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96" r:id="rId5"/>
    <p:sldId id="315" r:id="rId6"/>
    <p:sldId id="277" r:id="rId7"/>
    <p:sldId id="297" r:id="rId8"/>
    <p:sldId id="354" r:id="rId9"/>
    <p:sldId id="356" r:id="rId10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FD2"/>
    <a:srgbClr val="00486C"/>
    <a:srgbClr val="004D74"/>
    <a:srgbClr val="00517A"/>
    <a:srgbClr val="003D5C"/>
    <a:srgbClr val="005986"/>
    <a:srgbClr val="006DA4"/>
    <a:srgbClr val="0092C3"/>
    <a:srgbClr val="00C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3" autoAdjust="0"/>
    <p:restoredTop sz="91749" autoAdjust="0"/>
  </p:normalViewPr>
  <p:slideViewPr>
    <p:cSldViewPr snapToGrid="0" showGuides="1">
      <p:cViewPr varScale="1">
        <p:scale>
          <a:sx n="53" d="100"/>
          <a:sy n="53" d="100"/>
        </p:scale>
        <p:origin x="102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howGuides="1">
      <p:cViewPr varScale="1">
        <p:scale>
          <a:sx n="108" d="100"/>
          <a:sy n="108" d="100"/>
        </p:scale>
        <p:origin x="327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Cech" userId="80bfe0d7-bb20-4484-8880-6336b03605b7" providerId="ADAL" clId="{52C3FC5E-462F-48C7-88DB-ADD8370BD291}"/>
    <pc:docChg chg="delSld modSld">
      <pc:chgData name="Jakub Cech" userId="80bfe0d7-bb20-4484-8880-6336b03605b7" providerId="ADAL" clId="{52C3FC5E-462F-48C7-88DB-ADD8370BD291}" dt="2023-02-20T12:04:33.185" v="1" actId="47"/>
      <pc:docMkLst>
        <pc:docMk/>
      </pc:docMkLst>
      <pc:sldChg chg="modSp mod">
        <pc:chgData name="Jakub Cech" userId="80bfe0d7-bb20-4484-8880-6336b03605b7" providerId="ADAL" clId="{52C3FC5E-462F-48C7-88DB-ADD8370BD291}" dt="2023-02-20T12:04:14.284" v="0" actId="6549"/>
        <pc:sldMkLst>
          <pc:docMk/>
          <pc:sldMk cId="1822444675" sldId="296"/>
        </pc:sldMkLst>
        <pc:spChg chg="mod">
          <ac:chgData name="Jakub Cech" userId="80bfe0d7-bb20-4484-8880-6336b03605b7" providerId="ADAL" clId="{52C3FC5E-462F-48C7-88DB-ADD8370BD291}" dt="2023-02-20T12:04:14.284" v="0" actId="6549"/>
          <ac:spMkLst>
            <pc:docMk/>
            <pc:sldMk cId="1822444675" sldId="296"/>
            <ac:spMk id="19" creationId="{00000000-0000-0000-0000-000000000000}"/>
          </ac:spMkLst>
        </pc:spChg>
      </pc:sldChg>
      <pc:sldChg chg="del">
        <pc:chgData name="Jakub Cech" userId="80bfe0d7-bb20-4484-8880-6336b03605b7" providerId="ADAL" clId="{52C3FC5E-462F-48C7-88DB-ADD8370BD291}" dt="2023-02-20T12:04:33.185" v="1" actId="47"/>
        <pc:sldMkLst>
          <pc:docMk/>
          <pc:sldMk cId="590144006" sldId="35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DCF6F-D47A-4251-A947-55C6E670AA80}" type="datetimeFigureOut">
              <a:rPr lang="en-US" smtClean="0"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863C0-3C0C-4227-829A-BB3F7A60FC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524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6A4C8-D79E-4F07-A1E7-71E24EC0BB77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E9774-26C6-4288-8776-D66481D44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8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8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Please after inserting your picture, “Right Click” on the picture and “Send it to Back” to get the “Gradient” effect.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E9774-26C6-4288-8776-D66481D447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6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" name="Straight Connector 3"/>
          <p:cNvCxnSpPr>
            <a:cxnSpLocks/>
            <a:endCxn id="7" idx="3"/>
          </p:cNvCxnSpPr>
          <p:nvPr userDrawn="1"/>
        </p:nvCxnSpPr>
        <p:spPr>
          <a:xfrm flipH="1" flipV="1">
            <a:off x="4700016" y="12821826"/>
            <a:ext cx="16944830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679568" y="12652549"/>
            <a:ext cx="3020448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Management</a:t>
            </a:r>
            <a:endParaRPr lang="en-US" sz="2200" b="0" cap="none" spc="0" baseline="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64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730654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55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676400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958995" y="3064747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8823256" y="6949552"/>
            <a:ext cx="6737489" cy="50165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Oval 14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096487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5914077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399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795238" y="3064747"/>
            <a:ext cx="6793523" cy="758650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79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676401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008410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12340419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7672428" y="3064747"/>
            <a:ext cx="5035172" cy="7606602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6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i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16" y="2870200"/>
            <a:ext cx="6110332" cy="10698294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825750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011" y="2870200"/>
            <a:ext cx="6110332" cy="10698294"/>
          </a:xfrm>
          <a:prstGeom prst="rect">
            <a:avLst/>
          </a:prstGeom>
        </p:spPr>
      </p:pic>
      <p:sp>
        <p:nvSpPr>
          <p:cNvPr id="19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8350545" y="4565650"/>
            <a:ext cx="3848100" cy="6642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5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Products in 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2" y="3167971"/>
            <a:ext cx="13178357" cy="8616618"/>
          </a:xfrm>
          <a:prstGeom prst="rect">
            <a:avLst/>
          </a:prstGeom>
        </p:spPr>
      </p:pic>
      <p:sp>
        <p:nvSpPr>
          <p:cNvPr id="33" name="Oval 3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4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5" name="TextBox 3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37" name="Straight Connector 36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40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472266" y="4217838"/>
            <a:ext cx="9550401" cy="5926666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377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44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2717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19200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Oval 2"/>
          <p:cNvSpPr/>
          <p:nvPr userDrawn="1"/>
        </p:nvSpPr>
        <p:spPr>
          <a:xfrm>
            <a:off x="101219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676400" y="663804"/>
            <a:ext cx="9055100" cy="230046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01806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6400" y="3286425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3805767" y="12846998"/>
            <a:ext cx="5862979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676400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2722141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137160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Oval 2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13652500" y="663803"/>
            <a:ext cx="90551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3652500" y="1893612"/>
            <a:ext cx="90551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/>
          <p:cNvCxnSpPr>
            <a:cxnSpLocks/>
            <a:endCxn id="8" idx="3"/>
          </p:cNvCxnSpPr>
          <p:nvPr userDrawn="1"/>
        </p:nvCxnSpPr>
        <p:spPr>
          <a:xfrm flipH="1" flipV="1">
            <a:off x="16687800" y="12821826"/>
            <a:ext cx="4957046" cy="2517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3652500" y="12652549"/>
            <a:ext cx="303530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372063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l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>
            <a:cxnSpLocks/>
          </p:cNvCxnSpPr>
          <p:nvPr userDrawn="1"/>
        </p:nvCxnSpPr>
        <p:spPr>
          <a:xfrm flipH="1">
            <a:off x="4754880" y="12846998"/>
            <a:ext cx="16889966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7" y="12652549"/>
            <a:ext cx="3265895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Strategic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Management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945463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0234244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5538096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54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00666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2336930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7667195" y="3505200"/>
            <a:ext cx="5019241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20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43598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10210799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4478000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18734085" y="3505200"/>
            <a:ext cx="3962399" cy="50038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26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61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399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12353201" y="3073400"/>
            <a:ext cx="10343283" cy="564856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244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s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6764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159258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801100" y="3073400"/>
            <a:ext cx="6781800" cy="651510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>
              <a:buNone/>
              <a:defRPr sz="320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Oval 16"/>
          <p:cNvSpPr/>
          <p:nvPr userDrawn="1"/>
        </p:nvSpPr>
        <p:spPr>
          <a:xfrm>
            <a:off x="22098000" y="12507273"/>
            <a:ext cx="679450" cy="67945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itle 6"/>
          <p:cNvSpPr>
            <a:spLocks noGrp="1"/>
          </p:cNvSpPr>
          <p:nvPr>
            <p:ph type="title"/>
          </p:nvPr>
        </p:nvSpPr>
        <p:spPr>
          <a:xfrm>
            <a:off x="1676400" y="663803"/>
            <a:ext cx="21031200" cy="1163097"/>
          </a:xfrm>
          <a:prstGeom prst="rect">
            <a:avLst/>
          </a:prstGeom>
        </p:spPr>
        <p:txBody>
          <a:bodyPr lIns="0" tIns="0" rIns="0" bIns="0"/>
          <a:lstStyle>
            <a:lvl1pPr algn="ctr">
              <a:lnSpc>
                <a:spcPct val="100000"/>
              </a:lnSpc>
              <a:defRPr sz="7400" b="0" cap="none" spc="100" baseline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22156734" y="12666023"/>
            <a:ext cx="539750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fld id="{BD8018E6-5008-4D09-8834-2943DEA75A3D}" type="slidenum">
              <a:rPr lang="en-US" sz="2200" b="1" smtClean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algn="ctr"/>
              <a:t>‹#›</a:t>
            </a:fld>
            <a:endParaRPr lang="en-US" sz="22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76400" y="1855512"/>
            <a:ext cx="21031200" cy="44450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 algn="ctr">
              <a:lnSpc>
                <a:spcPct val="100000"/>
              </a:lnSpc>
              <a:buFontTx/>
              <a:buNone/>
              <a:defRPr sz="280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9144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8288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27432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3657600" indent="0" algn="ctr">
              <a:lnSpc>
                <a:spcPct val="100000"/>
              </a:lnSpc>
              <a:buFontTx/>
              <a:buNone/>
              <a:defRPr sz="26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1" name="Straight Connector 20"/>
          <p:cNvCxnSpPr/>
          <p:nvPr userDrawn="1"/>
        </p:nvCxnSpPr>
        <p:spPr>
          <a:xfrm flipH="1">
            <a:off x="3905486" y="12846998"/>
            <a:ext cx="177393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 userDrawn="1"/>
        </p:nvSpPr>
        <p:spPr>
          <a:xfrm>
            <a:off x="1679568" y="12652549"/>
            <a:ext cx="2371732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200" b="0" cap="none" spc="0" baseline="0" dirty="0">
                <a:solidFill>
                  <a:schemeClr val="accent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en-US" sz="2200" b="0" cap="none" spc="0" baseline="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478917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  <p:extLst>
    <p:ext uri="{DCECCB84-F9BA-43D5-87BE-67443E8EF086}">
      <p15:sldGuideLst xmlns:p15="http://schemas.microsoft.com/office/powerpoint/2012/main">
        <p15:guide id="1" pos="1056">
          <p15:clr>
            <a:srgbClr val="FBAE40"/>
          </p15:clr>
        </p15:guide>
        <p15:guide id="2" pos="14304">
          <p15:clr>
            <a:srgbClr val="FBAE40"/>
          </p15:clr>
        </p15:guide>
        <p15:guide id="3" orient="horz" pos="7920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7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83" r:id="rId3"/>
    <p:sldLayoutId id="2147483691" r:id="rId4"/>
    <p:sldLayoutId id="2147483700" r:id="rId5"/>
    <p:sldLayoutId id="2147483701" r:id="rId6"/>
    <p:sldLayoutId id="2147483699" r:id="rId7"/>
    <p:sldLayoutId id="2147483693" r:id="rId8"/>
    <p:sldLayoutId id="2147483692" r:id="rId9"/>
    <p:sldLayoutId id="2147483698" r:id="rId10"/>
    <p:sldLayoutId id="2147483696" r:id="rId11"/>
    <p:sldLayoutId id="2147483694" r:id="rId12"/>
    <p:sldLayoutId id="2147483697" r:id="rId13"/>
    <p:sldLayoutId id="2147483702" r:id="rId14"/>
    <p:sldLayoutId id="2147483703" r:id="rId15"/>
    <p:sldLayoutId id="2147483689" r:id="rId16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2172" y="0"/>
            <a:ext cx="24371828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5000"/>
                </a:schemeClr>
              </a:gs>
              <a:gs pos="33000">
                <a:schemeClr val="accent2">
                  <a:alpha val="85000"/>
                </a:schemeClr>
              </a:gs>
              <a:gs pos="66000">
                <a:schemeClr val="accent4">
                  <a:alpha val="85000"/>
                </a:schemeClr>
              </a:gs>
              <a:gs pos="100000">
                <a:schemeClr val="accent6">
                  <a:alpha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3210" y="5896198"/>
            <a:ext cx="16137580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5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1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25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task</a:t>
            </a:r>
            <a:r>
              <a:rPr lang="cs-CZ" sz="1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25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1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125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Seminar</a:t>
            </a:r>
            <a:endParaRPr lang="en-US" sz="1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602736" y="5334600"/>
            <a:ext cx="16934688" cy="3046801"/>
            <a:chOff x="6301042" y="4227741"/>
            <a:chExt cx="11566632" cy="3046801"/>
          </a:xfrm>
        </p:grpSpPr>
        <p:grpSp>
          <p:nvGrpSpPr>
            <p:cNvPr id="36" name="Group 35"/>
            <p:cNvGrpSpPr/>
            <p:nvPr/>
          </p:nvGrpSpPr>
          <p:grpSpPr>
            <a:xfrm>
              <a:off x="6301042" y="4227741"/>
              <a:ext cx="1473200" cy="1463040"/>
              <a:chOff x="6009640" y="3769678"/>
              <a:chExt cx="1473200" cy="146304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6019800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 rot="10800000">
              <a:off x="16394474" y="5811502"/>
              <a:ext cx="1473200" cy="1463040"/>
              <a:chOff x="6009640" y="3769678"/>
              <a:chExt cx="1473200" cy="146304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6019800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Box 13">
            <a:extLst>
              <a:ext uri="{FF2B5EF4-FFF2-40B4-BE49-F238E27FC236}">
                <a16:creationId xmlns:a16="http://schemas.microsoft.com/office/drawing/2014/main" id="{77ECCC29-A1A6-42F0-B729-AE4CFDCB33DC}"/>
              </a:ext>
            </a:extLst>
          </p:cNvPr>
          <p:cNvSpPr txBox="1"/>
          <p:nvPr/>
        </p:nvSpPr>
        <p:spPr>
          <a:xfrm>
            <a:off x="3190239" y="3821258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6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</a:t>
            </a:r>
            <a:r>
              <a:rPr lang="cs-CZ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6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project</a:t>
            </a:r>
            <a:endParaRPr lang="en-US" sz="6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A9E6DD3-A30C-4938-AABE-38532692D221}"/>
              </a:ext>
            </a:extLst>
          </p:cNvPr>
          <p:cNvSpPr txBox="1"/>
          <p:nvPr/>
        </p:nvSpPr>
        <p:spPr>
          <a:xfrm>
            <a:off x="12760961" y="8895445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4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Our </a:t>
            </a:r>
            <a:r>
              <a:rPr lang="en-US" dirty="0">
                <a:solidFill>
                  <a:schemeClr val="accent2"/>
                </a:solidFill>
              </a:rPr>
              <a:t>Agenda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l"/>
            <a:r>
              <a:rPr lang="cs-CZ" dirty="0"/>
              <a:t>Business </a:t>
            </a:r>
            <a:r>
              <a:rPr lang="cs-CZ" dirty="0" err="1"/>
              <a:t>consultancy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109491" y="5117592"/>
            <a:ext cx="1199758" cy="1199756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endCxn id="22" idx="2"/>
          </p:cNvCxnSpPr>
          <p:nvPr/>
        </p:nvCxnSpPr>
        <p:spPr>
          <a:xfrm>
            <a:off x="5313303" y="5717470"/>
            <a:ext cx="1796188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39470" y="5305594"/>
            <a:ext cx="939800" cy="8237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</a:t>
            </a:r>
            <a:endParaRPr lang="en-US" sz="4800" spc="5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2853" y="5494396"/>
            <a:ext cx="3240753" cy="446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26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5 min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317097" y="5425083"/>
            <a:ext cx="574980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38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Task</a:t>
            </a:r>
            <a:r>
              <a:rPr lang="cs-CZ" sz="38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38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assignment</a:t>
            </a:r>
            <a:endParaRPr lang="en-US" sz="38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7109491" y="6756293"/>
            <a:ext cx="1199758" cy="1199756"/>
          </a:xfrm>
          <a:prstGeom prst="ellipse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>
            <a:cxnSpLocks/>
            <a:endCxn id="72" idx="2"/>
          </p:cNvCxnSpPr>
          <p:nvPr/>
        </p:nvCxnSpPr>
        <p:spPr>
          <a:xfrm>
            <a:off x="5313303" y="7356171"/>
            <a:ext cx="179618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239470" y="6944295"/>
            <a:ext cx="939800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8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02</a:t>
            </a:r>
            <a:endParaRPr lang="en-US" sz="4800" spc="5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22853" y="7133097"/>
            <a:ext cx="3240753" cy="446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cs-CZ" sz="26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10</a:t>
            </a:r>
            <a:r>
              <a:rPr lang="en-US" sz="26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min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317097" y="7063784"/>
            <a:ext cx="5749805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38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endParaRPr lang="en-US" sz="38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9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3444329"/>
            <a:ext cx="4844980" cy="780756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71807" y="3393803"/>
            <a:ext cx="4844980" cy="780756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467214" y="3393803"/>
            <a:ext cx="4844980" cy="780756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7862620" y="3393803"/>
            <a:ext cx="4844980" cy="780756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Seminar</a:t>
            </a:r>
            <a:r>
              <a:rPr lang="en-US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Task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 err="1">
                <a:solidFill>
                  <a:schemeClr val="accent2"/>
                </a:solidFill>
              </a:rPr>
              <a:t>Assignment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Consultancy Project | </a:t>
            </a:r>
            <a:r>
              <a:rPr lang="cs-CZ" dirty="0" err="1">
                <a:solidFill>
                  <a:schemeClr val="accent1"/>
                </a:solidFill>
              </a:rPr>
              <a:t>Task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for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seminar</a:t>
            </a:r>
            <a:r>
              <a:rPr lang="cs-CZ" dirty="0">
                <a:solidFill>
                  <a:schemeClr val="accent1"/>
                </a:solidFill>
              </a:rPr>
              <a:t> 1</a:t>
            </a:r>
            <a:r>
              <a:rPr lang="en-US" dirty="0"/>
              <a:t>|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6400" y="3393804"/>
            <a:ext cx="4844980" cy="12744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71807" y="3393804"/>
            <a:ext cx="4844980" cy="12744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467214" y="3393804"/>
            <a:ext cx="4844980" cy="127444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7862620" y="3393804"/>
            <a:ext cx="4844980" cy="12744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227066" y="3698755"/>
            <a:ext cx="374364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4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endParaRPr lang="en-US" sz="4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27066" y="7115049"/>
            <a:ext cx="3743649" cy="21723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Choose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want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work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with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existing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or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start up.</a:t>
            </a:r>
          </a:p>
          <a:p>
            <a:pPr algn="ctr">
              <a:lnSpc>
                <a:spcPct val="140000"/>
              </a:lnSpc>
              <a:spcAft>
                <a:spcPts val="1200"/>
              </a:spcAft>
            </a:pPr>
            <a:endParaRPr lang="en-US" sz="24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22473" y="3698755"/>
            <a:ext cx="374364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4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Data</a:t>
            </a:r>
            <a:endParaRPr lang="en-US" sz="4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622473" y="7115049"/>
            <a:ext cx="3743649" cy="15013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Find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relevant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databases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sources</a:t>
            </a:r>
            <a:endParaRPr lang="en-US" sz="24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3017880" y="3698755"/>
            <a:ext cx="374364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4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endParaRPr lang="en-US" sz="4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3017880" y="7115049"/>
            <a:ext cx="3743649" cy="21723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Investigate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main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competitors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Who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are these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companies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4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413286" y="3698755"/>
            <a:ext cx="3743649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42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Customers</a:t>
            </a:r>
            <a:endParaRPr lang="en-US" sz="4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413286" y="7115049"/>
            <a:ext cx="3743649" cy="21723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Search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customers</a:t>
            </a:r>
            <a:r>
              <a:rPr lang="cs-CZ" sz="24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</a:p>
          <a:p>
            <a:pPr algn="ctr">
              <a:lnSpc>
                <a:spcPct val="140000"/>
              </a:lnSpc>
              <a:spcAft>
                <a:spcPts val="1200"/>
              </a:spcAft>
            </a:pP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Who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are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main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ones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How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many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customers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this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company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4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4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  <a:endParaRPr lang="en-US" sz="24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505201" y="10567492"/>
            <a:ext cx="1187380" cy="118737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691421" y="10567492"/>
            <a:ext cx="1187380" cy="11873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900607" y="10567492"/>
            <a:ext cx="1187380" cy="11873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296014" y="10567492"/>
            <a:ext cx="1187380" cy="118737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687191" y="10838016"/>
            <a:ext cx="82339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047127" y="10838016"/>
            <a:ext cx="82339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83020" y="10838016"/>
            <a:ext cx="82339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888458" y="10838016"/>
            <a:ext cx="823398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04</a:t>
            </a:r>
          </a:p>
        </p:txBody>
      </p:sp>
      <p:pic>
        <p:nvPicPr>
          <p:cNvPr id="25" name="Grafický objekt 24" descr="Stodola obrys">
            <a:extLst>
              <a:ext uri="{FF2B5EF4-FFF2-40B4-BE49-F238E27FC236}">
                <a16:creationId xmlns:a16="http://schemas.microsoft.com/office/drawing/2014/main" id="{41DB420A-9D93-410B-BE7B-775651E74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92045" y="5237273"/>
            <a:ext cx="1161676" cy="1161676"/>
          </a:xfrm>
          <a:prstGeom prst="rect">
            <a:avLst/>
          </a:prstGeom>
        </p:spPr>
      </p:pic>
      <p:pic>
        <p:nvPicPr>
          <p:cNvPr id="27" name="Grafický objekt 26" descr="Prohledávání složky obrys">
            <a:extLst>
              <a:ext uri="{FF2B5EF4-FFF2-40B4-BE49-F238E27FC236}">
                <a16:creationId xmlns:a16="http://schemas.microsoft.com/office/drawing/2014/main" id="{E8EE82D3-A8C5-4010-B232-FD7353F3FC0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64836" y="5296323"/>
            <a:ext cx="1190653" cy="1190653"/>
          </a:xfrm>
          <a:prstGeom prst="rect">
            <a:avLst/>
          </a:prstGeom>
        </p:spPr>
      </p:pic>
      <p:pic>
        <p:nvPicPr>
          <p:cNvPr id="32" name="Grafický objekt 31" descr="Potřesení rukou obrys">
            <a:extLst>
              <a:ext uri="{FF2B5EF4-FFF2-40B4-BE49-F238E27FC236}">
                <a16:creationId xmlns:a16="http://schemas.microsoft.com/office/drawing/2014/main" id="{C53C1446-8500-4691-9C2B-58F2B93650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691421" y="5414169"/>
            <a:ext cx="1339779" cy="1339779"/>
          </a:xfrm>
          <a:prstGeom prst="rect">
            <a:avLst/>
          </a:prstGeom>
        </p:spPr>
      </p:pic>
      <p:pic>
        <p:nvPicPr>
          <p:cNvPr id="35" name="Grafický objekt 34" descr="Cihlová stěna obrys">
            <a:extLst>
              <a:ext uri="{FF2B5EF4-FFF2-40B4-BE49-F238E27FC236}">
                <a16:creationId xmlns:a16="http://schemas.microsoft.com/office/drawing/2014/main" id="{6BC37832-EBE2-44ED-AD67-D86322C79D1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296014" y="5304364"/>
            <a:ext cx="1187380" cy="118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0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12192000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30000"/>
                </a:schemeClr>
              </a:gs>
              <a:gs pos="33000">
                <a:schemeClr val="accent2">
                  <a:alpha val="30000"/>
                </a:schemeClr>
              </a:gs>
              <a:gs pos="66000">
                <a:schemeClr val="accent3">
                  <a:alpha val="30000"/>
                </a:schemeClr>
              </a:gs>
              <a:gs pos="100000">
                <a:schemeClr val="accent4">
                  <a:alpha val="3000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err="1"/>
              <a:t>Expected</a:t>
            </a:r>
            <a:r>
              <a:rPr lang="en-US" dirty="0"/>
              <a:t> </a:t>
            </a:r>
            <a:r>
              <a:rPr lang="cs-CZ" dirty="0" err="1">
                <a:solidFill>
                  <a:schemeClr val="accent2"/>
                </a:solidFill>
              </a:rPr>
              <a:t>Outcome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l"/>
            <a:r>
              <a:rPr lang="en-US" dirty="0"/>
              <a:t>Consultancy Project | </a:t>
            </a:r>
            <a:r>
              <a:rPr lang="cs-CZ" dirty="0" err="1">
                <a:solidFill>
                  <a:schemeClr val="accent1"/>
                </a:solidFill>
              </a:rPr>
              <a:t>Expected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outcome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3652500" y="3778013"/>
            <a:ext cx="1625600" cy="1625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652500" y="6406913"/>
            <a:ext cx="1625600" cy="162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652500" y="9035813"/>
            <a:ext cx="1625600" cy="162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904520" y="3776383"/>
            <a:ext cx="564738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Format</a:t>
            </a:r>
            <a:endParaRPr lang="en-US" sz="42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04520" y="4580232"/>
            <a:ext cx="5647380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Any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your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favourite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presentable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format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which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can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during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seminar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others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904520" y="6406913"/>
            <a:ext cx="564738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Number</a:t>
            </a:r>
            <a:r>
              <a:rPr lang="cs-CZ" sz="4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4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slides</a:t>
            </a:r>
            <a:endParaRPr lang="en-US" sz="42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904520" y="7210762"/>
            <a:ext cx="5647380" cy="11900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don´t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calculate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number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slides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important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is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to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have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required</a:t>
            </a:r>
            <a:r>
              <a:rPr lang="cs-CZ" sz="2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informations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904520" y="9035813"/>
            <a:ext cx="564738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4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At </a:t>
            </a:r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420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420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seminar</a:t>
            </a:r>
            <a:endParaRPr lang="en-US" sz="420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04520" y="9839662"/>
            <a:ext cx="5647380" cy="1596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Every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team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rest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teams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lecturer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will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comment,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ask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and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discuss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presence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min. 3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members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of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cs-CZ" sz="2200" spc="50" dirty="0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team </a:t>
            </a:r>
            <a:r>
              <a:rPr lang="cs-CZ" sz="2200" spc="50" dirty="0" err="1">
                <a:solidFill>
                  <a:schemeClr val="tx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mandatory</a:t>
            </a:r>
            <a:endParaRPr lang="en-US" sz="2200" spc="50" dirty="0">
              <a:solidFill>
                <a:schemeClr val="tx2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5" name="Zástupný symbol obrázku 24" descr="Papír s grafem a poznámkou s tužkami">
            <a:extLst>
              <a:ext uri="{FF2B5EF4-FFF2-40B4-BE49-F238E27FC236}">
                <a16:creationId xmlns:a16="http://schemas.microsoft.com/office/drawing/2014/main" id="{A11C989F-2808-4270-9608-2428C98D32B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5556" r="5556"/>
          <a:stretch>
            <a:fillRect/>
          </a:stretch>
        </p:blipFill>
        <p:spPr>
          <a:xfrm>
            <a:off x="0" y="0"/>
            <a:ext cx="12192000" cy="13716000"/>
          </a:xfrm>
          <a:prstGeom prst="rect">
            <a:avLst/>
          </a:prstGeom>
        </p:spPr>
      </p:pic>
      <p:pic>
        <p:nvPicPr>
          <p:cNvPr id="4" name="Grafický objekt 3" descr="Psací podložka s klipsou obrys">
            <a:extLst>
              <a:ext uri="{FF2B5EF4-FFF2-40B4-BE49-F238E27FC236}">
                <a16:creationId xmlns:a16="http://schemas.microsoft.com/office/drawing/2014/main" id="{57FB3454-C3DD-4E19-A5EC-ADC2836335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034079" y="4104744"/>
            <a:ext cx="914400" cy="914400"/>
          </a:xfrm>
          <a:prstGeom prst="rect">
            <a:avLst/>
          </a:prstGeom>
        </p:spPr>
      </p:pic>
      <p:pic>
        <p:nvPicPr>
          <p:cNvPr id="8" name="Grafický objekt 7" descr="Kontrolní seznam obrys">
            <a:extLst>
              <a:ext uri="{FF2B5EF4-FFF2-40B4-BE49-F238E27FC236}">
                <a16:creationId xmlns:a16="http://schemas.microsoft.com/office/drawing/2014/main" id="{26CE52B5-E0B7-4A64-A89E-B794397CC8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997503" y="6770362"/>
            <a:ext cx="914400" cy="914400"/>
          </a:xfrm>
          <a:prstGeom prst="rect">
            <a:avLst/>
          </a:prstGeom>
        </p:spPr>
      </p:pic>
      <p:pic>
        <p:nvPicPr>
          <p:cNvPr id="10" name="Grafický objekt 9" descr="Třída obrys">
            <a:extLst>
              <a:ext uri="{FF2B5EF4-FFF2-40B4-BE49-F238E27FC236}">
                <a16:creationId xmlns:a16="http://schemas.microsoft.com/office/drawing/2014/main" id="{8048A8FB-1DC0-4115-8611-E3ECD3B8A98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009695" y="939141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0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2172" y="0"/>
            <a:ext cx="24371828" cy="13716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85000"/>
                </a:schemeClr>
              </a:gs>
              <a:gs pos="33000">
                <a:schemeClr val="accent2">
                  <a:alpha val="85000"/>
                </a:schemeClr>
              </a:gs>
              <a:gs pos="66000">
                <a:schemeClr val="accent4">
                  <a:alpha val="85000"/>
                </a:schemeClr>
              </a:gs>
              <a:gs pos="100000">
                <a:schemeClr val="accent6">
                  <a:alpha val="8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3210" y="5896198"/>
            <a:ext cx="16137580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cs-CZ" sz="125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Questions</a:t>
            </a:r>
            <a:endParaRPr lang="en-US" sz="125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242047" y="5283200"/>
            <a:ext cx="9802369" cy="3027681"/>
            <a:chOff x="6301042" y="4227741"/>
            <a:chExt cx="11566632" cy="3046801"/>
          </a:xfrm>
        </p:grpSpPr>
        <p:grpSp>
          <p:nvGrpSpPr>
            <p:cNvPr id="36" name="Group 35"/>
            <p:cNvGrpSpPr/>
            <p:nvPr/>
          </p:nvGrpSpPr>
          <p:grpSpPr>
            <a:xfrm>
              <a:off x="6301042" y="4227741"/>
              <a:ext cx="1473200" cy="1463040"/>
              <a:chOff x="6009640" y="3769678"/>
              <a:chExt cx="1473200" cy="146304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6019800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 rot="10800000">
              <a:off x="16394474" y="5811502"/>
              <a:ext cx="1473200" cy="1463040"/>
              <a:chOff x="6009640" y="3769678"/>
              <a:chExt cx="1473200" cy="146304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H="1">
                <a:off x="6019800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6009640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Box 13">
            <a:extLst>
              <a:ext uri="{FF2B5EF4-FFF2-40B4-BE49-F238E27FC236}">
                <a16:creationId xmlns:a16="http://schemas.microsoft.com/office/drawing/2014/main" id="{77ECCC29-A1A6-42F0-B729-AE4CFDCB33DC}"/>
              </a:ext>
            </a:extLst>
          </p:cNvPr>
          <p:cNvSpPr txBox="1"/>
          <p:nvPr/>
        </p:nvSpPr>
        <p:spPr>
          <a:xfrm>
            <a:off x="3190239" y="3821258"/>
            <a:ext cx="1154176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6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Business </a:t>
            </a:r>
            <a:r>
              <a:rPr lang="cs-CZ" sz="6600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consultancy</a:t>
            </a:r>
            <a:endParaRPr lang="en-US" sz="66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FA9E6DD3-A30C-4938-AABE-38532692D221}"/>
              </a:ext>
            </a:extLst>
          </p:cNvPr>
          <p:cNvSpPr txBox="1"/>
          <p:nvPr/>
        </p:nvSpPr>
        <p:spPr>
          <a:xfrm>
            <a:off x="12760961" y="8895445"/>
            <a:ext cx="6896072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By Jakub </a:t>
            </a:r>
            <a:r>
              <a:rPr lang="cs-CZ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Čech </a:t>
            </a:r>
            <a:r>
              <a:rPr lang="en-US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&amp; Andrej </a:t>
            </a:r>
            <a:r>
              <a:rPr lang="cs-CZ" sz="32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Šišolák</a:t>
            </a:r>
            <a:endParaRPr lang="en-US" sz="3200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21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4"/>
              </a:gs>
              <a:gs pos="100000">
                <a:schemeClr val="accent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93878" y="3172222"/>
            <a:ext cx="11396245" cy="33978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 You</a:t>
            </a:r>
          </a:p>
          <a:p>
            <a:pPr algn="ctr">
              <a:lnSpc>
                <a:spcPct val="120000"/>
              </a:lnSpc>
            </a:pPr>
            <a:r>
              <a:rPr lang="en-US" sz="9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For Your Watching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878" y="8235348"/>
            <a:ext cx="11396245" cy="652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8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Jakub &amp; Andrej</a:t>
            </a:r>
            <a:endParaRPr lang="en-US" sz="380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05111" y="3056793"/>
            <a:ext cx="10973779" cy="3965376"/>
            <a:chOff x="6893895" y="4227741"/>
            <a:chExt cx="10973779" cy="3965376"/>
          </a:xfrm>
        </p:grpSpPr>
        <p:grpSp>
          <p:nvGrpSpPr>
            <p:cNvPr id="16" name="Group 15"/>
            <p:cNvGrpSpPr/>
            <p:nvPr/>
          </p:nvGrpSpPr>
          <p:grpSpPr>
            <a:xfrm>
              <a:off x="6893895" y="4227741"/>
              <a:ext cx="1473200" cy="1463040"/>
              <a:chOff x="6602493" y="3769678"/>
              <a:chExt cx="1473200" cy="146304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6612653" y="3784600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602493" y="3769678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rot="10800000">
              <a:off x="16394474" y="6730077"/>
              <a:ext cx="1473200" cy="1463040"/>
              <a:chOff x="6009640" y="2851103"/>
              <a:chExt cx="1473200" cy="146304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6019800" y="2866025"/>
                <a:ext cx="1463040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6009640" y="2851103"/>
                <a:ext cx="0" cy="146304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532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03-Business Plan">
      <a:dk1>
        <a:srgbClr val="999999"/>
      </a:dk1>
      <a:lt1>
        <a:sysClr val="window" lastClr="FFFFFF"/>
      </a:lt1>
      <a:dk2>
        <a:srgbClr val="050A19"/>
      </a:dk2>
      <a:lt2>
        <a:srgbClr val="FFFFFF"/>
      </a:lt2>
      <a:accent1>
        <a:srgbClr val="09B1CC"/>
      </a:accent1>
      <a:accent2>
        <a:srgbClr val="32C0D8"/>
      </a:accent2>
      <a:accent3>
        <a:srgbClr val="558EB9"/>
      </a:accent3>
      <a:accent4>
        <a:srgbClr val="397FB0"/>
      </a:accent4>
      <a:accent5>
        <a:srgbClr val="089BB4"/>
      </a:accent5>
      <a:accent6>
        <a:srgbClr val="1D869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595280537E74883B45D0D781D25FE" ma:contentTypeVersion="2" ma:contentTypeDescription="Create a new document." ma:contentTypeScope="" ma:versionID="39dce2029f06d9a2f2f04985478fae96">
  <xsd:schema xmlns:xsd="http://www.w3.org/2001/XMLSchema" xmlns:xs="http://www.w3.org/2001/XMLSchema" xmlns:p="http://schemas.microsoft.com/office/2006/metadata/properties" xmlns:ns2="35f34cf2-f5be-4606-8079-38a6f6ec9a96" targetNamespace="http://schemas.microsoft.com/office/2006/metadata/properties" ma:root="true" ma:fieldsID="4f41ad2ada8e4abe8357406a88862ca0" ns2:_="">
    <xsd:import namespace="35f34cf2-f5be-4606-8079-38a6f6ec9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34cf2-f5be-4606-8079-38a6f6ec9a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A418EE-5052-42F9-924A-192D91FE8F79}">
  <ds:schemaRefs>
    <ds:schemaRef ds:uri="http://purl.org/dc/terms/"/>
    <ds:schemaRef ds:uri="http://purl.org/dc/dcmitype/"/>
    <ds:schemaRef ds:uri="http://www.w3.org/XML/1998/namespace"/>
    <ds:schemaRef ds:uri="35f34cf2-f5be-4606-8079-38a6f6ec9a9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7748D58-31A7-45B0-821F-B1E219434D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15D080-9F1E-4E32-89A3-15C5007BB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f34cf2-f5be-4606-8079-38a6f6ec9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7631</TotalTime>
  <Words>283</Words>
  <Application>Microsoft Office PowerPoint</Application>
  <PresentationFormat>Vlastní</PresentationFormat>
  <Paragraphs>48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Open Sans Light</vt:lpstr>
      <vt:lpstr>Roboto</vt:lpstr>
      <vt:lpstr>Office Theme</vt:lpstr>
      <vt:lpstr>Prezentace aplikace PowerPoint</vt:lpstr>
      <vt:lpstr>Our Agenda</vt:lpstr>
      <vt:lpstr>Seminar Task Assignment</vt:lpstr>
      <vt:lpstr>Expected Outcome</vt:lpstr>
      <vt:lpstr>Prezentace aplikace PowerPoint</vt:lpstr>
      <vt:lpstr>Prezentace aplikace PowerPoint</vt:lpstr>
    </vt:vector>
  </TitlesOfParts>
  <Company>JafarDesigns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JafarDesigns</dc:creator>
  <cp:lastModifiedBy>Jakub Cech</cp:lastModifiedBy>
  <cp:revision>1284</cp:revision>
  <dcterms:created xsi:type="dcterms:W3CDTF">2016-06-20T18:47:00Z</dcterms:created>
  <dcterms:modified xsi:type="dcterms:W3CDTF">2023-02-20T12:04:34Z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0x010100C20595280537E74883B45D0D781D25FE</vt:lpwstr>
  </property>
</Properties>
</file>