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60" r:id="rId4"/>
    <p:sldId id="258" r:id="rId5"/>
    <p:sldId id="259" r:id="rId6"/>
    <p:sldId id="261" r:id="rId7"/>
    <p:sldId id="262" r:id="rId8"/>
    <p:sldId id="270" r:id="rId9"/>
    <p:sldId id="271" r:id="rId10"/>
    <p:sldId id="273" r:id="rId11"/>
    <p:sldId id="274" r:id="rId12"/>
    <p:sldId id="275" r:id="rId13"/>
    <p:sldId id="263" r:id="rId14"/>
    <p:sldId id="272" r:id="rId15"/>
    <p:sldId id="265" r:id="rId16"/>
    <p:sldId id="276" r:id="rId17"/>
    <p:sldId id="266" r:id="rId18"/>
    <p:sldId id="277" r:id="rId19"/>
    <p:sldId id="267" r:id="rId20"/>
    <p:sldId id="268" r:id="rId21"/>
    <p:sldId id="269" r:id="rId22"/>
    <p:sldId id="278" r:id="rId23"/>
    <p:sldId id="264" r:id="rId24"/>
    <p:sldId id="279" r:id="rId25"/>
  </p:sldIdLst>
  <p:sldSz cx="12192000" cy="6858000"/>
  <p:notesSz cx="6858000" cy="9144000"/>
  <p:defaultText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p:restoredTop sz="76531"/>
  </p:normalViewPr>
  <p:slideViewPr>
    <p:cSldViewPr snapToGrid="0">
      <p:cViewPr varScale="1">
        <p:scale>
          <a:sx n="96" d="100"/>
          <a:sy n="96" d="100"/>
        </p:scale>
        <p:origin x="17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6" Type="http://schemas.openxmlformats.org/officeDocument/2006/relationships/image" Target="../media/image16.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svg"/><Relationship Id="rId16" Type="http://schemas.openxmlformats.org/officeDocument/2006/relationships/image" Target="../media/image16.svg"/><Relationship Id="rId1" Type="http://schemas.openxmlformats.org/officeDocument/2006/relationships/image" Target="../media/image1.png"/><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CD16687-A167-4E2D-BB04-F8E4A68D47B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7C2CB74-2721-48B3-95E7-F92E96A81D3D}">
      <dgm:prSet/>
      <dgm:spPr/>
      <dgm:t>
        <a:bodyPr/>
        <a:lstStyle/>
        <a:p>
          <a:pPr>
            <a:lnSpc>
              <a:spcPct val="100000"/>
            </a:lnSpc>
            <a:defRPr b="1"/>
          </a:pPr>
          <a:r>
            <a:rPr lang="en-GB" b="1" i="0"/>
            <a:t>Resolving Issues and Queries</a:t>
          </a:r>
          <a:endParaRPr lang="en-US"/>
        </a:p>
      </dgm:t>
    </dgm:pt>
    <dgm:pt modelId="{8187C0CB-0194-4524-A414-945737716084}" type="parTrans" cxnId="{34D25C57-86C4-4682-A9E0-86192D642DA5}">
      <dgm:prSet/>
      <dgm:spPr/>
      <dgm:t>
        <a:bodyPr/>
        <a:lstStyle/>
        <a:p>
          <a:endParaRPr lang="en-US"/>
        </a:p>
      </dgm:t>
    </dgm:pt>
    <dgm:pt modelId="{E68C8737-644C-4326-B7FF-3A606F8404C9}" type="sibTrans" cxnId="{34D25C57-86C4-4682-A9E0-86192D642DA5}">
      <dgm:prSet/>
      <dgm:spPr/>
      <dgm:t>
        <a:bodyPr/>
        <a:lstStyle/>
        <a:p>
          <a:endParaRPr lang="en-US"/>
        </a:p>
      </dgm:t>
    </dgm:pt>
    <dgm:pt modelId="{F18ACA6D-F84B-4EBB-9DFC-CE11F7A352A1}">
      <dgm:prSet/>
      <dgm:spPr/>
      <dgm:t>
        <a:bodyPr/>
        <a:lstStyle/>
        <a:p>
          <a:pPr>
            <a:lnSpc>
              <a:spcPct val="100000"/>
            </a:lnSpc>
            <a:defRPr b="1"/>
          </a:pPr>
          <a:r>
            <a:rPr lang="en-GB" b="1" i="0"/>
            <a:t>Enhancing Customer Satisfaction</a:t>
          </a:r>
          <a:endParaRPr lang="en-US"/>
        </a:p>
      </dgm:t>
    </dgm:pt>
    <dgm:pt modelId="{748EED7E-4AE9-4DFA-98A0-22A16C79546A}" type="parTrans" cxnId="{8494FC02-5EA5-4C4B-ADCC-885AE2E3D8C5}">
      <dgm:prSet/>
      <dgm:spPr/>
      <dgm:t>
        <a:bodyPr/>
        <a:lstStyle/>
        <a:p>
          <a:endParaRPr lang="en-US"/>
        </a:p>
      </dgm:t>
    </dgm:pt>
    <dgm:pt modelId="{3DDE6D39-24F7-4599-B182-22678F399311}" type="sibTrans" cxnId="{8494FC02-5EA5-4C4B-ADCC-885AE2E3D8C5}">
      <dgm:prSet/>
      <dgm:spPr/>
      <dgm:t>
        <a:bodyPr/>
        <a:lstStyle/>
        <a:p>
          <a:endParaRPr lang="en-US"/>
        </a:p>
      </dgm:t>
    </dgm:pt>
    <dgm:pt modelId="{9ED51A5C-75AE-4853-96B7-0360DCAF5EE8}">
      <dgm:prSet/>
      <dgm:spPr/>
      <dgm:t>
        <a:bodyPr/>
        <a:lstStyle/>
        <a:p>
          <a:pPr>
            <a:lnSpc>
              <a:spcPct val="100000"/>
            </a:lnSpc>
            <a:defRPr b="1"/>
          </a:pPr>
          <a:r>
            <a:rPr lang="en-GB" b="1" i="0" dirty="0"/>
            <a:t>Reducing Churn and Improving Retention</a:t>
          </a:r>
          <a:endParaRPr lang="en-US" dirty="0"/>
        </a:p>
      </dgm:t>
    </dgm:pt>
    <dgm:pt modelId="{4A2FFEF9-8B83-46F0-8703-AF7F87AAEB59}" type="parTrans" cxnId="{B843A518-6EC7-4EAC-A4F0-EC3DB6BB7847}">
      <dgm:prSet/>
      <dgm:spPr/>
      <dgm:t>
        <a:bodyPr/>
        <a:lstStyle/>
        <a:p>
          <a:endParaRPr lang="en-US"/>
        </a:p>
      </dgm:t>
    </dgm:pt>
    <dgm:pt modelId="{54C88BFB-2A94-456C-BD70-BF4571FEE58D}" type="sibTrans" cxnId="{B843A518-6EC7-4EAC-A4F0-EC3DB6BB7847}">
      <dgm:prSet/>
      <dgm:spPr/>
      <dgm:t>
        <a:bodyPr/>
        <a:lstStyle/>
        <a:p>
          <a:endParaRPr lang="en-US"/>
        </a:p>
      </dgm:t>
    </dgm:pt>
    <dgm:pt modelId="{7AB32912-7843-462C-AAB7-E434432D746D}">
      <dgm:prSet/>
      <dgm:spPr/>
      <dgm:t>
        <a:bodyPr/>
        <a:lstStyle/>
        <a:p>
          <a:pPr>
            <a:lnSpc>
              <a:spcPct val="100000"/>
            </a:lnSpc>
          </a:pPr>
          <a:r>
            <a:rPr lang="en-GB" b="0" i="0"/>
            <a:t>Netflix invested in a responsive customer care team, contributing to its low churn rate. In 2020, Netflix reported a subscriber base of over 200 million, and a strong customer retention rate played a crucial role in this growth.</a:t>
          </a:r>
          <a:endParaRPr lang="en-US"/>
        </a:p>
      </dgm:t>
    </dgm:pt>
    <dgm:pt modelId="{9E53D8D9-8FD8-4AF4-997F-3EA1DA8D7B7D}" type="parTrans" cxnId="{461D1E26-C975-4F25-8EF8-DF5607C8DB2A}">
      <dgm:prSet/>
      <dgm:spPr/>
      <dgm:t>
        <a:bodyPr/>
        <a:lstStyle/>
        <a:p>
          <a:endParaRPr lang="en-US"/>
        </a:p>
      </dgm:t>
    </dgm:pt>
    <dgm:pt modelId="{8F313F33-A78F-4729-B477-E0D786F00137}" type="sibTrans" cxnId="{461D1E26-C975-4F25-8EF8-DF5607C8DB2A}">
      <dgm:prSet/>
      <dgm:spPr/>
      <dgm:t>
        <a:bodyPr/>
        <a:lstStyle/>
        <a:p>
          <a:endParaRPr lang="en-US"/>
        </a:p>
      </dgm:t>
    </dgm:pt>
    <dgm:pt modelId="{FB000B22-5D36-447C-BEC0-E569E6CBC7AF}">
      <dgm:prSet/>
      <dgm:spPr/>
      <dgm:t>
        <a:bodyPr/>
        <a:lstStyle/>
        <a:p>
          <a:pPr>
            <a:lnSpc>
              <a:spcPct val="100000"/>
            </a:lnSpc>
            <a:defRPr b="1"/>
          </a:pPr>
          <a:r>
            <a:rPr lang="en-GB" b="1" i="0"/>
            <a:t>Gaining Competitive Advantage</a:t>
          </a:r>
          <a:endParaRPr lang="en-US"/>
        </a:p>
      </dgm:t>
    </dgm:pt>
    <dgm:pt modelId="{0D56FFB1-3BA6-40C0-916D-264BE2FC1959}" type="parTrans" cxnId="{18A1AC39-A2B3-44CF-B1C1-D7B9646F62A4}">
      <dgm:prSet/>
      <dgm:spPr/>
      <dgm:t>
        <a:bodyPr/>
        <a:lstStyle/>
        <a:p>
          <a:endParaRPr lang="en-US"/>
        </a:p>
      </dgm:t>
    </dgm:pt>
    <dgm:pt modelId="{45242B09-881F-486E-82B2-AF7A7748EFB4}" type="sibTrans" cxnId="{18A1AC39-A2B3-44CF-B1C1-D7B9646F62A4}">
      <dgm:prSet/>
      <dgm:spPr/>
      <dgm:t>
        <a:bodyPr/>
        <a:lstStyle/>
        <a:p>
          <a:endParaRPr lang="en-US"/>
        </a:p>
      </dgm:t>
    </dgm:pt>
    <dgm:pt modelId="{A6672F57-EEFA-497E-9ADF-BB43976CEE87}">
      <dgm:prSet/>
      <dgm:spPr/>
      <dgm:t>
        <a:bodyPr/>
        <a:lstStyle/>
        <a:p>
          <a:pPr>
            <a:lnSpc>
              <a:spcPct val="100000"/>
            </a:lnSpc>
          </a:pPr>
          <a:r>
            <a:rPr lang="en-GB" b="0" i="0"/>
            <a:t>Zappos, the online shoe and clothing retailer, built its brand around excellent customer service. This focus on customer care helped Zappos grow its revenue to around $2 billion in 2019 and set it apart from competitors.</a:t>
          </a:r>
          <a:endParaRPr lang="en-US"/>
        </a:p>
      </dgm:t>
    </dgm:pt>
    <dgm:pt modelId="{860076C2-D4AB-4510-B874-FF4C19606299}" type="parTrans" cxnId="{04E5C8C9-6FA8-4741-B6A3-47AE72D2D6C5}">
      <dgm:prSet/>
      <dgm:spPr/>
      <dgm:t>
        <a:bodyPr/>
        <a:lstStyle/>
        <a:p>
          <a:endParaRPr lang="en-US"/>
        </a:p>
      </dgm:t>
    </dgm:pt>
    <dgm:pt modelId="{6E3933AD-2ADD-4ADB-8732-DE9A7F886AF9}" type="sibTrans" cxnId="{04E5C8C9-6FA8-4741-B6A3-47AE72D2D6C5}">
      <dgm:prSet/>
      <dgm:spPr/>
      <dgm:t>
        <a:bodyPr/>
        <a:lstStyle/>
        <a:p>
          <a:endParaRPr lang="en-US"/>
        </a:p>
      </dgm:t>
    </dgm:pt>
    <dgm:pt modelId="{6C6A891F-19EE-4DB3-A784-673DDDDB4AAE}">
      <dgm:prSet/>
      <dgm:spPr/>
      <dgm:t>
        <a:bodyPr/>
        <a:lstStyle/>
        <a:p>
          <a:pPr>
            <a:lnSpc>
              <a:spcPct val="100000"/>
            </a:lnSpc>
            <a:defRPr b="1"/>
          </a:pPr>
          <a:r>
            <a:rPr lang="en-GB" b="1" i="0"/>
            <a:t>Collecting Customer Feedback</a:t>
          </a:r>
          <a:endParaRPr lang="en-US"/>
        </a:p>
      </dgm:t>
    </dgm:pt>
    <dgm:pt modelId="{1B085535-F5DE-4E44-BC3F-8D0A9F710962}" type="parTrans" cxnId="{BB35F08D-66B9-440B-BF20-8810408F6A12}">
      <dgm:prSet/>
      <dgm:spPr/>
      <dgm:t>
        <a:bodyPr/>
        <a:lstStyle/>
        <a:p>
          <a:endParaRPr lang="en-US"/>
        </a:p>
      </dgm:t>
    </dgm:pt>
    <dgm:pt modelId="{A52F60F5-1E62-4023-989C-47507C4C492B}" type="sibTrans" cxnId="{BB35F08D-66B9-440B-BF20-8810408F6A12}">
      <dgm:prSet/>
      <dgm:spPr/>
      <dgm:t>
        <a:bodyPr/>
        <a:lstStyle/>
        <a:p>
          <a:endParaRPr lang="en-US"/>
        </a:p>
      </dgm:t>
    </dgm:pt>
    <dgm:pt modelId="{0E523B4B-2266-4155-84BA-2EAB2BCF9BB6}">
      <dgm:prSet/>
      <dgm:spPr/>
      <dgm:t>
        <a:bodyPr/>
        <a:lstStyle/>
        <a:p>
          <a:pPr>
            <a:lnSpc>
              <a:spcPct val="100000"/>
            </a:lnSpc>
          </a:pPr>
          <a:r>
            <a:rPr lang="en-GB" b="0" i="0"/>
            <a:t>Starbucks actively collects feedback through its customer care channels. This feedback loop allows them to make improvements based on customer suggestions and preferences, contributing to its $22.4 billion in revenue in 2020.</a:t>
          </a:r>
          <a:endParaRPr lang="en-US"/>
        </a:p>
      </dgm:t>
    </dgm:pt>
    <dgm:pt modelId="{19355787-0B1E-4DC1-BF9D-9FC62A4998AE}" type="parTrans" cxnId="{503F241D-E731-4151-BDE3-6A8807BE2F25}">
      <dgm:prSet/>
      <dgm:spPr/>
      <dgm:t>
        <a:bodyPr/>
        <a:lstStyle/>
        <a:p>
          <a:endParaRPr lang="en-US"/>
        </a:p>
      </dgm:t>
    </dgm:pt>
    <dgm:pt modelId="{33570893-92FB-4F9D-BF2F-A326C76C1CFA}" type="sibTrans" cxnId="{503F241D-E731-4151-BDE3-6A8807BE2F25}">
      <dgm:prSet/>
      <dgm:spPr/>
      <dgm:t>
        <a:bodyPr/>
        <a:lstStyle/>
        <a:p>
          <a:endParaRPr lang="en-US"/>
        </a:p>
      </dgm:t>
    </dgm:pt>
    <dgm:pt modelId="{2E5A190E-6F3A-4761-BEFE-760380D9EEF0}">
      <dgm:prSet/>
      <dgm:spPr/>
      <dgm:t>
        <a:bodyPr/>
        <a:lstStyle/>
        <a:p>
          <a:pPr>
            <a:lnSpc>
              <a:spcPct val="100000"/>
            </a:lnSpc>
            <a:defRPr b="1"/>
          </a:pPr>
          <a:r>
            <a:rPr lang="en-GB" b="1" i="0"/>
            <a:t>Upselling and Cross-selling</a:t>
          </a:r>
          <a:endParaRPr lang="en-US"/>
        </a:p>
      </dgm:t>
    </dgm:pt>
    <dgm:pt modelId="{F87AC4C3-4020-47FC-8BEA-5DE1FD688DF1}" type="parTrans" cxnId="{D89E4B08-4DF7-48A7-9B8C-AF9161C44FE4}">
      <dgm:prSet/>
      <dgm:spPr/>
      <dgm:t>
        <a:bodyPr/>
        <a:lstStyle/>
        <a:p>
          <a:endParaRPr lang="en-US"/>
        </a:p>
      </dgm:t>
    </dgm:pt>
    <dgm:pt modelId="{09D2A2E5-353B-4E21-AA39-78272E45CC53}" type="sibTrans" cxnId="{D89E4B08-4DF7-48A7-9B8C-AF9161C44FE4}">
      <dgm:prSet/>
      <dgm:spPr/>
      <dgm:t>
        <a:bodyPr/>
        <a:lstStyle/>
        <a:p>
          <a:endParaRPr lang="en-US"/>
        </a:p>
      </dgm:t>
    </dgm:pt>
    <dgm:pt modelId="{2F5EC820-50BF-48A9-B3C6-65903549E42F}">
      <dgm:prSet/>
      <dgm:spPr/>
      <dgm:t>
        <a:bodyPr/>
        <a:lstStyle/>
        <a:p>
          <a:pPr>
            <a:lnSpc>
              <a:spcPct val="100000"/>
            </a:lnSpc>
          </a:pPr>
          <a:r>
            <a:rPr lang="en-GB" b="0" i="0"/>
            <a:t>Salesforce, a leading CRM provider, uses its customer support team not only for issue resolution but also to identify opportunities for upselling and cross-selling. This strategy helped Salesforce achieve over $21 billion in revenue in 2021.</a:t>
          </a:r>
          <a:endParaRPr lang="en-US"/>
        </a:p>
      </dgm:t>
    </dgm:pt>
    <dgm:pt modelId="{E710050D-07B3-443F-A33A-82045803EF44}" type="parTrans" cxnId="{1A733F5E-3163-402F-BFA7-3DCE0824B35B}">
      <dgm:prSet/>
      <dgm:spPr/>
      <dgm:t>
        <a:bodyPr/>
        <a:lstStyle/>
        <a:p>
          <a:endParaRPr lang="en-US"/>
        </a:p>
      </dgm:t>
    </dgm:pt>
    <dgm:pt modelId="{A95A1A0D-40C5-4A8A-8EB7-78C8A9CEEAA9}" type="sibTrans" cxnId="{1A733F5E-3163-402F-BFA7-3DCE0824B35B}">
      <dgm:prSet/>
      <dgm:spPr/>
      <dgm:t>
        <a:bodyPr/>
        <a:lstStyle/>
        <a:p>
          <a:endParaRPr lang="en-US"/>
        </a:p>
      </dgm:t>
    </dgm:pt>
    <dgm:pt modelId="{72545C67-459E-49E3-B6A5-497119612522}">
      <dgm:prSet/>
      <dgm:spPr/>
      <dgm:t>
        <a:bodyPr/>
        <a:lstStyle/>
        <a:p>
          <a:pPr>
            <a:lnSpc>
              <a:spcPct val="100000"/>
            </a:lnSpc>
            <a:defRPr b="1"/>
          </a:pPr>
          <a:r>
            <a:rPr lang="en-GB" b="1" i="0"/>
            <a:t>Mitigating Negative Publicit</a:t>
          </a:r>
          <a:r>
            <a:rPr lang="en-GB" b="1"/>
            <a:t>y</a:t>
          </a:r>
          <a:endParaRPr lang="en-US"/>
        </a:p>
      </dgm:t>
    </dgm:pt>
    <dgm:pt modelId="{ECA3429E-C022-4436-8393-018020DF3515}" type="parTrans" cxnId="{5F585204-881D-4FFA-B46C-7339A43A6EB4}">
      <dgm:prSet/>
      <dgm:spPr/>
      <dgm:t>
        <a:bodyPr/>
        <a:lstStyle/>
        <a:p>
          <a:endParaRPr lang="en-US"/>
        </a:p>
      </dgm:t>
    </dgm:pt>
    <dgm:pt modelId="{96EA2943-EE68-4DB2-AC1E-44938F69FEE4}" type="sibTrans" cxnId="{5F585204-881D-4FFA-B46C-7339A43A6EB4}">
      <dgm:prSet/>
      <dgm:spPr/>
      <dgm:t>
        <a:bodyPr/>
        <a:lstStyle/>
        <a:p>
          <a:endParaRPr lang="en-US"/>
        </a:p>
      </dgm:t>
    </dgm:pt>
    <dgm:pt modelId="{879B15F7-D0F4-45B4-8ED1-05A726897A8C}">
      <dgm:prSet/>
      <dgm:spPr/>
      <dgm:t>
        <a:bodyPr/>
        <a:lstStyle/>
        <a:p>
          <a:pPr>
            <a:lnSpc>
              <a:spcPct val="100000"/>
            </a:lnSpc>
          </a:pPr>
          <a:r>
            <a:rPr lang="en-GB" b="0" i="0"/>
            <a:t>United Airlines faced a public relations crisis when a passenger was forcibly removed from a flight. The company's response to the incident, including improvements to customer care, was instrumental in rebuilding its image and maintaining revenue.</a:t>
          </a:r>
          <a:endParaRPr lang="en-US"/>
        </a:p>
      </dgm:t>
    </dgm:pt>
    <dgm:pt modelId="{0F348095-7ED3-4553-88D9-C7F4E932ABE2}" type="parTrans" cxnId="{272687D8-0A7D-4B0D-81DE-AD7B074A4D31}">
      <dgm:prSet/>
      <dgm:spPr/>
      <dgm:t>
        <a:bodyPr/>
        <a:lstStyle/>
        <a:p>
          <a:endParaRPr lang="en-US"/>
        </a:p>
      </dgm:t>
    </dgm:pt>
    <dgm:pt modelId="{0F8ACDE6-A0C8-4784-A1B4-97BB98DC320E}" type="sibTrans" cxnId="{272687D8-0A7D-4B0D-81DE-AD7B074A4D31}">
      <dgm:prSet/>
      <dgm:spPr/>
      <dgm:t>
        <a:bodyPr/>
        <a:lstStyle/>
        <a:p>
          <a:endParaRPr lang="en-US"/>
        </a:p>
      </dgm:t>
    </dgm:pt>
    <dgm:pt modelId="{D2A68CBB-1432-48DE-9899-C865B39953F4}">
      <dgm:prSet/>
      <dgm:spPr/>
      <dgm:t>
        <a:bodyPr/>
        <a:lstStyle/>
        <a:p>
          <a:pPr>
            <a:lnSpc>
              <a:spcPct val="100000"/>
            </a:lnSpc>
            <a:defRPr b="1"/>
          </a:pPr>
          <a:r>
            <a:rPr lang="en-GB" b="1" i="0"/>
            <a:t>Building Brand Loyalty</a:t>
          </a:r>
          <a:endParaRPr lang="en-US"/>
        </a:p>
      </dgm:t>
    </dgm:pt>
    <dgm:pt modelId="{ABCC7D8E-A56F-4306-8DF1-19169E655541}" type="parTrans" cxnId="{2DE6D790-9FE1-4CED-9DB3-240E90C701AF}">
      <dgm:prSet/>
      <dgm:spPr/>
      <dgm:t>
        <a:bodyPr/>
        <a:lstStyle/>
        <a:p>
          <a:endParaRPr lang="en-US"/>
        </a:p>
      </dgm:t>
    </dgm:pt>
    <dgm:pt modelId="{103116E7-EC46-474A-9CFA-FBD4C87E047B}" type="sibTrans" cxnId="{2DE6D790-9FE1-4CED-9DB3-240E90C701AF}">
      <dgm:prSet/>
      <dgm:spPr/>
      <dgm:t>
        <a:bodyPr/>
        <a:lstStyle/>
        <a:p>
          <a:endParaRPr lang="en-US"/>
        </a:p>
      </dgm:t>
    </dgm:pt>
    <dgm:pt modelId="{7A64233F-57CD-4309-9CC9-E49D1F638654}" type="pres">
      <dgm:prSet presAssocID="{CCD16687-A167-4E2D-BB04-F8E4A68D47BD}" presName="root" presStyleCnt="0">
        <dgm:presLayoutVars>
          <dgm:dir/>
          <dgm:resizeHandles val="exact"/>
        </dgm:presLayoutVars>
      </dgm:prSet>
      <dgm:spPr/>
    </dgm:pt>
    <dgm:pt modelId="{D41EAB8F-F5C2-416E-8E4C-9C5A2BCB2205}" type="pres">
      <dgm:prSet presAssocID="{07C2CB74-2721-48B3-95E7-F92E96A81D3D}" presName="compNode" presStyleCnt="0"/>
      <dgm:spPr/>
    </dgm:pt>
    <dgm:pt modelId="{5A59B575-1A39-466C-A734-F11DBB4FADB4}" type="pres">
      <dgm:prSet presAssocID="{07C2CB74-2721-48B3-95E7-F92E96A81D3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34E4C78A-7C52-4B73-B912-A5C194D07BB7}" type="pres">
      <dgm:prSet presAssocID="{07C2CB74-2721-48B3-95E7-F92E96A81D3D}" presName="iconSpace" presStyleCnt="0"/>
      <dgm:spPr/>
    </dgm:pt>
    <dgm:pt modelId="{7DF0ACC2-E1FD-4BA6-A49D-DB729A541CB9}" type="pres">
      <dgm:prSet presAssocID="{07C2CB74-2721-48B3-95E7-F92E96A81D3D}" presName="parTx" presStyleLbl="revTx" presStyleIdx="0" presStyleCnt="16">
        <dgm:presLayoutVars>
          <dgm:chMax val="0"/>
          <dgm:chPref val="0"/>
        </dgm:presLayoutVars>
      </dgm:prSet>
      <dgm:spPr/>
    </dgm:pt>
    <dgm:pt modelId="{3ADBAB42-A5DD-4F12-BC84-D736D1CC0220}" type="pres">
      <dgm:prSet presAssocID="{07C2CB74-2721-48B3-95E7-F92E96A81D3D}" presName="txSpace" presStyleCnt="0"/>
      <dgm:spPr/>
    </dgm:pt>
    <dgm:pt modelId="{3048BB04-8249-4987-A741-3E5F0D8A8F8B}" type="pres">
      <dgm:prSet presAssocID="{07C2CB74-2721-48B3-95E7-F92E96A81D3D}" presName="desTx" presStyleLbl="revTx" presStyleIdx="1" presStyleCnt="16">
        <dgm:presLayoutVars/>
      </dgm:prSet>
      <dgm:spPr/>
    </dgm:pt>
    <dgm:pt modelId="{942FC21C-ABBD-405A-B3CB-F4C8931F1DF8}" type="pres">
      <dgm:prSet presAssocID="{E68C8737-644C-4326-B7FF-3A606F8404C9}" presName="sibTrans" presStyleCnt="0"/>
      <dgm:spPr/>
    </dgm:pt>
    <dgm:pt modelId="{6F8804CB-C1D8-48EC-9691-0E6A0E09FDC5}" type="pres">
      <dgm:prSet presAssocID="{F18ACA6D-F84B-4EBB-9DFC-CE11F7A352A1}" presName="compNode" presStyleCnt="0"/>
      <dgm:spPr/>
    </dgm:pt>
    <dgm:pt modelId="{32C44909-C085-4B98-803F-59FFAC2063D1}" type="pres">
      <dgm:prSet presAssocID="{F18ACA6D-F84B-4EBB-9DFC-CE11F7A352A1}"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iling Face with No Fill"/>
        </a:ext>
      </dgm:extLst>
    </dgm:pt>
    <dgm:pt modelId="{C2ED8622-1A35-4E00-B7FC-F2327791EF27}" type="pres">
      <dgm:prSet presAssocID="{F18ACA6D-F84B-4EBB-9DFC-CE11F7A352A1}" presName="iconSpace" presStyleCnt="0"/>
      <dgm:spPr/>
    </dgm:pt>
    <dgm:pt modelId="{783303E3-836C-4F14-AA70-240B6595552E}" type="pres">
      <dgm:prSet presAssocID="{F18ACA6D-F84B-4EBB-9DFC-CE11F7A352A1}" presName="parTx" presStyleLbl="revTx" presStyleIdx="2" presStyleCnt="16">
        <dgm:presLayoutVars>
          <dgm:chMax val="0"/>
          <dgm:chPref val="0"/>
        </dgm:presLayoutVars>
      </dgm:prSet>
      <dgm:spPr/>
    </dgm:pt>
    <dgm:pt modelId="{888DB2C7-8579-4EAE-9A28-3BEDE4E634B9}" type="pres">
      <dgm:prSet presAssocID="{F18ACA6D-F84B-4EBB-9DFC-CE11F7A352A1}" presName="txSpace" presStyleCnt="0"/>
      <dgm:spPr/>
    </dgm:pt>
    <dgm:pt modelId="{36B7C504-F50C-4F90-B0BB-DAB7B811326A}" type="pres">
      <dgm:prSet presAssocID="{F18ACA6D-F84B-4EBB-9DFC-CE11F7A352A1}" presName="desTx" presStyleLbl="revTx" presStyleIdx="3" presStyleCnt="16">
        <dgm:presLayoutVars/>
      </dgm:prSet>
      <dgm:spPr/>
    </dgm:pt>
    <dgm:pt modelId="{FF7FA343-2DDA-4858-9709-F9977DF0748E}" type="pres">
      <dgm:prSet presAssocID="{3DDE6D39-24F7-4599-B182-22678F399311}" presName="sibTrans" presStyleCnt="0"/>
      <dgm:spPr/>
    </dgm:pt>
    <dgm:pt modelId="{DBDC849F-5625-46DD-8E0D-95B1FBF31ABC}" type="pres">
      <dgm:prSet presAssocID="{9ED51A5C-75AE-4853-96B7-0360DCAF5EE8}" presName="compNode" presStyleCnt="0"/>
      <dgm:spPr/>
    </dgm:pt>
    <dgm:pt modelId="{7BAE19CD-CECD-4792-B861-8275194D9569}" type="pres">
      <dgm:prSet presAssocID="{9ED51A5C-75AE-4853-96B7-0360DCAF5EE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6B76C74D-234A-4483-BF85-D7D01DACD05B}" type="pres">
      <dgm:prSet presAssocID="{9ED51A5C-75AE-4853-96B7-0360DCAF5EE8}" presName="iconSpace" presStyleCnt="0"/>
      <dgm:spPr/>
    </dgm:pt>
    <dgm:pt modelId="{BA011ED2-0E4B-4A64-94FB-C969EB3C7869}" type="pres">
      <dgm:prSet presAssocID="{9ED51A5C-75AE-4853-96B7-0360DCAF5EE8}" presName="parTx" presStyleLbl="revTx" presStyleIdx="4" presStyleCnt="16">
        <dgm:presLayoutVars>
          <dgm:chMax val="0"/>
          <dgm:chPref val="0"/>
        </dgm:presLayoutVars>
      </dgm:prSet>
      <dgm:spPr/>
    </dgm:pt>
    <dgm:pt modelId="{7DC3FE3D-D538-4343-8A1E-124B8325D0F3}" type="pres">
      <dgm:prSet presAssocID="{9ED51A5C-75AE-4853-96B7-0360DCAF5EE8}" presName="txSpace" presStyleCnt="0"/>
      <dgm:spPr/>
    </dgm:pt>
    <dgm:pt modelId="{FF6FE906-83F7-44E1-B475-AC1727C32756}" type="pres">
      <dgm:prSet presAssocID="{9ED51A5C-75AE-4853-96B7-0360DCAF5EE8}" presName="desTx" presStyleLbl="revTx" presStyleIdx="5" presStyleCnt="16">
        <dgm:presLayoutVars/>
      </dgm:prSet>
      <dgm:spPr/>
    </dgm:pt>
    <dgm:pt modelId="{61A06282-CD37-4612-A394-6FE0BBDC8FF4}" type="pres">
      <dgm:prSet presAssocID="{54C88BFB-2A94-456C-BD70-BF4571FEE58D}" presName="sibTrans" presStyleCnt="0"/>
      <dgm:spPr/>
    </dgm:pt>
    <dgm:pt modelId="{385625E1-0121-4FC7-A314-1A2D0F7214A7}" type="pres">
      <dgm:prSet presAssocID="{FB000B22-5D36-447C-BEC0-E569E6CBC7AF}" presName="compNode" presStyleCnt="0"/>
      <dgm:spPr/>
    </dgm:pt>
    <dgm:pt modelId="{564C6C70-77B1-4A18-89DC-FDFCBD96827F}" type="pres">
      <dgm:prSet presAssocID="{FB000B22-5D36-447C-BEC0-E569E6CBC7A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hoe"/>
        </a:ext>
      </dgm:extLst>
    </dgm:pt>
    <dgm:pt modelId="{CE38C7A4-FF55-4649-8778-046CB40B190E}" type="pres">
      <dgm:prSet presAssocID="{FB000B22-5D36-447C-BEC0-E569E6CBC7AF}" presName="iconSpace" presStyleCnt="0"/>
      <dgm:spPr/>
    </dgm:pt>
    <dgm:pt modelId="{70799203-EC97-4278-9407-1C2A767D779B}" type="pres">
      <dgm:prSet presAssocID="{FB000B22-5D36-447C-BEC0-E569E6CBC7AF}" presName="parTx" presStyleLbl="revTx" presStyleIdx="6" presStyleCnt="16">
        <dgm:presLayoutVars>
          <dgm:chMax val="0"/>
          <dgm:chPref val="0"/>
        </dgm:presLayoutVars>
      </dgm:prSet>
      <dgm:spPr/>
    </dgm:pt>
    <dgm:pt modelId="{C3290881-5DE8-43D6-BD5A-025E21FA277B}" type="pres">
      <dgm:prSet presAssocID="{FB000B22-5D36-447C-BEC0-E569E6CBC7AF}" presName="txSpace" presStyleCnt="0"/>
      <dgm:spPr/>
    </dgm:pt>
    <dgm:pt modelId="{C636D258-45E8-46C4-A4F6-3860C0CA0E4C}" type="pres">
      <dgm:prSet presAssocID="{FB000B22-5D36-447C-BEC0-E569E6CBC7AF}" presName="desTx" presStyleLbl="revTx" presStyleIdx="7" presStyleCnt="16">
        <dgm:presLayoutVars/>
      </dgm:prSet>
      <dgm:spPr/>
    </dgm:pt>
    <dgm:pt modelId="{853BA1FA-ED73-4EDA-B48B-7889D502DF3D}" type="pres">
      <dgm:prSet presAssocID="{45242B09-881F-486E-82B2-AF7A7748EFB4}" presName="sibTrans" presStyleCnt="0"/>
      <dgm:spPr/>
    </dgm:pt>
    <dgm:pt modelId="{0E06E8A0-28CD-431A-9061-109E0B89079E}" type="pres">
      <dgm:prSet presAssocID="{6C6A891F-19EE-4DB3-A784-673DDDDB4AAE}" presName="compNode" presStyleCnt="0"/>
      <dgm:spPr/>
    </dgm:pt>
    <dgm:pt modelId="{F7195B0B-E3F4-4C9B-A049-9BADF080D9D2}" type="pres">
      <dgm:prSet presAssocID="{6C6A891F-19EE-4DB3-A784-673DDDDB4AAE}"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ffee"/>
        </a:ext>
      </dgm:extLst>
    </dgm:pt>
    <dgm:pt modelId="{585E7CED-2700-46F1-AE6F-6E508BC7063B}" type="pres">
      <dgm:prSet presAssocID="{6C6A891F-19EE-4DB3-A784-673DDDDB4AAE}" presName="iconSpace" presStyleCnt="0"/>
      <dgm:spPr/>
    </dgm:pt>
    <dgm:pt modelId="{CDEB553C-DCAA-4FF6-B1C0-CF4A5B7337E5}" type="pres">
      <dgm:prSet presAssocID="{6C6A891F-19EE-4DB3-A784-673DDDDB4AAE}" presName="parTx" presStyleLbl="revTx" presStyleIdx="8" presStyleCnt="16">
        <dgm:presLayoutVars>
          <dgm:chMax val="0"/>
          <dgm:chPref val="0"/>
        </dgm:presLayoutVars>
      </dgm:prSet>
      <dgm:spPr/>
    </dgm:pt>
    <dgm:pt modelId="{D2079C01-CEB9-4DC9-8120-485BC114B399}" type="pres">
      <dgm:prSet presAssocID="{6C6A891F-19EE-4DB3-A784-673DDDDB4AAE}" presName="txSpace" presStyleCnt="0"/>
      <dgm:spPr/>
    </dgm:pt>
    <dgm:pt modelId="{FBB3542E-873B-40C1-B890-E405747090F1}" type="pres">
      <dgm:prSet presAssocID="{6C6A891F-19EE-4DB3-A784-673DDDDB4AAE}" presName="desTx" presStyleLbl="revTx" presStyleIdx="9" presStyleCnt="16">
        <dgm:presLayoutVars/>
      </dgm:prSet>
      <dgm:spPr/>
    </dgm:pt>
    <dgm:pt modelId="{EF71F995-A9F0-44BF-9DF8-809EFACC15A3}" type="pres">
      <dgm:prSet presAssocID="{A52F60F5-1E62-4023-989C-47507C4C492B}" presName="sibTrans" presStyleCnt="0"/>
      <dgm:spPr/>
    </dgm:pt>
    <dgm:pt modelId="{35A2A23C-459C-42FE-A9F0-E4FE144050C0}" type="pres">
      <dgm:prSet presAssocID="{2E5A190E-6F3A-4761-BEFE-760380D9EEF0}" presName="compNode" presStyleCnt="0"/>
      <dgm:spPr/>
    </dgm:pt>
    <dgm:pt modelId="{0EFE2CE8-67A8-4339-89B4-E4F1A6199CD6}" type="pres">
      <dgm:prSet presAssocID="{2E5A190E-6F3A-4761-BEFE-760380D9EEF0}"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all center"/>
        </a:ext>
      </dgm:extLst>
    </dgm:pt>
    <dgm:pt modelId="{B097F090-B8F3-45B4-B3B2-2123A71E76F3}" type="pres">
      <dgm:prSet presAssocID="{2E5A190E-6F3A-4761-BEFE-760380D9EEF0}" presName="iconSpace" presStyleCnt="0"/>
      <dgm:spPr/>
    </dgm:pt>
    <dgm:pt modelId="{EBE05CE1-C66A-4613-A0D3-77D0A2CE93B3}" type="pres">
      <dgm:prSet presAssocID="{2E5A190E-6F3A-4761-BEFE-760380D9EEF0}" presName="parTx" presStyleLbl="revTx" presStyleIdx="10" presStyleCnt="16">
        <dgm:presLayoutVars>
          <dgm:chMax val="0"/>
          <dgm:chPref val="0"/>
        </dgm:presLayoutVars>
      </dgm:prSet>
      <dgm:spPr/>
    </dgm:pt>
    <dgm:pt modelId="{CA579D34-2B5A-47D3-AF73-B46A3F3DE602}" type="pres">
      <dgm:prSet presAssocID="{2E5A190E-6F3A-4761-BEFE-760380D9EEF0}" presName="txSpace" presStyleCnt="0"/>
      <dgm:spPr/>
    </dgm:pt>
    <dgm:pt modelId="{F43DFD5B-601B-4C8D-ACE9-0F82A1E56A75}" type="pres">
      <dgm:prSet presAssocID="{2E5A190E-6F3A-4761-BEFE-760380D9EEF0}" presName="desTx" presStyleLbl="revTx" presStyleIdx="11" presStyleCnt="16">
        <dgm:presLayoutVars/>
      </dgm:prSet>
      <dgm:spPr/>
    </dgm:pt>
    <dgm:pt modelId="{4BADBA7A-95F3-449F-9692-FB1D04965359}" type="pres">
      <dgm:prSet presAssocID="{09D2A2E5-353B-4E21-AA39-78272E45CC53}" presName="sibTrans" presStyleCnt="0"/>
      <dgm:spPr/>
    </dgm:pt>
    <dgm:pt modelId="{CFD62F78-C494-4F65-8502-8B92A255CFCB}" type="pres">
      <dgm:prSet presAssocID="{72545C67-459E-49E3-B6A5-497119612522}" presName="compNode" presStyleCnt="0"/>
      <dgm:spPr/>
    </dgm:pt>
    <dgm:pt modelId="{02E56F3E-A53B-4897-9781-198F8915F8A6}" type="pres">
      <dgm:prSet presAssocID="{72545C67-459E-49E3-B6A5-497119612522}"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Pilot"/>
        </a:ext>
      </dgm:extLst>
    </dgm:pt>
    <dgm:pt modelId="{845BE7C0-944B-40AF-A333-E4A778EF15EF}" type="pres">
      <dgm:prSet presAssocID="{72545C67-459E-49E3-B6A5-497119612522}" presName="iconSpace" presStyleCnt="0"/>
      <dgm:spPr/>
    </dgm:pt>
    <dgm:pt modelId="{4D497F9A-6D31-4B1E-B718-AC367A1706A7}" type="pres">
      <dgm:prSet presAssocID="{72545C67-459E-49E3-B6A5-497119612522}" presName="parTx" presStyleLbl="revTx" presStyleIdx="12" presStyleCnt="16">
        <dgm:presLayoutVars>
          <dgm:chMax val="0"/>
          <dgm:chPref val="0"/>
        </dgm:presLayoutVars>
      </dgm:prSet>
      <dgm:spPr/>
    </dgm:pt>
    <dgm:pt modelId="{9A771E5A-5E29-4586-8137-971DBC6633BE}" type="pres">
      <dgm:prSet presAssocID="{72545C67-459E-49E3-B6A5-497119612522}" presName="txSpace" presStyleCnt="0"/>
      <dgm:spPr/>
    </dgm:pt>
    <dgm:pt modelId="{DEB1A683-7AF7-4F11-9BDA-5E95EC0B6732}" type="pres">
      <dgm:prSet presAssocID="{72545C67-459E-49E3-B6A5-497119612522}" presName="desTx" presStyleLbl="revTx" presStyleIdx="13" presStyleCnt="16">
        <dgm:presLayoutVars/>
      </dgm:prSet>
      <dgm:spPr/>
    </dgm:pt>
    <dgm:pt modelId="{CF34C5EE-E3DA-47EF-941B-59FC6BDB919E}" type="pres">
      <dgm:prSet presAssocID="{96EA2943-EE68-4DB2-AC1E-44938F69FEE4}" presName="sibTrans" presStyleCnt="0"/>
      <dgm:spPr/>
    </dgm:pt>
    <dgm:pt modelId="{B1D6E6A1-C9B0-4538-9109-D91742854556}" type="pres">
      <dgm:prSet presAssocID="{D2A68CBB-1432-48DE-9899-C865B39953F4}" presName="compNode" presStyleCnt="0"/>
      <dgm:spPr/>
    </dgm:pt>
    <dgm:pt modelId="{4A1BEB53-B26B-4EF3-B3A7-2928E98C77BE}" type="pres">
      <dgm:prSet presAssocID="{D2A68CBB-1432-48DE-9899-C865B39953F4}"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Handshake"/>
        </a:ext>
      </dgm:extLst>
    </dgm:pt>
    <dgm:pt modelId="{B50ECAF4-2F88-410F-9A05-D18CB189FDAD}" type="pres">
      <dgm:prSet presAssocID="{D2A68CBB-1432-48DE-9899-C865B39953F4}" presName="iconSpace" presStyleCnt="0"/>
      <dgm:spPr/>
    </dgm:pt>
    <dgm:pt modelId="{E0BC1A63-D6C0-4031-8C09-AC32EFD9C28F}" type="pres">
      <dgm:prSet presAssocID="{D2A68CBB-1432-48DE-9899-C865B39953F4}" presName="parTx" presStyleLbl="revTx" presStyleIdx="14" presStyleCnt="16">
        <dgm:presLayoutVars>
          <dgm:chMax val="0"/>
          <dgm:chPref val="0"/>
        </dgm:presLayoutVars>
      </dgm:prSet>
      <dgm:spPr/>
    </dgm:pt>
    <dgm:pt modelId="{DB986067-744C-4B2E-8E04-F9FF99CA5953}" type="pres">
      <dgm:prSet presAssocID="{D2A68CBB-1432-48DE-9899-C865B39953F4}" presName="txSpace" presStyleCnt="0"/>
      <dgm:spPr/>
    </dgm:pt>
    <dgm:pt modelId="{7C2B3575-5D5B-438A-8EF6-128DF3463708}" type="pres">
      <dgm:prSet presAssocID="{D2A68CBB-1432-48DE-9899-C865B39953F4}" presName="desTx" presStyleLbl="revTx" presStyleIdx="15" presStyleCnt="16">
        <dgm:presLayoutVars/>
      </dgm:prSet>
      <dgm:spPr/>
    </dgm:pt>
  </dgm:ptLst>
  <dgm:cxnLst>
    <dgm:cxn modelId="{8494FC02-5EA5-4C4B-ADCC-885AE2E3D8C5}" srcId="{CCD16687-A167-4E2D-BB04-F8E4A68D47BD}" destId="{F18ACA6D-F84B-4EBB-9DFC-CE11F7A352A1}" srcOrd="1" destOrd="0" parTransId="{748EED7E-4AE9-4DFA-98A0-22A16C79546A}" sibTransId="{3DDE6D39-24F7-4599-B182-22678F399311}"/>
    <dgm:cxn modelId="{5F585204-881D-4FFA-B46C-7339A43A6EB4}" srcId="{CCD16687-A167-4E2D-BB04-F8E4A68D47BD}" destId="{72545C67-459E-49E3-B6A5-497119612522}" srcOrd="6" destOrd="0" parTransId="{ECA3429E-C022-4436-8393-018020DF3515}" sibTransId="{96EA2943-EE68-4DB2-AC1E-44938F69FEE4}"/>
    <dgm:cxn modelId="{D89E4B08-4DF7-48A7-9B8C-AF9161C44FE4}" srcId="{CCD16687-A167-4E2D-BB04-F8E4A68D47BD}" destId="{2E5A190E-6F3A-4761-BEFE-760380D9EEF0}" srcOrd="5" destOrd="0" parTransId="{F87AC4C3-4020-47FC-8BEA-5DE1FD688DF1}" sibTransId="{09D2A2E5-353B-4E21-AA39-78272E45CC53}"/>
    <dgm:cxn modelId="{5C690F0E-AE80-4277-9DD5-88BCCB0FFB09}" type="presOf" srcId="{D2A68CBB-1432-48DE-9899-C865B39953F4}" destId="{E0BC1A63-D6C0-4031-8C09-AC32EFD9C28F}" srcOrd="0" destOrd="0" presId="urn:microsoft.com/office/officeart/2018/2/layout/IconLabelDescriptionList"/>
    <dgm:cxn modelId="{BFF6F414-6FF8-4587-BFEA-2CE76E4E404A}" type="presOf" srcId="{879B15F7-D0F4-45B4-8ED1-05A726897A8C}" destId="{DEB1A683-7AF7-4F11-9BDA-5E95EC0B6732}" srcOrd="0" destOrd="0" presId="urn:microsoft.com/office/officeart/2018/2/layout/IconLabelDescriptionList"/>
    <dgm:cxn modelId="{B843A518-6EC7-4EAC-A4F0-EC3DB6BB7847}" srcId="{CCD16687-A167-4E2D-BB04-F8E4A68D47BD}" destId="{9ED51A5C-75AE-4853-96B7-0360DCAF5EE8}" srcOrd="2" destOrd="0" parTransId="{4A2FFEF9-8B83-46F0-8703-AF7F87AAEB59}" sibTransId="{54C88BFB-2A94-456C-BD70-BF4571FEE58D}"/>
    <dgm:cxn modelId="{151E8619-AA70-4066-8136-A1BD7F21918E}" type="presOf" srcId="{2E5A190E-6F3A-4761-BEFE-760380D9EEF0}" destId="{EBE05CE1-C66A-4613-A0D3-77D0A2CE93B3}" srcOrd="0" destOrd="0" presId="urn:microsoft.com/office/officeart/2018/2/layout/IconLabelDescriptionList"/>
    <dgm:cxn modelId="{503F241D-E731-4151-BDE3-6A8807BE2F25}" srcId="{6C6A891F-19EE-4DB3-A784-673DDDDB4AAE}" destId="{0E523B4B-2266-4155-84BA-2EAB2BCF9BB6}" srcOrd="0" destOrd="0" parTransId="{19355787-0B1E-4DC1-BF9D-9FC62A4998AE}" sibTransId="{33570893-92FB-4F9D-BF2F-A326C76C1CFA}"/>
    <dgm:cxn modelId="{461D1E26-C975-4F25-8EF8-DF5607C8DB2A}" srcId="{9ED51A5C-75AE-4853-96B7-0360DCAF5EE8}" destId="{7AB32912-7843-462C-AAB7-E434432D746D}" srcOrd="0" destOrd="0" parTransId="{9E53D8D9-8FD8-4AF4-997F-3EA1DA8D7B7D}" sibTransId="{8F313F33-A78F-4729-B477-E0D786F00137}"/>
    <dgm:cxn modelId="{AD367737-9C3C-4DBC-9F73-75B4B25C8695}" type="presOf" srcId="{07C2CB74-2721-48B3-95E7-F92E96A81D3D}" destId="{7DF0ACC2-E1FD-4BA6-A49D-DB729A541CB9}" srcOrd="0" destOrd="0" presId="urn:microsoft.com/office/officeart/2018/2/layout/IconLabelDescriptionList"/>
    <dgm:cxn modelId="{18A1AC39-A2B3-44CF-B1C1-D7B9646F62A4}" srcId="{CCD16687-A167-4E2D-BB04-F8E4A68D47BD}" destId="{FB000B22-5D36-447C-BEC0-E569E6CBC7AF}" srcOrd="3" destOrd="0" parTransId="{0D56FFB1-3BA6-40C0-916D-264BE2FC1959}" sibTransId="{45242B09-881F-486E-82B2-AF7A7748EFB4}"/>
    <dgm:cxn modelId="{7E859340-C829-4365-A901-AC5B98EF42B9}" type="presOf" srcId="{CCD16687-A167-4E2D-BB04-F8E4A68D47BD}" destId="{7A64233F-57CD-4309-9CC9-E49D1F638654}" srcOrd="0" destOrd="0" presId="urn:microsoft.com/office/officeart/2018/2/layout/IconLabelDescriptionList"/>
    <dgm:cxn modelId="{4F8BA84B-6871-4993-9B7A-C698C76ADAB1}" type="presOf" srcId="{FB000B22-5D36-447C-BEC0-E569E6CBC7AF}" destId="{70799203-EC97-4278-9407-1C2A767D779B}" srcOrd="0" destOrd="0" presId="urn:microsoft.com/office/officeart/2018/2/layout/IconLabelDescriptionList"/>
    <dgm:cxn modelId="{34D25C57-86C4-4682-A9E0-86192D642DA5}" srcId="{CCD16687-A167-4E2D-BB04-F8E4A68D47BD}" destId="{07C2CB74-2721-48B3-95E7-F92E96A81D3D}" srcOrd="0" destOrd="0" parTransId="{8187C0CB-0194-4524-A414-945737716084}" sibTransId="{E68C8737-644C-4326-B7FF-3A606F8404C9}"/>
    <dgm:cxn modelId="{558CC65D-D526-4037-ABAA-C1F4EEA4FF83}" type="presOf" srcId="{F18ACA6D-F84B-4EBB-9DFC-CE11F7A352A1}" destId="{783303E3-836C-4F14-AA70-240B6595552E}" srcOrd="0" destOrd="0" presId="urn:microsoft.com/office/officeart/2018/2/layout/IconLabelDescriptionList"/>
    <dgm:cxn modelId="{1A733F5E-3163-402F-BFA7-3DCE0824B35B}" srcId="{2E5A190E-6F3A-4761-BEFE-760380D9EEF0}" destId="{2F5EC820-50BF-48A9-B3C6-65903549E42F}" srcOrd="0" destOrd="0" parTransId="{E710050D-07B3-443F-A33A-82045803EF44}" sibTransId="{A95A1A0D-40C5-4A8A-8EB7-78C8A9CEEAA9}"/>
    <dgm:cxn modelId="{13650B72-BBD5-4C35-BAB8-6D3CD43D9A58}" type="presOf" srcId="{A6672F57-EEFA-497E-9ADF-BB43976CEE87}" destId="{C636D258-45E8-46C4-A4F6-3860C0CA0E4C}" srcOrd="0" destOrd="0" presId="urn:microsoft.com/office/officeart/2018/2/layout/IconLabelDescriptionList"/>
    <dgm:cxn modelId="{BB35F08D-66B9-440B-BF20-8810408F6A12}" srcId="{CCD16687-A167-4E2D-BB04-F8E4A68D47BD}" destId="{6C6A891F-19EE-4DB3-A784-673DDDDB4AAE}" srcOrd="4" destOrd="0" parTransId="{1B085535-F5DE-4E44-BC3F-8D0A9F710962}" sibTransId="{A52F60F5-1E62-4023-989C-47507C4C492B}"/>
    <dgm:cxn modelId="{2DE6D790-9FE1-4CED-9DB3-240E90C701AF}" srcId="{CCD16687-A167-4E2D-BB04-F8E4A68D47BD}" destId="{D2A68CBB-1432-48DE-9899-C865B39953F4}" srcOrd="7" destOrd="0" parTransId="{ABCC7D8E-A56F-4306-8DF1-19169E655541}" sibTransId="{103116E7-EC46-474A-9CFA-FBD4C87E047B}"/>
    <dgm:cxn modelId="{D06D6C97-4C5C-4ADF-99CF-69752F070CE0}" type="presOf" srcId="{6C6A891F-19EE-4DB3-A784-673DDDDB4AAE}" destId="{CDEB553C-DCAA-4FF6-B1C0-CF4A5B7337E5}" srcOrd="0" destOrd="0" presId="urn:microsoft.com/office/officeart/2018/2/layout/IconLabelDescriptionList"/>
    <dgm:cxn modelId="{75E266B4-01C1-4C68-842F-C55BC5971CFE}" type="presOf" srcId="{0E523B4B-2266-4155-84BA-2EAB2BCF9BB6}" destId="{FBB3542E-873B-40C1-B890-E405747090F1}" srcOrd="0" destOrd="0" presId="urn:microsoft.com/office/officeart/2018/2/layout/IconLabelDescriptionList"/>
    <dgm:cxn modelId="{686ED1C3-812E-4DC6-9DF9-07510F761D35}" type="presOf" srcId="{2F5EC820-50BF-48A9-B3C6-65903549E42F}" destId="{F43DFD5B-601B-4C8D-ACE9-0F82A1E56A75}" srcOrd="0" destOrd="0" presId="urn:microsoft.com/office/officeart/2018/2/layout/IconLabelDescriptionList"/>
    <dgm:cxn modelId="{8AB958C4-EBD0-4B80-9CDE-B98DB6284B72}" type="presOf" srcId="{9ED51A5C-75AE-4853-96B7-0360DCAF5EE8}" destId="{BA011ED2-0E4B-4A64-94FB-C969EB3C7869}" srcOrd="0" destOrd="0" presId="urn:microsoft.com/office/officeart/2018/2/layout/IconLabelDescriptionList"/>
    <dgm:cxn modelId="{04E5C8C9-6FA8-4741-B6A3-47AE72D2D6C5}" srcId="{FB000B22-5D36-447C-BEC0-E569E6CBC7AF}" destId="{A6672F57-EEFA-497E-9ADF-BB43976CEE87}" srcOrd="0" destOrd="0" parTransId="{860076C2-D4AB-4510-B874-FF4C19606299}" sibTransId="{6E3933AD-2ADD-4ADB-8732-DE9A7F886AF9}"/>
    <dgm:cxn modelId="{272687D8-0A7D-4B0D-81DE-AD7B074A4D31}" srcId="{72545C67-459E-49E3-B6A5-497119612522}" destId="{879B15F7-D0F4-45B4-8ED1-05A726897A8C}" srcOrd="0" destOrd="0" parTransId="{0F348095-7ED3-4553-88D9-C7F4E932ABE2}" sibTransId="{0F8ACDE6-A0C8-4784-A1B4-97BB98DC320E}"/>
    <dgm:cxn modelId="{13E73FF4-BFAD-49C5-B103-690E816CB985}" type="presOf" srcId="{72545C67-459E-49E3-B6A5-497119612522}" destId="{4D497F9A-6D31-4B1E-B718-AC367A1706A7}" srcOrd="0" destOrd="0" presId="urn:microsoft.com/office/officeart/2018/2/layout/IconLabelDescriptionList"/>
    <dgm:cxn modelId="{9F335FFB-DA81-4185-BE77-4530E1DC662E}" type="presOf" srcId="{7AB32912-7843-462C-AAB7-E434432D746D}" destId="{FF6FE906-83F7-44E1-B475-AC1727C32756}" srcOrd="0" destOrd="0" presId="urn:microsoft.com/office/officeart/2018/2/layout/IconLabelDescriptionList"/>
    <dgm:cxn modelId="{27B304B2-1751-4719-81A3-641F7EECB90E}" type="presParOf" srcId="{7A64233F-57CD-4309-9CC9-E49D1F638654}" destId="{D41EAB8F-F5C2-416E-8E4C-9C5A2BCB2205}" srcOrd="0" destOrd="0" presId="urn:microsoft.com/office/officeart/2018/2/layout/IconLabelDescriptionList"/>
    <dgm:cxn modelId="{9EFF7057-2083-48A0-8F53-43669B73B258}" type="presParOf" srcId="{D41EAB8F-F5C2-416E-8E4C-9C5A2BCB2205}" destId="{5A59B575-1A39-466C-A734-F11DBB4FADB4}" srcOrd="0" destOrd="0" presId="urn:microsoft.com/office/officeart/2018/2/layout/IconLabelDescriptionList"/>
    <dgm:cxn modelId="{AB00D03F-2833-4A31-BAA1-0B4952F6BE17}" type="presParOf" srcId="{D41EAB8F-F5C2-416E-8E4C-9C5A2BCB2205}" destId="{34E4C78A-7C52-4B73-B912-A5C194D07BB7}" srcOrd="1" destOrd="0" presId="urn:microsoft.com/office/officeart/2018/2/layout/IconLabelDescriptionList"/>
    <dgm:cxn modelId="{E3D206A1-F37D-4D59-8C9D-A85C2F2AC99C}" type="presParOf" srcId="{D41EAB8F-F5C2-416E-8E4C-9C5A2BCB2205}" destId="{7DF0ACC2-E1FD-4BA6-A49D-DB729A541CB9}" srcOrd="2" destOrd="0" presId="urn:microsoft.com/office/officeart/2018/2/layout/IconLabelDescriptionList"/>
    <dgm:cxn modelId="{A8239682-50CA-4166-9961-9F41142937CD}" type="presParOf" srcId="{D41EAB8F-F5C2-416E-8E4C-9C5A2BCB2205}" destId="{3ADBAB42-A5DD-4F12-BC84-D736D1CC0220}" srcOrd="3" destOrd="0" presId="urn:microsoft.com/office/officeart/2018/2/layout/IconLabelDescriptionList"/>
    <dgm:cxn modelId="{7D088E33-8329-491D-B125-17A9BE465DAA}" type="presParOf" srcId="{D41EAB8F-F5C2-416E-8E4C-9C5A2BCB2205}" destId="{3048BB04-8249-4987-A741-3E5F0D8A8F8B}" srcOrd="4" destOrd="0" presId="urn:microsoft.com/office/officeart/2018/2/layout/IconLabelDescriptionList"/>
    <dgm:cxn modelId="{C8CD188C-16EF-4351-835B-3C8CCB51F5A2}" type="presParOf" srcId="{7A64233F-57CD-4309-9CC9-E49D1F638654}" destId="{942FC21C-ABBD-405A-B3CB-F4C8931F1DF8}" srcOrd="1" destOrd="0" presId="urn:microsoft.com/office/officeart/2018/2/layout/IconLabelDescriptionList"/>
    <dgm:cxn modelId="{AF0711DC-50CE-40C4-BEAA-FAB7675298BC}" type="presParOf" srcId="{7A64233F-57CD-4309-9CC9-E49D1F638654}" destId="{6F8804CB-C1D8-48EC-9691-0E6A0E09FDC5}" srcOrd="2" destOrd="0" presId="urn:microsoft.com/office/officeart/2018/2/layout/IconLabelDescriptionList"/>
    <dgm:cxn modelId="{FFEADC4F-0281-45B7-BEFD-20DB3A6B6D8F}" type="presParOf" srcId="{6F8804CB-C1D8-48EC-9691-0E6A0E09FDC5}" destId="{32C44909-C085-4B98-803F-59FFAC2063D1}" srcOrd="0" destOrd="0" presId="urn:microsoft.com/office/officeart/2018/2/layout/IconLabelDescriptionList"/>
    <dgm:cxn modelId="{F5F4708D-A795-442B-8463-B17B2C6A1359}" type="presParOf" srcId="{6F8804CB-C1D8-48EC-9691-0E6A0E09FDC5}" destId="{C2ED8622-1A35-4E00-B7FC-F2327791EF27}" srcOrd="1" destOrd="0" presId="urn:microsoft.com/office/officeart/2018/2/layout/IconLabelDescriptionList"/>
    <dgm:cxn modelId="{1DEA4907-7880-400D-932F-1FD794CEA7FC}" type="presParOf" srcId="{6F8804CB-C1D8-48EC-9691-0E6A0E09FDC5}" destId="{783303E3-836C-4F14-AA70-240B6595552E}" srcOrd="2" destOrd="0" presId="urn:microsoft.com/office/officeart/2018/2/layout/IconLabelDescriptionList"/>
    <dgm:cxn modelId="{9AA0B0C1-BBE4-4EFA-B111-C33A67E1054F}" type="presParOf" srcId="{6F8804CB-C1D8-48EC-9691-0E6A0E09FDC5}" destId="{888DB2C7-8579-4EAE-9A28-3BEDE4E634B9}" srcOrd="3" destOrd="0" presId="urn:microsoft.com/office/officeart/2018/2/layout/IconLabelDescriptionList"/>
    <dgm:cxn modelId="{67281CB5-89D9-4492-B570-20551F13B875}" type="presParOf" srcId="{6F8804CB-C1D8-48EC-9691-0E6A0E09FDC5}" destId="{36B7C504-F50C-4F90-B0BB-DAB7B811326A}" srcOrd="4" destOrd="0" presId="urn:microsoft.com/office/officeart/2018/2/layout/IconLabelDescriptionList"/>
    <dgm:cxn modelId="{E669A695-C4CE-486E-AC75-7FBB361130D2}" type="presParOf" srcId="{7A64233F-57CD-4309-9CC9-E49D1F638654}" destId="{FF7FA343-2DDA-4858-9709-F9977DF0748E}" srcOrd="3" destOrd="0" presId="urn:microsoft.com/office/officeart/2018/2/layout/IconLabelDescriptionList"/>
    <dgm:cxn modelId="{B7F2346A-D7A7-450C-B3E9-0A9AE8381AF0}" type="presParOf" srcId="{7A64233F-57CD-4309-9CC9-E49D1F638654}" destId="{DBDC849F-5625-46DD-8E0D-95B1FBF31ABC}" srcOrd="4" destOrd="0" presId="urn:microsoft.com/office/officeart/2018/2/layout/IconLabelDescriptionList"/>
    <dgm:cxn modelId="{6FF10339-099D-4DF5-AFDF-CABC1C0E1AA7}" type="presParOf" srcId="{DBDC849F-5625-46DD-8E0D-95B1FBF31ABC}" destId="{7BAE19CD-CECD-4792-B861-8275194D9569}" srcOrd="0" destOrd="0" presId="urn:microsoft.com/office/officeart/2018/2/layout/IconLabelDescriptionList"/>
    <dgm:cxn modelId="{E26ADA73-4693-4CC1-A2E2-44E7AB8755CF}" type="presParOf" srcId="{DBDC849F-5625-46DD-8E0D-95B1FBF31ABC}" destId="{6B76C74D-234A-4483-BF85-D7D01DACD05B}" srcOrd="1" destOrd="0" presId="urn:microsoft.com/office/officeart/2018/2/layout/IconLabelDescriptionList"/>
    <dgm:cxn modelId="{61B0A937-B2DA-4D44-A28A-C41C30D34FCE}" type="presParOf" srcId="{DBDC849F-5625-46DD-8E0D-95B1FBF31ABC}" destId="{BA011ED2-0E4B-4A64-94FB-C969EB3C7869}" srcOrd="2" destOrd="0" presId="urn:microsoft.com/office/officeart/2018/2/layout/IconLabelDescriptionList"/>
    <dgm:cxn modelId="{A7DBD699-CC00-48D4-8CF5-C975BA23FABD}" type="presParOf" srcId="{DBDC849F-5625-46DD-8E0D-95B1FBF31ABC}" destId="{7DC3FE3D-D538-4343-8A1E-124B8325D0F3}" srcOrd="3" destOrd="0" presId="urn:microsoft.com/office/officeart/2018/2/layout/IconLabelDescriptionList"/>
    <dgm:cxn modelId="{E4AE3B80-BEC5-4869-8F3A-859BE43368BA}" type="presParOf" srcId="{DBDC849F-5625-46DD-8E0D-95B1FBF31ABC}" destId="{FF6FE906-83F7-44E1-B475-AC1727C32756}" srcOrd="4" destOrd="0" presId="urn:microsoft.com/office/officeart/2018/2/layout/IconLabelDescriptionList"/>
    <dgm:cxn modelId="{E5A2867C-C014-40E8-9755-DA1137BF95FE}" type="presParOf" srcId="{7A64233F-57CD-4309-9CC9-E49D1F638654}" destId="{61A06282-CD37-4612-A394-6FE0BBDC8FF4}" srcOrd="5" destOrd="0" presId="urn:microsoft.com/office/officeart/2018/2/layout/IconLabelDescriptionList"/>
    <dgm:cxn modelId="{5F83336A-F801-4915-BC6D-C08FB70AB168}" type="presParOf" srcId="{7A64233F-57CD-4309-9CC9-E49D1F638654}" destId="{385625E1-0121-4FC7-A314-1A2D0F7214A7}" srcOrd="6" destOrd="0" presId="urn:microsoft.com/office/officeart/2018/2/layout/IconLabelDescriptionList"/>
    <dgm:cxn modelId="{B0680C9A-86DB-4487-B255-13CB7CDF01B4}" type="presParOf" srcId="{385625E1-0121-4FC7-A314-1A2D0F7214A7}" destId="{564C6C70-77B1-4A18-89DC-FDFCBD96827F}" srcOrd="0" destOrd="0" presId="urn:microsoft.com/office/officeart/2018/2/layout/IconLabelDescriptionList"/>
    <dgm:cxn modelId="{467E2E2C-E373-42E0-A53C-3FFFFDAAA20A}" type="presParOf" srcId="{385625E1-0121-4FC7-A314-1A2D0F7214A7}" destId="{CE38C7A4-FF55-4649-8778-046CB40B190E}" srcOrd="1" destOrd="0" presId="urn:microsoft.com/office/officeart/2018/2/layout/IconLabelDescriptionList"/>
    <dgm:cxn modelId="{ACFE14CD-92D2-43C8-B564-DA69E56209CE}" type="presParOf" srcId="{385625E1-0121-4FC7-A314-1A2D0F7214A7}" destId="{70799203-EC97-4278-9407-1C2A767D779B}" srcOrd="2" destOrd="0" presId="urn:microsoft.com/office/officeart/2018/2/layout/IconLabelDescriptionList"/>
    <dgm:cxn modelId="{4CECD1DD-8469-4808-92DA-1B4BFA2DD977}" type="presParOf" srcId="{385625E1-0121-4FC7-A314-1A2D0F7214A7}" destId="{C3290881-5DE8-43D6-BD5A-025E21FA277B}" srcOrd="3" destOrd="0" presId="urn:microsoft.com/office/officeart/2018/2/layout/IconLabelDescriptionList"/>
    <dgm:cxn modelId="{63CA257A-35E9-42A8-BAC6-C51EA3C51CEA}" type="presParOf" srcId="{385625E1-0121-4FC7-A314-1A2D0F7214A7}" destId="{C636D258-45E8-46C4-A4F6-3860C0CA0E4C}" srcOrd="4" destOrd="0" presId="urn:microsoft.com/office/officeart/2018/2/layout/IconLabelDescriptionList"/>
    <dgm:cxn modelId="{C41B3C17-CD8B-4BE0-8545-A00431B866B6}" type="presParOf" srcId="{7A64233F-57CD-4309-9CC9-E49D1F638654}" destId="{853BA1FA-ED73-4EDA-B48B-7889D502DF3D}" srcOrd="7" destOrd="0" presId="urn:microsoft.com/office/officeart/2018/2/layout/IconLabelDescriptionList"/>
    <dgm:cxn modelId="{65755E66-2B0E-4C28-80B8-36B72BB30A4C}" type="presParOf" srcId="{7A64233F-57CD-4309-9CC9-E49D1F638654}" destId="{0E06E8A0-28CD-431A-9061-109E0B89079E}" srcOrd="8" destOrd="0" presId="urn:microsoft.com/office/officeart/2018/2/layout/IconLabelDescriptionList"/>
    <dgm:cxn modelId="{0BB20ED0-D26E-47B0-8B2D-D9B8E93ACB3B}" type="presParOf" srcId="{0E06E8A0-28CD-431A-9061-109E0B89079E}" destId="{F7195B0B-E3F4-4C9B-A049-9BADF080D9D2}" srcOrd="0" destOrd="0" presId="urn:microsoft.com/office/officeart/2018/2/layout/IconLabelDescriptionList"/>
    <dgm:cxn modelId="{3B60ED64-3FA8-4AF3-BC0D-26E12788D6CA}" type="presParOf" srcId="{0E06E8A0-28CD-431A-9061-109E0B89079E}" destId="{585E7CED-2700-46F1-AE6F-6E508BC7063B}" srcOrd="1" destOrd="0" presId="urn:microsoft.com/office/officeart/2018/2/layout/IconLabelDescriptionList"/>
    <dgm:cxn modelId="{FD0513FA-81E6-47F3-9612-F48EA9B1C5AD}" type="presParOf" srcId="{0E06E8A0-28CD-431A-9061-109E0B89079E}" destId="{CDEB553C-DCAA-4FF6-B1C0-CF4A5B7337E5}" srcOrd="2" destOrd="0" presId="urn:microsoft.com/office/officeart/2018/2/layout/IconLabelDescriptionList"/>
    <dgm:cxn modelId="{5C085F65-CE2C-4363-B53B-B557F59DCF96}" type="presParOf" srcId="{0E06E8A0-28CD-431A-9061-109E0B89079E}" destId="{D2079C01-CEB9-4DC9-8120-485BC114B399}" srcOrd="3" destOrd="0" presId="urn:microsoft.com/office/officeart/2018/2/layout/IconLabelDescriptionList"/>
    <dgm:cxn modelId="{6C8BAF72-5C41-453C-AE10-335818EF478D}" type="presParOf" srcId="{0E06E8A0-28CD-431A-9061-109E0B89079E}" destId="{FBB3542E-873B-40C1-B890-E405747090F1}" srcOrd="4" destOrd="0" presId="urn:microsoft.com/office/officeart/2018/2/layout/IconLabelDescriptionList"/>
    <dgm:cxn modelId="{733A9A63-7985-492A-BEA5-AB0416AD39D9}" type="presParOf" srcId="{7A64233F-57CD-4309-9CC9-E49D1F638654}" destId="{EF71F995-A9F0-44BF-9DF8-809EFACC15A3}" srcOrd="9" destOrd="0" presId="urn:microsoft.com/office/officeart/2018/2/layout/IconLabelDescriptionList"/>
    <dgm:cxn modelId="{AC6EB82E-8C16-42CF-A895-64B6682602F7}" type="presParOf" srcId="{7A64233F-57CD-4309-9CC9-E49D1F638654}" destId="{35A2A23C-459C-42FE-A9F0-E4FE144050C0}" srcOrd="10" destOrd="0" presId="urn:microsoft.com/office/officeart/2018/2/layout/IconLabelDescriptionList"/>
    <dgm:cxn modelId="{4BC6E7FE-ADFA-44CC-8862-EB1BA19FCEF1}" type="presParOf" srcId="{35A2A23C-459C-42FE-A9F0-E4FE144050C0}" destId="{0EFE2CE8-67A8-4339-89B4-E4F1A6199CD6}" srcOrd="0" destOrd="0" presId="urn:microsoft.com/office/officeart/2018/2/layout/IconLabelDescriptionList"/>
    <dgm:cxn modelId="{F2F03922-7565-46B0-A4A0-1B16245BA18B}" type="presParOf" srcId="{35A2A23C-459C-42FE-A9F0-E4FE144050C0}" destId="{B097F090-B8F3-45B4-B3B2-2123A71E76F3}" srcOrd="1" destOrd="0" presId="urn:microsoft.com/office/officeart/2018/2/layout/IconLabelDescriptionList"/>
    <dgm:cxn modelId="{7C6D5686-4054-4F3B-ADF5-3E74E310AD16}" type="presParOf" srcId="{35A2A23C-459C-42FE-A9F0-E4FE144050C0}" destId="{EBE05CE1-C66A-4613-A0D3-77D0A2CE93B3}" srcOrd="2" destOrd="0" presId="urn:microsoft.com/office/officeart/2018/2/layout/IconLabelDescriptionList"/>
    <dgm:cxn modelId="{CD6DDE7B-27F3-49F5-A894-9275057378AB}" type="presParOf" srcId="{35A2A23C-459C-42FE-A9F0-E4FE144050C0}" destId="{CA579D34-2B5A-47D3-AF73-B46A3F3DE602}" srcOrd="3" destOrd="0" presId="urn:microsoft.com/office/officeart/2018/2/layout/IconLabelDescriptionList"/>
    <dgm:cxn modelId="{921B3DD9-1DE3-429B-A614-2DD23A9E7E3A}" type="presParOf" srcId="{35A2A23C-459C-42FE-A9F0-E4FE144050C0}" destId="{F43DFD5B-601B-4C8D-ACE9-0F82A1E56A75}" srcOrd="4" destOrd="0" presId="urn:microsoft.com/office/officeart/2018/2/layout/IconLabelDescriptionList"/>
    <dgm:cxn modelId="{044F5B2A-3BB7-4AE3-B973-9CA471FAE4CF}" type="presParOf" srcId="{7A64233F-57CD-4309-9CC9-E49D1F638654}" destId="{4BADBA7A-95F3-449F-9692-FB1D04965359}" srcOrd="11" destOrd="0" presId="urn:microsoft.com/office/officeart/2018/2/layout/IconLabelDescriptionList"/>
    <dgm:cxn modelId="{DA8701C6-2591-4787-B7BC-43ED68A5A154}" type="presParOf" srcId="{7A64233F-57CD-4309-9CC9-E49D1F638654}" destId="{CFD62F78-C494-4F65-8502-8B92A255CFCB}" srcOrd="12" destOrd="0" presId="urn:microsoft.com/office/officeart/2018/2/layout/IconLabelDescriptionList"/>
    <dgm:cxn modelId="{AFAFECE1-644E-48F9-B299-F1C4A88026E1}" type="presParOf" srcId="{CFD62F78-C494-4F65-8502-8B92A255CFCB}" destId="{02E56F3E-A53B-4897-9781-198F8915F8A6}" srcOrd="0" destOrd="0" presId="urn:microsoft.com/office/officeart/2018/2/layout/IconLabelDescriptionList"/>
    <dgm:cxn modelId="{0174472F-AF3E-4478-968D-870DA21F420F}" type="presParOf" srcId="{CFD62F78-C494-4F65-8502-8B92A255CFCB}" destId="{845BE7C0-944B-40AF-A333-E4A778EF15EF}" srcOrd="1" destOrd="0" presId="urn:microsoft.com/office/officeart/2018/2/layout/IconLabelDescriptionList"/>
    <dgm:cxn modelId="{4CAFF828-713F-4CFF-ACB9-5CB33B0201F3}" type="presParOf" srcId="{CFD62F78-C494-4F65-8502-8B92A255CFCB}" destId="{4D497F9A-6D31-4B1E-B718-AC367A1706A7}" srcOrd="2" destOrd="0" presId="urn:microsoft.com/office/officeart/2018/2/layout/IconLabelDescriptionList"/>
    <dgm:cxn modelId="{3682C5C2-8ECD-4909-BA31-60D42979281D}" type="presParOf" srcId="{CFD62F78-C494-4F65-8502-8B92A255CFCB}" destId="{9A771E5A-5E29-4586-8137-971DBC6633BE}" srcOrd="3" destOrd="0" presId="urn:microsoft.com/office/officeart/2018/2/layout/IconLabelDescriptionList"/>
    <dgm:cxn modelId="{AB567425-0D20-40C1-9942-2E0FC0778B76}" type="presParOf" srcId="{CFD62F78-C494-4F65-8502-8B92A255CFCB}" destId="{DEB1A683-7AF7-4F11-9BDA-5E95EC0B6732}" srcOrd="4" destOrd="0" presId="urn:microsoft.com/office/officeart/2018/2/layout/IconLabelDescriptionList"/>
    <dgm:cxn modelId="{FA350C81-A313-41A8-A089-FC8394BE2AE7}" type="presParOf" srcId="{7A64233F-57CD-4309-9CC9-E49D1F638654}" destId="{CF34C5EE-E3DA-47EF-941B-59FC6BDB919E}" srcOrd="13" destOrd="0" presId="urn:microsoft.com/office/officeart/2018/2/layout/IconLabelDescriptionList"/>
    <dgm:cxn modelId="{22BCD27C-9185-4D9C-8C87-B3263ED014C0}" type="presParOf" srcId="{7A64233F-57CD-4309-9CC9-E49D1F638654}" destId="{B1D6E6A1-C9B0-4538-9109-D91742854556}" srcOrd="14" destOrd="0" presId="urn:microsoft.com/office/officeart/2018/2/layout/IconLabelDescriptionList"/>
    <dgm:cxn modelId="{DB090EA6-1656-4F20-B679-5474EA29A551}" type="presParOf" srcId="{B1D6E6A1-C9B0-4538-9109-D91742854556}" destId="{4A1BEB53-B26B-4EF3-B3A7-2928E98C77BE}" srcOrd="0" destOrd="0" presId="urn:microsoft.com/office/officeart/2018/2/layout/IconLabelDescriptionList"/>
    <dgm:cxn modelId="{DF87117C-77F1-4EED-8136-BDA31D160842}" type="presParOf" srcId="{B1D6E6A1-C9B0-4538-9109-D91742854556}" destId="{B50ECAF4-2F88-410F-9A05-D18CB189FDAD}" srcOrd="1" destOrd="0" presId="urn:microsoft.com/office/officeart/2018/2/layout/IconLabelDescriptionList"/>
    <dgm:cxn modelId="{3EE6B0CE-285D-45DD-9C8E-DDF33642DBB9}" type="presParOf" srcId="{B1D6E6A1-C9B0-4538-9109-D91742854556}" destId="{E0BC1A63-D6C0-4031-8C09-AC32EFD9C28F}" srcOrd="2" destOrd="0" presId="urn:microsoft.com/office/officeart/2018/2/layout/IconLabelDescriptionList"/>
    <dgm:cxn modelId="{32DDB60C-1F97-4B90-BAA0-59783C7862A1}" type="presParOf" srcId="{B1D6E6A1-C9B0-4538-9109-D91742854556}" destId="{DB986067-744C-4B2E-8E04-F9FF99CA5953}" srcOrd="3" destOrd="0" presId="urn:microsoft.com/office/officeart/2018/2/layout/IconLabelDescriptionList"/>
    <dgm:cxn modelId="{EF76310A-0D56-47EF-A688-BE941CA07A0C}" type="presParOf" srcId="{B1D6E6A1-C9B0-4538-9109-D91742854556}" destId="{7C2B3575-5D5B-438A-8EF6-128DF3463708}"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31CAFD-F0B7-4401-980F-F0B0285324A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3AC87EB-EA62-4D77-9BD1-701FC3E9FE63}">
      <dgm:prSet/>
      <dgm:spPr/>
      <dgm:t>
        <a:bodyPr/>
        <a:lstStyle/>
        <a:p>
          <a:r>
            <a:rPr lang="en-GB" b="0" i="0"/>
            <a:t>Service Cloud is a customer service platform that helps businesses manage and resolve customer inquiries and issues. It provides tools for case management, knowledge base, omni-channel support, automation, and analytics, enabling companies to deliver exceptional customer service experiences.</a:t>
          </a:r>
          <a:endParaRPr lang="en-US"/>
        </a:p>
      </dgm:t>
    </dgm:pt>
    <dgm:pt modelId="{6B585142-6A88-40E9-8E00-1A03B7B35810}" type="parTrans" cxnId="{7D439A82-10DF-4895-A08F-78B5B66CE7E9}">
      <dgm:prSet/>
      <dgm:spPr/>
      <dgm:t>
        <a:bodyPr/>
        <a:lstStyle/>
        <a:p>
          <a:endParaRPr lang="en-US"/>
        </a:p>
      </dgm:t>
    </dgm:pt>
    <dgm:pt modelId="{73E81B7F-C8F2-4C34-A494-473F26B082D3}" type="sibTrans" cxnId="{7D439A82-10DF-4895-A08F-78B5B66CE7E9}">
      <dgm:prSet/>
      <dgm:spPr/>
      <dgm:t>
        <a:bodyPr/>
        <a:lstStyle/>
        <a:p>
          <a:endParaRPr lang="en-US"/>
        </a:p>
      </dgm:t>
    </dgm:pt>
    <dgm:pt modelId="{60B60924-B719-4750-BF30-1BCA4C7A5AD5}">
      <dgm:prSet/>
      <dgm:spPr/>
      <dgm:t>
        <a:bodyPr/>
        <a:lstStyle/>
        <a:p>
          <a:r>
            <a:rPr lang="en-GB" b="0" i="0"/>
            <a:t>Service Cloud is focused on customer service and support, enabling businesses to manage and resolve customer inquiries. Sales Cloud, on the other hand, is designed for sales teams to manage leads, opportunities, and customer relationships throughout the sales process.</a:t>
          </a:r>
          <a:endParaRPr lang="en-US"/>
        </a:p>
      </dgm:t>
    </dgm:pt>
    <dgm:pt modelId="{4DA96511-0032-4B2C-B8DB-1FCD7E7D2B10}" type="parTrans" cxnId="{DD2FB6C5-8CCD-4B3C-84BE-700BE938989F}">
      <dgm:prSet/>
      <dgm:spPr/>
      <dgm:t>
        <a:bodyPr/>
        <a:lstStyle/>
        <a:p>
          <a:endParaRPr lang="en-US"/>
        </a:p>
      </dgm:t>
    </dgm:pt>
    <dgm:pt modelId="{B22221C5-0719-450E-BB9F-F3AE4778C1FF}" type="sibTrans" cxnId="{DD2FB6C5-8CCD-4B3C-84BE-700BE938989F}">
      <dgm:prSet/>
      <dgm:spPr/>
      <dgm:t>
        <a:bodyPr/>
        <a:lstStyle/>
        <a:p>
          <a:endParaRPr lang="en-US"/>
        </a:p>
      </dgm:t>
    </dgm:pt>
    <dgm:pt modelId="{DEC9B35B-E249-4860-92BB-ED65E4C2F23B}">
      <dgm:prSet/>
      <dgm:spPr/>
      <dgm:t>
        <a:bodyPr/>
        <a:lstStyle/>
        <a:p>
          <a:r>
            <a:rPr lang="en-GB" b="0" i="0"/>
            <a:t>Service Cloud is used by businesses of all sizes, across industries, around the world, that require customer service and support capabilities and are looking to streamline and enhance their customer service operations.</a:t>
          </a:r>
          <a:endParaRPr lang="en-US"/>
        </a:p>
      </dgm:t>
    </dgm:pt>
    <dgm:pt modelId="{BB5AB88F-628D-42DA-9F27-9C30EA7FE52D}" type="parTrans" cxnId="{7CB77262-0C93-45EC-AF3F-FF5732C29447}">
      <dgm:prSet/>
      <dgm:spPr/>
      <dgm:t>
        <a:bodyPr/>
        <a:lstStyle/>
        <a:p>
          <a:endParaRPr lang="en-US"/>
        </a:p>
      </dgm:t>
    </dgm:pt>
    <dgm:pt modelId="{E3293D93-2F08-4B7C-B344-3E4F6D1B9229}" type="sibTrans" cxnId="{7CB77262-0C93-45EC-AF3F-FF5732C29447}">
      <dgm:prSet/>
      <dgm:spPr/>
      <dgm:t>
        <a:bodyPr/>
        <a:lstStyle/>
        <a:p>
          <a:endParaRPr lang="en-US"/>
        </a:p>
      </dgm:t>
    </dgm:pt>
    <dgm:pt modelId="{F45F4106-F3DB-4CDA-B56E-E9B119D1F66B}" type="pres">
      <dgm:prSet presAssocID="{0D31CAFD-F0B7-4401-980F-F0B0285324AE}" presName="root" presStyleCnt="0">
        <dgm:presLayoutVars>
          <dgm:dir/>
          <dgm:resizeHandles val="exact"/>
        </dgm:presLayoutVars>
      </dgm:prSet>
      <dgm:spPr/>
    </dgm:pt>
    <dgm:pt modelId="{5C715DAB-E683-4453-BCBC-5307E4CFE6DB}" type="pres">
      <dgm:prSet presAssocID="{73AC87EB-EA62-4D77-9BD1-701FC3E9FE63}" presName="compNode" presStyleCnt="0"/>
      <dgm:spPr/>
    </dgm:pt>
    <dgm:pt modelId="{2368381E-4E0E-42BA-8CC0-EC7C2848EECA}" type="pres">
      <dgm:prSet presAssocID="{73AC87EB-EA62-4D77-9BD1-701FC3E9FE63}" presName="bgRect" presStyleLbl="bgShp" presStyleIdx="0" presStyleCnt="3"/>
      <dgm:spPr/>
    </dgm:pt>
    <dgm:pt modelId="{216577F4-1FE7-4F64-850C-FDE1F8148FB4}" type="pres">
      <dgm:prSet presAssocID="{73AC87EB-EA62-4D77-9BD1-701FC3E9FE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908AC7E6-A777-46AE-A66D-0C1A83A3930E}" type="pres">
      <dgm:prSet presAssocID="{73AC87EB-EA62-4D77-9BD1-701FC3E9FE63}" presName="spaceRect" presStyleCnt="0"/>
      <dgm:spPr/>
    </dgm:pt>
    <dgm:pt modelId="{0BD53FEA-4FC4-4571-8A98-05479C37DA31}" type="pres">
      <dgm:prSet presAssocID="{73AC87EB-EA62-4D77-9BD1-701FC3E9FE63}" presName="parTx" presStyleLbl="revTx" presStyleIdx="0" presStyleCnt="3">
        <dgm:presLayoutVars>
          <dgm:chMax val="0"/>
          <dgm:chPref val="0"/>
        </dgm:presLayoutVars>
      </dgm:prSet>
      <dgm:spPr/>
    </dgm:pt>
    <dgm:pt modelId="{82A700C4-0E04-4352-9968-770BAC7EDA76}" type="pres">
      <dgm:prSet presAssocID="{73E81B7F-C8F2-4C34-A494-473F26B082D3}" presName="sibTrans" presStyleCnt="0"/>
      <dgm:spPr/>
    </dgm:pt>
    <dgm:pt modelId="{524D7CBC-8F58-487E-B223-2482CD913AE6}" type="pres">
      <dgm:prSet presAssocID="{60B60924-B719-4750-BF30-1BCA4C7A5AD5}" presName="compNode" presStyleCnt="0"/>
      <dgm:spPr/>
    </dgm:pt>
    <dgm:pt modelId="{70D57574-3CAD-4CB3-A5A2-8777BB1E321A}" type="pres">
      <dgm:prSet presAssocID="{60B60924-B719-4750-BF30-1BCA4C7A5AD5}" presName="bgRect" presStyleLbl="bgShp" presStyleIdx="1" presStyleCnt="3"/>
      <dgm:spPr/>
    </dgm:pt>
    <dgm:pt modelId="{1F80D610-3EF6-4EEB-B147-68DE0252861F}" type="pres">
      <dgm:prSet presAssocID="{60B60924-B719-4750-BF30-1BCA4C7A5A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D69488F6-8E14-4B3B-9A3A-25805A0299FC}" type="pres">
      <dgm:prSet presAssocID="{60B60924-B719-4750-BF30-1BCA4C7A5AD5}" presName="spaceRect" presStyleCnt="0"/>
      <dgm:spPr/>
    </dgm:pt>
    <dgm:pt modelId="{08A6B17A-C0BC-4655-B48A-A2E1ABCE61A2}" type="pres">
      <dgm:prSet presAssocID="{60B60924-B719-4750-BF30-1BCA4C7A5AD5}" presName="parTx" presStyleLbl="revTx" presStyleIdx="1" presStyleCnt="3">
        <dgm:presLayoutVars>
          <dgm:chMax val="0"/>
          <dgm:chPref val="0"/>
        </dgm:presLayoutVars>
      </dgm:prSet>
      <dgm:spPr/>
    </dgm:pt>
    <dgm:pt modelId="{D4196752-5C36-445F-B26B-36A9E76B5706}" type="pres">
      <dgm:prSet presAssocID="{B22221C5-0719-450E-BB9F-F3AE4778C1FF}" presName="sibTrans" presStyleCnt="0"/>
      <dgm:spPr/>
    </dgm:pt>
    <dgm:pt modelId="{FE2CA9E8-D5D9-4B8F-A84A-7A2670E584B1}" type="pres">
      <dgm:prSet presAssocID="{DEC9B35B-E249-4860-92BB-ED65E4C2F23B}" presName="compNode" presStyleCnt="0"/>
      <dgm:spPr/>
    </dgm:pt>
    <dgm:pt modelId="{F0F6F8CF-09B1-44F4-A58D-6AAC6AC2A8B9}" type="pres">
      <dgm:prSet presAssocID="{DEC9B35B-E249-4860-92BB-ED65E4C2F23B}" presName="bgRect" presStyleLbl="bgShp" presStyleIdx="2" presStyleCnt="3"/>
      <dgm:spPr/>
    </dgm:pt>
    <dgm:pt modelId="{9EAE40FF-E911-4ED0-9F3E-4B26ACC7BC4F}" type="pres">
      <dgm:prSet presAssocID="{DEC9B35B-E249-4860-92BB-ED65E4C2F2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yncing Cloud"/>
        </a:ext>
      </dgm:extLst>
    </dgm:pt>
    <dgm:pt modelId="{AD42C213-9479-49AA-8E62-97455C81CB0B}" type="pres">
      <dgm:prSet presAssocID="{DEC9B35B-E249-4860-92BB-ED65E4C2F23B}" presName="spaceRect" presStyleCnt="0"/>
      <dgm:spPr/>
    </dgm:pt>
    <dgm:pt modelId="{A16FDB2C-4631-4C0B-8DB5-D4E91E6A0402}" type="pres">
      <dgm:prSet presAssocID="{DEC9B35B-E249-4860-92BB-ED65E4C2F23B}" presName="parTx" presStyleLbl="revTx" presStyleIdx="2" presStyleCnt="3">
        <dgm:presLayoutVars>
          <dgm:chMax val="0"/>
          <dgm:chPref val="0"/>
        </dgm:presLayoutVars>
      </dgm:prSet>
      <dgm:spPr/>
    </dgm:pt>
  </dgm:ptLst>
  <dgm:cxnLst>
    <dgm:cxn modelId="{D09D2C32-B577-4DF6-A275-A8FC3BE48648}" type="presOf" srcId="{60B60924-B719-4750-BF30-1BCA4C7A5AD5}" destId="{08A6B17A-C0BC-4655-B48A-A2E1ABCE61A2}" srcOrd="0" destOrd="0" presId="urn:microsoft.com/office/officeart/2018/2/layout/IconVerticalSolidList"/>
    <dgm:cxn modelId="{11E8B24A-8E9F-413F-BCB5-5788ACE63B25}" type="presOf" srcId="{DEC9B35B-E249-4860-92BB-ED65E4C2F23B}" destId="{A16FDB2C-4631-4C0B-8DB5-D4E91E6A0402}" srcOrd="0" destOrd="0" presId="urn:microsoft.com/office/officeart/2018/2/layout/IconVerticalSolidList"/>
    <dgm:cxn modelId="{7CB77262-0C93-45EC-AF3F-FF5732C29447}" srcId="{0D31CAFD-F0B7-4401-980F-F0B0285324AE}" destId="{DEC9B35B-E249-4860-92BB-ED65E4C2F23B}" srcOrd="2" destOrd="0" parTransId="{BB5AB88F-628D-42DA-9F27-9C30EA7FE52D}" sibTransId="{E3293D93-2F08-4B7C-B344-3E4F6D1B9229}"/>
    <dgm:cxn modelId="{7D439A82-10DF-4895-A08F-78B5B66CE7E9}" srcId="{0D31CAFD-F0B7-4401-980F-F0B0285324AE}" destId="{73AC87EB-EA62-4D77-9BD1-701FC3E9FE63}" srcOrd="0" destOrd="0" parTransId="{6B585142-6A88-40E9-8E00-1A03B7B35810}" sibTransId="{73E81B7F-C8F2-4C34-A494-473F26B082D3}"/>
    <dgm:cxn modelId="{33B0CDA7-EA44-4B20-9535-5D8650487AD2}" type="presOf" srcId="{73AC87EB-EA62-4D77-9BD1-701FC3E9FE63}" destId="{0BD53FEA-4FC4-4571-8A98-05479C37DA31}" srcOrd="0" destOrd="0" presId="urn:microsoft.com/office/officeart/2018/2/layout/IconVerticalSolidList"/>
    <dgm:cxn modelId="{A49EE2B4-8024-4C53-930A-54B302278458}" type="presOf" srcId="{0D31CAFD-F0B7-4401-980F-F0B0285324AE}" destId="{F45F4106-F3DB-4CDA-B56E-E9B119D1F66B}" srcOrd="0" destOrd="0" presId="urn:microsoft.com/office/officeart/2018/2/layout/IconVerticalSolidList"/>
    <dgm:cxn modelId="{DD2FB6C5-8CCD-4B3C-84BE-700BE938989F}" srcId="{0D31CAFD-F0B7-4401-980F-F0B0285324AE}" destId="{60B60924-B719-4750-BF30-1BCA4C7A5AD5}" srcOrd="1" destOrd="0" parTransId="{4DA96511-0032-4B2C-B8DB-1FCD7E7D2B10}" sibTransId="{B22221C5-0719-450E-BB9F-F3AE4778C1FF}"/>
    <dgm:cxn modelId="{A99D3A54-7456-435B-AA4E-06EE908B8879}" type="presParOf" srcId="{F45F4106-F3DB-4CDA-B56E-E9B119D1F66B}" destId="{5C715DAB-E683-4453-BCBC-5307E4CFE6DB}" srcOrd="0" destOrd="0" presId="urn:microsoft.com/office/officeart/2018/2/layout/IconVerticalSolidList"/>
    <dgm:cxn modelId="{C3C21033-A27A-49AD-A7C8-6748CB343849}" type="presParOf" srcId="{5C715DAB-E683-4453-BCBC-5307E4CFE6DB}" destId="{2368381E-4E0E-42BA-8CC0-EC7C2848EECA}" srcOrd="0" destOrd="0" presId="urn:microsoft.com/office/officeart/2018/2/layout/IconVerticalSolidList"/>
    <dgm:cxn modelId="{8DB98698-D68D-448E-8D93-CE77C00797B4}" type="presParOf" srcId="{5C715DAB-E683-4453-BCBC-5307E4CFE6DB}" destId="{216577F4-1FE7-4F64-850C-FDE1F8148FB4}" srcOrd="1" destOrd="0" presId="urn:microsoft.com/office/officeart/2018/2/layout/IconVerticalSolidList"/>
    <dgm:cxn modelId="{E208A45F-A6CB-424E-A51F-AA5B743DB887}" type="presParOf" srcId="{5C715DAB-E683-4453-BCBC-5307E4CFE6DB}" destId="{908AC7E6-A777-46AE-A66D-0C1A83A3930E}" srcOrd="2" destOrd="0" presId="urn:microsoft.com/office/officeart/2018/2/layout/IconVerticalSolidList"/>
    <dgm:cxn modelId="{4189BD8D-4545-4EA5-B7AF-5C345D0A4CD3}" type="presParOf" srcId="{5C715DAB-E683-4453-BCBC-5307E4CFE6DB}" destId="{0BD53FEA-4FC4-4571-8A98-05479C37DA31}" srcOrd="3" destOrd="0" presId="urn:microsoft.com/office/officeart/2018/2/layout/IconVerticalSolidList"/>
    <dgm:cxn modelId="{258E2489-4BF5-47B0-8365-1670D67A1A9F}" type="presParOf" srcId="{F45F4106-F3DB-4CDA-B56E-E9B119D1F66B}" destId="{82A700C4-0E04-4352-9968-770BAC7EDA76}" srcOrd="1" destOrd="0" presId="urn:microsoft.com/office/officeart/2018/2/layout/IconVerticalSolidList"/>
    <dgm:cxn modelId="{69F4D148-52AC-4F83-9A1E-6CB2D7AA707D}" type="presParOf" srcId="{F45F4106-F3DB-4CDA-B56E-E9B119D1F66B}" destId="{524D7CBC-8F58-487E-B223-2482CD913AE6}" srcOrd="2" destOrd="0" presId="urn:microsoft.com/office/officeart/2018/2/layout/IconVerticalSolidList"/>
    <dgm:cxn modelId="{44CB878D-73A7-4BF5-AB82-94E6B76FCBEE}" type="presParOf" srcId="{524D7CBC-8F58-487E-B223-2482CD913AE6}" destId="{70D57574-3CAD-4CB3-A5A2-8777BB1E321A}" srcOrd="0" destOrd="0" presId="urn:microsoft.com/office/officeart/2018/2/layout/IconVerticalSolidList"/>
    <dgm:cxn modelId="{B7BFD6C0-24BB-4AE8-B165-E0D9C7A64F3E}" type="presParOf" srcId="{524D7CBC-8F58-487E-B223-2482CD913AE6}" destId="{1F80D610-3EF6-4EEB-B147-68DE0252861F}" srcOrd="1" destOrd="0" presId="urn:microsoft.com/office/officeart/2018/2/layout/IconVerticalSolidList"/>
    <dgm:cxn modelId="{DF838ADC-48C1-45D4-9955-F222D875F6C0}" type="presParOf" srcId="{524D7CBC-8F58-487E-B223-2482CD913AE6}" destId="{D69488F6-8E14-4B3B-9A3A-25805A0299FC}" srcOrd="2" destOrd="0" presId="urn:microsoft.com/office/officeart/2018/2/layout/IconVerticalSolidList"/>
    <dgm:cxn modelId="{C36770D1-5529-427D-9C5A-434EBBCEB7F9}" type="presParOf" srcId="{524D7CBC-8F58-487E-B223-2482CD913AE6}" destId="{08A6B17A-C0BC-4655-B48A-A2E1ABCE61A2}" srcOrd="3" destOrd="0" presId="urn:microsoft.com/office/officeart/2018/2/layout/IconVerticalSolidList"/>
    <dgm:cxn modelId="{5321F6C9-E3EE-4F18-B4CD-AD6D05DC60FC}" type="presParOf" srcId="{F45F4106-F3DB-4CDA-B56E-E9B119D1F66B}" destId="{D4196752-5C36-445F-B26B-36A9E76B5706}" srcOrd="3" destOrd="0" presId="urn:microsoft.com/office/officeart/2018/2/layout/IconVerticalSolidList"/>
    <dgm:cxn modelId="{F9BA32F3-8BD3-445E-A891-5B05581151EF}" type="presParOf" srcId="{F45F4106-F3DB-4CDA-B56E-E9B119D1F66B}" destId="{FE2CA9E8-D5D9-4B8F-A84A-7A2670E584B1}" srcOrd="4" destOrd="0" presId="urn:microsoft.com/office/officeart/2018/2/layout/IconVerticalSolidList"/>
    <dgm:cxn modelId="{313C036D-C24E-4402-A5D9-2DD804275400}" type="presParOf" srcId="{FE2CA9E8-D5D9-4B8F-A84A-7A2670E584B1}" destId="{F0F6F8CF-09B1-44F4-A58D-6AAC6AC2A8B9}" srcOrd="0" destOrd="0" presId="urn:microsoft.com/office/officeart/2018/2/layout/IconVerticalSolidList"/>
    <dgm:cxn modelId="{FED49EC3-FCCD-4036-970B-0B71234554EC}" type="presParOf" srcId="{FE2CA9E8-D5D9-4B8F-A84A-7A2670E584B1}" destId="{9EAE40FF-E911-4ED0-9F3E-4B26ACC7BC4F}" srcOrd="1" destOrd="0" presId="urn:microsoft.com/office/officeart/2018/2/layout/IconVerticalSolidList"/>
    <dgm:cxn modelId="{E7252DEB-0376-44BD-8865-8788596EE0AC}" type="presParOf" srcId="{FE2CA9E8-D5D9-4B8F-A84A-7A2670E584B1}" destId="{AD42C213-9479-49AA-8E62-97455C81CB0B}" srcOrd="2" destOrd="0" presId="urn:microsoft.com/office/officeart/2018/2/layout/IconVerticalSolidList"/>
    <dgm:cxn modelId="{B4DAB58D-99FD-4C97-A1E0-E4B69D99A73F}" type="presParOf" srcId="{FE2CA9E8-D5D9-4B8F-A84A-7A2670E584B1}" destId="{A16FDB2C-4631-4C0B-8DB5-D4E91E6A04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E12E36-17ED-49D0-99EF-F21A72835E7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7A59A56-267F-49D1-A3C5-B89391C82D0D}">
      <dgm:prSet/>
      <dgm:spPr/>
      <dgm:t>
        <a:bodyPr/>
        <a:lstStyle/>
        <a:p>
          <a:pPr>
            <a:lnSpc>
              <a:spcPct val="100000"/>
            </a:lnSpc>
          </a:pPr>
          <a:r>
            <a:rPr lang="en-GB"/>
            <a:t>online platform that enables companies to connect customers, partners, and employees with each other — and the data and records they need to get work done</a:t>
          </a:r>
          <a:endParaRPr lang="en-US"/>
        </a:p>
      </dgm:t>
    </dgm:pt>
    <dgm:pt modelId="{8B4FD48A-46D3-4A90-90A2-D310A9125334}" type="parTrans" cxnId="{44638E7B-3C75-4E61-A64E-300E9AD79DDD}">
      <dgm:prSet/>
      <dgm:spPr/>
      <dgm:t>
        <a:bodyPr/>
        <a:lstStyle/>
        <a:p>
          <a:endParaRPr lang="en-US"/>
        </a:p>
      </dgm:t>
    </dgm:pt>
    <dgm:pt modelId="{71615370-3E2A-4456-8352-01099A59D03D}" type="sibTrans" cxnId="{44638E7B-3C75-4E61-A64E-300E9AD79DDD}">
      <dgm:prSet/>
      <dgm:spPr/>
      <dgm:t>
        <a:bodyPr/>
        <a:lstStyle/>
        <a:p>
          <a:endParaRPr lang="en-US"/>
        </a:p>
      </dgm:t>
    </dgm:pt>
    <dgm:pt modelId="{CD3C839D-F1FF-45B1-9005-B0A1AF423222}">
      <dgm:prSet/>
      <dgm:spPr/>
      <dgm:t>
        <a:bodyPr/>
        <a:lstStyle/>
        <a:p>
          <a:pPr>
            <a:lnSpc>
              <a:spcPct val="100000"/>
            </a:lnSpc>
          </a:pPr>
          <a:r>
            <a:rPr lang="en-GB" b="0" i="0"/>
            <a:t>build communities </a:t>
          </a:r>
          <a:endParaRPr lang="en-US"/>
        </a:p>
      </dgm:t>
    </dgm:pt>
    <dgm:pt modelId="{FBC79B34-8376-4BD0-8068-A6A7AE950F69}" type="parTrans" cxnId="{7148B52A-E5F1-4C90-964C-E84F5F327D4E}">
      <dgm:prSet/>
      <dgm:spPr/>
      <dgm:t>
        <a:bodyPr/>
        <a:lstStyle/>
        <a:p>
          <a:endParaRPr lang="en-US"/>
        </a:p>
      </dgm:t>
    </dgm:pt>
    <dgm:pt modelId="{315D1F19-453B-4001-BB94-4840D7AA5CC0}" type="sibTrans" cxnId="{7148B52A-E5F1-4C90-964C-E84F5F327D4E}">
      <dgm:prSet/>
      <dgm:spPr/>
      <dgm:t>
        <a:bodyPr/>
        <a:lstStyle/>
        <a:p>
          <a:endParaRPr lang="en-US"/>
        </a:p>
      </dgm:t>
    </dgm:pt>
    <dgm:pt modelId="{416E8BFD-5726-454F-B2CA-EB2B1E30ECDC}" type="pres">
      <dgm:prSet presAssocID="{14E12E36-17ED-49D0-99EF-F21A72835E76}" presName="root" presStyleCnt="0">
        <dgm:presLayoutVars>
          <dgm:dir/>
          <dgm:resizeHandles val="exact"/>
        </dgm:presLayoutVars>
      </dgm:prSet>
      <dgm:spPr/>
    </dgm:pt>
    <dgm:pt modelId="{3F132823-94A3-4EAF-9346-162835DEE715}" type="pres">
      <dgm:prSet presAssocID="{67A59A56-267F-49D1-A3C5-B89391C82D0D}" presName="compNode" presStyleCnt="0"/>
      <dgm:spPr/>
    </dgm:pt>
    <dgm:pt modelId="{D837EE99-7827-41D9-9AFA-F7EDFA6819C7}" type="pres">
      <dgm:prSet presAssocID="{67A59A56-267F-49D1-A3C5-B89391C82D0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hare With Person"/>
        </a:ext>
      </dgm:extLst>
    </dgm:pt>
    <dgm:pt modelId="{667F55FE-CF21-40E6-BEED-061FF826D105}" type="pres">
      <dgm:prSet presAssocID="{67A59A56-267F-49D1-A3C5-B89391C82D0D}" presName="spaceRect" presStyleCnt="0"/>
      <dgm:spPr/>
    </dgm:pt>
    <dgm:pt modelId="{745F1726-CCBF-4D0A-AA0A-C26904E53362}" type="pres">
      <dgm:prSet presAssocID="{67A59A56-267F-49D1-A3C5-B89391C82D0D}" presName="textRect" presStyleLbl="revTx" presStyleIdx="0" presStyleCnt="2">
        <dgm:presLayoutVars>
          <dgm:chMax val="1"/>
          <dgm:chPref val="1"/>
        </dgm:presLayoutVars>
      </dgm:prSet>
      <dgm:spPr/>
    </dgm:pt>
    <dgm:pt modelId="{6713B400-DAF8-443C-A8B3-5C6A6E26A51C}" type="pres">
      <dgm:prSet presAssocID="{71615370-3E2A-4456-8352-01099A59D03D}" presName="sibTrans" presStyleCnt="0"/>
      <dgm:spPr/>
    </dgm:pt>
    <dgm:pt modelId="{F01D20DD-3845-41EE-AD5F-A851004E520B}" type="pres">
      <dgm:prSet presAssocID="{CD3C839D-F1FF-45B1-9005-B0A1AF423222}" presName="compNode" presStyleCnt="0"/>
      <dgm:spPr/>
    </dgm:pt>
    <dgm:pt modelId="{45AE6F7A-2413-43BA-9A08-2947A5E1B600}" type="pres">
      <dgm:prSet presAssocID="{CD3C839D-F1FF-45B1-9005-B0A1AF42322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5D494183-451E-446D-A685-32F30E0D45BD}" type="pres">
      <dgm:prSet presAssocID="{CD3C839D-F1FF-45B1-9005-B0A1AF423222}" presName="spaceRect" presStyleCnt="0"/>
      <dgm:spPr/>
    </dgm:pt>
    <dgm:pt modelId="{24B17AE2-8E57-4537-90D7-6913C4941214}" type="pres">
      <dgm:prSet presAssocID="{CD3C839D-F1FF-45B1-9005-B0A1AF423222}" presName="textRect" presStyleLbl="revTx" presStyleIdx="1" presStyleCnt="2">
        <dgm:presLayoutVars>
          <dgm:chMax val="1"/>
          <dgm:chPref val="1"/>
        </dgm:presLayoutVars>
      </dgm:prSet>
      <dgm:spPr/>
    </dgm:pt>
  </dgm:ptLst>
  <dgm:cxnLst>
    <dgm:cxn modelId="{7148B52A-E5F1-4C90-964C-E84F5F327D4E}" srcId="{14E12E36-17ED-49D0-99EF-F21A72835E76}" destId="{CD3C839D-F1FF-45B1-9005-B0A1AF423222}" srcOrd="1" destOrd="0" parTransId="{FBC79B34-8376-4BD0-8068-A6A7AE950F69}" sibTransId="{315D1F19-453B-4001-BB94-4840D7AA5CC0}"/>
    <dgm:cxn modelId="{44638E7B-3C75-4E61-A64E-300E9AD79DDD}" srcId="{14E12E36-17ED-49D0-99EF-F21A72835E76}" destId="{67A59A56-267F-49D1-A3C5-B89391C82D0D}" srcOrd="0" destOrd="0" parTransId="{8B4FD48A-46D3-4A90-90A2-D310A9125334}" sibTransId="{71615370-3E2A-4456-8352-01099A59D03D}"/>
    <dgm:cxn modelId="{2CA165DE-9B7F-4B73-9BDC-766F490A1813}" type="presOf" srcId="{67A59A56-267F-49D1-A3C5-B89391C82D0D}" destId="{745F1726-CCBF-4D0A-AA0A-C26904E53362}" srcOrd="0" destOrd="0" presId="urn:microsoft.com/office/officeart/2018/2/layout/IconLabelList"/>
    <dgm:cxn modelId="{FA210BE0-1C15-41DD-B7DD-DA362204D6FD}" type="presOf" srcId="{CD3C839D-F1FF-45B1-9005-B0A1AF423222}" destId="{24B17AE2-8E57-4537-90D7-6913C4941214}" srcOrd="0" destOrd="0" presId="urn:microsoft.com/office/officeart/2018/2/layout/IconLabelList"/>
    <dgm:cxn modelId="{E66AB5EA-A2FB-4BDB-A6E0-A54EEFE75E59}" type="presOf" srcId="{14E12E36-17ED-49D0-99EF-F21A72835E76}" destId="{416E8BFD-5726-454F-B2CA-EB2B1E30ECDC}" srcOrd="0" destOrd="0" presId="urn:microsoft.com/office/officeart/2018/2/layout/IconLabelList"/>
    <dgm:cxn modelId="{26D229C9-D028-4CDE-AC86-5FC8ADC987B5}" type="presParOf" srcId="{416E8BFD-5726-454F-B2CA-EB2B1E30ECDC}" destId="{3F132823-94A3-4EAF-9346-162835DEE715}" srcOrd="0" destOrd="0" presId="urn:microsoft.com/office/officeart/2018/2/layout/IconLabelList"/>
    <dgm:cxn modelId="{3AB43EF3-008F-487F-9802-AE541128494B}" type="presParOf" srcId="{3F132823-94A3-4EAF-9346-162835DEE715}" destId="{D837EE99-7827-41D9-9AFA-F7EDFA6819C7}" srcOrd="0" destOrd="0" presId="urn:microsoft.com/office/officeart/2018/2/layout/IconLabelList"/>
    <dgm:cxn modelId="{D3FEB92C-4831-4849-B144-86CDBD1331D2}" type="presParOf" srcId="{3F132823-94A3-4EAF-9346-162835DEE715}" destId="{667F55FE-CF21-40E6-BEED-061FF826D105}" srcOrd="1" destOrd="0" presId="urn:microsoft.com/office/officeart/2018/2/layout/IconLabelList"/>
    <dgm:cxn modelId="{D5C82F72-B557-45D7-A328-AF93E5B32136}" type="presParOf" srcId="{3F132823-94A3-4EAF-9346-162835DEE715}" destId="{745F1726-CCBF-4D0A-AA0A-C26904E53362}" srcOrd="2" destOrd="0" presId="urn:microsoft.com/office/officeart/2018/2/layout/IconLabelList"/>
    <dgm:cxn modelId="{E3E80BC4-31DC-4F31-99E1-53FAFCA90C46}" type="presParOf" srcId="{416E8BFD-5726-454F-B2CA-EB2B1E30ECDC}" destId="{6713B400-DAF8-443C-A8B3-5C6A6E26A51C}" srcOrd="1" destOrd="0" presId="urn:microsoft.com/office/officeart/2018/2/layout/IconLabelList"/>
    <dgm:cxn modelId="{BFB732C9-44FC-49FD-B682-05785643CA9A}" type="presParOf" srcId="{416E8BFD-5726-454F-B2CA-EB2B1E30ECDC}" destId="{F01D20DD-3845-41EE-AD5F-A851004E520B}" srcOrd="2" destOrd="0" presId="urn:microsoft.com/office/officeart/2018/2/layout/IconLabelList"/>
    <dgm:cxn modelId="{31DE69FA-961D-4276-BC6C-3A8897B1056D}" type="presParOf" srcId="{F01D20DD-3845-41EE-AD5F-A851004E520B}" destId="{45AE6F7A-2413-43BA-9A08-2947A5E1B600}" srcOrd="0" destOrd="0" presId="urn:microsoft.com/office/officeart/2018/2/layout/IconLabelList"/>
    <dgm:cxn modelId="{7A14545D-3882-421A-A404-00E952E6B7FC}" type="presParOf" srcId="{F01D20DD-3845-41EE-AD5F-A851004E520B}" destId="{5D494183-451E-446D-A685-32F30E0D45BD}" srcOrd="1" destOrd="0" presId="urn:microsoft.com/office/officeart/2018/2/layout/IconLabelList"/>
    <dgm:cxn modelId="{580923A9-7F7E-4066-BFFB-BC1A418A8544}" type="presParOf" srcId="{F01D20DD-3845-41EE-AD5F-A851004E520B}" destId="{24B17AE2-8E57-4537-90D7-6913C494121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B7C9C1-0D63-4534-A10D-9123EB78BFF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425CFD7-4EAD-4112-A81B-C9BF517B6955}">
      <dgm:prSet/>
      <dgm:spPr/>
      <dgm:t>
        <a:bodyPr/>
        <a:lstStyle/>
        <a:p>
          <a:r>
            <a:rPr lang="en-GB"/>
            <a:t>Customer Care is important for long-term business</a:t>
          </a:r>
          <a:endParaRPr lang="en-US"/>
        </a:p>
      </dgm:t>
    </dgm:pt>
    <dgm:pt modelId="{CE45EE0F-039B-4ACB-BE79-93DCC454211C}" type="parTrans" cxnId="{7A4A4095-B42F-4F88-A0C2-74FF6BA557D2}">
      <dgm:prSet/>
      <dgm:spPr/>
      <dgm:t>
        <a:bodyPr/>
        <a:lstStyle/>
        <a:p>
          <a:endParaRPr lang="en-US"/>
        </a:p>
      </dgm:t>
    </dgm:pt>
    <dgm:pt modelId="{AFB6CBE0-758C-4F50-A15F-32A638FBB94A}" type="sibTrans" cxnId="{7A4A4095-B42F-4F88-A0C2-74FF6BA557D2}">
      <dgm:prSet/>
      <dgm:spPr/>
      <dgm:t>
        <a:bodyPr/>
        <a:lstStyle/>
        <a:p>
          <a:endParaRPr lang="en-US"/>
        </a:p>
      </dgm:t>
    </dgm:pt>
    <dgm:pt modelId="{A26EB65E-2649-4988-AC17-BA81474DEA98}">
      <dgm:prSet/>
      <dgm:spPr/>
      <dgm:t>
        <a:bodyPr/>
        <a:lstStyle/>
        <a:p>
          <a:r>
            <a:rPr lang="en-GB"/>
            <a:t>You can build the help center on SF experience cloud</a:t>
          </a:r>
          <a:endParaRPr lang="en-US"/>
        </a:p>
      </dgm:t>
    </dgm:pt>
    <dgm:pt modelId="{B15D5705-50B2-4E66-9C5D-D3B6179A0E4F}" type="parTrans" cxnId="{47BE6369-583E-4CCC-A75B-A9E14E992B40}">
      <dgm:prSet/>
      <dgm:spPr/>
      <dgm:t>
        <a:bodyPr/>
        <a:lstStyle/>
        <a:p>
          <a:endParaRPr lang="en-US"/>
        </a:p>
      </dgm:t>
    </dgm:pt>
    <dgm:pt modelId="{36AE8A25-2B2E-4F82-B40B-7A8B53542608}" type="sibTrans" cxnId="{47BE6369-583E-4CCC-A75B-A9E14E992B40}">
      <dgm:prSet/>
      <dgm:spPr/>
      <dgm:t>
        <a:bodyPr/>
        <a:lstStyle/>
        <a:p>
          <a:endParaRPr lang="en-US"/>
        </a:p>
      </dgm:t>
    </dgm:pt>
    <dgm:pt modelId="{212473F1-2997-4354-863C-2F91B78BE2AE}">
      <dgm:prSet/>
      <dgm:spPr/>
      <dgm:t>
        <a:bodyPr/>
        <a:lstStyle/>
        <a:p>
          <a:r>
            <a:rPr lang="en-GB"/>
            <a:t>And case management completely on SF platform to have full customer view shared between sales and support teams</a:t>
          </a:r>
          <a:endParaRPr lang="en-US"/>
        </a:p>
      </dgm:t>
    </dgm:pt>
    <dgm:pt modelId="{CE3A7DD8-F602-4BF4-B548-C0E9EF8EF6F3}" type="parTrans" cxnId="{DB033A36-D752-4A2C-B698-2CAA3BDE6F04}">
      <dgm:prSet/>
      <dgm:spPr/>
      <dgm:t>
        <a:bodyPr/>
        <a:lstStyle/>
        <a:p>
          <a:endParaRPr lang="en-US"/>
        </a:p>
      </dgm:t>
    </dgm:pt>
    <dgm:pt modelId="{7747EBD1-946B-42DA-B2B5-07DBC12C7927}" type="sibTrans" cxnId="{DB033A36-D752-4A2C-B698-2CAA3BDE6F04}">
      <dgm:prSet/>
      <dgm:spPr/>
      <dgm:t>
        <a:bodyPr/>
        <a:lstStyle/>
        <a:p>
          <a:endParaRPr lang="en-US"/>
        </a:p>
      </dgm:t>
    </dgm:pt>
    <dgm:pt modelId="{FB34C2E1-46C8-4454-8AF8-8E818D1F8294}" type="pres">
      <dgm:prSet presAssocID="{73B7C9C1-0D63-4534-A10D-9123EB78BFFE}" presName="root" presStyleCnt="0">
        <dgm:presLayoutVars>
          <dgm:dir/>
          <dgm:resizeHandles val="exact"/>
        </dgm:presLayoutVars>
      </dgm:prSet>
      <dgm:spPr/>
    </dgm:pt>
    <dgm:pt modelId="{48F23E3B-E8A3-434C-A1AF-0A34A089A82B}" type="pres">
      <dgm:prSet presAssocID="{0425CFD7-4EAD-4112-A81B-C9BF517B6955}" presName="compNode" presStyleCnt="0"/>
      <dgm:spPr/>
    </dgm:pt>
    <dgm:pt modelId="{CF3C80E5-9763-470D-8376-22D87A5EADB5}" type="pres">
      <dgm:prSet presAssocID="{0425CFD7-4EAD-4112-A81B-C9BF517B6955}" presName="bgRect" presStyleLbl="bgShp" presStyleIdx="0" presStyleCnt="3"/>
      <dgm:spPr/>
    </dgm:pt>
    <dgm:pt modelId="{EC2C0C24-4A97-44B8-97AA-ABBA831BC05D}" type="pres">
      <dgm:prSet presAssocID="{0425CFD7-4EAD-4112-A81B-C9BF517B695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25A755EC-7E5B-4927-8157-51D0C5EBADA2}" type="pres">
      <dgm:prSet presAssocID="{0425CFD7-4EAD-4112-A81B-C9BF517B6955}" presName="spaceRect" presStyleCnt="0"/>
      <dgm:spPr/>
    </dgm:pt>
    <dgm:pt modelId="{6A17F957-F406-41A7-8B46-20A2E000145C}" type="pres">
      <dgm:prSet presAssocID="{0425CFD7-4EAD-4112-A81B-C9BF517B6955}" presName="parTx" presStyleLbl="revTx" presStyleIdx="0" presStyleCnt="3">
        <dgm:presLayoutVars>
          <dgm:chMax val="0"/>
          <dgm:chPref val="0"/>
        </dgm:presLayoutVars>
      </dgm:prSet>
      <dgm:spPr/>
    </dgm:pt>
    <dgm:pt modelId="{5D73D33B-5171-403F-8414-B0308165C68E}" type="pres">
      <dgm:prSet presAssocID="{AFB6CBE0-758C-4F50-A15F-32A638FBB94A}" presName="sibTrans" presStyleCnt="0"/>
      <dgm:spPr/>
    </dgm:pt>
    <dgm:pt modelId="{19974CBB-CE20-471E-A1BD-489D5D027AA3}" type="pres">
      <dgm:prSet presAssocID="{A26EB65E-2649-4988-AC17-BA81474DEA98}" presName="compNode" presStyleCnt="0"/>
      <dgm:spPr/>
    </dgm:pt>
    <dgm:pt modelId="{66BF6959-927F-4766-92F6-F2712205476E}" type="pres">
      <dgm:prSet presAssocID="{A26EB65E-2649-4988-AC17-BA81474DEA98}" presName="bgRect" presStyleLbl="bgShp" presStyleIdx="1" presStyleCnt="3"/>
      <dgm:spPr/>
    </dgm:pt>
    <dgm:pt modelId="{5B6DB67F-631D-4410-A4FC-FCD2084FCF9F}" type="pres">
      <dgm:prSet presAssocID="{A26EB65E-2649-4988-AC17-BA81474DEA9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a:ext>
      </dgm:extLst>
    </dgm:pt>
    <dgm:pt modelId="{16C676F2-7F0C-491F-BEB9-884662D16B03}" type="pres">
      <dgm:prSet presAssocID="{A26EB65E-2649-4988-AC17-BA81474DEA98}" presName="spaceRect" presStyleCnt="0"/>
      <dgm:spPr/>
    </dgm:pt>
    <dgm:pt modelId="{CCDC1860-EE62-4585-A9AA-B8A9999B5702}" type="pres">
      <dgm:prSet presAssocID="{A26EB65E-2649-4988-AC17-BA81474DEA98}" presName="parTx" presStyleLbl="revTx" presStyleIdx="1" presStyleCnt="3">
        <dgm:presLayoutVars>
          <dgm:chMax val="0"/>
          <dgm:chPref val="0"/>
        </dgm:presLayoutVars>
      </dgm:prSet>
      <dgm:spPr/>
    </dgm:pt>
    <dgm:pt modelId="{D13B24AF-F1F3-4C66-9476-5906A67137B9}" type="pres">
      <dgm:prSet presAssocID="{36AE8A25-2B2E-4F82-B40B-7A8B53542608}" presName="sibTrans" presStyleCnt="0"/>
      <dgm:spPr/>
    </dgm:pt>
    <dgm:pt modelId="{BEED6E75-9B69-4805-8D73-28CBC8FD9B31}" type="pres">
      <dgm:prSet presAssocID="{212473F1-2997-4354-863C-2F91B78BE2AE}" presName="compNode" presStyleCnt="0"/>
      <dgm:spPr/>
    </dgm:pt>
    <dgm:pt modelId="{52B86C72-5454-4DCE-91B9-6D052ECA3D96}" type="pres">
      <dgm:prSet presAssocID="{212473F1-2997-4354-863C-2F91B78BE2AE}" presName="bgRect" presStyleLbl="bgShp" presStyleIdx="2" presStyleCnt="3"/>
      <dgm:spPr/>
    </dgm:pt>
    <dgm:pt modelId="{453206E6-414D-4930-AC5B-A87AE2434189}" type="pres">
      <dgm:prSet presAssocID="{212473F1-2997-4354-863C-2F91B78BE2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DC863813-ED9C-44DC-ABBE-B8390C781A81}" type="pres">
      <dgm:prSet presAssocID="{212473F1-2997-4354-863C-2F91B78BE2AE}" presName="spaceRect" presStyleCnt="0"/>
      <dgm:spPr/>
    </dgm:pt>
    <dgm:pt modelId="{F16278BC-25DE-4554-802D-B01894BFB05C}" type="pres">
      <dgm:prSet presAssocID="{212473F1-2997-4354-863C-2F91B78BE2AE}" presName="parTx" presStyleLbl="revTx" presStyleIdx="2" presStyleCnt="3">
        <dgm:presLayoutVars>
          <dgm:chMax val="0"/>
          <dgm:chPref val="0"/>
        </dgm:presLayoutVars>
      </dgm:prSet>
      <dgm:spPr/>
    </dgm:pt>
  </dgm:ptLst>
  <dgm:cxnLst>
    <dgm:cxn modelId="{DB033A36-D752-4A2C-B698-2CAA3BDE6F04}" srcId="{73B7C9C1-0D63-4534-A10D-9123EB78BFFE}" destId="{212473F1-2997-4354-863C-2F91B78BE2AE}" srcOrd="2" destOrd="0" parTransId="{CE3A7DD8-F602-4BF4-B548-C0E9EF8EF6F3}" sibTransId="{7747EBD1-946B-42DA-B2B5-07DBC12C7927}"/>
    <dgm:cxn modelId="{90CDC558-E0A1-454E-9BD9-ADE60BC9AE18}" type="presOf" srcId="{212473F1-2997-4354-863C-2F91B78BE2AE}" destId="{F16278BC-25DE-4554-802D-B01894BFB05C}" srcOrd="0" destOrd="0" presId="urn:microsoft.com/office/officeart/2018/2/layout/IconVerticalSolidList"/>
    <dgm:cxn modelId="{47BE6369-583E-4CCC-A75B-A9E14E992B40}" srcId="{73B7C9C1-0D63-4534-A10D-9123EB78BFFE}" destId="{A26EB65E-2649-4988-AC17-BA81474DEA98}" srcOrd="1" destOrd="0" parTransId="{B15D5705-50B2-4E66-9C5D-D3B6179A0E4F}" sibTransId="{36AE8A25-2B2E-4F82-B40B-7A8B53542608}"/>
    <dgm:cxn modelId="{92CF716B-19F4-4069-9AC6-B4B3470015E2}" type="presOf" srcId="{0425CFD7-4EAD-4112-A81B-C9BF517B6955}" destId="{6A17F957-F406-41A7-8B46-20A2E000145C}" srcOrd="0" destOrd="0" presId="urn:microsoft.com/office/officeart/2018/2/layout/IconVerticalSolidList"/>
    <dgm:cxn modelId="{7A4A4095-B42F-4F88-A0C2-74FF6BA557D2}" srcId="{73B7C9C1-0D63-4534-A10D-9123EB78BFFE}" destId="{0425CFD7-4EAD-4112-A81B-C9BF517B6955}" srcOrd="0" destOrd="0" parTransId="{CE45EE0F-039B-4ACB-BE79-93DCC454211C}" sibTransId="{AFB6CBE0-758C-4F50-A15F-32A638FBB94A}"/>
    <dgm:cxn modelId="{9EAAE1C1-3544-4379-80A5-6C3739CD7B02}" type="presOf" srcId="{A26EB65E-2649-4988-AC17-BA81474DEA98}" destId="{CCDC1860-EE62-4585-A9AA-B8A9999B5702}" srcOrd="0" destOrd="0" presId="urn:microsoft.com/office/officeart/2018/2/layout/IconVerticalSolidList"/>
    <dgm:cxn modelId="{4D5C1ED0-63CE-4325-9ABD-EC3192010AFC}" type="presOf" srcId="{73B7C9C1-0D63-4534-A10D-9123EB78BFFE}" destId="{FB34C2E1-46C8-4454-8AF8-8E818D1F8294}" srcOrd="0" destOrd="0" presId="urn:microsoft.com/office/officeart/2018/2/layout/IconVerticalSolidList"/>
    <dgm:cxn modelId="{B03A1618-3F14-469C-AA7B-9061A9A2171A}" type="presParOf" srcId="{FB34C2E1-46C8-4454-8AF8-8E818D1F8294}" destId="{48F23E3B-E8A3-434C-A1AF-0A34A089A82B}" srcOrd="0" destOrd="0" presId="urn:microsoft.com/office/officeart/2018/2/layout/IconVerticalSolidList"/>
    <dgm:cxn modelId="{56D9F156-5E2B-4CFD-958E-7D4C9EA804AA}" type="presParOf" srcId="{48F23E3B-E8A3-434C-A1AF-0A34A089A82B}" destId="{CF3C80E5-9763-470D-8376-22D87A5EADB5}" srcOrd="0" destOrd="0" presId="urn:microsoft.com/office/officeart/2018/2/layout/IconVerticalSolidList"/>
    <dgm:cxn modelId="{7606020D-9532-44B7-870F-99EDD71F5866}" type="presParOf" srcId="{48F23E3B-E8A3-434C-A1AF-0A34A089A82B}" destId="{EC2C0C24-4A97-44B8-97AA-ABBA831BC05D}" srcOrd="1" destOrd="0" presId="urn:microsoft.com/office/officeart/2018/2/layout/IconVerticalSolidList"/>
    <dgm:cxn modelId="{4CF0FA04-D11E-47A3-91E0-6CAB40F3F6C8}" type="presParOf" srcId="{48F23E3B-E8A3-434C-A1AF-0A34A089A82B}" destId="{25A755EC-7E5B-4927-8157-51D0C5EBADA2}" srcOrd="2" destOrd="0" presId="urn:microsoft.com/office/officeart/2018/2/layout/IconVerticalSolidList"/>
    <dgm:cxn modelId="{992EF416-566A-499B-B04D-5740003FCAE1}" type="presParOf" srcId="{48F23E3B-E8A3-434C-A1AF-0A34A089A82B}" destId="{6A17F957-F406-41A7-8B46-20A2E000145C}" srcOrd="3" destOrd="0" presId="urn:microsoft.com/office/officeart/2018/2/layout/IconVerticalSolidList"/>
    <dgm:cxn modelId="{3986DDFE-5158-444A-9900-7423B1300E1A}" type="presParOf" srcId="{FB34C2E1-46C8-4454-8AF8-8E818D1F8294}" destId="{5D73D33B-5171-403F-8414-B0308165C68E}" srcOrd="1" destOrd="0" presId="urn:microsoft.com/office/officeart/2018/2/layout/IconVerticalSolidList"/>
    <dgm:cxn modelId="{A71097C9-DE66-45ED-AEA8-5ADFA72251E8}" type="presParOf" srcId="{FB34C2E1-46C8-4454-8AF8-8E818D1F8294}" destId="{19974CBB-CE20-471E-A1BD-489D5D027AA3}" srcOrd="2" destOrd="0" presId="urn:microsoft.com/office/officeart/2018/2/layout/IconVerticalSolidList"/>
    <dgm:cxn modelId="{EDA21ECD-7AFF-4364-8BAB-488AFD87B4FD}" type="presParOf" srcId="{19974CBB-CE20-471E-A1BD-489D5D027AA3}" destId="{66BF6959-927F-4766-92F6-F2712205476E}" srcOrd="0" destOrd="0" presId="urn:microsoft.com/office/officeart/2018/2/layout/IconVerticalSolidList"/>
    <dgm:cxn modelId="{27FA7383-7BFE-4529-8431-972C0D3F988F}" type="presParOf" srcId="{19974CBB-CE20-471E-A1BD-489D5D027AA3}" destId="{5B6DB67F-631D-4410-A4FC-FCD2084FCF9F}" srcOrd="1" destOrd="0" presId="urn:microsoft.com/office/officeart/2018/2/layout/IconVerticalSolidList"/>
    <dgm:cxn modelId="{A8873FC3-4EB1-43E0-9109-F79F7BFF1351}" type="presParOf" srcId="{19974CBB-CE20-471E-A1BD-489D5D027AA3}" destId="{16C676F2-7F0C-491F-BEB9-884662D16B03}" srcOrd="2" destOrd="0" presId="urn:microsoft.com/office/officeart/2018/2/layout/IconVerticalSolidList"/>
    <dgm:cxn modelId="{D503D218-32CB-444D-8B54-F0614C840C08}" type="presParOf" srcId="{19974CBB-CE20-471E-A1BD-489D5D027AA3}" destId="{CCDC1860-EE62-4585-A9AA-B8A9999B5702}" srcOrd="3" destOrd="0" presId="urn:microsoft.com/office/officeart/2018/2/layout/IconVerticalSolidList"/>
    <dgm:cxn modelId="{490F71E6-4C6B-4177-A1D6-90BE163793BE}" type="presParOf" srcId="{FB34C2E1-46C8-4454-8AF8-8E818D1F8294}" destId="{D13B24AF-F1F3-4C66-9476-5906A67137B9}" srcOrd="3" destOrd="0" presId="urn:microsoft.com/office/officeart/2018/2/layout/IconVerticalSolidList"/>
    <dgm:cxn modelId="{05838E2B-F04A-4D81-9827-9880B9CE6D10}" type="presParOf" srcId="{FB34C2E1-46C8-4454-8AF8-8E818D1F8294}" destId="{BEED6E75-9B69-4805-8D73-28CBC8FD9B31}" srcOrd="4" destOrd="0" presId="urn:microsoft.com/office/officeart/2018/2/layout/IconVerticalSolidList"/>
    <dgm:cxn modelId="{4F4B4B4A-E89F-4FD0-B9E9-20789101E22B}" type="presParOf" srcId="{BEED6E75-9B69-4805-8D73-28CBC8FD9B31}" destId="{52B86C72-5454-4DCE-91B9-6D052ECA3D96}" srcOrd="0" destOrd="0" presId="urn:microsoft.com/office/officeart/2018/2/layout/IconVerticalSolidList"/>
    <dgm:cxn modelId="{515E9728-BFEC-46A5-9637-32A343719E82}" type="presParOf" srcId="{BEED6E75-9B69-4805-8D73-28CBC8FD9B31}" destId="{453206E6-414D-4930-AC5B-A87AE2434189}" srcOrd="1" destOrd="0" presId="urn:microsoft.com/office/officeart/2018/2/layout/IconVerticalSolidList"/>
    <dgm:cxn modelId="{864ED82B-00B2-481E-97B5-94A104E866A1}" type="presParOf" srcId="{BEED6E75-9B69-4805-8D73-28CBC8FD9B31}" destId="{DC863813-ED9C-44DC-ABBE-B8390C781A81}" srcOrd="2" destOrd="0" presId="urn:microsoft.com/office/officeart/2018/2/layout/IconVerticalSolidList"/>
    <dgm:cxn modelId="{A183E4DD-46E9-4D19-AC63-93398C814D8D}" type="presParOf" srcId="{BEED6E75-9B69-4805-8D73-28CBC8FD9B31}" destId="{F16278BC-25DE-4554-802D-B01894BFB0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9B575-1A39-466C-A734-F11DBB4FADB4}">
      <dsp:nvSpPr>
        <dsp:cNvPr id="0" name=""/>
        <dsp:cNvSpPr/>
      </dsp:nvSpPr>
      <dsp:spPr>
        <a:xfrm>
          <a:off x="3874" y="41854"/>
          <a:ext cx="398671" cy="398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F0ACC2-E1FD-4BA6-A49D-DB729A541CB9}">
      <dsp:nvSpPr>
        <dsp:cNvPr id="0" name=""/>
        <dsp:cNvSpPr/>
      </dsp:nvSpPr>
      <dsp:spPr>
        <a:xfrm>
          <a:off x="3874" y="624034"/>
          <a:ext cx="1139062" cy="86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b="1" i="0" kern="1200"/>
            <a:t>Resolving Issues and Queries</a:t>
          </a:r>
          <a:endParaRPr lang="en-US" sz="1400" kern="1200"/>
        </a:p>
      </dsp:txBody>
      <dsp:txXfrm>
        <a:off x="3874" y="624034"/>
        <a:ext cx="1139062" cy="868323"/>
      </dsp:txXfrm>
    </dsp:sp>
    <dsp:sp modelId="{3048BB04-8249-4987-A741-3E5F0D8A8F8B}">
      <dsp:nvSpPr>
        <dsp:cNvPr id="0" name=""/>
        <dsp:cNvSpPr/>
      </dsp:nvSpPr>
      <dsp:spPr>
        <a:xfrm>
          <a:off x="3874" y="1577710"/>
          <a:ext cx="1139062" cy="2731772"/>
        </a:xfrm>
        <a:prstGeom prst="rect">
          <a:avLst/>
        </a:prstGeom>
        <a:noFill/>
        <a:ln>
          <a:noFill/>
        </a:ln>
        <a:effectLst/>
      </dsp:spPr>
      <dsp:style>
        <a:lnRef idx="0">
          <a:scrgbClr r="0" g="0" b="0"/>
        </a:lnRef>
        <a:fillRef idx="0">
          <a:scrgbClr r="0" g="0" b="0"/>
        </a:fillRef>
        <a:effectRef idx="0">
          <a:scrgbClr r="0" g="0" b="0"/>
        </a:effectRef>
        <a:fontRef idx="minor"/>
      </dsp:style>
    </dsp:sp>
    <dsp:sp modelId="{32C44909-C085-4B98-803F-59FFAC2063D1}">
      <dsp:nvSpPr>
        <dsp:cNvPr id="0" name=""/>
        <dsp:cNvSpPr/>
      </dsp:nvSpPr>
      <dsp:spPr>
        <a:xfrm>
          <a:off x="1342272" y="41854"/>
          <a:ext cx="398671" cy="398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3303E3-836C-4F14-AA70-240B6595552E}">
      <dsp:nvSpPr>
        <dsp:cNvPr id="0" name=""/>
        <dsp:cNvSpPr/>
      </dsp:nvSpPr>
      <dsp:spPr>
        <a:xfrm>
          <a:off x="1342272" y="624034"/>
          <a:ext cx="1139062" cy="86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b="1" i="0" kern="1200"/>
            <a:t>Enhancing Customer Satisfaction</a:t>
          </a:r>
          <a:endParaRPr lang="en-US" sz="1400" kern="1200"/>
        </a:p>
      </dsp:txBody>
      <dsp:txXfrm>
        <a:off x="1342272" y="624034"/>
        <a:ext cx="1139062" cy="868323"/>
      </dsp:txXfrm>
    </dsp:sp>
    <dsp:sp modelId="{36B7C504-F50C-4F90-B0BB-DAB7B811326A}">
      <dsp:nvSpPr>
        <dsp:cNvPr id="0" name=""/>
        <dsp:cNvSpPr/>
      </dsp:nvSpPr>
      <dsp:spPr>
        <a:xfrm>
          <a:off x="1342272" y="1577710"/>
          <a:ext cx="1139062" cy="2731772"/>
        </a:xfrm>
        <a:prstGeom prst="rect">
          <a:avLst/>
        </a:prstGeom>
        <a:noFill/>
        <a:ln>
          <a:noFill/>
        </a:ln>
        <a:effectLst/>
      </dsp:spPr>
      <dsp:style>
        <a:lnRef idx="0">
          <a:scrgbClr r="0" g="0" b="0"/>
        </a:lnRef>
        <a:fillRef idx="0">
          <a:scrgbClr r="0" g="0" b="0"/>
        </a:fillRef>
        <a:effectRef idx="0">
          <a:scrgbClr r="0" g="0" b="0"/>
        </a:effectRef>
        <a:fontRef idx="minor"/>
      </dsp:style>
    </dsp:sp>
    <dsp:sp modelId="{7BAE19CD-CECD-4792-B861-8275194D9569}">
      <dsp:nvSpPr>
        <dsp:cNvPr id="0" name=""/>
        <dsp:cNvSpPr/>
      </dsp:nvSpPr>
      <dsp:spPr>
        <a:xfrm>
          <a:off x="2680671" y="41854"/>
          <a:ext cx="398671" cy="398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11ED2-0E4B-4A64-94FB-C969EB3C7869}">
      <dsp:nvSpPr>
        <dsp:cNvPr id="0" name=""/>
        <dsp:cNvSpPr/>
      </dsp:nvSpPr>
      <dsp:spPr>
        <a:xfrm>
          <a:off x="2680671" y="624034"/>
          <a:ext cx="1139062" cy="86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b="1" i="0" kern="1200" dirty="0"/>
            <a:t>Reducing Churn and Improving Retention</a:t>
          </a:r>
          <a:endParaRPr lang="en-US" sz="1400" kern="1200" dirty="0"/>
        </a:p>
      </dsp:txBody>
      <dsp:txXfrm>
        <a:off x="2680671" y="624034"/>
        <a:ext cx="1139062" cy="868323"/>
      </dsp:txXfrm>
    </dsp:sp>
    <dsp:sp modelId="{FF6FE906-83F7-44E1-B475-AC1727C32756}">
      <dsp:nvSpPr>
        <dsp:cNvPr id="0" name=""/>
        <dsp:cNvSpPr/>
      </dsp:nvSpPr>
      <dsp:spPr>
        <a:xfrm>
          <a:off x="2680671" y="1577710"/>
          <a:ext cx="1139062" cy="273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GB" sz="1100" b="0" i="0" kern="1200"/>
            <a:t>Netflix invested in a responsive customer care team, contributing to its low churn rate. In 2020, Netflix reported a subscriber base of over 200 million, and a strong customer retention rate played a crucial role in this growth.</a:t>
          </a:r>
          <a:endParaRPr lang="en-US" sz="1100" kern="1200"/>
        </a:p>
      </dsp:txBody>
      <dsp:txXfrm>
        <a:off x="2680671" y="1577710"/>
        <a:ext cx="1139062" cy="2731772"/>
      </dsp:txXfrm>
    </dsp:sp>
    <dsp:sp modelId="{564C6C70-77B1-4A18-89DC-FDFCBD96827F}">
      <dsp:nvSpPr>
        <dsp:cNvPr id="0" name=""/>
        <dsp:cNvSpPr/>
      </dsp:nvSpPr>
      <dsp:spPr>
        <a:xfrm>
          <a:off x="4019069" y="41854"/>
          <a:ext cx="398671" cy="398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99203-EC97-4278-9407-1C2A767D779B}">
      <dsp:nvSpPr>
        <dsp:cNvPr id="0" name=""/>
        <dsp:cNvSpPr/>
      </dsp:nvSpPr>
      <dsp:spPr>
        <a:xfrm>
          <a:off x="4019069" y="624034"/>
          <a:ext cx="1139062" cy="86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b="1" i="0" kern="1200"/>
            <a:t>Gaining Competitive Advantage</a:t>
          </a:r>
          <a:endParaRPr lang="en-US" sz="1400" kern="1200"/>
        </a:p>
      </dsp:txBody>
      <dsp:txXfrm>
        <a:off x="4019069" y="624034"/>
        <a:ext cx="1139062" cy="868323"/>
      </dsp:txXfrm>
    </dsp:sp>
    <dsp:sp modelId="{C636D258-45E8-46C4-A4F6-3860C0CA0E4C}">
      <dsp:nvSpPr>
        <dsp:cNvPr id="0" name=""/>
        <dsp:cNvSpPr/>
      </dsp:nvSpPr>
      <dsp:spPr>
        <a:xfrm>
          <a:off x="4019069" y="1577710"/>
          <a:ext cx="1139062" cy="273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GB" sz="1100" b="0" i="0" kern="1200"/>
            <a:t>Zappos, the online shoe and clothing retailer, built its brand around excellent customer service. This focus on customer care helped Zappos grow its revenue to around $2 billion in 2019 and set it apart from competitors.</a:t>
          </a:r>
          <a:endParaRPr lang="en-US" sz="1100" kern="1200"/>
        </a:p>
      </dsp:txBody>
      <dsp:txXfrm>
        <a:off x="4019069" y="1577710"/>
        <a:ext cx="1139062" cy="2731772"/>
      </dsp:txXfrm>
    </dsp:sp>
    <dsp:sp modelId="{F7195B0B-E3F4-4C9B-A049-9BADF080D9D2}">
      <dsp:nvSpPr>
        <dsp:cNvPr id="0" name=""/>
        <dsp:cNvSpPr/>
      </dsp:nvSpPr>
      <dsp:spPr>
        <a:xfrm>
          <a:off x="5357467" y="41854"/>
          <a:ext cx="398671" cy="3986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B553C-DCAA-4FF6-B1C0-CF4A5B7337E5}">
      <dsp:nvSpPr>
        <dsp:cNvPr id="0" name=""/>
        <dsp:cNvSpPr/>
      </dsp:nvSpPr>
      <dsp:spPr>
        <a:xfrm>
          <a:off x="5357467" y="624034"/>
          <a:ext cx="1139062" cy="86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b="1" i="0" kern="1200"/>
            <a:t>Collecting Customer Feedback</a:t>
          </a:r>
          <a:endParaRPr lang="en-US" sz="1400" kern="1200"/>
        </a:p>
      </dsp:txBody>
      <dsp:txXfrm>
        <a:off x="5357467" y="624034"/>
        <a:ext cx="1139062" cy="868323"/>
      </dsp:txXfrm>
    </dsp:sp>
    <dsp:sp modelId="{FBB3542E-873B-40C1-B890-E405747090F1}">
      <dsp:nvSpPr>
        <dsp:cNvPr id="0" name=""/>
        <dsp:cNvSpPr/>
      </dsp:nvSpPr>
      <dsp:spPr>
        <a:xfrm>
          <a:off x="5357467" y="1577710"/>
          <a:ext cx="1139062" cy="273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GB" sz="1100" b="0" i="0" kern="1200"/>
            <a:t>Starbucks actively collects feedback through its customer care channels. This feedback loop allows them to make improvements based on customer suggestions and preferences, contributing to its $22.4 billion in revenue in 2020.</a:t>
          </a:r>
          <a:endParaRPr lang="en-US" sz="1100" kern="1200"/>
        </a:p>
      </dsp:txBody>
      <dsp:txXfrm>
        <a:off x="5357467" y="1577710"/>
        <a:ext cx="1139062" cy="2731772"/>
      </dsp:txXfrm>
    </dsp:sp>
    <dsp:sp modelId="{0EFE2CE8-67A8-4339-89B4-E4F1A6199CD6}">
      <dsp:nvSpPr>
        <dsp:cNvPr id="0" name=""/>
        <dsp:cNvSpPr/>
      </dsp:nvSpPr>
      <dsp:spPr>
        <a:xfrm>
          <a:off x="6695866" y="41854"/>
          <a:ext cx="398671" cy="3986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05CE1-C66A-4613-A0D3-77D0A2CE93B3}">
      <dsp:nvSpPr>
        <dsp:cNvPr id="0" name=""/>
        <dsp:cNvSpPr/>
      </dsp:nvSpPr>
      <dsp:spPr>
        <a:xfrm>
          <a:off x="6695866" y="624034"/>
          <a:ext cx="1139062" cy="86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b="1" i="0" kern="1200"/>
            <a:t>Upselling and Cross-selling</a:t>
          </a:r>
          <a:endParaRPr lang="en-US" sz="1400" kern="1200"/>
        </a:p>
      </dsp:txBody>
      <dsp:txXfrm>
        <a:off x="6695866" y="624034"/>
        <a:ext cx="1139062" cy="868323"/>
      </dsp:txXfrm>
    </dsp:sp>
    <dsp:sp modelId="{F43DFD5B-601B-4C8D-ACE9-0F82A1E56A75}">
      <dsp:nvSpPr>
        <dsp:cNvPr id="0" name=""/>
        <dsp:cNvSpPr/>
      </dsp:nvSpPr>
      <dsp:spPr>
        <a:xfrm>
          <a:off x="6695866" y="1577710"/>
          <a:ext cx="1139062" cy="273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GB" sz="1100" b="0" i="0" kern="1200"/>
            <a:t>Salesforce, a leading CRM provider, uses its customer support team not only for issue resolution but also to identify opportunities for upselling and cross-selling. This strategy helped Salesforce achieve over $21 billion in revenue in 2021.</a:t>
          </a:r>
          <a:endParaRPr lang="en-US" sz="1100" kern="1200"/>
        </a:p>
      </dsp:txBody>
      <dsp:txXfrm>
        <a:off x="6695866" y="1577710"/>
        <a:ext cx="1139062" cy="2731772"/>
      </dsp:txXfrm>
    </dsp:sp>
    <dsp:sp modelId="{02E56F3E-A53B-4897-9781-198F8915F8A6}">
      <dsp:nvSpPr>
        <dsp:cNvPr id="0" name=""/>
        <dsp:cNvSpPr/>
      </dsp:nvSpPr>
      <dsp:spPr>
        <a:xfrm>
          <a:off x="8034264" y="41854"/>
          <a:ext cx="398671" cy="39867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497F9A-6D31-4B1E-B718-AC367A1706A7}">
      <dsp:nvSpPr>
        <dsp:cNvPr id="0" name=""/>
        <dsp:cNvSpPr/>
      </dsp:nvSpPr>
      <dsp:spPr>
        <a:xfrm>
          <a:off x="8034264" y="624034"/>
          <a:ext cx="1139062" cy="86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b="1" i="0" kern="1200"/>
            <a:t>Mitigating Negative Publicit</a:t>
          </a:r>
          <a:r>
            <a:rPr lang="en-GB" sz="1400" b="1" kern="1200"/>
            <a:t>y</a:t>
          </a:r>
          <a:endParaRPr lang="en-US" sz="1400" kern="1200"/>
        </a:p>
      </dsp:txBody>
      <dsp:txXfrm>
        <a:off x="8034264" y="624034"/>
        <a:ext cx="1139062" cy="868323"/>
      </dsp:txXfrm>
    </dsp:sp>
    <dsp:sp modelId="{DEB1A683-7AF7-4F11-9BDA-5E95EC0B6732}">
      <dsp:nvSpPr>
        <dsp:cNvPr id="0" name=""/>
        <dsp:cNvSpPr/>
      </dsp:nvSpPr>
      <dsp:spPr>
        <a:xfrm>
          <a:off x="8034264" y="1577710"/>
          <a:ext cx="1139062" cy="2731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GB" sz="1100" b="0" i="0" kern="1200"/>
            <a:t>United Airlines faced a public relations crisis when a passenger was forcibly removed from a flight. The company's response to the incident, including improvements to customer care, was instrumental in rebuilding its image and maintaining revenue.</a:t>
          </a:r>
          <a:endParaRPr lang="en-US" sz="1100" kern="1200"/>
        </a:p>
      </dsp:txBody>
      <dsp:txXfrm>
        <a:off x="8034264" y="1577710"/>
        <a:ext cx="1139062" cy="2731772"/>
      </dsp:txXfrm>
    </dsp:sp>
    <dsp:sp modelId="{4A1BEB53-B26B-4EF3-B3A7-2928E98C77BE}">
      <dsp:nvSpPr>
        <dsp:cNvPr id="0" name=""/>
        <dsp:cNvSpPr/>
      </dsp:nvSpPr>
      <dsp:spPr>
        <a:xfrm>
          <a:off x="9372663" y="41854"/>
          <a:ext cx="398671" cy="39867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BC1A63-D6C0-4031-8C09-AC32EFD9C28F}">
      <dsp:nvSpPr>
        <dsp:cNvPr id="0" name=""/>
        <dsp:cNvSpPr/>
      </dsp:nvSpPr>
      <dsp:spPr>
        <a:xfrm>
          <a:off x="9372663" y="624034"/>
          <a:ext cx="1139062" cy="86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GB" sz="1400" b="1" i="0" kern="1200"/>
            <a:t>Building Brand Loyalty</a:t>
          </a:r>
          <a:endParaRPr lang="en-US" sz="1400" kern="1200"/>
        </a:p>
      </dsp:txBody>
      <dsp:txXfrm>
        <a:off x="9372663" y="624034"/>
        <a:ext cx="1139062" cy="868323"/>
      </dsp:txXfrm>
    </dsp:sp>
    <dsp:sp modelId="{7C2B3575-5D5B-438A-8EF6-128DF3463708}">
      <dsp:nvSpPr>
        <dsp:cNvPr id="0" name=""/>
        <dsp:cNvSpPr/>
      </dsp:nvSpPr>
      <dsp:spPr>
        <a:xfrm>
          <a:off x="9372663" y="1577710"/>
          <a:ext cx="1139062" cy="273177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8381E-4E0E-42BA-8CC0-EC7C2848EECA}">
      <dsp:nvSpPr>
        <dsp:cNvPr id="0" name=""/>
        <dsp:cNvSpPr/>
      </dsp:nvSpPr>
      <dsp:spPr>
        <a:xfrm>
          <a:off x="0" y="525"/>
          <a:ext cx="10515600" cy="12286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577F4-1FE7-4F64-850C-FDE1F8148FB4}">
      <dsp:nvSpPr>
        <dsp:cNvPr id="0" name=""/>
        <dsp:cNvSpPr/>
      </dsp:nvSpPr>
      <dsp:spPr>
        <a:xfrm>
          <a:off x="371676" y="276978"/>
          <a:ext cx="675775" cy="675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D53FEA-4FC4-4571-8A98-05479C37DA31}">
      <dsp:nvSpPr>
        <dsp:cNvPr id="0" name=""/>
        <dsp:cNvSpPr/>
      </dsp:nvSpPr>
      <dsp:spPr>
        <a:xfrm>
          <a:off x="1419127" y="525"/>
          <a:ext cx="9096472" cy="122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36" tIns="130036" rIns="130036" bIns="130036" numCol="1" spcCol="1270" anchor="ctr" anchorCtr="0">
          <a:noAutofit/>
        </a:bodyPr>
        <a:lstStyle/>
        <a:p>
          <a:pPr marL="0" lvl="0" indent="0" algn="l" defTabSz="755650">
            <a:lnSpc>
              <a:spcPct val="90000"/>
            </a:lnSpc>
            <a:spcBef>
              <a:spcPct val="0"/>
            </a:spcBef>
            <a:spcAft>
              <a:spcPct val="35000"/>
            </a:spcAft>
            <a:buNone/>
          </a:pPr>
          <a:r>
            <a:rPr lang="en-GB" sz="1700" b="0" i="0" kern="1200"/>
            <a:t>Service Cloud is a customer service platform that helps businesses manage and resolve customer inquiries and issues. It provides tools for case management, knowledge base, omni-channel support, automation, and analytics, enabling companies to deliver exceptional customer service experiences.</a:t>
          </a:r>
          <a:endParaRPr lang="en-US" sz="1700" kern="1200"/>
        </a:p>
      </dsp:txBody>
      <dsp:txXfrm>
        <a:off x="1419127" y="525"/>
        <a:ext cx="9096472" cy="1228681"/>
      </dsp:txXfrm>
    </dsp:sp>
    <dsp:sp modelId="{70D57574-3CAD-4CB3-A5A2-8777BB1E321A}">
      <dsp:nvSpPr>
        <dsp:cNvPr id="0" name=""/>
        <dsp:cNvSpPr/>
      </dsp:nvSpPr>
      <dsp:spPr>
        <a:xfrm>
          <a:off x="0" y="1536377"/>
          <a:ext cx="10515600" cy="12286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80D610-3EF6-4EEB-B147-68DE0252861F}">
      <dsp:nvSpPr>
        <dsp:cNvPr id="0" name=""/>
        <dsp:cNvSpPr/>
      </dsp:nvSpPr>
      <dsp:spPr>
        <a:xfrm>
          <a:off x="371676" y="1812830"/>
          <a:ext cx="675775" cy="675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A6B17A-C0BC-4655-B48A-A2E1ABCE61A2}">
      <dsp:nvSpPr>
        <dsp:cNvPr id="0" name=""/>
        <dsp:cNvSpPr/>
      </dsp:nvSpPr>
      <dsp:spPr>
        <a:xfrm>
          <a:off x="1419127" y="1536377"/>
          <a:ext cx="9096472" cy="122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36" tIns="130036" rIns="130036" bIns="130036" numCol="1" spcCol="1270" anchor="ctr" anchorCtr="0">
          <a:noAutofit/>
        </a:bodyPr>
        <a:lstStyle/>
        <a:p>
          <a:pPr marL="0" lvl="0" indent="0" algn="l" defTabSz="755650">
            <a:lnSpc>
              <a:spcPct val="90000"/>
            </a:lnSpc>
            <a:spcBef>
              <a:spcPct val="0"/>
            </a:spcBef>
            <a:spcAft>
              <a:spcPct val="35000"/>
            </a:spcAft>
            <a:buNone/>
          </a:pPr>
          <a:r>
            <a:rPr lang="en-GB" sz="1700" b="0" i="0" kern="1200"/>
            <a:t>Service Cloud is focused on customer service and support, enabling businesses to manage and resolve customer inquiries. Sales Cloud, on the other hand, is designed for sales teams to manage leads, opportunities, and customer relationships throughout the sales process.</a:t>
          </a:r>
          <a:endParaRPr lang="en-US" sz="1700" kern="1200"/>
        </a:p>
      </dsp:txBody>
      <dsp:txXfrm>
        <a:off x="1419127" y="1536377"/>
        <a:ext cx="9096472" cy="1228681"/>
      </dsp:txXfrm>
    </dsp:sp>
    <dsp:sp modelId="{F0F6F8CF-09B1-44F4-A58D-6AAC6AC2A8B9}">
      <dsp:nvSpPr>
        <dsp:cNvPr id="0" name=""/>
        <dsp:cNvSpPr/>
      </dsp:nvSpPr>
      <dsp:spPr>
        <a:xfrm>
          <a:off x="0" y="3072229"/>
          <a:ext cx="10515600" cy="12286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E40FF-E911-4ED0-9F3E-4B26ACC7BC4F}">
      <dsp:nvSpPr>
        <dsp:cNvPr id="0" name=""/>
        <dsp:cNvSpPr/>
      </dsp:nvSpPr>
      <dsp:spPr>
        <a:xfrm>
          <a:off x="371676" y="3348683"/>
          <a:ext cx="675775" cy="675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6FDB2C-4631-4C0B-8DB5-D4E91E6A0402}">
      <dsp:nvSpPr>
        <dsp:cNvPr id="0" name=""/>
        <dsp:cNvSpPr/>
      </dsp:nvSpPr>
      <dsp:spPr>
        <a:xfrm>
          <a:off x="1419127" y="3072229"/>
          <a:ext cx="9096472" cy="122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36" tIns="130036" rIns="130036" bIns="130036" numCol="1" spcCol="1270" anchor="ctr" anchorCtr="0">
          <a:noAutofit/>
        </a:bodyPr>
        <a:lstStyle/>
        <a:p>
          <a:pPr marL="0" lvl="0" indent="0" algn="l" defTabSz="755650">
            <a:lnSpc>
              <a:spcPct val="90000"/>
            </a:lnSpc>
            <a:spcBef>
              <a:spcPct val="0"/>
            </a:spcBef>
            <a:spcAft>
              <a:spcPct val="35000"/>
            </a:spcAft>
            <a:buNone/>
          </a:pPr>
          <a:r>
            <a:rPr lang="en-GB" sz="1700" b="0" i="0" kern="1200"/>
            <a:t>Service Cloud is used by businesses of all sizes, across industries, around the world, that require customer service and support capabilities and are looking to streamline and enhance their customer service operations.</a:t>
          </a:r>
          <a:endParaRPr lang="en-US" sz="1700" kern="1200"/>
        </a:p>
      </dsp:txBody>
      <dsp:txXfrm>
        <a:off x="1419127" y="3072229"/>
        <a:ext cx="9096472" cy="1228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7EE99-7827-41D9-9AFA-F7EDFA6819C7}">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F1726-CCBF-4D0A-AA0A-C26904E53362}">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online platform that enables companies to connect customers, partners, and employees with each other — and the data and records they need to get work done</a:t>
          </a:r>
          <a:endParaRPr lang="en-US" sz="1500" kern="1200"/>
        </a:p>
      </dsp:txBody>
      <dsp:txXfrm>
        <a:off x="559800" y="3022743"/>
        <a:ext cx="4320000" cy="720000"/>
      </dsp:txXfrm>
    </dsp:sp>
    <dsp:sp modelId="{45AE6F7A-2413-43BA-9A08-2947A5E1B600}">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17AE2-8E57-4537-90D7-6913C4941214}">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b="0" i="0" kern="1200"/>
            <a:t>build communities </a:t>
          </a:r>
          <a:endParaRPr lang="en-US" sz="1500" kern="1200"/>
        </a:p>
      </dsp:txBody>
      <dsp:txXfrm>
        <a:off x="5635800" y="3022743"/>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C80E5-9763-470D-8376-22D87A5EADB5}">
      <dsp:nvSpPr>
        <dsp:cNvPr id="0" name=""/>
        <dsp:cNvSpPr/>
      </dsp:nvSpPr>
      <dsp:spPr>
        <a:xfrm>
          <a:off x="0" y="682"/>
          <a:ext cx="6245265" cy="15965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2C0C24-4A97-44B8-97AA-ABBA831BC05D}">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17F957-F406-41A7-8B46-20A2E000145C}">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GB" sz="2200" kern="1200"/>
            <a:t>Customer Care is important for long-term business</a:t>
          </a:r>
          <a:endParaRPr lang="en-US" sz="2200" kern="1200"/>
        </a:p>
      </dsp:txBody>
      <dsp:txXfrm>
        <a:off x="1844034" y="682"/>
        <a:ext cx="4401230" cy="1596566"/>
      </dsp:txXfrm>
    </dsp:sp>
    <dsp:sp modelId="{66BF6959-927F-4766-92F6-F2712205476E}">
      <dsp:nvSpPr>
        <dsp:cNvPr id="0" name=""/>
        <dsp:cNvSpPr/>
      </dsp:nvSpPr>
      <dsp:spPr>
        <a:xfrm>
          <a:off x="0" y="1996390"/>
          <a:ext cx="6245265" cy="15965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6DB67F-631D-4410-A4FC-FCD2084FCF9F}">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DC1860-EE62-4585-A9AA-B8A9999B5702}">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GB" sz="2200" kern="1200"/>
            <a:t>You can build the help center on SF experience cloud</a:t>
          </a:r>
          <a:endParaRPr lang="en-US" sz="2200" kern="1200"/>
        </a:p>
      </dsp:txBody>
      <dsp:txXfrm>
        <a:off x="1844034" y="1996390"/>
        <a:ext cx="4401230" cy="1596566"/>
      </dsp:txXfrm>
    </dsp:sp>
    <dsp:sp modelId="{52B86C72-5454-4DCE-91B9-6D052ECA3D96}">
      <dsp:nvSpPr>
        <dsp:cNvPr id="0" name=""/>
        <dsp:cNvSpPr/>
      </dsp:nvSpPr>
      <dsp:spPr>
        <a:xfrm>
          <a:off x="0" y="3992098"/>
          <a:ext cx="6245265" cy="15965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3206E6-414D-4930-AC5B-A87AE2434189}">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6278BC-25DE-4554-802D-B01894BFB05C}">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GB" sz="2200" kern="1200"/>
            <a:t>And case management completely on SF platform to have full customer view shared between sales and support teams</a:t>
          </a:r>
          <a:endParaRPr lang="en-US" sz="2200" kern="1200"/>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973FC-4B68-9647-A3BE-2FEC15CFB040}" type="datetimeFigureOut">
              <a:rPr lang="en-CZ" smtClean="0"/>
              <a:t>10/26/23</a:t>
            </a:fld>
            <a:endParaRPr lang="en-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0A589-B0C9-3045-8ECE-8C075E0CE7CC}" type="slidenum">
              <a:rPr lang="en-CZ" smtClean="0"/>
              <a:t>‹#›</a:t>
            </a:fld>
            <a:endParaRPr lang="en-CZ"/>
          </a:p>
        </p:txBody>
      </p:sp>
    </p:spTree>
    <p:extLst>
      <p:ext uri="{BB962C8B-B14F-4D97-AF65-F5344CB8AC3E}">
        <p14:creationId xmlns:p14="http://schemas.microsoft.com/office/powerpoint/2010/main" val="18718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Z" dirty="0"/>
              <a:t>CSAT -&gt; stock performance</a:t>
            </a:r>
          </a:p>
          <a:p>
            <a:pPr marL="228600" indent="-228600">
              <a:buAutoNum type="arabicPeriod"/>
            </a:pPr>
            <a:r>
              <a:rPr lang="en-CZ" dirty="0"/>
              <a:t>Csutomer Retention -&gt; profit</a:t>
            </a:r>
          </a:p>
          <a:p>
            <a:pPr marL="228600" indent="-228600">
              <a:buAutoNum type="arabicPeriod"/>
            </a:pPr>
            <a:r>
              <a:rPr lang="en-CZ" dirty="0"/>
              <a:t>CSAT -&gt; revenue growth</a:t>
            </a:r>
          </a:p>
          <a:p>
            <a:pPr marL="228600" indent="-228600">
              <a:buAutoNum type="arabicPeriod"/>
            </a:pPr>
            <a:r>
              <a:rPr lang="en-CZ" dirty="0"/>
              <a:t>CSAT -&gt; online sales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Z" dirty="0"/>
              <a:t>CSAT -&gt; revenue growth</a:t>
            </a:r>
          </a:p>
          <a:p>
            <a:pPr marL="228600" indent="-228600">
              <a:buAutoNum type="arabicPeriod"/>
            </a:pPr>
            <a:endParaRPr lang="en-CZ" dirty="0"/>
          </a:p>
        </p:txBody>
      </p:sp>
      <p:sp>
        <p:nvSpPr>
          <p:cNvPr id="4" name="Slide Number Placeholder 3"/>
          <p:cNvSpPr>
            <a:spLocks noGrp="1"/>
          </p:cNvSpPr>
          <p:nvPr>
            <p:ph type="sldNum" sz="quarter" idx="5"/>
          </p:nvPr>
        </p:nvSpPr>
        <p:spPr/>
        <p:txBody>
          <a:bodyPr/>
          <a:lstStyle/>
          <a:p>
            <a:fld id="{2E80A589-B0C9-3045-8ECE-8C075E0CE7CC}" type="slidenum">
              <a:rPr lang="en-CZ" smtClean="0"/>
              <a:t>4</a:t>
            </a:fld>
            <a:endParaRPr lang="en-CZ"/>
          </a:p>
        </p:txBody>
      </p:sp>
    </p:spTree>
    <p:extLst>
      <p:ext uri="{BB962C8B-B14F-4D97-AF65-F5344CB8AC3E}">
        <p14:creationId xmlns:p14="http://schemas.microsoft.com/office/powerpoint/2010/main" val="3723938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2E80A589-B0C9-3045-8ECE-8C075E0CE7CC}" type="slidenum">
              <a:rPr lang="en-CZ" smtClean="0"/>
              <a:t>16</a:t>
            </a:fld>
            <a:endParaRPr lang="en-CZ"/>
          </a:p>
        </p:txBody>
      </p:sp>
    </p:spTree>
    <p:extLst>
      <p:ext uri="{BB962C8B-B14F-4D97-AF65-F5344CB8AC3E}">
        <p14:creationId xmlns:p14="http://schemas.microsoft.com/office/powerpoint/2010/main" val="636974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2E80A589-B0C9-3045-8ECE-8C075E0CE7CC}" type="slidenum">
              <a:rPr lang="en-CZ" smtClean="0"/>
              <a:t>17</a:t>
            </a:fld>
            <a:endParaRPr lang="en-CZ"/>
          </a:p>
        </p:txBody>
      </p:sp>
    </p:spTree>
    <p:extLst>
      <p:ext uri="{BB962C8B-B14F-4D97-AF65-F5344CB8AC3E}">
        <p14:creationId xmlns:p14="http://schemas.microsoft.com/office/powerpoint/2010/main" val="713822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2E80A589-B0C9-3045-8ECE-8C075E0CE7CC}" type="slidenum">
              <a:rPr lang="en-CZ" smtClean="0"/>
              <a:t>18</a:t>
            </a:fld>
            <a:endParaRPr lang="en-CZ"/>
          </a:p>
        </p:txBody>
      </p:sp>
    </p:spTree>
    <p:extLst>
      <p:ext uri="{BB962C8B-B14F-4D97-AF65-F5344CB8AC3E}">
        <p14:creationId xmlns:p14="http://schemas.microsoft.com/office/powerpoint/2010/main" val="127478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Z" dirty="0"/>
              <a:t>cviceni</a:t>
            </a:r>
          </a:p>
        </p:txBody>
      </p:sp>
      <p:sp>
        <p:nvSpPr>
          <p:cNvPr id="4" name="Slide Number Placeholder 3"/>
          <p:cNvSpPr>
            <a:spLocks noGrp="1"/>
          </p:cNvSpPr>
          <p:nvPr>
            <p:ph type="sldNum" sz="quarter" idx="5"/>
          </p:nvPr>
        </p:nvSpPr>
        <p:spPr/>
        <p:txBody>
          <a:bodyPr/>
          <a:lstStyle/>
          <a:p>
            <a:fld id="{2E80A589-B0C9-3045-8ECE-8C075E0CE7CC}" type="slidenum">
              <a:rPr lang="en-CZ" smtClean="0"/>
              <a:t>19</a:t>
            </a:fld>
            <a:endParaRPr lang="en-CZ"/>
          </a:p>
        </p:txBody>
      </p:sp>
    </p:spTree>
    <p:extLst>
      <p:ext uri="{BB962C8B-B14F-4D97-AF65-F5344CB8AC3E}">
        <p14:creationId xmlns:p14="http://schemas.microsoft.com/office/powerpoint/2010/main" val="58623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2E80A589-B0C9-3045-8ECE-8C075E0CE7CC}" type="slidenum">
              <a:rPr lang="en-CZ" smtClean="0"/>
              <a:t>22</a:t>
            </a:fld>
            <a:endParaRPr lang="en-CZ"/>
          </a:p>
        </p:txBody>
      </p:sp>
    </p:spTree>
    <p:extLst>
      <p:ext uri="{BB962C8B-B14F-4D97-AF65-F5344CB8AC3E}">
        <p14:creationId xmlns:p14="http://schemas.microsoft.com/office/powerpoint/2010/main" val="161195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r>
              <a:rPr lang="en-CZ" dirty="0"/>
              <a:t>ase management</a:t>
            </a:r>
          </a:p>
          <a:p>
            <a:r>
              <a:rPr lang="en-CZ" dirty="0"/>
              <a:t>KB, IKB </a:t>
            </a:r>
          </a:p>
          <a:p>
            <a:r>
              <a:rPr lang="en-GB" dirty="0"/>
              <a:t>O</a:t>
            </a:r>
            <a:r>
              <a:rPr lang="en-CZ" dirty="0"/>
              <a:t>mnichannel</a:t>
            </a:r>
          </a:p>
          <a:p>
            <a:r>
              <a:rPr lang="en-GB" dirty="0"/>
              <a:t>A</a:t>
            </a:r>
            <a:r>
              <a:rPr lang="en-CZ" dirty="0"/>
              <a:t>utomatizace (apex, flow)</a:t>
            </a:r>
          </a:p>
          <a:p>
            <a:r>
              <a:rPr lang="en-GB" dirty="0"/>
              <a:t>A</a:t>
            </a:r>
            <a:r>
              <a:rPr lang="en-CZ" dirty="0"/>
              <a:t>nalytics – reporty, dashboardy, analytics studio, supervisor console</a:t>
            </a:r>
          </a:p>
          <a:p>
            <a:endParaRPr lang="en-CZ" dirty="0"/>
          </a:p>
          <a:p>
            <a:r>
              <a:rPr lang="en-CZ" dirty="0"/>
              <a:t>Sales vs Service</a:t>
            </a:r>
          </a:p>
          <a:p>
            <a:r>
              <a:rPr lang="en-GB" dirty="0"/>
              <a:t>Customer Care shift to selling organization</a:t>
            </a:r>
          </a:p>
          <a:p>
            <a:endParaRPr lang="en-GB" dirty="0"/>
          </a:p>
          <a:p>
            <a:endParaRPr lang="en-CZ" dirty="0"/>
          </a:p>
        </p:txBody>
      </p:sp>
      <p:sp>
        <p:nvSpPr>
          <p:cNvPr id="4" name="Slide Number Placeholder 3"/>
          <p:cNvSpPr>
            <a:spLocks noGrp="1"/>
          </p:cNvSpPr>
          <p:nvPr>
            <p:ph type="sldNum" sz="quarter" idx="5"/>
          </p:nvPr>
        </p:nvSpPr>
        <p:spPr/>
        <p:txBody>
          <a:bodyPr/>
          <a:lstStyle/>
          <a:p>
            <a:fld id="{2E80A589-B0C9-3045-8ECE-8C075E0CE7CC}" type="slidenum">
              <a:rPr lang="en-CZ" smtClean="0"/>
              <a:t>5</a:t>
            </a:fld>
            <a:endParaRPr lang="en-CZ"/>
          </a:p>
        </p:txBody>
      </p:sp>
    </p:spTree>
    <p:extLst>
      <p:ext uri="{BB962C8B-B14F-4D97-AF65-F5344CB8AC3E}">
        <p14:creationId xmlns:p14="http://schemas.microsoft.com/office/powerpoint/2010/main" val="186480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a:r>
            <a:r>
              <a:rPr lang="en-CZ" dirty="0"/>
              <a:t>ommunity</a:t>
            </a:r>
          </a:p>
          <a:p>
            <a:r>
              <a:rPr lang="en-GB" dirty="0"/>
              <a:t>S</a:t>
            </a:r>
            <a:r>
              <a:rPr lang="en-CZ" dirty="0"/>
              <a:t>urvey</a:t>
            </a:r>
          </a:p>
          <a:p>
            <a:r>
              <a:rPr lang="en-GB" dirty="0"/>
              <a:t>S</a:t>
            </a:r>
            <a:r>
              <a:rPr lang="en-CZ" dirty="0"/>
              <a:t>upport process, call skription, IKB</a:t>
            </a:r>
          </a:p>
          <a:p>
            <a:r>
              <a:rPr lang="en-GB" dirty="0"/>
              <a:t>F</a:t>
            </a:r>
            <a:r>
              <a:rPr lang="en-CZ" dirty="0"/>
              <a:t>low, trigger,</a:t>
            </a:r>
          </a:p>
          <a:p>
            <a:r>
              <a:rPr lang="en-CZ" dirty="0"/>
              <a:t>Case management</a:t>
            </a:r>
          </a:p>
          <a:p>
            <a:endParaRPr lang="en-CZ" dirty="0"/>
          </a:p>
        </p:txBody>
      </p:sp>
      <p:sp>
        <p:nvSpPr>
          <p:cNvPr id="4" name="Slide Number Placeholder 3"/>
          <p:cNvSpPr>
            <a:spLocks noGrp="1"/>
          </p:cNvSpPr>
          <p:nvPr>
            <p:ph type="sldNum" sz="quarter" idx="5"/>
          </p:nvPr>
        </p:nvSpPr>
        <p:spPr/>
        <p:txBody>
          <a:bodyPr/>
          <a:lstStyle/>
          <a:p>
            <a:fld id="{2E80A589-B0C9-3045-8ECE-8C075E0CE7CC}" type="slidenum">
              <a:rPr lang="en-CZ" smtClean="0"/>
              <a:t>6</a:t>
            </a:fld>
            <a:endParaRPr lang="en-CZ"/>
          </a:p>
        </p:txBody>
      </p:sp>
    </p:spTree>
    <p:extLst>
      <p:ext uri="{BB962C8B-B14F-4D97-AF65-F5344CB8AC3E}">
        <p14:creationId xmlns:p14="http://schemas.microsoft.com/office/powerpoint/2010/main" val="3688062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Z" dirty="0"/>
              <a:t>ERD diagram</a:t>
            </a:r>
          </a:p>
        </p:txBody>
      </p:sp>
      <p:sp>
        <p:nvSpPr>
          <p:cNvPr id="4" name="Slide Number Placeholder 3"/>
          <p:cNvSpPr>
            <a:spLocks noGrp="1"/>
          </p:cNvSpPr>
          <p:nvPr>
            <p:ph type="sldNum" sz="quarter" idx="5"/>
          </p:nvPr>
        </p:nvSpPr>
        <p:spPr/>
        <p:txBody>
          <a:bodyPr/>
          <a:lstStyle/>
          <a:p>
            <a:fld id="{2E80A589-B0C9-3045-8ECE-8C075E0CE7CC}" type="slidenum">
              <a:rPr lang="en-CZ" smtClean="0"/>
              <a:t>7</a:t>
            </a:fld>
            <a:endParaRPr lang="en-CZ"/>
          </a:p>
        </p:txBody>
      </p:sp>
    </p:spTree>
    <p:extLst>
      <p:ext uri="{BB962C8B-B14F-4D97-AF65-F5344CB8AC3E}">
        <p14:creationId xmlns:p14="http://schemas.microsoft.com/office/powerpoint/2010/main" val="180723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t>
            </a:r>
            <a:r>
              <a:rPr lang="en-CZ" dirty="0"/>
              <a:t>e cviceni</a:t>
            </a:r>
          </a:p>
        </p:txBody>
      </p:sp>
      <p:sp>
        <p:nvSpPr>
          <p:cNvPr id="4" name="Slide Number Placeholder 3"/>
          <p:cNvSpPr>
            <a:spLocks noGrp="1"/>
          </p:cNvSpPr>
          <p:nvPr>
            <p:ph type="sldNum" sz="quarter" idx="5"/>
          </p:nvPr>
        </p:nvSpPr>
        <p:spPr/>
        <p:txBody>
          <a:bodyPr/>
          <a:lstStyle/>
          <a:p>
            <a:fld id="{2E80A589-B0C9-3045-8ECE-8C075E0CE7CC}" type="slidenum">
              <a:rPr lang="en-CZ" smtClean="0"/>
              <a:t>8</a:t>
            </a:fld>
            <a:endParaRPr lang="en-CZ"/>
          </a:p>
        </p:txBody>
      </p:sp>
    </p:spTree>
    <p:extLst>
      <p:ext uri="{BB962C8B-B14F-4D97-AF65-F5344CB8AC3E}">
        <p14:creationId xmlns:p14="http://schemas.microsoft.com/office/powerpoint/2010/main" val="274790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2E80A589-B0C9-3045-8ECE-8C075E0CE7CC}" type="slidenum">
              <a:rPr lang="en-CZ" smtClean="0"/>
              <a:t>10</a:t>
            </a:fld>
            <a:endParaRPr lang="en-CZ"/>
          </a:p>
        </p:txBody>
      </p:sp>
    </p:spTree>
    <p:extLst>
      <p:ext uri="{BB962C8B-B14F-4D97-AF65-F5344CB8AC3E}">
        <p14:creationId xmlns:p14="http://schemas.microsoft.com/office/powerpoint/2010/main" val="185850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a:t>
            </a:r>
            <a:r>
              <a:rPr lang="en-CZ" dirty="0"/>
              <a:t>ser manual</a:t>
            </a:r>
          </a:p>
          <a:p>
            <a:r>
              <a:rPr lang="en-GB" dirty="0" err="1"/>
              <a:t>Telefon</a:t>
            </a:r>
            <a:r>
              <a:rPr lang="en-GB" dirty="0"/>
              <a:t> / email S</a:t>
            </a:r>
            <a:r>
              <a:rPr lang="en-CZ" dirty="0"/>
              <a:t>upport (problem skalovani)</a:t>
            </a:r>
          </a:p>
          <a:p>
            <a:r>
              <a:rPr lang="en-CZ" dirty="0"/>
              <a:t>KB – self service</a:t>
            </a:r>
          </a:p>
          <a:p>
            <a:r>
              <a:rPr lang="en-GB" dirty="0"/>
              <a:t>C</a:t>
            </a:r>
            <a:r>
              <a:rPr lang="en-CZ" dirty="0"/>
              <a:t>hatbot / automatizace / AI search </a:t>
            </a:r>
          </a:p>
          <a:p>
            <a:r>
              <a:rPr lang="en-GB" dirty="0"/>
              <a:t>A</a:t>
            </a:r>
            <a:r>
              <a:rPr lang="en-CZ" dirty="0"/>
              <a:t>utonomni AI</a:t>
            </a:r>
          </a:p>
          <a:p>
            <a:r>
              <a:rPr lang="en-GB" dirty="0"/>
              <a:t>D</a:t>
            </a:r>
            <a:r>
              <a:rPr lang="en-CZ" dirty="0"/>
              <a:t>o budoucna AI autonomni agenti , ???</a:t>
            </a:r>
          </a:p>
          <a:p>
            <a:endParaRPr lang="en-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CZ" dirty="0"/>
              <a:t>19 stoleti GB, </a:t>
            </a:r>
            <a:r>
              <a:rPr lang="en-GB" b="0" i="0" dirty="0" err="1">
                <a:solidFill>
                  <a:srgbClr val="000000"/>
                </a:solidFill>
                <a:effectLst/>
                <a:latin typeface="Linux Libertine"/>
              </a:rPr>
              <a:t>Luddité</a:t>
            </a:r>
            <a:r>
              <a:rPr lang="en-GB" b="0" i="0" dirty="0">
                <a:solidFill>
                  <a:srgbClr val="000000"/>
                </a:solidFill>
                <a:effectLst/>
                <a:latin typeface="Linux Libertine"/>
              </a:rPr>
              <a:t> / </a:t>
            </a:r>
            <a:r>
              <a:rPr lang="en-GB" b="0" i="0" dirty="0" err="1">
                <a:solidFill>
                  <a:srgbClr val="000000"/>
                </a:solidFill>
                <a:effectLst/>
                <a:latin typeface="Linux Libertine"/>
              </a:rPr>
              <a:t>luddismus</a:t>
            </a:r>
            <a:r>
              <a:rPr lang="en-GB" b="0" i="0" dirty="0">
                <a:solidFill>
                  <a:srgbClr val="000000"/>
                </a:solidFill>
                <a:effectLst/>
                <a:latin typeface="Linux Libertine"/>
              </a:rPr>
              <a:t> – </a:t>
            </a:r>
            <a:r>
              <a:rPr lang="en-GB" b="0" i="0" dirty="0" err="1">
                <a:solidFill>
                  <a:srgbClr val="000000"/>
                </a:solidFill>
                <a:effectLst/>
                <a:latin typeface="Linux Libertine"/>
              </a:rPr>
              <a:t>rozbijeli</a:t>
            </a:r>
            <a:r>
              <a:rPr lang="en-GB" b="0" i="0" dirty="0">
                <a:solidFill>
                  <a:srgbClr val="000000"/>
                </a:solidFill>
                <a:effectLst/>
                <a:latin typeface="Linux Libertine"/>
              </a:rPr>
              <a:t> </a:t>
            </a:r>
            <a:r>
              <a:rPr lang="en-GB" b="0" i="0" dirty="0" err="1">
                <a:solidFill>
                  <a:srgbClr val="000000"/>
                </a:solidFill>
                <a:effectLst/>
                <a:latin typeface="Linux Libertine"/>
              </a:rPr>
              <a:t>stroje</a:t>
            </a:r>
            <a:r>
              <a:rPr lang="en-GB" b="0" i="0" dirty="0">
                <a:solidFill>
                  <a:srgbClr val="000000"/>
                </a:solidFill>
                <a:effectLst/>
                <a:latin typeface="Linux Libertine"/>
              </a:rPr>
              <a:t> (</a:t>
            </a:r>
            <a:r>
              <a:rPr lang="en-GB" b="0" i="0" dirty="0" err="1">
                <a:solidFill>
                  <a:srgbClr val="000000"/>
                </a:solidFill>
                <a:effectLst/>
                <a:latin typeface="Linux Libertine"/>
              </a:rPr>
              <a:t>tkalcovske</a:t>
            </a:r>
            <a:r>
              <a:rPr lang="en-GB" b="0" i="0" dirty="0">
                <a:solidFill>
                  <a:srgbClr val="000000"/>
                </a:solidFill>
                <a:effectLst/>
                <a:latin typeface="Linux Libertine"/>
              </a:rPr>
              <a:t> </a:t>
            </a:r>
            <a:r>
              <a:rPr lang="en-GB" b="0" i="0" dirty="0" err="1">
                <a:solidFill>
                  <a:srgbClr val="000000"/>
                </a:solidFill>
                <a:effectLst/>
                <a:latin typeface="Linux Libertine"/>
              </a:rPr>
              <a:t>stavy</a:t>
            </a:r>
            <a:r>
              <a:rPr lang="en-GB" b="0" i="0" dirty="0">
                <a:solidFill>
                  <a:srgbClr val="000000"/>
                </a:solidFill>
                <a:effectLst/>
                <a:latin typeface="Linux Libertine"/>
              </a:rPr>
              <a:t>), </a:t>
            </a:r>
            <a:r>
              <a:rPr lang="en-GB" b="0" i="0" dirty="0" err="1">
                <a:solidFill>
                  <a:srgbClr val="000000"/>
                </a:solidFill>
                <a:effectLst/>
                <a:latin typeface="Linux Libertine"/>
              </a:rPr>
              <a:t>kvuli</a:t>
            </a:r>
            <a:r>
              <a:rPr lang="en-GB" b="0" i="0" dirty="0">
                <a:solidFill>
                  <a:srgbClr val="000000"/>
                </a:solidFill>
                <a:effectLst/>
                <a:latin typeface="Linux Libertine"/>
              </a:rPr>
              <a:t> </a:t>
            </a:r>
            <a:r>
              <a:rPr lang="en-GB" b="0" i="0" dirty="0" err="1">
                <a:solidFill>
                  <a:srgbClr val="000000"/>
                </a:solidFill>
                <a:effectLst/>
                <a:latin typeface="Linux Libertine"/>
              </a:rPr>
              <a:t>praci</a:t>
            </a:r>
            <a:r>
              <a:rPr lang="en-GB" b="0" i="0" dirty="0">
                <a:solidFill>
                  <a:srgbClr val="000000"/>
                </a:solidFill>
                <a:effectLst/>
                <a:latin typeface="Linux Libertine"/>
              </a:rPr>
              <a:t>, ne </a:t>
            </a:r>
            <a:r>
              <a:rPr lang="en-GB" b="0" i="0" dirty="0" err="1">
                <a:solidFill>
                  <a:srgbClr val="000000"/>
                </a:solidFill>
                <a:effectLst/>
                <a:latin typeface="Linux Libertine"/>
              </a:rPr>
              <a:t>kvuli</a:t>
            </a:r>
            <a:r>
              <a:rPr lang="en-GB" b="0" i="0" dirty="0">
                <a:solidFill>
                  <a:srgbClr val="000000"/>
                </a:solidFill>
                <a:effectLst/>
                <a:latin typeface="Linux Libertine"/>
              </a:rPr>
              <a:t> </a:t>
            </a:r>
            <a:r>
              <a:rPr lang="en-GB" b="0" i="0" dirty="0" err="1">
                <a:solidFill>
                  <a:srgbClr val="000000"/>
                </a:solidFill>
                <a:effectLst/>
                <a:latin typeface="Linux Libertine"/>
              </a:rPr>
              <a:t>ochrane</a:t>
            </a:r>
            <a:r>
              <a:rPr lang="en-GB" b="0" i="0" dirty="0">
                <a:solidFill>
                  <a:srgbClr val="000000"/>
                </a:solidFill>
                <a:effectLst/>
                <a:latin typeface="Linux Libertine"/>
              </a:rPr>
              <a:t> </a:t>
            </a:r>
            <a:r>
              <a:rPr lang="en-GB" b="0" i="0" dirty="0" err="1">
                <a:solidFill>
                  <a:srgbClr val="000000"/>
                </a:solidFill>
                <a:effectLst/>
                <a:latin typeface="Linux Libertine"/>
              </a:rPr>
              <a:t>prirody</a:t>
            </a:r>
            <a:endParaRPr lang="en-CZ" dirty="0"/>
          </a:p>
          <a:p>
            <a:endParaRPr lang="en-CZ" dirty="0"/>
          </a:p>
          <a:p>
            <a:r>
              <a:rPr lang="en-GB" dirty="0"/>
              <a:t>D</a:t>
            </a:r>
            <a:r>
              <a:rPr lang="en-CZ" dirty="0"/>
              <a:t>elegat – dava ukoly a pracuje s vysledky</a:t>
            </a:r>
          </a:p>
          <a:p>
            <a:r>
              <a:rPr lang="en-CZ" dirty="0"/>
              <a:t>Dirigent / strojvedouci – ridi orchestr a tvori umelecke dilo</a:t>
            </a:r>
          </a:p>
        </p:txBody>
      </p:sp>
      <p:sp>
        <p:nvSpPr>
          <p:cNvPr id="4" name="Slide Number Placeholder 3"/>
          <p:cNvSpPr>
            <a:spLocks noGrp="1"/>
          </p:cNvSpPr>
          <p:nvPr>
            <p:ph type="sldNum" sz="quarter" idx="5"/>
          </p:nvPr>
        </p:nvSpPr>
        <p:spPr/>
        <p:txBody>
          <a:bodyPr/>
          <a:lstStyle/>
          <a:p>
            <a:fld id="{2E80A589-B0C9-3045-8ECE-8C075E0CE7CC}" type="slidenum">
              <a:rPr lang="en-CZ" smtClean="0"/>
              <a:t>11</a:t>
            </a:fld>
            <a:endParaRPr lang="en-CZ"/>
          </a:p>
        </p:txBody>
      </p:sp>
    </p:spTree>
    <p:extLst>
      <p:ext uri="{BB962C8B-B14F-4D97-AF65-F5344CB8AC3E}">
        <p14:creationId xmlns:p14="http://schemas.microsoft.com/office/powerpoint/2010/main" val="237385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
            </a:r>
            <a:r>
              <a:rPr lang="en-CZ" dirty="0"/>
              <a:t>anualni prace</a:t>
            </a:r>
          </a:p>
          <a:p>
            <a:r>
              <a:rPr lang="en-GB" dirty="0" err="1"/>
              <a:t>Predikce</a:t>
            </a:r>
            <a:r>
              <a:rPr lang="en-GB" dirty="0"/>
              <a:t>, best option …</a:t>
            </a:r>
          </a:p>
          <a:p>
            <a:r>
              <a:rPr lang="en-GB" dirty="0"/>
              <a:t>Generative AI pro support (KB, </a:t>
            </a:r>
            <a:r>
              <a:rPr lang="en-GB" dirty="0" err="1"/>
              <a:t>odpoved</a:t>
            </a:r>
            <a:r>
              <a:rPr lang="en-GB" dirty="0"/>
              <a:t>, </a:t>
            </a:r>
            <a:r>
              <a:rPr lang="en-GB" dirty="0" err="1"/>
              <a:t>kategorizace</a:t>
            </a:r>
            <a:r>
              <a:rPr lang="en-GB" dirty="0"/>
              <a:t>, case summary, chatbot, phone call review / training, …)</a:t>
            </a:r>
            <a:endParaRPr lang="en-CZ" dirty="0"/>
          </a:p>
        </p:txBody>
      </p:sp>
      <p:sp>
        <p:nvSpPr>
          <p:cNvPr id="4" name="Slide Number Placeholder 3"/>
          <p:cNvSpPr>
            <a:spLocks noGrp="1"/>
          </p:cNvSpPr>
          <p:nvPr>
            <p:ph type="sldNum" sz="quarter" idx="5"/>
          </p:nvPr>
        </p:nvSpPr>
        <p:spPr/>
        <p:txBody>
          <a:bodyPr/>
          <a:lstStyle/>
          <a:p>
            <a:fld id="{2E80A589-B0C9-3045-8ECE-8C075E0CE7CC}" type="slidenum">
              <a:rPr lang="en-CZ" smtClean="0"/>
              <a:t>12</a:t>
            </a:fld>
            <a:endParaRPr lang="en-CZ"/>
          </a:p>
        </p:txBody>
      </p:sp>
    </p:spTree>
    <p:extLst>
      <p:ext uri="{BB962C8B-B14F-4D97-AF65-F5344CB8AC3E}">
        <p14:creationId xmlns:p14="http://schemas.microsoft.com/office/powerpoint/2010/main" val="358088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2E80A589-B0C9-3045-8ECE-8C075E0CE7CC}" type="slidenum">
              <a:rPr lang="en-CZ" smtClean="0"/>
              <a:t>15</a:t>
            </a:fld>
            <a:endParaRPr lang="en-CZ"/>
          </a:p>
        </p:txBody>
      </p:sp>
    </p:spTree>
    <p:extLst>
      <p:ext uri="{BB962C8B-B14F-4D97-AF65-F5344CB8AC3E}">
        <p14:creationId xmlns:p14="http://schemas.microsoft.com/office/powerpoint/2010/main" val="117330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4D89-10D9-B8BF-0A12-7556A724CA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Z"/>
          </a:p>
        </p:txBody>
      </p:sp>
      <p:sp>
        <p:nvSpPr>
          <p:cNvPr id="3" name="Subtitle 2">
            <a:extLst>
              <a:ext uri="{FF2B5EF4-FFF2-40B4-BE49-F238E27FC236}">
                <a16:creationId xmlns:a16="http://schemas.microsoft.com/office/drawing/2014/main" id="{827D6B7A-EF2A-145F-BE4E-F0285CA831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Z"/>
          </a:p>
        </p:txBody>
      </p:sp>
      <p:sp>
        <p:nvSpPr>
          <p:cNvPr id="4" name="Date Placeholder 3">
            <a:extLst>
              <a:ext uri="{FF2B5EF4-FFF2-40B4-BE49-F238E27FC236}">
                <a16:creationId xmlns:a16="http://schemas.microsoft.com/office/drawing/2014/main" id="{0E760682-8B8E-A004-EC2C-5CFEF6FA6057}"/>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5" name="Footer Placeholder 4">
            <a:extLst>
              <a:ext uri="{FF2B5EF4-FFF2-40B4-BE49-F238E27FC236}">
                <a16:creationId xmlns:a16="http://schemas.microsoft.com/office/drawing/2014/main" id="{A5BA2B02-2757-FC22-2975-0507C5464375}"/>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315BF14F-80DF-12A6-1001-40A384F69038}"/>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48989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24C7-5BF5-70C9-76D9-24063BE1D7EF}"/>
              </a:ext>
            </a:extLst>
          </p:cNvPr>
          <p:cNvSpPr>
            <a:spLocks noGrp="1"/>
          </p:cNvSpPr>
          <p:nvPr>
            <p:ph type="title"/>
          </p:nvPr>
        </p:nvSpPr>
        <p:spPr/>
        <p:txBody>
          <a:bodyPr/>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E9A0C4B3-A63B-3D52-1644-334D609702A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59B7631B-EF0D-2673-2BCC-1DB3E71D5048}"/>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5" name="Footer Placeholder 4">
            <a:extLst>
              <a:ext uri="{FF2B5EF4-FFF2-40B4-BE49-F238E27FC236}">
                <a16:creationId xmlns:a16="http://schemas.microsoft.com/office/drawing/2014/main" id="{D925D029-45EA-1B28-0692-411B5506436E}"/>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CDCB834F-719C-67C8-F24E-9A4F9622405F}"/>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423790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CB9237-4E6E-04AB-8BEB-43612F562EB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72BECEF1-2F5E-0CDF-F598-6907AB20C41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7D69DCB4-AA95-8F7C-F969-581440A98C27}"/>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5" name="Footer Placeholder 4">
            <a:extLst>
              <a:ext uri="{FF2B5EF4-FFF2-40B4-BE49-F238E27FC236}">
                <a16:creationId xmlns:a16="http://schemas.microsoft.com/office/drawing/2014/main" id="{082C633B-6C5F-FA57-3541-82F51FF48ED4}"/>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2CBDEC65-8E64-33D2-44B2-4ECDEDAD2722}"/>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164094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1A03-47FE-5D2D-6210-A8BE5CDE9426}"/>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E409F0A8-E18F-BB09-1654-32B858EEFC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2AF08B9B-AD3C-BAB6-40DC-E4203E48D2A3}"/>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5" name="Footer Placeholder 4">
            <a:extLst>
              <a:ext uri="{FF2B5EF4-FFF2-40B4-BE49-F238E27FC236}">
                <a16:creationId xmlns:a16="http://schemas.microsoft.com/office/drawing/2014/main" id="{69821D7F-2001-6A65-275A-E58271019A8E}"/>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5C689453-4944-94D9-F75E-D099EB1FF848}"/>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211199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F378-66DD-9CCB-DB74-00395D166D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Z"/>
          </a:p>
        </p:txBody>
      </p:sp>
      <p:sp>
        <p:nvSpPr>
          <p:cNvPr id="3" name="Text Placeholder 2">
            <a:extLst>
              <a:ext uri="{FF2B5EF4-FFF2-40B4-BE49-F238E27FC236}">
                <a16:creationId xmlns:a16="http://schemas.microsoft.com/office/drawing/2014/main" id="{A3F58405-B0D8-290D-9690-6E925B382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874EE5-C7D5-C545-37A5-D98AAE15C42B}"/>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5" name="Footer Placeholder 4">
            <a:extLst>
              <a:ext uri="{FF2B5EF4-FFF2-40B4-BE49-F238E27FC236}">
                <a16:creationId xmlns:a16="http://schemas.microsoft.com/office/drawing/2014/main" id="{8496070B-3F70-7D15-9F37-4FE4B1298FC8}"/>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1D0808FF-E528-7F89-1490-3A25940E778A}"/>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135911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9C22-6E76-E380-B77B-F0BE24DD3AB7}"/>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A786D870-759F-F505-A95C-42E24ADC9BC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Content Placeholder 3">
            <a:extLst>
              <a:ext uri="{FF2B5EF4-FFF2-40B4-BE49-F238E27FC236}">
                <a16:creationId xmlns:a16="http://schemas.microsoft.com/office/drawing/2014/main" id="{27A7924B-FEDB-2279-351F-1165304114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Date Placeholder 4">
            <a:extLst>
              <a:ext uri="{FF2B5EF4-FFF2-40B4-BE49-F238E27FC236}">
                <a16:creationId xmlns:a16="http://schemas.microsoft.com/office/drawing/2014/main" id="{4F5CEC69-D8D0-A9D9-32D9-B7E9D4F32F41}"/>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6" name="Footer Placeholder 5">
            <a:extLst>
              <a:ext uri="{FF2B5EF4-FFF2-40B4-BE49-F238E27FC236}">
                <a16:creationId xmlns:a16="http://schemas.microsoft.com/office/drawing/2014/main" id="{F0280EFA-4E1C-7854-065F-2987B8806F73}"/>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D3629E09-8F61-95A8-8758-16F5D7CB7FAE}"/>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139916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C9CC9-30DA-23FD-F9E0-EDAADA604B76}"/>
              </a:ext>
            </a:extLst>
          </p:cNvPr>
          <p:cNvSpPr>
            <a:spLocks noGrp="1"/>
          </p:cNvSpPr>
          <p:nvPr>
            <p:ph type="title"/>
          </p:nvPr>
        </p:nvSpPr>
        <p:spPr>
          <a:xfrm>
            <a:off x="839788" y="365125"/>
            <a:ext cx="10515600" cy="1325563"/>
          </a:xfrm>
        </p:spPr>
        <p:txBody>
          <a:bodyPr/>
          <a:lstStyle/>
          <a:p>
            <a:r>
              <a:rPr lang="en-GB"/>
              <a:t>Click to edit Master title style</a:t>
            </a:r>
            <a:endParaRPr lang="en-CZ"/>
          </a:p>
        </p:txBody>
      </p:sp>
      <p:sp>
        <p:nvSpPr>
          <p:cNvPr id="3" name="Text Placeholder 2">
            <a:extLst>
              <a:ext uri="{FF2B5EF4-FFF2-40B4-BE49-F238E27FC236}">
                <a16:creationId xmlns:a16="http://schemas.microsoft.com/office/drawing/2014/main" id="{6094864D-6E0E-5F44-F8E5-D746B4781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55DA8D-0CC1-80FB-A572-A6A1EBC6581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Text Placeholder 4">
            <a:extLst>
              <a:ext uri="{FF2B5EF4-FFF2-40B4-BE49-F238E27FC236}">
                <a16:creationId xmlns:a16="http://schemas.microsoft.com/office/drawing/2014/main" id="{9611488B-89EC-11D7-32FA-1445E94E9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801CDA-E2B2-1689-AB44-826BA83E43C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7" name="Date Placeholder 6">
            <a:extLst>
              <a:ext uri="{FF2B5EF4-FFF2-40B4-BE49-F238E27FC236}">
                <a16:creationId xmlns:a16="http://schemas.microsoft.com/office/drawing/2014/main" id="{6667D785-229C-2186-C7E4-586B3BE43254}"/>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8" name="Footer Placeholder 7">
            <a:extLst>
              <a:ext uri="{FF2B5EF4-FFF2-40B4-BE49-F238E27FC236}">
                <a16:creationId xmlns:a16="http://schemas.microsoft.com/office/drawing/2014/main" id="{6251C4D4-B69D-4F2B-C9F0-FB12BCFBB5C4}"/>
              </a:ext>
            </a:extLst>
          </p:cNvPr>
          <p:cNvSpPr>
            <a:spLocks noGrp="1"/>
          </p:cNvSpPr>
          <p:nvPr>
            <p:ph type="ftr" sz="quarter" idx="11"/>
          </p:nvPr>
        </p:nvSpPr>
        <p:spPr/>
        <p:txBody>
          <a:bodyPr/>
          <a:lstStyle/>
          <a:p>
            <a:endParaRPr lang="en-CZ"/>
          </a:p>
        </p:txBody>
      </p:sp>
      <p:sp>
        <p:nvSpPr>
          <p:cNvPr id="9" name="Slide Number Placeholder 8">
            <a:extLst>
              <a:ext uri="{FF2B5EF4-FFF2-40B4-BE49-F238E27FC236}">
                <a16:creationId xmlns:a16="http://schemas.microsoft.com/office/drawing/2014/main" id="{8BE4E07E-E7F3-2200-4CA4-1F29E2CAD5AA}"/>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96971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1E65-1E03-305A-5B06-0023324074F2}"/>
              </a:ext>
            </a:extLst>
          </p:cNvPr>
          <p:cNvSpPr>
            <a:spLocks noGrp="1"/>
          </p:cNvSpPr>
          <p:nvPr>
            <p:ph type="title"/>
          </p:nvPr>
        </p:nvSpPr>
        <p:spPr/>
        <p:txBody>
          <a:bodyPr/>
          <a:lstStyle/>
          <a:p>
            <a:r>
              <a:rPr lang="en-GB"/>
              <a:t>Click to edit Master title style</a:t>
            </a:r>
            <a:endParaRPr lang="en-CZ"/>
          </a:p>
        </p:txBody>
      </p:sp>
      <p:sp>
        <p:nvSpPr>
          <p:cNvPr id="3" name="Date Placeholder 2">
            <a:extLst>
              <a:ext uri="{FF2B5EF4-FFF2-40B4-BE49-F238E27FC236}">
                <a16:creationId xmlns:a16="http://schemas.microsoft.com/office/drawing/2014/main" id="{EF5A733D-829A-BF38-669C-2B52884F401C}"/>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4" name="Footer Placeholder 3">
            <a:extLst>
              <a:ext uri="{FF2B5EF4-FFF2-40B4-BE49-F238E27FC236}">
                <a16:creationId xmlns:a16="http://schemas.microsoft.com/office/drawing/2014/main" id="{CE13DD2D-6AC8-D5CC-34E6-8C1140FB4BF3}"/>
              </a:ext>
            </a:extLst>
          </p:cNvPr>
          <p:cNvSpPr>
            <a:spLocks noGrp="1"/>
          </p:cNvSpPr>
          <p:nvPr>
            <p:ph type="ftr" sz="quarter" idx="11"/>
          </p:nvPr>
        </p:nvSpPr>
        <p:spPr/>
        <p:txBody>
          <a:bodyPr/>
          <a:lstStyle/>
          <a:p>
            <a:endParaRPr lang="en-CZ"/>
          </a:p>
        </p:txBody>
      </p:sp>
      <p:sp>
        <p:nvSpPr>
          <p:cNvPr id="5" name="Slide Number Placeholder 4">
            <a:extLst>
              <a:ext uri="{FF2B5EF4-FFF2-40B4-BE49-F238E27FC236}">
                <a16:creationId xmlns:a16="http://schemas.microsoft.com/office/drawing/2014/main" id="{C0001010-CA3B-77D5-E427-AC9DACFF5A56}"/>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242878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28C25-C6B6-AB2D-03C0-DE31831E2669}"/>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3" name="Footer Placeholder 2">
            <a:extLst>
              <a:ext uri="{FF2B5EF4-FFF2-40B4-BE49-F238E27FC236}">
                <a16:creationId xmlns:a16="http://schemas.microsoft.com/office/drawing/2014/main" id="{D31E97A1-A552-70EE-81F1-3B29A782946C}"/>
              </a:ext>
            </a:extLst>
          </p:cNvPr>
          <p:cNvSpPr>
            <a:spLocks noGrp="1"/>
          </p:cNvSpPr>
          <p:nvPr>
            <p:ph type="ftr" sz="quarter" idx="11"/>
          </p:nvPr>
        </p:nvSpPr>
        <p:spPr/>
        <p:txBody>
          <a:bodyPr/>
          <a:lstStyle/>
          <a:p>
            <a:endParaRPr lang="en-CZ"/>
          </a:p>
        </p:txBody>
      </p:sp>
      <p:sp>
        <p:nvSpPr>
          <p:cNvPr id="4" name="Slide Number Placeholder 3">
            <a:extLst>
              <a:ext uri="{FF2B5EF4-FFF2-40B4-BE49-F238E27FC236}">
                <a16:creationId xmlns:a16="http://schemas.microsoft.com/office/drawing/2014/main" id="{9DB80E9B-84DD-8BE0-B9E7-FFC349FE5B7B}"/>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422724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B84E-D1D9-3D3A-43D5-97BACD844E6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Content Placeholder 2">
            <a:extLst>
              <a:ext uri="{FF2B5EF4-FFF2-40B4-BE49-F238E27FC236}">
                <a16:creationId xmlns:a16="http://schemas.microsoft.com/office/drawing/2014/main" id="{ECD68AE4-43EC-ED20-E2CE-4DB9BAEC3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Text Placeholder 3">
            <a:extLst>
              <a:ext uri="{FF2B5EF4-FFF2-40B4-BE49-F238E27FC236}">
                <a16:creationId xmlns:a16="http://schemas.microsoft.com/office/drawing/2014/main" id="{EE6425D5-4BCC-1A07-A44A-655DAC8F1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D2F1C7-AC06-0004-E3AF-DAD65E0F8581}"/>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6" name="Footer Placeholder 5">
            <a:extLst>
              <a:ext uri="{FF2B5EF4-FFF2-40B4-BE49-F238E27FC236}">
                <a16:creationId xmlns:a16="http://schemas.microsoft.com/office/drawing/2014/main" id="{8A2D2554-BB8C-A219-4384-F3DF07D769F0}"/>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94A61179-1F6D-5D3C-7FCB-64A77D9F8996}"/>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14775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EAF5-83B6-6C99-3CCC-024923543F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Picture Placeholder 2">
            <a:extLst>
              <a:ext uri="{FF2B5EF4-FFF2-40B4-BE49-F238E27FC236}">
                <a16:creationId xmlns:a16="http://schemas.microsoft.com/office/drawing/2014/main" id="{1E67E6D8-EAEB-4E88-A755-C612643BD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Z"/>
          </a:p>
        </p:txBody>
      </p:sp>
      <p:sp>
        <p:nvSpPr>
          <p:cNvPr id="4" name="Text Placeholder 3">
            <a:extLst>
              <a:ext uri="{FF2B5EF4-FFF2-40B4-BE49-F238E27FC236}">
                <a16:creationId xmlns:a16="http://schemas.microsoft.com/office/drawing/2014/main" id="{AFA02894-8189-4BAA-BBC5-48E98C2EA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ABBCD8-52AD-6719-CD76-21F33D3A0B9E}"/>
              </a:ext>
            </a:extLst>
          </p:cNvPr>
          <p:cNvSpPr>
            <a:spLocks noGrp="1"/>
          </p:cNvSpPr>
          <p:nvPr>
            <p:ph type="dt" sz="half" idx="10"/>
          </p:nvPr>
        </p:nvSpPr>
        <p:spPr/>
        <p:txBody>
          <a:bodyPr/>
          <a:lstStyle/>
          <a:p>
            <a:fld id="{D6FC8218-5144-B74F-9574-45DC06A4E78B}" type="datetimeFigureOut">
              <a:rPr lang="en-CZ" smtClean="0"/>
              <a:t>10/26/23</a:t>
            </a:fld>
            <a:endParaRPr lang="en-CZ"/>
          </a:p>
        </p:txBody>
      </p:sp>
      <p:sp>
        <p:nvSpPr>
          <p:cNvPr id="6" name="Footer Placeholder 5">
            <a:extLst>
              <a:ext uri="{FF2B5EF4-FFF2-40B4-BE49-F238E27FC236}">
                <a16:creationId xmlns:a16="http://schemas.microsoft.com/office/drawing/2014/main" id="{96A18991-1190-591C-19BB-6E9B1616C6F2}"/>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F00043F2-4EBF-D8CF-CA11-6D1BF1EE9E1E}"/>
              </a:ext>
            </a:extLst>
          </p:cNvPr>
          <p:cNvSpPr>
            <a:spLocks noGrp="1"/>
          </p:cNvSpPr>
          <p:nvPr>
            <p:ph type="sldNum" sz="quarter" idx="12"/>
          </p:nvPr>
        </p:nvSpPr>
        <p:spPr/>
        <p:txBody>
          <a:bodyPr/>
          <a:lstStyle/>
          <a:p>
            <a:fld id="{D8FCCD83-02C5-0E44-B2B7-9337450AF588}" type="slidenum">
              <a:rPr lang="en-CZ" smtClean="0"/>
              <a:t>‹#›</a:t>
            </a:fld>
            <a:endParaRPr lang="en-CZ"/>
          </a:p>
        </p:txBody>
      </p:sp>
    </p:spTree>
    <p:extLst>
      <p:ext uri="{BB962C8B-B14F-4D97-AF65-F5344CB8AC3E}">
        <p14:creationId xmlns:p14="http://schemas.microsoft.com/office/powerpoint/2010/main" val="279848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9B0AB-D68C-1F27-FF6C-3D540098F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Z"/>
          </a:p>
        </p:txBody>
      </p:sp>
      <p:sp>
        <p:nvSpPr>
          <p:cNvPr id="3" name="Text Placeholder 2">
            <a:extLst>
              <a:ext uri="{FF2B5EF4-FFF2-40B4-BE49-F238E27FC236}">
                <a16:creationId xmlns:a16="http://schemas.microsoft.com/office/drawing/2014/main" id="{571B5B34-C3E8-B449-C0C6-4AC9DEB98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22FF57AB-A38C-C3C3-491F-C132D0A285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C8218-5144-B74F-9574-45DC06A4E78B}" type="datetimeFigureOut">
              <a:rPr lang="en-CZ" smtClean="0"/>
              <a:t>10/26/23</a:t>
            </a:fld>
            <a:endParaRPr lang="en-CZ"/>
          </a:p>
        </p:txBody>
      </p:sp>
      <p:sp>
        <p:nvSpPr>
          <p:cNvPr id="5" name="Footer Placeholder 4">
            <a:extLst>
              <a:ext uri="{FF2B5EF4-FFF2-40B4-BE49-F238E27FC236}">
                <a16:creationId xmlns:a16="http://schemas.microsoft.com/office/drawing/2014/main" id="{3D1849A1-E3D8-87B6-6C79-21C990DE5E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Z"/>
          </a:p>
        </p:txBody>
      </p:sp>
      <p:sp>
        <p:nvSpPr>
          <p:cNvPr id="6" name="Slide Number Placeholder 5">
            <a:extLst>
              <a:ext uri="{FF2B5EF4-FFF2-40B4-BE49-F238E27FC236}">
                <a16:creationId xmlns:a16="http://schemas.microsoft.com/office/drawing/2014/main" id="{390AC3ED-2BF7-B4CF-C3D6-0A09C2466A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CCD83-02C5-0E44-B2B7-9337450AF588}" type="slidenum">
              <a:rPr lang="en-CZ" smtClean="0"/>
              <a:t>‹#›</a:t>
            </a:fld>
            <a:endParaRPr lang="en-CZ"/>
          </a:p>
        </p:txBody>
      </p:sp>
    </p:spTree>
    <p:extLst>
      <p:ext uri="{BB962C8B-B14F-4D97-AF65-F5344CB8AC3E}">
        <p14:creationId xmlns:p14="http://schemas.microsoft.com/office/powerpoint/2010/main" val="346067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upport.avast.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upport.ccleaner.com/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eveloper.salesforce.com/docs/atlas.en-us.exp_cloud_lwr.meta/exp_cloud_lwr/template_limitations.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F7C3501-AA9B-8278-74C0-06C1CE12688C}"/>
              </a:ext>
            </a:extLst>
          </p:cNvPr>
          <p:cNvSpPr>
            <a:spLocks noGrp="1"/>
          </p:cNvSpPr>
          <p:nvPr>
            <p:ph type="ctrTitle"/>
          </p:nvPr>
        </p:nvSpPr>
        <p:spPr>
          <a:xfrm>
            <a:off x="2558716" y="955309"/>
            <a:ext cx="7074568" cy="2898975"/>
          </a:xfrm>
        </p:spPr>
        <p:txBody>
          <a:bodyPr>
            <a:normAutofit/>
          </a:bodyPr>
          <a:lstStyle/>
          <a:p>
            <a:r>
              <a:rPr lang="en-CZ" sz="6600">
                <a:solidFill>
                  <a:srgbClr val="FFFFFF"/>
                </a:solidFill>
              </a:rPr>
              <a:t>5. Service and Experience Cloud</a:t>
            </a:r>
          </a:p>
        </p:txBody>
      </p:sp>
      <p:sp>
        <p:nvSpPr>
          <p:cNvPr id="3" name="Subtitle 2">
            <a:extLst>
              <a:ext uri="{FF2B5EF4-FFF2-40B4-BE49-F238E27FC236}">
                <a16:creationId xmlns:a16="http://schemas.microsoft.com/office/drawing/2014/main" id="{322A926E-2EF0-0235-A237-B228F0541616}"/>
              </a:ext>
            </a:extLst>
          </p:cNvPr>
          <p:cNvSpPr>
            <a:spLocks noGrp="1"/>
          </p:cNvSpPr>
          <p:nvPr>
            <p:ph type="subTitle" idx="1"/>
          </p:nvPr>
        </p:nvSpPr>
        <p:spPr>
          <a:xfrm>
            <a:off x="2634916" y="4533813"/>
            <a:ext cx="6930189" cy="938463"/>
          </a:xfrm>
        </p:spPr>
        <p:txBody>
          <a:bodyPr>
            <a:normAutofit/>
          </a:bodyPr>
          <a:lstStyle/>
          <a:p>
            <a:r>
              <a:rPr lang="en-CZ">
                <a:solidFill>
                  <a:srgbClr val="FFFFFF"/>
                </a:solidFill>
              </a:rPr>
              <a:t>24. 10. Jiří Karpíšek</a:t>
            </a:r>
          </a:p>
        </p:txBody>
      </p:sp>
      <p:sp>
        <p:nvSpPr>
          <p:cNvPr id="12"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528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0EE58B-2628-D54E-5623-1703B548D95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AI revolution</a:t>
            </a:r>
          </a:p>
        </p:txBody>
      </p:sp>
      <p:pic>
        <p:nvPicPr>
          <p:cNvPr id="5" name="Content Placeholder 4" descr="A screenshot of a video game&#10;&#10;Description automatically generated">
            <a:extLst>
              <a:ext uri="{FF2B5EF4-FFF2-40B4-BE49-F238E27FC236}">
                <a16:creationId xmlns:a16="http://schemas.microsoft.com/office/drawing/2014/main" id="{5138276C-2BA8-05B1-F45B-18B32125B2F2}"/>
              </a:ext>
            </a:extLst>
          </p:cNvPr>
          <p:cNvPicPr>
            <a:picLocks noGrp="1" noChangeAspect="1"/>
          </p:cNvPicPr>
          <p:nvPr>
            <p:ph idx="1"/>
          </p:nvPr>
        </p:nvPicPr>
        <p:blipFill>
          <a:blip r:embed="rId3"/>
          <a:stretch>
            <a:fillRect/>
          </a:stretch>
        </p:blipFill>
        <p:spPr>
          <a:xfrm>
            <a:off x="671063" y="1675227"/>
            <a:ext cx="10849874" cy="4394199"/>
          </a:xfrm>
          <a:prstGeom prst="rect">
            <a:avLst/>
          </a:prstGeom>
        </p:spPr>
      </p:pic>
    </p:spTree>
    <p:extLst>
      <p:ext uri="{BB962C8B-B14F-4D97-AF65-F5344CB8AC3E}">
        <p14:creationId xmlns:p14="http://schemas.microsoft.com/office/powerpoint/2010/main" val="138261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043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2899CB-8213-5264-3881-597625011126}"/>
              </a:ext>
            </a:extLst>
          </p:cNvPr>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As AI capabilities shift, human role shift</a:t>
            </a:r>
          </a:p>
        </p:txBody>
      </p:sp>
      <p:pic>
        <p:nvPicPr>
          <p:cNvPr id="4" name="Content Placeholder 3">
            <a:extLst>
              <a:ext uri="{FF2B5EF4-FFF2-40B4-BE49-F238E27FC236}">
                <a16:creationId xmlns:a16="http://schemas.microsoft.com/office/drawing/2014/main" id="{24E2EEE3-30A1-F715-DB4C-0F7CFFDCE75F}"/>
              </a:ext>
            </a:extLst>
          </p:cNvPr>
          <p:cNvPicPr>
            <a:picLocks noGrp="1" noChangeAspect="1"/>
          </p:cNvPicPr>
          <p:nvPr>
            <p:ph idx="1"/>
          </p:nvPr>
        </p:nvPicPr>
        <p:blipFill>
          <a:blip r:embed="rId3"/>
          <a:stretch>
            <a:fillRect/>
          </a:stretch>
        </p:blipFill>
        <p:spPr>
          <a:xfrm>
            <a:off x="1267207" y="364587"/>
            <a:ext cx="9657585" cy="4394199"/>
          </a:xfrm>
          <a:prstGeom prst="rect">
            <a:avLst/>
          </a:prstGeom>
        </p:spPr>
      </p:pic>
    </p:spTree>
    <p:extLst>
      <p:ext uri="{BB962C8B-B14F-4D97-AF65-F5344CB8AC3E}">
        <p14:creationId xmlns:p14="http://schemas.microsoft.com/office/powerpoint/2010/main" val="210458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65A380C6-E62B-8E68-48DA-4AFC63252187}"/>
              </a:ext>
            </a:extLst>
          </p:cNvPr>
          <p:cNvPicPr>
            <a:picLocks noChangeAspect="1"/>
          </p:cNvPicPr>
          <p:nvPr/>
        </p:nvPicPr>
        <p:blipFill>
          <a:blip r:embed="rId3"/>
          <a:stretch>
            <a:fillRect/>
          </a:stretch>
        </p:blipFill>
        <p:spPr>
          <a:xfrm>
            <a:off x="228600" y="970883"/>
            <a:ext cx="11658600" cy="3468433"/>
          </a:xfrm>
          <a:prstGeom prst="rect">
            <a:avLst/>
          </a:prstGeom>
        </p:spPr>
      </p:pic>
    </p:spTree>
    <p:extLst>
      <p:ext uri="{BB962C8B-B14F-4D97-AF65-F5344CB8AC3E}">
        <p14:creationId xmlns:p14="http://schemas.microsoft.com/office/powerpoint/2010/main" val="3265760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2" name="Rectangle 5131">
            <a:extLst>
              <a:ext uri="{FF2B5EF4-FFF2-40B4-BE49-F238E27FC236}">
                <a16:creationId xmlns:a16="http://schemas.microsoft.com/office/drawing/2014/main" id="{3F138222-D274-4866-96E7-C3B1D6DA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34" name="Arc 5133">
            <a:extLst>
              <a:ext uri="{FF2B5EF4-FFF2-40B4-BE49-F238E27FC236}">
                <a16:creationId xmlns:a16="http://schemas.microsoft.com/office/drawing/2014/main" id="{5888E255-D20B-4F26-B9DA-3DF03679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C8325A-9FD0-323B-E550-B613E9AC1631}"/>
              </a:ext>
            </a:extLst>
          </p:cNvPr>
          <p:cNvSpPr>
            <a:spLocks noGrp="1"/>
          </p:cNvSpPr>
          <p:nvPr>
            <p:ph type="title"/>
          </p:nvPr>
        </p:nvSpPr>
        <p:spPr>
          <a:xfrm>
            <a:off x="841512" y="1122363"/>
            <a:ext cx="5087631" cy="2387600"/>
          </a:xfrm>
        </p:spPr>
        <p:txBody>
          <a:bodyPr vert="horz" lIns="91440" tIns="45720" rIns="91440" bIns="45720" rtlCol="0" anchor="b">
            <a:normAutofit/>
          </a:bodyPr>
          <a:lstStyle/>
          <a:p>
            <a:pPr algn="ctr"/>
            <a:r>
              <a:rPr lang="en-US" sz="6000" kern="1200">
                <a:solidFill>
                  <a:srgbClr val="FFFFFF"/>
                </a:solidFill>
                <a:latin typeface="+mj-lt"/>
                <a:ea typeface="+mj-ea"/>
                <a:cs typeface="+mj-cs"/>
              </a:rPr>
              <a:t>Experience cloud</a:t>
            </a:r>
          </a:p>
        </p:txBody>
      </p:sp>
      <p:sp>
        <p:nvSpPr>
          <p:cNvPr id="5136" name="Oval 5135">
            <a:extLst>
              <a:ext uri="{FF2B5EF4-FFF2-40B4-BE49-F238E27FC236}">
                <a16:creationId xmlns:a16="http://schemas.microsoft.com/office/drawing/2014/main" id="{02AD46D6-02D6-45B3-921C-F4033826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122" name="Picture 2" descr="An animated device demonstrates how, with just a few clicks, you can update themes and appearances to cater to different audiences.">
            <a:extLst>
              <a:ext uri="{FF2B5EF4-FFF2-40B4-BE49-F238E27FC236}">
                <a16:creationId xmlns:a16="http://schemas.microsoft.com/office/drawing/2014/main" id="{9043F544-EAA3-222E-2AD8-5F8A2F3556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92678" y="2110766"/>
            <a:ext cx="5051479" cy="2621156"/>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07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110A-2341-162B-4A24-48272446B690}"/>
              </a:ext>
            </a:extLst>
          </p:cNvPr>
          <p:cNvSpPr>
            <a:spLocks noGrp="1"/>
          </p:cNvSpPr>
          <p:nvPr>
            <p:ph type="title"/>
          </p:nvPr>
        </p:nvSpPr>
        <p:spPr/>
        <p:txBody>
          <a:bodyPr/>
          <a:lstStyle/>
          <a:p>
            <a:r>
              <a:rPr lang="en-CZ" dirty="0"/>
              <a:t>What is Experience cloud</a:t>
            </a:r>
          </a:p>
        </p:txBody>
      </p:sp>
      <p:graphicFrame>
        <p:nvGraphicFramePr>
          <p:cNvPr id="5" name="Content Placeholder 2">
            <a:extLst>
              <a:ext uri="{FF2B5EF4-FFF2-40B4-BE49-F238E27FC236}">
                <a16:creationId xmlns:a16="http://schemas.microsoft.com/office/drawing/2014/main" id="{87928D20-EA82-B35F-6EED-948A7B56D8A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37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64891F-29CB-DE6B-6E1F-6717B2ABA85F}"/>
              </a:ext>
            </a:extLst>
          </p:cNvPr>
          <p:cNvSpPr>
            <a:spLocks noGrp="1"/>
          </p:cNvSpPr>
          <p:nvPr>
            <p:ph type="title"/>
          </p:nvPr>
        </p:nvSpPr>
        <p:spPr>
          <a:xfrm>
            <a:off x="1137034" y="609600"/>
            <a:ext cx="4784796" cy="1330840"/>
          </a:xfrm>
        </p:spPr>
        <p:txBody>
          <a:bodyPr>
            <a:normAutofit/>
          </a:bodyPr>
          <a:lstStyle/>
          <a:p>
            <a:r>
              <a:rPr lang="en-CZ"/>
              <a:t>Visual Force template</a:t>
            </a:r>
          </a:p>
        </p:txBody>
      </p:sp>
      <p:sp>
        <p:nvSpPr>
          <p:cNvPr id="3" name="Content Placeholder 2">
            <a:extLst>
              <a:ext uri="{FF2B5EF4-FFF2-40B4-BE49-F238E27FC236}">
                <a16:creationId xmlns:a16="http://schemas.microsoft.com/office/drawing/2014/main" id="{B1938015-CEAA-BA0A-3B6F-E1C2764AB600}"/>
              </a:ext>
            </a:extLst>
          </p:cNvPr>
          <p:cNvSpPr>
            <a:spLocks noGrp="1"/>
          </p:cNvSpPr>
          <p:nvPr>
            <p:ph idx="1"/>
          </p:nvPr>
        </p:nvSpPr>
        <p:spPr>
          <a:xfrm>
            <a:off x="1137034" y="2194102"/>
            <a:ext cx="4438036" cy="3908585"/>
          </a:xfrm>
        </p:spPr>
        <p:txBody>
          <a:bodyPr>
            <a:normAutofit/>
          </a:bodyPr>
          <a:lstStyle/>
          <a:p>
            <a:r>
              <a:rPr lang="en-US" sz="2000"/>
              <a:t>Visual Force</a:t>
            </a:r>
          </a:p>
          <a:p>
            <a:r>
              <a:rPr lang="en-US" sz="2000"/>
              <a:t>URL rewriter</a:t>
            </a:r>
          </a:p>
          <a:p>
            <a:r>
              <a:rPr lang="en-US" sz="2000"/>
              <a:t>Very flexible / legacy (replaced by lightning)</a:t>
            </a:r>
          </a:p>
          <a:p>
            <a:r>
              <a:rPr lang="en-US" sz="2000"/>
              <a:t>Easier localization public webpages</a:t>
            </a:r>
          </a:p>
        </p:txBody>
      </p:sp>
      <p:pic>
        <p:nvPicPr>
          <p:cNvPr id="4" name="Content Placeholder 3" descr="Graphical user interface, application&#10;&#10;Description automatically generated">
            <a:extLst>
              <a:ext uri="{FF2B5EF4-FFF2-40B4-BE49-F238E27FC236}">
                <a16:creationId xmlns:a16="http://schemas.microsoft.com/office/drawing/2014/main" id="{DF8D93FD-AE18-1307-5D7C-01B20F9ED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610" y="793375"/>
            <a:ext cx="4737650" cy="5293464"/>
          </a:xfrm>
          <a:prstGeom prst="rect">
            <a:avLst/>
          </a:prstGeom>
        </p:spPr>
      </p:pic>
    </p:spTree>
    <p:extLst>
      <p:ext uri="{BB962C8B-B14F-4D97-AF65-F5344CB8AC3E}">
        <p14:creationId xmlns:p14="http://schemas.microsoft.com/office/powerpoint/2010/main" val="46635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website&#10;&#10;Description automatically generated">
            <a:extLst>
              <a:ext uri="{FF2B5EF4-FFF2-40B4-BE49-F238E27FC236}">
                <a16:creationId xmlns:a16="http://schemas.microsoft.com/office/drawing/2014/main" id="{B1D6CFFE-17F5-398F-3B1A-B3C8AE6AD031}"/>
              </a:ext>
            </a:extLst>
          </p:cNvPr>
          <p:cNvPicPr>
            <a:picLocks noChangeAspect="1"/>
          </p:cNvPicPr>
          <p:nvPr/>
        </p:nvPicPr>
        <p:blipFill>
          <a:blip r:embed="rId3"/>
          <a:stretch>
            <a:fillRect/>
          </a:stretch>
        </p:blipFill>
        <p:spPr>
          <a:xfrm>
            <a:off x="643467" y="702734"/>
            <a:ext cx="10905066" cy="5452530"/>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20F2BC-FE6F-4937-FE52-7D684ACBA0CF}"/>
              </a:ext>
            </a:extLst>
          </p:cNvPr>
          <p:cNvSpPr txBox="1"/>
          <p:nvPr/>
        </p:nvSpPr>
        <p:spPr>
          <a:xfrm>
            <a:off x="5015240" y="6160573"/>
            <a:ext cx="2161520" cy="369332"/>
          </a:xfrm>
          <a:prstGeom prst="rect">
            <a:avLst/>
          </a:prstGeom>
          <a:noFill/>
        </p:spPr>
        <p:txBody>
          <a:bodyPr wrap="square" rtlCol="0">
            <a:spAutoFit/>
          </a:bodyPr>
          <a:lstStyle/>
          <a:p>
            <a:r>
              <a:rPr lang="en-GB" dirty="0">
                <a:hlinkClick r:id="rId4"/>
              </a:rPr>
              <a:t>Avast support </a:t>
            </a:r>
            <a:r>
              <a:rPr lang="en-GB" dirty="0" err="1">
                <a:hlinkClick r:id="rId4"/>
              </a:rPr>
              <a:t>center</a:t>
            </a:r>
            <a:endParaRPr lang="en-CZ" dirty="0"/>
          </a:p>
        </p:txBody>
      </p:sp>
    </p:spTree>
    <p:extLst>
      <p:ext uri="{BB962C8B-B14F-4D97-AF65-F5344CB8AC3E}">
        <p14:creationId xmlns:p14="http://schemas.microsoft.com/office/powerpoint/2010/main" val="68607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E64891F-29CB-DE6B-6E1F-6717B2ABA85F}"/>
              </a:ext>
            </a:extLst>
          </p:cNvPr>
          <p:cNvSpPr>
            <a:spLocks noGrp="1"/>
          </p:cNvSpPr>
          <p:nvPr>
            <p:ph type="title"/>
          </p:nvPr>
        </p:nvSpPr>
        <p:spPr>
          <a:xfrm>
            <a:off x="5867400" y="609600"/>
            <a:ext cx="5310116" cy="1322887"/>
          </a:xfrm>
        </p:spPr>
        <p:txBody>
          <a:bodyPr>
            <a:normAutofit/>
          </a:bodyPr>
          <a:lstStyle/>
          <a:p>
            <a:r>
              <a:rPr lang="en-GB"/>
              <a:t>A</a:t>
            </a:r>
            <a:r>
              <a:rPr lang="en-CZ"/>
              <a:t>ura template</a:t>
            </a:r>
          </a:p>
        </p:txBody>
      </p:sp>
      <p:pic>
        <p:nvPicPr>
          <p:cNvPr id="6" name="Content Placeholder 7" descr="Graphical user interface, application&#10;&#10;Description automatically generated">
            <a:extLst>
              <a:ext uri="{FF2B5EF4-FFF2-40B4-BE49-F238E27FC236}">
                <a16:creationId xmlns:a16="http://schemas.microsoft.com/office/drawing/2014/main" id="{23C90044-FF00-7305-E433-548352A87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27" y="1296029"/>
            <a:ext cx="3720152" cy="4276036"/>
          </a:xfrm>
          <a:prstGeom prst="rect">
            <a:avLst/>
          </a:prstGeom>
        </p:spPr>
      </p:pic>
      <p:sp>
        <p:nvSpPr>
          <p:cNvPr id="3" name="Content Placeholder 2">
            <a:extLst>
              <a:ext uri="{FF2B5EF4-FFF2-40B4-BE49-F238E27FC236}">
                <a16:creationId xmlns:a16="http://schemas.microsoft.com/office/drawing/2014/main" id="{B1938015-CEAA-BA0A-3B6F-E1C2764AB600}"/>
              </a:ext>
            </a:extLst>
          </p:cNvPr>
          <p:cNvSpPr>
            <a:spLocks noGrp="1"/>
          </p:cNvSpPr>
          <p:nvPr>
            <p:ph idx="1"/>
          </p:nvPr>
        </p:nvSpPr>
        <p:spPr>
          <a:xfrm>
            <a:off x="5867400" y="2194102"/>
            <a:ext cx="5310116" cy="3908585"/>
          </a:xfrm>
        </p:spPr>
        <p:txBody>
          <a:bodyPr>
            <a:normAutofit/>
          </a:bodyPr>
          <a:lstStyle/>
          <a:p>
            <a:r>
              <a:rPr lang="en-US" sz="2000" dirty="0"/>
              <a:t>Experience builder</a:t>
            </a:r>
          </a:p>
          <a:p>
            <a:r>
              <a:rPr lang="en-US" sz="2000" dirty="0"/>
              <a:t>Lightning (Aura, LWC)</a:t>
            </a:r>
          </a:p>
          <a:p>
            <a:r>
              <a:rPr lang="en-US" sz="2000" dirty="0"/>
              <a:t>CMS</a:t>
            </a:r>
          </a:p>
          <a:p>
            <a:r>
              <a:rPr lang="en-US" sz="2000" dirty="0"/>
              <a:t>Audience / Personalization out of the box</a:t>
            </a:r>
          </a:p>
          <a:p>
            <a:pPr marL="0" indent="0">
              <a:buNone/>
            </a:pPr>
            <a:endParaRPr lang="en-US" sz="2000" dirty="0"/>
          </a:p>
        </p:txBody>
      </p:sp>
    </p:spTree>
    <p:extLst>
      <p:ext uri="{BB962C8B-B14F-4D97-AF65-F5344CB8AC3E}">
        <p14:creationId xmlns:p14="http://schemas.microsoft.com/office/powerpoint/2010/main" val="426357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7AF6312-2CAB-E82C-87D9-CEC37DD67B2E}"/>
              </a:ext>
            </a:extLst>
          </p:cNvPr>
          <p:cNvPicPr>
            <a:picLocks noGrp="1" noChangeAspect="1"/>
          </p:cNvPicPr>
          <p:nvPr>
            <p:ph idx="1"/>
          </p:nvPr>
        </p:nvPicPr>
        <p:blipFill rotWithShape="1">
          <a:blip r:embed="rId3"/>
          <a:srcRect b="18093"/>
          <a:stretch/>
        </p:blipFill>
        <p:spPr>
          <a:xfrm>
            <a:off x="838200" y="754148"/>
            <a:ext cx="10515600" cy="4995575"/>
          </a:xfrm>
          <a:prstGeom prst="rect">
            <a:avLst/>
          </a:prstGeom>
        </p:spPr>
      </p:pic>
      <p:cxnSp>
        <p:nvCxnSpPr>
          <p:cNvPr id="15" name="Straight Connector 14">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67ADCA7-F5B5-878B-6976-02CF3965632B}"/>
              </a:ext>
            </a:extLst>
          </p:cNvPr>
          <p:cNvSpPr txBox="1"/>
          <p:nvPr/>
        </p:nvSpPr>
        <p:spPr>
          <a:xfrm>
            <a:off x="4708738" y="6408901"/>
            <a:ext cx="2774522" cy="369332"/>
          </a:xfrm>
          <a:prstGeom prst="rect">
            <a:avLst/>
          </a:prstGeom>
          <a:noFill/>
        </p:spPr>
        <p:txBody>
          <a:bodyPr wrap="square" rtlCol="0">
            <a:spAutoFit/>
          </a:bodyPr>
          <a:lstStyle/>
          <a:p>
            <a:pPr algn="ctr"/>
            <a:r>
              <a:rPr lang="en-GB" dirty="0" err="1">
                <a:hlinkClick r:id="rId4"/>
              </a:rPr>
              <a:t>Ccleaner</a:t>
            </a:r>
            <a:r>
              <a:rPr lang="en-GB" dirty="0">
                <a:hlinkClick r:id="rId4"/>
              </a:rPr>
              <a:t> Support </a:t>
            </a:r>
            <a:r>
              <a:rPr lang="en-GB" dirty="0" err="1">
                <a:hlinkClick r:id="rId4"/>
              </a:rPr>
              <a:t>center</a:t>
            </a:r>
            <a:endParaRPr lang="en-CZ" dirty="0"/>
          </a:p>
        </p:txBody>
      </p:sp>
    </p:spTree>
    <p:extLst>
      <p:ext uri="{BB962C8B-B14F-4D97-AF65-F5344CB8AC3E}">
        <p14:creationId xmlns:p14="http://schemas.microsoft.com/office/powerpoint/2010/main" val="135870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6B1535-B53E-92CC-2EDD-F9C07DDA19A6}"/>
              </a:ext>
            </a:extLst>
          </p:cNvPr>
          <p:cNvSpPr>
            <a:spLocks noGrp="1"/>
          </p:cNvSpPr>
          <p:nvPr>
            <p:ph type="title"/>
          </p:nvPr>
        </p:nvSpPr>
        <p:spPr>
          <a:xfrm>
            <a:off x="1137034" y="609600"/>
            <a:ext cx="4784796" cy="1330840"/>
          </a:xfrm>
        </p:spPr>
        <p:txBody>
          <a:bodyPr>
            <a:normAutofit/>
          </a:bodyPr>
          <a:lstStyle/>
          <a:p>
            <a:r>
              <a:rPr lang="en-US"/>
              <a:t>Lightning Web Runtime (LWR)</a:t>
            </a:r>
            <a:endParaRPr lang="en-CZ"/>
          </a:p>
        </p:txBody>
      </p:sp>
      <p:sp>
        <p:nvSpPr>
          <p:cNvPr id="3" name="Content Placeholder 2">
            <a:extLst>
              <a:ext uri="{FF2B5EF4-FFF2-40B4-BE49-F238E27FC236}">
                <a16:creationId xmlns:a16="http://schemas.microsoft.com/office/drawing/2014/main" id="{5C8D2459-2F18-98DD-074C-893752D3E399}"/>
              </a:ext>
            </a:extLst>
          </p:cNvPr>
          <p:cNvSpPr>
            <a:spLocks noGrp="1"/>
          </p:cNvSpPr>
          <p:nvPr>
            <p:ph idx="1"/>
          </p:nvPr>
        </p:nvSpPr>
        <p:spPr>
          <a:xfrm>
            <a:off x="1137034" y="2194102"/>
            <a:ext cx="4438036" cy="3908585"/>
          </a:xfrm>
        </p:spPr>
        <p:txBody>
          <a:bodyPr>
            <a:normAutofit/>
          </a:bodyPr>
          <a:lstStyle/>
          <a:p>
            <a:pPr lvl="1"/>
            <a:r>
              <a:rPr lang="en-US" sz="2000" dirty="0"/>
              <a:t>Experience builder</a:t>
            </a:r>
          </a:p>
          <a:p>
            <a:pPr lvl="1"/>
            <a:r>
              <a:rPr lang="en-US" sz="2000" dirty="0"/>
              <a:t>Lightning (Aura, LWC)</a:t>
            </a:r>
          </a:p>
          <a:p>
            <a:pPr lvl="1"/>
            <a:r>
              <a:rPr lang="en-US" sz="2000" dirty="0"/>
              <a:t>CMS</a:t>
            </a:r>
          </a:p>
          <a:p>
            <a:pPr lvl="1"/>
            <a:r>
              <a:rPr lang="en-US" sz="2000" dirty="0"/>
              <a:t>CDN / loading speed optimization</a:t>
            </a:r>
          </a:p>
          <a:p>
            <a:pPr lvl="1"/>
            <a:r>
              <a:rPr lang="en-US" sz="2000" dirty="0"/>
              <a:t>Content search, but limited to 20 locales only (used to be 10)</a:t>
            </a:r>
          </a:p>
          <a:p>
            <a:pPr lvl="1"/>
            <a:r>
              <a:rPr lang="en-US" sz="2000" dirty="0"/>
              <a:t>No standard Einstein bot component (yet)</a:t>
            </a:r>
          </a:p>
          <a:p>
            <a:pPr lvl="1"/>
            <a:r>
              <a:rPr lang="en-US" sz="2000" dirty="0">
                <a:hlinkClick r:id="rId3"/>
              </a:rPr>
              <a:t>Other limitations</a:t>
            </a:r>
            <a:endParaRPr lang="en-US" sz="2000" dirty="0"/>
          </a:p>
        </p:txBody>
      </p:sp>
      <p:pic>
        <p:nvPicPr>
          <p:cNvPr id="4" name="Content Placeholder 12" descr="Graphical user interface, website&#10;&#10;Description automatically generated">
            <a:extLst>
              <a:ext uri="{FF2B5EF4-FFF2-40B4-BE49-F238E27FC236}">
                <a16:creationId xmlns:a16="http://schemas.microsoft.com/office/drawing/2014/main" id="{63DDFCD0-033F-FD7B-5945-D4A6864CE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958" y="717012"/>
            <a:ext cx="4710954" cy="5446191"/>
          </a:xfrm>
          <a:prstGeom prst="rect">
            <a:avLst/>
          </a:prstGeom>
        </p:spPr>
      </p:pic>
    </p:spTree>
    <p:extLst>
      <p:ext uri="{BB962C8B-B14F-4D97-AF65-F5344CB8AC3E}">
        <p14:creationId xmlns:p14="http://schemas.microsoft.com/office/powerpoint/2010/main" val="120956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CD0D-6205-FCF7-836C-F729E52B1A88}"/>
              </a:ext>
            </a:extLst>
          </p:cNvPr>
          <p:cNvSpPr>
            <a:spLocks noGrp="1"/>
          </p:cNvSpPr>
          <p:nvPr>
            <p:ph type="title"/>
          </p:nvPr>
        </p:nvSpPr>
        <p:spPr/>
        <p:txBody>
          <a:bodyPr/>
          <a:lstStyle/>
          <a:p>
            <a:r>
              <a:rPr lang="en-CZ"/>
              <a:t>Why Customer Care</a:t>
            </a:r>
            <a:endParaRPr lang="en-CZ" dirty="0"/>
          </a:p>
        </p:txBody>
      </p:sp>
      <p:graphicFrame>
        <p:nvGraphicFramePr>
          <p:cNvPr id="5" name="Content Placeholder 2">
            <a:extLst>
              <a:ext uri="{FF2B5EF4-FFF2-40B4-BE49-F238E27FC236}">
                <a16:creationId xmlns:a16="http://schemas.microsoft.com/office/drawing/2014/main" id="{B192E21B-814A-CE6A-98F3-C6F1D61D5F2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953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E9D67777-EC02-B288-61AA-FBB67F1A704A}"/>
              </a:ext>
            </a:extLst>
          </p:cNvPr>
          <p:cNvPicPr>
            <a:picLocks noChangeAspect="1"/>
          </p:cNvPicPr>
          <p:nvPr/>
        </p:nvPicPr>
        <p:blipFill rotWithShape="1">
          <a:blip r:embed="rId2"/>
          <a:srcRect l="427" r="2" b="2"/>
          <a:stretch/>
        </p:blipFill>
        <p:spPr>
          <a:xfrm>
            <a:off x="20" y="-7619"/>
            <a:ext cx="12191979" cy="6887364"/>
          </a:xfrm>
          <a:prstGeom prst="rect">
            <a:avLst/>
          </a:prstGeom>
        </p:spPr>
      </p:pic>
      <p:sp>
        <p:nvSpPr>
          <p:cNvPr id="36" name="Rectangle 26">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8" name="Rectangle 30">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2">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5" name="Rectangle 34">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54F0E-D544-9692-791C-7DC98D3D0BCB}"/>
              </a:ext>
            </a:extLst>
          </p:cNvPr>
          <p:cNvSpPr>
            <a:spLocks noGrp="1"/>
          </p:cNvSpPr>
          <p:nvPr>
            <p:ph type="title"/>
          </p:nvPr>
        </p:nvSpPr>
        <p:spPr>
          <a:xfrm>
            <a:off x="859028" y="2155188"/>
            <a:ext cx="4160233" cy="2839273"/>
          </a:xfrm>
        </p:spPr>
        <p:txBody>
          <a:bodyPr vert="horz" lIns="91440" tIns="45720" rIns="91440" bIns="45720" rtlCol="0" anchor="b">
            <a:normAutofit/>
          </a:bodyPr>
          <a:lstStyle/>
          <a:p>
            <a:r>
              <a:rPr lang="en-US" sz="4000">
                <a:solidFill>
                  <a:srgbClr val="FFFFFF"/>
                </a:solidFill>
              </a:rPr>
              <a:t>Q&amp;A</a:t>
            </a:r>
          </a:p>
        </p:txBody>
      </p:sp>
    </p:spTree>
    <p:extLst>
      <p:ext uri="{BB962C8B-B14F-4D97-AF65-F5344CB8AC3E}">
        <p14:creationId xmlns:p14="http://schemas.microsoft.com/office/powerpoint/2010/main" val="415617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28C94C8-23E1-CD14-43E0-3094065FEFBE}"/>
              </a:ext>
            </a:extLst>
          </p:cNvPr>
          <p:cNvSpPr>
            <a:spLocks noGrp="1"/>
          </p:cNvSpPr>
          <p:nvPr>
            <p:ph type="title"/>
          </p:nvPr>
        </p:nvSpPr>
        <p:spPr>
          <a:xfrm>
            <a:off x="479394" y="1070800"/>
            <a:ext cx="3939688" cy="5583126"/>
          </a:xfrm>
        </p:spPr>
        <p:txBody>
          <a:bodyPr>
            <a:normAutofit/>
          </a:bodyPr>
          <a:lstStyle/>
          <a:p>
            <a:pPr algn="r"/>
            <a:r>
              <a:rPr lang="en-CZ" sz="7400"/>
              <a:t>Summary</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4E0F9C6-E8D7-9BB2-5427-8C6C03C035C5}"/>
              </a:ext>
            </a:extLst>
          </p:cNvPr>
          <p:cNvGraphicFramePr>
            <a:graphicFrameLocks noGrp="1"/>
          </p:cNvGraphicFramePr>
          <p:nvPr>
            <p:ph idx="1"/>
            <p:extLst>
              <p:ext uri="{D42A27DB-BD31-4B8C-83A1-F6EECF244321}">
                <p14:modId xmlns:p14="http://schemas.microsoft.com/office/powerpoint/2010/main" val="332641841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33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6F6F39E-AE18-DE8E-1FD0-7AC82AF2437C}"/>
              </a:ext>
            </a:extLst>
          </p:cNvPr>
          <p:cNvSpPr>
            <a:spLocks noGrp="1"/>
          </p:cNvSpPr>
          <p:nvPr>
            <p:ph type="title"/>
          </p:nvPr>
        </p:nvSpPr>
        <p:spPr>
          <a:xfrm>
            <a:off x="3315031" y="1380753"/>
            <a:ext cx="5561938" cy="3040775"/>
          </a:xfrm>
        </p:spPr>
        <p:txBody>
          <a:bodyPr vert="horz" lIns="91440" tIns="45720" rIns="91440" bIns="45720" rtlCol="0" anchor="b">
            <a:normAutofit/>
          </a:bodyPr>
          <a:lstStyle/>
          <a:p>
            <a:pPr algn="ctr"/>
            <a:r>
              <a:rPr lang="en-US" sz="6000" dirty="0"/>
              <a:t>That’s</a:t>
            </a:r>
            <a:r>
              <a:rPr lang="en-US" sz="6000" kern="1200" dirty="0">
                <a:solidFill>
                  <a:schemeClr val="tx1"/>
                </a:solidFill>
                <a:latin typeface="+mj-lt"/>
                <a:ea typeface="+mj-ea"/>
                <a:cs typeface="+mj-cs"/>
              </a:rPr>
              <a:t> all</a:t>
            </a:r>
            <a:br>
              <a:rPr lang="en-US" sz="6000" kern="1200" dirty="0">
                <a:solidFill>
                  <a:schemeClr val="tx1"/>
                </a:solidFill>
                <a:latin typeface="+mj-lt"/>
                <a:ea typeface="+mj-ea"/>
                <a:cs typeface="+mj-cs"/>
              </a:rPr>
            </a:br>
            <a:r>
              <a:rPr lang="en-US" sz="6000" kern="1200" dirty="0">
                <a:solidFill>
                  <a:schemeClr val="tx1"/>
                </a:solidFill>
                <a:latin typeface="+mj-lt"/>
                <a:ea typeface="+mj-ea"/>
                <a:cs typeface="+mj-cs"/>
              </a:rPr>
              <a:t>Thank you</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7E0A044-9DA8-CC73-DFE0-BBFEEA501F03}"/>
              </a:ext>
            </a:extLst>
          </p:cNvPr>
          <p:cNvSpPr txBox="1"/>
          <p:nvPr/>
        </p:nvSpPr>
        <p:spPr>
          <a:xfrm>
            <a:off x="5149138" y="4915026"/>
            <a:ext cx="1893724" cy="307777"/>
          </a:xfrm>
          <a:prstGeom prst="rect">
            <a:avLst/>
          </a:prstGeom>
          <a:noFill/>
        </p:spPr>
        <p:txBody>
          <a:bodyPr wrap="none" rtlCol="0">
            <a:spAutoFit/>
          </a:bodyPr>
          <a:lstStyle/>
          <a:p>
            <a:r>
              <a:rPr lang="en-SK" sz="1400" dirty="0"/>
              <a:t>karpisekjiri@gmail.com</a:t>
            </a:r>
          </a:p>
        </p:txBody>
      </p:sp>
    </p:spTree>
    <p:extLst>
      <p:ext uri="{BB962C8B-B14F-4D97-AF65-F5344CB8AC3E}">
        <p14:creationId xmlns:p14="http://schemas.microsoft.com/office/powerpoint/2010/main" val="199995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F890-EBB9-86A0-10A7-C93C70A176DF}"/>
              </a:ext>
            </a:extLst>
          </p:cNvPr>
          <p:cNvSpPr>
            <a:spLocks noGrp="1"/>
          </p:cNvSpPr>
          <p:nvPr>
            <p:ph type="title"/>
          </p:nvPr>
        </p:nvSpPr>
        <p:spPr/>
        <p:txBody>
          <a:bodyPr/>
          <a:lstStyle/>
          <a:p>
            <a:r>
              <a:rPr lang="en-CZ" dirty="0"/>
              <a:t>Cviceni</a:t>
            </a:r>
          </a:p>
        </p:txBody>
      </p:sp>
      <p:sp>
        <p:nvSpPr>
          <p:cNvPr id="3" name="Content Placeholder 2">
            <a:extLst>
              <a:ext uri="{FF2B5EF4-FFF2-40B4-BE49-F238E27FC236}">
                <a16:creationId xmlns:a16="http://schemas.microsoft.com/office/drawing/2014/main" id="{B3EF2230-ECF0-EBF4-B257-64C7DF0DB722}"/>
              </a:ext>
            </a:extLst>
          </p:cNvPr>
          <p:cNvSpPr>
            <a:spLocks noGrp="1"/>
          </p:cNvSpPr>
          <p:nvPr>
            <p:ph idx="1"/>
          </p:nvPr>
        </p:nvSpPr>
        <p:spPr/>
        <p:txBody>
          <a:bodyPr>
            <a:normAutofit fontScale="47500" lnSpcReduction="20000"/>
          </a:bodyPr>
          <a:lstStyle/>
          <a:p>
            <a:r>
              <a:rPr lang="en-GB" dirty="0"/>
              <a:t>User Management Settings</a:t>
            </a:r>
          </a:p>
          <a:p>
            <a:pPr lvl="1"/>
            <a:r>
              <a:rPr lang="en-GB" dirty="0"/>
              <a:t>Enhanced Profile User Interface</a:t>
            </a:r>
          </a:p>
          <a:p>
            <a:pPr lvl="1"/>
            <a:r>
              <a:rPr lang="en-GB" dirty="0"/>
              <a:t>Enhanced Permission Set Component Views</a:t>
            </a:r>
          </a:p>
          <a:p>
            <a:r>
              <a:rPr lang="en-GB" dirty="0"/>
              <a:t>S</a:t>
            </a:r>
            <a:r>
              <a:rPr lang="en-CZ" dirty="0"/>
              <a:t>ervice console</a:t>
            </a:r>
          </a:p>
          <a:p>
            <a:pPr lvl="1"/>
            <a:r>
              <a:rPr lang="en-GB" dirty="0"/>
              <a:t>A</a:t>
            </a:r>
            <a:r>
              <a:rPr lang="en-CZ" dirty="0"/>
              <a:t>pp manager, new lightning app</a:t>
            </a:r>
          </a:p>
          <a:p>
            <a:pPr lvl="1"/>
            <a:r>
              <a:rPr lang="en-GB" dirty="0"/>
              <a:t>G</a:t>
            </a:r>
            <a:r>
              <a:rPr lang="en-CZ" dirty="0"/>
              <a:t>enerate logo, service setup</a:t>
            </a:r>
          </a:p>
          <a:p>
            <a:pPr lvl="1"/>
            <a:r>
              <a:rPr lang="en-GB" dirty="0"/>
              <a:t>U</a:t>
            </a:r>
            <a:r>
              <a:rPr lang="en-CZ" dirty="0"/>
              <a:t>tility bar – todo items, macros, history, notes, </a:t>
            </a:r>
            <a:r>
              <a:rPr lang="en-GB" b="0" i="0" dirty="0">
                <a:solidFill>
                  <a:srgbClr val="080707"/>
                </a:solidFill>
                <a:effectLst/>
                <a:latin typeface="Salesforce Sans"/>
              </a:rPr>
              <a:t>Omni-Channel utility</a:t>
            </a:r>
            <a:endParaRPr lang="en-CZ" dirty="0"/>
          </a:p>
          <a:p>
            <a:pPr lvl="1"/>
            <a:r>
              <a:rPr lang="en-GB" dirty="0"/>
              <a:t>A</a:t>
            </a:r>
            <a:r>
              <a:rPr lang="en-CZ" dirty="0"/>
              <a:t>vailable items – Account, contact, case, digital experience, macros, quick text, tasks, supervisor console</a:t>
            </a:r>
          </a:p>
          <a:p>
            <a:pPr lvl="1"/>
            <a:r>
              <a:rPr lang="en-CZ" dirty="0"/>
              <a:t>System admin</a:t>
            </a:r>
          </a:p>
          <a:p>
            <a:pPr lvl="1"/>
            <a:r>
              <a:rPr lang="en-GB" dirty="0"/>
              <a:t>Quick text settings – share and organize</a:t>
            </a:r>
          </a:p>
          <a:p>
            <a:pPr lvl="1"/>
            <a:r>
              <a:rPr lang="en-GB" dirty="0"/>
              <a:t>Quick text tab- default on</a:t>
            </a:r>
          </a:p>
          <a:p>
            <a:pPr lvl="1"/>
            <a:r>
              <a:rPr lang="en-GB" dirty="0"/>
              <a:t>Omni Supervisor - default on</a:t>
            </a:r>
          </a:p>
          <a:p>
            <a:pPr lvl="1"/>
            <a:r>
              <a:rPr lang="en-GB" dirty="0"/>
              <a:t>Service </a:t>
            </a:r>
            <a:r>
              <a:rPr lang="en-GB" dirty="0" err="1"/>
              <a:t>resourve</a:t>
            </a:r>
            <a:r>
              <a:rPr lang="en-GB" dirty="0"/>
              <a:t> - default on</a:t>
            </a:r>
          </a:p>
          <a:p>
            <a:pPr lvl="1"/>
            <a:r>
              <a:rPr lang="en-GB" dirty="0"/>
              <a:t>Add picklist value Case reason – refund</a:t>
            </a:r>
          </a:p>
          <a:p>
            <a:pPr lvl="1"/>
            <a:r>
              <a:rPr lang="en-GB" dirty="0"/>
              <a:t>Case Offer – currency 16,2, to profile, not on layout</a:t>
            </a:r>
          </a:p>
          <a:p>
            <a:pPr lvl="1"/>
            <a:r>
              <a:rPr lang="en-GB" dirty="0"/>
              <a:t>Create case</a:t>
            </a:r>
          </a:p>
          <a:p>
            <a:r>
              <a:rPr lang="en-GB" dirty="0"/>
              <a:t>Edit page</a:t>
            </a:r>
          </a:p>
          <a:p>
            <a:pPr lvl="1"/>
            <a:r>
              <a:rPr lang="en-GB" dirty="0"/>
              <a:t>Upgrade dynamic forms and dynamic actions</a:t>
            </a:r>
          </a:p>
          <a:p>
            <a:pPr lvl="1"/>
            <a:r>
              <a:rPr lang="en-GB" dirty="0"/>
              <a:t>Move sections and remove ribbon</a:t>
            </a:r>
          </a:p>
          <a:p>
            <a:pPr lvl="1"/>
            <a:r>
              <a:rPr lang="en-GB" dirty="0"/>
              <a:t>Activate and assign as org default</a:t>
            </a:r>
          </a:p>
          <a:p>
            <a:pPr lvl="1"/>
            <a:r>
              <a:rPr lang="en-GB" dirty="0"/>
              <a:t>New field section Refund, display only on refund</a:t>
            </a:r>
          </a:p>
          <a:p>
            <a:r>
              <a:rPr lang="en-GB" dirty="0"/>
              <a:t>Create Contact and link to Case (multiple tabs, sub tabs)</a:t>
            </a:r>
          </a:p>
          <a:p>
            <a:pPr marL="0" indent="0">
              <a:buNone/>
            </a:pPr>
            <a:endParaRPr lang="en-GB" dirty="0"/>
          </a:p>
        </p:txBody>
      </p:sp>
    </p:spTree>
    <p:extLst>
      <p:ext uri="{BB962C8B-B14F-4D97-AF65-F5344CB8AC3E}">
        <p14:creationId xmlns:p14="http://schemas.microsoft.com/office/powerpoint/2010/main" val="192471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6C96-9409-A487-B2EB-668B4D9A49DD}"/>
              </a:ext>
            </a:extLst>
          </p:cNvPr>
          <p:cNvSpPr>
            <a:spLocks noGrp="1"/>
          </p:cNvSpPr>
          <p:nvPr>
            <p:ph type="title"/>
          </p:nvPr>
        </p:nvSpPr>
        <p:spPr/>
        <p:txBody>
          <a:bodyPr/>
          <a:lstStyle/>
          <a:p>
            <a:endParaRPr lang="en-CZ"/>
          </a:p>
        </p:txBody>
      </p:sp>
      <p:sp>
        <p:nvSpPr>
          <p:cNvPr id="3" name="Content Placeholder 2">
            <a:extLst>
              <a:ext uri="{FF2B5EF4-FFF2-40B4-BE49-F238E27FC236}">
                <a16:creationId xmlns:a16="http://schemas.microsoft.com/office/drawing/2014/main" id="{3ACB4D1D-8895-637B-7015-352FEC333BAB}"/>
              </a:ext>
            </a:extLst>
          </p:cNvPr>
          <p:cNvSpPr>
            <a:spLocks noGrp="1"/>
          </p:cNvSpPr>
          <p:nvPr>
            <p:ph idx="1"/>
          </p:nvPr>
        </p:nvSpPr>
        <p:spPr/>
        <p:txBody>
          <a:bodyPr>
            <a:normAutofit fontScale="25000" lnSpcReduction="20000"/>
          </a:bodyPr>
          <a:lstStyle/>
          <a:p>
            <a:r>
              <a:rPr lang="en-GB" dirty="0"/>
              <a:t>LWR community</a:t>
            </a:r>
          </a:p>
          <a:p>
            <a:pPr lvl="1"/>
            <a:r>
              <a:rPr lang="en-GB" dirty="0"/>
              <a:t>Digital experience settings - Enable Digital Experiences</a:t>
            </a:r>
          </a:p>
          <a:p>
            <a:pPr lvl="1"/>
            <a:r>
              <a:rPr lang="en-GB" dirty="0"/>
              <a:t>Create new B2C Commerce (LWR) </a:t>
            </a:r>
          </a:p>
          <a:p>
            <a:r>
              <a:rPr lang="en-GB" dirty="0"/>
              <a:t>Omnichannel for chat</a:t>
            </a:r>
          </a:p>
          <a:p>
            <a:pPr lvl="1"/>
            <a:r>
              <a:rPr lang="en-GB" dirty="0"/>
              <a:t>Create presence status online and add on profile (Service Presence Statuses Access)</a:t>
            </a:r>
          </a:p>
          <a:p>
            <a:pPr lvl="1"/>
            <a:r>
              <a:rPr lang="en-GB" dirty="0"/>
              <a:t>Routing Configurations</a:t>
            </a:r>
          </a:p>
          <a:p>
            <a:pPr lvl="1"/>
            <a:r>
              <a:rPr lang="en-GB" dirty="0"/>
              <a:t>Create new queue – Messaging session, add yourself</a:t>
            </a:r>
          </a:p>
          <a:p>
            <a:pPr lvl="1"/>
            <a:r>
              <a:rPr lang="en-GB" dirty="0"/>
              <a:t>Chat settings – enable chat</a:t>
            </a:r>
          </a:p>
          <a:p>
            <a:pPr lvl="1"/>
            <a:r>
              <a:rPr lang="en-GB" dirty="0"/>
              <a:t>Chat + service cloud user</a:t>
            </a:r>
          </a:p>
          <a:p>
            <a:pPr lvl="1"/>
            <a:r>
              <a:rPr lang="en-GB" dirty="0"/>
              <a:t>Assign license PS Messaging for In-App and Web User</a:t>
            </a:r>
          </a:p>
          <a:p>
            <a:r>
              <a:rPr lang="en-GB" dirty="0"/>
              <a:t>Embedded service</a:t>
            </a:r>
          </a:p>
          <a:p>
            <a:pPr lvl="1"/>
            <a:r>
              <a:rPr lang="en-GB" dirty="0"/>
              <a:t>Builder settings enable guest access</a:t>
            </a:r>
          </a:p>
          <a:p>
            <a:pPr lvl="1"/>
            <a:r>
              <a:rPr lang="en-GB" dirty="0"/>
              <a:t>Community builder – set homepage as public</a:t>
            </a:r>
          </a:p>
          <a:p>
            <a:pPr lvl="1"/>
            <a:r>
              <a:rPr lang="en-GB" dirty="0"/>
              <a:t>Messaging Settings -&gt; New messaging channel, add Routing time and queue</a:t>
            </a:r>
          </a:p>
          <a:p>
            <a:pPr lvl="1"/>
            <a:r>
              <a:rPr lang="en-GB" dirty="0"/>
              <a:t>Activate channel on detail page</a:t>
            </a:r>
          </a:p>
          <a:p>
            <a:pPr lvl="1"/>
            <a:r>
              <a:rPr lang="en-GB" dirty="0"/>
              <a:t>New embedded service deployment (domain community)</a:t>
            </a:r>
          </a:p>
          <a:p>
            <a:pPr lvl="1"/>
            <a:r>
              <a:rPr lang="en-GB" dirty="0"/>
              <a:t>Publish on right top corner</a:t>
            </a:r>
          </a:p>
          <a:p>
            <a:pPr lvl="1"/>
            <a:r>
              <a:rPr lang="en-GB" dirty="0"/>
              <a:t>Go to to community builder and add embedded messaging</a:t>
            </a:r>
          </a:p>
          <a:p>
            <a:pPr lvl="1"/>
            <a:r>
              <a:rPr lang="en-GB" dirty="0"/>
              <a:t>Community settings activate community</a:t>
            </a:r>
          </a:p>
          <a:p>
            <a:pPr lvl="1"/>
            <a:r>
              <a:rPr lang="en-GB" dirty="0"/>
              <a:t>Messaging session – edit page and replace conversation with enhanced conversation</a:t>
            </a:r>
          </a:p>
          <a:p>
            <a:r>
              <a:rPr lang="en-GB" dirty="0"/>
              <a:t>Chatbot</a:t>
            </a:r>
            <a:r>
              <a:rPr lang="en-CZ" dirty="0"/>
              <a:t> and transfer to live agent</a:t>
            </a:r>
          </a:p>
          <a:p>
            <a:pPr lvl="1"/>
            <a:r>
              <a:rPr lang="en-GB" dirty="0"/>
              <a:t>E</a:t>
            </a:r>
            <a:r>
              <a:rPr lang="en-CZ" dirty="0"/>
              <a:t>nable einstein bot</a:t>
            </a:r>
          </a:p>
          <a:p>
            <a:pPr lvl="1"/>
            <a:r>
              <a:rPr lang="en-GB" dirty="0"/>
              <a:t>C</a:t>
            </a:r>
            <a:r>
              <a:rPr lang="en-CZ" dirty="0"/>
              <a:t>reate new standard bot from tempate</a:t>
            </a:r>
          </a:p>
          <a:p>
            <a:pPr lvl="1"/>
            <a:r>
              <a:rPr lang="en-GB" dirty="0"/>
              <a:t>R</a:t>
            </a:r>
            <a:r>
              <a:rPr lang="en-CZ" dirty="0"/>
              <a:t>emove leads</a:t>
            </a:r>
          </a:p>
          <a:p>
            <a:pPr lvl="1"/>
            <a:r>
              <a:rPr lang="en-GB" dirty="0"/>
              <a:t>C</a:t>
            </a:r>
            <a:r>
              <a:rPr lang="en-CZ" dirty="0"/>
              <a:t>reate bot</a:t>
            </a:r>
          </a:p>
          <a:p>
            <a:pPr lvl="1"/>
            <a:r>
              <a:rPr lang="en-GB" dirty="0"/>
              <a:t>https://</a:t>
            </a:r>
            <a:r>
              <a:rPr lang="en-GB" dirty="0" err="1"/>
              <a:t>help.salesforce.com</a:t>
            </a:r>
            <a:r>
              <a:rPr lang="en-GB" dirty="0"/>
              <a:t>/s/</a:t>
            </a:r>
            <a:r>
              <a:rPr lang="en-GB" dirty="0" err="1"/>
              <a:t>articleView?id</a:t>
            </a:r>
            <a:r>
              <a:rPr lang="en-GB" dirty="0"/>
              <a:t>=</a:t>
            </a:r>
            <a:r>
              <a:rPr lang="en-GB" dirty="0" err="1"/>
              <a:t>sf.bots_service_transfer_queue.htm&amp;type</a:t>
            </a:r>
            <a:r>
              <a:rPr lang="en-GB" dirty="0"/>
              <a:t>=5</a:t>
            </a:r>
            <a:endParaRPr lang="en-CZ" dirty="0"/>
          </a:p>
          <a:p>
            <a:pPr lvl="1"/>
            <a:r>
              <a:rPr lang="en-GB" dirty="0"/>
              <a:t>A</a:t>
            </a:r>
            <a:r>
              <a:rPr lang="en-CZ" dirty="0"/>
              <a:t>dd to main menu Transfer to agent</a:t>
            </a:r>
          </a:p>
          <a:p>
            <a:pPr lvl="1"/>
            <a:r>
              <a:rPr lang="en-GB" dirty="0"/>
              <a:t>A</a:t>
            </a:r>
            <a:r>
              <a:rPr lang="en-CZ" dirty="0"/>
              <a:t>ctivate bot</a:t>
            </a:r>
          </a:p>
          <a:p>
            <a:pPr lvl="1"/>
            <a:r>
              <a:rPr lang="en-GB" dirty="0"/>
              <a:t>S</a:t>
            </a:r>
            <a:r>
              <a:rPr lang="en-CZ" dirty="0"/>
              <a:t>etup chat and run preview</a:t>
            </a:r>
            <a:endParaRPr lang="en-GB" dirty="0"/>
          </a:p>
        </p:txBody>
      </p:sp>
    </p:spTree>
    <p:extLst>
      <p:ext uri="{BB962C8B-B14F-4D97-AF65-F5344CB8AC3E}">
        <p14:creationId xmlns:p14="http://schemas.microsoft.com/office/powerpoint/2010/main" val="169842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1BAE7C-36A0-69D2-087C-14DCFC163E92}"/>
              </a:ext>
            </a:extLst>
          </p:cNvPr>
          <p:cNvSpPr>
            <a:spLocks noGrp="1"/>
          </p:cNvSpPr>
          <p:nvPr>
            <p:ph idx="1"/>
          </p:nvPr>
        </p:nvSpPr>
        <p:spPr>
          <a:xfrm>
            <a:off x="640080" y="2872899"/>
            <a:ext cx="4243589" cy="3320668"/>
          </a:xfrm>
        </p:spPr>
        <p:txBody>
          <a:bodyPr>
            <a:normAutofit/>
          </a:bodyPr>
          <a:lstStyle/>
          <a:p>
            <a:pPr marL="0" indent="0">
              <a:buNone/>
            </a:pPr>
            <a:r>
              <a:rPr lang="en-GB" sz="2200" b="0" i="0" dirty="0">
                <a:effectLst/>
                <a:latin typeface="Salesforce Sans"/>
              </a:rPr>
              <a:t>80 percent of customers say the experience a company provides is just as important as its products and services.</a:t>
            </a:r>
            <a:endParaRPr lang="en-CZ" sz="2200" dirty="0"/>
          </a:p>
        </p:txBody>
      </p:sp>
      <p:pic>
        <p:nvPicPr>
          <p:cNvPr id="1026" name="Picture 2" descr="A blue cloud with white text&#10;&#10;Description automatically generated">
            <a:extLst>
              <a:ext uri="{FF2B5EF4-FFF2-40B4-BE49-F238E27FC236}">
                <a16:creationId xmlns:a16="http://schemas.microsoft.com/office/drawing/2014/main" id="{2F0568AE-0A54-7E7D-856A-F0651C851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2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9B28-5CF0-D45A-B7D2-7B634D1F994B}"/>
              </a:ext>
            </a:extLst>
          </p:cNvPr>
          <p:cNvSpPr>
            <a:spLocks noGrp="1"/>
          </p:cNvSpPr>
          <p:nvPr>
            <p:ph type="title"/>
          </p:nvPr>
        </p:nvSpPr>
        <p:spPr/>
        <p:txBody>
          <a:bodyPr/>
          <a:lstStyle/>
          <a:p>
            <a:r>
              <a:rPr lang="en-CZ"/>
              <a:t>Customer satisfaction impacting company revenue</a:t>
            </a:r>
            <a:endParaRPr lang="en-CZ" dirty="0"/>
          </a:p>
        </p:txBody>
      </p:sp>
      <p:sp>
        <p:nvSpPr>
          <p:cNvPr id="3" name="Content Placeholder 2">
            <a:extLst>
              <a:ext uri="{FF2B5EF4-FFF2-40B4-BE49-F238E27FC236}">
                <a16:creationId xmlns:a16="http://schemas.microsoft.com/office/drawing/2014/main" id="{DC85E3D8-6901-2509-5B82-C9FDF87636AA}"/>
              </a:ext>
            </a:extLst>
          </p:cNvPr>
          <p:cNvSpPr>
            <a:spLocks noGrp="1"/>
          </p:cNvSpPr>
          <p:nvPr>
            <p:ph idx="1"/>
          </p:nvPr>
        </p:nvSpPr>
        <p:spPr/>
        <p:txBody>
          <a:bodyPr>
            <a:normAutofit fontScale="47500" lnSpcReduction="20000"/>
          </a:bodyPr>
          <a:lstStyle/>
          <a:p>
            <a:pPr algn="l">
              <a:buFont typeface="+mj-lt"/>
              <a:buAutoNum type="arabicPeriod"/>
            </a:pPr>
            <a:r>
              <a:rPr lang="en-GB" b="1" i="0">
                <a:effectLst/>
                <a:latin typeface="Söhne"/>
              </a:rPr>
              <a:t>American Customer Satisfaction Index (ACSI) and Stock Performance:</a:t>
            </a:r>
            <a:endParaRPr lang="en-GB" b="0" i="0">
              <a:effectLst/>
              <a:latin typeface="Söhne"/>
            </a:endParaRPr>
          </a:p>
          <a:p>
            <a:pPr lvl="1"/>
            <a:r>
              <a:rPr lang="en-GB" b="1" i="0">
                <a:effectLst/>
                <a:latin typeface="Söhne"/>
              </a:rPr>
              <a:t>Study:</a:t>
            </a:r>
            <a:r>
              <a:rPr lang="en-GB" b="0" i="0">
                <a:effectLst/>
                <a:latin typeface="Söhne"/>
              </a:rPr>
              <a:t> The American Customer Satisfaction Index (ACSI) conducts ongoing research to measure customer satisfaction across various industries. They have found a strong correlation between customer satisfaction scores and stock performance of publicly traded companies. Companies with higher customer satisfaction tend to outperform their competitors in terms of stock price.</a:t>
            </a:r>
          </a:p>
          <a:p>
            <a:pPr lvl="1"/>
            <a:r>
              <a:rPr lang="en-GB" b="1" i="0">
                <a:effectLst/>
                <a:latin typeface="Söhne"/>
              </a:rPr>
              <a:t>Impact:</a:t>
            </a:r>
            <a:r>
              <a:rPr lang="en-GB" b="0" i="0">
                <a:effectLst/>
                <a:latin typeface="Söhne"/>
              </a:rPr>
              <a:t> This study shows that companies that prioritize customer satisfaction often see a positive impact on their financial performance, as reflected in their stock prices.</a:t>
            </a:r>
          </a:p>
          <a:p>
            <a:pPr algn="l">
              <a:buFont typeface="+mj-lt"/>
              <a:buAutoNum type="arabicPeriod"/>
            </a:pPr>
            <a:r>
              <a:rPr lang="en-GB" b="1" i="0">
                <a:effectLst/>
                <a:latin typeface="Söhne"/>
              </a:rPr>
              <a:t>Harvard Business Review (HBR) Study on Customer Loyalty:</a:t>
            </a:r>
            <a:endParaRPr lang="en-GB" b="0" i="0">
              <a:effectLst/>
              <a:latin typeface="Söhne"/>
            </a:endParaRPr>
          </a:p>
          <a:p>
            <a:pPr lvl="1"/>
            <a:r>
              <a:rPr lang="en-GB" b="1" i="0">
                <a:effectLst/>
                <a:latin typeface="Söhne"/>
              </a:rPr>
              <a:t>Study:</a:t>
            </a:r>
            <a:r>
              <a:rPr lang="en-GB" b="0" i="0">
                <a:effectLst/>
                <a:latin typeface="Söhne"/>
              </a:rPr>
              <a:t> Harvard Business Review published a study titled "The Value of Customer Experience, Quantified," which analyzed data from various industries. The study found that increasing customer retention rates by just 5% can increase profits by 25% to 95%.</a:t>
            </a:r>
          </a:p>
          <a:p>
            <a:pPr lvl="1"/>
            <a:r>
              <a:rPr lang="en-GB" b="1" i="0">
                <a:effectLst/>
                <a:latin typeface="Söhne"/>
              </a:rPr>
              <a:t>Impact:</a:t>
            </a:r>
            <a:r>
              <a:rPr lang="en-GB" b="0" i="0">
                <a:effectLst/>
                <a:latin typeface="Söhne"/>
              </a:rPr>
              <a:t> This study demonstrates the significant financial benefits of customer satisfaction and loyalty, as even small improvements in customer retention can lead to substantial revenue growth.</a:t>
            </a:r>
          </a:p>
          <a:p>
            <a:pPr algn="l">
              <a:buFont typeface="+mj-lt"/>
              <a:buAutoNum type="arabicPeriod"/>
            </a:pPr>
            <a:r>
              <a:rPr lang="en-GB" b="1" i="0">
                <a:effectLst/>
                <a:latin typeface="Söhne"/>
              </a:rPr>
              <a:t>Temkin Group's ROI of Customer Experience Study:</a:t>
            </a:r>
            <a:endParaRPr lang="en-GB" b="0" i="0">
              <a:effectLst/>
              <a:latin typeface="Söhne"/>
            </a:endParaRPr>
          </a:p>
          <a:p>
            <a:pPr lvl="1"/>
            <a:r>
              <a:rPr lang="en-GB" b="1" i="0">
                <a:effectLst/>
                <a:latin typeface="Söhne"/>
              </a:rPr>
              <a:t>Study:</a:t>
            </a:r>
            <a:r>
              <a:rPr lang="en-GB" b="0" i="0">
                <a:effectLst/>
                <a:latin typeface="Söhne"/>
              </a:rPr>
              <a:t> The Temkin Group conducted a study titled "ROI of Customer Experience," which analyzed the financial performance of companies based on their customer experience ratings. They found that companies with higher customer experience ratings consistently outperformed those with lower ratings in terms of revenue growth.</a:t>
            </a:r>
          </a:p>
          <a:p>
            <a:pPr lvl="1"/>
            <a:r>
              <a:rPr lang="en-GB" b="1" i="0">
                <a:effectLst/>
                <a:latin typeface="Söhne"/>
              </a:rPr>
              <a:t>Impact:</a:t>
            </a:r>
            <a:r>
              <a:rPr lang="en-GB" b="0" i="0">
                <a:effectLst/>
                <a:latin typeface="Söhne"/>
              </a:rPr>
              <a:t> This study highlights the tangible link between customer experience, satisfaction, and revenue growth, emphasizing the financial benefits of investing in a positive customer experience.</a:t>
            </a:r>
          </a:p>
          <a:p>
            <a:pPr algn="l">
              <a:buFont typeface="+mj-lt"/>
              <a:buAutoNum type="arabicPeriod"/>
            </a:pPr>
            <a:r>
              <a:rPr lang="en-GB" b="1" i="0">
                <a:effectLst/>
                <a:latin typeface="Söhne"/>
              </a:rPr>
              <a:t>ForeSee's Impact on Customer Satisfaction on Online Retail Revenue:</a:t>
            </a:r>
            <a:endParaRPr lang="en-GB" b="0" i="0">
              <a:effectLst/>
              <a:latin typeface="Söhne"/>
            </a:endParaRPr>
          </a:p>
          <a:p>
            <a:pPr lvl="1"/>
            <a:r>
              <a:rPr lang="en-GB" b="1" i="0">
                <a:effectLst/>
                <a:latin typeface="Söhne"/>
              </a:rPr>
              <a:t>Study:</a:t>
            </a:r>
            <a:r>
              <a:rPr lang="en-GB" b="0" i="0">
                <a:effectLst/>
                <a:latin typeface="Söhne"/>
              </a:rPr>
              <a:t> ForeSee, a customer experience analytics firm, conducted a study that analyzed the impact of customer satisfaction on online retail revenue. They found that a one-point increase in customer satisfaction scores led to a 10-15% increase in online sales.</a:t>
            </a:r>
          </a:p>
          <a:p>
            <a:pPr lvl="1"/>
            <a:r>
              <a:rPr lang="en-GB" b="1" i="0">
                <a:effectLst/>
                <a:latin typeface="Söhne"/>
              </a:rPr>
              <a:t>Impact:</a:t>
            </a:r>
            <a:r>
              <a:rPr lang="en-GB" b="0" i="0">
                <a:effectLst/>
                <a:latin typeface="Söhne"/>
              </a:rPr>
              <a:t> This study provides concrete evidence of the direct relationship between customer satisfaction and online retail revenue, demonstrating the financial consequences of enhancing customer satisfaction in e-commerce.</a:t>
            </a:r>
          </a:p>
          <a:p>
            <a:pPr algn="l">
              <a:buFont typeface="+mj-lt"/>
              <a:buAutoNum type="arabicPeriod"/>
            </a:pPr>
            <a:r>
              <a:rPr lang="en-GB" b="1" i="0">
                <a:effectLst/>
                <a:latin typeface="Söhne"/>
              </a:rPr>
              <a:t>University of Michigan's Study on Customer Satisfaction and Earnings:</a:t>
            </a:r>
            <a:endParaRPr lang="en-GB" b="0" i="0">
              <a:effectLst/>
              <a:latin typeface="Söhne"/>
            </a:endParaRPr>
          </a:p>
          <a:p>
            <a:pPr lvl="1"/>
            <a:r>
              <a:rPr lang="en-GB" b="1" i="0">
                <a:effectLst/>
                <a:latin typeface="Söhne"/>
              </a:rPr>
              <a:t>Study:</a:t>
            </a:r>
            <a:r>
              <a:rPr lang="en-GB" b="0" i="0">
                <a:effectLst/>
                <a:latin typeface="Söhne"/>
              </a:rPr>
              <a:t> Researchers at the University of Michigan conducted a study examining the impact of customer satisfaction on a firm's earnings. They found a positive correlation between customer satisfaction and earnings growth for companies in various industries.</a:t>
            </a:r>
          </a:p>
          <a:p>
            <a:pPr lvl="1"/>
            <a:r>
              <a:rPr lang="en-GB" b="1" i="0">
                <a:effectLst/>
                <a:latin typeface="Söhne"/>
              </a:rPr>
              <a:t>Impact:</a:t>
            </a:r>
            <a:r>
              <a:rPr lang="en-GB" b="0" i="0">
                <a:effectLst/>
                <a:latin typeface="Söhne"/>
              </a:rPr>
              <a:t> This study underscores the connection between customer satisfaction and financial performance, emphasizing that satisfied customers are more likely to contribute to a company's revenue growth.</a:t>
            </a:r>
          </a:p>
          <a:p>
            <a:pPr marL="0" indent="0">
              <a:buNone/>
            </a:pPr>
            <a:endParaRPr lang="en-CZ" dirty="0"/>
          </a:p>
        </p:txBody>
      </p:sp>
    </p:spTree>
    <p:extLst>
      <p:ext uri="{BB962C8B-B14F-4D97-AF65-F5344CB8AC3E}">
        <p14:creationId xmlns:p14="http://schemas.microsoft.com/office/powerpoint/2010/main" val="1247986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B9212-0AC0-6EF4-ADFF-A815C719FFD6}"/>
              </a:ext>
            </a:extLst>
          </p:cNvPr>
          <p:cNvSpPr>
            <a:spLocks noGrp="1"/>
          </p:cNvSpPr>
          <p:nvPr>
            <p:ph type="title"/>
          </p:nvPr>
        </p:nvSpPr>
        <p:spPr>
          <a:xfrm>
            <a:off x="838200" y="365126"/>
            <a:ext cx="10515600" cy="1306440"/>
          </a:xfrm>
        </p:spPr>
        <p:txBody>
          <a:bodyPr>
            <a:normAutofit/>
          </a:bodyPr>
          <a:lstStyle/>
          <a:p>
            <a:r>
              <a:rPr lang="en-CZ" sz="4000"/>
              <a:t>What is Service Cloud</a:t>
            </a:r>
          </a:p>
        </p:txBody>
      </p:sp>
      <p:graphicFrame>
        <p:nvGraphicFramePr>
          <p:cNvPr id="7" name="Content Placeholder 2">
            <a:extLst>
              <a:ext uri="{FF2B5EF4-FFF2-40B4-BE49-F238E27FC236}">
                <a16:creationId xmlns:a16="http://schemas.microsoft.com/office/drawing/2014/main" id="{484915C8-43F1-8140-287E-BBBF1CA55040}"/>
              </a:ext>
            </a:extLst>
          </p:cNvPr>
          <p:cNvGraphicFramePr>
            <a:graphicFrameLocks noGrp="1"/>
          </p:cNvGraphicFramePr>
          <p:nvPr>
            <p:ph idx="1"/>
            <p:extLst>
              <p:ext uri="{D42A27DB-BD31-4B8C-83A1-F6EECF244321}">
                <p14:modId xmlns:p14="http://schemas.microsoft.com/office/powerpoint/2010/main" val="1058599219"/>
              </p:ext>
            </p:extLst>
          </p:nvPr>
        </p:nvGraphicFramePr>
        <p:xfrm>
          <a:off x="838200" y="1825625"/>
          <a:ext cx="10515600" cy="43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3206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142DB7C-9166-5AE4-AD5F-EC7B9022FAC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1519311" y="169915"/>
            <a:ext cx="9153378" cy="5148776"/>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EDC9D-1251-BD43-809C-FD5073E830F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Service cloud</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494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E4E5D-71A0-C087-FFE2-07F9420622AB}"/>
              </a:ext>
            </a:extLst>
          </p:cNvPr>
          <p:cNvSpPr>
            <a:spLocks noGrp="1"/>
          </p:cNvSpPr>
          <p:nvPr>
            <p:ph type="title"/>
          </p:nvPr>
        </p:nvSpPr>
        <p:spPr>
          <a:xfrm>
            <a:off x="838200" y="365125"/>
            <a:ext cx="10515600" cy="1306443"/>
          </a:xfrm>
        </p:spPr>
        <p:txBody>
          <a:bodyPr>
            <a:normAutofit/>
          </a:bodyPr>
          <a:lstStyle/>
          <a:p>
            <a:r>
              <a:rPr lang="en-CZ" sz="4000" dirty="0"/>
              <a:t>Specific objects</a:t>
            </a:r>
          </a:p>
        </p:txBody>
      </p:sp>
      <p:sp>
        <p:nvSpPr>
          <p:cNvPr id="3" name="Content Placeholder 2">
            <a:extLst>
              <a:ext uri="{FF2B5EF4-FFF2-40B4-BE49-F238E27FC236}">
                <a16:creationId xmlns:a16="http://schemas.microsoft.com/office/drawing/2014/main" id="{3A07C1AB-A045-362B-0207-96DA14EF74AB}"/>
              </a:ext>
            </a:extLst>
          </p:cNvPr>
          <p:cNvSpPr>
            <a:spLocks noGrp="1"/>
          </p:cNvSpPr>
          <p:nvPr>
            <p:ph idx="1"/>
          </p:nvPr>
        </p:nvSpPr>
        <p:spPr>
          <a:xfrm>
            <a:off x="838200" y="1825625"/>
            <a:ext cx="4152774" cy="4303464"/>
          </a:xfrm>
        </p:spPr>
        <p:txBody>
          <a:bodyPr>
            <a:normAutofit/>
          </a:bodyPr>
          <a:lstStyle/>
          <a:p>
            <a:r>
              <a:rPr lang="en-CZ" sz="2000" dirty="0"/>
              <a:t>Case</a:t>
            </a:r>
          </a:p>
          <a:p>
            <a:r>
              <a:rPr lang="en-CZ" sz="2000" dirty="0"/>
              <a:t>KB</a:t>
            </a:r>
          </a:p>
          <a:p>
            <a:r>
              <a:rPr lang="en-CZ" sz="2000" dirty="0"/>
              <a:t>Account / Contact</a:t>
            </a:r>
          </a:p>
          <a:p>
            <a:r>
              <a:rPr lang="en-CZ" sz="2000" dirty="0"/>
              <a:t>Task / email / chat / …</a:t>
            </a:r>
          </a:p>
          <a:p>
            <a:pPr marL="0" indent="0">
              <a:buNone/>
            </a:pPr>
            <a:endParaRPr lang="en-CZ" sz="2000" dirty="0"/>
          </a:p>
        </p:txBody>
      </p:sp>
      <p:pic>
        <p:nvPicPr>
          <p:cNvPr id="3076" name="Picture 4">
            <a:extLst>
              <a:ext uri="{FF2B5EF4-FFF2-40B4-BE49-F238E27FC236}">
                <a16:creationId xmlns:a16="http://schemas.microsoft.com/office/drawing/2014/main" id="{E6623BAF-7924-6A3E-6769-23CD6DA50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515" y="1384141"/>
            <a:ext cx="8395536" cy="518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425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1FD5-46E2-3A3B-AD85-23C40070FC6E}"/>
              </a:ext>
            </a:extLst>
          </p:cNvPr>
          <p:cNvSpPr>
            <a:spLocks noGrp="1"/>
          </p:cNvSpPr>
          <p:nvPr>
            <p:ph type="title"/>
          </p:nvPr>
        </p:nvSpPr>
        <p:spPr>
          <a:xfrm>
            <a:off x="876693" y="741391"/>
            <a:ext cx="3455821" cy="1616203"/>
          </a:xfrm>
        </p:spPr>
        <p:txBody>
          <a:bodyPr anchor="b">
            <a:normAutofit/>
          </a:bodyPr>
          <a:lstStyle/>
          <a:p>
            <a:r>
              <a:rPr lang="en-GB" sz="3200"/>
              <a:t>Service Cloud Console</a:t>
            </a:r>
            <a:endParaRPr lang="en-CZ" sz="3200"/>
          </a:p>
        </p:txBody>
      </p:sp>
      <p:sp>
        <p:nvSpPr>
          <p:cNvPr id="3" name="Content Placeholder 2">
            <a:extLst>
              <a:ext uri="{FF2B5EF4-FFF2-40B4-BE49-F238E27FC236}">
                <a16:creationId xmlns:a16="http://schemas.microsoft.com/office/drawing/2014/main" id="{A018F7DE-238F-3503-E316-CC6211BF6E8D}"/>
              </a:ext>
            </a:extLst>
          </p:cNvPr>
          <p:cNvSpPr>
            <a:spLocks noGrp="1"/>
          </p:cNvSpPr>
          <p:nvPr>
            <p:ph idx="1"/>
          </p:nvPr>
        </p:nvSpPr>
        <p:spPr>
          <a:xfrm>
            <a:off x="876693" y="2533476"/>
            <a:ext cx="3455821" cy="3447832"/>
          </a:xfrm>
        </p:spPr>
        <p:txBody>
          <a:bodyPr anchor="t">
            <a:normAutofit/>
          </a:bodyPr>
          <a:lstStyle/>
          <a:p>
            <a:r>
              <a:rPr lang="en-GB" sz="2000"/>
              <a:t>designed to reduce the processing time</a:t>
            </a:r>
          </a:p>
          <a:p>
            <a:r>
              <a:rPr lang="en-GB" sz="2000" b="0" i="0">
                <a:effectLst/>
                <a:latin typeface="proxima-nova"/>
              </a:rPr>
              <a:t>can use different applications simultaneously</a:t>
            </a:r>
            <a:endParaRPr lang="en-GB" sz="2000"/>
          </a:p>
          <a:p>
            <a:endParaRPr lang="en-CZ" sz="2000"/>
          </a:p>
        </p:txBody>
      </p:sp>
      <p:pic>
        <p:nvPicPr>
          <p:cNvPr id="2052" name="Picture 4" descr="Salesforce macros ">
            <a:extLst>
              <a:ext uri="{FF2B5EF4-FFF2-40B4-BE49-F238E27FC236}">
                <a16:creationId xmlns:a16="http://schemas.microsoft.com/office/drawing/2014/main" id="{810349AE-5A48-A1B5-3755-6801FF88BAA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87672" y="1436984"/>
            <a:ext cx="6389346" cy="3993341"/>
          </a:xfrm>
          <a:prstGeom prst="rect">
            <a:avLst/>
          </a:prstGeom>
          <a:noFill/>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072" name="Rectangle 2057">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154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 diagram of customer touchpoint&#10;&#10;Description automatically generated">
            <a:extLst>
              <a:ext uri="{FF2B5EF4-FFF2-40B4-BE49-F238E27FC236}">
                <a16:creationId xmlns:a16="http://schemas.microsoft.com/office/drawing/2014/main" id="{2E682407-C9E4-B2E6-B0A0-DC4905B17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76"/>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53"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2C5208-8650-9CC0-81E8-BA0B01ED1877}"/>
              </a:ext>
            </a:extLst>
          </p:cNvPr>
          <p:cNvSpPr>
            <a:spLocks noGrp="1"/>
          </p:cNvSpPr>
          <p:nvPr>
            <p:ph type="title"/>
          </p:nvPr>
        </p:nvSpPr>
        <p:spPr>
          <a:xfrm>
            <a:off x="5827048" y="407987"/>
            <a:ext cx="5721484" cy="1325563"/>
          </a:xfrm>
        </p:spPr>
        <p:txBody>
          <a:bodyPr>
            <a:normAutofit/>
          </a:bodyPr>
          <a:lstStyle/>
          <a:p>
            <a:r>
              <a:rPr lang="en-CZ"/>
              <a:t>Omnichannel routing</a:t>
            </a:r>
          </a:p>
        </p:txBody>
      </p:sp>
      <p:sp>
        <p:nvSpPr>
          <p:cNvPr id="3" name="Content Placeholder 2">
            <a:extLst>
              <a:ext uri="{FF2B5EF4-FFF2-40B4-BE49-F238E27FC236}">
                <a16:creationId xmlns:a16="http://schemas.microsoft.com/office/drawing/2014/main" id="{81B2EA93-9F02-1008-3E86-7E5038912AA6}"/>
              </a:ext>
            </a:extLst>
          </p:cNvPr>
          <p:cNvSpPr>
            <a:spLocks noGrp="1"/>
          </p:cNvSpPr>
          <p:nvPr>
            <p:ph idx="1"/>
          </p:nvPr>
        </p:nvSpPr>
        <p:spPr>
          <a:xfrm>
            <a:off x="5827048" y="1868487"/>
            <a:ext cx="5721484" cy="4351338"/>
          </a:xfrm>
        </p:spPr>
        <p:txBody>
          <a:bodyPr>
            <a:normAutofit/>
          </a:bodyPr>
          <a:lstStyle/>
          <a:p>
            <a:r>
              <a:rPr lang="en-GB"/>
              <a:t>Multiple channels</a:t>
            </a:r>
          </a:p>
          <a:p>
            <a:r>
              <a:rPr lang="en-GB"/>
              <a:t>S</a:t>
            </a:r>
            <a:r>
              <a:rPr lang="en-CZ"/>
              <a:t>kill vs queue based routing</a:t>
            </a:r>
          </a:p>
          <a:p>
            <a:r>
              <a:rPr lang="en-GB"/>
              <a:t>Supervisor console</a:t>
            </a:r>
          </a:p>
        </p:txBody>
      </p:sp>
    </p:spTree>
    <p:extLst>
      <p:ext uri="{BB962C8B-B14F-4D97-AF65-F5344CB8AC3E}">
        <p14:creationId xmlns:p14="http://schemas.microsoft.com/office/powerpoint/2010/main" val="2801598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9013</TotalTime>
  <Words>1609</Words>
  <Application>Microsoft Macintosh PowerPoint</Application>
  <PresentationFormat>Widescreen</PresentationFormat>
  <Paragraphs>184</Paragraphs>
  <Slides>24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Linux Libertine</vt:lpstr>
      <vt:lpstr>proxima-nova</vt:lpstr>
      <vt:lpstr>Salesforce Sans</vt:lpstr>
      <vt:lpstr>Söhne</vt:lpstr>
      <vt:lpstr>Office Theme</vt:lpstr>
      <vt:lpstr>5. Service and Experience Cloud</vt:lpstr>
      <vt:lpstr>Why Customer Care</vt:lpstr>
      <vt:lpstr>PowerPoint Presentation</vt:lpstr>
      <vt:lpstr>Customer satisfaction impacting company revenue</vt:lpstr>
      <vt:lpstr>What is Service Cloud</vt:lpstr>
      <vt:lpstr>Service cloud</vt:lpstr>
      <vt:lpstr>Specific objects</vt:lpstr>
      <vt:lpstr>Service Cloud Console</vt:lpstr>
      <vt:lpstr>Omnichannel routing</vt:lpstr>
      <vt:lpstr>AI revolution</vt:lpstr>
      <vt:lpstr>As AI capabilities shift, human role shift</vt:lpstr>
      <vt:lpstr>PowerPoint Presentation</vt:lpstr>
      <vt:lpstr>Experience cloud</vt:lpstr>
      <vt:lpstr>What is Experience cloud</vt:lpstr>
      <vt:lpstr>Visual Force template</vt:lpstr>
      <vt:lpstr>PowerPoint Presentation</vt:lpstr>
      <vt:lpstr>Aura template</vt:lpstr>
      <vt:lpstr>PowerPoint Presentation</vt:lpstr>
      <vt:lpstr>Lightning Web Runtime (LWR)</vt:lpstr>
      <vt:lpstr>Q&amp;A</vt:lpstr>
      <vt:lpstr>Summary</vt:lpstr>
      <vt:lpstr>That’s all Thank you</vt:lpstr>
      <vt:lpstr>Cviceni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and Experience Cloud</dc:title>
  <dc:creator>Jiří Karpíšek</dc:creator>
  <cp:lastModifiedBy>Matej Biroš</cp:lastModifiedBy>
  <cp:revision>40</cp:revision>
  <dcterms:created xsi:type="dcterms:W3CDTF">2023-09-17T18:19:15Z</dcterms:created>
  <dcterms:modified xsi:type="dcterms:W3CDTF">2023-10-26T10:49:16Z</dcterms:modified>
</cp:coreProperties>
</file>