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62EB7-58CD-4792-80C6-62F441D47120}" v="27" dt="2023-11-16T07:49:38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3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Švandová" userId="a08a9d5a-4b6c-4a58-83f4-d41f596116fa" providerId="ADAL" clId="{FBF62EB7-58CD-4792-80C6-62F441D47120}"/>
    <pc:docChg chg="undo custSel addSld delSld modSld">
      <pc:chgData name="Eva Švandová" userId="a08a9d5a-4b6c-4a58-83f4-d41f596116fa" providerId="ADAL" clId="{FBF62EB7-58CD-4792-80C6-62F441D47120}" dt="2023-11-16T08:31:37.663" v="227" actId="47"/>
      <pc:docMkLst>
        <pc:docMk/>
      </pc:docMkLst>
      <pc:sldChg chg="addSp delSp modSp mod">
        <pc:chgData name="Eva Švandová" userId="a08a9d5a-4b6c-4a58-83f4-d41f596116fa" providerId="ADAL" clId="{FBF62EB7-58CD-4792-80C6-62F441D47120}" dt="2023-11-16T07:50:11.047" v="64" actId="6549"/>
        <pc:sldMkLst>
          <pc:docMk/>
          <pc:sldMk cId="3513366464" sldId="257"/>
        </pc:sldMkLst>
        <pc:spChg chg="mod">
          <ac:chgData name="Eva Švandová" userId="a08a9d5a-4b6c-4a58-83f4-d41f596116fa" providerId="ADAL" clId="{FBF62EB7-58CD-4792-80C6-62F441D47120}" dt="2023-11-16T07:44:14.432" v="28" actId="14100"/>
          <ac:spMkLst>
            <pc:docMk/>
            <pc:sldMk cId="3513366464" sldId="257"/>
            <ac:spMk id="3" creationId="{25E066F6-8760-4BAC-F8D8-62F3A171A3A9}"/>
          </ac:spMkLst>
        </pc:spChg>
        <pc:spChg chg="mod">
          <ac:chgData name="Eva Švandová" userId="a08a9d5a-4b6c-4a58-83f4-d41f596116fa" providerId="ADAL" clId="{FBF62EB7-58CD-4792-80C6-62F441D47120}" dt="2023-11-16T07:50:11.047" v="64" actId="6549"/>
          <ac:spMkLst>
            <pc:docMk/>
            <pc:sldMk cId="3513366464" sldId="257"/>
            <ac:spMk id="4" creationId="{4D085C4C-16FE-FAE4-0290-946F0E7F8AA5}"/>
          </ac:spMkLst>
        </pc:spChg>
        <pc:spChg chg="del">
          <ac:chgData name="Eva Švandová" userId="a08a9d5a-4b6c-4a58-83f4-d41f596116fa" providerId="ADAL" clId="{FBF62EB7-58CD-4792-80C6-62F441D47120}" dt="2023-11-16T07:43:42.467" v="22" actId="478"/>
          <ac:spMkLst>
            <pc:docMk/>
            <pc:sldMk cId="3513366464" sldId="257"/>
            <ac:spMk id="5" creationId="{079F4067-F030-61AC-A975-9508607DDEDA}"/>
          </ac:spMkLst>
        </pc:spChg>
        <pc:spChg chg="mod">
          <ac:chgData name="Eva Švandová" userId="a08a9d5a-4b6c-4a58-83f4-d41f596116fa" providerId="ADAL" clId="{FBF62EB7-58CD-4792-80C6-62F441D47120}" dt="2023-11-16T07:49:32.536" v="40" actId="20577"/>
          <ac:spMkLst>
            <pc:docMk/>
            <pc:sldMk cId="3513366464" sldId="257"/>
            <ac:spMk id="6" creationId="{28BE1646-CF98-A5E9-530C-B63DE3AD894B}"/>
          </ac:spMkLst>
        </pc:spChg>
        <pc:graphicFrameChg chg="add del mod modGraphic">
          <ac:chgData name="Eva Švandová" userId="a08a9d5a-4b6c-4a58-83f4-d41f596116fa" providerId="ADAL" clId="{FBF62EB7-58CD-4792-80C6-62F441D47120}" dt="2023-11-16T07:49:15.047" v="34"/>
          <ac:graphicFrameMkLst>
            <pc:docMk/>
            <pc:sldMk cId="3513366464" sldId="257"/>
            <ac:graphicFrameMk id="2" creationId="{BF832483-EEA1-4FF6-9D7B-922066A05D8E}"/>
          </ac:graphicFrameMkLst>
        </pc:graphicFrameChg>
        <pc:picChg chg="add mod">
          <ac:chgData name="Eva Švandová" userId="a08a9d5a-4b6c-4a58-83f4-d41f596116fa" providerId="ADAL" clId="{FBF62EB7-58CD-4792-80C6-62F441D47120}" dt="2023-11-16T07:44:08.130" v="27" actId="1076"/>
          <ac:picMkLst>
            <pc:docMk/>
            <pc:sldMk cId="3513366464" sldId="257"/>
            <ac:picMk id="7" creationId="{5B186060-404B-4E59-8C27-0811FF172C5F}"/>
          </ac:picMkLst>
        </pc:picChg>
        <pc:picChg chg="add del mod">
          <ac:chgData name="Eva Švandová" userId="a08a9d5a-4b6c-4a58-83f4-d41f596116fa" providerId="ADAL" clId="{FBF62EB7-58CD-4792-80C6-62F441D47120}" dt="2023-11-16T07:49:30.916" v="38" actId="478"/>
          <ac:picMkLst>
            <pc:docMk/>
            <pc:sldMk cId="3513366464" sldId="257"/>
            <ac:picMk id="8" creationId="{7798652D-6108-4A0A-9115-34593B8A162C}"/>
          </ac:picMkLst>
        </pc:picChg>
        <pc:picChg chg="mod">
          <ac:chgData name="Eva Švandová" userId="a08a9d5a-4b6c-4a58-83f4-d41f596116fa" providerId="ADAL" clId="{FBF62EB7-58CD-4792-80C6-62F441D47120}" dt="2023-11-16T07:49:45.503" v="43" actId="1076"/>
          <ac:picMkLst>
            <pc:docMk/>
            <pc:sldMk cId="3513366464" sldId="257"/>
            <ac:picMk id="9" creationId="{86F7BFDF-A281-4A47-B86C-05A19208BD0E}"/>
          </ac:picMkLst>
        </pc:picChg>
      </pc:sldChg>
      <pc:sldChg chg="modSp">
        <pc:chgData name="Eva Švandová" userId="a08a9d5a-4b6c-4a58-83f4-d41f596116fa" providerId="ADAL" clId="{FBF62EB7-58CD-4792-80C6-62F441D47120}" dt="2023-11-16T07:43:10.772" v="21" actId="20577"/>
        <pc:sldMkLst>
          <pc:docMk/>
          <pc:sldMk cId="1244039075" sldId="258"/>
        </pc:sldMkLst>
        <pc:graphicFrameChg chg="mod">
          <ac:chgData name="Eva Švandová" userId="a08a9d5a-4b6c-4a58-83f4-d41f596116fa" providerId="ADAL" clId="{FBF62EB7-58CD-4792-80C6-62F441D47120}" dt="2023-11-16T07:43:10.772" v="21" actId="20577"/>
          <ac:graphicFrameMkLst>
            <pc:docMk/>
            <pc:sldMk cId="1244039075" sldId="258"/>
            <ac:graphicFrameMk id="5" creationId="{42C76FCE-F682-9143-C3DC-AF1A5F0627A3}"/>
          </ac:graphicFrameMkLst>
        </pc:graphicFrameChg>
      </pc:sldChg>
      <pc:sldChg chg="addSp delSp modSp new mod modClrScheme chgLayout">
        <pc:chgData name="Eva Švandová" userId="a08a9d5a-4b6c-4a58-83f4-d41f596116fa" providerId="ADAL" clId="{FBF62EB7-58CD-4792-80C6-62F441D47120}" dt="2023-11-16T08:06:33.919" v="224" actId="20577"/>
        <pc:sldMkLst>
          <pc:docMk/>
          <pc:sldMk cId="3459611163" sldId="259"/>
        </pc:sldMkLst>
        <pc:spChg chg="mod ord">
          <ac:chgData name="Eva Švandová" userId="a08a9d5a-4b6c-4a58-83f4-d41f596116fa" providerId="ADAL" clId="{FBF62EB7-58CD-4792-80C6-62F441D47120}" dt="2023-11-16T08:06:33.919" v="224" actId="20577"/>
          <ac:spMkLst>
            <pc:docMk/>
            <pc:sldMk cId="3459611163" sldId="259"/>
            <ac:spMk id="2" creationId="{7AB91CD4-F266-47F3-A6AB-118CB6260A79}"/>
          </ac:spMkLst>
        </pc:spChg>
        <pc:spChg chg="mod ord">
          <ac:chgData name="Eva Švandová" userId="a08a9d5a-4b6c-4a58-83f4-d41f596116fa" providerId="ADAL" clId="{FBF62EB7-58CD-4792-80C6-62F441D47120}" dt="2023-11-16T07:51:15.550" v="112" actId="26606"/>
          <ac:spMkLst>
            <pc:docMk/>
            <pc:sldMk cId="3459611163" sldId="259"/>
            <ac:spMk id="3" creationId="{AFA82B29-E52D-4DBA-98F2-C9503CAB2C83}"/>
          </ac:spMkLst>
        </pc:spChg>
        <pc:spChg chg="del">
          <ac:chgData name="Eva Švandová" userId="a08a9d5a-4b6c-4a58-83f4-d41f596116fa" providerId="ADAL" clId="{FBF62EB7-58CD-4792-80C6-62F441D47120}" dt="2023-11-16T07:50:41.116" v="87" actId="700"/>
          <ac:spMkLst>
            <pc:docMk/>
            <pc:sldMk cId="3459611163" sldId="259"/>
            <ac:spMk id="4" creationId="{8797B936-5EB1-44FB-91DA-1312A39A36BB}"/>
          </ac:spMkLst>
        </pc:spChg>
        <pc:spChg chg="del">
          <ac:chgData name="Eva Švandová" userId="a08a9d5a-4b6c-4a58-83f4-d41f596116fa" providerId="ADAL" clId="{FBF62EB7-58CD-4792-80C6-62F441D47120}" dt="2023-11-16T07:50:41.116" v="87" actId="700"/>
          <ac:spMkLst>
            <pc:docMk/>
            <pc:sldMk cId="3459611163" sldId="259"/>
            <ac:spMk id="5" creationId="{A5848E81-02AB-420A-9E83-D5F47033344C}"/>
          </ac:spMkLst>
        </pc:spChg>
        <pc:picChg chg="add del">
          <ac:chgData name="Eva Švandová" userId="a08a9d5a-4b6c-4a58-83f4-d41f596116fa" providerId="ADAL" clId="{FBF62EB7-58CD-4792-80C6-62F441D47120}" dt="2023-11-16T07:51:15.550" v="112" actId="26606"/>
          <ac:picMkLst>
            <pc:docMk/>
            <pc:sldMk cId="3459611163" sldId="259"/>
            <ac:picMk id="6" creationId="{57C0E49E-C854-CE77-F2C8-4BC37E2EA03C}"/>
          </ac:picMkLst>
        </pc:picChg>
      </pc:sldChg>
      <pc:sldChg chg="delSp new del mod">
        <pc:chgData name="Eva Švandová" userId="a08a9d5a-4b6c-4a58-83f4-d41f596116fa" providerId="ADAL" clId="{FBF62EB7-58CD-4792-80C6-62F441D47120}" dt="2023-11-16T08:31:37.663" v="227" actId="47"/>
        <pc:sldMkLst>
          <pc:docMk/>
          <pc:sldMk cId="2949826254" sldId="260"/>
        </pc:sldMkLst>
        <pc:spChg chg="del">
          <ac:chgData name="Eva Švandová" userId="a08a9d5a-4b6c-4a58-83f4-d41f596116fa" providerId="ADAL" clId="{FBF62EB7-58CD-4792-80C6-62F441D47120}" dt="2023-11-16T08:31:34.777" v="226" actId="478"/>
          <ac:spMkLst>
            <pc:docMk/>
            <pc:sldMk cId="2949826254" sldId="260"/>
            <ac:spMk id="3" creationId="{48673660-0BBF-4408-A68E-DA27CEA9780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4AA8D-B62D-4E08-84C3-6BDC82EE63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164B9-A4E7-4515-9036-BEB7D03DC52D}">
      <dgm:prSet/>
      <dgm:spPr/>
      <dgm:t>
        <a:bodyPr/>
        <a:lstStyle/>
        <a:p>
          <a:r>
            <a:rPr lang="cs-CZ" dirty="0"/>
            <a:t>Rozvoj fyzického produktu – základní varianta a další vybrané atributy odpovídají definovanému problému</a:t>
          </a:r>
          <a:endParaRPr lang="en-US" dirty="0"/>
        </a:p>
      </dgm:t>
    </dgm:pt>
    <dgm:pt modelId="{46647537-475C-4C42-80A3-C1AE29F76034}" type="parTrans" cxnId="{4FA79CA6-E330-4D60-BB6D-7999C51C308D}">
      <dgm:prSet/>
      <dgm:spPr/>
      <dgm:t>
        <a:bodyPr/>
        <a:lstStyle/>
        <a:p>
          <a:endParaRPr lang="en-US"/>
        </a:p>
      </dgm:t>
    </dgm:pt>
    <dgm:pt modelId="{943D5F7D-6FA4-4447-8ABD-83143AADA35E}" type="sibTrans" cxnId="{4FA79CA6-E330-4D60-BB6D-7999C51C308D}">
      <dgm:prSet/>
      <dgm:spPr/>
      <dgm:t>
        <a:bodyPr/>
        <a:lstStyle/>
        <a:p>
          <a:endParaRPr lang="en-US"/>
        </a:p>
      </dgm:t>
    </dgm:pt>
    <dgm:pt modelId="{23048699-925C-492F-B64A-8BFBE4977F8C}">
      <dgm:prSet/>
      <dgm:spPr/>
      <dgm:t>
        <a:bodyPr/>
        <a:lstStyle/>
        <a:p>
          <a:r>
            <a:rPr lang="cs-CZ"/>
            <a:t>Užitečnost, vhodnost, kvalita, funkcionalita</a:t>
          </a:r>
          <a:endParaRPr lang="en-US"/>
        </a:p>
      </dgm:t>
    </dgm:pt>
    <dgm:pt modelId="{435483FF-F42A-4E47-AD6E-E151351F1B1C}" type="parTrans" cxnId="{7EF43E0C-2210-49D7-8F3F-C5D5DB7A1867}">
      <dgm:prSet/>
      <dgm:spPr/>
      <dgm:t>
        <a:bodyPr/>
        <a:lstStyle/>
        <a:p>
          <a:endParaRPr lang="en-US"/>
        </a:p>
      </dgm:t>
    </dgm:pt>
    <dgm:pt modelId="{3D0839E3-FC6B-46E9-9170-3F1435A9CE28}" type="sibTrans" cxnId="{7EF43E0C-2210-49D7-8F3F-C5D5DB7A1867}">
      <dgm:prSet/>
      <dgm:spPr/>
      <dgm:t>
        <a:bodyPr/>
        <a:lstStyle/>
        <a:p>
          <a:endParaRPr lang="en-US"/>
        </a:p>
      </dgm:t>
    </dgm:pt>
    <dgm:pt modelId="{8BD2D9A5-291D-403F-BD7B-A3B1CB1DB2D9}">
      <dgm:prSet/>
      <dgm:spPr/>
      <dgm:t>
        <a:bodyPr/>
        <a:lstStyle/>
        <a:p>
          <a:r>
            <a:rPr lang="cs-CZ" dirty="0"/>
            <a:t>Rozvoj business modelu</a:t>
          </a:r>
          <a:endParaRPr lang="en-US" dirty="0"/>
        </a:p>
      </dgm:t>
    </dgm:pt>
    <dgm:pt modelId="{7F2CCDF3-9102-4C6D-8A4D-3E098DAACA22}" type="parTrans" cxnId="{92BBD181-B621-465D-AE39-08568A314EC2}">
      <dgm:prSet/>
      <dgm:spPr/>
      <dgm:t>
        <a:bodyPr/>
        <a:lstStyle/>
        <a:p>
          <a:endParaRPr lang="en-US"/>
        </a:p>
      </dgm:t>
    </dgm:pt>
    <dgm:pt modelId="{95C78CC9-D773-483E-BA5A-CE7BE964B95D}" type="sibTrans" cxnId="{92BBD181-B621-465D-AE39-08568A314EC2}">
      <dgm:prSet/>
      <dgm:spPr/>
      <dgm:t>
        <a:bodyPr/>
        <a:lstStyle/>
        <a:p>
          <a:endParaRPr lang="en-US"/>
        </a:p>
      </dgm:t>
    </dgm:pt>
    <dgm:pt modelId="{08D428AF-033F-480F-AE8A-FC7424FEFE0C}">
      <dgm:prSet/>
      <dgm:spPr/>
      <dgm:t>
        <a:bodyPr/>
        <a:lstStyle/>
        <a:p>
          <a:r>
            <a:rPr lang="cs-CZ" dirty="0"/>
            <a:t>Zákazník, cena, distribuce, náklady, tržby, hodnota</a:t>
          </a:r>
          <a:endParaRPr lang="en-US" dirty="0"/>
        </a:p>
      </dgm:t>
    </dgm:pt>
    <dgm:pt modelId="{60A0C4E5-9C2B-4849-85FA-987E40CBE38D}" type="parTrans" cxnId="{112BE2A6-DE57-400A-81EE-948FC36F1770}">
      <dgm:prSet/>
      <dgm:spPr/>
      <dgm:t>
        <a:bodyPr/>
        <a:lstStyle/>
        <a:p>
          <a:endParaRPr lang="en-US"/>
        </a:p>
      </dgm:t>
    </dgm:pt>
    <dgm:pt modelId="{46D0AA36-3224-452F-A007-31BB64684370}" type="sibTrans" cxnId="{112BE2A6-DE57-400A-81EE-948FC36F1770}">
      <dgm:prSet/>
      <dgm:spPr/>
      <dgm:t>
        <a:bodyPr/>
        <a:lstStyle/>
        <a:p>
          <a:endParaRPr lang="en-US"/>
        </a:p>
      </dgm:t>
    </dgm:pt>
    <dgm:pt modelId="{463FECC7-A854-4098-A3A7-D7A8A1054AC8}" type="pres">
      <dgm:prSet presAssocID="{2094AA8D-B62D-4E08-84C3-6BDC82EE63DA}" presName="Name0" presStyleCnt="0">
        <dgm:presLayoutVars>
          <dgm:dir/>
          <dgm:animLvl val="lvl"/>
          <dgm:resizeHandles val="exact"/>
        </dgm:presLayoutVars>
      </dgm:prSet>
      <dgm:spPr/>
    </dgm:pt>
    <dgm:pt modelId="{C2B3740A-8373-45D0-A43F-A5E7B43367FD}" type="pres">
      <dgm:prSet presAssocID="{457164B9-A4E7-4515-9036-BEB7D03DC52D}" presName="linNode" presStyleCnt="0"/>
      <dgm:spPr/>
    </dgm:pt>
    <dgm:pt modelId="{60393C13-CFEC-4F43-9D39-B9B23C2C8379}" type="pres">
      <dgm:prSet presAssocID="{457164B9-A4E7-4515-9036-BEB7D03DC52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EE498A2-EE4C-46DA-A46F-675FA6E11832}" type="pres">
      <dgm:prSet presAssocID="{457164B9-A4E7-4515-9036-BEB7D03DC52D}" presName="descendantText" presStyleLbl="alignAccFollowNode1" presStyleIdx="0" presStyleCnt="2">
        <dgm:presLayoutVars>
          <dgm:bulletEnabled val="1"/>
        </dgm:presLayoutVars>
      </dgm:prSet>
      <dgm:spPr/>
    </dgm:pt>
    <dgm:pt modelId="{49D21B5F-48E7-48E9-84C0-8AB7FFD1516D}" type="pres">
      <dgm:prSet presAssocID="{943D5F7D-6FA4-4447-8ABD-83143AADA35E}" presName="sp" presStyleCnt="0"/>
      <dgm:spPr/>
    </dgm:pt>
    <dgm:pt modelId="{18E1F7BB-3CA5-4621-9FC8-CE0E1FD3E4F0}" type="pres">
      <dgm:prSet presAssocID="{8BD2D9A5-291D-403F-BD7B-A3B1CB1DB2D9}" presName="linNode" presStyleCnt="0"/>
      <dgm:spPr/>
    </dgm:pt>
    <dgm:pt modelId="{4510B6C8-EA1B-4E80-972E-8965A4D2238A}" type="pres">
      <dgm:prSet presAssocID="{8BD2D9A5-291D-403F-BD7B-A3B1CB1DB2D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2D1218C-6CFE-4BC0-A031-75CBDC61D1EB}" type="pres">
      <dgm:prSet presAssocID="{8BD2D9A5-291D-403F-BD7B-A3B1CB1DB2D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EF43E0C-2210-49D7-8F3F-C5D5DB7A1867}" srcId="{457164B9-A4E7-4515-9036-BEB7D03DC52D}" destId="{23048699-925C-492F-B64A-8BFBE4977F8C}" srcOrd="0" destOrd="0" parTransId="{435483FF-F42A-4E47-AD6E-E151351F1B1C}" sibTransId="{3D0839E3-FC6B-46E9-9170-3F1435A9CE28}"/>
    <dgm:cxn modelId="{07B18F0D-7047-451A-9AD9-E4ADCF453A23}" type="presOf" srcId="{457164B9-A4E7-4515-9036-BEB7D03DC52D}" destId="{60393C13-CFEC-4F43-9D39-B9B23C2C8379}" srcOrd="0" destOrd="0" presId="urn:microsoft.com/office/officeart/2005/8/layout/vList5"/>
    <dgm:cxn modelId="{8866E82A-27CA-407C-A198-C473962E41BC}" type="presOf" srcId="{23048699-925C-492F-B64A-8BFBE4977F8C}" destId="{8EE498A2-EE4C-46DA-A46F-675FA6E11832}" srcOrd="0" destOrd="0" presId="urn:microsoft.com/office/officeart/2005/8/layout/vList5"/>
    <dgm:cxn modelId="{EEF6922F-E4FC-4061-8058-AAC4101FD29A}" type="presOf" srcId="{8BD2D9A5-291D-403F-BD7B-A3B1CB1DB2D9}" destId="{4510B6C8-EA1B-4E80-972E-8965A4D2238A}" srcOrd="0" destOrd="0" presId="urn:microsoft.com/office/officeart/2005/8/layout/vList5"/>
    <dgm:cxn modelId="{92BBD181-B621-465D-AE39-08568A314EC2}" srcId="{2094AA8D-B62D-4E08-84C3-6BDC82EE63DA}" destId="{8BD2D9A5-291D-403F-BD7B-A3B1CB1DB2D9}" srcOrd="1" destOrd="0" parTransId="{7F2CCDF3-9102-4C6D-8A4D-3E098DAACA22}" sibTransId="{95C78CC9-D773-483E-BA5A-CE7BE964B95D}"/>
    <dgm:cxn modelId="{96F0CF96-3820-4544-B953-06014541F498}" type="presOf" srcId="{2094AA8D-B62D-4E08-84C3-6BDC82EE63DA}" destId="{463FECC7-A854-4098-A3A7-D7A8A1054AC8}" srcOrd="0" destOrd="0" presId="urn:microsoft.com/office/officeart/2005/8/layout/vList5"/>
    <dgm:cxn modelId="{4FA79CA6-E330-4D60-BB6D-7999C51C308D}" srcId="{2094AA8D-B62D-4E08-84C3-6BDC82EE63DA}" destId="{457164B9-A4E7-4515-9036-BEB7D03DC52D}" srcOrd="0" destOrd="0" parTransId="{46647537-475C-4C42-80A3-C1AE29F76034}" sibTransId="{943D5F7D-6FA4-4447-8ABD-83143AADA35E}"/>
    <dgm:cxn modelId="{112BE2A6-DE57-400A-81EE-948FC36F1770}" srcId="{8BD2D9A5-291D-403F-BD7B-A3B1CB1DB2D9}" destId="{08D428AF-033F-480F-AE8A-FC7424FEFE0C}" srcOrd="0" destOrd="0" parTransId="{60A0C4E5-9C2B-4849-85FA-987E40CBE38D}" sibTransId="{46D0AA36-3224-452F-A007-31BB64684370}"/>
    <dgm:cxn modelId="{869B78AD-4F09-4365-AC15-3518E4DDE453}" type="presOf" srcId="{08D428AF-033F-480F-AE8A-FC7424FEFE0C}" destId="{C2D1218C-6CFE-4BC0-A031-75CBDC61D1EB}" srcOrd="0" destOrd="0" presId="urn:microsoft.com/office/officeart/2005/8/layout/vList5"/>
    <dgm:cxn modelId="{42A0F5B4-910D-4043-A9C6-6ED17D8EF52C}" type="presParOf" srcId="{463FECC7-A854-4098-A3A7-D7A8A1054AC8}" destId="{C2B3740A-8373-45D0-A43F-A5E7B43367FD}" srcOrd="0" destOrd="0" presId="urn:microsoft.com/office/officeart/2005/8/layout/vList5"/>
    <dgm:cxn modelId="{9E2252B7-7F89-4080-84A1-195F00E1D71A}" type="presParOf" srcId="{C2B3740A-8373-45D0-A43F-A5E7B43367FD}" destId="{60393C13-CFEC-4F43-9D39-B9B23C2C8379}" srcOrd="0" destOrd="0" presId="urn:microsoft.com/office/officeart/2005/8/layout/vList5"/>
    <dgm:cxn modelId="{F9C84CC5-0702-4B7C-8A7F-90F4E57A5D44}" type="presParOf" srcId="{C2B3740A-8373-45D0-A43F-A5E7B43367FD}" destId="{8EE498A2-EE4C-46DA-A46F-675FA6E11832}" srcOrd="1" destOrd="0" presId="urn:microsoft.com/office/officeart/2005/8/layout/vList5"/>
    <dgm:cxn modelId="{B455545D-5987-478C-BC82-8A0128AACD39}" type="presParOf" srcId="{463FECC7-A854-4098-A3A7-D7A8A1054AC8}" destId="{49D21B5F-48E7-48E9-84C0-8AB7FFD1516D}" srcOrd="1" destOrd="0" presId="urn:microsoft.com/office/officeart/2005/8/layout/vList5"/>
    <dgm:cxn modelId="{0E003176-52CE-4168-9FF9-D3E1F2B83EAA}" type="presParOf" srcId="{463FECC7-A854-4098-A3A7-D7A8A1054AC8}" destId="{18E1F7BB-3CA5-4621-9FC8-CE0E1FD3E4F0}" srcOrd="2" destOrd="0" presId="urn:microsoft.com/office/officeart/2005/8/layout/vList5"/>
    <dgm:cxn modelId="{9B889814-DBBE-4220-B303-39EC4D07291A}" type="presParOf" srcId="{18E1F7BB-3CA5-4621-9FC8-CE0E1FD3E4F0}" destId="{4510B6C8-EA1B-4E80-972E-8965A4D2238A}" srcOrd="0" destOrd="0" presId="urn:microsoft.com/office/officeart/2005/8/layout/vList5"/>
    <dgm:cxn modelId="{0DA7CA71-3A0B-42E3-BC74-9777081DF5DA}" type="presParOf" srcId="{18E1F7BB-3CA5-4621-9FC8-CE0E1FD3E4F0}" destId="{C2D1218C-6CFE-4BC0-A031-75CBDC61D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498A2-EE4C-46DA-A46F-675FA6E11832}">
      <dsp:nvSpPr>
        <dsp:cNvPr id="0" name=""/>
        <dsp:cNvSpPr/>
      </dsp:nvSpPr>
      <dsp:spPr>
        <a:xfrm rot="5400000">
          <a:off x="6504391" y="-2431242"/>
          <a:ext cx="1615569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/>
            <a:t>Užitečnost, vhodnost, kvalita, funkcionalita</a:t>
          </a:r>
          <a:endParaRPr lang="en-US" sz="4100" kern="1200"/>
        </a:p>
      </dsp:txBody>
      <dsp:txXfrm rot="-5400000">
        <a:off x="3871152" y="280863"/>
        <a:ext cx="6803182" cy="1457837"/>
      </dsp:txXfrm>
    </dsp:sp>
    <dsp:sp modelId="{60393C13-CFEC-4F43-9D39-B9B23C2C8379}">
      <dsp:nvSpPr>
        <dsp:cNvPr id="0" name=""/>
        <dsp:cNvSpPr/>
      </dsp:nvSpPr>
      <dsp:spPr>
        <a:xfrm>
          <a:off x="0" y="50"/>
          <a:ext cx="3871152" cy="201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Rozvoj fyzického produktu – základní varianta a další vybrané atributy odpovídají definovanému problému</a:t>
          </a:r>
          <a:endParaRPr lang="en-US" sz="2500" kern="1200" dirty="0"/>
        </a:p>
      </dsp:txBody>
      <dsp:txXfrm>
        <a:off x="98582" y="98632"/>
        <a:ext cx="3673988" cy="1822297"/>
      </dsp:txXfrm>
    </dsp:sp>
    <dsp:sp modelId="{C2D1218C-6CFE-4BC0-A031-75CBDC61D1EB}">
      <dsp:nvSpPr>
        <dsp:cNvPr id="0" name=""/>
        <dsp:cNvSpPr/>
      </dsp:nvSpPr>
      <dsp:spPr>
        <a:xfrm rot="5400000">
          <a:off x="6504391" y="-310807"/>
          <a:ext cx="1615569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100" kern="1200" dirty="0"/>
            <a:t>Zákazník, cena, distribuce, náklady, tržby, hodnota</a:t>
          </a:r>
          <a:endParaRPr lang="en-US" sz="4100" kern="1200" dirty="0"/>
        </a:p>
      </dsp:txBody>
      <dsp:txXfrm rot="-5400000">
        <a:off x="3871152" y="2401298"/>
        <a:ext cx="6803182" cy="1457837"/>
      </dsp:txXfrm>
    </dsp:sp>
    <dsp:sp modelId="{4510B6C8-EA1B-4E80-972E-8965A4D2238A}">
      <dsp:nvSpPr>
        <dsp:cNvPr id="0" name=""/>
        <dsp:cNvSpPr/>
      </dsp:nvSpPr>
      <dsp:spPr>
        <a:xfrm>
          <a:off x="0" y="2120485"/>
          <a:ext cx="3871152" cy="201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Rozvoj business modelu</a:t>
          </a:r>
          <a:endParaRPr lang="en-US" sz="2500" kern="1200" dirty="0"/>
        </a:p>
      </dsp:txBody>
      <dsp:txXfrm>
        <a:off x="98582" y="2219067"/>
        <a:ext cx="3673988" cy="182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3"/>
            <a:ext cx="3133856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67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0" y="718716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1" y="718716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2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5641" y="6129339"/>
            <a:ext cx="1502362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258" y="2477312"/>
            <a:ext cx="756170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5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1" y="414003"/>
            <a:ext cx="3133958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1695078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3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3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2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1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4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692154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2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8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2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964B3667-DD25-4072-A5D1-7F42FDFA0A5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1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08127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C0E2E-B01A-915E-42E3-9FC8E216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Fáze: Rozvoj konceptu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3F91A-45D0-AB76-8269-630557EA9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 7</a:t>
            </a:r>
          </a:p>
        </p:txBody>
      </p:sp>
    </p:spTree>
    <p:extLst>
      <p:ext uri="{BB962C8B-B14F-4D97-AF65-F5344CB8AC3E}">
        <p14:creationId xmlns:p14="http://schemas.microsoft.com/office/powerpoint/2010/main" val="245085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79CF-4AF0-4278-CA22-46C1C04F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 anchor="t">
            <a:normAutofit/>
          </a:bodyPr>
          <a:lstStyle/>
          <a:p>
            <a:r>
              <a:rPr lang="cs-CZ" sz="2200"/>
              <a:t>Rozvoj konceptu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2C76FCE-F682-9143-C3DC-AF1A5F062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840280"/>
              </p:ext>
            </p:extLst>
          </p:nvPr>
        </p:nvGraphicFramePr>
        <p:xfrm>
          <a:off x="720002" y="1692002"/>
          <a:ext cx="1075320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03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066F6-8760-4BAC-F8D8-62F3A171A3A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1695078"/>
            <a:ext cx="5218412" cy="4693022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1. Krok: Sumarizace doposud zpracovaného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2. Krok: Rozvoj pomocí dalších atributů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085C4C-16FE-FAE4-0290-946F0E7F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pro seminář 7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BE1646-CF98-A5E9-530C-B63DE3AD894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3. Krok: Co otestovat v další fázi?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4. Krok: Jak s problematickými atributy naložit?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186060-404B-4E59-8C27-0811FF172C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6" y="3017520"/>
            <a:ext cx="5760720" cy="176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6F7BFDF-A281-4A47-B86C-05A19208B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65" y="2885776"/>
            <a:ext cx="5218412" cy="20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6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FA82B29-E52D-4DBA-98F2-C9503CAB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Domácí úkol</a:t>
            </a:r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AB91CD4-F266-47F3-A6AB-118CB626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Dopracovat úkoly ze semináře</a:t>
            </a:r>
          </a:p>
          <a:p>
            <a:r>
              <a:rPr lang="cs-CZ" dirty="0"/>
              <a:t>2. Dopracovat analýzu konkurence</a:t>
            </a:r>
          </a:p>
          <a:p>
            <a:r>
              <a:rPr lang="cs-CZ" dirty="0"/>
              <a:t>3. Začít vytvářet papírový prototyp</a:t>
            </a:r>
          </a:p>
        </p:txBody>
      </p:sp>
    </p:spTree>
    <p:extLst>
      <p:ext uri="{BB962C8B-B14F-4D97-AF65-F5344CB8AC3E}">
        <p14:creationId xmlns:p14="http://schemas.microsoft.com/office/powerpoint/2010/main" val="34596111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-4-3" id="{3D7D153C-E6C1-42F9-AD62-5BCA90937599}" vid="{7EBF0560-594B-4807-8311-6520C7A704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75</TotalTime>
  <Words>102</Words>
  <Application>Microsoft Office PowerPoint</Application>
  <PresentationFormat>Širokoúhlá obrazovka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</vt:lpstr>
      <vt:lpstr>Prezentace_MU_CZ</vt:lpstr>
      <vt:lpstr>2. Fáze: Rozvoj konceptu</vt:lpstr>
      <vt:lpstr>Rozvoj konceptu</vt:lpstr>
      <vt:lpstr>Úkoly pro seminář 7</vt:lpstr>
      <vt:lpstr>Domácí 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Fáze: Rozvoj konceptu</dc:title>
  <dc:creator>Eva Švandová</dc:creator>
  <cp:lastModifiedBy>Eva Švandová</cp:lastModifiedBy>
  <cp:revision>1</cp:revision>
  <dcterms:created xsi:type="dcterms:W3CDTF">2023-11-16T04:01:04Z</dcterms:created>
  <dcterms:modified xsi:type="dcterms:W3CDTF">2023-11-16T08:31:38Z</dcterms:modified>
</cp:coreProperties>
</file>