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926638" cy="66627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2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7213E-B7E5-4CAE-9822-BBF0B2DCF6D2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1A4B9-9951-463F-BB13-3862C271C9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AB97C-BAB1-4D81-A3FB-D59CE91AB150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531AB-3108-4B53-AAF3-3BBBA8CA0B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B8A5E-6C51-4C78-A9CB-40DF63D2994F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FB328-8C34-4D13-AA87-3BCDE539C0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3428A-8641-4230-96DA-4DE852D16449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82773-48AE-4B71-89D5-D68ED25215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F3830-9E6B-436C-9DDB-204993268457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576A1-5703-418F-BBFA-8A62098F3C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AC9E0-10F8-41AC-B8EE-11B866B8286C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CCDD4-5D99-4E9A-9F52-0538255A18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2" y="1535112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2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08EF4-F9FD-486C-96EB-7B8EDD714BF4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0EE5B-D1D0-4EF9-B6A1-E11D0DD9F6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45604-5A1D-4FBC-9ED0-9982E3DBECFA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8F6F9-A04C-4A9E-93D3-FC2256EEF9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A2FEE-801B-48AE-B923-C50FB90CE07C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C4068-7AC0-4C11-85DC-8B41B63190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3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2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5375B-48BB-4518-9717-34C977BAAF92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A476C-6BB8-4364-88A4-E37F2607DD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E2262-CB60-440D-9BCA-8C9B070FB154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60667-552F-45CD-A5AA-2EE3198665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2E06FA-CA3F-41CC-96C3-B728BC5B343B}" type="datetimeFigureOut">
              <a:rPr lang="cs-CZ"/>
              <a:pPr>
                <a:defRPr/>
              </a:pPr>
              <a:t>05.10.2022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566EEA-7BD2-4D17-8B5C-E5035EA773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em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1388" y="2717800"/>
            <a:ext cx="2379662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94400" y="1063625"/>
            <a:ext cx="2379663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1200" y="981075"/>
            <a:ext cx="306863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élník 2"/>
          <p:cNvSpPr/>
          <p:nvPr/>
        </p:nvSpPr>
        <p:spPr>
          <a:xfrm>
            <a:off x="700088" y="1638300"/>
            <a:ext cx="3790950" cy="1008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 dirty="0">
                <a:solidFill>
                  <a:srgbClr val="782327"/>
                </a:solidFill>
              </a:rPr>
              <a:t>Ing. Viliam Záthurecký, MBA, Ph.D.</a:t>
            </a:r>
            <a:endParaRPr lang="cs-CZ" sz="1600" dirty="0">
              <a:solidFill>
                <a:srgbClr val="782327"/>
              </a:solidFill>
            </a:endParaRPr>
          </a:p>
          <a:p>
            <a:pPr algn="ctr" fontAlgn="auto">
              <a:spcBef>
                <a:spcPts val="1000"/>
              </a:spcBef>
              <a:spcAft>
                <a:spcPts val="0"/>
              </a:spcAft>
              <a:defRPr/>
            </a:pPr>
            <a:r>
              <a:rPr lang="cs-CZ" sz="1200" b="1" i="1" dirty="0">
                <a:solidFill>
                  <a:srgbClr val="782327"/>
                </a:solidFill>
              </a:rPr>
              <a:t>Strategický management  podniku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solidFill>
                <a:srgbClr val="782327"/>
              </a:solidFill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300" dirty="0">
                <a:solidFill>
                  <a:srgbClr val="782327"/>
                </a:solidFill>
              </a:rPr>
              <a:t>si Vás dovoluje pozvat na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700088" y="2670175"/>
            <a:ext cx="3779837" cy="2054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b="1" dirty="0">
                <a:solidFill>
                  <a:srgbClr val="782327"/>
                </a:solidFill>
              </a:rPr>
              <a:t>XX. ročník</a:t>
            </a:r>
            <a:r>
              <a:rPr lang="cs-CZ" sz="1200" dirty="0">
                <a:solidFill>
                  <a:srgbClr val="782327"/>
                </a:solidFill>
              </a:rPr>
              <a:t> soutěže o nejlepší seminární práci předmětu Strategický management podniku</a:t>
            </a:r>
            <a:br>
              <a:rPr lang="cs-CZ" sz="1200" dirty="0">
                <a:solidFill>
                  <a:srgbClr val="782327"/>
                </a:solidFill>
              </a:rPr>
            </a:br>
            <a:r>
              <a:rPr lang="cs-CZ" sz="1200" cap="small" dirty="0">
                <a:solidFill>
                  <a:srgbClr val="782327"/>
                </a:solidFill>
              </a:rPr>
              <a:t>K</a:t>
            </a:r>
            <a:r>
              <a:rPr lang="cs-CZ" sz="1200" dirty="0">
                <a:solidFill>
                  <a:srgbClr val="782327"/>
                </a:solidFill>
              </a:rPr>
              <a:t>atedry podnikového hospodářství, Ekonomicko-správní fakulty Masarykovy univerzity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pod záštitou</a:t>
            </a:r>
            <a:br>
              <a:rPr lang="cs-CZ" sz="1200" dirty="0">
                <a:solidFill>
                  <a:srgbClr val="782327"/>
                </a:solidFill>
              </a:rPr>
            </a:br>
            <a:r>
              <a:rPr lang="cs-CZ" sz="1200" dirty="0">
                <a:solidFill>
                  <a:srgbClr val="782327"/>
                </a:solidFill>
              </a:rPr>
              <a:t>děkana Ekonomicko-správní fakulty Masarykovy univerzity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600" b="1" dirty="0">
                <a:solidFill>
                  <a:srgbClr val="782327"/>
                </a:solidFill>
              </a:rPr>
              <a:t>prof. Mgr. Jiřího Špalka, Ph.D.</a:t>
            </a:r>
            <a:endParaRPr lang="cs-CZ" sz="1600" dirty="0">
              <a:solidFill>
                <a:srgbClr val="782327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4594225" y="1482725"/>
            <a:ext cx="3779838" cy="1169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>
                <a:solidFill>
                  <a:srgbClr val="782327"/>
                </a:solidFill>
              </a:rPr>
              <a:t>Čtvrtek </a:t>
            </a:r>
            <a:r>
              <a:rPr lang="cs-CZ" sz="1600" b="1" dirty="0">
                <a:solidFill>
                  <a:srgbClr val="782327"/>
                </a:solidFill>
              </a:rPr>
              <a:t>15.12.2022 </a:t>
            </a:r>
          </a:p>
          <a:p>
            <a:pPr algn="r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cs-CZ" sz="1200" b="1" dirty="0">
                <a:solidFill>
                  <a:srgbClr val="782327"/>
                </a:solidFill>
              </a:rPr>
              <a:t>Velká zasedací místnost děkanátu </a:t>
            </a:r>
            <a:br>
              <a:rPr lang="cs-CZ" sz="1200" b="1" dirty="0">
                <a:solidFill>
                  <a:srgbClr val="782327"/>
                </a:solidFill>
              </a:rPr>
            </a:br>
            <a:r>
              <a:rPr lang="cs-CZ" sz="1200" dirty="0">
                <a:solidFill>
                  <a:srgbClr val="782327"/>
                </a:solidFill>
              </a:rPr>
              <a:t>Ekonomicko-správní fakulta Masarykovy univerzity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Lipová 41a, 602 00 Brno</a:t>
            </a:r>
            <a:endParaRPr lang="cs-CZ" sz="1400" dirty="0">
              <a:solidFill>
                <a:srgbClr val="782327"/>
              </a:solidFill>
            </a:endParaRPr>
          </a:p>
        </p:txBody>
      </p:sp>
      <p:pic>
        <p:nvPicPr>
          <p:cNvPr id="13320" name="Picture 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94225" y="927100"/>
            <a:ext cx="37798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1200" y="928688"/>
            <a:ext cx="377983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Obdélník 18"/>
          <p:cNvSpPr/>
          <p:nvPr/>
        </p:nvSpPr>
        <p:spPr>
          <a:xfrm>
            <a:off x="4594225" y="3101975"/>
            <a:ext cx="3779838" cy="1479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13:00	zahájení setkání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13:05 – 14:30  prezentace 1. skupiny seminárních prací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14:45 – 15:00  přestávka na kávu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15:00 – 16:00  prezentace 2. skupiny seminárních prací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16:00 – 16:30  vyhodnocení komise, předání cen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16:30 – 18:00  diskuze včetně skleničky vína a občerstvení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solidFill>
                  <a:srgbClr val="782327"/>
                </a:solidFill>
              </a:rPr>
              <a:t>                           Akademický klub ESF</a:t>
            </a:r>
          </a:p>
        </p:txBody>
      </p:sp>
      <p:sp>
        <p:nvSpPr>
          <p:cNvPr id="20" name="Obdélník 19"/>
          <p:cNvSpPr/>
          <p:nvPr/>
        </p:nvSpPr>
        <p:spPr>
          <a:xfrm>
            <a:off x="1627188" y="4506913"/>
            <a:ext cx="5932487" cy="377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 cap="all" dirty="0">
                <a:solidFill>
                  <a:srgbClr val="782327"/>
                </a:solidFill>
              </a:rPr>
              <a:t>Soutěž podpořili:</a:t>
            </a:r>
            <a:endParaRPr lang="cs-CZ" sz="1300" cap="all" dirty="0">
              <a:solidFill>
                <a:srgbClr val="782327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6275388" y="2663825"/>
            <a:ext cx="2112962" cy="433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PROGRAM</a:t>
            </a:r>
          </a:p>
        </p:txBody>
      </p:sp>
      <p:sp>
        <p:nvSpPr>
          <p:cNvPr id="7" name="Obdélník 6"/>
          <p:cNvSpPr/>
          <p:nvPr/>
        </p:nvSpPr>
        <p:spPr>
          <a:xfrm>
            <a:off x="711200" y="928688"/>
            <a:ext cx="2276475" cy="539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O CO JDE ?</a:t>
            </a:r>
          </a:p>
        </p:txBody>
      </p:sp>
      <p:sp>
        <p:nvSpPr>
          <p:cNvPr id="4" name="Obdélník 3"/>
          <p:cNvSpPr/>
          <p:nvPr/>
        </p:nvSpPr>
        <p:spPr>
          <a:xfrm>
            <a:off x="6534150" y="1001713"/>
            <a:ext cx="1839913" cy="417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KDY a KDE</a:t>
            </a:r>
          </a:p>
        </p:txBody>
      </p:sp>
      <p:pic>
        <p:nvPicPr>
          <p:cNvPr id="13327" name="Picture 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21213" y="2581275"/>
            <a:ext cx="37798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8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7775" y="6022975"/>
            <a:ext cx="13398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9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92338" y="5427663"/>
            <a:ext cx="1944687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0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0738" y="6046788"/>
            <a:ext cx="11207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1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668838" y="4857750"/>
            <a:ext cx="14351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2" name="Picture 1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174875" y="4884738"/>
            <a:ext cx="19812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3" name="Picture 1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65175" y="4867275"/>
            <a:ext cx="11557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4" name="Picture 1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956050" y="5834215"/>
            <a:ext cx="2246313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5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668838" y="5275263"/>
            <a:ext cx="1454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6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275388" y="5639594"/>
            <a:ext cx="2179637" cy="74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Obdélník 35"/>
          <p:cNvSpPr/>
          <p:nvPr/>
        </p:nvSpPr>
        <p:spPr>
          <a:xfrm>
            <a:off x="6365875" y="4770438"/>
            <a:ext cx="2176463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>
                <a:solidFill>
                  <a:srgbClr val="782327"/>
                </a:solidFill>
              </a:rPr>
              <a:t>Zahraniční partner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9328009-E752-41F6-9E2A-0E4709A821F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02363" y="4722966"/>
            <a:ext cx="2379663" cy="643789"/>
          </a:xfrm>
          <a:prstGeom prst="rect">
            <a:avLst/>
          </a:prstGeom>
        </p:spPr>
      </p:pic>
      <p:pic>
        <p:nvPicPr>
          <p:cNvPr id="28" name="Obrázek 27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625" y="222133"/>
            <a:ext cx="957580" cy="6477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138</Words>
  <Application>Microsoft Office PowerPoint</Application>
  <PresentationFormat>Předvádění na obrazovce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sady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Marinič Peter</dc:creator>
  <cp:lastModifiedBy>Viliam Záthurecký</cp:lastModifiedBy>
  <cp:revision>29</cp:revision>
  <cp:lastPrinted>2014-12-09T09:30:40Z</cp:lastPrinted>
  <dcterms:created xsi:type="dcterms:W3CDTF">2014-12-09T07:55:29Z</dcterms:created>
  <dcterms:modified xsi:type="dcterms:W3CDTF">2022-10-05T09:49:08Z</dcterms:modified>
</cp:coreProperties>
</file>