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3" r:id="rId3"/>
    <p:sldId id="415" r:id="rId4"/>
    <p:sldId id="397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DB8D61-FE5E-1B5A-6570-0A892EE5E7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53F376-D0DC-6787-4BC9-9AA31A93D9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98FA1E-1537-3036-C252-03416482E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F069-C6DC-4CAA-923E-83D42E9E54C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B302A2-4CED-93E2-0F37-5511D8608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694725-BFA0-08C0-87B8-810F95691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2F4B-7C79-4874-A1CA-0D0911CD3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03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49F4AF-0181-28DA-0CA6-3CF462FE8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990CD77-108E-0316-E844-7CB773D92D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D96795-6D56-097F-D40A-DA2DF2209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F069-C6DC-4CAA-923E-83D42E9E54C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8BE251-5915-9C68-4FA6-931D7A0C1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C821B1-C9C2-7572-688A-5AC44C77B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2F4B-7C79-4874-A1CA-0D0911CD3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427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B3EEF07-9040-33A2-0661-16D0486A65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850A28E-4E9A-690B-5B48-520C531BD0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E396DA-A81A-D9A2-4813-00C912335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F069-C6DC-4CAA-923E-83D42E9E54C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D2B477-7F1E-BAA5-C916-D90150A6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835228-72FF-89C7-4CD5-5B1967AE4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2F4B-7C79-4874-A1CA-0D0911CD3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492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D3DFB4-E53F-09C1-A21C-78221BB7A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004EE4-51F7-2840-FA12-74648A26C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F5F5AB-29DF-C67A-BE36-4FDD26D85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F069-C6DC-4CAA-923E-83D42E9E54C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5687BA-F853-2B34-E877-29469869D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ED2AF9-8268-2DED-D25F-5ECAE119E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2F4B-7C79-4874-A1CA-0D0911CD3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70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61569-3BD2-879B-BEE2-4F5A5A222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DDD530-A242-BDBC-DA67-8186CBE74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DBD48F-D097-3CB9-303A-340E656B2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F069-C6DC-4CAA-923E-83D42E9E54C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3866EC-AB97-BCF9-86BE-95ED4A65E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A03F2E-40A7-41C4-B7A2-031BEB1BA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2F4B-7C79-4874-A1CA-0D0911CD3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093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F3A7B0-C84D-79EA-E069-BABE40786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F85BA1-F3A4-EB87-33DB-728259CD38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7614DB-29C9-DF2D-5D1B-4B44CFF68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5F58349-DF4E-70F6-FAD8-0595C0CDF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F069-C6DC-4CAA-923E-83D42E9E54C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F0AFA04-AF74-422A-590B-580F8BE9D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338C25-C57B-9091-52BC-A89E114EA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2F4B-7C79-4874-A1CA-0D0911CD3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659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DCE155-9AB0-6FF4-EF34-2451C0AF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5D1C494-8B5D-9088-CC1E-4F1274785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79096D4-E496-4EE0-3145-CF2F700CA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BCC05D2-4E69-BD18-E1C0-37C4DF0F82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DF98C2B-5975-FE04-E2DD-E5AE711BA9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8F5520B-198F-40A5-D175-1B32D0F05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F069-C6DC-4CAA-923E-83D42E9E54C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0A89BE3-BB8B-F6C8-0E92-582F54490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29BE7DB-D6A2-65AD-3D92-81E3AC866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2F4B-7C79-4874-A1CA-0D0911CD3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445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47D1F-47EE-A045-7832-B30817341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F98B1DF-D15B-D2A8-70D6-760420A20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F069-C6DC-4CAA-923E-83D42E9E54C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622B722-1AA7-B8A8-6D0B-ED072557F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57CCDDA-5923-FC95-5D87-4D5922386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2F4B-7C79-4874-A1CA-0D0911CD3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451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03704ED-0EB5-A56B-5E1A-7D851F7D1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F069-C6DC-4CAA-923E-83D42E9E54C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32BA895-B545-3887-60E9-A1D400D73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B9DF435-10A8-0074-3F3C-988EAC0FA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2F4B-7C79-4874-A1CA-0D0911CD3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205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064B39-5BB6-696B-D533-FBE342C24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64BBEF-C4EE-8DFA-AC7F-459D019F4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BD33BC6-D0E2-6E3F-440F-48E3649DDD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491A48D-EE31-61A9-8102-066EC7A4F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F069-C6DC-4CAA-923E-83D42E9E54C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B7A8F49-426D-0720-647B-8E27E7276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02B7BF-3768-F1D5-8AB0-3011EEBBE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2F4B-7C79-4874-A1CA-0D0911CD3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533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7F25E7-DE03-A6E6-D8DC-9933F6A2B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638DADE-9E49-D882-EE77-6DE3C52F28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39ED667-D74A-D5D5-B64D-034BBEB0F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98B67A2-3D68-5D9E-2800-E8035698F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F069-C6DC-4CAA-923E-83D42E9E54C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042F8D-AC72-943A-D1F9-CDABD2753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FC3579-A935-9EB9-0996-E747E909B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2F4B-7C79-4874-A1CA-0D0911CD3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715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D2410ED-E05A-D42B-6597-9339B20B9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354F64-C4C5-0690-5EBB-ACF55BE2B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BBB5E4-517C-2550-4ED4-68944CF857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2F069-C6DC-4CAA-923E-83D42E9E54CE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EDE9E4-D1BE-1534-DD3E-B122484444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E21C6F-87C4-2D92-BA69-A17ABA13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02F4B-7C79-4874-A1CA-0D0911CD3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31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pl.czso.cz/pll/rocenka/rocenkavyber.sateli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unispace.muni.cz/library/catalog/view/869/2739/595-1/#preview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5352DB-D157-E074-5289-6562B0F6DD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Zdroje </a:t>
            </a:r>
            <a:r>
              <a:rPr lang="cs-CZ" dirty="0"/>
              <a:t>NNO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22B8F4-55B0-1FB3-8779-A4F4069DFB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i="1" dirty="0"/>
              <a:t>Pár slidů z BPV_ERNO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9416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Financování NNO v ČR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00" y="1692002"/>
            <a:ext cx="9714415" cy="3794398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altLang="cs-CZ" sz="1400" dirty="0"/>
              <a:t>podle </a:t>
            </a:r>
            <a:r>
              <a:rPr lang="cs-CZ" altLang="cs-CZ" sz="1400" dirty="0">
                <a:hlinkClick r:id="rId2"/>
              </a:rPr>
              <a:t>dat ČSÚ</a:t>
            </a:r>
            <a:r>
              <a:rPr lang="cs-CZ" altLang="cs-CZ" sz="1400" dirty="0"/>
              <a:t> (neziskové instituce sloužící domácnostem) v roce 2020</a:t>
            </a:r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r>
              <a:rPr lang="cs-CZ" altLang="cs-CZ" sz="1400" dirty="0"/>
              <a:t>  </a:t>
            </a:r>
          </a:p>
          <a:p>
            <a:pPr marL="72000" indent="0">
              <a:buNone/>
              <a:defRPr/>
            </a:pPr>
            <a:endParaRPr lang="cs-CZ" altLang="cs-CZ" sz="1400" dirty="0"/>
          </a:p>
          <a:p>
            <a:pPr marL="72000" indent="0">
              <a:buNone/>
              <a:defRPr/>
            </a:pPr>
            <a:r>
              <a:rPr lang="cs-CZ" altLang="cs-CZ" sz="1400" dirty="0"/>
              <a:t>								   (Fořtová, J.; 2022)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9B4578A-3209-520E-41CC-B4543C0996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4172" y="1990299"/>
            <a:ext cx="7411482" cy="387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150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E5A88B-9A00-499E-A4CE-44C2CB2ECD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21C864-9D0F-4FAB-8310-129ABED5A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Financování NNO v různých odvětvích?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C2CE2AB-066E-4ABD-A76B-251F77085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sz="1600" dirty="0"/>
              <a:t>									    Na penězích záleží, 2017 </a:t>
            </a:r>
          </a:p>
          <a:p>
            <a:pPr marL="72000" indent="0">
              <a:buNone/>
            </a:pPr>
            <a:r>
              <a:rPr lang="cs-CZ" sz="1600" dirty="0"/>
              <a:t>										více </a:t>
            </a:r>
            <a:r>
              <a:rPr lang="cs-CZ" sz="1600" dirty="0">
                <a:hlinkClick r:id="rId2"/>
              </a:rPr>
              <a:t>zde</a:t>
            </a:r>
            <a:r>
              <a:rPr lang="cs-CZ" sz="1600" dirty="0"/>
              <a:t>!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1892302-5C6C-4EC3-A951-79D13EEA5B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279"/>
          <a:stretch/>
        </p:blipFill>
        <p:spPr>
          <a:xfrm>
            <a:off x="861413" y="1236228"/>
            <a:ext cx="8310296" cy="5321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473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C7C8A4-FEDB-4C55-9F9E-CF24888C19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B8B044-B3F1-4E7D-80E2-EBA1AA18E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Diverzifikace vs. koncentrace?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81801B9-CFC0-4A22-9593-8F28ECD18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na čem se literatura shodne? </a:t>
            </a:r>
          </a:p>
          <a:p>
            <a:pPr marL="72000" indent="0">
              <a:buNone/>
            </a:pPr>
            <a:r>
              <a:rPr lang="cs-CZ" sz="1600" dirty="0"/>
              <a:t>		… kategorizace, každý rád přidá komentář / návod / doporučení pro vhodný poměr diverzifikace (!)</a:t>
            </a:r>
          </a:p>
          <a:p>
            <a:pPr marL="72000" indent="0">
              <a:buNone/>
            </a:pPr>
            <a:r>
              <a:rPr lang="cs-CZ" sz="1400" i="1" dirty="0"/>
              <a:t>(Pelikánová, 2018, Boukal a kol., 2013, Šedivý &amp; </a:t>
            </a:r>
            <a:r>
              <a:rPr lang="cs-CZ" sz="1400" i="1" dirty="0" err="1"/>
              <a:t>Medlíková</a:t>
            </a:r>
            <a:r>
              <a:rPr lang="cs-CZ" sz="1400" i="1" dirty="0"/>
              <a:t>, 2011, </a:t>
            </a:r>
            <a:r>
              <a:rPr lang="cs-CZ" sz="1400" i="1" dirty="0" err="1"/>
              <a:t>Rektořík</a:t>
            </a:r>
            <a:r>
              <a:rPr lang="cs-CZ" sz="1400" i="1" dirty="0"/>
              <a:t>, 2010, Skovajsa a kol., 2010, Boukal, 2009, … nebo třeba taky </a:t>
            </a:r>
            <a:r>
              <a:rPr lang="cs-CZ" sz="1400" i="1" dirty="0" err="1"/>
              <a:t>Anheier</a:t>
            </a:r>
            <a:r>
              <a:rPr lang="cs-CZ" sz="1400" i="1" dirty="0"/>
              <a:t>, 2005)</a:t>
            </a:r>
          </a:p>
          <a:p>
            <a:endParaRPr lang="cs-CZ" sz="1600" dirty="0"/>
          </a:p>
          <a:p>
            <a:r>
              <a:rPr lang="cs-CZ" sz="1600" dirty="0"/>
              <a:t>a co je „teda kurník“ lepší? diverzifikace vs. koncentrace =&gt; stabilita vs. náklady</a:t>
            </a:r>
          </a:p>
          <a:p>
            <a:pPr marL="72000" indent="0">
              <a:buNone/>
            </a:pPr>
            <a:r>
              <a:rPr lang="cs-CZ" sz="1400" i="1" dirty="0"/>
              <a:t>(</a:t>
            </a:r>
            <a:r>
              <a:rPr lang="cs-CZ" sz="1400" i="1" dirty="0" err="1"/>
              <a:t>Chang</a:t>
            </a:r>
            <a:r>
              <a:rPr lang="cs-CZ" sz="1400" i="1" dirty="0"/>
              <a:t>, </a:t>
            </a:r>
            <a:r>
              <a:rPr lang="cs-CZ" sz="1400" i="1" dirty="0" err="1"/>
              <a:t>Tuckman</a:t>
            </a:r>
            <a:r>
              <a:rPr lang="cs-CZ" sz="1400" i="1" dirty="0"/>
              <a:t> &amp; </a:t>
            </a:r>
            <a:r>
              <a:rPr lang="cs-CZ" sz="1400" i="1" dirty="0" err="1"/>
              <a:t>Chikoto-Schultz</a:t>
            </a:r>
            <a:r>
              <a:rPr lang="cs-CZ" sz="1400" i="1" dirty="0"/>
              <a:t>, 2018, Kim, 2017, </a:t>
            </a:r>
            <a:r>
              <a:rPr lang="cs-CZ" sz="1400" i="1" dirty="0" err="1"/>
              <a:t>Chikoto</a:t>
            </a:r>
            <a:r>
              <a:rPr lang="cs-CZ" sz="1400" i="1" dirty="0"/>
              <a:t> &amp; </a:t>
            </a:r>
            <a:r>
              <a:rPr lang="cs-CZ" sz="1400" i="1" dirty="0" err="1"/>
              <a:t>Neely</a:t>
            </a:r>
            <a:r>
              <a:rPr lang="cs-CZ" sz="1400" i="1" dirty="0"/>
              <a:t>, 2014, </a:t>
            </a:r>
            <a:r>
              <a:rPr lang="cs-CZ" sz="1400" i="1" dirty="0" err="1"/>
              <a:t>Frumkin</a:t>
            </a:r>
            <a:r>
              <a:rPr lang="cs-CZ" sz="1400" i="1" dirty="0"/>
              <a:t> &amp; </a:t>
            </a:r>
            <a:r>
              <a:rPr lang="cs-CZ" sz="1400" i="1" dirty="0" err="1"/>
              <a:t>Keating</a:t>
            </a:r>
            <a:r>
              <a:rPr lang="cs-CZ" sz="1400" i="1" dirty="0"/>
              <a:t>, 2011, </a:t>
            </a:r>
            <a:r>
              <a:rPr lang="cs-CZ" sz="1400" i="1" dirty="0" err="1"/>
              <a:t>Carroll</a:t>
            </a:r>
            <a:r>
              <a:rPr lang="cs-CZ" sz="1400" i="1" dirty="0"/>
              <a:t> &amp; </a:t>
            </a:r>
            <a:r>
              <a:rPr lang="cs-CZ" sz="1400" i="1" dirty="0" err="1"/>
              <a:t>Stater</a:t>
            </a:r>
            <a:r>
              <a:rPr lang="cs-CZ" sz="1400" i="1" dirty="0"/>
              <a:t>, 2009, </a:t>
            </a:r>
            <a:r>
              <a:rPr lang="cs-CZ" sz="1400" i="1" dirty="0" err="1"/>
              <a:t>Hager</a:t>
            </a:r>
            <a:r>
              <a:rPr lang="cs-CZ" sz="1400" i="1" dirty="0"/>
              <a:t>, 2001, </a:t>
            </a:r>
            <a:r>
              <a:rPr lang="cs-CZ" sz="1400" i="1" dirty="0" err="1"/>
              <a:t>Chang</a:t>
            </a:r>
            <a:r>
              <a:rPr lang="cs-CZ" sz="1400" i="1" dirty="0"/>
              <a:t> &amp; </a:t>
            </a:r>
            <a:r>
              <a:rPr lang="cs-CZ" sz="1400" i="1" dirty="0" err="1"/>
              <a:t>Tuckman</a:t>
            </a:r>
            <a:r>
              <a:rPr lang="cs-CZ" sz="1400" i="1" dirty="0"/>
              <a:t>, 1994 =&gt; </a:t>
            </a:r>
            <a:r>
              <a:rPr lang="cs-CZ" sz="1400" i="1" dirty="0" err="1"/>
              <a:t>Lu</a:t>
            </a:r>
            <a:r>
              <a:rPr lang="cs-CZ" sz="1400" i="1" dirty="0"/>
              <a:t>, Lin &amp; </a:t>
            </a:r>
            <a:r>
              <a:rPr lang="cs-CZ" sz="1400" i="1" dirty="0" err="1"/>
              <a:t>Wang</a:t>
            </a:r>
            <a:r>
              <a:rPr lang="cs-CZ" sz="1400" i="1" dirty="0"/>
              <a:t>, 2019, Hung &amp; </a:t>
            </a:r>
            <a:r>
              <a:rPr lang="cs-CZ" sz="1400" i="1" dirty="0" err="1"/>
              <a:t>Hager</a:t>
            </a:r>
            <a:r>
              <a:rPr lang="cs-CZ" sz="1400" i="1" dirty="0"/>
              <a:t>, 2018)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6302533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Širokoúhlá obrazovka</PresentationFormat>
  <Paragraphs>35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Zdroje NNO</vt:lpstr>
      <vt:lpstr>Financování NNO v ČR</vt:lpstr>
      <vt:lpstr>Financování NNO v různých odvětvích?</vt:lpstr>
      <vt:lpstr>Diverzifikace vs. koncentrace?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Výnosy NNO</dc:title>
  <dc:creator>Jakub Pejcal</dc:creator>
  <cp:lastModifiedBy>Jakub Pejcal</cp:lastModifiedBy>
  <cp:revision>2</cp:revision>
  <dcterms:created xsi:type="dcterms:W3CDTF">2023-10-23T07:10:02Z</dcterms:created>
  <dcterms:modified xsi:type="dcterms:W3CDTF">2023-10-23T07:10:58Z</dcterms:modified>
</cp:coreProperties>
</file>