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Maven Pro" panose="020B0604020202020204" charset="0"/>
      <p:regular r:id="rId10"/>
      <p:bold r:id="rId11"/>
    </p:embeddedFont>
    <p:embeddedFont>
      <p:font typeface="Nunito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94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9e058761d4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9e058761d4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9e54152b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9e54152b8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d6267bb14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d6267bb14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a641eae2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a641eae2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d6267bb14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d6267bb14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d6267bb14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d6267bb14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Power BI - </a:t>
            </a:r>
            <a:br>
              <a:rPr lang="sk"/>
            </a:br>
            <a:r>
              <a:rPr lang="sk"/>
              <a:t>Vizualizace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Dashboard vs Report</a:t>
            </a:r>
            <a:endParaRPr/>
          </a:p>
        </p:txBody>
      </p:sp>
      <p:sp>
        <p:nvSpPr>
          <p:cNvPr id="283" name="Google Shape;283;p14"/>
          <p:cNvSpPr txBox="1">
            <a:spLocks noGrp="1"/>
          </p:cNvSpPr>
          <p:nvPr>
            <p:ph type="body" idx="1"/>
          </p:nvPr>
        </p:nvSpPr>
        <p:spPr>
          <a:xfrm>
            <a:off x="1303800" y="1509400"/>
            <a:ext cx="7030500" cy="337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 b="1"/>
              <a:t>Dashboard</a:t>
            </a:r>
            <a:endParaRPr b="1"/>
          </a:p>
          <a:p>
            <a:pPr marL="457200" marR="0" lvl="0" indent="-3111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Zobrazuje nejdůležitější informace na jedné stránce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Vše je viditelné na první pohled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Slouží pro přehled a je přednastavený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Jednoduchý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k" b="1"/>
              <a:t>Report</a:t>
            </a:r>
            <a:endParaRPr b="1"/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Obsahuje detailnější informace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Většinou má více stran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Uživatel s reportem aktivně pracuje a přizpůsobuje si ho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Slouží pro hlubší analýzu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289" name="Google Shape;289;p15"/>
          <p:cNvSpPr txBox="1">
            <a:spLocks noGrp="1"/>
          </p:cNvSpPr>
          <p:nvPr>
            <p:ph type="body" idx="1"/>
          </p:nvPr>
        </p:nvSpPr>
        <p:spPr>
          <a:xfrm>
            <a:off x="1303800" y="1533600"/>
            <a:ext cx="7030500" cy="33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Ujasněme si, co chceme ukázat a pro koho výstup tvoříme.</a:t>
            </a:r>
            <a:r>
              <a:rPr lang="sk"/>
              <a:t> 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Vynechejme věci, které s tématem nesouvisejí. 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Celkově máme tendenci dávat do reportů příliš mnoho informací.</a:t>
            </a:r>
            <a:br>
              <a:rPr lang="sk"/>
            </a:br>
            <a:endParaRPr/>
          </a:p>
          <a:p>
            <a: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sk"/>
              <a:t>Je důležité dát si pozor na dávání různých veličin do souvislostí a grafů, pokud spolu opravdu nesouvisejí. Občas předpokládáme vztahy, které mezi daty nejsou.</a:t>
            </a:r>
            <a:r>
              <a:rPr lang="sk" sz="1500"/>
              <a:t> 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295" name="Google Shape;295;p16"/>
          <p:cNvSpPr txBox="1">
            <a:spLocks noGrp="1"/>
          </p:cNvSpPr>
          <p:nvPr>
            <p:ph type="body" idx="1"/>
          </p:nvPr>
        </p:nvSpPr>
        <p:spPr>
          <a:xfrm>
            <a:off x="1303800" y="1239350"/>
            <a:ext cx="7030500" cy="36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Jednoduché, srozumitelné a konzistentní 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Vše by mělo být viditelné na první pohled, jednoduché a jasné. Jasně popsané grafy, naformátované čísla, použití jasné terminologie (vyhněte se zkratkám, pokud nejsou opravdu zaužívané).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Do reportů nepatří žádná složitá grafika, která by mohla odpoutávat pozornost. Ideální je mít tmavý text na světlém pozadí atd.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Buďte konzistentní, chceme uživatelům usnadnit práci a proto volíme známé grafy, které opakujeme, stejné barvy pro stejné veličiny. 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Nové informace se snažíme zobrazovat ve známých schématech.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301" name="Google Shape;301;p17"/>
          <p:cNvSpPr txBox="1">
            <a:spLocks noGrp="1"/>
          </p:cNvSpPr>
          <p:nvPr>
            <p:ph type="body" idx="1"/>
          </p:nvPr>
        </p:nvSpPr>
        <p:spPr>
          <a:xfrm>
            <a:off x="1303800" y="1278675"/>
            <a:ext cx="7030500" cy="36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Zvýrazněte ty nejdůležitější informace</a:t>
            </a:r>
            <a:r>
              <a:rPr lang="sk"/>
              <a:t>.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Myslete na to, že člověk čte zleva do prava a od shora dolů, to nejdůležitější je nejlepší umístit vlevo nahoru. Mějte jednotlivé prvky zarovnané a seřazené.</a:t>
            </a: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307" name="Google Shape;307;p18"/>
          <p:cNvSpPr txBox="1">
            <a:spLocks noGrp="1"/>
          </p:cNvSpPr>
          <p:nvPr>
            <p:ph type="body" idx="1"/>
          </p:nvPr>
        </p:nvSpPr>
        <p:spPr>
          <a:xfrm>
            <a:off x="1303800" y="1286550"/>
            <a:ext cx="7030500" cy="36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Kontext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Ukažte čísla v kontextu. Je zajímavé vědět jaký má společnost obrat za červen, ještě zajímavější je, pokud ukážeme o kolik je to více, než v minulém měsíci a nebo roce.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Zvolte správné barvy, buďte konzistentní s jejich využitím a myslete na to, že i barvy nesou určitou informaci a sentiment  - červená (špatné) x zelená (dobré)</a:t>
            </a: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Pravidla pro tvorbu vizualizací</a:t>
            </a:r>
            <a:endParaRPr/>
          </a:p>
        </p:txBody>
      </p:sp>
      <p:sp>
        <p:nvSpPr>
          <p:cNvPr id="313" name="Google Shape;313;p19"/>
          <p:cNvSpPr txBox="1">
            <a:spLocks noGrp="1"/>
          </p:cNvSpPr>
          <p:nvPr>
            <p:ph type="body" idx="1"/>
          </p:nvPr>
        </p:nvSpPr>
        <p:spPr>
          <a:xfrm>
            <a:off x="1303800" y="1286550"/>
            <a:ext cx="7030500" cy="36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Vyberte správné grafy a správně je použijte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Grafy musí být srozumitelné a musí se hodit pro daný scénář (trend - line chart, rozpad po kategoriích bar chart, mapový vizuál). 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Custom vizualizace</a:t>
            </a:r>
            <a:br>
              <a:rPr lang="sk"/>
            </a:b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Template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Maven Pro</vt:lpstr>
      <vt:lpstr>Nunito</vt:lpstr>
      <vt:lpstr>Momentum</vt:lpstr>
      <vt:lpstr>Power BI -  Vizualizace</vt:lpstr>
      <vt:lpstr>Dashboard vs Report</vt:lpstr>
      <vt:lpstr>Pravidla pro tvorbu vizualizací</vt:lpstr>
      <vt:lpstr>Pravidla pro tvorbu vizualizací</vt:lpstr>
      <vt:lpstr>Pravidla pro tvorbu vizualizací</vt:lpstr>
      <vt:lpstr>Pravidla pro tvorbu vizualizací</vt:lpstr>
      <vt:lpstr>Pravidla pro tvorbu vizualizací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Adéla Brandejsová</dc:creator>
  <cp:lastModifiedBy>Adéla Brandejsová</cp:lastModifiedBy>
  <cp:revision>1</cp:revision>
  <dcterms:modified xsi:type="dcterms:W3CDTF">2024-12-03T13:19:00Z</dcterms:modified>
</cp:coreProperties>
</file>