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1.xml" ContentType="application/vnd.openxmlformats-officedocument.presentationml.notesSlid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60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ink/ink1.xml" ContentType="application/inkml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notesSlides/notesSlide2.xml" ContentType="application/vnd.openxmlformats-officedocument.presentationml.notesSlid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5" r:id="rId4"/>
  </p:sldMasterIdLst>
  <p:notesMasterIdLst>
    <p:notesMasterId r:id="rId31"/>
  </p:notesMasterIdLst>
  <p:handoutMasterIdLst>
    <p:handoutMasterId r:id="rId32"/>
  </p:handoutMasterIdLst>
  <p:sldIdLst>
    <p:sldId id="2142533725" r:id="rId5"/>
    <p:sldId id="469" r:id="rId6"/>
    <p:sldId id="2142533726" r:id="rId7"/>
    <p:sldId id="2142533727" r:id="rId8"/>
    <p:sldId id="2142533728" r:id="rId9"/>
    <p:sldId id="2142533730" r:id="rId10"/>
    <p:sldId id="2142533744" r:id="rId11"/>
    <p:sldId id="2142533696" r:id="rId12"/>
    <p:sldId id="2142533735" r:id="rId13"/>
    <p:sldId id="2142533732" r:id="rId14"/>
    <p:sldId id="2142533745" r:id="rId15"/>
    <p:sldId id="2142533746" r:id="rId16"/>
    <p:sldId id="481" r:id="rId17"/>
    <p:sldId id="2142533733" r:id="rId18"/>
    <p:sldId id="2142533737" r:id="rId19"/>
    <p:sldId id="273" r:id="rId20"/>
    <p:sldId id="2142533709" r:id="rId21"/>
    <p:sldId id="2142533749" r:id="rId22"/>
    <p:sldId id="2142533713" r:id="rId23"/>
    <p:sldId id="279" r:id="rId24"/>
    <p:sldId id="296" r:id="rId25"/>
    <p:sldId id="2142533740" r:id="rId26"/>
    <p:sldId id="2142533741" r:id="rId27"/>
    <p:sldId id="2142533747" r:id="rId28"/>
    <p:sldId id="2142533720" r:id="rId29"/>
    <p:sldId id="287" r:id="rId30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4E5A"/>
    <a:srgbClr val="E1B77E"/>
    <a:srgbClr val="F68363"/>
    <a:srgbClr val="123F6D"/>
    <a:srgbClr val="DFE4E7"/>
    <a:srgbClr val="5D7875"/>
    <a:srgbClr val="FFFFFF"/>
    <a:srgbClr val="CED9D7"/>
    <a:srgbClr val="A1A9B4"/>
    <a:srgbClr val="E9EE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5E56DD-1C1C-4003-8EAF-8CB5D99DB2A1}" v="529" dt="2024-12-09T07:33:33.7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47" autoAdjust="0"/>
    <p:restoredTop sz="96081" autoAdjust="0"/>
  </p:normalViewPr>
  <p:slideViewPr>
    <p:cSldViewPr snapToGrid="0" showGuides="1">
      <p:cViewPr varScale="1">
        <p:scale>
          <a:sx n="106" d="100"/>
          <a:sy n="106" d="100"/>
        </p:scale>
        <p:origin x="732" y="5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0758"/>
    </p:cViewPr>
  </p:sorterViewPr>
  <p:notesViewPr>
    <p:cSldViewPr snapToGrid="0" showGuides="1">
      <p:cViewPr varScale="1">
        <p:scale>
          <a:sx n="78" d="100"/>
          <a:sy n="78" d="100"/>
        </p:scale>
        <p:origin x="396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gs" Target="tags/tag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ie Fojtova" userId="a77b0d4e-59fd-4228-8c56-710d74a9e001" providerId="ADAL" clId="{EE5E56DD-1C1C-4003-8EAF-8CB5D99DB2A1}"/>
    <pc:docChg chg="undo custSel addSld delSld modSld sldOrd">
      <pc:chgData name="Lucie Fojtova" userId="a77b0d4e-59fd-4228-8c56-710d74a9e001" providerId="ADAL" clId="{EE5E56DD-1C1C-4003-8EAF-8CB5D99DB2A1}" dt="2024-12-09T07:34:10.186" v="3401" actId="1076"/>
      <pc:docMkLst>
        <pc:docMk/>
      </pc:docMkLst>
      <pc:sldChg chg="del">
        <pc:chgData name="Lucie Fojtova" userId="a77b0d4e-59fd-4228-8c56-710d74a9e001" providerId="ADAL" clId="{EE5E56DD-1C1C-4003-8EAF-8CB5D99DB2A1}" dt="2024-12-09T07:27:48.195" v="3368" actId="47"/>
        <pc:sldMkLst>
          <pc:docMk/>
          <pc:sldMk cId="919480239" sldId="257"/>
        </pc:sldMkLst>
      </pc:sldChg>
      <pc:sldChg chg="modSp mod">
        <pc:chgData name="Lucie Fojtova" userId="a77b0d4e-59fd-4228-8c56-710d74a9e001" providerId="ADAL" clId="{EE5E56DD-1C1C-4003-8EAF-8CB5D99DB2A1}" dt="2024-12-08T21:00:28.079" v="2760" actId="20577"/>
        <pc:sldMkLst>
          <pc:docMk/>
          <pc:sldMk cId="1558107314" sldId="273"/>
        </pc:sldMkLst>
        <pc:spChg chg="mod">
          <ac:chgData name="Lucie Fojtova" userId="a77b0d4e-59fd-4228-8c56-710d74a9e001" providerId="ADAL" clId="{EE5E56DD-1C1C-4003-8EAF-8CB5D99DB2A1}" dt="2024-12-04T22:11:20.364" v="2514" actId="20577"/>
          <ac:spMkLst>
            <pc:docMk/>
            <pc:sldMk cId="1558107314" sldId="273"/>
            <ac:spMk id="5" creationId="{B1333743-1635-DBA4-7B4C-86D8E3B9CF30}"/>
          </ac:spMkLst>
        </pc:spChg>
        <pc:spChg chg="mod">
          <ac:chgData name="Lucie Fojtova" userId="a77b0d4e-59fd-4228-8c56-710d74a9e001" providerId="ADAL" clId="{EE5E56DD-1C1C-4003-8EAF-8CB5D99DB2A1}" dt="2024-12-08T21:00:28.079" v="2760" actId="20577"/>
          <ac:spMkLst>
            <pc:docMk/>
            <pc:sldMk cId="1558107314" sldId="273"/>
            <ac:spMk id="7" creationId="{F6911744-EBD2-61BA-E3DE-CAB3F49BC653}"/>
          </ac:spMkLst>
        </pc:spChg>
      </pc:sldChg>
      <pc:sldChg chg="addSp delSp modSp add del mod ord delAnim modAnim">
        <pc:chgData name="Lucie Fojtova" userId="a77b0d4e-59fd-4228-8c56-710d74a9e001" providerId="ADAL" clId="{EE5E56DD-1C1C-4003-8EAF-8CB5D99DB2A1}" dt="2024-12-09T07:34:10.186" v="3401" actId="1076"/>
        <pc:sldMkLst>
          <pc:docMk/>
          <pc:sldMk cId="2844733675" sldId="279"/>
        </pc:sldMkLst>
        <pc:spChg chg="add mod">
          <ac:chgData name="Lucie Fojtova" userId="a77b0d4e-59fd-4228-8c56-710d74a9e001" providerId="ADAL" clId="{EE5E56DD-1C1C-4003-8EAF-8CB5D99DB2A1}" dt="2024-12-08T21:29:55.249" v="3045" actId="1076"/>
          <ac:spMkLst>
            <pc:docMk/>
            <pc:sldMk cId="2844733675" sldId="279"/>
            <ac:spMk id="3" creationId="{A861F1B5-8A3D-CB3D-9E60-5A3F49EDF3BD}"/>
          </ac:spMkLst>
        </pc:spChg>
        <pc:spChg chg="add mod">
          <ac:chgData name="Lucie Fojtova" userId="a77b0d4e-59fd-4228-8c56-710d74a9e001" providerId="ADAL" clId="{EE5E56DD-1C1C-4003-8EAF-8CB5D99DB2A1}" dt="2024-12-08T21:38:15.901" v="3291" actId="255"/>
          <ac:spMkLst>
            <pc:docMk/>
            <pc:sldMk cId="2844733675" sldId="279"/>
            <ac:spMk id="4" creationId="{499E0F4E-4484-9887-8FB6-006E87E01030}"/>
          </ac:spMkLst>
        </pc:spChg>
        <pc:spChg chg="del mod">
          <ac:chgData name="Lucie Fojtova" userId="a77b0d4e-59fd-4228-8c56-710d74a9e001" providerId="ADAL" clId="{EE5E56DD-1C1C-4003-8EAF-8CB5D99DB2A1}" dt="2024-12-08T21:15:36.443" v="2931" actId="478"/>
          <ac:spMkLst>
            <pc:docMk/>
            <pc:sldMk cId="2844733675" sldId="279"/>
            <ac:spMk id="5" creationId="{BFEC15EF-500F-3CD3-0469-6FF6523D71EB}"/>
          </ac:spMkLst>
        </pc:spChg>
        <pc:spChg chg="mod">
          <ac:chgData name="Lucie Fojtova" userId="a77b0d4e-59fd-4228-8c56-710d74a9e001" providerId="ADAL" clId="{EE5E56DD-1C1C-4003-8EAF-8CB5D99DB2A1}" dt="2024-12-08T21:30:24.106" v="3060" actId="6549"/>
          <ac:spMkLst>
            <pc:docMk/>
            <pc:sldMk cId="2844733675" sldId="279"/>
            <ac:spMk id="6" creationId="{4C395543-D83C-F485-941D-AF4B4D7A355B}"/>
          </ac:spMkLst>
        </pc:spChg>
        <pc:spChg chg="mod">
          <ac:chgData name="Lucie Fojtova" userId="a77b0d4e-59fd-4228-8c56-710d74a9e001" providerId="ADAL" clId="{EE5E56DD-1C1C-4003-8EAF-8CB5D99DB2A1}" dt="2024-12-09T07:34:02.400" v="3399" actId="1076"/>
          <ac:spMkLst>
            <pc:docMk/>
            <pc:sldMk cId="2844733675" sldId="279"/>
            <ac:spMk id="7" creationId="{6FD195FA-B86C-F20C-1F45-AF46048F2016}"/>
          </ac:spMkLst>
        </pc:spChg>
        <pc:spChg chg="mod">
          <ac:chgData name="Lucie Fojtova" userId="a77b0d4e-59fd-4228-8c56-710d74a9e001" providerId="ADAL" clId="{EE5E56DD-1C1C-4003-8EAF-8CB5D99DB2A1}" dt="2024-12-08T21:28:31.789" v="3028" actId="1076"/>
          <ac:spMkLst>
            <pc:docMk/>
            <pc:sldMk cId="2844733675" sldId="279"/>
            <ac:spMk id="19" creationId="{16DEECFE-25AB-CA72-300D-0D8F342A828B}"/>
          </ac:spMkLst>
        </pc:spChg>
        <pc:spChg chg="mod">
          <ac:chgData name="Lucie Fojtova" userId="a77b0d4e-59fd-4228-8c56-710d74a9e001" providerId="ADAL" clId="{EE5E56DD-1C1C-4003-8EAF-8CB5D99DB2A1}" dt="2024-12-08T21:28:27.041" v="3026" actId="1076"/>
          <ac:spMkLst>
            <pc:docMk/>
            <pc:sldMk cId="2844733675" sldId="279"/>
            <ac:spMk id="21" creationId="{5B9C818E-7084-98B6-B86B-C855135D6065}"/>
          </ac:spMkLst>
        </pc:spChg>
        <pc:spChg chg="mod">
          <ac:chgData name="Lucie Fojtova" userId="a77b0d4e-59fd-4228-8c56-710d74a9e001" providerId="ADAL" clId="{EE5E56DD-1C1C-4003-8EAF-8CB5D99DB2A1}" dt="2024-12-08T21:28:22.612" v="3025" actId="1076"/>
          <ac:spMkLst>
            <pc:docMk/>
            <pc:sldMk cId="2844733675" sldId="279"/>
            <ac:spMk id="24" creationId="{7ECED759-A6C4-105E-4060-EFAA2399597D}"/>
          </ac:spMkLst>
        </pc:spChg>
        <pc:spChg chg="mod">
          <ac:chgData name="Lucie Fojtova" userId="a77b0d4e-59fd-4228-8c56-710d74a9e001" providerId="ADAL" clId="{EE5E56DD-1C1C-4003-8EAF-8CB5D99DB2A1}" dt="2024-12-08T21:38:36.654" v="3292" actId="1076"/>
          <ac:spMkLst>
            <pc:docMk/>
            <pc:sldMk cId="2844733675" sldId="279"/>
            <ac:spMk id="25" creationId="{4FFAFE3B-9301-2CCD-1077-95F9EBC86639}"/>
          </ac:spMkLst>
        </pc:spChg>
        <pc:spChg chg="mod">
          <ac:chgData name="Lucie Fojtova" userId="a77b0d4e-59fd-4228-8c56-710d74a9e001" providerId="ADAL" clId="{EE5E56DD-1C1C-4003-8EAF-8CB5D99DB2A1}" dt="2024-12-08T21:28:47.786" v="3033" actId="14100"/>
          <ac:spMkLst>
            <pc:docMk/>
            <pc:sldMk cId="2844733675" sldId="279"/>
            <ac:spMk id="26" creationId="{B9B5DE00-10AE-BCFC-112E-7208DE1D1490}"/>
          </ac:spMkLst>
        </pc:spChg>
        <pc:spChg chg="del mod">
          <ac:chgData name="Lucie Fojtova" userId="a77b0d4e-59fd-4228-8c56-710d74a9e001" providerId="ADAL" clId="{EE5E56DD-1C1C-4003-8EAF-8CB5D99DB2A1}" dt="2024-12-08T21:19:26.866" v="2990" actId="478"/>
          <ac:spMkLst>
            <pc:docMk/>
            <pc:sldMk cId="2844733675" sldId="279"/>
            <ac:spMk id="32" creationId="{6ECAB20A-CCD3-2D90-1550-733D9E91B551}"/>
          </ac:spMkLst>
        </pc:spChg>
        <pc:spChg chg="del">
          <ac:chgData name="Lucie Fojtova" userId="a77b0d4e-59fd-4228-8c56-710d74a9e001" providerId="ADAL" clId="{EE5E56DD-1C1C-4003-8EAF-8CB5D99DB2A1}" dt="2024-12-08T21:19:29.647" v="2993" actId="478"/>
          <ac:spMkLst>
            <pc:docMk/>
            <pc:sldMk cId="2844733675" sldId="279"/>
            <ac:spMk id="33" creationId="{A77C0538-3D54-E1A6-B7C0-2FDF67E1FE93}"/>
          </ac:spMkLst>
        </pc:spChg>
        <pc:spChg chg="mod">
          <ac:chgData name="Lucie Fojtova" userId="a77b0d4e-59fd-4228-8c56-710d74a9e001" providerId="ADAL" clId="{EE5E56DD-1C1C-4003-8EAF-8CB5D99DB2A1}" dt="2024-12-09T07:34:07.305" v="3400" actId="1076"/>
          <ac:spMkLst>
            <pc:docMk/>
            <pc:sldMk cId="2844733675" sldId="279"/>
            <ac:spMk id="41" creationId="{1619732C-5ACE-6DE8-15F9-DF5A34D0CDCB}"/>
          </ac:spMkLst>
        </pc:spChg>
        <pc:spChg chg="mod">
          <ac:chgData name="Lucie Fojtova" userId="a77b0d4e-59fd-4228-8c56-710d74a9e001" providerId="ADAL" clId="{EE5E56DD-1C1C-4003-8EAF-8CB5D99DB2A1}" dt="2024-12-09T07:34:10.186" v="3401" actId="1076"/>
          <ac:spMkLst>
            <pc:docMk/>
            <pc:sldMk cId="2844733675" sldId="279"/>
            <ac:spMk id="42" creationId="{695E3017-F83E-5ABF-9E06-5E464981CE2B}"/>
          </ac:spMkLst>
        </pc:spChg>
        <pc:picChg chg="mod">
          <ac:chgData name="Lucie Fojtova" userId="a77b0d4e-59fd-4228-8c56-710d74a9e001" providerId="ADAL" clId="{EE5E56DD-1C1C-4003-8EAF-8CB5D99DB2A1}" dt="2024-12-08T21:27:23.705" v="3009" actId="1076"/>
          <ac:picMkLst>
            <pc:docMk/>
            <pc:sldMk cId="2844733675" sldId="279"/>
            <ac:picMk id="14" creationId="{CF605945-2ED9-5169-3B01-E9955B4A52FB}"/>
          </ac:picMkLst>
        </pc:picChg>
        <pc:picChg chg="mod">
          <ac:chgData name="Lucie Fojtova" userId="a77b0d4e-59fd-4228-8c56-710d74a9e001" providerId="ADAL" clId="{EE5E56DD-1C1C-4003-8EAF-8CB5D99DB2A1}" dt="2024-12-08T21:28:02.273" v="3019" actId="1076"/>
          <ac:picMkLst>
            <pc:docMk/>
            <pc:sldMk cId="2844733675" sldId="279"/>
            <ac:picMk id="15" creationId="{4897FC3F-7106-FD8C-2418-D22A3CC0D9B4}"/>
          </ac:picMkLst>
        </pc:picChg>
        <pc:picChg chg="mod">
          <ac:chgData name="Lucie Fojtova" userId="a77b0d4e-59fd-4228-8c56-710d74a9e001" providerId="ADAL" clId="{EE5E56DD-1C1C-4003-8EAF-8CB5D99DB2A1}" dt="2024-12-08T21:28:05.788" v="3020" actId="1076"/>
          <ac:picMkLst>
            <pc:docMk/>
            <pc:sldMk cId="2844733675" sldId="279"/>
            <ac:picMk id="16" creationId="{5006E544-87EE-6899-F332-3240321080BB}"/>
          </ac:picMkLst>
        </pc:picChg>
        <pc:picChg chg="mod">
          <ac:chgData name="Lucie Fojtova" userId="a77b0d4e-59fd-4228-8c56-710d74a9e001" providerId="ADAL" clId="{EE5E56DD-1C1C-4003-8EAF-8CB5D99DB2A1}" dt="2024-12-08T21:28:08.245" v="3021" actId="1076"/>
          <ac:picMkLst>
            <pc:docMk/>
            <pc:sldMk cId="2844733675" sldId="279"/>
            <ac:picMk id="17" creationId="{74C7C488-921C-2020-41BF-5B5FE2DAB884}"/>
          </ac:picMkLst>
        </pc:picChg>
        <pc:picChg chg="mod">
          <ac:chgData name="Lucie Fojtova" userId="a77b0d4e-59fd-4228-8c56-710d74a9e001" providerId="ADAL" clId="{EE5E56DD-1C1C-4003-8EAF-8CB5D99DB2A1}" dt="2024-12-08T21:28:55.297" v="3034" actId="14100"/>
          <ac:picMkLst>
            <pc:docMk/>
            <pc:sldMk cId="2844733675" sldId="279"/>
            <ac:picMk id="18" creationId="{7806D222-F22B-BE9D-F1C0-D053F6BF4460}"/>
          </ac:picMkLst>
        </pc:picChg>
        <pc:picChg chg="del">
          <ac:chgData name="Lucie Fojtova" userId="a77b0d4e-59fd-4228-8c56-710d74a9e001" providerId="ADAL" clId="{EE5E56DD-1C1C-4003-8EAF-8CB5D99DB2A1}" dt="2024-12-08T21:19:22.063" v="2988" actId="478"/>
          <ac:picMkLst>
            <pc:docMk/>
            <pc:sldMk cId="2844733675" sldId="279"/>
            <ac:picMk id="27" creationId="{6B1EB40E-BEB1-1942-9A18-E856098A4663}"/>
          </ac:picMkLst>
        </pc:picChg>
        <pc:cxnChg chg="del">
          <ac:chgData name="Lucie Fojtova" userId="a77b0d4e-59fd-4228-8c56-710d74a9e001" providerId="ADAL" clId="{EE5E56DD-1C1C-4003-8EAF-8CB5D99DB2A1}" dt="2024-12-08T21:19:27.890" v="2991" actId="478"/>
          <ac:cxnSpMkLst>
            <pc:docMk/>
            <pc:sldMk cId="2844733675" sldId="279"/>
            <ac:cxnSpMk id="34" creationId="{1349F823-0F81-C242-96FC-D92E93EF874A}"/>
          </ac:cxnSpMkLst>
        </pc:cxnChg>
        <pc:cxnChg chg="del">
          <ac:chgData name="Lucie Fojtova" userId="a77b0d4e-59fd-4228-8c56-710d74a9e001" providerId="ADAL" clId="{EE5E56DD-1C1C-4003-8EAF-8CB5D99DB2A1}" dt="2024-12-08T21:19:28.723" v="2992" actId="478"/>
          <ac:cxnSpMkLst>
            <pc:docMk/>
            <pc:sldMk cId="2844733675" sldId="279"/>
            <ac:cxnSpMk id="37" creationId="{199A0BB8-3BA5-1593-E34B-446631F61A5A}"/>
          </ac:cxnSpMkLst>
        </pc:cxnChg>
      </pc:sldChg>
      <pc:sldChg chg="modSp add mod">
        <pc:chgData name="Lucie Fojtova" userId="a77b0d4e-59fd-4228-8c56-710d74a9e001" providerId="ADAL" clId="{EE5E56DD-1C1C-4003-8EAF-8CB5D99DB2A1}" dt="2024-12-09T07:28:10.459" v="3369" actId="1076"/>
        <pc:sldMkLst>
          <pc:docMk/>
          <pc:sldMk cId="2279785507" sldId="469"/>
        </pc:sldMkLst>
        <pc:spChg chg="mod">
          <ac:chgData name="Lucie Fojtova" userId="a77b0d4e-59fd-4228-8c56-710d74a9e001" providerId="ADAL" clId="{EE5E56DD-1C1C-4003-8EAF-8CB5D99DB2A1}" dt="2024-12-09T07:26:40.765" v="3346" actId="20577"/>
          <ac:spMkLst>
            <pc:docMk/>
            <pc:sldMk cId="2279785507" sldId="469"/>
            <ac:spMk id="6" creationId="{55918C68-3819-2EE9-F8D9-2A371ACF8269}"/>
          </ac:spMkLst>
        </pc:spChg>
        <pc:spChg chg="mod">
          <ac:chgData name="Lucie Fojtova" userId="a77b0d4e-59fd-4228-8c56-710d74a9e001" providerId="ADAL" clId="{EE5E56DD-1C1C-4003-8EAF-8CB5D99DB2A1}" dt="2024-12-09T07:26:49.976" v="3347" actId="1076"/>
          <ac:spMkLst>
            <pc:docMk/>
            <pc:sldMk cId="2279785507" sldId="469"/>
            <ac:spMk id="8" creationId="{81A1820B-1D07-36DF-5872-242F304AE83D}"/>
          </ac:spMkLst>
        </pc:spChg>
        <pc:spChg chg="mod">
          <ac:chgData name="Lucie Fojtova" userId="a77b0d4e-59fd-4228-8c56-710d74a9e001" providerId="ADAL" clId="{EE5E56DD-1C1C-4003-8EAF-8CB5D99DB2A1}" dt="2024-12-09T07:28:10.459" v="3369" actId="1076"/>
          <ac:spMkLst>
            <pc:docMk/>
            <pc:sldMk cId="2279785507" sldId="469"/>
            <ac:spMk id="9" creationId="{D17409F9-0C86-8A9C-D9CA-B5003FEC651E}"/>
          </ac:spMkLst>
        </pc:spChg>
      </pc:sldChg>
      <pc:sldChg chg="addSp delSp modSp add mod delAnim modAnim">
        <pc:chgData name="Lucie Fojtova" userId="a77b0d4e-59fd-4228-8c56-710d74a9e001" providerId="ADAL" clId="{EE5E56DD-1C1C-4003-8EAF-8CB5D99DB2A1}" dt="2024-12-04T21:44:08.765" v="1435"/>
        <pc:sldMkLst>
          <pc:docMk/>
          <pc:sldMk cId="2706913261" sldId="481"/>
        </pc:sldMkLst>
        <pc:spChg chg="add mod">
          <ac:chgData name="Lucie Fojtova" userId="a77b0d4e-59fd-4228-8c56-710d74a9e001" providerId="ADAL" clId="{EE5E56DD-1C1C-4003-8EAF-8CB5D99DB2A1}" dt="2024-12-04T21:43:18.160" v="1430" actId="1076"/>
          <ac:spMkLst>
            <pc:docMk/>
            <pc:sldMk cId="2706913261" sldId="481"/>
            <ac:spMk id="2" creationId="{1D85CD17-29FC-7211-333F-1FDEC9486679}"/>
          </ac:spMkLst>
        </pc:spChg>
        <pc:spChg chg="mod">
          <ac:chgData name="Lucie Fojtova" userId="a77b0d4e-59fd-4228-8c56-710d74a9e001" providerId="ADAL" clId="{EE5E56DD-1C1C-4003-8EAF-8CB5D99DB2A1}" dt="2024-12-04T21:18:29.145" v="1323" actId="207"/>
          <ac:spMkLst>
            <pc:docMk/>
            <pc:sldMk cId="2706913261" sldId="481"/>
            <ac:spMk id="4" creationId="{70006828-113E-CA61-C3C4-D37249248EFB}"/>
          </ac:spMkLst>
        </pc:spChg>
        <pc:spChg chg="add del mod">
          <ac:chgData name="Lucie Fojtova" userId="a77b0d4e-59fd-4228-8c56-710d74a9e001" providerId="ADAL" clId="{EE5E56DD-1C1C-4003-8EAF-8CB5D99DB2A1}" dt="2024-12-04T21:39:42.906" v="1380" actId="478"/>
          <ac:spMkLst>
            <pc:docMk/>
            <pc:sldMk cId="2706913261" sldId="481"/>
            <ac:spMk id="5" creationId="{73BD8758-C7A3-C0A2-05DF-7FFF6C825CBA}"/>
          </ac:spMkLst>
        </pc:spChg>
        <pc:spChg chg="mod">
          <ac:chgData name="Lucie Fojtova" userId="a77b0d4e-59fd-4228-8c56-710d74a9e001" providerId="ADAL" clId="{EE5E56DD-1C1C-4003-8EAF-8CB5D99DB2A1}" dt="2024-12-04T21:16:18.963" v="1182"/>
          <ac:spMkLst>
            <pc:docMk/>
            <pc:sldMk cId="2706913261" sldId="481"/>
            <ac:spMk id="6" creationId="{B4E02D80-4FAF-DF29-AB1B-1DDD8894B622}"/>
          </ac:spMkLst>
        </pc:spChg>
        <pc:spChg chg="del">
          <ac:chgData name="Lucie Fojtova" userId="a77b0d4e-59fd-4228-8c56-710d74a9e001" providerId="ADAL" clId="{EE5E56DD-1C1C-4003-8EAF-8CB5D99DB2A1}" dt="2024-12-04T21:18:49.023" v="1324" actId="478"/>
          <ac:spMkLst>
            <pc:docMk/>
            <pc:sldMk cId="2706913261" sldId="481"/>
            <ac:spMk id="36" creationId="{905E8D53-3AD3-CD2D-3FF0-473C1563376F}"/>
          </ac:spMkLst>
        </pc:spChg>
        <pc:spChg chg="del">
          <ac:chgData name="Lucie Fojtova" userId="a77b0d4e-59fd-4228-8c56-710d74a9e001" providerId="ADAL" clId="{EE5E56DD-1C1C-4003-8EAF-8CB5D99DB2A1}" dt="2024-12-04T21:18:51.308" v="1325" actId="478"/>
          <ac:spMkLst>
            <pc:docMk/>
            <pc:sldMk cId="2706913261" sldId="481"/>
            <ac:spMk id="38" creationId="{65BB006B-B6B0-6671-D620-084D177A82EF}"/>
          </ac:spMkLst>
        </pc:spChg>
        <pc:spChg chg="del mod">
          <ac:chgData name="Lucie Fojtova" userId="a77b0d4e-59fd-4228-8c56-710d74a9e001" providerId="ADAL" clId="{EE5E56DD-1C1C-4003-8EAF-8CB5D99DB2A1}" dt="2024-12-04T21:19:01.390" v="1334" actId="478"/>
          <ac:spMkLst>
            <pc:docMk/>
            <pc:sldMk cId="2706913261" sldId="481"/>
            <ac:spMk id="39" creationId="{9750D357-2EBE-421B-CEA3-82307F3277B8}"/>
          </ac:spMkLst>
        </pc:spChg>
        <pc:spChg chg="del">
          <ac:chgData name="Lucie Fojtova" userId="a77b0d4e-59fd-4228-8c56-710d74a9e001" providerId="ADAL" clId="{EE5E56DD-1C1C-4003-8EAF-8CB5D99DB2A1}" dt="2024-12-04T21:18:52.823" v="1327" actId="478"/>
          <ac:spMkLst>
            <pc:docMk/>
            <pc:sldMk cId="2706913261" sldId="481"/>
            <ac:spMk id="40" creationId="{3F7B3DAF-20F1-506C-199B-74C658084927}"/>
          </ac:spMkLst>
        </pc:spChg>
        <pc:spChg chg="del mod">
          <ac:chgData name="Lucie Fojtova" userId="a77b0d4e-59fd-4228-8c56-710d74a9e001" providerId="ADAL" clId="{EE5E56DD-1C1C-4003-8EAF-8CB5D99DB2A1}" dt="2024-12-04T21:18:57.811" v="1331" actId="478"/>
          <ac:spMkLst>
            <pc:docMk/>
            <pc:sldMk cId="2706913261" sldId="481"/>
            <ac:spMk id="41" creationId="{810FBC0A-E717-CDCE-F2E6-E66DB2B226CE}"/>
          </ac:spMkLst>
        </pc:spChg>
        <pc:spChg chg="del">
          <ac:chgData name="Lucie Fojtova" userId="a77b0d4e-59fd-4228-8c56-710d74a9e001" providerId="ADAL" clId="{EE5E56DD-1C1C-4003-8EAF-8CB5D99DB2A1}" dt="2024-12-04T21:18:59.013" v="1332" actId="478"/>
          <ac:spMkLst>
            <pc:docMk/>
            <pc:sldMk cId="2706913261" sldId="481"/>
            <ac:spMk id="42" creationId="{27F67592-0026-834A-787C-004429024FF8}"/>
          </ac:spMkLst>
        </pc:spChg>
        <pc:spChg chg="del">
          <ac:chgData name="Lucie Fojtova" userId="a77b0d4e-59fd-4228-8c56-710d74a9e001" providerId="ADAL" clId="{EE5E56DD-1C1C-4003-8EAF-8CB5D99DB2A1}" dt="2024-12-04T21:19:00.222" v="1333" actId="478"/>
          <ac:spMkLst>
            <pc:docMk/>
            <pc:sldMk cId="2706913261" sldId="481"/>
            <ac:spMk id="43" creationId="{8F56BDB5-A277-7190-4A7C-BB1D5927BFFF}"/>
          </ac:spMkLst>
        </pc:spChg>
        <pc:spChg chg="mod">
          <ac:chgData name="Lucie Fojtova" userId="a77b0d4e-59fd-4228-8c56-710d74a9e001" providerId="ADAL" clId="{EE5E56DD-1C1C-4003-8EAF-8CB5D99DB2A1}" dt="2024-12-04T21:43:39.899" v="1433" actId="6549"/>
          <ac:spMkLst>
            <pc:docMk/>
            <pc:sldMk cId="2706913261" sldId="481"/>
            <ac:spMk id="45" creationId="{AF3D9F4B-6938-83BD-B3E0-5D1E6CA758F9}"/>
          </ac:spMkLst>
        </pc:spChg>
        <pc:picChg chg="del mod">
          <ac:chgData name="Lucie Fojtova" userId="a77b0d4e-59fd-4228-8c56-710d74a9e001" providerId="ADAL" clId="{EE5E56DD-1C1C-4003-8EAF-8CB5D99DB2A1}" dt="2024-12-04T21:39:30.001" v="1378" actId="478"/>
          <ac:picMkLst>
            <pc:docMk/>
            <pc:sldMk cId="2706913261" sldId="481"/>
            <ac:picMk id="16" creationId="{64958A88-C143-1651-4329-AB04158A83E1}"/>
          </ac:picMkLst>
        </pc:picChg>
        <pc:picChg chg="add mod">
          <ac:chgData name="Lucie Fojtova" userId="a77b0d4e-59fd-4228-8c56-710d74a9e001" providerId="ADAL" clId="{EE5E56DD-1C1C-4003-8EAF-8CB5D99DB2A1}" dt="2024-12-04T21:43:21.123" v="1431" actId="1076"/>
          <ac:picMkLst>
            <pc:docMk/>
            <pc:sldMk cId="2706913261" sldId="481"/>
            <ac:picMk id="2050" creationId="{F004E582-0A35-4E4F-D176-EEE5D80D4033}"/>
          </ac:picMkLst>
        </pc:picChg>
        <pc:inkChg chg="del mod">
          <ac:chgData name="Lucie Fojtova" userId="a77b0d4e-59fd-4228-8c56-710d74a9e001" providerId="ADAL" clId="{EE5E56DD-1C1C-4003-8EAF-8CB5D99DB2A1}" dt="2024-12-04T21:19:33.474" v="1341" actId="478"/>
          <ac:inkMkLst>
            <pc:docMk/>
            <pc:sldMk cId="2706913261" sldId="481"/>
            <ac:inkMk id="47" creationId="{06F57EAD-0B75-312E-7529-0A9EFDA4E0A2}"/>
          </ac:inkMkLst>
        </pc:inkChg>
      </pc:sldChg>
      <pc:sldChg chg="modSp mod">
        <pc:chgData name="Lucie Fojtova" userId="a77b0d4e-59fd-4228-8c56-710d74a9e001" providerId="ADAL" clId="{EE5E56DD-1C1C-4003-8EAF-8CB5D99DB2A1}" dt="2024-12-04T22:15:33.715" v="2616" actId="20577"/>
        <pc:sldMkLst>
          <pc:docMk/>
          <pc:sldMk cId="1859248731" sldId="2142533696"/>
        </pc:sldMkLst>
        <pc:spChg chg="mod">
          <ac:chgData name="Lucie Fojtova" userId="a77b0d4e-59fd-4228-8c56-710d74a9e001" providerId="ADAL" clId="{EE5E56DD-1C1C-4003-8EAF-8CB5D99DB2A1}" dt="2024-12-04T22:15:33.715" v="2616" actId="20577"/>
          <ac:spMkLst>
            <pc:docMk/>
            <pc:sldMk cId="1859248731" sldId="2142533696"/>
            <ac:spMk id="6" creationId="{60E0AE51-DD92-459B-97B8-B95C0ED0A791}"/>
          </ac:spMkLst>
        </pc:spChg>
      </pc:sldChg>
      <pc:sldChg chg="modSp mod ord">
        <pc:chgData name="Lucie Fojtova" userId="a77b0d4e-59fd-4228-8c56-710d74a9e001" providerId="ADAL" clId="{EE5E56DD-1C1C-4003-8EAF-8CB5D99DB2A1}" dt="2024-12-04T22:17:05.130" v="2655" actId="20577"/>
        <pc:sldMkLst>
          <pc:docMk/>
          <pc:sldMk cId="1563943164" sldId="2142533709"/>
        </pc:sldMkLst>
        <pc:spChg chg="mod">
          <ac:chgData name="Lucie Fojtova" userId="a77b0d4e-59fd-4228-8c56-710d74a9e001" providerId="ADAL" clId="{EE5E56DD-1C1C-4003-8EAF-8CB5D99DB2A1}" dt="2024-12-04T22:17:05.130" v="2655" actId="20577"/>
          <ac:spMkLst>
            <pc:docMk/>
            <pc:sldMk cId="1563943164" sldId="2142533709"/>
            <ac:spMk id="6" creationId="{60E0AE51-DD92-459B-97B8-B95C0ED0A791}"/>
          </ac:spMkLst>
        </pc:spChg>
      </pc:sldChg>
      <pc:sldChg chg="addSp modSp mod">
        <pc:chgData name="Lucie Fojtova" userId="a77b0d4e-59fd-4228-8c56-710d74a9e001" providerId="ADAL" clId="{EE5E56DD-1C1C-4003-8EAF-8CB5D99DB2A1}" dt="2024-12-08T21:11:28.857" v="2914" actId="20577"/>
        <pc:sldMkLst>
          <pc:docMk/>
          <pc:sldMk cId="4130218774" sldId="2142533713"/>
        </pc:sldMkLst>
        <pc:spChg chg="add">
          <ac:chgData name="Lucie Fojtova" userId="a77b0d4e-59fd-4228-8c56-710d74a9e001" providerId="ADAL" clId="{EE5E56DD-1C1C-4003-8EAF-8CB5D99DB2A1}" dt="2024-12-08T21:09:41.498" v="2840" actId="22"/>
          <ac:spMkLst>
            <pc:docMk/>
            <pc:sldMk cId="4130218774" sldId="2142533713"/>
            <ac:spMk id="4" creationId="{8C82CC69-B93B-0396-8F32-C6723037262C}"/>
          </ac:spMkLst>
        </pc:spChg>
        <pc:spChg chg="mod">
          <ac:chgData name="Lucie Fojtova" userId="a77b0d4e-59fd-4228-8c56-710d74a9e001" providerId="ADAL" clId="{EE5E56DD-1C1C-4003-8EAF-8CB5D99DB2A1}" dt="2024-12-08T21:11:28.857" v="2914" actId="20577"/>
          <ac:spMkLst>
            <pc:docMk/>
            <pc:sldMk cId="4130218774" sldId="2142533713"/>
            <ac:spMk id="6" creationId="{60E0AE51-DD92-459B-97B8-B95C0ED0A791}"/>
          </ac:spMkLst>
        </pc:spChg>
      </pc:sldChg>
      <pc:sldChg chg="del">
        <pc:chgData name="Lucie Fojtova" userId="a77b0d4e-59fd-4228-8c56-710d74a9e001" providerId="ADAL" clId="{EE5E56DD-1C1C-4003-8EAF-8CB5D99DB2A1}" dt="2024-12-04T22:11:35.545" v="2515" actId="47"/>
        <pc:sldMkLst>
          <pc:docMk/>
          <pc:sldMk cId="832731591" sldId="2142533716"/>
        </pc:sldMkLst>
      </pc:sldChg>
      <pc:sldChg chg="modSp mod">
        <pc:chgData name="Lucie Fojtova" userId="a77b0d4e-59fd-4228-8c56-710d74a9e001" providerId="ADAL" clId="{EE5E56DD-1C1C-4003-8EAF-8CB5D99DB2A1}" dt="2024-12-04T22:22:48.659" v="2676" actId="20577"/>
        <pc:sldMkLst>
          <pc:docMk/>
          <pc:sldMk cId="203731264" sldId="2142533720"/>
        </pc:sldMkLst>
        <pc:spChg chg="mod">
          <ac:chgData name="Lucie Fojtova" userId="a77b0d4e-59fd-4228-8c56-710d74a9e001" providerId="ADAL" clId="{EE5E56DD-1C1C-4003-8EAF-8CB5D99DB2A1}" dt="2024-12-04T22:22:48.659" v="2676" actId="20577"/>
          <ac:spMkLst>
            <pc:docMk/>
            <pc:sldMk cId="203731264" sldId="2142533720"/>
            <ac:spMk id="6" creationId="{60E0AE51-DD92-459B-97B8-B95C0ED0A791}"/>
          </ac:spMkLst>
        </pc:spChg>
      </pc:sldChg>
      <pc:sldChg chg="delSp modSp mod delAnim">
        <pc:chgData name="Lucie Fojtova" userId="a77b0d4e-59fd-4228-8c56-710d74a9e001" providerId="ADAL" clId="{EE5E56DD-1C1C-4003-8EAF-8CB5D99DB2A1}" dt="2024-12-03T16:20:09.707" v="89" actId="207"/>
        <pc:sldMkLst>
          <pc:docMk/>
          <pc:sldMk cId="1925697551" sldId="2142533730"/>
        </pc:sldMkLst>
        <pc:spChg chg="mod">
          <ac:chgData name="Lucie Fojtova" userId="a77b0d4e-59fd-4228-8c56-710d74a9e001" providerId="ADAL" clId="{EE5E56DD-1C1C-4003-8EAF-8CB5D99DB2A1}" dt="2024-12-03T16:20:09.707" v="89" actId="207"/>
          <ac:spMkLst>
            <pc:docMk/>
            <pc:sldMk cId="1925697551" sldId="2142533730"/>
            <ac:spMk id="8" creationId="{D8941C71-6034-DA67-C88D-67A61170844D}"/>
          </ac:spMkLst>
        </pc:spChg>
        <pc:graphicFrameChg chg="mod">
          <ac:chgData name="Lucie Fojtova" userId="a77b0d4e-59fd-4228-8c56-710d74a9e001" providerId="ADAL" clId="{EE5E56DD-1C1C-4003-8EAF-8CB5D99DB2A1}" dt="2024-12-03T16:19:52.848" v="88" actId="1076"/>
          <ac:graphicFrameMkLst>
            <pc:docMk/>
            <pc:sldMk cId="1925697551" sldId="2142533730"/>
            <ac:graphicFrameMk id="2" creationId="{A76642D6-09C1-7E91-C0BE-E80102456AA8}"/>
          </ac:graphicFrameMkLst>
        </pc:graphicFrameChg>
        <pc:picChg chg="del">
          <ac:chgData name="Lucie Fojtova" userId="a77b0d4e-59fd-4228-8c56-710d74a9e001" providerId="ADAL" clId="{EE5E56DD-1C1C-4003-8EAF-8CB5D99DB2A1}" dt="2024-12-03T16:18:42.880" v="46" actId="478"/>
          <ac:picMkLst>
            <pc:docMk/>
            <pc:sldMk cId="1925697551" sldId="2142533730"/>
            <ac:picMk id="10" creationId="{79ABA082-9EDC-27E8-B185-63DE1E7A050E}"/>
          </ac:picMkLst>
        </pc:picChg>
      </pc:sldChg>
      <pc:sldChg chg="addSp delSp modSp del mod">
        <pc:chgData name="Lucie Fojtova" userId="a77b0d4e-59fd-4228-8c56-710d74a9e001" providerId="ADAL" clId="{EE5E56DD-1C1C-4003-8EAF-8CB5D99DB2A1}" dt="2024-12-04T17:37:49.561" v="719" actId="47"/>
        <pc:sldMkLst>
          <pc:docMk/>
          <pc:sldMk cId="2937237997" sldId="2142533731"/>
        </pc:sldMkLst>
        <pc:spChg chg="mod">
          <ac:chgData name="Lucie Fojtova" userId="a77b0d4e-59fd-4228-8c56-710d74a9e001" providerId="ADAL" clId="{EE5E56DD-1C1C-4003-8EAF-8CB5D99DB2A1}" dt="2024-12-03T20:19:58.584" v="397" actId="1076"/>
          <ac:spMkLst>
            <pc:docMk/>
            <pc:sldMk cId="2937237997" sldId="2142533731"/>
            <ac:spMk id="2" creationId="{AB118779-C83D-ED36-29B5-6EA1A0EDC52F}"/>
          </ac:spMkLst>
        </pc:spChg>
        <pc:spChg chg="mod">
          <ac:chgData name="Lucie Fojtova" userId="a77b0d4e-59fd-4228-8c56-710d74a9e001" providerId="ADAL" clId="{EE5E56DD-1C1C-4003-8EAF-8CB5D99DB2A1}" dt="2024-12-03T20:24:23.086" v="432" actId="1076"/>
          <ac:spMkLst>
            <pc:docMk/>
            <pc:sldMk cId="2937237997" sldId="2142533731"/>
            <ac:spMk id="4" creationId="{DBD2D8AF-BA4A-6305-2017-899495FCBCA1}"/>
          </ac:spMkLst>
        </pc:spChg>
        <pc:spChg chg="add mod">
          <ac:chgData name="Lucie Fojtova" userId="a77b0d4e-59fd-4228-8c56-710d74a9e001" providerId="ADAL" clId="{EE5E56DD-1C1C-4003-8EAF-8CB5D99DB2A1}" dt="2024-12-03T20:11:01.524" v="315" actId="20577"/>
          <ac:spMkLst>
            <pc:docMk/>
            <pc:sldMk cId="2937237997" sldId="2142533731"/>
            <ac:spMk id="7" creationId="{860A6BF2-D0AB-DD53-96B4-481F21704BFF}"/>
          </ac:spMkLst>
        </pc:spChg>
        <pc:spChg chg="mod">
          <ac:chgData name="Lucie Fojtova" userId="a77b0d4e-59fd-4228-8c56-710d74a9e001" providerId="ADAL" clId="{EE5E56DD-1C1C-4003-8EAF-8CB5D99DB2A1}" dt="2024-12-03T20:09:10.162" v="250" actId="20577"/>
          <ac:spMkLst>
            <pc:docMk/>
            <pc:sldMk cId="2937237997" sldId="2142533731"/>
            <ac:spMk id="8" creationId="{D8941C71-6034-DA67-C88D-67A61170844D}"/>
          </ac:spMkLst>
        </pc:spChg>
        <pc:spChg chg="mod ord">
          <ac:chgData name="Lucie Fojtova" userId="a77b0d4e-59fd-4228-8c56-710d74a9e001" providerId="ADAL" clId="{EE5E56DD-1C1C-4003-8EAF-8CB5D99DB2A1}" dt="2024-12-03T20:18:52.496" v="392" actId="1076"/>
          <ac:spMkLst>
            <pc:docMk/>
            <pc:sldMk cId="2937237997" sldId="2142533731"/>
            <ac:spMk id="10" creationId="{905D8DE9-617E-E859-5182-75DD2EA5E863}"/>
          </ac:spMkLst>
        </pc:spChg>
        <pc:spChg chg="del mod">
          <ac:chgData name="Lucie Fojtova" userId="a77b0d4e-59fd-4228-8c56-710d74a9e001" providerId="ADAL" clId="{EE5E56DD-1C1C-4003-8EAF-8CB5D99DB2A1}" dt="2024-12-03T20:16:27.394" v="366" actId="478"/>
          <ac:spMkLst>
            <pc:docMk/>
            <pc:sldMk cId="2937237997" sldId="2142533731"/>
            <ac:spMk id="15" creationId="{8EC80743-85D3-C89C-FB83-7C73482264D6}"/>
          </ac:spMkLst>
        </pc:spChg>
        <pc:spChg chg="mod ord">
          <ac:chgData name="Lucie Fojtova" userId="a77b0d4e-59fd-4228-8c56-710d74a9e001" providerId="ADAL" clId="{EE5E56DD-1C1C-4003-8EAF-8CB5D99DB2A1}" dt="2024-12-04T09:42:10.952" v="440" actId="14100"/>
          <ac:spMkLst>
            <pc:docMk/>
            <pc:sldMk cId="2937237997" sldId="2142533731"/>
            <ac:spMk id="19" creationId="{8F2C9ABD-A560-A724-1680-3C5B4443D72F}"/>
          </ac:spMkLst>
        </pc:spChg>
        <pc:spChg chg="mod ord">
          <ac:chgData name="Lucie Fojtova" userId="a77b0d4e-59fd-4228-8c56-710d74a9e001" providerId="ADAL" clId="{EE5E56DD-1C1C-4003-8EAF-8CB5D99DB2A1}" dt="2024-12-04T09:41:59.590" v="437" actId="113"/>
          <ac:spMkLst>
            <pc:docMk/>
            <pc:sldMk cId="2937237997" sldId="2142533731"/>
            <ac:spMk id="20" creationId="{86404E6E-9144-C720-42FF-4147A3778CBE}"/>
          </ac:spMkLst>
        </pc:spChg>
        <pc:spChg chg="del mod">
          <ac:chgData name="Lucie Fojtova" userId="a77b0d4e-59fd-4228-8c56-710d74a9e001" providerId="ADAL" clId="{EE5E56DD-1C1C-4003-8EAF-8CB5D99DB2A1}" dt="2024-12-03T20:16:25.155" v="364" actId="478"/>
          <ac:spMkLst>
            <pc:docMk/>
            <pc:sldMk cId="2937237997" sldId="2142533731"/>
            <ac:spMk id="21" creationId="{2DFD8768-63DD-B1F5-84C4-96D509D17806}"/>
          </ac:spMkLst>
        </pc:spChg>
        <pc:spChg chg="mod ord">
          <ac:chgData name="Lucie Fojtova" userId="a77b0d4e-59fd-4228-8c56-710d74a9e001" providerId="ADAL" clId="{EE5E56DD-1C1C-4003-8EAF-8CB5D99DB2A1}" dt="2024-12-04T09:42:03.635" v="438" actId="113"/>
          <ac:spMkLst>
            <pc:docMk/>
            <pc:sldMk cId="2937237997" sldId="2142533731"/>
            <ac:spMk id="22" creationId="{86758703-87FC-9ED8-BF9F-3BF2F44739D3}"/>
          </ac:spMkLst>
        </pc:spChg>
        <pc:graphicFrameChg chg="add del mod modGraphic">
          <ac:chgData name="Lucie Fojtova" userId="a77b0d4e-59fd-4228-8c56-710d74a9e001" providerId="ADAL" clId="{EE5E56DD-1C1C-4003-8EAF-8CB5D99DB2A1}" dt="2024-12-03T20:08:40.525" v="214" actId="478"/>
          <ac:graphicFrameMkLst>
            <pc:docMk/>
            <pc:sldMk cId="2937237997" sldId="2142533731"/>
            <ac:graphicFrameMk id="5" creationId="{E3EA4490-378D-B0ED-A12A-47711F8BB944}"/>
          </ac:graphicFrameMkLst>
        </pc:graphicFrameChg>
        <pc:picChg chg="mod ord">
          <ac:chgData name="Lucie Fojtova" userId="a77b0d4e-59fd-4228-8c56-710d74a9e001" providerId="ADAL" clId="{EE5E56DD-1C1C-4003-8EAF-8CB5D99DB2A1}" dt="2024-12-03T20:18:59.596" v="394" actId="1076"/>
          <ac:picMkLst>
            <pc:docMk/>
            <pc:sldMk cId="2937237997" sldId="2142533731"/>
            <ac:picMk id="3" creationId="{089ADEF3-974A-6EFC-7352-4E96111F91E4}"/>
          </ac:picMkLst>
        </pc:picChg>
        <pc:picChg chg="add mod">
          <ac:chgData name="Lucie Fojtova" userId="a77b0d4e-59fd-4228-8c56-710d74a9e001" providerId="ADAL" clId="{EE5E56DD-1C1C-4003-8EAF-8CB5D99DB2A1}" dt="2024-12-03T20:20:20.580" v="401" actId="1076"/>
          <ac:picMkLst>
            <pc:docMk/>
            <pc:sldMk cId="2937237997" sldId="2142533731"/>
            <ac:picMk id="11" creationId="{927DA74D-3AA6-A8DA-F6A7-DF831346F532}"/>
          </ac:picMkLst>
        </pc:picChg>
        <pc:picChg chg="del mod">
          <ac:chgData name="Lucie Fojtova" userId="a77b0d4e-59fd-4228-8c56-710d74a9e001" providerId="ADAL" clId="{EE5E56DD-1C1C-4003-8EAF-8CB5D99DB2A1}" dt="2024-12-03T20:16:26.662" v="365" actId="478"/>
          <ac:picMkLst>
            <pc:docMk/>
            <pc:sldMk cId="2937237997" sldId="2142533731"/>
            <ac:picMk id="16" creationId="{3FAAC4A0-92E1-BDD3-5AC6-2ED70EFBA77A}"/>
          </ac:picMkLst>
        </pc:picChg>
        <pc:picChg chg="del">
          <ac:chgData name="Lucie Fojtova" userId="a77b0d4e-59fd-4228-8c56-710d74a9e001" providerId="ADAL" clId="{EE5E56DD-1C1C-4003-8EAF-8CB5D99DB2A1}" dt="2024-12-03T20:16:23.899" v="363" actId="478"/>
          <ac:picMkLst>
            <pc:docMk/>
            <pc:sldMk cId="2937237997" sldId="2142533731"/>
            <ac:picMk id="17" creationId="{EC4575ED-813F-FCA3-2B40-BAAE01EBF6AF}"/>
          </ac:picMkLst>
        </pc:picChg>
        <pc:picChg chg="mod">
          <ac:chgData name="Lucie Fojtova" userId="a77b0d4e-59fd-4228-8c56-710d74a9e001" providerId="ADAL" clId="{EE5E56DD-1C1C-4003-8EAF-8CB5D99DB2A1}" dt="2024-12-03T20:24:27.173" v="433" actId="1076"/>
          <ac:picMkLst>
            <pc:docMk/>
            <pc:sldMk cId="2937237997" sldId="2142533731"/>
            <ac:picMk id="18" creationId="{432C7FA5-3D70-A276-F999-E409F0EFF79B}"/>
          </ac:picMkLst>
        </pc:picChg>
      </pc:sldChg>
      <pc:sldChg chg="delSp modSp mod ord">
        <pc:chgData name="Lucie Fojtova" userId="a77b0d4e-59fd-4228-8c56-710d74a9e001" providerId="ADAL" clId="{EE5E56DD-1C1C-4003-8EAF-8CB5D99DB2A1}" dt="2024-12-04T22:10:24.276" v="2494"/>
        <pc:sldMkLst>
          <pc:docMk/>
          <pc:sldMk cId="2846979633" sldId="2142533732"/>
        </pc:sldMkLst>
        <pc:spChg chg="mod">
          <ac:chgData name="Lucie Fojtova" userId="a77b0d4e-59fd-4228-8c56-710d74a9e001" providerId="ADAL" clId="{EE5E56DD-1C1C-4003-8EAF-8CB5D99DB2A1}" dt="2024-12-04T21:05:04.390" v="1114" actId="255"/>
          <ac:spMkLst>
            <pc:docMk/>
            <pc:sldMk cId="2846979633" sldId="2142533732"/>
            <ac:spMk id="2" creationId="{B4DEAB3D-BADF-0F3B-4C7A-41BB14D5B746}"/>
          </ac:spMkLst>
        </pc:spChg>
        <pc:spChg chg="mod">
          <ac:chgData name="Lucie Fojtova" userId="a77b0d4e-59fd-4228-8c56-710d74a9e001" providerId="ADAL" clId="{EE5E56DD-1C1C-4003-8EAF-8CB5D99DB2A1}" dt="2024-12-04T21:05:10.423" v="1115" actId="255"/>
          <ac:spMkLst>
            <pc:docMk/>
            <pc:sldMk cId="2846979633" sldId="2142533732"/>
            <ac:spMk id="8" creationId="{D8941C71-6034-DA67-C88D-67A61170844D}"/>
          </ac:spMkLst>
        </pc:spChg>
        <pc:spChg chg="del mod">
          <ac:chgData name="Lucie Fojtova" userId="a77b0d4e-59fd-4228-8c56-710d74a9e001" providerId="ADAL" clId="{EE5E56DD-1C1C-4003-8EAF-8CB5D99DB2A1}" dt="2024-12-04T17:38:51.652" v="750" actId="478"/>
          <ac:spMkLst>
            <pc:docMk/>
            <pc:sldMk cId="2846979633" sldId="2142533732"/>
            <ac:spMk id="9" creationId="{75137494-808B-5367-114B-9E4BEE5CD45C}"/>
          </ac:spMkLst>
        </pc:spChg>
        <pc:spChg chg="mod">
          <ac:chgData name="Lucie Fojtova" userId="a77b0d4e-59fd-4228-8c56-710d74a9e001" providerId="ADAL" clId="{EE5E56DD-1C1C-4003-8EAF-8CB5D99DB2A1}" dt="2024-12-04T21:05:34.324" v="1120" actId="1076"/>
          <ac:spMkLst>
            <pc:docMk/>
            <pc:sldMk cId="2846979633" sldId="2142533732"/>
            <ac:spMk id="17" creationId="{1CB745ED-5945-EFEE-D79C-87D8205BAA0B}"/>
          </ac:spMkLst>
        </pc:spChg>
        <pc:spChg chg="mod">
          <ac:chgData name="Lucie Fojtova" userId="a77b0d4e-59fd-4228-8c56-710d74a9e001" providerId="ADAL" clId="{EE5E56DD-1C1C-4003-8EAF-8CB5D99DB2A1}" dt="2024-12-04T21:05:40.207" v="1122" actId="1076"/>
          <ac:spMkLst>
            <pc:docMk/>
            <pc:sldMk cId="2846979633" sldId="2142533732"/>
            <ac:spMk id="18" creationId="{4D3796CE-FDD3-B964-E401-F933B249F346}"/>
          </ac:spMkLst>
        </pc:spChg>
        <pc:spChg chg="mod">
          <ac:chgData name="Lucie Fojtova" userId="a77b0d4e-59fd-4228-8c56-710d74a9e001" providerId="ADAL" clId="{EE5E56DD-1C1C-4003-8EAF-8CB5D99DB2A1}" dt="2024-12-04T21:05:58.506" v="1126" actId="255"/>
          <ac:spMkLst>
            <pc:docMk/>
            <pc:sldMk cId="2846979633" sldId="2142533732"/>
            <ac:spMk id="19" creationId="{D0616488-D1E3-961F-1342-76D8FA9C6E84}"/>
          </ac:spMkLst>
        </pc:spChg>
        <pc:spChg chg="mod">
          <ac:chgData name="Lucie Fojtova" userId="a77b0d4e-59fd-4228-8c56-710d74a9e001" providerId="ADAL" clId="{EE5E56DD-1C1C-4003-8EAF-8CB5D99DB2A1}" dt="2024-12-04T21:06:08.557" v="1128" actId="1076"/>
          <ac:spMkLst>
            <pc:docMk/>
            <pc:sldMk cId="2846979633" sldId="2142533732"/>
            <ac:spMk id="20" creationId="{9B7EF164-B36D-52ED-F83C-0C26B1C9CDE4}"/>
          </ac:spMkLst>
        </pc:spChg>
        <pc:spChg chg="del mod">
          <ac:chgData name="Lucie Fojtova" userId="a77b0d4e-59fd-4228-8c56-710d74a9e001" providerId="ADAL" clId="{EE5E56DD-1C1C-4003-8EAF-8CB5D99DB2A1}" dt="2024-12-04T17:50:17.685" v="850" actId="478"/>
          <ac:spMkLst>
            <pc:docMk/>
            <pc:sldMk cId="2846979633" sldId="2142533732"/>
            <ac:spMk id="21" creationId="{BBCFE9A2-AA49-A75E-21C8-C6AC733A94E4}"/>
          </ac:spMkLst>
        </pc:spChg>
        <pc:spChg chg="del">
          <ac:chgData name="Lucie Fojtova" userId="a77b0d4e-59fd-4228-8c56-710d74a9e001" providerId="ADAL" clId="{EE5E56DD-1C1C-4003-8EAF-8CB5D99DB2A1}" dt="2024-12-04T17:38:39.883" v="747" actId="478"/>
          <ac:spMkLst>
            <pc:docMk/>
            <pc:sldMk cId="2846979633" sldId="2142533732"/>
            <ac:spMk id="22" creationId="{6F05009E-229E-1A6A-2A81-22911FD05D33}"/>
          </ac:spMkLst>
        </pc:spChg>
        <pc:picChg chg="mod">
          <ac:chgData name="Lucie Fojtova" userId="a77b0d4e-59fd-4228-8c56-710d74a9e001" providerId="ADAL" clId="{EE5E56DD-1C1C-4003-8EAF-8CB5D99DB2A1}" dt="2024-12-04T21:05:31.642" v="1119" actId="1076"/>
          <ac:picMkLst>
            <pc:docMk/>
            <pc:sldMk cId="2846979633" sldId="2142533732"/>
            <ac:picMk id="3" creationId="{3C8E3972-FC64-E63E-1639-995F489C867A}"/>
          </ac:picMkLst>
        </pc:picChg>
        <pc:picChg chg="mod">
          <ac:chgData name="Lucie Fojtova" userId="a77b0d4e-59fd-4228-8c56-710d74a9e001" providerId="ADAL" clId="{EE5E56DD-1C1C-4003-8EAF-8CB5D99DB2A1}" dt="2024-12-04T21:05:38.057" v="1121" actId="1076"/>
          <ac:picMkLst>
            <pc:docMk/>
            <pc:sldMk cId="2846979633" sldId="2142533732"/>
            <ac:picMk id="4" creationId="{8A19D6CF-787F-F6BF-48DC-DE6C87F5A025}"/>
          </ac:picMkLst>
        </pc:picChg>
        <pc:picChg chg="mod">
          <ac:chgData name="Lucie Fojtova" userId="a77b0d4e-59fd-4228-8c56-710d74a9e001" providerId="ADAL" clId="{EE5E56DD-1C1C-4003-8EAF-8CB5D99DB2A1}" dt="2024-12-04T21:06:04.814" v="1127" actId="1076"/>
          <ac:picMkLst>
            <pc:docMk/>
            <pc:sldMk cId="2846979633" sldId="2142533732"/>
            <ac:picMk id="10" creationId="{8AB9089F-7C63-666B-E9C8-86B5F9B1C6A5}"/>
          </ac:picMkLst>
        </pc:picChg>
        <pc:picChg chg="mod">
          <ac:chgData name="Lucie Fojtova" userId="a77b0d4e-59fd-4228-8c56-710d74a9e001" providerId="ADAL" clId="{EE5E56DD-1C1C-4003-8EAF-8CB5D99DB2A1}" dt="2024-12-04T21:05:44.542" v="1123" actId="1076"/>
          <ac:picMkLst>
            <pc:docMk/>
            <pc:sldMk cId="2846979633" sldId="2142533732"/>
            <ac:picMk id="15" creationId="{83AB4C84-EAB8-1A03-C14A-CE91B6E8EC9D}"/>
          </ac:picMkLst>
        </pc:picChg>
        <pc:picChg chg="del mod">
          <ac:chgData name="Lucie Fojtova" userId="a77b0d4e-59fd-4228-8c56-710d74a9e001" providerId="ADAL" clId="{EE5E56DD-1C1C-4003-8EAF-8CB5D99DB2A1}" dt="2024-12-04T17:50:20.029" v="851" actId="478"/>
          <ac:picMkLst>
            <pc:docMk/>
            <pc:sldMk cId="2846979633" sldId="2142533732"/>
            <ac:picMk id="16" creationId="{F51A115D-7616-8358-E3EB-0787F8E1DFC6}"/>
          </ac:picMkLst>
        </pc:picChg>
      </pc:sldChg>
      <pc:sldChg chg="modSp mod ord">
        <pc:chgData name="Lucie Fojtova" userId="a77b0d4e-59fd-4228-8c56-710d74a9e001" providerId="ADAL" clId="{EE5E56DD-1C1C-4003-8EAF-8CB5D99DB2A1}" dt="2024-12-04T22:06:38.200" v="2374" actId="20577"/>
        <pc:sldMkLst>
          <pc:docMk/>
          <pc:sldMk cId="68685620" sldId="2142533733"/>
        </pc:sldMkLst>
        <pc:spChg chg="mod">
          <ac:chgData name="Lucie Fojtova" userId="a77b0d4e-59fd-4228-8c56-710d74a9e001" providerId="ADAL" clId="{EE5E56DD-1C1C-4003-8EAF-8CB5D99DB2A1}" dt="2024-12-04T22:06:38.200" v="2374" actId="20577"/>
          <ac:spMkLst>
            <pc:docMk/>
            <pc:sldMk cId="68685620" sldId="2142533733"/>
            <ac:spMk id="7" creationId="{57D20DFB-06D4-109A-77BF-985CB20A339F}"/>
          </ac:spMkLst>
        </pc:spChg>
        <pc:picChg chg="mod">
          <ac:chgData name="Lucie Fojtova" userId="a77b0d4e-59fd-4228-8c56-710d74a9e001" providerId="ADAL" clId="{EE5E56DD-1C1C-4003-8EAF-8CB5D99DB2A1}" dt="2024-12-04T22:06:09.320" v="2344" actId="14100"/>
          <ac:picMkLst>
            <pc:docMk/>
            <pc:sldMk cId="68685620" sldId="2142533733"/>
            <ac:picMk id="8" creationId="{A9483127-9F83-AEA2-8439-73BA9D216D4D}"/>
          </ac:picMkLst>
        </pc:picChg>
      </pc:sldChg>
      <pc:sldChg chg="del">
        <pc:chgData name="Lucie Fojtova" userId="a77b0d4e-59fd-4228-8c56-710d74a9e001" providerId="ADAL" clId="{EE5E56DD-1C1C-4003-8EAF-8CB5D99DB2A1}" dt="2024-12-04T22:10:59.835" v="2499" actId="47"/>
        <pc:sldMkLst>
          <pc:docMk/>
          <pc:sldMk cId="1941114602" sldId="2142533734"/>
        </pc:sldMkLst>
      </pc:sldChg>
      <pc:sldChg chg="modSp mod ord">
        <pc:chgData name="Lucie Fojtova" userId="a77b0d4e-59fd-4228-8c56-710d74a9e001" providerId="ADAL" clId="{EE5E56DD-1C1C-4003-8EAF-8CB5D99DB2A1}" dt="2024-12-08T21:03:04.839" v="2785" actId="255"/>
        <pc:sldMkLst>
          <pc:docMk/>
          <pc:sldMk cId="244625825" sldId="2142533735"/>
        </pc:sldMkLst>
        <pc:spChg chg="mod">
          <ac:chgData name="Lucie Fojtova" userId="a77b0d4e-59fd-4228-8c56-710d74a9e001" providerId="ADAL" clId="{EE5E56DD-1C1C-4003-8EAF-8CB5D99DB2A1}" dt="2024-12-08T21:03:04.839" v="2785" actId="255"/>
          <ac:spMkLst>
            <pc:docMk/>
            <pc:sldMk cId="244625825" sldId="2142533735"/>
            <ac:spMk id="2" creationId="{18D2DEBE-DF03-5EED-3F52-D5606D49E63E}"/>
          </ac:spMkLst>
        </pc:spChg>
        <pc:spChg chg="mod">
          <ac:chgData name="Lucie Fojtova" userId="a77b0d4e-59fd-4228-8c56-710d74a9e001" providerId="ADAL" clId="{EE5E56DD-1C1C-4003-8EAF-8CB5D99DB2A1}" dt="2024-12-04T22:08:08.279" v="2442" actId="20577"/>
          <ac:spMkLst>
            <pc:docMk/>
            <pc:sldMk cId="244625825" sldId="2142533735"/>
            <ac:spMk id="8" creationId="{D8941C71-6034-DA67-C88D-67A61170844D}"/>
          </ac:spMkLst>
        </pc:spChg>
      </pc:sldChg>
      <pc:sldChg chg="del">
        <pc:chgData name="Lucie Fojtova" userId="a77b0d4e-59fd-4228-8c56-710d74a9e001" providerId="ADAL" clId="{EE5E56DD-1C1C-4003-8EAF-8CB5D99DB2A1}" dt="2024-12-04T22:11:01.586" v="2500" actId="47"/>
        <pc:sldMkLst>
          <pc:docMk/>
          <pc:sldMk cId="3446431603" sldId="2142533736"/>
        </pc:sldMkLst>
      </pc:sldChg>
      <pc:sldChg chg="modSp mod ord">
        <pc:chgData name="Lucie Fojtova" userId="a77b0d4e-59fd-4228-8c56-710d74a9e001" providerId="ADAL" clId="{EE5E56DD-1C1C-4003-8EAF-8CB5D99DB2A1}" dt="2024-12-08T20:59:14.859" v="2749" actId="6549"/>
        <pc:sldMkLst>
          <pc:docMk/>
          <pc:sldMk cId="1098851187" sldId="2142533737"/>
        </pc:sldMkLst>
        <pc:spChg chg="mod">
          <ac:chgData name="Lucie Fojtova" userId="a77b0d4e-59fd-4228-8c56-710d74a9e001" providerId="ADAL" clId="{EE5E56DD-1C1C-4003-8EAF-8CB5D99DB2A1}" dt="2024-12-08T20:59:14.859" v="2749" actId="6549"/>
          <ac:spMkLst>
            <pc:docMk/>
            <pc:sldMk cId="1098851187" sldId="2142533737"/>
            <ac:spMk id="3" creationId="{F5DF9902-DA62-AD4A-9CAC-4E712B97CF3F}"/>
          </ac:spMkLst>
        </pc:spChg>
      </pc:sldChg>
      <pc:sldChg chg="del">
        <pc:chgData name="Lucie Fojtova" userId="a77b0d4e-59fd-4228-8c56-710d74a9e001" providerId="ADAL" clId="{EE5E56DD-1C1C-4003-8EAF-8CB5D99DB2A1}" dt="2024-12-04T22:11:48.058" v="2516" actId="47"/>
        <pc:sldMkLst>
          <pc:docMk/>
          <pc:sldMk cId="1431299505" sldId="2142533738"/>
        </pc:sldMkLst>
      </pc:sldChg>
      <pc:sldChg chg="del">
        <pc:chgData name="Lucie Fojtova" userId="a77b0d4e-59fd-4228-8c56-710d74a9e001" providerId="ADAL" clId="{EE5E56DD-1C1C-4003-8EAF-8CB5D99DB2A1}" dt="2024-12-08T21:09:48.320" v="2842" actId="47"/>
        <pc:sldMkLst>
          <pc:docMk/>
          <pc:sldMk cId="1372259235" sldId="2142533739"/>
        </pc:sldMkLst>
      </pc:sldChg>
      <pc:sldChg chg="modSp mod ord">
        <pc:chgData name="Lucie Fojtova" userId="a77b0d4e-59fd-4228-8c56-710d74a9e001" providerId="ADAL" clId="{EE5E56DD-1C1C-4003-8EAF-8CB5D99DB2A1}" dt="2024-12-04T22:13:01.034" v="2520"/>
        <pc:sldMkLst>
          <pc:docMk/>
          <pc:sldMk cId="1299303319" sldId="2142533740"/>
        </pc:sldMkLst>
        <pc:spChg chg="mod">
          <ac:chgData name="Lucie Fojtova" userId="a77b0d4e-59fd-4228-8c56-710d74a9e001" providerId="ADAL" clId="{EE5E56DD-1C1C-4003-8EAF-8CB5D99DB2A1}" dt="2024-12-04T22:12:52.597" v="2518" actId="20577"/>
          <ac:spMkLst>
            <pc:docMk/>
            <pc:sldMk cId="1299303319" sldId="2142533740"/>
            <ac:spMk id="7" creationId="{85182877-1983-139D-93C9-9137079B45BD}"/>
          </ac:spMkLst>
        </pc:spChg>
      </pc:sldChg>
      <pc:sldChg chg="del">
        <pc:chgData name="Lucie Fojtova" userId="a77b0d4e-59fd-4228-8c56-710d74a9e001" providerId="ADAL" clId="{EE5E56DD-1C1C-4003-8EAF-8CB5D99DB2A1}" dt="2024-12-04T22:13:16.402" v="2521" actId="47"/>
        <pc:sldMkLst>
          <pc:docMk/>
          <pc:sldMk cId="2025289425" sldId="2142533742"/>
        </pc:sldMkLst>
      </pc:sldChg>
      <pc:sldChg chg="del">
        <pc:chgData name="Lucie Fojtova" userId="a77b0d4e-59fd-4228-8c56-710d74a9e001" providerId="ADAL" clId="{EE5E56DD-1C1C-4003-8EAF-8CB5D99DB2A1}" dt="2024-12-08T20:46:24.101" v="2678" actId="47"/>
        <pc:sldMkLst>
          <pc:docMk/>
          <pc:sldMk cId="3849146011" sldId="2142533743"/>
        </pc:sldMkLst>
      </pc:sldChg>
      <pc:sldChg chg="addSp delSp modSp add mod">
        <pc:chgData name="Lucie Fojtova" userId="a77b0d4e-59fd-4228-8c56-710d74a9e001" providerId="ADAL" clId="{EE5E56DD-1C1C-4003-8EAF-8CB5D99DB2A1}" dt="2024-12-04T22:10:40.572" v="2496" actId="20577"/>
        <pc:sldMkLst>
          <pc:docMk/>
          <pc:sldMk cId="547346308" sldId="2142533744"/>
        </pc:sldMkLst>
        <pc:spChg chg="del mod">
          <ac:chgData name="Lucie Fojtova" userId="a77b0d4e-59fd-4228-8c56-710d74a9e001" providerId="ADAL" clId="{EE5E56DD-1C1C-4003-8EAF-8CB5D99DB2A1}" dt="2024-12-04T14:54:51.806" v="667" actId="478"/>
          <ac:spMkLst>
            <pc:docMk/>
            <pc:sldMk cId="547346308" sldId="2142533744"/>
            <ac:spMk id="2" creationId="{AB118779-C83D-ED36-29B5-6EA1A0EDC52F}"/>
          </ac:spMkLst>
        </pc:spChg>
        <pc:spChg chg="del mod">
          <ac:chgData name="Lucie Fojtova" userId="a77b0d4e-59fd-4228-8c56-710d74a9e001" providerId="ADAL" clId="{EE5E56DD-1C1C-4003-8EAF-8CB5D99DB2A1}" dt="2024-12-04T14:54:50.944" v="665" actId="478"/>
          <ac:spMkLst>
            <pc:docMk/>
            <pc:sldMk cId="547346308" sldId="2142533744"/>
            <ac:spMk id="4" creationId="{DBD2D8AF-BA4A-6305-2017-899495FCBCA1}"/>
          </ac:spMkLst>
        </pc:spChg>
        <pc:spChg chg="del">
          <ac:chgData name="Lucie Fojtova" userId="a77b0d4e-59fd-4228-8c56-710d74a9e001" providerId="ADAL" clId="{EE5E56DD-1C1C-4003-8EAF-8CB5D99DB2A1}" dt="2024-12-04T14:39:43.589" v="557" actId="478"/>
          <ac:spMkLst>
            <pc:docMk/>
            <pc:sldMk cId="547346308" sldId="2142533744"/>
            <ac:spMk id="7" creationId="{860A6BF2-D0AB-DD53-96B4-481F21704BFF}"/>
          </ac:spMkLst>
        </pc:spChg>
        <pc:spChg chg="mod">
          <ac:chgData name="Lucie Fojtova" userId="a77b0d4e-59fd-4228-8c56-710d74a9e001" providerId="ADAL" clId="{EE5E56DD-1C1C-4003-8EAF-8CB5D99DB2A1}" dt="2024-12-04T14:55:47.878" v="707" actId="20577"/>
          <ac:spMkLst>
            <pc:docMk/>
            <pc:sldMk cId="547346308" sldId="2142533744"/>
            <ac:spMk id="8" creationId="{D8941C71-6034-DA67-C88D-67A61170844D}"/>
          </ac:spMkLst>
        </pc:spChg>
        <pc:spChg chg="del mod">
          <ac:chgData name="Lucie Fojtova" userId="a77b0d4e-59fd-4228-8c56-710d74a9e001" providerId="ADAL" clId="{EE5E56DD-1C1C-4003-8EAF-8CB5D99DB2A1}" dt="2024-12-04T14:54:56.195" v="671" actId="478"/>
          <ac:spMkLst>
            <pc:docMk/>
            <pc:sldMk cId="547346308" sldId="2142533744"/>
            <ac:spMk id="10" creationId="{905D8DE9-617E-E859-5182-75DD2EA5E863}"/>
          </ac:spMkLst>
        </pc:spChg>
        <pc:spChg chg="add del mod">
          <ac:chgData name="Lucie Fojtova" userId="a77b0d4e-59fd-4228-8c56-710d74a9e001" providerId="ADAL" clId="{EE5E56DD-1C1C-4003-8EAF-8CB5D99DB2A1}" dt="2024-12-04T14:39:49.233" v="558" actId="478"/>
          <ac:spMkLst>
            <pc:docMk/>
            <pc:sldMk cId="547346308" sldId="2142533744"/>
            <ac:spMk id="14" creationId="{BFFA5345-5C6E-B76D-7F99-8BE59810F77F}"/>
          </ac:spMkLst>
        </pc:spChg>
        <pc:spChg chg="add mod">
          <ac:chgData name="Lucie Fojtova" userId="a77b0d4e-59fd-4228-8c56-710d74a9e001" providerId="ADAL" clId="{EE5E56DD-1C1C-4003-8EAF-8CB5D99DB2A1}" dt="2024-12-04T14:55:31.900" v="673"/>
          <ac:spMkLst>
            <pc:docMk/>
            <pc:sldMk cId="547346308" sldId="2142533744"/>
            <ac:spMk id="17" creationId="{2709C0C5-F6B2-9881-B6F6-6D1E7785BC75}"/>
          </ac:spMkLst>
        </pc:spChg>
        <pc:spChg chg="del mod">
          <ac:chgData name="Lucie Fojtova" userId="a77b0d4e-59fd-4228-8c56-710d74a9e001" providerId="ADAL" clId="{EE5E56DD-1C1C-4003-8EAF-8CB5D99DB2A1}" dt="2024-12-04T14:54:55.211" v="670" actId="478"/>
          <ac:spMkLst>
            <pc:docMk/>
            <pc:sldMk cId="547346308" sldId="2142533744"/>
            <ac:spMk id="19" creationId="{8F2C9ABD-A560-A724-1680-3C5B4443D72F}"/>
          </ac:spMkLst>
        </pc:spChg>
        <pc:spChg chg="del mod">
          <ac:chgData name="Lucie Fojtova" userId="a77b0d4e-59fd-4228-8c56-710d74a9e001" providerId="ADAL" clId="{EE5E56DD-1C1C-4003-8EAF-8CB5D99DB2A1}" dt="2024-12-04T14:54:58.102" v="672" actId="478"/>
          <ac:spMkLst>
            <pc:docMk/>
            <pc:sldMk cId="547346308" sldId="2142533744"/>
            <ac:spMk id="20" creationId="{86404E6E-9144-C720-42FF-4147A3778CBE}"/>
          </ac:spMkLst>
        </pc:spChg>
        <pc:spChg chg="del mod">
          <ac:chgData name="Lucie Fojtova" userId="a77b0d4e-59fd-4228-8c56-710d74a9e001" providerId="ADAL" clId="{EE5E56DD-1C1C-4003-8EAF-8CB5D99DB2A1}" dt="2024-12-04T14:54:53.963" v="669" actId="478"/>
          <ac:spMkLst>
            <pc:docMk/>
            <pc:sldMk cId="547346308" sldId="2142533744"/>
            <ac:spMk id="22" creationId="{86758703-87FC-9ED8-BF9F-3BF2F44739D3}"/>
          </ac:spMkLst>
        </pc:spChg>
        <pc:graphicFrameChg chg="add del mod modGraphic">
          <ac:chgData name="Lucie Fojtova" userId="a77b0d4e-59fd-4228-8c56-710d74a9e001" providerId="ADAL" clId="{EE5E56DD-1C1C-4003-8EAF-8CB5D99DB2A1}" dt="2024-12-04T14:32:44.517" v="460" actId="478"/>
          <ac:graphicFrameMkLst>
            <pc:docMk/>
            <pc:sldMk cId="547346308" sldId="2142533744"/>
            <ac:graphicFrameMk id="5" creationId="{6BB3BDA8-BABA-D0C2-FBDA-88BB5485B203}"/>
          </ac:graphicFrameMkLst>
        </pc:graphicFrameChg>
        <pc:graphicFrameChg chg="add del mod modGraphic">
          <ac:chgData name="Lucie Fojtova" userId="a77b0d4e-59fd-4228-8c56-710d74a9e001" providerId="ADAL" clId="{EE5E56DD-1C1C-4003-8EAF-8CB5D99DB2A1}" dt="2024-12-04T14:51:50.296" v="580" actId="478"/>
          <ac:graphicFrameMkLst>
            <pc:docMk/>
            <pc:sldMk cId="547346308" sldId="2142533744"/>
            <ac:graphicFrameMk id="12" creationId="{31403F9F-FFAC-B63B-56D6-3F69BBA1DF51}"/>
          </ac:graphicFrameMkLst>
        </pc:graphicFrameChg>
        <pc:graphicFrameChg chg="add del mod modGraphic">
          <ac:chgData name="Lucie Fojtova" userId="a77b0d4e-59fd-4228-8c56-710d74a9e001" providerId="ADAL" clId="{EE5E56DD-1C1C-4003-8EAF-8CB5D99DB2A1}" dt="2024-12-04T14:48:53.748" v="576" actId="478"/>
          <ac:graphicFrameMkLst>
            <pc:docMk/>
            <pc:sldMk cId="547346308" sldId="2142533744"/>
            <ac:graphicFrameMk id="15" creationId="{76149672-DDA0-6445-10EA-1F8D2F7BE170}"/>
          </ac:graphicFrameMkLst>
        </pc:graphicFrameChg>
        <pc:graphicFrameChg chg="add mod modGraphic">
          <ac:chgData name="Lucie Fojtova" userId="a77b0d4e-59fd-4228-8c56-710d74a9e001" providerId="ADAL" clId="{EE5E56DD-1C1C-4003-8EAF-8CB5D99DB2A1}" dt="2024-12-04T22:10:40.572" v="2496" actId="20577"/>
          <ac:graphicFrameMkLst>
            <pc:docMk/>
            <pc:sldMk cId="547346308" sldId="2142533744"/>
            <ac:graphicFrameMk id="16" creationId="{410FF6C8-B48D-FF8A-872B-041E851D3835}"/>
          </ac:graphicFrameMkLst>
        </pc:graphicFrameChg>
        <pc:picChg chg="mod ord">
          <ac:chgData name="Lucie Fojtova" userId="a77b0d4e-59fd-4228-8c56-710d74a9e001" providerId="ADAL" clId="{EE5E56DD-1C1C-4003-8EAF-8CB5D99DB2A1}" dt="2024-12-04T14:56:26.478" v="711" actId="1076"/>
          <ac:picMkLst>
            <pc:docMk/>
            <pc:sldMk cId="547346308" sldId="2142533744"/>
            <ac:picMk id="3" creationId="{089ADEF3-974A-6EFC-7352-4E96111F91E4}"/>
          </ac:picMkLst>
        </pc:picChg>
        <pc:picChg chg="add del mod ord">
          <ac:chgData name="Lucie Fojtova" userId="a77b0d4e-59fd-4228-8c56-710d74a9e001" providerId="ADAL" clId="{EE5E56DD-1C1C-4003-8EAF-8CB5D99DB2A1}" dt="2024-12-04T14:38:07.108" v="493" actId="478"/>
          <ac:picMkLst>
            <pc:docMk/>
            <pc:sldMk cId="547346308" sldId="2142533744"/>
            <ac:picMk id="9" creationId="{0209A2DC-D4BE-029C-DCF7-0E8F2D2F53D1}"/>
          </ac:picMkLst>
        </pc:picChg>
        <pc:picChg chg="mod ord">
          <ac:chgData name="Lucie Fojtova" userId="a77b0d4e-59fd-4228-8c56-710d74a9e001" providerId="ADAL" clId="{EE5E56DD-1C1C-4003-8EAF-8CB5D99DB2A1}" dt="2024-12-04T14:56:55.309" v="712" actId="1076"/>
          <ac:picMkLst>
            <pc:docMk/>
            <pc:sldMk cId="547346308" sldId="2142533744"/>
            <ac:picMk id="11" creationId="{927DA74D-3AA6-A8DA-F6A7-DF831346F532}"/>
          </ac:picMkLst>
        </pc:picChg>
        <pc:picChg chg="mod ord">
          <ac:chgData name="Lucie Fojtova" userId="a77b0d4e-59fd-4228-8c56-710d74a9e001" providerId="ADAL" clId="{EE5E56DD-1C1C-4003-8EAF-8CB5D99DB2A1}" dt="2024-12-04T14:56:12.105" v="710" actId="1076"/>
          <ac:picMkLst>
            <pc:docMk/>
            <pc:sldMk cId="547346308" sldId="2142533744"/>
            <ac:picMk id="18" creationId="{432C7FA5-3D70-A276-F999-E409F0EFF79B}"/>
          </ac:picMkLst>
        </pc:picChg>
      </pc:sldChg>
      <pc:sldChg chg="delSp modSp add mod ord modAnim">
        <pc:chgData name="Lucie Fojtova" userId="a77b0d4e-59fd-4228-8c56-710d74a9e001" providerId="ADAL" clId="{EE5E56DD-1C1C-4003-8EAF-8CB5D99DB2A1}" dt="2024-12-04T21:07:08.441" v="1136" actId="20577"/>
        <pc:sldMkLst>
          <pc:docMk/>
          <pc:sldMk cId="1525063851" sldId="2142533745"/>
        </pc:sldMkLst>
        <pc:spChg chg="mod">
          <ac:chgData name="Lucie Fojtova" userId="a77b0d4e-59fd-4228-8c56-710d74a9e001" providerId="ADAL" clId="{EE5E56DD-1C1C-4003-8EAF-8CB5D99DB2A1}" dt="2024-12-04T21:04:42.269" v="1113" actId="1076"/>
          <ac:spMkLst>
            <pc:docMk/>
            <pc:sldMk cId="1525063851" sldId="2142533745"/>
            <ac:spMk id="2" creationId="{B4DEAB3D-BADF-0F3B-4C7A-41BB14D5B746}"/>
          </ac:spMkLst>
        </pc:spChg>
        <pc:spChg chg="mod">
          <ac:chgData name="Lucie Fojtova" userId="a77b0d4e-59fd-4228-8c56-710d74a9e001" providerId="ADAL" clId="{EE5E56DD-1C1C-4003-8EAF-8CB5D99DB2A1}" dt="2024-12-04T21:07:08.441" v="1136" actId="20577"/>
          <ac:spMkLst>
            <pc:docMk/>
            <pc:sldMk cId="1525063851" sldId="2142533745"/>
            <ac:spMk id="8" creationId="{D8941C71-6034-DA67-C88D-67A61170844D}"/>
          </ac:spMkLst>
        </pc:spChg>
        <pc:spChg chg="del">
          <ac:chgData name="Lucie Fojtova" userId="a77b0d4e-59fd-4228-8c56-710d74a9e001" providerId="ADAL" clId="{EE5E56DD-1C1C-4003-8EAF-8CB5D99DB2A1}" dt="2024-12-04T17:52:33.325" v="899" actId="478"/>
          <ac:spMkLst>
            <pc:docMk/>
            <pc:sldMk cId="1525063851" sldId="2142533745"/>
            <ac:spMk id="17" creationId="{1CB745ED-5945-EFEE-D79C-87D8205BAA0B}"/>
          </ac:spMkLst>
        </pc:spChg>
        <pc:spChg chg="del mod">
          <ac:chgData name="Lucie Fojtova" userId="a77b0d4e-59fd-4228-8c56-710d74a9e001" providerId="ADAL" clId="{EE5E56DD-1C1C-4003-8EAF-8CB5D99DB2A1}" dt="2024-12-04T17:52:38.399" v="903" actId="478"/>
          <ac:spMkLst>
            <pc:docMk/>
            <pc:sldMk cId="1525063851" sldId="2142533745"/>
            <ac:spMk id="18" creationId="{4D3796CE-FDD3-B964-E401-F933B249F346}"/>
          </ac:spMkLst>
        </pc:spChg>
        <pc:spChg chg="del">
          <ac:chgData name="Lucie Fojtova" userId="a77b0d4e-59fd-4228-8c56-710d74a9e001" providerId="ADAL" clId="{EE5E56DD-1C1C-4003-8EAF-8CB5D99DB2A1}" dt="2024-12-04T17:52:43.445" v="908" actId="478"/>
          <ac:spMkLst>
            <pc:docMk/>
            <pc:sldMk cId="1525063851" sldId="2142533745"/>
            <ac:spMk id="19" creationId="{D0616488-D1E3-961F-1342-76D8FA9C6E84}"/>
          </ac:spMkLst>
        </pc:spChg>
        <pc:spChg chg="del mod">
          <ac:chgData name="Lucie Fojtova" userId="a77b0d4e-59fd-4228-8c56-710d74a9e001" providerId="ADAL" clId="{EE5E56DD-1C1C-4003-8EAF-8CB5D99DB2A1}" dt="2024-12-04T17:52:40.012" v="905" actId="478"/>
          <ac:spMkLst>
            <pc:docMk/>
            <pc:sldMk cId="1525063851" sldId="2142533745"/>
            <ac:spMk id="20" creationId="{9B7EF164-B36D-52ED-F83C-0C26B1C9CDE4}"/>
          </ac:spMkLst>
        </pc:spChg>
        <pc:picChg chg="del mod">
          <ac:chgData name="Lucie Fojtova" userId="a77b0d4e-59fd-4228-8c56-710d74a9e001" providerId="ADAL" clId="{EE5E56DD-1C1C-4003-8EAF-8CB5D99DB2A1}" dt="2024-12-04T17:52:32.203" v="898" actId="478"/>
          <ac:picMkLst>
            <pc:docMk/>
            <pc:sldMk cId="1525063851" sldId="2142533745"/>
            <ac:picMk id="3" creationId="{3C8E3972-FC64-E63E-1639-995F489C867A}"/>
          </ac:picMkLst>
        </pc:picChg>
        <pc:picChg chg="del">
          <ac:chgData name="Lucie Fojtova" userId="a77b0d4e-59fd-4228-8c56-710d74a9e001" providerId="ADAL" clId="{EE5E56DD-1C1C-4003-8EAF-8CB5D99DB2A1}" dt="2024-12-04T17:52:35.081" v="901" actId="478"/>
          <ac:picMkLst>
            <pc:docMk/>
            <pc:sldMk cId="1525063851" sldId="2142533745"/>
            <ac:picMk id="4" creationId="{8A19D6CF-787F-F6BF-48DC-DE6C87F5A025}"/>
          </ac:picMkLst>
        </pc:picChg>
        <pc:picChg chg="del">
          <ac:chgData name="Lucie Fojtova" userId="a77b0d4e-59fd-4228-8c56-710d74a9e001" providerId="ADAL" clId="{EE5E56DD-1C1C-4003-8EAF-8CB5D99DB2A1}" dt="2024-12-04T17:52:42.013" v="907" actId="478"/>
          <ac:picMkLst>
            <pc:docMk/>
            <pc:sldMk cId="1525063851" sldId="2142533745"/>
            <ac:picMk id="10" creationId="{8AB9089F-7C63-666B-E9C8-86B5F9B1C6A5}"/>
          </ac:picMkLst>
        </pc:picChg>
        <pc:picChg chg="del">
          <ac:chgData name="Lucie Fojtova" userId="a77b0d4e-59fd-4228-8c56-710d74a9e001" providerId="ADAL" clId="{EE5E56DD-1C1C-4003-8EAF-8CB5D99DB2A1}" dt="2024-12-04T17:52:40.585" v="906" actId="478"/>
          <ac:picMkLst>
            <pc:docMk/>
            <pc:sldMk cId="1525063851" sldId="2142533745"/>
            <ac:picMk id="15" creationId="{83AB4C84-EAB8-1A03-C14A-CE91B6E8EC9D}"/>
          </ac:picMkLst>
        </pc:picChg>
      </pc:sldChg>
      <pc:sldChg chg="addSp delSp modSp add mod">
        <pc:chgData name="Lucie Fojtova" userId="a77b0d4e-59fd-4228-8c56-710d74a9e001" providerId="ADAL" clId="{EE5E56DD-1C1C-4003-8EAF-8CB5D99DB2A1}" dt="2024-12-04T22:02:57.338" v="2342" actId="1076"/>
        <pc:sldMkLst>
          <pc:docMk/>
          <pc:sldMk cId="4209433835" sldId="2142533746"/>
        </pc:sldMkLst>
        <pc:spChg chg="mod">
          <ac:chgData name="Lucie Fojtova" userId="a77b0d4e-59fd-4228-8c56-710d74a9e001" providerId="ADAL" clId="{EE5E56DD-1C1C-4003-8EAF-8CB5D99DB2A1}" dt="2024-12-04T21:13:41.678" v="1177" actId="338"/>
          <ac:spMkLst>
            <pc:docMk/>
            <pc:sldMk cId="4209433835" sldId="2142533746"/>
            <ac:spMk id="2" creationId="{5A2AC5BF-7081-AF87-AC82-7AFB75DB537D}"/>
          </ac:spMkLst>
        </pc:spChg>
        <pc:spChg chg="add del mod">
          <ac:chgData name="Lucie Fojtova" userId="a77b0d4e-59fd-4228-8c56-710d74a9e001" providerId="ADAL" clId="{EE5E56DD-1C1C-4003-8EAF-8CB5D99DB2A1}" dt="2024-12-04T21:09:13.672" v="1139" actId="1032"/>
          <ac:spMkLst>
            <pc:docMk/>
            <pc:sldMk cId="4209433835" sldId="2142533746"/>
            <ac:spMk id="4" creationId="{8CC87B0D-032F-2F3A-062D-977123318EDD}"/>
          </ac:spMkLst>
        </pc:spChg>
        <pc:spChg chg="mod">
          <ac:chgData name="Lucie Fojtova" userId="a77b0d4e-59fd-4228-8c56-710d74a9e001" providerId="ADAL" clId="{EE5E56DD-1C1C-4003-8EAF-8CB5D99DB2A1}" dt="2024-12-04T21:46:41.901" v="1445" actId="207"/>
          <ac:spMkLst>
            <pc:docMk/>
            <pc:sldMk cId="4209433835" sldId="2142533746"/>
            <ac:spMk id="7" creationId="{57D20DFB-06D4-109A-77BF-985CB20A339F}"/>
          </ac:spMkLst>
        </pc:spChg>
        <pc:spChg chg="add del mod">
          <ac:chgData name="Lucie Fojtova" userId="a77b0d4e-59fd-4228-8c56-710d74a9e001" providerId="ADAL" clId="{EE5E56DD-1C1C-4003-8EAF-8CB5D99DB2A1}" dt="2024-12-04T21:10:04.160" v="1173" actId="478"/>
          <ac:spMkLst>
            <pc:docMk/>
            <pc:sldMk cId="4209433835" sldId="2142533746"/>
            <ac:spMk id="9" creationId="{0951D5E3-1392-270F-BD2C-B7E64B00C7F4}"/>
          </ac:spMkLst>
        </pc:spChg>
        <pc:spChg chg="del mod">
          <ac:chgData name="Lucie Fojtova" userId="a77b0d4e-59fd-4228-8c56-710d74a9e001" providerId="ADAL" clId="{EE5E56DD-1C1C-4003-8EAF-8CB5D99DB2A1}" dt="2024-12-04T22:01:21.070" v="2337" actId="478"/>
          <ac:spMkLst>
            <pc:docMk/>
            <pc:sldMk cId="4209433835" sldId="2142533746"/>
            <ac:spMk id="10" creationId="{48FF9EBF-A335-C1C0-5119-DA4A1DF08416}"/>
          </ac:spMkLst>
        </pc:spChg>
        <pc:spChg chg="del">
          <ac:chgData name="Lucie Fojtova" userId="a77b0d4e-59fd-4228-8c56-710d74a9e001" providerId="ADAL" clId="{EE5E56DD-1C1C-4003-8EAF-8CB5D99DB2A1}" dt="2024-12-04T21:10:00.522" v="1172" actId="478"/>
          <ac:spMkLst>
            <pc:docMk/>
            <pc:sldMk cId="4209433835" sldId="2142533746"/>
            <ac:spMk id="11" creationId="{E6A50BBA-38B4-E046-BFAD-4D7122611261}"/>
          </ac:spMkLst>
        </pc:spChg>
        <pc:spChg chg="mod">
          <ac:chgData name="Lucie Fojtova" userId="a77b0d4e-59fd-4228-8c56-710d74a9e001" providerId="ADAL" clId="{EE5E56DD-1C1C-4003-8EAF-8CB5D99DB2A1}" dt="2024-12-04T21:13:56.794" v="1178" actId="478"/>
          <ac:spMkLst>
            <pc:docMk/>
            <pc:sldMk cId="4209433835" sldId="2142533746"/>
            <ac:spMk id="15" creationId="{41138D43-6B7C-1138-A7DA-E756D3D6D242}"/>
          </ac:spMkLst>
        </pc:spChg>
        <pc:spChg chg="add del mod">
          <ac:chgData name="Lucie Fojtova" userId="a77b0d4e-59fd-4228-8c56-710d74a9e001" providerId="ADAL" clId="{EE5E56DD-1C1C-4003-8EAF-8CB5D99DB2A1}" dt="2024-12-04T21:26:47.824" v="1349" actId="478"/>
          <ac:spMkLst>
            <pc:docMk/>
            <pc:sldMk cId="4209433835" sldId="2142533746"/>
            <ac:spMk id="21" creationId="{4385D06D-D0D9-E7AA-A049-973CE4CF5A84}"/>
          </ac:spMkLst>
        </pc:spChg>
        <pc:spChg chg="add del mod ord">
          <ac:chgData name="Lucie Fojtova" userId="a77b0d4e-59fd-4228-8c56-710d74a9e001" providerId="ADAL" clId="{EE5E56DD-1C1C-4003-8EAF-8CB5D99DB2A1}" dt="2024-12-04T22:01:07.651" v="2333" actId="478"/>
          <ac:spMkLst>
            <pc:docMk/>
            <pc:sldMk cId="4209433835" sldId="2142533746"/>
            <ac:spMk id="1024" creationId="{AED95B05-13B7-252B-EF32-B2D24D756B8D}"/>
          </ac:spMkLst>
        </pc:spChg>
        <pc:spChg chg="add del mod">
          <ac:chgData name="Lucie Fojtova" userId="a77b0d4e-59fd-4228-8c56-710d74a9e001" providerId="ADAL" clId="{EE5E56DD-1C1C-4003-8EAF-8CB5D99DB2A1}" dt="2024-12-04T22:01:03.510" v="2330" actId="478"/>
          <ac:spMkLst>
            <pc:docMk/>
            <pc:sldMk cId="4209433835" sldId="2142533746"/>
            <ac:spMk id="1025" creationId="{E63A97F7-17B8-6728-7FAB-0D573022A707}"/>
          </ac:spMkLst>
        </pc:spChg>
        <pc:spChg chg="add del mod">
          <ac:chgData name="Lucie Fojtova" userId="a77b0d4e-59fd-4228-8c56-710d74a9e001" providerId="ADAL" clId="{EE5E56DD-1C1C-4003-8EAF-8CB5D99DB2A1}" dt="2024-12-04T22:01:06.239" v="2332" actId="478"/>
          <ac:spMkLst>
            <pc:docMk/>
            <pc:sldMk cId="4209433835" sldId="2142533746"/>
            <ac:spMk id="1026" creationId="{E34FAC34-4214-D799-BDBF-77E5854194DD}"/>
          </ac:spMkLst>
        </pc:spChg>
        <pc:spChg chg="add del mod">
          <ac:chgData name="Lucie Fojtova" userId="a77b0d4e-59fd-4228-8c56-710d74a9e001" providerId="ADAL" clId="{EE5E56DD-1C1C-4003-8EAF-8CB5D99DB2A1}" dt="2024-12-04T22:01:15.389" v="2335" actId="478"/>
          <ac:spMkLst>
            <pc:docMk/>
            <pc:sldMk cId="4209433835" sldId="2142533746"/>
            <ac:spMk id="1027" creationId="{ED4A4673-3A18-3BDF-CCF9-BAC45377320D}"/>
          </ac:spMkLst>
        </pc:spChg>
        <pc:grpChg chg="mod">
          <ac:chgData name="Lucie Fojtova" userId="a77b0d4e-59fd-4228-8c56-710d74a9e001" providerId="ADAL" clId="{EE5E56DD-1C1C-4003-8EAF-8CB5D99DB2A1}" dt="2024-12-04T21:13:41.678" v="1177" actId="338"/>
          <ac:grpSpMkLst>
            <pc:docMk/>
            <pc:sldMk cId="4209433835" sldId="2142533746"/>
            <ac:grpSpMk id="1" creationId="{00000000-0000-0000-0000-000000000000}"/>
          </ac:grpSpMkLst>
        </pc:grpChg>
        <pc:grpChg chg="del mod">
          <ac:chgData name="Lucie Fojtova" userId="a77b0d4e-59fd-4228-8c56-710d74a9e001" providerId="ADAL" clId="{EE5E56DD-1C1C-4003-8EAF-8CB5D99DB2A1}" dt="2024-12-04T21:13:56.794" v="1178" actId="478"/>
          <ac:grpSpMkLst>
            <pc:docMk/>
            <pc:sldMk cId="4209433835" sldId="2142533746"/>
            <ac:grpSpMk id="14" creationId="{6C6908FC-BBBE-05FE-DBDB-01693244E09F}"/>
          </ac:grpSpMkLst>
        </pc:grpChg>
        <pc:graphicFrameChg chg="add del mod modGraphic">
          <ac:chgData name="Lucie Fojtova" userId="a77b0d4e-59fd-4228-8c56-710d74a9e001" providerId="ADAL" clId="{EE5E56DD-1C1C-4003-8EAF-8CB5D99DB2A1}" dt="2024-12-04T21:26:44.164" v="1348" actId="478"/>
          <ac:graphicFrameMkLst>
            <pc:docMk/>
            <pc:sldMk cId="4209433835" sldId="2142533746"/>
            <ac:graphicFrameMk id="5" creationId="{25A4CC54-E757-15C6-8DBD-440FAD0FFCC7}"/>
          </ac:graphicFrameMkLst>
        </pc:graphicFrameChg>
        <pc:picChg chg="del">
          <ac:chgData name="Lucie Fojtova" userId="a77b0d4e-59fd-4228-8c56-710d74a9e001" providerId="ADAL" clId="{EE5E56DD-1C1C-4003-8EAF-8CB5D99DB2A1}" dt="2024-12-04T21:08:29.175" v="1138" actId="478"/>
          <ac:picMkLst>
            <pc:docMk/>
            <pc:sldMk cId="4209433835" sldId="2142533746"/>
            <ac:picMk id="6" creationId="{44D0FA91-A587-AEDE-2C7C-42FA10BBF287}"/>
          </ac:picMkLst>
        </pc:picChg>
        <pc:picChg chg="add del mod">
          <ac:chgData name="Lucie Fojtova" userId="a77b0d4e-59fd-4228-8c56-710d74a9e001" providerId="ADAL" clId="{EE5E56DD-1C1C-4003-8EAF-8CB5D99DB2A1}" dt="2024-12-04T21:13:41.678" v="1177" actId="338"/>
          <ac:picMkLst>
            <pc:docMk/>
            <pc:sldMk cId="4209433835" sldId="2142533746"/>
            <ac:picMk id="13" creationId="{5A178EF3-3C66-BC98-788C-1AE3F0993B74}"/>
          </ac:picMkLst>
        </pc:picChg>
        <pc:picChg chg="add del mod">
          <ac:chgData name="Lucie Fojtova" userId="a77b0d4e-59fd-4228-8c56-710d74a9e001" providerId="ADAL" clId="{EE5E56DD-1C1C-4003-8EAF-8CB5D99DB2A1}" dt="2024-12-04T21:19:49.948" v="1344" actId="478"/>
          <ac:picMkLst>
            <pc:docMk/>
            <pc:sldMk cId="4209433835" sldId="2142533746"/>
            <ac:picMk id="17" creationId="{91896AEF-F671-32F6-6D98-851F3AC792C8}"/>
          </ac:picMkLst>
        </pc:picChg>
        <pc:picChg chg="add del mod">
          <ac:chgData name="Lucie Fojtova" userId="a77b0d4e-59fd-4228-8c56-710d74a9e001" providerId="ADAL" clId="{EE5E56DD-1C1C-4003-8EAF-8CB5D99DB2A1}" dt="2024-12-04T21:45:45.651" v="1441" actId="478"/>
          <ac:picMkLst>
            <pc:docMk/>
            <pc:sldMk cId="4209433835" sldId="2142533746"/>
            <ac:picMk id="19" creationId="{0C0CBFBD-991A-F8C5-9D8D-86E6CC03FC19}"/>
          </ac:picMkLst>
        </pc:picChg>
        <pc:picChg chg="add del mod modCrop">
          <ac:chgData name="Lucie Fojtova" userId="a77b0d4e-59fd-4228-8c56-710d74a9e001" providerId="ADAL" clId="{EE5E56DD-1C1C-4003-8EAF-8CB5D99DB2A1}" dt="2024-12-04T21:45:44.383" v="1439" actId="478"/>
          <ac:picMkLst>
            <pc:docMk/>
            <pc:sldMk cId="4209433835" sldId="2142533746"/>
            <ac:picMk id="23" creationId="{F4C891DD-1B87-AD3E-5ADF-3359129BC893}"/>
          </ac:picMkLst>
        </pc:picChg>
        <pc:picChg chg="add del mod">
          <ac:chgData name="Lucie Fojtova" userId="a77b0d4e-59fd-4228-8c56-710d74a9e001" providerId="ADAL" clId="{EE5E56DD-1C1C-4003-8EAF-8CB5D99DB2A1}" dt="2024-12-04T21:45:44.915" v="1440" actId="478"/>
          <ac:picMkLst>
            <pc:docMk/>
            <pc:sldMk cId="4209433835" sldId="2142533746"/>
            <ac:picMk id="25" creationId="{7AD59B62-D72C-1B65-8786-A5A60D6B6E62}"/>
          </ac:picMkLst>
        </pc:picChg>
        <pc:picChg chg="add del mod">
          <ac:chgData name="Lucie Fojtova" userId="a77b0d4e-59fd-4228-8c56-710d74a9e001" providerId="ADAL" clId="{EE5E56DD-1C1C-4003-8EAF-8CB5D99DB2A1}" dt="2024-12-04T21:45:43.574" v="1438" actId="478"/>
          <ac:picMkLst>
            <pc:docMk/>
            <pc:sldMk cId="4209433835" sldId="2142533746"/>
            <ac:picMk id="27" creationId="{4CDB3281-3177-95D7-4A4B-D8701A1652CC}"/>
          </ac:picMkLst>
        </pc:picChg>
        <pc:picChg chg="add del mod">
          <ac:chgData name="Lucie Fojtova" userId="a77b0d4e-59fd-4228-8c56-710d74a9e001" providerId="ADAL" clId="{EE5E56DD-1C1C-4003-8EAF-8CB5D99DB2A1}" dt="2024-12-04T21:48:17.202" v="1448" actId="478"/>
          <ac:picMkLst>
            <pc:docMk/>
            <pc:sldMk cId="4209433835" sldId="2142533746"/>
            <ac:picMk id="29" creationId="{0381D656-6B9E-0C81-2D63-0554574A939A}"/>
          </ac:picMkLst>
        </pc:picChg>
        <pc:picChg chg="add del mod">
          <ac:chgData name="Lucie Fojtova" userId="a77b0d4e-59fd-4228-8c56-710d74a9e001" providerId="ADAL" clId="{EE5E56DD-1C1C-4003-8EAF-8CB5D99DB2A1}" dt="2024-12-04T22:01:00.454" v="2327" actId="478"/>
          <ac:picMkLst>
            <pc:docMk/>
            <pc:sldMk cId="4209433835" sldId="2142533746"/>
            <ac:picMk id="31" creationId="{F861EEDD-8079-609A-A778-F8ADA4C9BEFE}"/>
          </ac:picMkLst>
        </pc:picChg>
        <pc:picChg chg="del mod">
          <ac:chgData name="Lucie Fojtova" userId="a77b0d4e-59fd-4228-8c56-710d74a9e001" providerId="ADAL" clId="{EE5E56DD-1C1C-4003-8EAF-8CB5D99DB2A1}" dt="2024-12-04T21:13:56.794" v="1178" actId="478"/>
          <ac:picMkLst>
            <pc:docMk/>
            <pc:sldMk cId="4209433835" sldId="2142533746"/>
            <ac:picMk id="1029" creationId="{E1B86E8D-BA54-F4EC-4E35-3938FE64788B}"/>
          </ac:picMkLst>
        </pc:picChg>
        <pc:picChg chg="add mod">
          <ac:chgData name="Lucie Fojtova" userId="a77b0d4e-59fd-4228-8c56-710d74a9e001" providerId="ADAL" clId="{EE5E56DD-1C1C-4003-8EAF-8CB5D99DB2A1}" dt="2024-12-04T22:02:57.338" v="2342" actId="1076"/>
          <ac:picMkLst>
            <pc:docMk/>
            <pc:sldMk cId="4209433835" sldId="2142533746"/>
            <ac:picMk id="1030" creationId="{9A0FD683-2F3E-F47C-C3E7-39612CAFF8DB}"/>
          </ac:picMkLst>
        </pc:picChg>
      </pc:sldChg>
      <pc:sldChg chg="add">
        <pc:chgData name="Lucie Fojtova" userId="a77b0d4e-59fd-4228-8c56-710d74a9e001" providerId="ADAL" clId="{EE5E56DD-1C1C-4003-8EAF-8CB5D99DB2A1}" dt="2024-12-08T20:46:20.883" v="2677"/>
        <pc:sldMkLst>
          <pc:docMk/>
          <pc:sldMk cId="4066748705" sldId="2142533747"/>
        </pc:sldMkLst>
      </pc:sldChg>
      <pc:sldChg chg="modSp add del mod">
        <pc:chgData name="Lucie Fojtova" userId="a77b0d4e-59fd-4228-8c56-710d74a9e001" providerId="ADAL" clId="{EE5E56DD-1C1C-4003-8EAF-8CB5D99DB2A1}" dt="2024-12-08T21:04:27.414" v="2831" actId="47"/>
        <pc:sldMkLst>
          <pc:docMk/>
          <pc:sldMk cId="22598504" sldId="2142533748"/>
        </pc:sldMkLst>
        <pc:spChg chg="mod">
          <ac:chgData name="Lucie Fojtova" userId="a77b0d4e-59fd-4228-8c56-710d74a9e001" providerId="ADAL" clId="{EE5E56DD-1C1C-4003-8EAF-8CB5D99DB2A1}" dt="2024-12-08T20:50:49.358" v="2680" actId="20577"/>
          <ac:spMkLst>
            <pc:docMk/>
            <pc:sldMk cId="22598504" sldId="2142533748"/>
            <ac:spMk id="3" creationId="{F5DF9902-DA62-AD4A-9CAC-4E712B97CF3F}"/>
          </ac:spMkLst>
        </pc:spChg>
      </pc:sldChg>
      <pc:sldChg chg="addSp delSp modSp add mod modTransition modClrScheme chgLayout">
        <pc:chgData name="Lucie Fojtova" userId="a77b0d4e-59fd-4228-8c56-710d74a9e001" providerId="ADAL" clId="{EE5E56DD-1C1C-4003-8EAF-8CB5D99DB2A1}" dt="2024-12-09T07:33:29.571" v="3398" actId="114"/>
        <pc:sldMkLst>
          <pc:docMk/>
          <pc:sldMk cId="2365108800" sldId="2142533749"/>
        </pc:sldMkLst>
        <pc:spChg chg="add del mod">
          <ac:chgData name="Lucie Fojtova" userId="a77b0d4e-59fd-4228-8c56-710d74a9e001" providerId="ADAL" clId="{EE5E56DD-1C1C-4003-8EAF-8CB5D99DB2A1}" dt="2024-12-09T07:29:22.113" v="3384" actId="26606"/>
          <ac:spMkLst>
            <pc:docMk/>
            <pc:sldMk cId="2365108800" sldId="2142533749"/>
            <ac:spMk id="3" creationId="{F5DF9902-DA62-AD4A-9CAC-4E712B97CF3F}"/>
          </ac:spMkLst>
        </pc:spChg>
        <pc:spChg chg="add del mod">
          <ac:chgData name="Lucie Fojtova" userId="a77b0d4e-59fd-4228-8c56-710d74a9e001" providerId="ADAL" clId="{EE5E56DD-1C1C-4003-8EAF-8CB5D99DB2A1}" dt="2024-12-08T21:11:59.649" v="2919" actId="478"/>
          <ac:spMkLst>
            <pc:docMk/>
            <pc:sldMk cId="2365108800" sldId="2142533749"/>
            <ac:spMk id="4" creationId="{6DD17D93-7243-AE35-3C0A-CF85259A61AB}"/>
          </ac:spMkLst>
        </pc:spChg>
        <pc:spChg chg="mod">
          <ac:chgData name="Lucie Fojtova" userId="a77b0d4e-59fd-4228-8c56-710d74a9e001" providerId="ADAL" clId="{EE5E56DD-1C1C-4003-8EAF-8CB5D99DB2A1}" dt="2024-12-09T07:29:22.113" v="3384" actId="26606"/>
          <ac:spMkLst>
            <pc:docMk/>
            <pc:sldMk cId="2365108800" sldId="2142533749"/>
            <ac:spMk id="6" creationId="{53887BDF-C991-35A4-82E6-FFE2BA65D563}"/>
          </ac:spMkLst>
        </pc:spChg>
        <pc:spChg chg="mod">
          <ac:chgData name="Lucie Fojtova" userId="a77b0d4e-59fd-4228-8c56-710d74a9e001" providerId="ADAL" clId="{EE5E56DD-1C1C-4003-8EAF-8CB5D99DB2A1}" dt="2024-12-09T07:29:33.603" v="3385" actId="207"/>
          <ac:spMkLst>
            <pc:docMk/>
            <pc:sldMk cId="2365108800" sldId="2142533749"/>
            <ac:spMk id="8" creationId="{D8941C71-6034-DA67-C88D-67A61170844D}"/>
          </ac:spMkLst>
        </pc:spChg>
        <pc:spChg chg="add del mod">
          <ac:chgData name="Lucie Fojtova" userId="a77b0d4e-59fd-4228-8c56-710d74a9e001" providerId="ADAL" clId="{EE5E56DD-1C1C-4003-8EAF-8CB5D99DB2A1}" dt="2024-12-09T07:29:05.597" v="3381" actId="26606"/>
          <ac:spMkLst>
            <pc:docMk/>
            <pc:sldMk cId="2365108800" sldId="2142533749"/>
            <ac:spMk id="13" creationId="{1F8392CA-9E4E-426F-3E4F-7AB0EE792E49}"/>
          </ac:spMkLst>
        </pc:spChg>
        <pc:spChg chg="add del mod">
          <ac:chgData name="Lucie Fojtova" userId="a77b0d4e-59fd-4228-8c56-710d74a9e001" providerId="ADAL" clId="{EE5E56DD-1C1C-4003-8EAF-8CB5D99DB2A1}" dt="2024-12-09T07:28:53.804" v="3371" actId="26606"/>
          <ac:spMkLst>
            <pc:docMk/>
            <pc:sldMk cId="2365108800" sldId="2142533749"/>
            <ac:spMk id="14" creationId="{81DBF66F-3A2B-26D3-4768-867283B80FA0}"/>
          </ac:spMkLst>
        </pc:spChg>
        <pc:spChg chg="add del mod">
          <ac:chgData name="Lucie Fojtova" userId="a77b0d4e-59fd-4228-8c56-710d74a9e001" providerId="ADAL" clId="{EE5E56DD-1C1C-4003-8EAF-8CB5D99DB2A1}" dt="2024-12-09T07:29:05.597" v="3381" actId="26606"/>
          <ac:spMkLst>
            <pc:docMk/>
            <pc:sldMk cId="2365108800" sldId="2142533749"/>
            <ac:spMk id="15" creationId="{AFDEF20B-0129-4A8D-3BBD-1FB4BF6C2C49}"/>
          </ac:spMkLst>
        </pc:spChg>
        <pc:spChg chg="add del mod">
          <ac:chgData name="Lucie Fojtova" userId="a77b0d4e-59fd-4228-8c56-710d74a9e001" providerId="ADAL" clId="{EE5E56DD-1C1C-4003-8EAF-8CB5D99DB2A1}" dt="2024-12-09T07:28:55.409" v="3373" actId="26606"/>
          <ac:spMkLst>
            <pc:docMk/>
            <pc:sldMk cId="2365108800" sldId="2142533749"/>
            <ac:spMk id="16" creationId="{C4EE49E8-CF09-8CD4-135E-73A4CD10A916}"/>
          </ac:spMkLst>
        </pc:spChg>
        <pc:spChg chg="add del mod">
          <ac:chgData name="Lucie Fojtova" userId="a77b0d4e-59fd-4228-8c56-710d74a9e001" providerId="ADAL" clId="{EE5E56DD-1C1C-4003-8EAF-8CB5D99DB2A1}" dt="2024-12-09T07:28:57.107" v="3375" actId="26606"/>
          <ac:spMkLst>
            <pc:docMk/>
            <pc:sldMk cId="2365108800" sldId="2142533749"/>
            <ac:spMk id="19" creationId="{A642AAF1-D9E6-16D0-2A38-F4A421A898A4}"/>
          </ac:spMkLst>
        </pc:spChg>
        <pc:spChg chg="add del mod">
          <ac:chgData name="Lucie Fojtova" userId="a77b0d4e-59fd-4228-8c56-710d74a9e001" providerId="ADAL" clId="{EE5E56DD-1C1C-4003-8EAF-8CB5D99DB2A1}" dt="2024-12-09T07:28:57.107" v="3375" actId="26606"/>
          <ac:spMkLst>
            <pc:docMk/>
            <pc:sldMk cId="2365108800" sldId="2142533749"/>
            <ac:spMk id="20" creationId="{37C17F70-D6A1-20BC-5D40-09C9A4F7B396}"/>
          </ac:spMkLst>
        </pc:spChg>
        <pc:spChg chg="add del mod">
          <ac:chgData name="Lucie Fojtova" userId="a77b0d4e-59fd-4228-8c56-710d74a9e001" providerId="ADAL" clId="{EE5E56DD-1C1C-4003-8EAF-8CB5D99DB2A1}" dt="2024-12-09T07:28:59.849" v="3377" actId="26606"/>
          <ac:spMkLst>
            <pc:docMk/>
            <pc:sldMk cId="2365108800" sldId="2142533749"/>
            <ac:spMk id="23" creationId="{515C1498-5568-DE45-1F4B-188699B245AA}"/>
          </ac:spMkLst>
        </pc:spChg>
        <pc:spChg chg="add del mod">
          <ac:chgData name="Lucie Fojtova" userId="a77b0d4e-59fd-4228-8c56-710d74a9e001" providerId="ADAL" clId="{EE5E56DD-1C1C-4003-8EAF-8CB5D99DB2A1}" dt="2024-12-09T07:29:04.617" v="3379" actId="26606"/>
          <ac:spMkLst>
            <pc:docMk/>
            <pc:sldMk cId="2365108800" sldId="2142533749"/>
            <ac:spMk id="26" creationId="{D96C9143-04F1-7D55-6668-0C52682C2E88}"/>
          </ac:spMkLst>
        </pc:spChg>
        <pc:spChg chg="add del">
          <ac:chgData name="Lucie Fojtova" userId="a77b0d4e-59fd-4228-8c56-710d74a9e001" providerId="ADAL" clId="{EE5E56DD-1C1C-4003-8EAF-8CB5D99DB2A1}" dt="2024-12-09T07:29:05.597" v="3381" actId="26606"/>
          <ac:spMkLst>
            <pc:docMk/>
            <pc:sldMk cId="2365108800" sldId="2142533749"/>
            <ac:spMk id="29" creationId="{F5DF9902-DA62-AD4A-9CAC-4E712B97CF3F}"/>
          </ac:spMkLst>
        </pc:spChg>
        <pc:spChg chg="add del">
          <ac:chgData name="Lucie Fojtova" userId="a77b0d4e-59fd-4228-8c56-710d74a9e001" providerId="ADAL" clId="{EE5E56DD-1C1C-4003-8EAF-8CB5D99DB2A1}" dt="2024-12-09T07:29:22.073" v="3383" actId="26606"/>
          <ac:spMkLst>
            <pc:docMk/>
            <pc:sldMk cId="2365108800" sldId="2142533749"/>
            <ac:spMk id="31" creationId="{F5DF9902-DA62-AD4A-9CAC-4E712B97CF3F}"/>
          </ac:spMkLst>
        </pc:spChg>
        <pc:spChg chg="add del mod">
          <ac:chgData name="Lucie Fojtova" userId="a77b0d4e-59fd-4228-8c56-710d74a9e001" providerId="ADAL" clId="{EE5E56DD-1C1C-4003-8EAF-8CB5D99DB2A1}" dt="2024-12-09T07:29:22.073" v="3383" actId="26606"/>
          <ac:spMkLst>
            <pc:docMk/>
            <pc:sldMk cId="2365108800" sldId="2142533749"/>
            <ac:spMk id="32" creationId="{7CB60D35-440E-741C-F321-ED3457A9945F}"/>
          </ac:spMkLst>
        </pc:spChg>
        <pc:spChg chg="add del mod">
          <ac:chgData name="Lucie Fojtova" userId="a77b0d4e-59fd-4228-8c56-710d74a9e001" providerId="ADAL" clId="{EE5E56DD-1C1C-4003-8EAF-8CB5D99DB2A1}" dt="2024-12-09T07:29:22.073" v="3383" actId="26606"/>
          <ac:spMkLst>
            <pc:docMk/>
            <pc:sldMk cId="2365108800" sldId="2142533749"/>
            <ac:spMk id="33" creationId="{41EB414D-87E3-10FA-B0B8-5518B499A7CD}"/>
          </ac:spMkLst>
        </pc:spChg>
        <pc:spChg chg="add del mod">
          <ac:chgData name="Lucie Fojtova" userId="a77b0d4e-59fd-4228-8c56-710d74a9e001" providerId="ADAL" clId="{EE5E56DD-1C1C-4003-8EAF-8CB5D99DB2A1}" dt="2024-12-09T07:29:22.073" v="3383" actId="26606"/>
          <ac:spMkLst>
            <pc:docMk/>
            <pc:sldMk cId="2365108800" sldId="2142533749"/>
            <ac:spMk id="34" creationId="{715EC0A0-898B-2EFA-962F-CA6779C8C404}"/>
          </ac:spMkLst>
        </pc:spChg>
        <pc:spChg chg="add del mod">
          <ac:chgData name="Lucie Fojtova" userId="a77b0d4e-59fd-4228-8c56-710d74a9e001" providerId="ADAL" clId="{EE5E56DD-1C1C-4003-8EAF-8CB5D99DB2A1}" dt="2024-12-09T07:29:22.073" v="3383" actId="26606"/>
          <ac:spMkLst>
            <pc:docMk/>
            <pc:sldMk cId="2365108800" sldId="2142533749"/>
            <ac:spMk id="35" creationId="{ABB79B0D-F384-6DE3-9496-AA380F461FD2}"/>
          </ac:spMkLst>
        </pc:spChg>
        <pc:spChg chg="add mod">
          <ac:chgData name="Lucie Fojtova" userId="a77b0d4e-59fd-4228-8c56-710d74a9e001" providerId="ADAL" clId="{EE5E56DD-1C1C-4003-8EAF-8CB5D99DB2A1}" dt="2024-12-09T07:29:22.113" v="3384" actId="26606"/>
          <ac:spMkLst>
            <pc:docMk/>
            <pc:sldMk cId="2365108800" sldId="2142533749"/>
            <ac:spMk id="37" creationId="{81DBF66F-3A2B-26D3-4768-867283B80FA0}"/>
          </ac:spMkLst>
        </pc:spChg>
        <pc:graphicFrameChg chg="add del">
          <ac:chgData name="Lucie Fojtova" userId="a77b0d4e-59fd-4228-8c56-710d74a9e001" providerId="ADAL" clId="{EE5E56DD-1C1C-4003-8EAF-8CB5D99DB2A1}" dt="2024-12-09T07:28:53.804" v="3371" actId="26606"/>
          <ac:graphicFrameMkLst>
            <pc:docMk/>
            <pc:sldMk cId="2365108800" sldId="2142533749"/>
            <ac:graphicFrameMk id="10" creationId="{F4FACB9B-FB82-9E76-89D9-0B92D12D98B5}"/>
          </ac:graphicFrameMkLst>
        </pc:graphicFrameChg>
        <pc:graphicFrameChg chg="add del">
          <ac:chgData name="Lucie Fojtova" userId="a77b0d4e-59fd-4228-8c56-710d74a9e001" providerId="ADAL" clId="{EE5E56DD-1C1C-4003-8EAF-8CB5D99DB2A1}" dt="2024-12-09T07:28:55.409" v="3373" actId="26606"/>
          <ac:graphicFrameMkLst>
            <pc:docMk/>
            <pc:sldMk cId="2365108800" sldId="2142533749"/>
            <ac:graphicFrameMk id="17" creationId="{4F99A349-860D-0E7E-32A7-2C0E931054A7}"/>
          </ac:graphicFrameMkLst>
        </pc:graphicFrameChg>
        <pc:graphicFrameChg chg="add del">
          <ac:chgData name="Lucie Fojtova" userId="a77b0d4e-59fd-4228-8c56-710d74a9e001" providerId="ADAL" clId="{EE5E56DD-1C1C-4003-8EAF-8CB5D99DB2A1}" dt="2024-12-09T07:28:57.107" v="3375" actId="26606"/>
          <ac:graphicFrameMkLst>
            <pc:docMk/>
            <pc:sldMk cId="2365108800" sldId="2142533749"/>
            <ac:graphicFrameMk id="21" creationId="{7D4E9561-7E6C-5837-A798-5944AF49B853}"/>
          </ac:graphicFrameMkLst>
        </pc:graphicFrameChg>
        <pc:graphicFrameChg chg="add del">
          <ac:chgData name="Lucie Fojtova" userId="a77b0d4e-59fd-4228-8c56-710d74a9e001" providerId="ADAL" clId="{EE5E56DD-1C1C-4003-8EAF-8CB5D99DB2A1}" dt="2024-12-09T07:28:59.849" v="3377" actId="26606"/>
          <ac:graphicFrameMkLst>
            <pc:docMk/>
            <pc:sldMk cId="2365108800" sldId="2142533749"/>
            <ac:graphicFrameMk id="24" creationId="{44A4850B-429A-2F6E-BF5F-1D0BDE432416}"/>
          </ac:graphicFrameMkLst>
        </pc:graphicFrameChg>
        <pc:graphicFrameChg chg="add del">
          <ac:chgData name="Lucie Fojtova" userId="a77b0d4e-59fd-4228-8c56-710d74a9e001" providerId="ADAL" clId="{EE5E56DD-1C1C-4003-8EAF-8CB5D99DB2A1}" dt="2024-12-09T07:29:04.617" v="3379" actId="26606"/>
          <ac:graphicFrameMkLst>
            <pc:docMk/>
            <pc:sldMk cId="2365108800" sldId="2142533749"/>
            <ac:graphicFrameMk id="27" creationId="{67FFDB47-FDA8-A6D0-39FF-5188D2ED61DB}"/>
          </ac:graphicFrameMkLst>
        </pc:graphicFrameChg>
        <pc:graphicFrameChg chg="add mod modGraphic">
          <ac:chgData name="Lucie Fojtova" userId="a77b0d4e-59fd-4228-8c56-710d74a9e001" providerId="ADAL" clId="{EE5E56DD-1C1C-4003-8EAF-8CB5D99DB2A1}" dt="2024-12-09T07:33:29.571" v="3398" actId="114"/>
          <ac:graphicFrameMkLst>
            <pc:docMk/>
            <pc:sldMk cId="2365108800" sldId="2142533749"/>
            <ac:graphicFrameMk id="38" creationId="{F4FACB9B-FB82-9E76-89D9-0B92D12D98B5}"/>
          </ac:graphicFrameMkLst>
        </pc:graphicFrameChg>
      </pc:sldChg>
      <pc:sldChg chg="addSp delSp modSp add del mod">
        <pc:chgData name="Lucie Fojtova" userId="a77b0d4e-59fd-4228-8c56-710d74a9e001" providerId="ADAL" clId="{EE5E56DD-1C1C-4003-8EAF-8CB5D99DB2A1}" dt="2024-12-08T21:40:27.209" v="3312" actId="47"/>
        <pc:sldMkLst>
          <pc:docMk/>
          <pc:sldMk cId="2964735393" sldId="2142533750"/>
        </pc:sldMkLst>
        <pc:spChg chg="add mod">
          <ac:chgData name="Lucie Fojtova" userId="a77b0d4e-59fd-4228-8c56-710d74a9e001" providerId="ADAL" clId="{EE5E56DD-1C1C-4003-8EAF-8CB5D99DB2A1}" dt="2024-12-08T21:17:04.911" v="2941" actId="108"/>
          <ac:spMkLst>
            <pc:docMk/>
            <pc:sldMk cId="2964735393" sldId="2142533750"/>
            <ac:spMk id="2" creationId="{5CC2F69B-BC71-6AE1-DB4F-2E94BF94EEB2}"/>
          </ac:spMkLst>
        </pc:spChg>
        <pc:spChg chg="del">
          <ac:chgData name="Lucie Fojtova" userId="a77b0d4e-59fd-4228-8c56-710d74a9e001" providerId="ADAL" clId="{EE5E56DD-1C1C-4003-8EAF-8CB5D99DB2A1}" dt="2024-12-08T21:09:56.488" v="2843" actId="478"/>
          <ac:spMkLst>
            <pc:docMk/>
            <pc:sldMk cId="2964735393" sldId="2142533750"/>
            <ac:spMk id="3" creationId="{F5DF9902-DA62-AD4A-9CAC-4E712B97CF3F}"/>
          </ac:spMkLst>
        </pc:spChg>
        <pc:spChg chg="del mod">
          <ac:chgData name="Lucie Fojtova" userId="a77b0d4e-59fd-4228-8c56-710d74a9e001" providerId="ADAL" clId="{EE5E56DD-1C1C-4003-8EAF-8CB5D99DB2A1}" dt="2024-12-08T21:12:37.598" v="2924" actId="478"/>
          <ac:spMkLst>
            <pc:docMk/>
            <pc:sldMk cId="2964735393" sldId="2142533750"/>
            <ac:spMk id="4" creationId="{6DD17D93-7243-AE35-3C0A-CF85259A61AB}"/>
          </ac:spMkLst>
        </pc:spChg>
        <pc:spChg chg="mod">
          <ac:chgData name="Lucie Fojtova" userId="a77b0d4e-59fd-4228-8c56-710d74a9e001" providerId="ADAL" clId="{EE5E56DD-1C1C-4003-8EAF-8CB5D99DB2A1}" dt="2024-12-08T21:10:18.021" v="2889" actId="20577"/>
          <ac:spMkLst>
            <pc:docMk/>
            <pc:sldMk cId="2964735393" sldId="2142533750"/>
            <ac:spMk id="8" creationId="{D8941C71-6034-DA67-C88D-67A61170844D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873EFF-280C-4B4D-96F8-EC3DF4A2D290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8765324-713B-4743-B81B-93AF65692B0A}">
      <dgm:prSet phldrT="[Text]" custT="1"/>
      <dgm:spPr>
        <a:solidFill>
          <a:srgbClr val="E1B77E"/>
        </a:solidFill>
      </dgm:spPr>
      <dgm:t>
        <a:bodyPr/>
        <a:lstStyle/>
        <a:p>
          <a:r>
            <a:rPr lang="cs-CZ" sz="2000" dirty="0"/>
            <a:t>DPH je jeden z hlavních zdrojů příjmů pro státní rozpočet</a:t>
          </a:r>
          <a:endParaRPr lang="en-GB" sz="2000" dirty="0"/>
        </a:p>
      </dgm:t>
    </dgm:pt>
    <dgm:pt modelId="{8A79B2AC-3BAE-4B74-88DB-4643F410151B}" type="parTrans" cxnId="{AD585CF2-2021-4DD4-A33D-967DD66007BD}">
      <dgm:prSet/>
      <dgm:spPr/>
      <dgm:t>
        <a:bodyPr/>
        <a:lstStyle/>
        <a:p>
          <a:endParaRPr lang="en-GB"/>
        </a:p>
      </dgm:t>
    </dgm:pt>
    <dgm:pt modelId="{575D543C-1CB8-4357-AB8E-5A35DCA5FA92}" type="sibTrans" cxnId="{AD585CF2-2021-4DD4-A33D-967DD66007BD}">
      <dgm:prSet/>
      <dgm:spPr/>
      <dgm:t>
        <a:bodyPr/>
        <a:lstStyle/>
        <a:p>
          <a:endParaRPr lang="en-GB"/>
        </a:p>
      </dgm:t>
    </dgm:pt>
    <dgm:pt modelId="{9D9D47FF-3497-4FDF-8AF0-8DB59CB397DA}">
      <dgm:prSet phldrT="[Text]" custT="1"/>
      <dgm:spPr>
        <a:solidFill>
          <a:srgbClr val="F68363"/>
        </a:solidFill>
      </dgm:spPr>
      <dgm:t>
        <a:bodyPr/>
        <a:lstStyle/>
        <a:p>
          <a:r>
            <a:rPr lang="cs-CZ" sz="2000" dirty="0"/>
            <a:t>Enormní výše „VAT Gap(u)“</a:t>
          </a:r>
          <a:endParaRPr lang="en-GB" sz="2000" dirty="0"/>
        </a:p>
      </dgm:t>
    </dgm:pt>
    <dgm:pt modelId="{2EB14727-AF98-40E8-AF69-2EAB199193D6}" type="parTrans" cxnId="{B6F4F163-E7CC-4FD1-9851-31718D12F418}">
      <dgm:prSet/>
      <dgm:spPr/>
      <dgm:t>
        <a:bodyPr/>
        <a:lstStyle/>
        <a:p>
          <a:endParaRPr lang="en-GB"/>
        </a:p>
      </dgm:t>
    </dgm:pt>
    <dgm:pt modelId="{059017CB-C96C-41AC-9B78-E58D4E68FB64}" type="sibTrans" cxnId="{B6F4F163-E7CC-4FD1-9851-31718D12F418}">
      <dgm:prSet/>
      <dgm:spPr/>
      <dgm:t>
        <a:bodyPr/>
        <a:lstStyle/>
        <a:p>
          <a:endParaRPr lang="en-GB"/>
        </a:p>
      </dgm:t>
    </dgm:pt>
    <dgm:pt modelId="{3A1A3B8E-AAC8-4FEC-A4B7-9C285B2438E0}">
      <dgm:prSet phldrT="[Text]" custT="1"/>
      <dgm:spPr>
        <a:solidFill>
          <a:srgbClr val="123F6D"/>
        </a:solidFill>
      </dgm:spPr>
      <dgm:t>
        <a:bodyPr/>
        <a:lstStyle/>
        <a:p>
          <a:r>
            <a:rPr lang="cs-CZ" sz="2000" dirty="0"/>
            <a:t>Technický vývoj předstihl regulaci</a:t>
          </a:r>
          <a:endParaRPr lang="en-GB" sz="2000" dirty="0"/>
        </a:p>
      </dgm:t>
    </dgm:pt>
    <dgm:pt modelId="{14B719A4-78C2-4B54-AD3E-2457E9650B9A}" type="parTrans" cxnId="{47F4C90C-2859-4A3F-904A-3ACE03E0B559}">
      <dgm:prSet/>
      <dgm:spPr/>
      <dgm:t>
        <a:bodyPr/>
        <a:lstStyle/>
        <a:p>
          <a:endParaRPr lang="en-GB"/>
        </a:p>
      </dgm:t>
    </dgm:pt>
    <dgm:pt modelId="{10A40A60-250B-4B89-982A-DDE76F6596A4}" type="sibTrans" cxnId="{47F4C90C-2859-4A3F-904A-3ACE03E0B559}">
      <dgm:prSet/>
      <dgm:spPr/>
      <dgm:t>
        <a:bodyPr/>
        <a:lstStyle/>
        <a:p>
          <a:endParaRPr lang="en-GB"/>
        </a:p>
      </dgm:t>
    </dgm:pt>
    <dgm:pt modelId="{7A398669-D3F0-48EC-91F8-06308627F09A}">
      <dgm:prSet phldrT="[Text]" custT="1"/>
      <dgm:spPr/>
      <dgm:t>
        <a:bodyPr/>
        <a:lstStyle/>
        <a:p>
          <a:r>
            <a:rPr lang="cs-CZ" sz="2000" dirty="0"/>
            <a:t>Nepředvídané nové byznys modely</a:t>
          </a:r>
          <a:endParaRPr lang="en-GB" sz="2000" dirty="0"/>
        </a:p>
      </dgm:t>
    </dgm:pt>
    <dgm:pt modelId="{A5E4B6CD-BFD7-49B8-8A1E-790DF810A64D}" type="parTrans" cxnId="{D8699D24-03BD-4EA8-8C45-82FEE55AE47D}">
      <dgm:prSet/>
      <dgm:spPr/>
      <dgm:t>
        <a:bodyPr/>
        <a:lstStyle/>
        <a:p>
          <a:endParaRPr lang="en-GB"/>
        </a:p>
      </dgm:t>
    </dgm:pt>
    <dgm:pt modelId="{DDB02BE3-2541-48B2-B5CD-B9126B3BFC16}" type="sibTrans" cxnId="{D8699D24-03BD-4EA8-8C45-82FEE55AE47D}">
      <dgm:prSet/>
      <dgm:spPr/>
      <dgm:t>
        <a:bodyPr/>
        <a:lstStyle/>
        <a:p>
          <a:endParaRPr lang="en-GB"/>
        </a:p>
      </dgm:t>
    </dgm:pt>
    <dgm:pt modelId="{52637DF5-9347-4476-A59E-61ADA356E5B1}" type="pres">
      <dgm:prSet presAssocID="{41873EFF-280C-4B4D-96F8-EC3DF4A2D290}" presName="matrix" presStyleCnt="0">
        <dgm:presLayoutVars>
          <dgm:chMax val="1"/>
          <dgm:dir/>
          <dgm:resizeHandles val="exact"/>
        </dgm:presLayoutVars>
      </dgm:prSet>
      <dgm:spPr/>
    </dgm:pt>
    <dgm:pt modelId="{3168AA29-8F93-4FC6-8FF8-9A585CB5882F}" type="pres">
      <dgm:prSet presAssocID="{41873EFF-280C-4B4D-96F8-EC3DF4A2D290}" presName="diamond" presStyleLbl="bgShp" presStyleIdx="0" presStyleCnt="1"/>
      <dgm:spPr/>
    </dgm:pt>
    <dgm:pt modelId="{D4DFE4BC-9A82-43A0-9083-FE60FDAB2196}" type="pres">
      <dgm:prSet presAssocID="{41873EFF-280C-4B4D-96F8-EC3DF4A2D290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6BC710FE-7F48-48F2-B3AD-41150D73C946}" type="pres">
      <dgm:prSet presAssocID="{41873EFF-280C-4B4D-96F8-EC3DF4A2D290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3BB5299F-E144-475C-8AAE-E627C85F829D}" type="pres">
      <dgm:prSet presAssocID="{41873EFF-280C-4B4D-96F8-EC3DF4A2D290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382C1BCF-FE17-46B2-B6E7-6133496E5D4F}" type="pres">
      <dgm:prSet presAssocID="{41873EFF-280C-4B4D-96F8-EC3DF4A2D290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47F4C90C-2859-4A3F-904A-3ACE03E0B559}" srcId="{41873EFF-280C-4B4D-96F8-EC3DF4A2D290}" destId="{3A1A3B8E-AAC8-4FEC-A4B7-9C285B2438E0}" srcOrd="2" destOrd="0" parTransId="{14B719A4-78C2-4B54-AD3E-2457E9650B9A}" sibTransId="{10A40A60-250B-4B89-982A-DDE76F6596A4}"/>
    <dgm:cxn modelId="{34587E1B-28F5-4DB4-8A25-83E647530D66}" type="presOf" srcId="{7A398669-D3F0-48EC-91F8-06308627F09A}" destId="{382C1BCF-FE17-46B2-B6E7-6133496E5D4F}" srcOrd="0" destOrd="0" presId="urn:microsoft.com/office/officeart/2005/8/layout/matrix3"/>
    <dgm:cxn modelId="{D8699D24-03BD-4EA8-8C45-82FEE55AE47D}" srcId="{41873EFF-280C-4B4D-96F8-EC3DF4A2D290}" destId="{7A398669-D3F0-48EC-91F8-06308627F09A}" srcOrd="3" destOrd="0" parTransId="{A5E4B6CD-BFD7-49B8-8A1E-790DF810A64D}" sibTransId="{DDB02BE3-2541-48B2-B5CD-B9126B3BFC16}"/>
    <dgm:cxn modelId="{3E0CE55E-7354-4E08-A64B-8245C47A059A}" type="presOf" srcId="{48765324-713B-4743-B81B-93AF65692B0A}" destId="{D4DFE4BC-9A82-43A0-9083-FE60FDAB2196}" srcOrd="0" destOrd="0" presId="urn:microsoft.com/office/officeart/2005/8/layout/matrix3"/>
    <dgm:cxn modelId="{B6F4F163-E7CC-4FD1-9851-31718D12F418}" srcId="{41873EFF-280C-4B4D-96F8-EC3DF4A2D290}" destId="{9D9D47FF-3497-4FDF-8AF0-8DB59CB397DA}" srcOrd="1" destOrd="0" parTransId="{2EB14727-AF98-40E8-AF69-2EAB199193D6}" sibTransId="{059017CB-C96C-41AC-9B78-E58D4E68FB64}"/>
    <dgm:cxn modelId="{2C2B2B59-39DD-4473-B85B-C4F070619E5B}" type="presOf" srcId="{41873EFF-280C-4B4D-96F8-EC3DF4A2D290}" destId="{52637DF5-9347-4476-A59E-61ADA356E5B1}" srcOrd="0" destOrd="0" presId="urn:microsoft.com/office/officeart/2005/8/layout/matrix3"/>
    <dgm:cxn modelId="{F3EAEFA0-6DDD-4021-AD28-FD2F45ADCE3E}" type="presOf" srcId="{3A1A3B8E-AAC8-4FEC-A4B7-9C285B2438E0}" destId="{3BB5299F-E144-475C-8AAE-E627C85F829D}" srcOrd="0" destOrd="0" presId="urn:microsoft.com/office/officeart/2005/8/layout/matrix3"/>
    <dgm:cxn modelId="{AD585CF2-2021-4DD4-A33D-967DD66007BD}" srcId="{41873EFF-280C-4B4D-96F8-EC3DF4A2D290}" destId="{48765324-713B-4743-B81B-93AF65692B0A}" srcOrd="0" destOrd="0" parTransId="{8A79B2AC-3BAE-4B74-88DB-4643F410151B}" sibTransId="{575D543C-1CB8-4357-AB8E-5A35DCA5FA92}"/>
    <dgm:cxn modelId="{A90C98F6-CB7A-4FDD-9BF6-3060E15B84AC}" type="presOf" srcId="{9D9D47FF-3497-4FDF-8AF0-8DB59CB397DA}" destId="{6BC710FE-7F48-48F2-B3AD-41150D73C946}" srcOrd="0" destOrd="0" presId="urn:microsoft.com/office/officeart/2005/8/layout/matrix3"/>
    <dgm:cxn modelId="{DC58A93B-B264-499C-B026-7AB4ADC17CE3}" type="presParOf" srcId="{52637DF5-9347-4476-A59E-61ADA356E5B1}" destId="{3168AA29-8F93-4FC6-8FF8-9A585CB5882F}" srcOrd="0" destOrd="0" presId="urn:microsoft.com/office/officeart/2005/8/layout/matrix3"/>
    <dgm:cxn modelId="{E3ED033E-9EDA-4FC6-93E8-B480AC9B2859}" type="presParOf" srcId="{52637DF5-9347-4476-A59E-61ADA356E5B1}" destId="{D4DFE4BC-9A82-43A0-9083-FE60FDAB2196}" srcOrd="1" destOrd="0" presId="urn:microsoft.com/office/officeart/2005/8/layout/matrix3"/>
    <dgm:cxn modelId="{495D182A-94F5-4CF6-84D8-A24F80AA5047}" type="presParOf" srcId="{52637DF5-9347-4476-A59E-61ADA356E5B1}" destId="{6BC710FE-7F48-48F2-B3AD-41150D73C946}" srcOrd="2" destOrd="0" presId="urn:microsoft.com/office/officeart/2005/8/layout/matrix3"/>
    <dgm:cxn modelId="{5ADE3DAF-5A74-429E-BFCD-8ABBD28109CE}" type="presParOf" srcId="{52637DF5-9347-4476-A59E-61ADA356E5B1}" destId="{3BB5299F-E144-475C-8AAE-E627C85F829D}" srcOrd="3" destOrd="0" presId="urn:microsoft.com/office/officeart/2005/8/layout/matrix3"/>
    <dgm:cxn modelId="{ECC5357A-2DBB-4002-B5D2-E548F00F203D}" type="presParOf" srcId="{52637DF5-9347-4476-A59E-61ADA356E5B1}" destId="{382C1BCF-FE17-46B2-B6E7-6133496E5D4F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62F9D4-F81C-4C5C-AE71-3A8567A4B206}" type="doc">
      <dgm:prSet loTypeId="urn:microsoft.com/office/officeart/2008/layout/VerticalCurvedList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GB"/>
        </a:p>
      </dgm:t>
    </dgm:pt>
    <dgm:pt modelId="{ACE88000-A837-47EA-A367-AB78B4DAC8CB}">
      <dgm:prSet phldrT="[Text]" custT="1"/>
      <dgm:spPr/>
      <dgm:t>
        <a:bodyPr/>
        <a:lstStyle/>
        <a:p>
          <a:r>
            <a:rPr lang="cs-CZ" sz="4000" dirty="0">
              <a:solidFill>
                <a:srgbClr val="E1B77E"/>
              </a:solidFill>
            </a:rPr>
            <a:t>Digital e-reporting</a:t>
          </a:r>
          <a:endParaRPr lang="en-GB" sz="4000" dirty="0">
            <a:solidFill>
              <a:srgbClr val="E1B77E"/>
            </a:solidFill>
          </a:endParaRPr>
        </a:p>
      </dgm:t>
    </dgm:pt>
    <dgm:pt modelId="{9076220B-B71B-4FCC-906E-0A0772B82222}" type="parTrans" cxnId="{35377555-8BDB-49B2-A3DB-844C9BC9B4A4}">
      <dgm:prSet/>
      <dgm:spPr/>
      <dgm:t>
        <a:bodyPr/>
        <a:lstStyle/>
        <a:p>
          <a:endParaRPr lang="en-GB"/>
        </a:p>
      </dgm:t>
    </dgm:pt>
    <dgm:pt modelId="{159E12DE-6378-4060-BF4E-FAA3FAAD19A4}" type="sibTrans" cxnId="{35377555-8BDB-49B2-A3DB-844C9BC9B4A4}">
      <dgm:prSet/>
      <dgm:spPr/>
      <dgm:t>
        <a:bodyPr/>
        <a:lstStyle/>
        <a:p>
          <a:endParaRPr lang="en-GB"/>
        </a:p>
      </dgm:t>
    </dgm:pt>
    <dgm:pt modelId="{0D10666E-4DEE-4D1B-90F7-E6EE27B5DB32}">
      <dgm:prSet phldrT="[Text]" custT="1"/>
      <dgm:spPr/>
      <dgm:t>
        <a:bodyPr/>
        <a:lstStyle/>
        <a:p>
          <a:r>
            <a:rPr lang="cs-CZ" sz="4000" dirty="0" err="1">
              <a:solidFill>
                <a:srgbClr val="E1B77E"/>
              </a:solidFill>
            </a:rPr>
            <a:t>Platform</a:t>
          </a:r>
          <a:r>
            <a:rPr lang="cs-CZ" sz="4000" dirty="0">
              <a:solidFill>
                <a:srgbClr val="E1B77E"/>
              </a:solidFill>
            </a:rPr>
            <a:t> </a:t>
          </a:r>
          <a:r>
            <a:rPr lang="cs-CZ" sz="4000" dirty="0" err="1">
              <a:solidFill>
                <a:srgbClr val="E1B77E"/>
              </a:solidFill>
            </a:rPr>
            <a:t>economy</a:t>
          </a:r>
          <a:endParaRPr lang="en-GB" sz="4000" dirty="0">
            <a:solidFill>
              <a:srgbClr val="E1B77E"/>
            </a:solidFill>
          </a:endParaRPr>
        </a:p>
      </dgm:t>
    </dgm:pt>
    <dgm:pt modelId="{341BD191-895E-4A2F-BCC8-8ECC98D077A3}" type="parTrans" cxnId="{4E4C59BF-A30C-4CA0-9ABC-1639421FCA2C}">
      <dgm:prSet/>
      <dgm:spPr/>
      <dgm:t>
        <a:bodyPr/>
        <a:lstStyle/>
        <a:p>
          <a:endParaRPr lang="en-GB"/>
        </a:p>
      </dgm:t>
    </dgm:pt>
    <dgm:pt modelId="{C6BC37AC-6655-4063-90C1-B42F6B2ACE7F}" type="sibTrans" cxnId="{4E4C59BF-A30C-4CA0-9ABC-1639421FCA2C}">
      <dgm:prSet/>
      <dgm:spPr/>
      <dgm:t>
        <a:bodyPr/>
        <a:lstStyle/>
        <a:p>
          <a:endParaRPr lang="en-GB"/>
        </a:p>
      </dgm:t>
    </dgm:pt>
    <dgm:pt modelId="{1C1D6F41-D2DC-4B1C-8AD7-4A35AC003441}">
      <dgm:prSet phldrT="[Text]" custT="1"/>
      <dgm:spPr/>
      <dgm:t>
        <a:bodyPr/>
        <a:lstStyle/>
        <a:p>
          <a:r>
            <a:rPr lang="cs-CZ" sz="4000" dirty="0">
              <a:solidFill>
                <a:srgbClr val="E1B77E"/>
              </a:solidFill>
            </a:rPr>
            <a:t>Single VAT </a:t>
          </a:r>
          <a:r>
            <a:rPr lang="cs-CZ" sz="4000" dirty="0" err="1">
              <a:solidFill>
                <a:srgbClr val="E1B77E"/>
              </a:solidFill>
            </a:rPr>
            <a:t>registration</a:t>
          </a:r>
          <a:endParaRPr lang="en-GB" sz="4000" dirty="0">
            <a:solidFill>
              <a:srgbClr val="E1B77E"/>
            </a:solidFill>
          </a:endParaRPr>
        </a:p>
      </dgm:t>
    </dgm:pt>
    <dgm:pt modelId="{932CC322-7037-4906-8357-5A6FA3D2DA52}" type="parTrans" cxnId="{19D06ACB-A723-419B-988C-E5A2B26E623F}">
      <dgm:prSet/>
      <dgm:spPr/>
      <dgm:t>
        <a:bodyPr/>
        <a:lstStyle/>
        <a:p>
          <a:endParaRPr lang="en-GB"/>
        </a:p>
      </dgm:t>
    </dgm:pt>
    <dgm:pt modelId="{5FEE1B8B-543F-4228-80A7-8B9191E4452A}" type="sibTrans" cxnId="{19D06ACB-A723-419B-988C-E5A2B26E623F}">
      <dgm:prSet/>
      <dgm:spPr/>
      <dgm:t>
        <a:bodyPr/>
        <a:lstStyle/>
        <a:p>
          <a:endParaRPr lang="en-GB"/>
        </a:p>
      </dgm:t>
    </dgm:pt>
    <dgm:pt modelId="{96D315F1-6210-4E7E-A480-1F358958B750}" type="pres">
      <dgm:prSet presAssocID="{1A62F9D4-F81C-4C5C-AE71-3A8567A4B206}" presName="Name0" presStyleCnt="0">
        <dgm:presLayoutVars>
          <dgm:chMax val="7"/>
          <dgm:chPref val="7"/>
          <dgm:dir/>
        </dgm:presLayoutVars>
      </dgm:prSet>
      <dgm:spPr/>
    </dgm:pt>
    <dgm:pt modelId="{46F31DF8-7E91-425E-AA76-26882777148B}" type="pres">
      <dgm:prSet presAssocID="{1A62F9D4-F81C-4C5C-AE71-3A8567A4B206}" presName="Name1" presStyleCnt="0"/>
      <dgm:spPr/>
    </dgm:pt>
    <dgm:pt modelId="{7ECFD3A4-AF9A-48E2-A174-26F83E0864DE}" type="pres">
      <dgm:prSet presAssocID="{1A62F9D4-F81C-4C5C-AE71-3A8567A4B206}" presName="cycle" presStyleCnt="0"/>
      <dgm:spPr/>
    </dgm:pt>
    <dgm:pt modelId="{7D06F40C-383B-4909-851E-62CA45A73DE0}" type="pres">
      <dgm:prSet presAssocID="{1A62F9D4-F81C-4C5C-AE71-3A8567A4B206}" presName="srcNode" presStyleLbl="node1" presStyleIdx="0" presStyleCnt="3"/>
      <dgm:spPr/>
    </dgm:pt>
    <dgm:pt modelId="{0975D7FE-2489-4BF6-8859-AA6B13E7BE8F}" type="pres">
      <dgm:prSet presAssocID="{1A62F9D4-F81C-4C5C-AE71-3A8567A4B206}" presName="conn" presStyleLbl="parChTrans1D2" presStyleIdx="0" presStyleCnt="1"/>
      <dgm:spPr/>
    </dgm:pt>
    <dgm:pt modelId="{A7CABD9C-5E8B-4DEE-80C4-6D8624E08C93}" type="pres">
      <dgm:prSet presAssocID="{1A62F9D4-F81C-4C5C-AE71-3A8567A4B206}" presName="extraNode" presStyleLbl="node1" presStyleIdx="0" presStyleCnt="3"/>
      <dgm:spPr/>
    </dgm:pt>
    <dgm:pt modelId="{1D59A2A0-B014-4A41-94FD-AEE195CE113E}" type="pres">
      <dgm:prSet presAssocID="{1A62F9D4-F81C-4C5C-AE71-3A8567A4B206}" presName="dstNode" presStyleLbl="node1" presStyleIdx="0" presStyleCnt="3"/>
      <dgm:spPr/>
    </dgm:pt>
    <dgm:pt modelId="{9C80815B-9A21-43B1-9F98-71B7661F8B6B}" type="pres">
      <dgm:prSet presAssocID="{ACE88000-A837-47EA-A367-AB78B4DAC8CB}" presName="text_1" presStyleLbl="node1" presStyleIdx="0" presStyleCnt="3">
        <dgm:presLayoutVars>
          <dgm:bulletEnabled val="1"/>
        </dgm:presLayoutVars>
      </dgm:prSet>
      <dgm:spPr/>
    </dgm:pt>
    <dgm:pt modelId="{724096E2-6340-4AD9-AFFF-B4310394BB5F}" type="pres">
      <dgm:prSet presAssocID="{ACE88000-A837-47EA-A367-AB78B4DAC8CB}" presName="accent_1" presStyleCnt="0"/>
      <dgm:spPr/>
    </dgm:pt>
    <dgm:pt modelId="{2B9278C2-7541-4308-B71F-FC559E4F0D31}" type="pres">
      <dgm:prSet presAssocID="{ACE88000-A837-47EA-A367-AB78B4DAC8CB}" presName="accentRepeatNode" presStyleLbl="solidFgAcc1" presStyleIdx="0" presStyleCnt="3"/>
      <dgm:spPr>
        <a:ln>
          <a:solidFill>
            <a:srgbClr val="E1B77E"/>
          </a:solidFill>
        </a:ln>
      </dgm:spPr>
    </dgm:pt>
    <dgm:pt modelId="{1A23599E-BDE9-4E9D-9597-1CA6DDD81EFE}" type="pres">
      <dgm:prSet presAssocID="{0D10666E-4DEE-4D1B-90F7-E6EE27B5DB32}" presName="text_2" presStyleLbl="node1" presStyleIdx="1" presStyleCnt="3">
        <dgm:presLayoutVars>
          <dgm:bulletEnabled val="1"/>
        </dgm:presLayoutVars>
      </dgm:prSet>
      <dgm:spPr/>
    </dgm:pt>
    <dgm:pt modelId="{40D7021F-E8B6-420A-B93E-1AA0D99D960B}" type="pres">
      <dgm:prSet presAssocID="{0D10666E-4DEE-4D1B-90F7-E6EE27B5DB32}" presName="accent_2" presStyleCnt="0"/>
      <dgm:spPr/>
    </dgm:pt>
    <dgm:pt modelId="{09C8FC06-62F6-417A-BFF1-B0CBCDD2A4F4}" type="pres">
      <dgm:prSet presAssocID="{0D10666E-4DEE-4D1B-90F7-E6EE27B5DB32}" presName="accentRepeatNode" presStyleLbl="solidFgAcc1" presStyleIdx="1" presStyleCnt="3"/>
      <dgm:spPr/>
    </dgm:pt>
    <dgm:pt modelId="{27DAEE78-985E-4DA6-B144-957E1F4A3F25}" type="pres">
      <dgm:prSet presAssocID="{1C1D6F41-D2DC-4B1C-8AD7-4A35AC003441}" presName="text_3" presStyleLbl="node1" presStyleIdx="2" presStyleCnt="3">
        <dgm:presLayoutVars>
          <dgm:bulletEnabled val="1"/>
        </dgm:presLayoutVars>
      </dgm:prSet>
      <dgm:spPr/>
    </dgm:pt>
    <dgm:pt modelId="{FF5C86BD-4ADF-4AC1-863D-29E4C01F6906}" type="pres">
      <dgm:prSet presAssocID="{1C1D6F41-D2DC-4B1C-8AD7-4A35AC003441}" presName="accent_3" presStyleCnt="0"/>
      <dgm:spPr/>
    </dgm:pt>
    <dgm:pt modelId="{19A796CD-5BA3-4079-A800-86DBA10EB742}" type="pres">
      <dgm:prSet presAssocID="{1C1D6F41-D2DC-4B1C-8AD7-4A35AC003441}" presName="accentRepeatNode" presStyleLbl="solidFgAcc1" presStyleIdx="2" presStyleCnt="3"/>
      <dgm:spPr/>
    </dgm:pt>
  </dgm:ptLst>
  <dgm:cxnLst>
    <dgm:cxn modelId="{E34A0911-105D-4C70-98FB-68FAF4552672}" type="presOf" srcId="{0D10666E-4DEE-4D1B-90F7-E6EE27B5DB32}" destId="{1A23599E-BDE9-4E9D-9597-1CA6DDD81EFE}" srcOrd="0" destOrd="0" presId="urn:microsoft.com/office/officeart/2008/layout/VerticalCurvedList"/>
    <dgm:cxn modelId="{1E45B43F-F456-4EDA-B911-93346C955557}" type="presOf" srcId="{1A62F9D4-F81C-4C5C-AE71-3A8567A4B206}" destId="{96D315F1-6210-4E7E-A480-1F358958B750}" srcOrd="0" destOrd="0" presId="urn:microsoft.com/office/officeart/2008/layout/VerticalCurvedList"/>
    <dgm:cxn modelId="{BACBFA40-DCDC-477A-AC78-847FAE1D5A44}" type="presOf" srcId="{159E12DE-6378-4060-BF4E-FAA3FAAD19A4}" destId="{0975D7FE-2489-4BF6-8859-AA6B13E7BE8F}" srcOrd="0" destOrd="0" presId="urn:microsoft.com/office/officeart/2008/layout/VerticalCurvedList"/>
    <dgm:cxn modelId="{35377555-8BDB-49B2-A3DB-844C9BC9B4A4}" srcId="{1A62F9D4-F81C-4C5C-AE71-3A8567A4B206}" destId="{ACE88000-A837-47EA-A367-AB78B4DAC8CB}" srcOrd="0" destOrd="0" parTransId="{9076220B-B71B-4FCC-906E-0A0772B82222}" sibTransId="{159E12DE-6378-4060-BF4E-FAA3FAAD19A4}"/>
    <dgm:cxn modelId="{5A4A90BE-2A19-4314-8FED-96FC0623CE67}" type="presOf" srcId="{1C1D6F41-D2DC-4B1C-8AD7-4A35AC003441}" destId="{27DAEE78-985E-4DA6-B144-957E1F4A3F25}" srcOrd="0" destOrd="0" presId="urn:microsoft.com/office/officeart/2008/layout/VerticalCurvedList"/>
    <dgm:cxn modelId="{4E4C59BF-A30C-4CA0-9ABC-1639421FCA2C}" srcId="{1A62F9D4-F81C-4C5C-AE71-3A8567A4B206}" destId="{0D10666E-4DEE-4D1B-90F7-E6EE27B5DB32}" srcOrd="1" destOrd="0" parTransId="{341BD191-895E-4A2F-BCC8-8ECC98D077A3}" sibTransId="{C6BC37AC-6655-4063-90C1-B42F6B2ACE7F}"/>
    <dgm:cxn modelId="{19D06ACB-A723-419B-988C-E5A2B26E623F}" srcId="{1A62F9D4-F81C-4C5C-AE71-3A8567A4B206}" destId="{1C1D6F41-D2DC-4B1C-8AD7-4A35AC003441}" srcOrd="2" destOrd="0" parTransId="{932CC322-7037-4906-8357-5A6FA3D2DA52}" sibTransId="{5FEE1B8B-543F-4228-80A7-8B9191E4452A}"/>
    <dgm:cxn modelId="{16D0E0D0-9F6C-44D7-A355-C06BC0098679}" type="presOf" srcId="{ACE88000-A837-47EA-A367-AB78B4DAC8CB}" destId="{9C80815B-9A21-43B1-9F98-71B7661F8B6B}" srcOrd="0" destOrd="0" presId="urn:microsoft.com/office/officeart/2008/layout/VerticalCurvedList"/>
    <dgm:cxn modelId="{914CA0F3-B256-48FC-9B68-CE01E3D865D5}" type="presParOf" srcId="{96D315F1-6210-4E7E-A480-1F358958B750}" destId="{46F31DF8-7E91-425E-AA76-26882777148B}" srcOrd="0" destOrd="0" presId="urn:microsoft.com/office/officeart/2008/layout/VerticalCurvedList"/>
    <dgm:cxn modelId="{3708C6A9-A5B1-47EF-98AC-897FEBD1A21C}" type="presParOf" srcId="{46F31DF8-7E91-425E-AA76-26882777148B}" destId="{7ECFD3A4-AF9A-48E2-A174-26F83E0864DE}" srcOrd="0" destOrd="0" presId="urn:microsoft.com/office/officeart/2008/layout/VerticalCurvedList"/>
    <dgm:cxn modelId="{3EFE8710-7571-4C3F-AF53-D8E6B8A9F052}" type="presParOf" srcId="{7ECFD3A4-AF9A-48E2-A174-26F83E0864DE}" destId="{7D06F40C-383B-4909-851E-62CA45A73DE0}" srcOrd="0" destOrd="0" presId="urn:microsoft.com/office/officeart/2008/layout/VerticalCurvedList"/>
    <dgm:cxn modelId="{7567E80C-801F-4A54-821B-5609DF04D0E7}" type="presParOf" srcId="{7ECFD3A4-AF9A-48E2-A174-26F83E0864DE}" destId="{0975D7FE-2489-4BF6-8859-AA6B13E7BE8F}" srcOrd="1" destOrd="0" presId="urn:microsoft.com/office/officeart/2008/layout/VerticalCurvedList"/>
    <dgm:cxn modelId="{D3819037-B6CE-4E6A-817D-306281D174D3}" type="presParOf" srcId="{7ECFD3A4-AF9A-48E2-A174-26F83E0864DE}" destId="{A7CABD9C-5E8B-4DEE-80C4-6D8624E08C93}" srcOrd="2" destOrd="0" presId="urn:microsoft.com/office/officeart/2008/layout/VerticalCurvedList"/>
    <dgm:cxn modelId="{B26A762B-E348-42FB-B62A-CFA35F8BFB7F}" type="presParOf" srcId="{7ECFD3A4-AF9A-48E2-A174-26F83E0864DE}" destId="{1D59A2A0-B014-4A41-94FD-AEE195CE113E}" srcOrd="3" destOrd="0" presId="urn:microsoft.com/office/officeart/2008/layout/VerticalCurvedList"/>
    <dgm:cxn modelId="{4E34285F-8671-43FB-953D-316CB77AE87E}" type="presParOf" srcId="{46F31DF8-7E91-425E-AA76-26882777148B}" destId="{9C80815B-9A21-43B1-9F98-71B7661F8B6B}" srcOrd="1" destOrd="0" presId="urn:microsoft.com/office/officeart/2008/layout/VerticalCurvedList"/>
    <dgm:cxn modelId="{FE03627D-21A2-423E-9CE8-B568DC8D17B0}" type="presParOf" srcId="{46F31DF8-7E91-425E-AA76-26882777148B}" destId="{724096E2-6340-4AD9-AFFF-B4310394BB5F}" srcOrd="2" destOrd="0" presId="urn:microsoft.com/office/officeart/2008/layout/VerticalCurvedList"/>
    <dgm:cxn modelId="{3CF510DE-D5A2-4CD3-A011-701CABF8196E}" type="presParOf" srcId="{724096E2-6340-4AD9-AFFF-B4310394BB5F}" destId="{2B9278C2-7541-4308-B71F-FC559E4F0D31}" srcOrd="0" destOrd="0" presId="urn:microsoft.com/office/officeart/2008/layout/VerticalCurvedList"/>
    <dgm:cxn modelId="{92DBEEBC-243A-4B4F-9C60-74076214E5B9}" type="presParOf" srcId="{46F31DF8-7E91-425E-AA76-26882777148B}" destId="{1A23599E-BDE9-4E9D-9597-1CA6DDD81EFE}" srcOrd="3" destOrd="0" presId="urn:microsoft.com/office/officeart/2008/layout/VerticalCurvedList"/>
    <dgm:cxn modelId="{D6AA9A9E-A335-46E4-8895-3B07B60E7949}" type="presParOf" srcId="{46F31DF8-7E91-425E-AA76-26882777148B}" destId="{40D7021F-E8B6-420A-B93E-1AA0D99D960B}" srcOrd="4" destOrd="0" presId="urn:microsoft.com/office/officeart/2008/layout/VerticalCurvedList"/>
    <dgm:cxn modelId="{C4A81537-1C6C-4D04-9CDC-399184064EF4}" type="presParOf" srcId="{40D7021F-E8B6-420A-B93E-1AA0D99D960B}" destId="{09C8FC06-62F6-417A-BFF1-B0CBCDD2A4F4}" srcOrd="0" destOrd="0" presId="urn:microsoft.com/office/officeart/2008/layout/VerticalCurvedList"/>
    <dgm:cxn modelId="{E1F7AEA9-8A08-495A-A91E-3C674C109A94}" type="presParOf" srcId="{46F31DF8-7E91-425E-AA76-26882777148B}" destId="{27DAEE78-985E-4DA6-B144-957E1F4A3F25}" srcOrd="5" destOrd="0" presId="urn:microsoft.com/office/officeart/2008/layout/VerticalCurvedList"/>
    <dgm:cxn modelId="{D0725B61-A5A7-4A4A-A133-30FCD8F59DAE}" type="presParOf" srcId="{46F31DF8-7E91-425E-AA76-26882777148B}" destId="{FF5C86BD-4ADF-4AC1-863D-29E4C01F6906}" srcOrd="6" destOrd="0" presId="urn:microsoft.com/office/officeart/2008/layout/VerticalCurvedList"/>
    <dgm:cxn modelId="{5F471D6D-7A5B-4BDC-BA26-564F2DB64CBB}" type="presParOf" srcId="{FF5C86BD-4ADF-4AC1-863D-29E4C01F6906}" destId="{19A796CD-5BA3-4079-A800-86DBA10EB74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B527017-9C76-4D9E-9650-F94E31BA1AEC}" type="doc">
      <dgm:prSet loTypeId="urn:microsoft.com/office/officeart/2005/8/layout/vList2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B44EE9B3-6E7F-4EB2-BB61-DE545740E98B}">
      <dgm:prSet/>
      <dgm:spPr/>
      <dgm:t>
        <a:bodyPr/>
        <a:lstStyle/>
        <a:p>
          <a:r>
            <a:rPr lang="en-GB" dirty="0">
              <a:solidFill>
                <a:srgbClr val="054E5A"/>
              </a:solidFill>
            </a:rPr>
            <a:t>Platformy </a:t>
          </a:r>
          <a:r>
            <a:rPr lang="en-GB" dirty="0" err="1">
              <a:solidFill>
                <a:srgbClr val="054E5A"/>
              </a:solidFill>
            </a:rPr>
            <a:t>jako</a:t>
          </a:r>
          <a:r>
            <a:rPr lang="en-GB" dirty="0">
              <a:solidFill>
                <a:srgbClr val="054E5A"/>
              </a:solidFill>
            </a:rPr>
            <a:t> </a:t>
          </a:r>
          <a:r>
            <a:rPr lang="en-GB" dirty="0" err="1">
              <a:solidFill>
                <a:srgbClr val="054E5A"/>
              </a:solidFill>
            </a:rPr>
            <a:t>elektronická</a:t>
          </a:r>
          <a:r>
            <a:rPr lang="en-GB" dirty="0">
              <a:solidFill>
                <a:srgbClr val="054E5A"/>
              </a:solidFill>
            </a:rPr>
            <a:t> </a:t>
          </a:r>
          <a:r>
            <a:rPr lang="en-GB" dirty="0" err="1">
              <a:solidFill>
                <a:srgbClr val="054E5A"/>
              </a:solidFill>
            </a:rPr>
            <a:t>tržiště</a:t>
          </a:r>
          <a:r>
            <a:rPr lang="en-GB" dirty="0">
              <a:solidFill>
                <a:srgbClr val="054E5A"/>
              </a:solidFill>
            </a:rPr>
            <a:t> (</a:t>
          </a:r>
          <a:r>
            <a:rPr lang="en-GB" dirty="0" err="1">
              <a:solidFill>
                <a:srgbClr val="054E5A"/>
              </a:solidFill>
            </a:rPr>
            <a:t>např</a:t>
          </a:r>
          <a:r>
            <a:rPr lang="en-GB" dirty="0">
              <a:solidFill>
                <a:srgbClr val="054E5A"/>
              </a:solidFill>
            </a:rPr>
            <a:t>. Airbnb,</a:t>
          </a:r>
          <a:r>
            <a:rPr lang="cs-CZ" dirty="0">
              <a:solidFill>
                <a:srgbClr val="054E5A"/>
              </a:solidFill>
            </a:rPr>
            <a:t> Booking,</a:t>
          </a:r>
          <a:r>
            <a:rPr lang="en-GB" dirty="0">
              <a:solidFill>
                <a:srgbClr val="054E5A"/>
              </a:solidFill>
            </a:rPr>
            <a:t> Uber</a:t>
          </a:r>
          <a:r>
            <a:rPr lang="cs-CZ" dirty="0">
              <a:solidFill>
                <a:srgbClr val="054E5A"/>
              </a:solidFill>
            </a:rPr>
            <a:t>, Facebook, Google</a:t>
          </a:r>
          <a:r>
            <a:rPr lang="en-GB" dirty="0">
              <a:solidFill>
                <a:srgbClr val="054E5A"/>
              </a:solidFill>
            </a:rPr>
            <a:t>) </a:t>
          </a:r>
          <a:r>
            <a:rPr lang="en-GB" dirty="0" err="1">
              <a:solidFill>
                <a:srgbClr val="054E5A"/>
              </a:solidFill>
            </a:rPr>
            <a:t>budou</a:t>
          </a:r>
          <a:r>
            <a:rPr lang="en-GB" dirty="0">
              <a:solidFill>
                <a:srgbClr val="054E5A"/>
              </a:solidFill>
            </a:rPr>
            <a:t> </a:t>
          </a:r>
          <a:r>
            <a:rPr lang="en-GB" dirty="0" err="1">
              <a:solidFill>
                <a:srgbClr val="054E5A"/>
              </a:solidFill>
            </a:rPr>
            <a:t>muset</a:t>
          </a:r>
          <a:r>
            <a:rPr lang="en-GB" dirty="0">
              <a:solidFill>
                <a:srgbClr val="054E5A"/>
              </a:solidFill>
            </a:rPr>
            <a:t> </a:t>
          </a:r>
          <a:r>
            <a:rPr lang="en-GB" dirty="0" err="1">
              <a:solidFill>
                <a:srgbClr val="054E5A"/>
              </a:solidFill>
            </a:rPr>
            <a:t>zatěžovat</a:t>
          </a:r>
          <a:r>
            <a:rPr lang="en-GB" dirty="0">
              <a:solidFill>
                <a:srgbClr val="054E5A"/>
              </a:solidFill>
            </a:rPr>
            <a:t> </a:t>
          </a:r>
          <a:r>
            <a:rPr lang="en-GB" dirty="0" err="1">
              <a:solidFill>
                <a:srgbClr val="054E5A"/>
              </a:solidFill>
            </a:rPr>
            <a:t>daní</a:t>
          </a:r>
          <a:r>
            <a:rPr lang="en-GB" dirty="0">
              <a:solidFill>
                <a:srgbClr val="054E5A"/>
              </a:solidFill>
            </a:rPr>
            <a:t> </a:t>
          </a:r>
          <a:r>
            <a:rPr lang="en-GB" dirty="0" err="1">
              <a:solidFill>
                <a:srgbClr val="054E5A"/>
              </a:solidFill>
            </a:rPr>
            <a:t>celé</a:t>
          </a:r>
          <a:r>
            <a:rPr lang="en-GB" dirty="0">
              <a:solidFill>
                <a:srgbClr val="054E5A"/>
              </a:solidFill>
            </a:rPr>
            <a:t> </a:t>
          </a:r>
          <a:r>
            <a:rPr lang="en-GB" dirty="0" err="1">
              <a:solidFill>
                <a:srgbClr val="054E5A"/>
              </a:solidFill>
            </a:rPr>
            <a:t>výstupy</a:t>
          </a:r>
          <a:r>
            <a:rPr lang="en-GB" dirty="0">
              <a:solidFill>
                <a:srgbClr val="054E5A"/>
              </a:solidFill>
            </a:rPr>
            <a:t>, </a:t>
          </a:r>
          <a:r>
            <a:rPr lang="en-GB" dirty="0" err="1">
              <a:solidFill>
                <a:srgbClr val="054E5A"/>
              </a:solidFill>
            </a:rPr>
            <a:t>nejen</a:t>
          </a:r>
          <a:r>
            <a:rPr lang="en-GB" dirty="0">
              <a:solidFill>
                <a:srgbClr val="054E5A"/>
              </a:solidFill>
            </a:rPr>
            <a:t> </a:t>
          </a:r>
          <a:r>
            <a:rPr lang="en-GB" dirty="0" err="1">
              <a:solidFill>
                <a:srgbClr val="054E5A"/>
              </a:solidFill>
            </a:rPr>
            <a:t>zprostředkování</a:t>
          </a:r>
          <a:r>
            <a:rPr lang="en-GB" dirty="0">
              <a:solidFill>
                <a:srgbClr val="054E5A"/>
              </a:solidFill>
            </a:rPr>
            <a:t> </a:t>
          </a:r>
          <a:r>
            <a:rPr lang="en-GB" dirty="0" err="1">
              <a:solidFill>
                <a:srgbClr val="054E5A"/>
              </a:solidFill>
            </a:rPr>
            <a:t>služby</a:t>
          </a:r>
          <a:r>
            <a:rPr lang="en-GB" dirty="0">
              <a:solidFill>
                <a:srgbClr val="054E5A"/>
              </a:solidFill>
            </a:rPr>
            <a:t>.</a:t>
          </a:r>
          <a:endParaRPr lang="en-US" dirty="0">
            <a:solidFill>
              <a:srgbClr val="054E5A"/>
            </a:solidFill>
          </a:endParaRPr>
        </a:p>
      </dgm:t>
    </dgm:pt>
    <dgm:pt modelId="{36104C51-5B36-4845-9CDB-88F117D1EFEB}" type="parTrans" cxnId="{0AD271FA-8871-4484-A51B-43B95843262B}">
      <dgm:prSet/>
      <dgm:spPr/>
      <dgm:t>
        <a:bodyPr/>
        <a:lstStyle/>
        <a:p>
          <a:endParaRPr lang="en-US"/>
        </a:p>
      </dgm:t>
    </dgm:pt>
    <dgm:pt modelId="{2EF2F1CE-4B2A-43D8-92E9-FE0A754A8235}" type="sibTrans" cxnId="{0AD271FA-8871-4484-A51B-43B95843262B}">
      <dgm:prSet/>
      <dgm:spPr/>
      <dgm:t>
        <a:bodyPr/>
        <a:lstStyle/>
        <a:p>
          <a:endParaRPr lang="en-US"/>
        </a:p>
      </dgm:t>
    </dgm:pt>
    <dgm:pt modelId="{B3F60FC6-F21F-486B-8188-A7411651CEF4}">
      <dgm:prSet/>
      <dgm:spPr/>
      <dgm:t>
        <a:bodyPr/>
        <a:lstStyle/>
        <a:p>
          <a:r>
            <a:rPr lang="en-GB" dirty="0" err="1">
              <a:solidFill>
                <a:srgbClr val="054E5A"/>
              </a:solidFill>
            </a:rPr>
            <a:t>Zavedení</a:t>
          </a:r>
          <a:r>
            <a:rPr lang="en-GB" dirty="0">
              <a:solidFill>
                <a:srgbClr val="054E5A"/>
              </a:solidFill>
            </a:rPr>
            <a:t> </a:t>
          </a:r>
          <a:r>
            <a:rPr lang="en-GB" i="1" dirty="0" err="1">
              <a:solidFill>
                <a:srgbClr val="054E5A"/>
              </a:solidFill>
            </a:rPr>
            <a:t>institutu</a:t>
          </a:r>
          <a:r>
            <a:rPr lang="en-GB" i="1" dirty="0">
              <a:solidFill>
                <a:srgbClr val="054E5A"/>
              </a:solidFill>
            </a:rPr>
            <a:t> </a:t>
          </a:r>
          <a:r>
            <a:rPr lang="en-GB" i="1" dirty="0" err="1">
              <a:solidFill>
                <a:srgbClr val="054E5A"/>
              </a:solidFill>
            </a:rPr>
            <a:t>domnělého</a:t>
          </a:r>
          <a:r>
            <a:rPr lang="en-GB" i="1" dirty="0">
              <a:solidFill>
                <a:srgbClr val="054E5A"/>
              </a:solidFill>
            </a:rPr>
            <a:t> </a:t>
          </a:r>
          <a:r>
            <a:rPr lang="en-GB" i="1" dirty="0" err="1">
              <a:solidFill>
                <a:srgbClr val="054E5A"/>
              </a:solidFill>
            </a:rPr>
            <a:t>poskytovatele</a:t>
          </a:r>
          <a:r>
            <a:rPr lang="en-GB" dirty="0">
              <a:solidFill>
                <a:srgbClr val="054E5A"/>
              </a:solidFill>
            </a:rPr>
            <a:t>, </a:t>
          </a:r>
          <a:r>
            <a:rPr lang="en-GB" dirty="0" err="1">
              <a:solidFill>
                <a:srgbClr val="054E5A"/>
              </a:solidFill>
            </a:rPr>
            <a:t>což</a:t>
          </a:r>
          <a:r>
            <a:rPr lang="en-GB" dirty="0">
              <a:solidFill>
                <a:srgbClr val="054E5A"/>
              </a:solidFill>
            </a:rPr>
            <a:t> </a:t>
          </a:r>
          <a:r>
            <a:rPr lang="en-GB" dirty="0" err="1">
              <a:solidFill>
                <a:srgbClr val="054E5A"/>
              </a:solidFill>
            </a:rPr>
            <a:t>znamená</a:t>
          </a:r>
          <a:r>
            <a:rPr lang="en-GB" dirty="0">
              <a:solidFill>
                <a:srgbClr val="054E5A"/>
              </a:solidFill>
            </a:rPr>
            <a:t>, </a:t>
          </a:r>
          <a:r>
            <a:rPr lang="en-GB" dirty="0" err="1">
              <a:solidFill>
                <a:srgbClr val="054E5A"/>
              </a:solidFill>
            </a:rPr>
            <a:t>že</a:t>
          </a:r>
          <a:r>
            <a:rPr lang="en-GB" dirty="0">
              <a:solidFill>
                <a:srgbClr val="054E5A"/>
              </a:solidFill>
            </a:rPr>
            <a:t> platformy </a:t>
          </a:r>
          <a:r>
            <a:rPr lang="en-GB" dirty="0" err="1">
              <a:solidFill>
                <a:srgbClr val="054E5A"/>
              </a:solidFill>
            </a:rPr>
            <a:t>budou</a:t>
          </a:r>
          <a:r>
            <a:rPr lang="en-GB" dirty="0">
              <a:solidFill>
                <a:srgbClr val="054E5A"/>
              </a:solidFill>
            </a:rPr>
            <a:t> </a:t>
          </a:r>
          <a:r>
            <a:rPr lang="en-GB" dirty="0" err="1">
              <a:solidFill>
                <a:srgbClr val="054E5A"/>
              </a:solidFill>
            </a:rPr>
            <a:t>odpovědné</a:t>
          </a:r>
          <a:r>
            <a:rPr lang="en-GB" dirty="0">
              <a:solidFill>
                <a:srgbClr val="054E5A"/>
              </a:solidFill>
            </a:rPr>
            <a:t> za </a:t>
          </a:r>
          <a:r>
            <a:rPr lang="en-GB" dirty="0" err="1">
              <a:solidFill>
                <a:srgbClr val="054E5A"/>
              </a:solidFill>
            </a:rPr>
            <a:t>daňové</a:t>
          </a:r>
          <a:r>
            <a:rPr lang="en-GB" dirty="0">
              <a:solidFill>
                <a:srgbClr val="054E5A"/>
              </a:solidFill>
            </a:rPr>
            <a:t> </a:t>
          </a:r>
          <a:r>
            <a:rPr lang="en-GB" dirty="0" err="1">
              <a:solidFill>
                <a:srgbClr val="054E5A"/>
              </a:solidFill>
            </a:rPr>
            <a:t>povinnosti</a:t>
          </a:r>
          <a:r>
            <a:rPr lang="en-GB" dirty="0">
              <a:solidFill>
                <a:srgbClr val="054E5A"/>
              </a:solidFill>
            </a:rPr>
            <a:t> v zemi </a:t>
          </a:r>
          <a:r>
            <a:rPr lang="en-GB" dirty="0" err="1">
              <a:solidFill>
                <a:srgbClr val="054E5A"/>
              </a:solidFill>
            </a:rPr>
            <a:t>zákazníka</a:t>
          </a:r>
          <a:r>
            <a:rPr lang="en-GB" dirty="0">
              <a:solidFill>
                <a:srgbClr val="054E5A"/>
              </a:solidFill>
            </a:rPr>
            <a:t>.</a:t>
          </a:r>
          <a:endParaRPr lang="en-US" dirty="0">
            <a:solidFill>
              <a:srgbClr val="054E5A"/>
            </a:solidFill>
          </a:endParaRPr>
        </a:p>
      </dgm:t>
    </dgm:pt>
    <dgm:pt modelId="{9C63A0AF-2DB1-4565-95B4-C7B2D2EE65E8}" type="parTrans" cxnId="{33ED3699-EC72-4C8C-A215-C1C6A752E18A}">
      <dgm:prSet/>
      <dgm:spPr/>
      <dgm:t>
        <a:bodyPr/>
        <a:lstStyle/>
        <a:p>
          <a:endParaRPr lang="en-US"/>
        </a:p>
      </dgm:t>
    </dgm:pt>
    <dgm:pt modelId="{4BCCBA5B-0C56-4D2B-9BB7-4A1F66F358EA}" type="sibTrans" cxnId="{33ED3699-EC72-4C8C-A215-C1C6A752E18A}">
      <dgm:prSet/>
      <dgm:spPr/>
      <dgm:t>
        <a:bodyPr/>
        <a:lstStyle/>
        <a:p>
          <a:endParaRPr lang="en-US"/>
        </a:p>
      </dgm:t>
    </dgm:pt>
    <dgm:pt modelId="{2970F838-0D7E-4152-AFBC-618AD37FC3B4}">
      <dgm:prSet custT="1"/>
      <dgm:spPr>
        <a:solidFill>
          <a:srgbClr val="054E5A"/>
        </a:solidFill>
        <a:ln>
          <a:solidFill>
            <a:srgbClr val="054E5A"/>
          </a:solidFill>
        </a:ln>
      </dgm:spPr>
      <dgm:t>
        <a:bodyPr/>
        <a:lstStyle/>
        <a:p>
          <a:r>
            <a:rPr lang="en-GB" sz="2000" b="1" dirty="0" err="1">
              <a:solidFill>
                <a:srgbClr val="E1B77E"/>
              </a:solidFill>
            </a:rPr>
            <a:t>Očekávané</a:t>
          </a:r>
          <a:r>
            <a:rPr lang="en-GB" sz="2000" b="1" dirty="0">
              <a:solidFill>
                <a:srgbClr val="E1B77E"/>
              </a:solidFill>
            </a:rPr>
            <a:t> </a:t>
          </a:r>
          <a:r>
            <a:rPr lang="en-GB" sz="2000" b="1" dirty="0" err="1">
              <a:solidFill>
                <a:srgbClr val="E1B77E"/>
              </a:solidFill>
            </a:rPr>
            <a:t>přínosy</a:t>
          </a:r>
          <a:endParaRPr lang="en-US" sz="2000" dirty="0">
            <a:solidFill>
              <a:srgbClr val="E1B77E"/>
            </a:solidFill>
          </a:endParaRPr>
        </a:p>
      </dgm:t>
    </dgm:pt>
    <dgm:pt modelId="{85ABDC9A-778E-433B-9D75-60339A62B016}" type="parTrans" cxnId="{F5100176-C3D9-46EF-BCA4-B63C0C5BB6A3}">
      <dgm:prSet/>
      <dgm:spPr/>
      <dgm:t>
        <a:bodyPr/>
        <a:lstStyle/>
        <a:p>
          <a:endParaRPr lang="en-US"/>
        </a:p>
      </dgm:t>
    </dgm:pt>
    <dgm:pt modelId="{202F44FD-AB09-403E-877B-20C0F887E512}" type="sibTrans" cxnId="{F5100176-C3D9-46EF-BCA4-B63C0C5BB6A3}">
      <dgm:prSet/>
      <dgm:spPr/>
      <dgm:t>
        <a:bodyPr/>
        <a:lstStyle/>
        <a:p>
          <a:endParaRPr lang="en-US"/>
        </a:p>
      </dgm:t>
    </dgm:pt>
    <dgm:pt modelId="{0C78252E-053A-4868-A5E8-67A5BF5F5F3C}">
      <dgm:prSet/>
      <dgm:spPr/>
      <dgm:t>
        <a:bodyPr/>
        <a:lstStyle/>
        <a:p>
          <a:r>
            <a:rPr lang="en-GB" dirty="0" err="1">
              <a:solidFill>
                <a:srgbClr val="054E5A"/>
              </a:solidFill>
            </a:rPr>
            <a:t>Rovné</a:t>
          </a:r>
          <a:r>
            <a:rPr lang="en-GB" dirty="0">
              <a:solidFill>
                <a:srgbClr val="054E5A"/>
              </a:solidFill>
            </a:rPr>
            <a:t> </a:t>
          </a:r>
          <a:r>
            <a:rPr lang="en-GB" dirty="0" err="1">
              <a:solidFill>
                <a:srgbClr val="054E5A"/>
              </a:solidFill>
            </a:rPr>
            <a:t>podmínky</a:t>
          </a:r>
          <a:r>
            <a:rPr lang="en-GB" dirty="0">
              <a:solidFill>
                <a:srgbClr val="054E5A"/>
              </a:solidFill>
            </a:rPr>
            <a:t> pro platformy a </a:t>
          </a:r>
          <a:r>
            <a:rPr lang="en-GB" dirty="0" err="1">
              <a:solidFill>
                <a:srgbClr val="054E5A"/>
              </a:solidFill>
            </a:rPr>
            <a:t>tradiční</a:t>
          </a:r>
          <a:r>
            <a:rPr lang="en-GB" dirty="0">
              <a:solidFill>
                <a:srgbClr val="054E5A"/>
              </a:solidFill>
            </a:rPr>
            <a:t> </a:t>
          </a:r>
          <a:r>
            <a:rPr lang="en-GB" dirty="0" err="1">
              <a:solidFill>
                <a:srgbClr val="054E5A"/>
              </a:solidFill>
            </a:rPr>
            <a:t>poskytovatele</a:t>
          </a:r>
          <a:r>
            <a:rPr lang="en-GB" dirty="0">
              <a:solidFill>
                <a:srgbClr val="054E5A"/>
              </a:solidFill>
            </a:rPr>
            <a:t> </a:t>
          </a:r>
          <a:r>
            <a:rPr lang="en-GB" dirty="0" err="1">
              <a:solidFill>
                <a:srgbClr val="054E5A"/>
              </a:solidFill>
            </a:rPr>
            <a:t>služeb</a:t>
          </a:r>
          <a:r>
            <a:rPr lang="cs-CZ" dirty="0">
              <a:solidFill>
                <a:srgbClr val="054E5A"/>
              </a:solidFill>
            </a:rPr>
            <a:t> (hotely, taxislužby)</a:t>
          </a:r>
          <a:endParaRPr lang="en-US" dirty="0">
            <a:solidFill>
              <a:srgbClr val="054E5A"/>
            </a:solidFill>
          </a:endParaRPr>
        </a:p>
      </dgm:t>
    </dgm:pt>
    <dgm:pt modelId="{02C40B70-A3E8-45E1-8E90-69901FE3DDD0}" type="parTrans" cxnId="{54F5F963-076D-4820-AE03-05C8C5597D23}">
      <dgm:prSet/>
      <dgm:spPr/>
      <dgm:t>
        <a:bodyPr/>
        <a:lstStyle/>
        <a:p>
          <a:endParaRPr lang="en-US"/>
        </a:p>
      </dgm:t>
    </dgm:pt>
    <dgm:pt modelId="{910A4E55-1DD7-4747-8513-22E0E0E53FCC}" type="sibTrans" cxnId="{54F5F963-076D-4820-AE03-05C8C5597D23}">
      <dgm:prSet/>
      <dgm:spPr/>
      <dgm:t>
        <a:bodyPr/>
        <a:lstStyle/>
        <a:p>
          <a:endParaRPr lang="en-US"/>
        </a:p>
      </dgm:t>
    </dgm:pt>
    <dgm:pt modelId="{5CBA209F-AE1B-4211-AC3B-4A8B6F397CC2}">
      <dgm:prSet/>
      <dgm:spPr/>
      <dgm:t>
        <a:bodyPr/>
        <a:lstStyle/>
        <a:p>
          <a:r>
            <a:rPr lang="en-GB" dirty="0" err="1">
              <a:solidFill>
                <a:srgbClr val="054E5A"/>
              </a:solidFill>
            </a:rPr>
            <a:t>Zvýšení</a:t>
          </a:r>
          <a:r>
            <a:rPr lang="en-GB" dirty="0">
              <a:solidFill>
                <a:srgbClr val="054E5A"/>
              </a:solidFill>
            </a:rPr>
            <a:t> </a:t>
          </a:r>
          <a:r>
            <a:rPr lang="en-GB" dirty="0" err="1">
              <a:solidFill>
                <a:srgbClr val="054E5A"/>
              </a:solidFill>
            </a:rPr>
            <a:t>daňových</a:t>
          </a:r>
          <a:r>
            <a:rPr lang="en-GB" dirty="0">
              <a:solidFill>
                <a:srgbClr val="054E5A"/>
              </a:solidFill>
            </a:rPr>
            <a:t> </a:t>
          </a:r>
          <a:r>
            <a:rPr lang="en-GB" dirty="0" err="1">
              <a:solidFill>
                <a:srgbClr val="054E5A"/>
              </a:solidFill>
            </a:rPr>
            <a:t>příjmů</a:t>
          </a:r>
          <a:r>
            <a:rPr lang="en-GB" dirty="0">
              <a:solidFill>
                <a:srgbClr val="054E5A"/>
              </a:solidFill>
            </a:rPr>
            <a:t> o 6,6 </a:t>
          </a:r>
          <a:r>
            <a:rPr lang="en-GB" dirty="0" err="1">
              <a:solidFill>
                <a:srgbClr val="054E5A"/>
              </a:solidFill>
            </a:rPr>
            <a:t>miliardy</a:t>
          </a:r>
          <a:r>
            <a:rPr lang="en-GB" dirty="0">
              <a:solidFill>
                <a:srgbClr val="054E5A"/>
              </a:solidFill>
            </a:rPr>
            <a:t> </a:t>
          </a:r>
          <a:r>
            <a:rPr lang="en-GB" dirty="0" err="1">
              <a:solidFill>
                <a:srgbClr val="054E5A"/>
              </a:solidFill>
            </a:rPr>
            <a:t>eur</a:t>
          </a:r>
          <a:r>
            <a:rPr lang="en-GB" dirty="0">
              <a:solidFill>
                <a:srgbClr val="054E5A"/>
              </a:solidFill>
            </a:rPr>
            <a:t> </a:t>
          </a:r>
          <a:r>
            <a:rPr lang="en-GB" dirty="0" err="1">
              <a:solidFill>
                <a:srgbClr val="054E5A"/>
              </a:solidFill>
            </a:rPr>
            <a:t>během</a:t>
          </a:r>
          <a:r>
            <a:rPr lang="en-GB" dirty="0">
              <a:solidFill>
                <a:srgbClr val="054E5A"/>
              </a:solidFill>
            </a:rPr>
            <a:t> </a:t>
          </a:r>
          <a:r>
            <a:rPr lang="en-GB" dirty="0" err="1">
              <a:solidFill>
                <a:srgbClr val="054E5A"/>
              </a:solidFill>
            </a:rPr>
            <a:t>následujících</a:t>
          </a:r>
          <a:r>
            <a:rPr lang="en-GB" dirty="0">
              <a:solidFill>
                <a:srgbClr val="054E5A"/>
              </a:solidFill>
            </a:rPr>
            <a:t> 10 let</a:t>
          </a:r>
          <a:endParaRPr lang="en-US" dirty="0">
            <a:solidFill>
              <a:srgbClr val="054E5A"/>
            </a:solidFill>
          </a:endParaRPr>
        </a:p>
      </dgm:t>
    </dgm:pt>
    <dgm:pt modelId="{B48FE232-376B-49EB-8242-BF75986F0F5A}" type="parTrans" cxnId="{E8FE4C17-F8B6-4FA7-B148-4588B11DAB69}">
      <dgm:prSet/>
      <dgm:spPr/>
      <dgm:t>
        <a:bodyPr/>
        <a:lstStyle/>
        <a:p>
          <a:endParaRPr lang="en-US"/>
        </a:p>
      </dgm:t>
    </dgm:pt>
    <dgm:pt modelId="{E2D4516B-FE1E-4AB7-8673-8C8DFBC5EB79}" type="sibTrans" cxnId="{E8FE4C17-F8B6-4FA7-B148-4588B11DAB69}">
      <dgm:prSet/>
      <dgm:spPr/>
      <dgm:t>
        <a:bodyPr/>
        <a:lstStyle/>
        <a:p>
          <a:endParaRPr lang="en-US"/>
        </a:p>
      </dgm:t>
    </dgm:pt>
    <dgm:pt modelId="{CE185E04-6B3C-4FD7-95C5-48DB3CBC0E3B}" type="pres">
      <dgm:prSet presAssocID="{CB527017-9C76-4D9E-9650-F94E31BA1AEC}" presName="linear" presStyleCnt="0">
        <dgm:presLayoutVars>
          <dgm:animLvl val="lvl"/>
          <dgm:resizeHandles val="exact"/>
        </dgm:presLayoutVars>
      </dgm:prSet>
      <dgm:spPr/>
    </dgm:pt>
    <dgm:pt modelId="{1081FC04-91F8-410C-B0B8-3A045293006D}" type="pres">
      <dgm:prSet presAssocID="{B44EE9B3-6E7F-4EB2-BB61-DE545740E98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CD3FC518-20DC-40DC-9832-1C30080AEA03}" type="pres">
      <dgm:prSet presAssocID="{2EF2F1CE-4B2A-43D8-92E9-FE0A754A8235}" presName="spacer" presStyleCnt="0"/>
      <dgm:spPr/>
    </dgm:pt>
    <dgm:pt modelId="{6B9ADE45-8406-4A5F-9D99-4CF9D2B46DA6}" type="pres">
      <dgm:prSet presAssocID="{B3F60FC6-F21F-486B-8188-A7411651CEF4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87D42AB6-E22D-4263-9B97-F49775765521}" type="pres">
      <dgm:prSet presAssocID="{4BCCBA5B-0C56-4D2B-9BB7-4A1F66F358EA}" presName="spacer" presStyleCnt="0"/>
      <dgm:spPr/>
    </dgm:pt>
    <dgm:pt modelId="{EE2E56DC-907F-4363-A2A6-9CF67CEFFFAA}" type="pres">
      <dgm:prSet presAssocID="{2970F838-0D7E-4152-AFBC-618AD37FC3B4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C257EBBF-1DCC-4CDB-9BC1-15F9BBA7C1F3}" type="pres">
      <dgm:prSet presAssocID="{202F44FD-AB09-403E-877B-20C0F887E512}" presName="spacer" presStyleCnt="0"/>
      <dgm:spPr/>
    </dgm:pt>
    <dgm:pt modelId="{8372FEDC-9BE6-4656-8076-69CD72DBE785}" type="pres">
      <dgm:prSet presAssocID="{0C78252E-053A-4868-A5E8-67A5BF5F5F3C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00C522E-68E5-4BFC-A92C-480892F7B5ED}" type="pres">
      <dgm:prSet presAssocID="{910A4E55-1DD7-4747-8513-22E0E0E53FCC}" presName="spacer" presStyleCnt="0"/>
      <dgm:spPr/>
    </dgm:pt>
    <dgm:pt modelId="{6AFE963F-EF05-4F55-AF18-CF331A71C43D}" type="pres">
      <dgm:prSet presAssocID="{5CBA209F-AE1B-4211-AC3B-4A8B6F397CC2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3D942906-3689-4132-882E-845FF20EC86E}" type="presOf" srcId="{CB527017-9C76-4D9E-9650-F94E31BA1AEC}" destId="{CE185E04-6B3C-4FD7-95C5-48DB3CBC0E3B}" srcOrd="0" destOrd="0" presId="urn:microsoft.com/office/officeart/2005/8/layout/vList2"/>
    <dgm:cxn modelId="{E8FE4C17-F8B6-4FA7-B148-4588B11DAB69}" srcId="{CB527017-9C76-4D9E-9650-F94E31BA1AEC}" destId="{5CBA209F-AE1B-4211-AC3B-4A8B6F397CC2}" srcOrd="4" destOrd="0" parTransId="{B48FE232-376B-49EB-8242-BF75986F0F5A}" sibTransId="{E2D4516B-FE1E-4AB7-8673-8C8DFBC5EB79}"/>
    <dgm:cxn modelId="{54F5F963-076D-4820-AE03-05C8C5597D23}" srcId="{CB527017-9C76-4D9E-9650-F94E31BA1AEC}" destId="{0C78252E-053A-4868-A5E8-67A5BF5F5F3C}" srcOrd="3" destOrd="0" parTransId="{02C40B70-A3E8-45E1-8E90-69901FE3DDD0}" sibTransId="{910A4E55-1DD7-4747-8513-22E0E0E53FCC}"/>
    <dgm:cxn modelId="{8D038E64-94CD-439A-8FEB-D48F09A82F4F}" type="presOf" srcId="{B44EE9B3-6E7F-4EB2-BB61-DE545740E98B}" destId="{1081FC04-91F8-410C-B0B8-3A045293006D}" srcOrd="0" destOrd="0" presId="urn:microsoft.com/office/officeart/2005/8/layout/vList2"/>
    <dgm:cxn modelId="{F5100176-C3D9-46EF-BCA4-B63C0C5BB6A3}" srcId="{CB527017-9C76-4D9E-9650-F94E31BA1AEC}" destId="{2970F838-0D7E-4152-AFBC-618AD37FC3B4}" srcOrd="2" destOrd="0" parTransId="{85ABDC9A-778E-433B-9D75-60339A62B016}" sibTransId="{202F44FD-AB09-403E-877B-20C0F887E512}"/>
    <dgm:cxn modelId="{F77E938D-3488-47D0-83B0-9C54CD092BB4}" type="presOf" srcId="{B3F60FC6-F21F-486B-8188-A7411651CEF4}" destId="{6B9ADE45-8406-4A5F-9D99-4CF9D2B46DA6}" srcOrd="0" destOrd="0" presId="urn:microsoft.com/office/officeart/2005/8/layout/vList2"/>
    <dgm:cxn modelId="{33ED3699-EC72-4C8C-A215-C1C6A752E18A}" srcId="{CB527017-9C76-4D9E-9650-F94E31BA1AEC}" destId="{B3F60FC6-F21F-486B-8188-A7411651CEF4}" srcOrd="1" destOrd="0" parTransId="{9C63A0AF-2DB1-4565-95B4-C7B2D2EE65E8}" sibTransId="{4BCCBA5B-0C56-4D2B-9BB7-4A1F66F358EA}"/>
    <dgm:cxn modelId="{B262D09D-80AD-4F51-BA9D-88473C85FABD}" type="presOf" srcId="{0C78252E-053A-4868-A5E8-67A5BF5F5F3C}" destId="{8372FEDC-9BE6-4656-8076-69CD72DBE785}" srcOrd="0" destOrd="0" presId="urn:microsoft.com/office/officeart/2005/8/layout/vList2"/>
    <dgm:cxn modelId="{5650FFA3-CD4E-4637-8A54-5C2CE6CA7DD0}" type="presOf" srcId="{2970F838-0D7E-4152-AFBC-618AD37FC3B4}" destId="{EE2E56DC-907F-4363-A2A6-9CF67CEFFFAA}" srcOrd="0" destOrd="0" presId="urn:microsoft.com/office/officeart/2005/8/layout/vList2"/>
    <dgm:cxn modelId="{B10E00CB-1EA8-477E-9B87-095481345212}" type="presOf" srcId="{5CBA209F-AE1B-4211-AC3B-4A8B6F397CC2}" destId="{6AFE963F-EF05-4F55-AF18-CF331A71C43D}" srcOrd="0" destOrd="0" presId="urn:microsoft.com/office/officeart/2005/8/layout/vList2"/>
    <dgm:cxn modelId="{0AD271FA-8871-4484-A51B-43B95843262B}" srcId="{CB527017-9C76-4D9E-9650-F94E31BA1AEC}" destId="{B44EE9B3-6E7F-4EB2-BB61-DE545740E98B}" srcOrd="0" destOrd="0" parTransId="{36104C51-5B36-4845-9CDB-88F117D1EFEB}" sibTransId="{2EF2F1CE-4B2A-43D8-92E9-FE0A754A8235}"/>
    <dgm:cxn modelId="{163EFFC9-4E64-465B-BEAE-DDF7565B98FF}" type="presParOf" srcId="{CE185E04-6B3C-4FD7-95C5-48DB3CBC0E3B}" destId="{1081FC04-91F8-410C-B0B8-3A045293006D}" srcOrd="0" destOrd="0" presId="urn:microsoft.com/office/officeart/2005/8/layout/vList2"/>
    <dgm:cxn modelId="{D043AA61-3FD8-4395-A93F-EDC2169DDC45}" type="presParOf" srcId="{CE185E04-6B3C-4FD7-95C5-48DB3CBC0E3B}" destId="{CD3FC518-20DC-40DC-9832-1C30080AEA03}" srcOrd="1" destOrd="0" presId="urn:microsoft.com/office/officeart/2005/8/layout/vList2"/>
    <dgm:cxn modelId="{C7F8F373-37F7-418F-B233-43F7509795A2}" type="presParOf" srcId="{CE185E04-6B3C-4FD7-95C5-48DB3CBC0E3B}" destId="{6B9ADE45-8406-4A5F-9D99-4CF9D2B46DA6}" srcOrd="2" destOrd="0" presId="urn:microsoft.com/office/officeart/2005/8/layout/vList2"/>
    <dgm:cxn modelId="{232E7A23-AB4C-4FA0-A17F-177CA6D8C94A}" type="presParOf" srcId="{CE185E04-6B3C-4FD7-95C5-48DB3CBC0E3B}" destId="{87D42AB6-E22D-4263-9B97-F49775765521}" srcOrd="3" destOrd="0" presId="urn:microsoft.com/office/officeart/2005/8/layout/vList2"/>
    <dgm:cxn modelId="{BA1417C8-34CE-474E-B92A-02627F4F0E99}" type="presParOf" srcId="{CE185E04-6B3C-4FD7-95C5-48DB3CBC0E3B}" destId="{EE2E56DC-907F-4363-A2A6-9CF67CEFFFAA}" srcOrd="4" destOrd="0" presId="urn:microsoft.com/office/officeart/2005/8/layout/vList2"/>
    <dgm:cxn modelId="{648D7826-075E-4593-933A-83F124CA471C}" type="presParOf" srcId="{CE185E04-6B3C-4FD7-95C5-48DB3CBC0E3B}" destId="{C257EBBF-1DCC-4CDB-9BC1-15F9BBA7C1F3}" srcOrd="5" destOrd="0" presId="urn:microsoft.com/office/officeart/2005/8/layout/vList2"/>
    <dgm:cxn modelId="{BBD06460-593B-433A-A9E7-D68A4D8C4D98}" type="presParOf" srcId="{CE185E04-6B3C-4FD7-95C5-48DB3CBC0E3B}" destId="{8372FEDC-9BE6-4656-8076-69CD72DBE785}" srcOrd="6" destOrd="0" presId="urn:microsoft.com/office/officeart/2005/8/layout/vList2"/>
    <dgm:cxn modelId="{68015991-7727-4DD8-A70E-2DDA7236E647}" type="presParOf" srcId="{CE185E04-6B3C-4FD7-95C5-48DB3CBC0E3B}" destId="{C00C522E-68E5-4BFC-A92C-480892F7B5ED}" srcOrd="7" destOrd="0" presId="urn:microsoft.com/office/officeart/2005/8/layout/vList2"/>
    <dgm:cxn modelId="{8596B923-C38C-4CF1-B0FE-A8B9581511CE}" type="presParOf" srcId="{CE185E04-6B3C-4FD7-95C5-48DB3CBC0E3B}" destId="{6AFE963F-EF05-4F55-AF18-CF331A71C43D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68AA29-8F93-4FC6-8FF8-9A585CB5882F}">
      <dsp:nvSpPr>
        <dsp:cNvPr id="0" name=""/>
        <dsp:cNvSpPr/>
      </dsp:nvSpPr>
      <dsp:spPr>
        <a:xfrm>
          <a:off x="1354666" y="0"/>
          <a:ext cx="5418667" cy="5418667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DFE4BC-9A82-43A0-9083-FE60FDAB2196}">
      <dsp:nvSpPr>
        <dsp:cNvPr id="0" name=""/>
        <dsp:cNvSpPr/>
      </dsp:nvSpPr>
      <dsp:spPr>
        <a:xfrm>
          <a:off x="1869439" y="514773"/>
          <a:ext cx="2113280" cy="2113280"/>
        </a:xfrm>
        <a:prstGeom prst="roundRect">
          <a:avLst/>
        </a:prstGeom>
        <a:solidFill>
          <a:srgbClr val="E1B77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DPH je jeden z hlavních zdrojů příjmů pro státní rozpočet</a:t>
          </a:r>
          <a:endParaRPr lang="en-GB" sz="2000" kern="1200" dirty="0"/>
        </a:p>
      </dsp:txBody>
      <dsp:txXfrm>
        <a:off x="1972601" y="617935"/>
        <a:ext cx="1906956" cy="1906956"/>
      </dsp:txXfrm>
    </dsp:sp>
    <dsp:sp modelId="{6BC710FE-7F48-48F2-B3AD-41150D73C946}">
      <dsp:nvSpPr>
        <dsp:cNvPr id="0" name=""/>
        <dsp:cNvSpPr/>
      </dsp:nvSpPr>
      <dsp:spPr>
        <a:xfrm>
          <a:off x="4145280" y="514773"/>
          <a:ext cx="2113280" cy="2113280"/>
        </a:xfrm>
        <a:prstGeom prst="roundRect">
          <a:avLst/>
        </a:prstGeom>
        <a:solidFill>
          <a:srgbClr val="F6836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Enormní výše „VAT Gap(u)“</a:t>
          </a:r>
          <a:endParaRPr lang="en-GB" sz="2000" kern="1200" dirty="0"/>
        </a:p>
      </dsp:txBody>
      <dsp:txXfrm>
        <a:off x="4248442" y="617935"/>
        <a:ext cx="1906956" cy="1906956"/>
      </dsp:txXfrm>
    </dsp:sp>
    <dsp:sp modelId="{3BB5299F-E144-475C-8AAE-E627C85F829D}">
      <dsp:nvSpPr>
        <dsp:cNvPr id="0" name=""/>
        <dsp:cNvSpPr/>
      </dsp:nvSpPr>
      <dsp:spPr>
        <a:xfrm>
          <a:off x="1869439" y="2790613"/>
          <a:ext cx="2113280" cy="2113280"/>
        </a:xfrm>
        <a:prstGeom prst="roundRect">
          <a:avLst/>
        </a:prstGeom>
        <a:solidFill>
          <a:srgbClr val="123F6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Technický vývoj předstihl regulaci</a:t>
          </a:r>
          <a:endParaRPr lang="en-GB" sz="2000" kern="1200" dirty="0"/>
        </a:p>
      </dsp:txBody>
      <dsp:txXfrm>
        <a:off x="1972601" y="2893775"/>
        <a:ext cx="1906956" cy="1906956"/>
      </dsp:txXfrm>
    </dsp:sp>
    <dsp:sp modelId="{382C1BCF-FE17-46B2-B6E7-6133496E5D4F}">
      <dsp:nvSpPr>
        <dsp:cNvPr id="0" name=""/>
        <dsp:cNvSpPr/>
      </dsp:nvSpPr>
      <dsp:spPr>
        <a:xfrm>
          <a:off x="4145280" y="2790613"/>
          <a:ext cx="2113280" cy="21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Nepředvídané nové byznys modely</a:t>
          </a:r>
          <a:endParaRPr lang="en-GB" sz="2000" kern="1200" dirty="0"/>
        </a:p>
      </dsp:txBody>
      <dsp:txXfrm>
        <a:off x="4248442" y="2893775"/>
        <a:ext cx="1906956" cy="19069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75D7FE-2489-4BF6-8859-AA6B13E7BE8F}">
      <dsp:nvSpPr>
        <dsp:cNvPr id="0" name=""/>
        <dsp:cNvSpPr/>
      </dsp:nvSpPr>
      <dsp:spPr>
        <a:xfrm>
          <a:off x="-6125176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80815B-9A21-43B1-9F98-71B7661F8B6B}">
      <dsp:nvSpPr>
        <dsp:cNvPr id="0" name=""/>
        <dsp:cNvSpPr/>
      </dsp:nvSpPr>
      <dsp:spPr>
        <a:xfrm>
          <a:off x="752110" y="541866"/>
          <a:ext cx="7301111" cy="108373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101600" rIns="101600" bIns="1016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kern="1200" dirty="0">
              <a:solidFill>
                <a:srgbClr val="E1B77E"/>
              </a:solidFill>
            </a:rPr>
            <a:t>Digital e-reporting</a:t>
          </a:r>
          <a:endParaRPr lang="en-GB" sz="4000" kern="1200" dirty="0">
            <a:solidFill>
              <a:srgbClr val="E1B77E"/>
            </a:solidFill>
          </a:endParaRPr>
        </a:p>
      </dsp:txBody>
      <dsp:txXfrm>
        <a:off x="752110" y="541866"/>
        <a:ext cx="7301111" cy="1083733"/>
      </dsp:txXfrm>
    </dsp:sp>
    <dsp:sp modelId="{2B9278C2-7541-4308-B71F-FC559E4F0D31}">
      <dsp:nvSpPr>
        <dsp:cNvPr id="0" name=""/>
        <dsp:cNvSpPr/>
      </dsp:nvSpPr>
      <dsp:spPr>
        <a:xfrm>
          <a:off x="74777" y="4064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1B77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23599E-BDE9-4E9D-9597-1CA6DDD81EFE}">
      <dsp:nvSpPr>
        <dsp:cNvPr id="0" name=""/>
        <dsp:cNvSpPr/>
      </dsp:nvSpPr>
      <dsp:spPr>
        <a:xfrm>
          <a:off x="1146048" y="2167466"/>
          <a:ext cx="6907174" cy="108373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101600" rIns="101600" bIns="1016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kern="1200" dirty="0" err="1">
              <a:solidFill>
                <a:srgbClr val="E1B77E"/>
              </a:solidFill>
            </a:rPr>
            <a:t>Platform</a:t>
          </a:r>
          <a:r>
            <a:rPr lang="cs-CZ" sz="4000" kern="1200" dirty="0">
              <a:solidFill>
                <a:srgbClr val="E1B77E"/>
              </a:solidFill>
            </a:rPr>
            <a:t> </a:t>
          </a:r>
          <a:r>
            <a:rPr lang="cs-CZ" sz="4000" kern="1200" dirty="0" err="1">
              <a:solidFill>
                <a:srgbClr val="E1B77E"/>
              </a:solidFill>
            </a:rPr>
            <a:t>economy</a:t>
          </a:r>
          <a:endParaRPr lang="en-GB" sz="4000" kern="1200" dirty="0">
            <a:solidFill>
              <a:srgbClr val="E1B77E"/>
            </a:solidFill>
          </a:endParaRPr>
        </a:p>
      </dsp:txBody>
      <dsp:txXfrm>
        <a:off x="1146048" y="2167466"/>
        <a:ext cx="6907174" cy="1083733"/>
      </dsp:txXfrm>
    </dsp:sp>
    <dsp:sp modelId="{09C8FC06-62F6-417A-BFF1-B0CBCDD2A4F4}">
      <dsp:nvSpPr>
        <dsp:cNvPr id="0" name=""/>
        <dsp:cNvSpPr/>
      </dsp:nvSpPr>
      <dsp:spPr>
        <a:xfrm>
          <a:off x="468714" y="20320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DAEE78-985E-4DA6-B144-957E1F4A3F25}">
      <dsp:nvSpPr>
        <dsp:cNvPr id="0" name=""/>
        <dsp:cNvSpPr/>
      </dsp:nvSpPr>
      <dsp:spPr>
        <a:xfrm>
          <a:off x="752110" y="3793066"/>
          <a:ext cx="7301111" cy="108373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101600" rIns="101600" bIns="1016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kern="1200" dirty="0">
              <a:solidFill>
                <a:srgbClr val="E1B77E"/>
              </a:solidFill>
            </a:rPr>
            <a:t>Single VAT </a:t>
          </a:r>
          <a:r>
            <a:rPr lang="cs-CZ" sz="4000" kern="1200" dirty="0" err="1">
              <a:solidFill>
                <a:srgbClr val="E1B77E"/>
              </a:solidFill>
            </a:rPr>
            <a:t>registration</a:t>
          </a:r>
          <a:endParaRPr lang="en-GB" sz="4000" kern="1200" dirty="0">
            <a:solidFill>
              <a:srgbClr val="E1B77E"/>
            </a:solidFill>
          </a:endParaRPr>
        </a:p>
      </dsp:txBody>
      <dsp:txXfrm>
        <a:off x="752110" y="3793066"/>
        <a:ext cx="7301111" cy="1083733"/>
      </dsp:txXfrm>
    </dsp:sp>
    <dsp:sp modelId="{19A796CD-5BA3-4079-A800-86DBA10EB742}">
      <dsp:nvSpPr>
        <dsp:cNvPr id="0" name=""/>
        <dsp:cNvSpPr/>
      </dsp:nvSpPr>
      <dsp:spPr>
        <a:xfrm>
          <a:off x="74777" y="36576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81FC04-91F8-410C-B0B8-3A045293006D}">
      <dsp:nvSpPr>
        <dsp:cNvPr id="0" name=""/>
        <dsp:cNvSpPr/>
      </dsp:nvSpPr>
      <dsp:spPr>
        <a:xfrm>
          <a:off x="0" y="51705"/>
          <a:ext cx="11329416" cy="82251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>
              <a:solidFill>
                <a:srgbClr val="054E5A"/>
              </a:solidFill>
            </a:rPr>
            <a:t>Platformy </a:t>
          </a:r>
          <a:r>
            <a:rPr lang="en-GB" sz="1900" kern="1200" dirty="0" err="1">
              <a:solidFill>
                <a:srgbClr val="054E5A"/>
              </a:solidFill>
            </a:rPr>
            <a:t>jako</a:t>
          </a:r>
          <a:r>
            <a:rPr lang="en-GB" sz="1900" kern="1200" dirty="0">
              <a:solidFill>
                <a:srgbClr val="054E5A"/>
              </a:solidFill>
            </a:rPr>
            <a:t> </a:t>
          </a:r>
          <a:r>
            <a:rPr lang="en-GB" sz="1900" kern="1200" dirty="0" err="1">
              <a:solidFill>
                <a:srgbClr val="054E5A"/>
              </a:solidFill>
            </a:rPr>
            <a:t>elektronická</a:t>
          </a:r>
          <a:r>
            <a:rPr lang="en-GB" sz="1900" kern="1200" dirty="0">
              <a:solidFill>
                <a:srgbClr val="054E5A"/>
              </a:solidFill>
            </a:rPr>
            <a:t> </a:t>
          </a:r>
          <a:r>
            <a:rPr lang="en-GB" sz="1900" kern="1200" dirty="0" err="1">
              <a:solidFill>
                <a:srgbClr val="054E5A"/>
              </a:solidFill>
            </a:rPr>
            <a:t>tržiště</a:t>
          </a:r>
          <a:r>
            <a:rPr lang="en-GB" sz="1900" kern="1200" dirty="0">
              <a:solidFill>
                <a:srgbClr val="054E5A"/>
              </a:solidFill>
            </a:rPr>
            <a:t> (</a:t>
          </a:r>
          <a:r>
            <a:rPr lang="en-GB" sz="1900" kern="1200" dirty="0" err="1">
              <a:solidFill>
                <a:srgbClr val="054E5A"/>
              </a:solidFill>
            </a:rPr>
            <a:t>např</a:t>
          </a:r>
          <a:r>
            <a:rPr lang="en-GB" sz="1900" kern="1200" dirty="0">
              <a:solidFill>
                <a:srgbClr val="054E5A"/>
              </a:solidFill>
            </a:rPr>
            <a:t>. Airbnb,</a:t>
          </a:r>
          <a:r>
            <a:rPr lang="cs-CZ" sz="1900" kern="1200" dirty="0">
              <a:solidFill>
                <a:srgbClr val="054E5A"/>
              </a:solidFill>
            </a:rPr>
            <a:t> Booking,</a:t>
          </a:r>
          <a:r>
            <a:rPr lang="en-GB" sz="1900" kern="1200" dirty="0">
              <a:solidFill>
                <a:srgbClr val="054E5A"/>
              </a:solidFill>
            </a:rPr>
            <a:t> Uber</a:t>
          </a:r>
          <a:r>
            <a:rPr lang="cs-CZ" sz="1900" kern="1200" dirty="0">
              <a:solidFill>
                <a:srgbClr val="054E5A"/>
              </a:solidFill>
            </a:rPr>
            <a:t>, Facebook, Google</a:t>
          </a:r>
          <a:r>
            <a:rPr lang="en-GB" sz="1900" kern="1200" dirty="0">
              <a:solidFill>
                <a:srgbClr val="054E5A"/>
              </a:solidFill>
            </a:rPr>
            <a:t>) </a:t>
          </a:r>
          <a:r>
            <a:rPr lang="en-GB" sz="1900" kern="1200" dirty="0" err="1">
              <a:solidFill>
                <a:srgbClr val="054E5A"/>
              </a:solidFill>
            </a:rPr>
            <a:t>budou</a:t>
          </a:r>
          <a:r>
            <a:rPr lang="en-GB" sz="1900" kern="1200" dirty="0">
              <a:solidFill>
                <a:srgbClr val="054E5A"/>
              </a:solidFill>
            </a:rPr>
            <a:t> </a:t>
          </a:r>
          <a:r>
            <a:rPr lang="en-GB" sz="1900" kern="1200" dirty="0" err="1">
              <a:solidFill>
                <a:srgbClr val="054E5A"/>
              </a:solidFill>
            </a:rPr>
            <a:t>muset</a:t>
          </a:r>
          <a:r>
            <a:rPr lang="en-GB" sz="1900" kern="1200" dirty="0">
              <a:solidFill>
                <a:srgbClr val="054E5A"/>
              </a:solidFill>
            </a:rPr>
            <a:t> </a:t>
          </a:r>
          <a:r>
            <a:rPr lang="en-GB" sz="1900" kern="1200" dirty="0" err="1">
              <a:solidFill>
                <a:srgbClr val="054E5A"/>
              </a:solidFill>
            </a:rPr>
            <a:t>zatěžovat</a:t>
          </a:r>
          <a:r>
            <a:rPr lang="en-GB" sz="1900" kern="1200" dirty="0">
              <a:solidFill>
                <a:srgbClr val="054E5A"/>
              </a:solidFill>
            </a:rPr>
            <a:t> </a:t>
          </a:r>
          <a:r>
            <a:rPr lang="en-GB" sz="1900" kern="1200" dirty="0" err="1">
              <a:solidFill>
                <a:srgbClr val="054E5A"/>
              </a:solidFill>
            </a:rPr>
            <a:t>daní</a:t>
          </a:r>
          <a:r>
            <a:rPr lang="en-GB" sz="1900" kern="1200" dirty="0">
              <a:solidFill>
                <a:srgbClr val="054E5A"/>
              </a:solidFill>
            </a:rPr>
            <a:t> </a:t>
          </a:r>
          <a:r>
            <a:rPr lang="en-GB" sz="1900" kern="1200" dirty="0" err="1">
              <a:solidFill>
                <a:srgbClr val="054E5A"/>
              </a:solidFill>
            </a:rPr>
            <a:t>celé</a:t>
          </a:r>
          <a:r>
            <a:rPr lang="en-GB" sz="1900" kern="1200" dirty="0">
              <a:solidFill>
                <a:srgbClr val="054E5A"/>
              </a:solidFill>
            </a:rPr>
            <a:t> </a:t>
          </a:r>
          <a:r>
            <a:rPr lang="en-GB" sz="1900" kern="1200" dirty="0" err="1">
              <a:solidFill>
                <a:srgbClr val="054E5A"/>
              </a:solidFill>
            </a:rPr>
            <a:t>výstupy</a:t>
          </a:r>
          <a:r>
            <a:rPr lang="en-GB" sz="1900" kern="1200" dirty="0">
              <a:solidFill>
                <a:srgbClr val="054E5A"/>
              </a:solidFill>
            </a:rPr>
            <a:t>, </a:t>
          </a:r>
          <a:r>
            <a:rPr lang="en-GB" sz="1900" kern="1200" dirty="0" err="1">
              <a:solidFill>
                <a:srgbClr val="054E5A"/>
              </a:solidFill>
            </a:rPr>
            <a:t>nejen</a:t>
          </a:r>
          <a:r>
            <a:rPr lang="en-GB" sz="1900" kern="1200" dirty="0">
              <a:solidFill>
                <a:srgbClr val="054E5A"/>
              </a:solidFill>
            </a:rPr>
            <a:t> </a:t>
          </a:r>
          <a:r>
            <a:rPr lang="en-GB" sz="1900" kern="1200" dirty="0" err="1">
              <a:solidFill>
                <a:srgbClr val="054E5A"/>
              </a:solidFill>
            </a:rPr>
            <a:t>zprostředkování</a:t>
          </a:r>
          <a:r>
            <a:rPr lang="en-GB" sz="1900" kern="1200" dirty="0">
              <a:solidFill>
                <a:srgbClr val="054E5A"/>
              </a:solidFill>
            </a:rPr>
            <a:t> </a:t>
          </a:r>
          <a:r>
            <a:rPr lang="en-GB" sz="1900" kern="1200" dirty="0" err="1">
              <a:solidFill>
                <a:srgbClr val="054E5A"/>
              </a:solidFill>
            </a:rPr>
            <a:t>služby</a:t>
          </a:r>
          <a:r>
            <a:rPr lang="en-GB" sz="1900" kern="1200" dirty="0">
              <a:solidFill>
                <a:srgbClr val="054E5A"/>
              </a:solidFill>
            </a:rPr>
            <a:t>.</a:t>
          </a:r>
          <a:endParaRPr lang="en-US" sz="1900" kern="1200" dirty="0">
            <a:solidFill>
              <a:srgbClr val="054E5A"/>
            </a:solidFill>
          </a:endParaRPr>
        </a:p>
      </dsp:txBody>
      <dsp:txXfrm>
        <a:off x="40152" y="91857"/>
        <a:ext cx="11249112" cy="742206"/>
      </dsp:txXfrm>
    </dsp:sp>
    <dsp:sp modelId="{6B9ADE45-8406-4A5F-9D99-4CF9D2B46DA6}">
      <dsp:nvSpPr>
        <dsp:cNvPr id="0" name=""/>
        <dsp:cNvSpPr/>
      </dsp:nvSpPr>
      <dsp:spPr>
        <a:xfrm>
          <a:off x="0" y="928935"/>
          <a:ext cx="11329416" cy="82251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 err="1">
              <a:solidFill>
                <a:srgbClr val="054E5A"/>
              </a:solidFill>
            </a:rPr>
            <a:t>Zavedení</a:t>
          </a:r>
          <a:r>
            <a:rPr lang="en-GB" sz="1900" kern="1200" dirty="0">
              <a:solidFill>
                <a:srgbClr val="054E5A"/>
              </a:solidFill>
            </a:rPr>
            <a:t> </a:t>
          </a:r>
          <a:r>
            <a:rPr lang="en-GB" sz="1900" i="1" kern="1200" dirty="0" err="1">
              <a:solidFill>
                <a:srgbClr val="054E5A"/>
              </a:solidFill>
            </a:rPr>
            <a:t>institutu</a:t>
          </a:r>
          <a:r>
            <a:rPr lang="en-GB" sz="1900" i="1" kern="1200" dirty="0">
              <a:solidFill>
                <a:srgbClr val="054E5A"/>
              </a:solidFill>
            </a:rPr>
            <a:t> </a:t>
          </a:r>
          <a:r>
            <a:rPr lang="en-GB" sz="1900" i="1" kern="1200" dirty="0" err="1">
              <a:solidFill>
                <a:srgbClr val="054E5A"/>
              </a:solidFill>
            </a:rPr>
            <a:t>domnělého</a:t>
          </a:r>
          <a:r>
            <a:rPr lang="en-GB" sz="1900" i="1" kern="1200" dirty="0">
              <a:solidFill>
                <a:srgbClr val="054E5A"/>
              </a:solidFill>
            </a:rPr>
            <a:t> </a:t>
          </a:r>
          <a:r>
            <a:rPr lang="en-GB" sz="1900" i="1" kern="1200" dirty="0" err="1">
              <a:solidFill>
                <a:srgbClr val="054E5A"/>
              </a:solidFill>
            </a:rPr>
            <a:t>poskytovatele</a:t>
          </a:r>
          <a:r>
            <a:rPr lang="en-GB" sz="1900" kern="1200" dirty="0">
              <a:solidFill>
                <a:srgbClr val="054E5A"/>
              </a:solidFill>
            </a:rPr>
            <a:t>, </a:t>
          </a:r>
          <a:r>
            <a:rPr lang="en-GB" sz="1900" kern="1200" dirty="0" err="1">
              <a:solidFill>
                <a:srgbClr val="054E5A"/>
              </a:solidFill>
            </a:rPr>
            <a:t>což</a:t>
          </a:r>
          <a:r>
            <a:rPr lang="en-GB" sz="1900" kern="1200" dirty="0">
              <a:solidFill>
                <a:srgbClr val="054E5A"/>
              </a:solidFill>
            </a:rPr>
            <a:t> </a:t>
          </a:r>
          <a:r>
            <a:rPr lang="en-GB" sz="1900" kern="1200" dirty="0" err="1">
              <a:solidFill>
                <a:srgbClr val="054E5A"/>
              </a:solidFill>
            </a:rPr>
            <a:t>znamená</a:t>
          </a:r>
          <a:r>
            <a:rPr lang="en-GB" sz="1900" kern="1200" dirty="0">
              <a:solidFill>
                <a:srgbClr val="054E5A"/>
              </a:solidFill>
            </a:rPr>
            <a:t>, </a:t>
          </a:r>
          <a:r>
            <a:rPr lang="en-GB" sz="1900" kern="1200" dirty="0" err="1">
              <a:solidFill>
                <a:srgbClr val="054E5A"/>
              </a:solidFill>
            </a:rPr>
            <a:t>že</a:t>
          </a:r>
          <a:r>
            <a:rPr lang="en-GB" sz="1900" kern="1200" dirty="0">
              <a:solidFill>
                <a:srgbClr val="054E5A"/>
              </a:solidFill>
            </a:rPr>
            <a:t> platformy </a:t>
          </a:r>
          <a:r>
            <a:rPr lang="en-GB" sz="1900" kern="1200" dirty="0" err="1">
              <a:solidFill>
                <a:srgbClr val="054E5A"/>
              </a:solidFill>
            </a:rPr>
            <a:t>budou</a:t>
          </a:r>
          <a:r>
            <a:rPr lang="en-GB" sz="1900" kern="1200" dirty="0">
              <a:solidFill>
                <a:srgbClr val="054E5A"/>
              </a:solidFill>
            </a:rPr>
            <a:t> </a:t>
          </a:r>
          <a:r>
            <a:rPr lang="en-GB" sz="1900" kern="1200" dirty="0" err="1">
              <a:solidFill>
                <a:srgbClr val="054E5A"/>
              </a:solidFill>
            </a:rPr>
            <a:t>odpovědné</a:t>
          </a:r>
          <a:r>
            <a:rPr lang="en-GB" sz="1900" kern="1200" dirty="0">
              <a:solidFill>
                <a:srgbClr val="054E5A"/>
              </a:solidFill>
            </a:rPr>
            <a:t> za </a:t>
          </a:r>
          <a:r>
            <a:rPr lang="en-GB" sz="1900" kern="1200" dirty="0" err="1">
              <a:solidFill>
                <a:srgbClr val="054E5A"/>
              </a:solidFill>
            </a:rPr>
            <a:t>daňové</a:t>
          </a:r>
          <a:r>
            <a:rPr lang="en-GB" sz="1900" kern="1200" dirty="0">
              <a:solidFill>
                <a:srgbClr val="054E5A"/>
              </a:solidFill>
            </a:rPr>
            <a:t> </a:t>
          </a:r>
          <a:r>
            <a:rPr lang="en-GB" sz="1900" kern="1200" dirty="0" err="1">
              <a:solidFill>
                <a:srgbClr val="054E5A"/>
              </a:solidFill>
            </a:rPr>
            <a:t>povinnosti</a:t>
          </a:r>
          <a:r>
            <a:rPr lang="en-GB" sz="1900" kern="1200" dirty="0">
              <a:solidFill>
                <a:srgbClr val="054E5A"/>
              </a:solidFill>
            </a:rPr>
            <a:t> v zemi </a:t>
          </a:r>
          <a:r>
            <a:rPr lang="en-GB" sz="1900" kern="1200" dirty="0" err="1">
              <a:solidFill>
                <a:srgbClr val="054E5A"/>
              </a:solidFill>
            </a:rPr>
            <a:t>zákazníka</a:t>
          </a:r>
          <a:r>
            <a:rPr lang="en-GB" sz="1900" kern="1200" dirty="0">
              <a:solidFill>
                <a:srgbClr val="054E5A"/>
              </a:solidFill>
            </a:rPr>
            <a:t>.</a:t>
          </a:r>
          <a:endParaRPr lang="en-US" sz="1900" kern="1200" dirty="0">
            <a:solidFill>
              <a:srgbClr val="054E5A"/>
            </a:solidFill>
          </a:endParaRPr>
        </a:p>
      </dsp:txBody>
      <dsp:txXfrm>
        <a:off x="40152" y="969087"/>
        <a:ext cx="11249112" cy="742206"/>
      </dsp:txXfrm>
    </dsp:sp>
    <dsp:sp modelId="{EE2E56DC-907F-4363-A2A6-9CF67CEFFFAA}">
      <dsp:nvSpPr>
        <dsp:cNvPr id="0" name=""/>
        <dsp:cNvSpPr/>
      </dsp:nvSpPr>
      <dsp:spPr>
        <a:xfrm>
          <a:off x="0" y="1806165"/>
          <a:ext cx="11329416" cy="822510"/>
        </a:xfrm>
        <a:prstGeom prst="roundRect">
          <a:avLst/>
        </a:prstGeom>
        <a:solidFill>
          <a:srgbClr val="054E5A"/>
        </a:solidFill>
        <a:ln w="19050" cap="flat" cmpd="sng" algn="ctr">
          <a:solidFill>
            <a:srgbClr val="054E5A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 err="1">
              <a:solidFill>
                <a:srgbClr val="E1B77E"/>
              </a:solidFill>
            </a:rPr>
            <a:t>Očekávané</a:t>
          </a:r>
          <a:r>
            <a:rPr lang="en-GB" sz="2000" b="1" kern="1200" dirty="0">
              <a:solidFill>
                <a:srgbClr val="E1B77E"/>
              </a:solidFill>
            </a:rPr>
            <a:t> </a:t>
          </a:r>
          <a:r>
            <a:rPr lang="en-GB" sz="2000" b="1" kern="1200" dirty="0" err="1">
              <a:solidFill>
                <a:srgbClr val="E1B77E"/>
              </a:solidFill>
            </a:rPr>
            <a:t>přínosy</a:t>
          </a:r>
          <a:endParaRPr lang="en-US" sz="2000" kern="1200" dirty="0">
            <a:solidFill>
              <a:srgbClr val="E1B77E"/>
            </a:solidFill>
          </a:endParaRPr>
        </a:p>
      </dsp:txBody>
      <dsp:txXfrm>
        <a:off x="40152" y="1846317"/>
        <a:ext cx="11249112" cy="742206"/>
      </dsp:txXfrm>
    </dsp:sp>
    <dsp:sp modelId="{8372FEDC-9BE6-4656-8076-69CD72DBE785}">
      <dsp:nvSpPr>
        <dsp:cNvPr id="0" name=""/>
        <dsp:cNvSpPr/>
      </dsp:nvSpPr>
      <dsp:spPr>
        <a:xfrm>
          <a:off x="0" y="2683395"/>
          <a:ext cx="11329416" cy="82251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 err="1">
              <a:solidFill>
                <a:srgbClr val="054E5A"/>
              </a:solidFill>
            </a:rPr>
            <a:t>Rovné</a:t>
          </a:r>
          <a:r>
            <a:rPr lang="en-GB" sz="1900" kern="1200" dirty="0">
              <a:solidFill>
                <a:srgbClr val="054E5A"/>
              </a:solidFill>
            </a:rPr>
            <a:t> </a:t>
          </a:r>
          <a:r>
            <a:rPr lang="en-GB" sz="1900" kern="1200" dirty="0" err="1">
              <a:solidFill>
                <a:srgbClr val="054E5A"/>
              </a:solidFill>
            </a:rPr>
            <a:t>podmínky</a:t>
          </a:r>
          <a:r>
            <a:rPr lang="en-GB" sz="1900" kern="1200" dirty="0">
              <a:solidFill>
                <a:srgbClr val="054E5A"/>
              </a:solidFill>
            </a:rPr>
            <a:t> pro platformy a </a:t>
          </a:r>
          <a:r>
            <a:rPr lang="en-GB" sz="1900" kern="1200" dirty="0" err="1">
              <a:solidFill>
                <a:srgbClr val="054E5A"/>
              </a:solidFill>
            </a:rPr>
            <a:t>tradiční</a:t>
          </a:r>
          <a:r>
            <a:rPr lang="en-GB" sz="1900" kern="1200" dirty="0">
              <a:solidFill>
                <a:srgbClr val="054E5A"/>
              </a:solidFill>
            </a:rPr>
            <a:t> </a:t>
          </a:r>
          <a:r>
            <a:rPr lang="en-GB" sz="1900" kern="1200" dirty="0" err="1">
              <a:solidFill>
                <a:srgbClr val="054E5A"/>
              </a:solidFill>
            </a:rPr>
            <a:t>poskytovatele</a:t>
          </a:r>
          <a:r>
            <a:rPr lang="en-GB" sz="1900" kern="1200" dirty="0">
              <a:solidFill>
                <a:srgbClr val="054E5A"/>
              </a:solidFill>
            </a:rPr>
            <a:t> </a:t>
          </a:r>
          <a:r>
            <a:rPr lang="en-GB" sz="1900" kern="1200" dirty="0" err="1">
              <a:solidFill>
                <a:srgbClr val="054E5A"/>
              </a:solidFill>
            </a:rPr>
            <a:t>služeb</a:t>
          </a:r>
          <a:r>
            <a:rPr lang="cs-CZ" sz="1900" kern="1200" dirty="0">
              <a:solidFill>
                <a:srgbClr val="054E5A"/>
              </a:solidFill>
            </a:rPr>
            <a:t> (hotely, taxislužby)</a:t>
          </a:r>
          <a:endParaRPr lang="en-US" sz="1900" kern="1200" dirty="0">
            <a:solidFill>
              <a:srgbClr val="054E5A"/>
            </a:solidFill>
          </a:endParaRPr>
        </a:p>
      </dsp:txBody>
      <dsp:txXfrm>
        <a:off x="40152" y="2723547"/>
        <a:ext cx="11249112" cy="742206"/>
      </dsp:txXfrm>
    </dsp:sp>
    <dsp:sp modelId="{6AFE963F-EF05-4F55-AF18-CF331A71C43D}">
      <dsp:nvSpPr>
        <dsp:cNvPr id="0" name=""/>
        <dsp:cNvSpPr/>
      </dsp:nvSpPr>
      <dsp:spPr>
        <a:xfrm>
          <a:off x="0" y="3560625"/>
          <a:ext cx="11329416" cy="82251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 err="1">
              <a:solidFill>
                <a:srgbClr val="054E5A"/>
              </a:solidFill>
            </a:rPr>
            <a:t>Zvýšení</a:t>
          </a:r>
          <a:r>
            <a:rPr lang="en-GB" sz="1900" kern="1200" dirty="0">
              <a:solidFill>
                <a:srgbClr val="054E5A"/>
              </a:solidFill>
            </a:rPr>
            <a:t> </a:t>
          </a:r>
          <a:r>
            <a:rPr lang="en-GB" sz="1900" kern="1200" dirty="0" err="1">
              <a:solidFill>
                <a:srgbClr val="054E5A"/>
              </a:solidFill>
            </a:rPr>
            <a:t>daňových</a:t>
          </a:r>
          <a:r>
            <a:rPr lang="en-GB" sz="1900" kern="1200" dirty="0">
              <a:solidFill>
                <a:srgbClr val="054E5A"/>
              </a:solidFill>
            </a:rPr>
            <a:t> </a:t>
          </a:r>
          <a:r>
            <a:rPr lang="en-GB" sz="1900" kern="1200" dirty="0" err="1">
              <a:solidFill>
                <a:srgbClr val="054E5A"/>
              </a:solidFill>
            </a:rPr>
            <a:t>příjmů</a:t>
          </a:r>
          <a:r>
            <a:rPr lang="en-GB" sz="1900" kern="1200" dirty="0">
              <a:solidFill>
                <a:srgbClr val="054E5A"/>
              </a:solidFill>
            </a:rPr>
            <a:t> o 6,6 </a:t>
          </a:r>
          <a:r>
            <a:rPr lang="en-GB" sz="1900" kern="1200" dirty="0" err="1">
              <a:solidFill>
                <a:srgbClr val="054E5A"/>
              </a:solidFill>
            </a:rPr>
            <a:t>miliardy</a:t>
          </a:r>
          <a:r>
            <a:rPr lang="en-GB" sz="1900" kern="1200" dirty="0">
              <a:solidFill>
                <a:srgbClr val="054E5A"/>
              </a:solidFill>
            </a:rPr>
            <a:t> </a:t>
          </a:r>
          <a:r>
            <a:rPr lang="en-GB" sz="1900" kern="1200" dirty="0" err="1">
              <a:solidFill>
                <a:srgbClr val="054E5A"/>
              </a:solidFill>
            </a:rPr>
            <a:t>eur</a:t>
          </a:r>
          <a:r>
            <a:rPr lang="en-GB" sz="1900" kern="1200" dirty="0">
              <a:solidFill>
                <a:srgbClr val="054E5A"/>
              </a:solidFill>
            </a:rPr>
            <a:t> </a:t>
          </a:r>
          <a:r>
            <a:rPr lang="en-GB" sz="1900" kern="1200" dirty="0" err="1">
              <a:solidFill>
                <a:srgbClr val="054E5A"/>
              </a:solidFill>
            </a:rPr>
            <a:t>během</a:t>
          </a:r>
          <a:r>
            <a:rPr lang="en-GB" sz="1900" kern="1200" dirty="0">
              <a:solidFill>
                <a:srgbClr val="054E5A"/>
              </a:solidFill>
            </a:rPr>
            <a:t> </a:t>
          </a:r>
          <a:r>
            <a:rPr lang="en-GB" sz="1900" kern="1200" dirty="0" err="1">
              <a:solidFill>
                <a:srgbClr val="054E5A"/>
              </a:solidFill>
            </a:rPr>
            <a:t>následujících</a:t>
          </a:r>
          <a:r>
            <a:rPr lang="en-GB" sz="1900" kern="1200" dirty="0">
              <a:solidFill>
                <a:srgbClr val="054E5A"/>
              </a:solidFill>
            </a:rPr>
            <a:t> 10 let</a:t>
          </a:r>
          <a:endParaRPr lang="en-US" sz="1900" kern="1200" dirty="0">
            <a:solidFill>
              <a:srgbClr val="054E5A"/>
            </a:solidFill>
          </a:endParaRPr>
        </a:p>
      </dsp:txBody>
      <dsp:txXfrm>
        <a:off x="40152" y="3600777"/>
        <a:ext cx="11249112" cy="7422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53.xml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464F15A-9C07-4A4E-5412-E0F2BBDDC06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46CA7F-1BDF-6977-92E9-38EDDBC39B9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839755-6AA0-4F6F-982F-E7CF121262D8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75E7E0-4D9F-56B3-A1A5-B447452C7E3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F3436C-A14E-9A65-5695-FF5349F1FD1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36B0AF-7517-46E7-813C-12EC07F8B07E}" type="slidenum">
              <a:rPr lang="en-US" smtClean="0"/>
              <a:t>‹#›</a:t>
            </a:fld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35788379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29T13:55:45.347"/>
    </inkml:context>
    <inkml:brush xml:id="br0">
      <inkml:brushProperty name="width" value="0.4" units="cm"/>
      <inkml:brushProperty name="height" value="0.8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 95,'9'0,"12"0,25 0,45 0,52 0,42-4,39-2,23-4,4-1,-13 2,-38 2,-49-1,-45-1,-41-2,-26 0,-21 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B1273F2-9CC4-469A-A567-3066EE7D68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AB3CBA2-4C00-4219-A252-4AF8FECECA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13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Segoe UI" panose="020B0502040204020203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Segoe UI" panose="020B0502040204020203" pitchFamily="34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Segoe UI" panose="020B0502040204020203" pitchFamily="34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Segoe UI" panose="020B0502040204020203" pitchFamily="34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Segoe UI" panose="020B0502040204020203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ACF4A5-9F81-7B91-0C3B-6B3C51B92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DAEB54-7C4E-6015-0B4A-A6F4D655AD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E65105-3F7F-8C12-00DC-830CFA0A99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37C798-DF27-EA5B-EFEA-5ED8D183BD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3CBA2-4C00-4219-A252-4AF8FECECA1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866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7B89-0826-436A-A05D-5164DEBE8E1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56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4.sv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4" Type="http://schemas.openxmlformats.org/officeDocument/2006/relationships/image" Target="../media/image4.sv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4" Type="http://schemas.openxmlformats.org/officeDocument/2006/relationships/image" Target="../media/image4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4" Type="http://schemas.openxmlformats.org/officeDocument/2006/relationships/image" Target="../media/image4.sv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4" Type="http://schemas.openxmlformats.org/officeDocument/2006/relationships/image" Target="../media/image4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Relationship Id="rId4" Type="http://schemas.openxmlformats.org/officeDocument/2006/relationships/image" Target="../media/image4.sv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Relationship Id="rId4" Type="http://schemas.openxmlformats.org/officeDocument/2006/relationships/image" Target="../media/image4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Relationship Id="rId4" Type="http://schemas.openxmlformats.org/officeDocument/2006/relationships/image" Target="../media/image4.sv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4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Relationship Id="rId4" Type="http://schemas.openxmlformats.org/officeDocument/2006/relationships/image" Target="../media/image4.sv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5.xml"/><Relationship Id="rId4" Type="http://schemas.openxmlformats.org/officeDocument/2006/relationships/image" Target="../media/image4.sv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6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7.xml"/><Relationship Id="rId4" Type="http://schemas.openxmlformats.org/officeDocument/2006/relationships/image" Target="../media/image4.sv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8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9.xml"/><Relationship Id="rId4" Type="http://schemas.openxmlformats.org/officeDocument/2006/relationships/image" Target="../media/image4.sv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0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2.xml"/><Relationship Id="rId4" Type="http://schemas.openxmlformats.org/officeDocument/2006/relationships/image" Target="../media/image4.sv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4.xml"/><Relationship Id="rId4" Type="http://schemas.openxmlformats.org/officeDocument/2006/relationships/image" Target="../media/image4.sv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6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8.xml"/><Relationship Id="rId4" Type="http://schemas.openxmlformats.org/officeDocument/2006/relationships/image" Target="../media/image10.sv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9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0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1.xml"/><Relationship Id="rId4" Type="http://schemas.openxmlformats.org/officeDocument/2006/relationships/image" Target="../media/image14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2.xml"/><Relationship Id="rId4" Type="http://schemas.openxmlformats.org/officeDocument/2006/relationships/image" Target="../media/image4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4.sv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4.sv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Full-width Image and Headline on Top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68078325-8A3D-F4D7-AB65-7886435381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1997965"/>
            <a:ext cx="12191619" cy="4860035"/>
            <a:chOff x="0" y="1997965"/>
            <a:chExt cx="12191619" cy="4860035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B243499-70C1-586C-037C-F38E8248BAAE}"/>
                </a:ext>
              </a:extLst>
            </p:cNvPr>
            <p:cNvSpPr/>
            <p:nvPr/>
          </p:nvSpPr>
          <p:spPr>
            <a:xfrm flipV="1">
              <a:off x="458723" y="6056758"/>
              <a:ext cx="345948" cy="344423"/>
            </a:xfrm>
            <a:custGeom>
              <a:avLst/>
              <a:gdLst>
                <a:gd name="connsiteX0" fmla="*/ 0 w 345948"/>
                <a:gd name="connsiteY0" fmla="*/ 0 h 344423"/>
                <a:gd name="connsiteX1" fmla="*/ 345948 w 345948"/>
                <a:gd name="connsiteY1" fmla="*/ 0 h 344423"/>
                <a:gd name="connsiteX2" fmla="*/ 345948 w 345948"/>
                <a:gd name="connsiteY2" fmla="*/ 344424 h 344423"/>
                <a:gd name="connsiteX3" fmla="*/ 0 w 345948"/>
                <a:gd name="connsiteY3" fmla="*/ 344424 h 344423"/>
                <a:gd name="connsiteX4" fmla="*/ 0 w 345948"/>
                <a:gd name="connsiteY4" fmla="*/ 0 h 344423"/>
                <a:gd name="connsiteX5" fmla="*/ 0 w 345948"/>
                <a:gd name="connsiteY5" fmla="*/ 0 h 344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5948" h="344423">
                  <a:moveTo>
                    <a:pt x="0" y="0"/>
                  </a:moveTo>
                  <a:lnTo>
                    <a:pt x="345948" y="0"/>
                  </a:lnTo>
                  <a:lnTo>
                    <a:pt x="345948" y="344424"/>
                  </a:lnTo>
                  <a:lnTo>
                    <a:pt x="0" y="34442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B77E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BB9F8C2-EEF1-C324-C504-C059AA8AF173}"/>
                </a:ext>
              </a:extLst>
            </p:cNvPr>
            <p:cNvSpPr/>
            <p:nvPr/>
          </p:nvSpPr>
          <p:spPr>
            <a:xfrm flipV="1">
              <a:off x="458724" y="6394831"/>
              <a:ext cx="11732895" cy="12700"/>
            </a:xfrm>
            <a:custGeom>
              <a:avLst/>
              <a:gdLst>
                <a:gd name="connsiteX0" fmla="*/ 0 w 11732895"/>
                <a:gd name="connsiteY0" fmla="*/ 0 h 12700"/>
                <a:gd name="connsiteX1" fmla="*/ 11732895 w 11732895"/>
                <a:gd name="connsiteY1" fmla="*/ 0 h 12700"/>
                <a:gd name="connsiteX2" fmla="*/ 11732895 w 11732895"/>
                <a:gd name="connsiteY2" fmla="*/ 12700 h 12700"/>
                <a:gd name="connsiteX3" fmla="*/ 0 w 11732895"/>
                <a:gd name="connsiteY3" fmla="*/ 12700 h 1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32895" h="12700">
                  <a:moveTo>
                    <a:pt x="0" y="0"/>
                  </a:moveTo>
                  <a:lnTo>
                    <a:pt x="11732895" y="0"/>
                  </a:lnTo>
                  <a:lnTo>
                    <a:pt x="11732895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A1A9B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75E1725-C041-88F9-C029-708AE32D5189}"/>
                </a:ext>
              </a:extLst>
            </p:cNvPr>
            <p:cNvSpPr/>
            <p:nvPr/>
          </p:nvSpPr>
          <p:spPr>
            <a:xfrm flipV="1">
              <a:off x="0" y="6050407"/>
              <a:ext cx="804291" cy="12700"/>
            </a:xfrm>
            <a:custGeom>
              <a:avLst/>
              <a:gdLst>
                <a:gd name="connsiteX0" fmla="*/ 0 w 804291"/>
                <a:gd name="connsiteY0" fmla="*/ 0 h 12700"/>
                <a:gd name="connsiteX1" fmla="*/ 804291 w 804291"/>
                <a:gd name="connsiteY1" fmla="*/ 0 h 12700"/>
                <a:gd name="connsiteX2" fmla="*/ 804291 w 804291"/>
                <a:gd name="connsiteY2" fmla="*/ 12700 h 12700"/>
                <a:gd name="connsiteX3" fmla="*/ 0 w 804291"/>
                <a:gd name="connsiteY3" fmla="*/ 12700 h 1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4291" h="12700">
                  <a:moveTo>
                    <a:pt x="0" y="0"/>
                  </a:moveTo>
                  <a:lnTo>
                    <a:pt x="804291" y="0"/>
                  </a:lnTo>
                  <a:lnTo>
                    <a:pt x="804291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A1A9B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A3A042A-18BD-B03E-D0FB-8576DE0484BE}"/>
                </a:ext>
              </a:extLst>
            </p:cNvPr>
            <p:cNvSpPr/>
            <p:nvPr/>
          </p:nvSpPr>
          <p:spPr>
            <a:xfrm flipV="1">
              <a:off x="798322" y="6056630"/>
              <a:ext cx="12700" cy="801370"/>
            </a:xfrm>
            <a:custGeom>
              <a:avLst/>
              <a:gdLst>
                <a:gd name="connsiteX0" fmla="*/ 0 w 12700"/>
                <a:gd name="connsiteY0" fmla="*/ 0 h 801370"/>
                <a:gd name="connsiteX1" fmla="*/ 12700 w 12700"/>
                <a:gd name="connsiteY1" fmla="*/ 0 h 801370"/>
                <a:gd name="connsiteX2" fmla="*/ 12700 w 12700"/>
                <a:gd name="connsiteY2" fmla="*/ 801370 h 801370"/>
                <a:gd name="connsiteX3" fmla="*/ 0 w 12700"/>
                <a:gd name="connsiteY3" fmla="*/ 801370 h 801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0" h="801370">
                  <a:moveTo>
                    <a:pt x="0" y="0"/>
                  </a:moveTo>
                  <a:lnTo>
                    <a:pt x="12700" y="0"/>
                  </a:lnTo>
                  <a:lnTo>
                    <a:pt x="12700" y="801370"/>
                  </a:lnTo>
                  <a:lnTo>
                    <a:pt x="0" y="801370"/>
                  </a:lnTo>
                  <a:close/>
                </a:path>
              </a:pathLst>
            </a:custGeom>
            <a:solidFill>
              <a:srgbClr val="A1A9B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25366B3-BE06-A136-B8EE-4B65BC00D2CC}"/>
                </a:ext>
              </a:extLst>
            </p:cNvPr>
            <p:cNvSpPr/>
            <p:nvPr/>
          </p:nvSpPr>
          <p:spPr>
            <a:xfrm flipV="1">
              <a:off x="452373" y="1997965"/>
              <a:ext cx="12700" cy="4403216"/>
            </a:xfrm>
            <a:custGeom>
              <a:avLst/>
              <a:gdLst>
                <a:gd name="connsiteX0" fmla="*/ 0 w 12700"/>
                <a:gd name="connsiteY0" fmla="*/ 0 h 4403216"/>
                <a:gd name="connsiteX1" fmla="*/ 12700 w 12700"/>
                <a:gd name="connsiteY1" fmla="*/ 0 h 4403216"/>
                <a:gd name="connsiteX2" fmla="*/ 12700 w 12700"/>
                <a:gd name="connsiteY2" fmla="*/ 4403217 h 4403216"/>
                <a:gd name="connsiteX3" fmla="*/ 0 w 12700"/>
                <a:gd name="connsiteY3" fmla="*/ 4403217 h 4403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0" h="4403216">
                  <a:moveTo>
                    <a:pt x="0" y="0"/>
                  </a:moveTo>
                  <a:lnTo>
                    <a:pt x="12700" y="0"/>
                  </a:lnTo>
                  <a:lnTo>
                    <a:pt x="12700" y="4403217"/>
                  </a:lnTo>
                  <a:lnTo>
                    <a:pt x="0" y="4403217"/>
                  </a:lnTo>
                  <a:close/>
                </a:path>
              </a:pathLst>
            </a:custGeom>
            <a:solidFill>
              <a:srgbClr val="A1A9B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AF780AB-0BC9-C749-3B4F-9039B0DACE1E}"/>
                </a:ext>
              </a:extLst>
            </p:cNvPr>
            <p:cNvSpPr/>
            <p:nvPr/>
          </p:nvSpPr>
          <p:spPr>
            <a:xfrm flipV="1">
              <a:off x="452373" y="6050408"/>
              <a:ext cx="358648" cy="357123"/>
            </a:xfrm>
            <a:custGeom>
              <a:avLst/>
              <a:gdLst>
                <a:gd name="connsiteX0" fmla="*/ 358648 w 358648"/>
                <a:gd name="connsiteY0" fmla="*/ 357124 h 357123"/>
                <a:gd name="connsiteX1" fmla="*/ 0 w 358648"/>
                <a:gd name="connsiteY1" fmla="*/ 357124 h 357123"/>
                <a:gd name="connsiteX2" fmla="*/ 0 w 358648"/>
                <a:gd name="connsiteY2" fmla="*/ 0 h 357123"/>
                <a:gd name="connsiteX3" fmla="*/ 358648 w 358648"/>
                <a:gd name="connsiteY3" fmla="*/ 0 h 357123"/>
                <a:gd name="connsiteX4" fmla="*/ 358648 w 358648"/>
                <a:gd name="connsiteY4" fmla="*/ 357124 h 357123"/>
                <a:gd name="connsiteX5" fmla="*/ 12700 w 358648"/>
                <a:gd name="connsiteY5" fmla="*/ 344424 h 357123"/>
                <a:gd name="connsiteX6" fmla="*/ 345948 w 358648"/>
                <a:gd name="connsiteY6" fmla="*/ 344424 h 357123"/>
                <a:gd name="connsiteX7" fmla="*/ 345948 w 358648"/>
                <a:gd name="connsiteY7" fmla="*/ 12700 h 357123"/>
                <a:gd name="connsiteX8" fmla="*/ 12700 w 358648"/>
                <a:gd name="connsiteY8" fmla="*/ 12700 h 357123"/>
                <a:gd name="connsiteX9" fmla="*/ 12700 w 358648"/>
                <a:gd name="connsiteY9" fmla="*/ 344424 h 357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8648" h="357123">
                  <a:moveTo>
                    <a:pt x="358648" y="357124"/>
                  </a:moveTo>
                  <a:lnTo>
                    <a:pt x="0" y="357124"/>
                  </a:lnTo>
                  <a:lnTo>
                    <a:pt x="0" y="0"/>
                  </a:lnTo>
                  <a:lnTo>
                    <a:pt x="358648" y="0"/>
                  </a:lnTo>
                  <a:lnTo>
                    <a:pt x="358648" y="357124"/>
                  </a:lnTo>
                  <a:close/>
                  <a:moveTo>
                    <a:pt x="12700" y="344424"/>
                  </a:moveTo>
                  <a:lnTo>
                    <a:pt x="345948" y="344424"/>
                  </a:lnTo>
                  <a:lnTo>
                    <a:pt x="345948" y="12700"/>
                  </a:lnTo>
                  <a:lnTo>
                    <a:pt x="12700" y="12700"/>
                  </a:lnTo>
                  <a:lnTo>
                    <a:pt x="12700" y="344424"/>
                  </a:lnTo>
                  <a:close/>
                </a:path>
              </a:pathLst>
            </a:custGeom>
            <a:solidFill>
              <a:srgbClr val="A1A9B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CC3A411-D34A-7AF8-05A7-FA3D2F5DA60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0" y="1997963"/>
            <a:ext cx="12191999" cy="4860036"/>
          </a:xfrm>
          <a:custGeom>
            <a:avLst/>
            <a:gdLst>
              <a:gd name="connsiteX0" fmla="*/ 465073 w 12191999"/>
              <a:gd name="connsiteY0" fmla="*/ 0 h 4860036"/>
              <a:gd name="connsiteX1" fmla="*/ 12191999 w 12191999"/>
              <a:gd name="connsiteY1" fmla="*/ 0 h 4860036"/>
              <a:gd name="connsiteX2" fmla="*/ 12191999 w 12191999"/>
              <a:gd name="connsiteY2" fmla="*/ 4860036 h 4860036"/>
              <a:gd name="connsiteX3" fmla="*/ 811023 w 12191999"/>
              <a:gd name="connsiteY3" fmla="*/ 4860036 h 4860036"/>
              <a:gd name="connsiteX4" fmla="*/ 811023 w 12191999"/>
              <a:gd name="connsiteY4" fmla="*/ 4409567 h 4860036"/>
              <a:gd name="connsiteX5" fmla="*/ 12191619 w 12191999"/>
              <a:gd name="connsiteY5" fmla="*/ 4409567 h 4860036"/>
              <a:gd name="connsiteX6" fmla="*/ 12191619 w 12191999"/>
              <a:gd name="connsiteY6" fmla="*/ 4396867 h 4860036"/>
              <a:gd name="connsiteX7" fmla="*/ 811023 w 12191999"/>
              <a:gd name="connsiteY7" fmla="*/ 4396867 h 4860036"/>
              <a:gd name="connsiteX8" fmla="*/ 811023 w 12191999"/>
              <a:gd name="connsiteY8" fmla="*/ 4058666 h 4860036"/>
              <a:gd name="connsiteX9" fmla="*/ 811021 w 12191999"/>
              <a:gd name="connsiteY9" fmla="*/ 4058666 h 4860036"/>
              <a:gd name="connsiteX10" fmla="*/ 811021 w 12191999"/>
              <a:gd name="connsiteY10" fmla="*/ 4052443 h 4860036"/>
              <a:gd name="connsiteX11" fmla="*/ 804292 w 12191999"/>
              <a:gd name="connsiteY11" fmla="*/ 4052443 h 4860036"/>
              <a:gd name="connsiteX12" fmla="*/ 465073 w 12191999"/>
              <a:gd name="connsiteY12" fmla="*/ 4052443 h 4860036"/>
              <a:gd name="connsiteX13" fmla="*/ 0 w 12191999"/>
              <a:gd name="connsiteY13" fmla="*/ 0 h 4860036"/>
              <a:gd name="connsiteX14" fmla="*/ 452373 w 12191999"/>
              <a:gd name="connsiteY14" fmla="*/ 0 h 4860036"/>
              <a:gd name="connsiteX15" fmla="*/ 452373 w 12191999"/>
              <a:gd name="connsiteY15" fmla="*/ 4052443 h 4860036"/>
              <a:gd name="connsiteX16" fmla="*/ 1 w 12191999"/>
              <a:gd name="connsiteY16" fmla="*/ 4052443 h 4860036"/>
              <a:gd name="connsiteX17" fmla="*/ 1 w 12191999"/>
              <a:gd name="connsiteY17" fmla="*/ 4065143 h 4860036"/>
              <a:gd name="connsiteX18" fmla="*/ 452373 w 12191999"/>
              <a:gd name="connsiteY18" fmla="*/ 4065143 h 4860036"/>
              <a:gd name="connsiteX19" fmla="*/ 452373 w 12191999"/>
              <a:gd name="connsiteY19" fmla="*/ 4409567 h 4860036"/>
              <a:gd name="connsiteX20" fmla="*/ 458725 w 12191999"/>
              <a:gd name="connsiteY20" fmla="*/ 4409567 h 4860036"/>
              <a:gd name="connsiteX21" fmla="*/ 798323 w 12191999"/>
              <a:gd name="connsiteY21" fmla="*/ 4409567 h 4860036"/>
              <a:gd name="connsiteX22" fmla="*/ 798323 w 12191999"/>
              <a:gd name="connsiteY22" fmla="*/ 4860036 h 4860036"/>
              <a:gd name="connsiteX23" fmla="*/ 0 w 12191999"/>
              <a:gd name="connsiteY23" fmla="*/ 4860036 h 4860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191999" h="4860036">
                <a:moveTo>
                  <a:pt x="465073" y="0"/>
                </a:moveTo>
                <a:lnTo>
                  <a:pt x="12191999" y="0"/>
                </a:lnTo>
                <a:lnTo>
                  <a:pt x="12191999" y="4860036"/>
                </a:lnTo>
                <a:lnTo>
                  <a:pt x="811023" y="4860036"/>
                </a:lnTo>
                <a:lnTo>
                  <a:pt x="811023" y="4409567"/>
                </a:lnTo>
                <a:lnTo>
                  <a:pt x="12191619" y="4409567"/>
                </a:lnTo>
                <a:lnTo>
                  <a:pt x="12191619" y="4396867"/>
                </a:lnTo>
                <a:lnTo>
                  <a:pt x="811023" y="4396867"/>
                </a:lnTo>
                <a:lnTo>
                  <a:pt x="811023" y="4058666"/>
                </a:lnTo>
                <a:lnTo>
                  <a:pt x="811021" y="4058666"/>
                </a:lnTo>
                <a:lnTo>
                  <a:pt x="811021" y="4052443"/>
                </a:lnTo>
                <a:lnTo>
                  <a:pt x="804292" y="4052443"/>
                </a:lnTo>
                <a:lnTo>
                  <a:pt x="465073" y="4052443"/>
                </a:lnTo>
                <a:close/>
                <a:moveTo>
                  <a:pt x="0" y="0"/>
                </a:moveTo>
                <a:lnTo>
                  <a:pt x="452373" y="0"/>
                </a:lnTo>
                <a:lnTo>
                  <a:pt x="452373" y="4052443"/>
                </a:lnTo>
                <a:lnTo>
                  <a:pt x="1" y="4052443"/>
                </a:lnTo>
                <a:lnTo>
                  <a:pt x="1" y="4065143"/>
                </a:lnTo>
                <a:lnTo>
                  <a:pt x="452373" y="4065143"/>
                </a:lnTo>
                <a:lnTo>
                  <a:pt x="452373" y="4409567"/>
                </a:lnTo>
                <a:lnTo>
                  <a:pt x="458725" y="4409567"/>
                </a:lnTo>
                <a:lnTo>
                  <a:pt x="798323" y="4409567"/>
                </a:lnTo>
                <a:lnTo>
                  <a:pt x="798323" y="4860036"/>
                </a:lnTo>
                <a:lnTo>
                  <a:pt x="0" y="4860036"/>
                </a:lnTo>
                <a:close/>
              </a:path>
            </a:pathLst>
          </a:custGeom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98" name="Subtitle">
            <a:extLst>
              <a:ext uri="{FF2B5EF4-FFF2-40B4-BE49-F238E27FC236}">
                <a16:creationId xmlns:a16="http://schemas.microsoft.com/office/drawing/2014/main" id="{CCA1F02F-BC7F-41C5-9CA5-5C15FA6B21C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8912" y="914400"/>
            <a:ext cx="8308286" cy="274320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author name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5C6B2C0-09F7-2550-E938-53C0A82585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93064" y="512064"/>
            <a:ext cx="2012669" cy="585216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D2B90D-53F0-47BD-0C41-91302F11241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8150" y="1306702"/>
            <a:ext cx="8308287" cy="274320"/>
          </a:xfrm>
          <a:ln>
            <a:noFill/>
          </a:ln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623E16-D68C-7534-56B5-D14222543A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564" y="442214"/>
            <a:ext cx="8308286" cy="36576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48232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with Dark Backgro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">
            <a:extLst>
              <a:ext uri="{FF2B5EF4-FFF2-40B4-BE49-F238E27FC236}">
                <a16:creationId xmlns:a16="http://schemas.microsoft.com/office/drawing/2014/main" id="{87796EEA-10FC-424C-87C1-E4709DBC77E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8150" y="1408176"/>
            <a:ext cx="11329416" cy="4434840"/>
          </a:xfrm>
        </p:spPr>
        <p:txBody>
          <a:bodyPr>
            <a:noAutofit/>
          </a:bodyPr>
          <a:lstStyle>
            <a:lvl1pPr>
              <a:buClr>
                <a:schemeClr val="accent3"/>
              </a:buClr>
              <a:defRPr sz="18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2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tx1"/>
              </a:buClr>
              <a:defRPr sz="12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9901CD7-A139-8BB3-187E-A91CE176F7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lide Number Placeholder 7">
            <a:extLst>
              <a:ext uri="{FF2B5EF4-FFF2-40B4-BE49-F238E27FC236}">
                <a16:creationId xmlns:a16="http://schemas.microsoft.com/office/drawing/2014/main" id="{6E4B9B42-EB32-074D-5BBF-22D8214EA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8912" y="6437376"/>
            <a:ext cx="265176" cy="128016"/>
          </a:xfrm>
        </p:spPr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AEF50B-AC51-06A2-9CCC-43A2BBB69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3232" y="6437376"/>
            <a:ext cx="6272784" cy="128016"/>
          </a:xfrm>
        </p:spPr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37D2997-46EA-B173-017A-2086F87854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64541" y="6220243"/>
            <a:ext cx="1383710" cy="402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597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">
            <a:extLst>
              <a:ext uri="{FF2B5EF4-FFF2-40B4-BE49-F238E27FC236}">
                <a16:creationId xmlns:a16="http://schemas.microsoft.com/office/drawing/2014/main" id="{87796EEA-10FC-424C-87C1-E4709DBC77E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2118" y="1408176"/>
            <a:ext cx="11329416" cy="4434840"/>
          </a:xfrm>
        </p:spPr>
        <p:txBody>
          <a:bodyPr wrap="square">
            <a:noAutofit/>
          </a:bodyPr>
          <a:lstStyle>
            <a:lvl1pPr>
              <a:defRPr sz="1800">
                <a:latin typeface="+mn-lt"/>
              </a:defRPr>
            </a:lvl1pPr>
            <a:lvl2pPr>
              <a:buClr>
                <a:schemeClr val="tx1"/>
              </a:buClr>
              <a:defRPr sz="1600">
                <a:latin typeface="+mn-lt"/>
              </a:defRPr>
            </a:lvl2pPr>
            <a:lvl3pPr>
              <a:buClr>
                <a:schemeClr val="tx1"/>
              </a:buClr>
              <a:defRPr sz="1400">
                <a:latin typeface="+mn-lt"/>
              </a:defRPr>
            </a:lvl3pPr>
            <a:lvl4pPr>
              <a:buClr>
                <a:schemeClr val="tx1"/>
              </a:buClr>
              <a:defRPr sz="1200">
                <a:latin typeface="+mn-lt"/>
              </a:defRPr>
            </a:lvl4pPr>
            <a:lvl5pPr>
              <a:buClr>
                <a:schemeClr val="tx1"/>
              </a:buClr>
              <a:defRPr sz="12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1C4F19B2-E3BB-406C-B54F-A0073F3B0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118" y="438912"/>
            <a:ext cx="11329416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  <a:endParaRPr lang="en-IN" dirty="0"/>
          </a:p>
        </p:txBody>
      </p:sp>
      <p:sp>
        <p:nvSpPr>
          <p:cNvPr id="5" name="Subtitle">
            <a:extLst>
              <a:ext uri="{FF2B5EF4-FFF2-40B4-BE49-F238E27FC236}">
                <a16:creationId xmlns:a16="http://schemas.microsoft.com/office/drawing/2014/main" id="{35DA6F77-C8BF-E3AD-0D89-A78B8CC838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118" y="914400"/>
            <a:ext cx="11329416" cy="274320"/>
          </a:xfrm>
        </p:spPr>
        <p:txBody>
          <a:bodyPr wrap="square"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D8E9AE-64B9-9DB9-1D2A-EC0BD3F27DE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713232" y="6437376"/>
            <a:ext cx="6272784" cy="128016"/>
          </a:xfrm>
        </p:spPr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D4E19223-2C23-69F2-05B4-18F6EDC49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8912" y="6437376"/>
            <a:ext cx="265176" cy="128016"/>
          </a:xfrm>
        </p:spPr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943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title and Content with Dark Backgro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">
            <a:extLst>
              <a:ext uri="{FF2B5EF4-FFF2-40B4-BE49-F238E27FC236}">
                <a16:creationId xmlns:a16="http://schemas.microsoft.com/office/drawing/2014/main" id="{87796EEA-10FC-424C-87C1-E4709DBC77E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6563" y="1408176"/>
            <a:ext cx="11329416" cy="4434840"/>
          </a:xfrm>
        </p:spPr>
        <p:txBody>
          <a:bodyPr>
            <a:noAutofit/>
          </a:bodyPr>
          <a:lstStyle>
            <a:lvl1pPr>
              <a:buClr>
                <a:schemeClr val="accent3"/>
              </a:buClr>
              <a:defRPr sz="18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3pPr>
            <a:lvl4pPr marL="914400" indent="-228600">
              <a:buClr>
                <a:schemeClr val="bg1"/>
              </a:buClr>
              <a:defRPr lang="en-US" sz="120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buClr>
                <a:schemeClr val="tx1"/>
              </a:buClr>
              <a:defRPr sz="12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Subtitle">
            <a:extLst>
              <a:ext uri="{FF2B5EF4-FFF2-40B4-BE49-F238E27FC236}">
                <a16:creationId xmlns:a16="http://schemas.microsoft.com/office/drawing/2014/main" id="{35DA6F77-C8BF-E3AD-0D89-A78B8CC838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6563" y="914400"/>
            <a:ext cx="11329416" cy="274320"/>
          </a:xfrm>
        </p:spPr>
        <p:txBody>
          <a:bodyPr wrap="square"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EF21BC3-73BE-EE26-95C9-59F9DA97CF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562" y="442214"/>
            <a:ext cx="11329416" cy="36576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046EAF-B62C-9A43-AE37-95B4EF1A67A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713232" y="6437376"/>
            <a:ext cx="6272784" cy="128016"/>
          </a:xfrm>
        </p:spPr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8912CDFD-A5DA-E978-7E41-FF8413295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8912" y="6437376"/>
            <a:ext cx="265176" cy="128016"/>
          </a:xfrm>
        </p:spPr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36257C2-292C-A56E-7019-D9AE71F3B2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64541" y="6220243"/>
            <a:ext cx="1383710" cy="402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663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">
            <a:extLst>
              <a:ext uri="{FF2B5EF4-FFF2-40B4-BE49-F238E27FC236}">
                <a16:creationId xmlns:a16="http://schemas.microsoft.com/office/drawing/2014/main" id="{35DA6F77-C8BF-E3AD-0D89-A78B8CC838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6563" y="914400"/>
            <a:ext cx="11329416" cy="274320"/>
          </a:xfrm>
        </p:spPr>
        <p:txBody>
          <a:bodyPr wrap="square"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21C01E-3769-0AB8-1EF2-431A8AC2C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562" y="442214"/>
            <a:ext cx="11329416" cy="365760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4025251C-49D9-1EFE-52E5-1FD7698E2F32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1417320"/>
            <a:ext cx="12192000" cy="5440680"/>
          </a:xfrm>
        </p:spPr>
        <p:txBody>
          <a:bodyPr wrap="none" tIns="1080000" rtlCol="0" anchor="ctr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pPr lvl="0"/>
            <a:r>
              <a:rPr lang="en-US" noProof="0" dirty="0"/>
              <a:t>Click to add picture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8893D7-2BBA-BED0-2417-2F4BC34EF41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771A7-97CF-9EA0-63AA-E838641E698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947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title and Picture with Dark Backgro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">
            <a:extLst>
              <a:ext uri="{FF2B5EF4-FFF2-40B4-BE49-F238E27FC236}">
                <a16:creationId xmlns:a16="http://schemas.microsoft.com/office/drawing/2014/main" id="{35DA6F77-C8BF-E3AD-0D89-A78B8CC838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6563" y="914400"/>
            <a:ext cx="11329416" cy="274320"/>
          </a:xfrm>
        </p:spPr>
        <p:txBody>
          <a:bodyPr wrap="square"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21C01E-3769-0AB8-1EF2-431A8AC2C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562" y="442214"/>
            <a:ext cx="11329416" cy="36576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4025251C-49D9-1EFE-52E5-1FD7698E2F32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1417320"/>
            <a:ext cx="12192000" cy="5440680"/>
          </a:xfrm>
        </p:spPr>
        <p:txBody>
          <a:bodyPr wrap="none" tIns="1080000" rtlCol="0"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pPr lvl="0"/>
            <a:r>
              <a:rPr lang="en-US" noProof="0" dirty="0"/>
              <a:t>Click to add picture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DAF36D2-AAF5-9398-C286-68EEEFA729A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B5B35AD-90E9-4F0E-3138-87A6E01E36B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685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7183ADE0-DD21-F3EF-5A05-D5B033606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3232" y="6437376"/>
            <a:ext cx="6272784" cy="128016"/>
          </a:xfrm>
        </p:spPr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B544C8EC-3D40-A5CB-0784-009AAEB65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8912" y="6437376"/>
            <a:ext cx="265176" cy="128016"/>
          </a:xfrm>
        </p:spPr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2834F4-5234-A4C3-F266-CA36CFB8D4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563" y="-612648"/>
            <a:ext cx="11325225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IN" dirty="0"/>
              <a:t>B</a:t>
            </a:r>
            <a:r>
              <a:rPr lang="en-US" dirty="0"/>
              <a:t>lank layout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87070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Dark Backgro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7DB108A6-FE0E-48C4-12F0-7301B2FA0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3232" y="6437376"/>
            <a:ext cx="6272784" cy="128016"/>
          </a:xfrm>
        </p:spPr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7F9DF492-908E-E365-9303-D93C460DE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8912" y="6437376"/>
            <a:ext cx="265176" cy="128016"/>
          </a:xfrm>
        </p:spPr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503B46C-4042-F43C-F152-C658F9A347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64541" y="6220243"/>
            <a:ext cx="1383710" cy="40233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9E2BB13-6273-2987-4C38-E78D11687D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563" y="-612648"/>
            <a:ext cx="11325225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Blank layout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3388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9B890BA-AD05-4E4A-9EF9-37C8825C15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303" y="-8046"/>
            <a:ext cx="12220606" cy="687409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A0AEB-8DE8-4B42-8B76-CA38CFE9607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43000" y="2837021"/>
            <a:ext cx="5797296" cy="274320"/>
          </a:xfrm>
        </p:spPr>
        <p:txBody>
          <a:bodyPr r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3582F9C-D650-42C5-8F60-F5C06B4B3E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3000" y="1819656"/>
            <a:ext cx="5797296" cy="905256"/>
          </a:xfrm>
        </p:spPr>
        <p:txBody>
          <a:bodyPr anchor="t" anchorCtr="0"/>
          <a:lstStyle>
            <a:lvl1pPr>
              <a:defRPr b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noProof="0" dirty="0"/>
              <a:t>Click to add section header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EEEBC47-451E-C2D1-15C9-D42E4E2D69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64541" y="6220243"/>
            <a:ext cx="1383710" cy="402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12387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Dark Background and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BB74AEB2-EE60-2193-1EF1-94B115E21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1815535"/>
            <a:ext cx="5322889" cy="902613"/>
          </a:xfrm>
        </p:spPr>
        <p:txBody>
          <a:bodyPr anchor="t" anchorCtr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Click to add section header</a:t>
            </a:r>
            <a:endParaRPr lang="en-US" dirty="0"/>
          </a:p>
        </p:txBody>
      </p:sp>
      <p:sp>
        <p:nvSpPr>
          <p:cNvPr id="27" name="Subtitle">
            <a:extLst>
              <a:ext uri="{FF2B5EF4-FFF2-40B4-BE49-F238E27FC236}">
                <a16:creationId xmlns:a16="http://schemas.microsoft.com/office/drawing/2014/main" id="{E1097689-D562-D20E-CA05-12E2672AB2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2839781"/>
            <a:ext cx="5322890" cy="27432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92890DE-162E-D47A-1A4C-0CC0A6F9AD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570069" y="694732"/>
            <a:ext cx="529231" cy="529231"/>
          </a:xfrm>
          <a:custGeom>
            <a:avLst/>
            <a:gdLst>
              <a:gd name="connsiteX0" fmla="*/ 0 w 543032"/>
              <a:gd name="connsiteY0" fmla="*/ 0 h 543032"/>
              <a:gd name="connsiteX1" fmla="*/ 543032 w 543032"/>
              <a:gd name="connsiteY1" fmla="*/ 0 h 543032"/>
              <a:gd name="connsiteX2" fmla="*/ 543032 w 543032"/>
              <a:gd name="connsiteY2" fmla="*/ 543032 h 543032"/>
              <a:gd name="connsiteX3" fmla="*/ 0 w 543032"/>
              <a:gd name="connsiteY3" fmla="*/ 543032 h 543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3032" h="543032">
                <a:moveTo>
                  <a:pt x="0" y="0"/>
                </a:moveTo>
                <a:lnTo>
                  <a:pt x="543032" y="0"/>
                </a:lnTo>
                <a:lnTo>
                  <a:pt x="543032" y="543032"/>
                </a:lnTo>
                <a:lnTo>
                  <a:pt x="0" y="543032"/>
                </a:lnTo>
                <a:close/>
              </a:path>
            </a:pathLst>
          </a:custGeom>
          <a:solidFill>
            <a:schemeClr val="accent3"/>
          </a:solidFill>
          <a:ln w="1231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3CF68F1-0483-6535-06C4-5FC0A5005CE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099300" y="1234440"/>
            <a:ext cx="4406900" cy="44069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7AEA3F1-7CE1-FB8C-EE1C-E0C039AD7D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64541" y="6220243"/>
            <a:ext cx="1383710" cy="402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15620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igh Picture to the righ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">
            <a:extLst>
              <a:ext uri="{FF2B5EF4-FFF2-40B4-BE49-F238E27FC236}">
                <a16:creationId xmlns:a16="http://schemas.microsoft.com/office/drawing/2014/main" id="{37BDE316-8D17-75FF-D300-CD9D3F15BD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6562" y="914400"/>
            <a:ext cx="5308373" cy="27432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7" name="Content Text">
            <a:extLst>
              <a:ext uri="{FF2B5EF4-FFF2-40B4-BE49-F238E27FC236}">
                <a16:creationId xmlns:a16="http://schemas.microsoft.com/office/drawing/2014/main" id="{F14F4233-74D7-2E1C-4433-691A6B49D0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563" y="1417319"/>
            <a:ext cx="5308372" cy="4434205"/>
          </a:xfrm>
        </p:spPr>
        <p:txBody>
          <a:bodyPr/>
          <a:lstStyle>
            <a:lvl3pPr>
              <a:defRPr/>
            </a:lvl3pPr>
            <a:lvl4pPr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92248F2-5B73-7DBA-8C97-1D7B3774E7C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84900" y="438911"/>
            <a:ext cx="5576888" cy="541261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F683F47-B434-A80B-6E19-6D3536DFBB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563" y="438912"/>
            <a:ext cx="5308372" cy="365760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2B82EF-6805-1741-9880-73B22BE3725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09612" y="6432767"/>
            <a:ext cx="5076825" cy="128016"/>
          </a:xfrm>
        </p:spPr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60F3E39-5887-2BE8-B404-8AC0004AA45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9902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Full-width Image with Lef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AFA7B44-1228-7A5E-755F-52B5675244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4098" y="782574"/>
            <a:ext cx="4465829" cy="4472886"/>
          </a:xfrm>
          <a:custGeom>
            <a:avLst/>
            <a:gdLst>
              <a:gd name="connsiteX0" fmla="*/ 0 w 4148514"/>
              <a:gd name="connsiteY0" fmla="*/ 0 h 4148514"/>
              <a:gd name="connsiteX1" fmla="*/ 4148515 w 4148514"/>
              <a:gd name="connsiteY1" fmla="*/ 0 h 4148514"/>
              <a:gd name="connsiteX2" fmla="*/ 4148515 w 4148514"/>
              <a:gd name="connsiteY2" fmla="*/ 4148515 h 4148514"/>
              <a:gd name="connsiteX3" fmla="*/ 0 w 4148514"/>
              <a:gd name="connsiteY3" fmla="*/ 4148515 h 4148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48514" h="4148514">
                <a:moveTo>
                  <a:pt x="0" y="0"/>
                </a:moveTo>
                <a:lnTo>
                  <a:pt x="4148515" y="0"/>
                </a:lnTo>
                <a:lnTo>
                  <a:pt x="4148515" y="4148515"/>
                </a:lnTo>
                <a:lnTo>
                  <a:pt x="0" y="4148515"/>
                </a:lnTo>
                <a:close/>
              </a:path>
            </a:pathLst>
          </a:custGeom>
          <a:solidFill>
            <a:schemeClr val="tx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0B60F03-858B-4C19-593F-6BF97FBB0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8150" y="438150"/>
            <a:ext cx="345948" cy="344423"/>
          </a:xfrm>
          <a:custGeom>
            <a:avLst/>
            <a:gdLst>
              <a:gd name="connsiteX0" fmla="*/ 0 w 345948"/>
              <a:gd name="connsiteY0" fmla="*/ 0 h 344423"/>
              <a:gd name="connsiteX1" fmla="*/ 345948 w 345948"/>
              <a:gd name="connsiteY1" fmla="*/ 0 h 344423"/>
              <a:gd name="connsiteX2" fmla="*/ 345948 w 345948"/>
              <a:gd name="connsiteY2" fmla="*/ 344424 h 344423"/>
              <a:gd name="connsiteX3" fmla="*/ 0 w 345948"/>
              <a:gd name="connsiteY3" fmla="*/ 344424 h 344423"/>
              <a:gd name="connsiteX4" fmla="*/ 0 w 345948"/>
              <a:gd name="connsiteY4" fmla="*/ 0 h 344423"/>
              <a:gd name="connsiteX5" fmla="*/ 0 w 345948"/>
              <a:gd name="connsiteY5" fmla="*/ 0 h 344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5948" h="344423">
                <a:moveTo>
                  <a:pt x="0" y="0"/>
                </a:moveTo>
                <a:lnTo>
                  <a:pt x="345948" y="0"/>
                </a:lnTo>
                <a:lnTo>
                  <a:pt x="345948" y="344424"/>
                </a:lnTo>
                <a:lnTo>
                  <a:pt x="0" y="344424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E1B77E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B4D8D15-B786-49C0-E6DA-5DD9D309DB2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0"/>
            <a:ext cx="12192000" cy="6857999"/>
          </a:xfrm>
          <a:custGeom>
            <a:avLst/>
            <a:gdLst>
              <a:gd name="connsiteX0" fmla="*/ 438150 w 12192000"/>
              <a:gd name="connsiteY0" fmla="*/ 438150 h 6857999"/>
              <a:gd name="connsiteX1" fmla="*/ 438150 w 12192000"/>
              <a:gd name="connsiteY1" fmla="*/ 782574 h 6857999"/>
              <a:gd name="connsiteX2" fmla="*/ 784098 w 12192000"/>
              <a:gd name="connsiteY2" fmla="*/ 782574 h 6857999"/>
              <a:gd name="connsiteX3" fmla="*/ 784098 w 12192000"/>
              <a:gd name="connsiteY3" fmla="*/ 5255461 h 6857999"/>
              <a:gd name="connsiteX4" fmla="*/ 5249928 w 12192000"/>
              <a:gd name="connsiteY4" fmla="*/ 5255461 h 6857999"/>
              <a:gd name="connsiteX5" fmla="*/ 5249928 w 12192000"/>
              <a:gd name="connsiteY5" fmla="*/ 782574 h 6857999"/>
              <a:gd name="connsiteX6" fmla="*/ 784098 w 12192000"/>
              <a:gd name="connsiteY6" fmla="*/ 782574 h 6857999"/>
              <a:gd name="connsiteX7" fmla="*/ 784098 w 12192000"/>
              <a:gd name="connsiteY7" fmla="*/ 438150 h 6857999"/>
              <a:gd name="connsiteX8" fmla="*/ 0 w 12192000"/>
              <a:gd name="connsiteY8" fmla="*/ 0 h 6857999"/>
              <a:gd name="connsiteX9" fmla="*/ 12192000 w 12192000"/>
              <a:gd name="connsiteY9" fmla="*/ 0 h 6857999"/>
              <a:gd name="connsiteX10" fmla="*/ 12192000 w 12192000"/>
              <a:gd name="connsiteY10" fmla="*/ 6857999 h 6857999"/>
              <a:gd name="connsiteX11" fmla="*/ 0 w 12192000"/>
              <a:gd name="connsiteY11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7999">
                <a:moveTo>
                  <a:pt x="438150" y="438150"/>
                </a:moveTo>
                <a:lnTo>
                  <a:pt x="438150" y="782574"/>
                </a:lnTo>
                <a:lnTo>
                  <a:pt x="784098" y="782574"/>
                </a:lnTo>
                <a:lnTo>
                  <a:pt x="784098" y="5255461"/>
                </a:lnTo>
                <a:lnTo>
                  <a:pt x="5249928" y="5255461"/>
                </a:lnTo>
                <a:lnTo>
                  <a:pt x="5249928" y="782574"/>
                </a:lnTo>
                <a:lnTo>
                  <a:pt x="784098" y="782574"/>
                </a:lnTo>
                <a:lnTo>
                  <a:pt x="784098" y="4381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lang="en-US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7B7BB5E0-F102-952C-9242-1736C2DD04C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122426" y="1120901"/>
            <a:ext cx="3792255" cy="131535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21" name="Subtitle">
            <a:extLst>
              <a:ext uri="{FF2B5EF4-FFF2-40B4-BE49-F238E27FC236}">
                <a16:creationId xmlns:a16="http://schemas.microsoft.com/office/drawing/2014/main" id="{868C85B1-9676-595D-F6B6-81BC13950FF4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122426" y="2553999"/>
            <a:ext cx="3792255" cy="27432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author name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19B2AEB-C128-D9CB-8D9B-7E3B08F8CB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77056" y="4385060"/>
            <a:ext cx="2126923" cy="618437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B8760A68-B29D-CAA5-213B-8714B87D72B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22426" y="2940304"/>
            <a:ext cx="3792255" cy="274320"/>
          </a:xfrm>
          <a:ln>
            <a:noFill/>
          </a:ln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62023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 Box Grid with Picture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F588EBA-8674-73A3-95DB-B99F91292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42119" y="1542819"/>
            <a:ext cx="5340350" cy="4307118"/>
            <a:chOff x="442119" y="1542819"/>
            <a:chExt cx="5340350" cy="430711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0658580-4D43-8333-E394-5D1C916BC7DF}"/>
                </a:ext>
              </a:extLst>
            </p:cNvPr>
            <p:cNvSpPr/>
            <p:nvPr userDrawn="1"/>
          </p:nvSpPr>
          <p:spPr>
            <a:xfrm>
              <a:off x="442119" y="1542819"/>
              <a:ext cx="2590800" cy="207583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BBF131B-863F-B1C2-C066-23A785905BB7}"/>
                </a:ext>
              </a:extLst>
            </p:cNvPr>
            <p:cNvSpPr/>
            <p:nvPr userDrawn="1"/>
          </p:nvSpPr>
          <p:spPr>
            <a:xfrm>
              <a:off x="3191669" y="1542819"/>
              <a:ext cx="2590800" cy="2075835"/>
            </a:xfrm>
            <a:prstGeom prst="rect">
              <a:avLst/>
            </a:prstGeom>
            <a:solidFill>
              <a:srgbClr val="F683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4A13E9A-654E-CA9D-DF8D-36DB40C7E27A}"/>
                </a:ext>
              </a:extLst>
            </p:cNvPr>
            <p:cNvSpPr/>
            <p:nvPr userDrawn="1"/>
          </p:nvSpPr>
          <p:spPr>
            <a:xfrm>
              <a:off x="442119" y="3774102"/>
              <a:ext cx="2590800" cy="207583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9C645B0-2065-25C5-3E61-7F98DEA6D11E}"/>
                </a:ext>
              </a:extLst>
            </p:cNvPr>
            <p:cNvSpPr/>
            <p:nvPr userDrawn="1"/>
          </p:nvSpPr>
          <p:spPr>
            <a:xfrm>
              <a:off x="3191669" y="3774102"/>
              <a:ext cx="2590800" cy="20758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EAEDDCD-F879-BB3F-C7CD-D3CB33050F10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6184900" y="1542819"/>
            <a:ext cx="5568950" cy="430711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8686CA59-0D1B-91CA-1947-94005CC78AE9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76815" y="1776064"/>
            <a:ext cx="2121408" cy="1609344"/>
          </a:xfrm>
        </p:spPr>
        <p:txBody>
          <a:bodyPr anchor="ctr">
            <a:noAutofit/>
          </a:bodyPr>
          <a:lstStyle>
            <a:lvl1pPr marL="228600" indent="-228600">
              <a:buClr>
                <a:schemeClr val="bg1"/>
              </a:buClr>
              <a:defRPr sz="1400">
                <a:solidFill>
                  <a:schemeClr val="bg1"/>
                </a:solidFill>
              </a:defRPr>
            </a:lvl1pPr>
            <a:lvl2pPr marL="457200" indent="-228600"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 marL="548640" indent="-182880">
              <a:buClr>
                <a:schemeClr val="bg1"/>
              </a:buClr>
              <a:defRPr sz="10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F91EB91-599E-92E5-50F7-A5DB7DB401B9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3426365" y="1776064"/>
            <a:ext cx="2121408" cy="1609344"/>
          </a:xfrm>
        </p:spPr>
        <p:txBody>
          <a:bodyPr anchor="ctr">
            <a:noAutofit/>
          </a:bodyPr>
          <a:lstStyle>
            <a:lvl1pPr marL="228600" indent="-228600">
              <a:buClr>
                <a:schemeClr val="tx1"/>
              </a:buClr>
              <a:defRPr sz="1400">
                <a:solidFill>
                  <a:schemeClr val="tx1"/>
                </a:solidFill>
              </a:defRPr>
            </a:lvl1pPr>
            <a:lvl2pPr marL="457200" indent="-228600">
              <a:buClr>
                <a:schemeClr val="tx1"/>
              </a:buClr>
              <a:defRPr sz="1200">
                <a:solidFill>
                  <a:schemeClr val="tx1"/>
                </a:solidFill>
              </a:defRPr>
            </a:lvl2pPr>
            <a:lvl3pPr marL="548640" indent="-182880">
              <a:buClr>
                <a:schemeClr val="tx1"/>
              </a:buClr>
              <a:defRPr sz="10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4498E057-D195-12AB-8E42-26562734FA0C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676815" y="4007347"/>
            <a:ext cx="2121408" cy="1609344"/>
          </a:xfrm>
        </p:spPr>
        <p:txBody>
          <a:bodyPr anchor="ctr">
            <a:noAutofit/>
          </a:bodyPr>
          <a:lstStyle>
            <a:lvl1pPr marL="228600" indent="-228600">
              <a:buClr>
                <a:schemeClr val="tx1"/>
              </a:buClr>
              <a:defRPr sz="1400">
                <a:solidFill>
                  <a:schemeClr val="tx1"/>
                </a:solidFill>
              </a:defRPr>
            </a:lvl1pPr>
            <a:lvl2pPr marL="457200" indent="-228600">
              <a:buClr>
                <a:schemeClr val="tx1"/>
              </a:buClr>
              <a:defRPr sz="1200">
                <a:solidFill>
                  <a:schemeClr val="tx1"/>
                </a:solidFill>
              </a:defRPr>
            </a:lvl2pPr>
            <a:lvl3pPr marL="548640" indent="-182880">
              <a:buClr>
                <a:schemeClr val="tx1"/>
              </a:buClr>
              <a:defRPr sz="10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0C33B33A-B630-6336-F4B7-0390CBE464A5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3426365" y="4007347"/>
            <a:ext cx="2121408" cy="1609344"/>
          </a:xfrm>
        </p:spPr>
        <p:txBody>
          <a:bodyPr anchor="ctr">
            <a:noAutofit/>
          </a:bodyPr>
          <a:lstStyle>
            <a:lvl1pPr marL="228600" indent="-228600">
              <a:buClr>
                <a:schemeClr val="bg1"/>
              </a:buClr>
              <a:defRPr sz="1400">
                <a:solidFill>
                  <a:schemeClr val="bg1"/>
                </a:solidFill>
              </a:defRPr>
            </a:lvl1pPr>
            <a:lvl2pPr marL="457200" indent="-228600"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 marL="548640" indent="-182880">
              <a:buClr>
                <a:schemeClr val="bg1"/>
              </a:buClr>
              <a:defRPr sz="10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BCD1AF6-3F72-00F1-63CC-4930CD64F1C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36562" y="438912"/>
            <a:ext cx="11329416" cy="365760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CC82DEA-1427-C183-7EEE-925AF56E6D2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05E0E9-7D71-498E-F8B9-50988BDB9E7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05746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Square with Individu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: Shape 1">
            <a:extLst>
              <a:ext uri="{FF2B5EF4-FFF2-40B4-BE49-F238E27FC236}">
                <a16:creationId xmlns:a16="http://schemas.microsoft.com/office/drawing/2014/main" id="{8E957939-E5BA-65BB-A5F4-1BF686AE92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438400"/>
            <a:ext cx="12192000" cy="4425428"/>
          </a:xfrm>
          <a:custGeom>
            <a:avLst/>
            <a:gdLst>
              <a:gd name="connsiteX0" fmla="*/ 0 w 12187817"/>
              <a:gd name="connsiteY0" fmla="*/ 0 h 4590249"/>
              <a:gd name="connsiteX1" fmla="*/ 12187817 w 12187817"/>
              <a:gd name="connsiteY1" fmla="*/ 0 h 4590249"/>
              <a:gd name="connsiteX2" fmla="*/ 12187817 w 12187817"/>
              <a:gd name="connsiteY2" fmla="*/ 4590250 h 4590249"/>
              <a:gd name="connsiteX3" fmla="*/ 0 w 12187817"/>
              <a:gd name="connsiteY3" fmla="*/ 4590250 h 4590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7817" h="4590249">
                <a:moveTo>
                  <a:pt x="0" y="0"/>
                </a:moveTo>
                <a:lnTo>
                  <a:pt x="12187817" y="0"/>
                </a:lnTo>
                <a:lnTo>
                  <a:pt x="12187817" y="4590250"/>
                </a:lnTo>
                <a:lnTo>
                  <a:pt x="0" y="4590250"/>
                </a:lnTo>
                <a:close/>
              </a:path>
            </a:pathLst>
          </a:custGeom>
          <a:solidFill>
            <a:schemeClr val="accent1"/>
          </a:solidFill>
          <a:ln w="1267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D6328D44-C262-DBE4-2A6D-8EFFA9891E4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36562" y="438912"/>
            <a:ext cx="11329416" cy="365760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50" name="Text Placeholder 1">
            <a:extLst>
              <a:ext uri="{FF2B5EF4-FFF2-40B4-BE49-F238E27FC236}">
                <a16:creationId xmlns:a16="http://schemas.microsoft.com/office/drawing/2014/main" id="{ACBFF21B-0CA7-BEB8-1B7F-D205D2406E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1089" y="3415026"/>
            <a:ext cx="2743200" cy="2436499"/>
          </a:xfrm>
        </p:spPr>
        <p:txBody>
          <a:bodyPr lIns="182880" rIns="182880">
            <a:noAutofit/>
          </a:bodyPr>
          <a:lstStyle>
            <a:lvl1pPr marL="0" indent="0" algn="ctr">
              <a:buClr>
                <a:schemeClr val="bg1"/>
              </a:buClr>
              <a:buNone/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DA978402-F866-7C14-8C8A-EE18AF1176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5334" y="3415026"/>
            <a:ext cx="2743200" cy="2436499"/>
          </a:xfrm>
        </p:spPr>
        <p:txBody>
          <a:bodyPr lIns="182880" rIns="182880">
            <a:noAutofit/>
          </a:bodyPr>
          <a:lstStyle>
            <a:lvl1pPr marL="0" indent="0" algn="ctr">
              <a:buClr>
                <a:schemeClr val="bg1"/>
              </a:buClr>
              <a:buNone/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A68DEF92-8F41-B5EF-2789-3DAA770499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9579" y="3415026"/>
            <a:ext cx="2743200" cy="2436499"/>
          </a:xfrm>
        </p:spPr>
        <p:txBody>
          <a:bodyPr lIns="182880" rIns="182880">
            <a:noAutofit/>
          </a:bodyPr>
          <a:lstStyle>
            <a:lvl1pPr marL="0" indent="0" algn="ctr">
              <a:buClr>
                <a:schemeClr val="bg1"/>
              </a:buClr>
              <a:buNone/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6" name="Picture Placeholder 54">
            <a:extLst>
              <a:ext uri="{FF2B5EF4-FFF2-40B4-BE49-F238E27FC236}">
                <a16:creationId xmlns:a16="http://schemas.microsoft.com/office/drawing/2014/main" id="{FCEC5213-B7E7-D65D-C94B-0A13556F358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10382" y="1660525"/>
            <a:ext cx="1824615" cy="1599027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IN" dirty="0"/>
              <a:t>Click to add picture</a:t>
            </a:r>
          </a:p>
        </p:txBody>
      </p:sp>
      <p:sp>
        <p:nvSpPr>
          <p:cNvPr id="60" name="Picture Placeholder 55">
            <a:extLst>
              <a:ext uri="{FF2B5EF4-FFF2-40B4-BE49-F238E27FC236}">
                <a16:creationId xmlns:a16="http://schemas.microsoft.com/office/drawing/2014/main" id="{D07C02CD-76D2-35BC-D456-2DFAFE68D9C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622048" y="1660525"/>
            <a:ext cx="1824615" cy="1599027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IN" dirty="0"/>
              <a:t>Click to add picture</a:t>
            </a:r>
          </a:p>
        </p:txBody>
      </p:sp>
      <p:sp>
        <p:nvSpPr>
          <p:cNvPr id="61" name="Picture Placeholder 56">
            <a:extLst>
              <a:ext uri="{FF2B5EF4-FFF2-40B4-BE49-F238E27FC236}">
                <a16:creationId xmlns:a16="http://schemas.microsoft.com/office/drawing/2014/main" id="{233FB085-E32A-E16A-F6B7-840BC48D3C6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766215" y="1660525"/>
            <a:ext cx="1824615" cy="1599027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IN" dirty="0"/>
              <a:t>Click to add picture</a:t>
            </a:r>
          </a:p>
        </p:txBody>
      </p:sp>
      <p:sp>
        <p:nvSpPr>
          <p:cNvPr id="62" name="Picture Placeholder 57">
            <a:extLst>
              <a:ext uri="{FF2B5EF4-FFF2-40B4-BE49-F238E27FC236}">
                <a16:creationId xmlns:a16="http://schemas.microsoft.com/office/drawing/2014/main" id="{4E969A77-ACE0-B854-F3A8-D4831B597A2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477881" y="1660525"/>
            <a:ext cx="1824615" cy="1599027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IN" dirty="0"/>
              <a:t>Click to add picture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8E1D47B-780D-B57A-4191-9291C146FE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3825" y="3414713"/>
            <a:ext cx="2747963" cy="2436812"/>
          </a:xfrm>
        </p:spPr>
        <p:txBody>
          <a:bodyPr lIns="182880" rIns="182880"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274320" indent="0" algn="ctr">
              <a:buNone/>
              <a:defRPr/>
            </a:lvl2pPr>
            <a:lvl3pPr marL="548640" indent="0" algn="ctr">
              <a:buNone/>
              <a:defRPr/>
            </a:lvl3pPr>
            <a:lvl4pPr marL="822960" indent="0" algn="ctr">
              <a:buNone/>
              <a:defRPr/>
            </a:lvl4pPr>
            <a:lvl5pPr marL="731520" indent="0" algn="ctr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03993E-D99C-6B27-5A39-BDBF05A7B717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B9FD93-3CC9-164B-F765-AC5B72671DBD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C774EFC-0280-DAB7-0907-395D516DBE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64541" y="6220243"/>
            <a:ext cx="1383710" cy="402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08801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ve Square with Individu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: Shape 1">
            <a:extLst>
              <a:ext uri="{FF2B5EF4-FFF2-40B4-BE49-F238E27FC236}">
                <a16:creationId xmlns:a16="http://schemas.microsoft.com/office/drawing/2014/main" id="{8E957939-E5BA-65BB-A5F4-1BF686AE92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438400"/>
            <a:ext cx="12192000" cy="4425428"/>
          </a:xfrm>
          <a:custGeom>
            <a:avLst/>
            <a:gdLst>
              <a:gd name="connsiteX0" fmla="*/ 0 w 12187817"/>
              <a:gd name="connsiteY0" fmla="*/ 0 h 4590249"/>
              <a:gd name="connsiteX1" fmla="*/ 12187817 w 12187817"/>
              <a:gd name="connsiteY1" fmla="*/ 0 h 4590249"/>
              <a:gd name="connsiteX2" fmla="*/ 12187817 w 12187817"/>
              <a:gd name="connsiteY2" fmla="*/ 4590250 h 4590249"/>
              <a:gd name="connsiteX3" fmla="*/ 0 w 12187817"/>
              <a:gd name="connsiteY3" fmla="*/ 4590250 h 4590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7817" h="4590249">
                <a:moveTo>
                  <a:pt x="0" y="0"/>
                </a:moveTo>
                <a:lnTo>
                  <a:pt x="12187817" y="0"/>
                </a:lnTo>
                <a:lnTo>
                  <a:pt x="12187817" y="4590250"/>
                </a:lnTo>
                <a:lnTo>
                  <a:pt x="0" y="4590250"/>
                </a:lnTo>
                <a:close/>
              </a:path>
            </a:pathLst>
          </a:custGeom>
          <a:solidFill>
            <a:schemeClr val="accent1"/>
          </a:solidFill>
          <a:ln w="1267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D6328D44-C262-DBE4-2A6D-8EFFA9891E4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36562" y="438912"/>
            <a:ext cx="11329416" cy="365760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50" name="Text Placeholder 1">
            <a:extLst>
              <a:ext uri="{FF2B5EF4-FFF2-40B4-BE49-F238E27FC236}">
                <a16:creationId xmlns:a16="http://schemas.microsoft.com/office/drawing/2014/main" id="{ACBFF21B-0CA7-BEB8-1B7F-D205D2406E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8150" y="3415026"/>
            <a:ext cx="2176272" cy="2436499"/>
          </a:xfrm>
        </p:spPr>
        <p:txBody>
          <a:bodyPr lIns="182880" rIns="182880">
            <a:noAutofit/>
          </a:bodyPr>
          <a:lstStyle>
            <a:lvl1pPr marL="0" indent="0" algn="ctr">
              <a:buClr>
                <a:schemeClr val="bg1"/>
              </a:buClr>
              <a:buNone/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DA978402-F866-7C14-8C8A-EE18AF1176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7846" y="3415026"/>
            <a:ext cx="2171344" cy="2436499"/>
          </a:xfrm>
        </p:spPr>
        <p:txBody>
          <a:bodyPr lIns="182880" rIns="182880">
            <a:noAutofit/>
          </a:bodyPr>
          <a:lstStyle>
            <a:lvl1pPr marL="0" indent="0" algn="ctr">
              <a:buClr>
                <a:schemeClr val="bg1"/>
              </a:buClr>
              <a:buNone/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A68DEF92-8F41-B5EF-2789-3DAA770499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12614" y="3415026"/>
            <a:ext cx="2171344" cy="2436499"/>
          </a:xfrm>
        </p:spPr>
        <p:txBody>
          <a:bodyPr lIns="182880" rIns="182880">
            <a:noAutofit/>
          </a:bodyPr>
          <a:lstStyle>
            <a:lvl1pPr marL="0" indent="0" algn="ctr">
              <a:buClr>
                <a:schemeClr val="bg1"/>
              </a:buClr>
              <a:buNone/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3" name="Text Placeholder 4">
            <a:extLst>
              <a:ext uri="{FF2B5EF4-FFF2-40B4-BE49-F238E27FC236}">
                <a16:creationId xmlns:a16="http://schemas.microsoft.com/office/drawing/2014/main" id="{EE70C1F3-6190-5609-CB03-FCD6AACE4A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97382" y="3415026"/>
            <a:ext cx="2171344" cy="2436499"/>
          </a:xfrm>
        </p:spPr>
        <p:txBody>
          <a:bodyPr lIns="182880" rIns="182880">
            <a:noAutofit/>
          </a:bodyPr>
          <a:lstStyle>
            <a:lvl1pPr marL="0" indent="0" algn="ctr">
              <a:buClr>
                <a:schemeClr val="bg1"/>
              </a:buClr>
              <a:buNone/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6" name="Picture Placeholder 54">
            <a:extLst>
              <a:ext uri="{FF2B5EF4-FFF2-40B4-BE49-F238E27FC236}">
                <a16:creationId xmlns:a16="http://schemas.microsoft.com/office/drawing/2014/main" id="{FCEC5213-B7E7-D65D-C94B-0A13556F358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13979" y="1660525"/>
            <a:ext cx="1824615" cy="1599027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IN" dirty="0"/>
              <a:t>Click to add picture</a:t>
            </a:r>
          </a:p>
        </p:txBody>
      </p:sp>
      <p:sp>
        <p:nvSpPr>
          <p:cNvPr id="60" name="Picture Placeholder 55">
            <a:extLst>
              <a:ext uri="{FF2B5EF4-FFF2-40B4-BE49-F238E27FC236}">
                <a16:creationId xmlns:a16="http://schemas.microsoft.com/office/drawing/2014/main" id="{D07C02CD-76D2-35BC-D456-2DFAFE68D9C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190125" y="1660524"/>
            <a:ext cx="1824615" cy="1599027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IN" dirty="0"/>
              <a:t>Click to add picture</a:t>
            </a:r>
          </a:p>
        </p:txBody>
      </p:sp>
      <p:sp>
        <p:nvSpPr>
          <p:cNvPr id="61" name="Picture Placeholder 56">
            <a:extLst>
              <a:ext uri="{FF2B5EF4-FFF2-40B4-BE49-F238E27FC236}">
                <a16:creationId xmlns:a16="http://schemas.microsoft.com/office/drawing/2014/main" id="{233FB085-E32A-E16A-F6B7-840BC48D3C6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903284" y="1660525"/>
            <a:ext cx="1824615" cy="1599027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IN" dirty="0"/>
              <a:t>Click to add picture</a:t>
            </a:r>
          </a:p>
        </p:txBody>
      </p:sp>
      <p:sp>
        <p:nvSpPr>
          <p:cNvPr id="62" name="Picture Placeholder 57">
            <a:extLst>
              <a:ext uri="{FF2B5EF4-FFF2-40B4-BE49-F238E27FC236}">
                <a16:creationId xmlns:a16="http://schemas.microsoft.com/office/drawing/2014/main" id="{4E969A77-ACE0-B854-F3A8-D4831B597A2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476966" y="1660525"/>
            <a:ext cx="1824615" cy="1599027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IN" dirty="0"/>
              <a:t>Click to add picture</a:t>
            </a:r>
          </a:p>
        </p:txBody>
      </p:sp>
      <p:sp>
        <p:nvSpPr>
          <p:cNvPr id="5" name="Picture Placeholder 57">
            <a:extLst>
              <a:ext uri="{FF2B5EF4-FFF2-40B4-BE49-F238E27FC236}">
                <a16:creationId xmlns:a16="http://schemas.microsoft.com/office/drawing/2014/main" id="{02F46A16-A33C-43C2-27F1-1F7DB6209576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763809" y="1660525"/>
            <a:ext cx="1824615" cy="1599027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IN" dirty="0"/>
              <a:t>Click to add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A601DA-E052-795C-403B-94E619F3B16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582150" y="3414713"/>
            <a:ext cx="2179638" cy="2436812"/>
          </a:xfrm>
        </p:spPr>
        <p:txBody>
          <a:bodyPr lIns="182880" rIns="182880"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27432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809809-1413-3252-FB9D-B79662F33C99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1C4EA-478A-E787-167F-0118AD23B303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3B14CD3-6743-A92E-800F-48B1FDDFB7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64541" y="6220243"/>
            <a:ext cx="1383710" cy="402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30087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Full Image with Four Column Text with Pictogram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1">
            <a:extLst>
              <a:ext uri="{FF2B5EF4-FFF2-40B4-BE49-F238E27FC236}">
                <a16:creationId xmlns:a16="http://schemas.microsoft.com/office/drawing/2014/main" id="{3E482B04-03F1-0B32-CD42-2A3AB78BF4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1999" cy="2836150"/>
          </a:xfrm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</a:lstStyle>
          <a:p>
            <a:r>
              <a:rPr lang="en-IN" dirty="0"/>
              <a:t>Click to add picture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3BAFB7BC-5DEC-7CFB-0961-8D91A010296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87236" y="3081175"/>
            <a:ext cx="1045029" cy="104502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17A2F7C2-B6BC-C002-A5D5-3247FF1107E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47382" y="3081175"/>
            <a:ext cx="1045029" cy="104502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9" name="Picture Placeholder 4">
            <a:extLst>
              <a:ext uri="{FF2B5EF4-FFF2-40B4-BE49-F238E27FC236}">
                <a16:creationId xmlns:a16="http://schemas.microsoft.com/office/drawing/2014/main" id="{74BE90DC-2722-BB4C-4AA0-24390DE18F6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867674" y="3081175"/>
            <a:ext cx="1045029" cy="104502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0" name="Picture Placeholder 5">
            <a:extLst>
              <a:ext uri="{FF2B5EF4-FFF2-40B4-BE49-F238E27FC236}">
                <a16:creationId xmlns:a16="http://schemas.microsoft.com/office/drawing/2014/main" id="{A8EFACE9-F07A-6BCD-0F98-3FBB58DF1A9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007528" y="3081175"/>
            <a:ext cx="1045029" cy="104502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3B702DB0-655C-BE30-E4A5-2D07BB9E3E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8150" y="4371229"/>
            <a:ext cx="2743200" cy="1480296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BAD64232-2DD0-ABB1-E04B-2EC6158F7B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98296" y="4371229"/>
            <a:ext cx="2743200" cy="1480296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7307800A-C16A-7FAF-E945-B89BAEB2E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8442" y="4371229"/>
            <a:ext cx="2743200" cy="1480296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2AFF057E-FF41-027E-DBEE-A07FA80820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18588" y="4371229"/>
            <a:ext cx="2743200" cy="1480296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A25E1D9-ED38-D1FA-2652-B85147B89CF7}"/>
              </a:ext>
            </a:extLst>
          </p:cNvPr>
          <p:cNvCxnSpPr>
            <a:cxnSpLocks/>
          </p:cNvCxnSpPr>
          <p:nvPr/>
        </p:nvCxnSpPr>
        <p:spPr>
          <a:xfrm>
            <a:off x="6100762" y="3081175"/>
            <a:ext cx="0" cy="2770985"/>
          </a:xfrm>
          <a:prstGeom prst="line">
            <a:avLst/>
          </a:prstGeom>
          <a:ln w="63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24F1632-6453-2B7A-B8C4-715E31C4F557}"/>
              </a:ext>
            </a:extLst>
          </p:cNvPr>
          <p:cNvCxnSpPr>
            <a:cxnSpLocks/>
          </p:cNvCxnSpPr>
          <p:nvPr/>
        </p:nvCxnSpPr>
        <p:spPr>
          <a:xfrm>
            <a:off x="8959306" y="3081175"/>
            <a:ext cx="0" cy="2770985"/>
          </a:xfrm>
          <a:prstGeom prst="line">
            <a:avLst/>
          </a:prstGeom>
          <a:ln w="63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2A82B93-EF7A-537A-08A1-E66F35FB72CE}"/>
              </a:ext>
            </a:extLst>
          </p:cNvPr>
          <p:cNvCxnSpPr>
            <a:cxnSpLocks/>
          </p:cNvCxnSpPr>
          <p:nvPr userDrawn="1"/>
        </p:nvCxnSpPr>
        <p:spPr>
          <a:xfrm>
            <a:off x="3236945" y="3081175"/>
            <a:ext cx="0" cy="2770985"/>
          </a:xfrm>
          <a:prstGeom prst="line">
            <a:avLst/>
          </a:prstGeom>
          <a:ln w="63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618D8B10-377F-E1AB-1E27-C5DFD3708728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709613" y="6432767"/>
            <a:ext cx="6276273" cy="128016"/>
          </a:xfrm>
        </p:spPr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901B35B1-363B-B1FC-6A1E-EF3C415B86E6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438149" y="6432767"/>
            <a:ext cx="261939" cy="128016"/>
          </a:xfrm>
        </p:spPr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020E7D-853F-BDAA-2645-16EFDA0C90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563" y="-612648"/>
            <a:ext cx="11325225" cy="365760"/>
          </a:xfrm>
        </p:spPr>
        <p:txBody>
          <a:bodyPr/>
          <a:lstStyle/>
          <a:p>
            <a:r>
              <a:rPr lang="en-US" dirty="0"/>
              <a:t>Top full image with four column text with pictograms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54420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Full Image with Five Column Text with Pictogram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1">
            <a:extLst>
              <a:ext uri="{FF2B5EF4-FFF2-40B4-BE49-F238E27FC236}">
                <a16:creationId xmlns:a16="http://schemas.microsoft.com/office/drawing/2014/main" id="{3E482B04-03F1-0B32-CD42-2A3AB78BF4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1999" cy="2836150"/>
          </a:xfrm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</a:lstStyle>
          <a:p>
            <a:r>
              <a:rPr lang="en-IN" dirty="0"/>
              <a:t>Click to add picture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3BAFB7BC-5DEC-7CFB-0961-8D91A010296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03772" y="3081528"/>
            <a:ext cx="1045029" cy="104502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17A2F7C2-B6BC-C002-A5D5-3247FF1107E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90613" y="3081528"/>
            <a:ext cx="1045029" cy="104502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9" name="Picture Placeholder 4">
            <a:extLst>
              <a:ext uri="{FF2B5EF4-FFF2-40B4-BE49-F238E27FC236}">
                <a16:creationId xmlns:a16="http://schemas.microsoft.com/office/drawing/2014/main" id="{74BE90DC-2722-BB4C-4AA0-24390DE18F6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864295" y="3081528"/>
            <a:ext cx="1045029" cy="104502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0" name="Picture Placeholder 5">
            <a:extLst>
              <a:ext uri="{FF2B5EF4-FFF2-40B4-BE49-F238E27FC236}">
                <a16:creationId xmlns:a16="http://schemas.microsoft.com/office/drawing/2014/main" id="{A8EFACE9-F07A-6BCD-0F98-3FBB58DF1A9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577454" y="3081528"/>
            <a:ext cx="1045029" cy="104502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3B702DB0-655C-BE30-E4A5-2D07BB9E3E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8150" y="4370832"/>
            <a:ext cx="2176272" cy="1481328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BAD64232-2DD0-ABB1-E04B-2EC6158F7B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24991" y="4370832"/>
            <a:ext cx="2176272" cy="1481328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7307800A-C16A-7FAF-E945-B89BAEB2E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11832" y="4370832"/>
            <a:ext cx="2176272" cy="1481328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2AFF057E-FF41-027E-DBEE-A07FA80820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98673" y="4370832"/>
            <a:ext cx="2176272" cy="1481328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55A5B70-9D1D-F0EA-BFBF-2336942E08B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150571" y="3081528"/>
            <a:ext cx="1046162" cy="1044575"/>
          </a:xfrm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Wingdings" panose="05000000000000000000" pitchFamily="2" charset="2"/>
              <a:buNone/>
              <a:tabLst/>
              <a:defRPr/>
            </a:pPr>
            <a:r>
              <a:rPr lang="en-US" dirty="0"/>
              <a:t>Click to add picture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FE6B2AF-B1BE-03AE-46E3-8F81D191CCA4}"/>
              </a:ext>
            </a:extLst>
          </p:cNvPr>
          <p:cNvGrpSpPr/>
          <p:nvPr userDrawn="1"/>
        </p:nvGrpSpPr>
        <p:grpSpPr>
          <a:xfrm>
            <a:off x="2669706" y="3081528"/>
            <a:ext cx="6860523" cy="2770632"/>
            <a:chOff x="2669706" y="3291840"/>
            <a:chExt cx="6860523" cy="2560320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A25E1D9-ED38-D1FA-2652-B85147B89CF7}"/>
                </a:ext>
              </a:extLst>
            </p:cNvPr>
            <p:cNvCxnSpPr>
              <a:cxnSpLocks/>
            </p:cNvCxnSpPr>
            <p:nvPr/>
          </p:nvCxnSpPr>
          <p:spPr>
            <a:xfrm>
              <a:off x="4956547" y="3291840"/>
              <a:ext cx="0" cy="2560320"/>
            </a:xfrm>
            <a:prstGeom prst="line">
              <a:avLst/>
            </a:prstGeom>
            <a:ln w="63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24F1632-6453-2B7A-B8C4-715E31C4F557}"/>
                </a:ext>
              </a:extLst>
            </p:cNvPr>
            <p:cNvCxnSpPr>
              <a:cxnSpLocks/>
            </p:cNvCxnSpPr>
            <p:nvPr/>
          </p:nvCxnSpPr>
          <p:spPr>
            <a:xfrm>
              <a:off x="9530229" y="3291840"/>
              <a:ext cx="0" cy="2560320"/>
            </a:xfrm>
            <a:prstGeom prst="line">
              <a:avLst/>
            </a:prstGeom>
            <a:ln w="63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2A82B93-EF7A-537A-08A1-E66F35FB72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669706" y="3291840"/>
              <a:ext cx="0" cy="2560320"/>
            </a:xfrm>
            <a:prstGeom prst="line">
              <a:avLst/>
            </a:prstGeom>
            <a:ln w="63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92BF9AE-6741-431D-EEF9-70512A9EEF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243387" y="3291840"/>
              <a:ext cx="0" cy="2560320"/>
            </a:xfrm>
            <a:prstGeom prst="line">
              <a:avLst/>
            </a:prstGeom>
            <a:ln w="63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5278E3A-8EE2-5164-439D-5C9E934B5E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577578" y="4370388"/>
            <a:ext cx="2176272" cy="1481137"/>
          </a:xfrm>
        </p:spPr>
        <p:txBody>
          <a:bodyPr lIns="182880" rIns="182880"/>
          <a:lstStyle>
            <a:lvl1pPr marL="0" indent="0" algn="ctr">
              <a:buNone/>
              <a:defRPr sz="1400"/>
            </a:lvl1pPr>
            <a:lvl2pPr marL="274320" indent="0">
              <a:buNone/>
              <a:defRPr sz="1200"/>
            </a:lvl2pPr>
            <a:lvl3pPr marL="548640" indent="0">
              <a:buNone/>
              <a:defRPr sz="1200"/>
            </a:lvl3pPr>
            <a:lvl4pPr marL="822960" indent="0">
              <a:buNone/>
              <a:defRPr sz="1200"/>
            </a:lvl4pPr>
            <a:lvl5pPr marL="731520" indent="0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15FECB7-9D36-A62B-3F9E-EF5E60C0FDC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2F3922-B642-916E-24B7-77771C7E467F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9FB98F5-781D-C3C2-0397-4037943A93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563" y="-612648"/>
            <a:ext cx="11325225" cy="365760"/>
          </a:xfrm>
        </p:spPr>
        <p:txBody>
          <a:bodyPr/>
          <a:lstStyle/>
          <a:p>
            <a:r>
              <a:rPr lang="en-US" dirty="0"/>
              <a:t>Top full image with five column text with pictograms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98358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p Full Image with Four Column Text with Pictograms with Dark Backgro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1">
            <a:extLst>
              <a:ext uri="{FF2B5EF4-FFF2-40B4-BE49-F238E27FC236}">
                <a16:creationId xmlns:a16="http://schemas.microsoft.com/office/drawing/2014/main" id="{3E482B04-03F1-0B32-CD42-2A3AB78BF4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1999" cy="2836150"/>
          </a:xfrm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en-IN" dirty="0"/>
              <a:t>Click to add picture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3BAFB7BC-5DEC-7CFB-0961-8D91A010296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87236" y="3081175"/>
            <a:ext cx="1045029" cy="104502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17A2F7C2-B6BC-C002-A5D5-3247FF1107E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47382" y="3081175"/>
            <a:ext cx="1045029" cy="104502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9" name="Picture Placeholder 4">
            <a:extLst>
              <a:ext uri="{FF2B5EF4-FFF2-40B4-BE49-F238E27FC236}">
                <a16:creationId xmlns:a16="http://schemas.microsoft.com/office/drawing/2014/main" id="{74BE90DC-2722-BB4C-4AA0-24390DE18F6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867674" y="3081175"/>
            <a:ext cx="1045029" cy="104502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0" name="Picture Placeholder 5">
            <a:extLst>
              <a:ext uri="{FF2B5EF4-FFF2-40B4-BE49-F238E27FC236}">
                <a16:creationId xmlns:a16="http://schemas.microsoft.com/office/drawing/2014/main" id="{A8EFACE9-F07A-6BCD-0F98-3FBB58DF1A9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007528" y="3081175"/>
            <a:ext cx="1045029" cy="104502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3B702DB0-655C-BE30-E4A5-2D07BB9E3E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8150" y="4371229"/>
            <a:ext cx="2743200" cy="1480296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BAD64232-2DD0-ABB1-E04B-2EC6158F7B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98296" y="4371229"/>
            <a:ext cx="2743200" cy="1480296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7307800A-C16A-7FAF-E945-B89BAEB2E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8442" y="4371229"/>
            <a:ext cx="2743200" cy="1480296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2AFF057E-FF41-027E-DBEE-A07FA80820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18588" y="4371229"/>
            <a:ext cx="2743200" cy="1480296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A25E1D9-ED38-D1FA-2652-B85147B89CF7}"/>
              </a:ext>
            </a:extLst>
          </p:cNvPr>
          <p:cNvCxnSpPr>
            <a:cxnSpLocks/>
          </p:cNvCxnSpPr>
          <p:nvPr/>
        </p:nvCxnSpPr>
        <p:spPr>
          <a:xfrm>
            <a:off x="6100762" y="3081175"/>
            <a:ext cx="0" cy="2770985"/>
          </a:xfrm>
          <a:prstGeom prst="line">
            <a:avLst/>
          </a:prstGeom>
          <a:ln w="63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24F1632-6453-2B7A-B8C4-715E31C4F557}"/>
              </a:ext>
            </a:extLst>
          </p:cNvPr>
          <p:cNvCxnSpPr>
            <a:cxnSpLocks/>
          </p:cNvCxnSpPr>
          <p:nvPr/>
        </p:nvCxnSpPr>
        <p:spPr>
          <a:xfrm>
            <a:off x="8959306" y="3081175"/>
            <a:ext cx="0" cy="2770985"/>
          </a:xfrm>
          <a:prstGeom prst="line">
            <a:avLst/>
          </a:prstGeom>
          <a:ln w="63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2A82B93-EF7A-537A-08A1-E66F35FB72CE}"/>
              </a:ext>
            </a:extLst>
          </p:cNvPr>
          <p:cNvCxnSpPr>
            <a:cxnSpLocks/>
          </p:cNvCxnSpPr>
          <p:nvPr userDrawn="1"/>
        </p:nvCxnSpPr>
        <p:spPr>
          <a:xfrm>
            <a:off x="3236945" y="3081175"/>
            <a:ext cx="0" cy="2770985"/>
          </a:xfrm>
          <a:prstGeom prst="line">
            <a:avLst/>
          </a:prstGeom>
          <a:ln w="63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07127D-A0C7-AC44-49A1-DC9D809409B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3C9E63-7079-F25D-BE58-5E9E6A550F4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863728A-367D-0D2C-77FD-B7ED53575F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64541" y="6220243"/>
            <a:ext cx="1383710" cy="4023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A5C788-16E0-B691-6210-9908313107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563" y="-656380"/>
            <a:ext cx="11325225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Top full image with four column text with pictograms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61948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p Full Image with Five Column Text with Pictograms with Dark Backgro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1">
            <a:extLst>
              <a:ext uri="{FF2B5EF4-FFF2-40B4-BE49-F238E27FC236}">
                <a16:creationId xmlns:a16="http://schemas.microsoft.com/office/drawing/2014/main" id="{3E482B04-03F1-0B32-CD42-2A3AB78BF4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1999" cy="2836150"/>
          </a:xfrm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en-IN" dirty="0"/>
              <a:t>Click to add picture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3BAFB7BC-5DEC-7CFB-0961-8D91A010296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03772" y="3081528"/>
            <a:ext cx="1045029" cy="104502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17A2F7C2-B6BC-C002-A5D5-3247FF1107E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90613" y="3081528"/>
            <a:ext cx="1045029" cy="104502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9" name="Picture Placeholder 4">
            <a:extLst>
              <a:ext uri="{FF2B5EF4-FFF2-40B4-BE49-F238E27FC236}">
                <a16:creationId xmlns:a16="http://schemas.microsoft.com/office/drawing/2014/main" id="{74BE90DC-2722-BB4C-4AA0-24390DE18F6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864295" y="3081528"/>
            <a:ext cx="1045029" cy="104502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0" name="Picture Placeholder 5">
            <a:extLst>
              <a:ext uri="{FF2B5EF4-FFF2-40B4-BE49-F238E27FC236}">
                <a16:creationId xmlns:a16="http://schemas.microsoft.com/office/drawing/2014/main" id="{A8EFACE9-F07A-6BCD-0F98-3FBB58DF1A9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577454" y="3081528"/>
            <a:ext cx="1045029" cy="104502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3B702DB0-655C-BE30-E4A5-2D07BB9E3E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8150" y="4370832"/>
            <a:ext cx="2176272" cy="1481328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BAD64232-2DD0-ABB1-E04B-2EC6158F7B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24991" y="4370832"/>
            <a:ext cx="2176272" cy="1481328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7307800A-C16A-7FAF-E945-B89BAEB2E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11832" y="4370832"/>
            <a:ext cx="2176272" cy="1481328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2AFF057E-FF41-027E-DBEE-A07FA80820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98673" y="4370832"/>
            <a:ext cx="2176272" cy="1481328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E550ED-C177-AAE5-B6FE-C103D80618E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585516" y="4370832"/>
            <a:ext cx="2176272" cy="1481594"/>
          </a:xfrm>
        </p:spPr>
        <p:txBody>
          <a:bodyPr lIns="182880" rIns="182880"/>
          <a:lstStyle>
            <a:lvl1pPr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SzPct val="125000"/>
              <a:buFont typeface="Wingdings" panose="05000000000000000000" pitchFamily="2" charset="2"/>
              <a:buNone/>
            </a:pPr>
            <a:r>
              <a:rPr lang="en-US" dirty="0"/>
              <a:t>Click to add text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55A5B70-9D1D-F0EA-BFBF-2336942E08B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150571" y="3081528"/>
            <a:ext cx="1046162" cy="1044575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Wingdings" panose="05000000000000000000" pitchFamily="2" charset="2"/>
              <a:buNone/>
              <a:tabLst/>
              <a:defRPr/>
            </a:pPr>
            <a:r>
              <a:rPr lang="en-US" dirty="0"/>
              <a:t>Click to add picture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FE6B2AF-B1BE-03AE-46E3-8F81D191CCA4}"/>
              </a:ext>
            </a:extLst>
          </p:cNvPr>
          <p:cNvGrpSpPr/>
          <p:nvPr userDrawn="1"/>
        </p:nvGrpSpPr>
        <p:grpSpPr>
          <a:xfrm>
            <a:off x="2669706" y="3081528"/>
            <a:ext cx="6860523" cy="2770632"/>
            <a:chOff x="2669706" y="3291840"/>
            <a:chExt cx="6860523" cy="2560320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A25E1D9-ED38-D1FA-2652-B85147B89CF7}"/>
                </a:ext>
              </a:extLst>
            </p:cNvPr>
            <p:cNvCxnSpPr>
              <a:cxnSpLocks/>
            </p:cNvCxnSpPr>
            <p:nvPr/>
          </p:nvCxnSpPr>
          <p:spPr>
            <a:xfrm>
              <a:off x="4956547" y="3291840"/>
              <a:ext cx="0" cy="2560320"/>
            </a:xfrm>
            <a:prstGeom prst="line">
              <a:avLst/>
            </a:prstGeom>
            <a:ln w="63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24F1632-6453-2B7A-B8C4-715E31C4F557}"/>
                </a:ext>
              </a:extLst>
            </p:cNvPr>
            <p:cNvCxnSpPr>
              <a:cxnSpLocks/>
            </p:cNvCxnSpPr>
            <p:nvPr/>
          </p:nvCxnSpPr>
          <p:spPr>
            <a:xfrm>
              <a:off x="9530229" y="3291840"/>
              <a:ext cx="0" cy="2560320"/>
            </a:xfrm>
            <a:prstGeom prst="line">
              <a:avLst/>
            </a:prstGeom>
            <a:ln w="63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2A82B93-EF7A-537A-08A1-E66F35FB72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669706" y="3291840"/>
              <a:ext cx="0" cy="2560320"/>
            </a:xfrm>
            <a:prstGeom prst="line">
              <a:avLst/>
            </a:prstGeom>
            <a:ln w="63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92BF9AE-6741-431D-EEF9-70512A9EEF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243387" y="3291840"/>
              <a:ext cx="0" cy="2560320"/>
            </a:xfrm>
            <a:prstGeom prst="line">
              <a:avLst/>
            </a:prstGeom>
            <a:ln w="63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31E948-5618-5800-9BEA-0E81A82E38FD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45A278-A590-0480-0239-4AF81887DB4A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92A2B83-48D6-3B79-9484-E3DDC00587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64541" y="6220243"/>
            <a:ext cx="1383710" cy="402336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6030F37-DE99-FA07-297C-1E11BDE57F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563" y="-656062"/>
            <a:ext cx="11325225" cy="365760"/>
          </a:xfrm>
        </p:spPr>
        <p:txBody>
          <a:bodyPr/>
          <a:lstStyle/>
          <a:p>
            <a:r>
              <a:rPr lang="en-US" dirty="0"/>
              <a:t>Top full image with five column text with pictograms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79019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Imag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595F863-106A-412A-B981-393B7BEB28D4}"/>
              </a:ext>
            </a:extLst>
          </p:cNvPr>
          <p:cNvSpPr/>
          <p:nvPr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  <a:spcBef>
                <a:spcPts val="400"/>
              </a:spcBef>
            </a:pPr>
            <a:endParaRPr lang="en-US" sz="1600" dirty="0" err="1"/>
          </a:p>
        </p:txBody>
      </p:sp>
      <p:sp>
        <p:nvSpPr>
          <p:cNvPr id="7" name="Picture Placeholder 1">
            <a:extLst>
              <a:ext uri="{FF2B5EF4-FFF2-40B4-BE49-F238E27FC236}">
                <a16:creationId xmlns:a16="http://schemas.microsoft.com/office/drawing/2014/main" id="{63E72827-BAE4-46D1-ACC8-FFFDC9D3B45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3029703" cy="5400000"/>
          </a:xfrm>
        </p:spPr>
        <p:txBody>
          <a:bodyPr lIns="0" rIns="0" anchor="ctr"/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72DA89DC-F531-4D39-BE82-DD646F4E77E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0" y="5729781"/>
            <a:ext cx="3031200" cy="638934"/>
          </a:xfrm>
        </p:spPr>
        <p:txBody>
          <a:bodyPr lIns="438912" rIns="438912"/>
          <a:lstStyle>
            <a:lvl1pPr marL="0" indent="0" algn="ctr" defTabSz="685594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IN" sz="1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257021" indent="0">
              <a:buFontTx/>
              <a:buNone/>
              <a:defRPr/>
            </a:lvl2pPr>
            <a:lvl3pPr marL="542599" indent="0">
              <a:buFontTx/>
              <a:buNone/>
              <a:defRPr/>
            </a:lvl3pPr>
            <a:lvl4pPr marL="752024" indent="0">
              <a:buFontTx/>
              <a:buNone/>
              <a:defRPr/>
            </a:lvl4pPr>
            <a:lvl5pPr marL="990006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AD03A4DE-48F1-42E0-BF7A-B0AC7C03EC10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3054099" y="0"/>
            <a:ext cx="3029703" cy="5400000"/>
          </a:xfrm>
        </p:spPr>
        <p:txBody>
          <a:bodyPr rIns="0" anchor="ctr"/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35A12F69-C44E-4BE5-B42F-12CCD2BC1E2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053600" y="5729781"/>
            <a:ext cx="3031200" cy="638934"/>
          </a:xfrm>
        </p:spPr>
        <p:txBody>
          <a:bodyPr lIns="438912" rIns="438912"/>
          <a:lstStyle>
            <a:lvl1pPr marL="0" indent="0" algn="ctr" defTabSz="685594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IN" sz="1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257021" indent="0">
              <a:buFontTx/>
              <a:buNone/>
              <a:defRPr/>
            </a:lvl2pPr>
            <a:lvl3pPr marL="542599" indent="0">
              <a:buFontTx/>
              <a:buNone/>
              <a:defRPr/>
            </a:lvl3pPr>
            <a:lvl4pPr marL="752024" indent="0">
              <a:buFontTx/>
              <a:buNone/>
              <a:defRPr/>
            </a:lvl4pPr>
            <a:lvl5pPr marL="990006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713873F7-9D90-4BFD-B160-078F6BDBBD2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108198" y="0"/>
            <a:ext cx="3029703" cy="5400000"/>
          </a:xfrm>
        </p:spPr>
        <p:txBody>
          <a:bodyPr rIns="0" anchor="ctr"/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CF6DF924-EDAE-44B4-85A0-D2072A5731C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107200" y="5729781"/>
            <a:ext cx="3031200" cy="638934"/>
          </a:xfrm>
        </p:spPr>
        <p:txBody>
          <a:bodyPr lIns="438912" rIns="438912"/>
          <a:lstStyle>
            <a:lvl1pPr marL="0" indent="0" algn="ctr" defTabSz="685594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IN" sz="1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257021" indent="0">
              <a:buFontTx/>
              <a:buNone/>
              <a:defRPr/>
            </a:lvl2pPr>
            <a:lvl3pPr marL="542599" indent="0">
              <a:buFontTx/>
              <a:buNone/>
              <a:defRPr/>
            </a:lvl3pPr>
            <a:lvl4pPr marL="752024" indent="0">
              <a:buFontTx/>
              <a:buNone/>
              <a:defRPr/>
            </a:lvl4pPr>
            <a:lvl5pPr marL="990006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84435F61-5104-4F87-9B16-7D19BF8832AE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162297" y="0"/>
            <a:ext cx="3029703" cy="5400000"/>
          </a:xfrm>
        </p:spPr>
        <p:txBody>
          <a:bodyPr rIns="0" anchor="ctr"/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A3B41CE6-F9A3-475B-9680-33A8BBB590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60800" y="5729781"/>
            <a:ext cx="3031200" cy="638934"/>
          </a:xfrm>
        </p:spPr>
        <p:txBody>
          <a:bodyPr lIns="438912" rIns="438912"/>
          <a:lstStyle>
            <a:lvl1pPr marL="0" indent="0" algn="ctr" defTabSz="685594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IN" sz="1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257021" indent="0">
              <a:buFontTx/>
              <a:buNone/>
              <a:defRPr/>
            </a:lvl2pPr>
            <a:lvl3pPr marL="542599" indent="0">
              <a:buFontTx/>
              <a:buNone/>
              <a:defRPr/>
            </a:lvl3pPr>
            <a:lvl4pPr marL="752024" indent="0">
              <a:buFontTx/>
              <a:buNone/>
              <a:defRPr/>
            </a:lvl4pPr>
            <a:lvl5pPr marL="990006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0573B9-0734-F634-5663-8817AF12DB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563" y="-612648"/>
            <a:ext cx="11325225" cy="365760"/>
          </a:xfrm>
        </p:spPr>
        <p:txBody>
          <a:bodyPr/>
          <a:lstStyle/>
          <a:p>
            <a:r>
              <a:rPr lang="en-US" dirty="0"/>
              <a:t>Four image collage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010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Imag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595F863-106A-412A-B981-393B7BEB28D4}"/>
              </a:ext>
            </a:extLst>
          </p:cNvPr>
          <p:cNvSpPr/>
          <p:nvPr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  <a:spcBef>
                <a:spcPts val="400"/>
              </a:spcBef>
            </a:pPr>
            <a:endParaRPr lang="en-US" sz="1600" dirty="0" err="1"/>
          </a:p>
        </p:txBody>
      </p:sp>
      <p:sp>
        <p:nvSpPr>
          <p:cNvPr id="7" name="Picture Placeholder 1">
            <a:extLst>
              <a:ext uri="{FF2B5EF4-FFF2-40B4-BE49-F238E27FC236}">
                <a16:creationId xmlns:a16="http://schemas.microsoft.com/office/drawing/2014/main" id="{63E72827-BAE4-46D1-ACC8-FFFDC9D3B45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4064400" cy="5400000"/>
          </a:xfrm>
        </p:spPr>
        <p:txBody>
          <a:bodyPr lIns="0" rIns="0" anchor="ctr"/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72DA89DC-F531-4D39-BE82-DD646F4E77E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0" y="5729781"/>
            <a:ext cx="4064400" cy="638934"/>
          </a:xfrm>
        </p:spPr>
        <p:txBody>
          <a:bodyPr lIns="438912" rIns="438912"/>
          <a:lstStyle>
            <a:lvl1pPr marL="0" indent="0" algn="ctr" defTabSz="685594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IN" sz="1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257021" indent="0">
              <a:buFontTx/>
              <a:buNone/>
              <a:defRPr/>
            </a:lvl2pPr>
            <a:lvl3pPr marL="542599" indent="0">
              <a:buFontTx/>
              <a:buNone/>
              <a:defRPr/>
            </a:lvl3pPr>
            <a:lvl4pPr marL="752024" indent="0">
              <a:buFontTx/>
              <a:buNone/>
              <a:defRPr/>
            </a:lvl4pPr>
            <a:lvl5pPr marL="990006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AD03A4DE-48F1-42E0-BF7A-B0AC7C03EC10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063800" y="0"/>
            <a:ext cx="4064400" cy="5400000"/>
          </a:xfrm>
        </p:spPr>
        <p:txBody>
          <a:bodyPr rIns="0" anchor="ctr"/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35A12F69-C44E-4BE5-B42F-12CCD2BC1E2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072700" y="5729781"/>
            <a:ext cx="4064400" cy="638934"/>
          </a:xfrm>
        </p:spPr>
        <p:txBody>
          <a:bodyPr lIns="438912" rIns="438912" anchor="t"/>
          <a:lstStyle>
            <a:lvl1pPr marL="0" indent="0" algn="ctr" defTabSz="685594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IN" sz="1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257021" indent="0">
              <a:buFontTx/>
              <a:buNone/>
              <a:defRPr/>
            </a:lvl2pPr>
            <a:lvl3pPr marL="542599" indent="0">
              <a:buFontTx/>
              <a:buNone/>
              <a:defRPr/>
            </a:lvl3pPr>
            <a:lvl4pPr marL="752024" indent="0">
              <a:buFontTx/>
              <a:buNone/>
              <a:defRPr/>
            </a:lvl4pPr>
            <a:lvl5pPr marL="990006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713873F7-9D90-4BFD-B160-078F6BDBBD2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127600" y="0"/>
            <a:ext cx="4064400" cy="5400000"/>
          </a:xfrm>
        </p:spPr>
        <p:txBody>
          <a:bodyPr rIns="0" anchor="ctr"/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CF6DF924-EDAE-44B4-85A0-D2072A5731C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127600" y="5729781"/>
            <a:ext cx="4064400" cy="638934"/>
          </a:xfrm>
        </p:spPr>
        <p:txBody>
          <a:bodyPr lIns="438912" rIns="438912"/>
          <a:lstStyle>
            <a:lvl1pPr marL="0" indent="0" algn="ctr" defTabSz="685594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IN" sz="1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257021" indent="0">
              <a:buFontTx/>
              <a:buNone/>
              <a:defRPr/>
            </a:lvl2pPr>
            <a:lvl3pPr marL="542599" indent="0">
              <a:buFontTx/>
              <a:buNone/>
              <a:defRPr/>
            </a:lvl3pPr>
            <a:lvl4pPr marL="752024" indent="0">
              <a:buFontTx/>
              <a:buNone/>
              <a:defRPr/>
            </a:lvl4pPr>
            <a:lvl5pPr marL="990006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71D415-C2B7-B551-8A79-B31222F34E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563" y="-612648"/>
            <a:ext cx="11325225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Three image collage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371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Section Content Grid with Subtitle and Intro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CB5FD3A-30D3-09AD-BA5D-702C84C6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692754E-7BFB-2323-B04C-3805A000DA5A}"/>
                </a:ext>
              </a:extLst>
            </p:cNvPr>
            <p:cNvSpPr/>
            <p:nvPr userDrawn="1"/>
          </p:nvSpPr>
          <p:spPr>
            <a:xfrm>
              <a:off x="4343399" y="0"/>
              <a:ext cx="7848601" cy="3429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C63919E-E5E1-F453-F7FC-D93201E609EC}"/>
                </a:ext>
              </a:extLst>
            </p:cNvPr>
            <p:cNvSpPr/>
            <p:nvPr userDrawn="1"/>
          </p:nvSpPr>
          <p:spPr>
            <a:xfrm>
              <a:off x="0" y="0"/>
              <a:ext cx="4351338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Subtitle">
            <a:extLst>
              <a:ext uri="{FF2B5EF4-FFF2-40B4-BE49-F238E27FC236}">
                <a16:creationId xmlns:a16="http://schemas.microsoft.com/office/drawing/2014/main" id="{37BDE316-8D17-75FF-D300-CD9D3F15BD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324" y="1336247"/>
            <a:ext cx="3505201" cy="27432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14F4233-74D7-2E1C-4433-691A6B49D0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799" y="1703228"/>
            <a:ext cx="3505201" cy="4130644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6144D2FD-F140-DD7F-27B0-C0D72FBE9C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8912" y="438912"/>
            <a:ext cx="3505200" cy="73152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C648B5E-B67A-375E-22DC-9E46465AD5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25292" y="1783124"/>
            <a:ext cx="6234909" cy="914400"/>
          </a:xfrm>
        </p:spPr>
        <p:txBody>
          <a:bodyPr/>
          <a:lstStyle>
            <a:lvl1pPr marL="228600" indent="-228600">
              <a:defRPr sz="1600">
                <a:solidFill>
                  <a:schemeClr val="tx1"/>
                </a:solidFill>
              </a:defRPr>
            </a:lvl1pPr>
            <a:lvl2pPr marL="457200" indent="-228600">
              <a:defRPr sz="1400">
                <a:solidFill>
                  <a:schemeClr val="tx1"/>
                </a:solidFill>
              </a:defRPr>
            </a:lvl2pPr>
            <a:lvl3pPr marL="548640" indent="-182880">
              <a:defRPr sz="12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8067056-93EF-CC7A-F553-54DAB59BA9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25292" y="4339172"/>
            <a:ext cx="6234909" cy="914400"/>
          </a:xfrm>
        </p:spPr>
        <p:txBody>
          <a:bodyPr/>
          <a:lstStyle>
            <a:lvl1pPr marL="228600" indent="-228600">
              <a:defRPr sz="1600">
                <a:solidFill>
                  <a:schemeClr val="tx1"/>
                </a:solidFill>
              </a:defRPr>
            </a:lvl1pPr>
            <a:lvl2pPr marL="457200" indent="-228600">
              <a:defRPr sz="1400">
                <a:solidFill>
                  <a:schemeClr val="tx1"/>
                </a:solidFill>
              </a:defRPr>
            </a:lvl2pPr>
            <a:lvl3pPr marL="548640" indent="-182880">
              <a:defRPr sz="12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F5C6DCB-B80C-9052-EB5B-0AFF3170489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25292" y="1368364"/>
            <a:ext cx="6234909" cy="280792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  <a:latin typeface="+mj-lt"/>
              </a:defRPr>
            </a:lvl1pPr>
            <a:lvl2pPr marL="18288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76307736-5D5E-70A8-331E-3F586EC89A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25292" y="3923673"/>
            <a:ext cx="6234909" cy="280792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  <a:latin typeface="+mj-lt"/>
              </a:defRPr>
            </a:lvl1pPr>
            <a:lvl2pPr marL="18288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2C23C997-BC9B-730C-F17C-0D0CD351632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47408" y="1103840"/>
            <a:ext cx="792340" cy="830997"/>
          </a:xfrm>
        </p:spPr>
        <p:txBody>
          <a:bodyPr>
            <a:noAutofit/>
          </a:bodyPr>
          <a:lstStyle>
            <a:lvl1pPr marL="0" indent="0">
              <a:buNone/>
              <a:defRPr sz="4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IN" dirty="0"/>
              <a:t>00</a:t>
            </a:r>
            <a:endParaRPr lang="en-US" dirty="0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E1F68A48-EAB4-5F9B-9671-0290D11024F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47407" y="3648570"/>
            <a:ext cx="792341" cy="830997"/>
          </a:xfrm>
        </p:spPr>
        <p:txBody>
          <a:bodyPr>
            <a:noAutofit/>
          </a:bodyPr>
          <a:lstStyle>
            <a:lvl1pPr marL="0" indent="0">
              <a:buNone/>
              <a:defRPr sz="4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IN" dirty="0"/>
              <a:t>00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D515ED-0D61-BC87-ED7C-CE7C187A9DA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09612" y="6432767"/>
            <a:ext cx="3234499" cy="128016"/>
          </a:xfrm>
        </p:spPr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97FC0C-CF24-9F46-9958-F6E9AB676FCA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0964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Text Left and Logo Below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7C642834-F2E3-8C51-F34B-29C6EB94AB6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789488" y="2"/>
            <a:ext cx="7402512" cy="6857999"/>
          </a:xfrm>
          <a:custGeom>
            <a:avLst/>
            <a:gdLst>
              <a:gd name="connsiteX0" fmla="*/ 6950139 w 7402512"/>
              <a:gd name="connsiteY0" fmla="*/ 807592 h 6857999"/>
              <a:gd name="connsiteX1" fmla="*/ 7402512 w 7402512"/>
              <a:gd name="connsiteY1" fmla="*/ 807592 h 6857999"/>
              <a:gd name="connsiteX2" fmla="*/ 7402512 w 7402512"/>
              <a:gd name="connsiteY2" fmla="*/ 6857999 h 6857999"/>
              <a:gd name="connsiteX3" fmla="*/ 6950139 w 7402512"/>
              <a:gd name="connsiteY3" fmla="*/ 6857999 h 6857999"/>
              <a:gd name="connsiteX4" fmla="*/ 6604190 w 7402512"/>
              <a:gd name="connsiteY4" fmla="*/ 0 h 6857999"/>
              <a:gd name="connsiteX5" fmla="*/ 7402512 w 7402512"/>
              <a:gd name="connsiteY5" fmla="*/ 0 h 6857999"/>
              <a:gd name="connsiteX6" fmla="*/ 7402512 w 7402512"/>
              <a:gd name="connsiteY6" fmla="*/ 794893 h 6857999"/>
              <a:gd name="connsiteX7" fmla="*/ 6950139 w 7402512"/>
              <a:gd name="connsiteY7" fmla="*/ 794893 h 6857999"/>
              <a:gd name="connsiteX8" fmla="*/ 6950139 w 7402512"/>
              <a:gd name="connsiteY8" fmla="*/ 463168 h 6857999"/>
              <a:gd name="connsiteX9" fmla="*/ 6950139 w 7402512"/>
              <a:gd name="connsiteY9" fmla="*/ 456818 h 6857999"/>
              <a:gd name="connsiteX10" fmla="*/ 6950139 w 7402512"/>
              <a:gd name="connsiteY10" fmla="*/ 450468 h 6857999"/>
              <a:gd name="connsiteX11" fmla="*/ 6950139 w 7402512"/>
              <a:gd name="connsiteY11" fmla="*/ 450468 h 6857999"/>
              <a:gd name="connsiteX12" fmla="*/ 6604190 w 7402512"/>
              <a:gd name="connsiteY12" fmla="*/ 450468 h 6857999"/>
              <a:gd name="connsiteX13" fmla="*/ 0 w 7402512"/>
              <a:gd name="connsiteY13" fmla="*/ 0 h 6857999"/>
              <a:gd name="connsiteX14" fmla="*/ 6591490 w 7402512"/>
              <a:gd name="connsiteY14" fmla="*/ 0 h 6857999"/>
              <a:gd name="connsiteX15" fmla="*/ 6591490 w 7402512"/>
              <a:gd name="connsiteY15" fmla="*/ 450468 h 6857999"/>
              <a:gd name="connsiteX16" fmla="*/ 699 w 7402512"/>
              <a:gd name="connsiteY16" fmla="*/ 450468 h 6857999"/>
              <a:gd name="connsiteX17" fmla="*/ 699 w 7402512"/>
              <a:gd name="connsiteY17" fmla="*/ 463168 h 6857999"/>
              <a:gd name="connsiteX18" fmla="*/ 6591490 w 7402512"/>
              <a:gd name="connsiteY18" fmla="*/ 463168 h 6857999"/>
              <a:gd name="connsiteX19" fmla="*/ 6591490 w 7402512"/>
              <a:gd name="connsiteY19" fmla="*/ 801369 h 6857999"/>
              <a:gd name="connsiteX20" fmla="*/ 6591491 w 7402512"/>
              <a:gd name="connsiteY20" fmla="*/ 801369 h 6857999"/>
              <a:gd name="connsiteX21" fmla="*/ 6591491 w 7402512"/>
              <a:gd name="connsiteY21" fmla="*/ 807592 h 6857999"/>
              <a:gd name="connsiteX22" fmla="*/ 6598221 w 7402512"/>
              <a:gd name="connsiteY22" fmla="*/ 807592 h 6857999"/>
              <a:gd name="connsiteX23" fmla="*/ 6598221 w 7402512"/>
              <a:gd name="connsiteY23" fmla="*/ 807592 h 6857999"/>
              <a:gd name="connsiteX24" fmla="*/ 6937439 w 7402512"/>
              <a:gd name="connsiteY24" fmla="*/ 807592 h 6857999"/>
              <a:gd name="connsiteX25" fmla="*/ 6937439 w 7402512"/>
              <a:gd name="connsiteY25" fmla="*/ 6857999 h 6857999"/>
              <a:gd name="connsiteX26" fmla="*/ 0 w 7402512"/>
              <a:gd name="connsiteY2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402512" h="6857999">
                <a:moveTo>
                  <a:pt x="6950139" y="807592"/>
                </a:moveTo>
                <a:lnTo>
                  <a:pt x="7402512" y="807592"/>
                </a:lnTo>
                <a:lnTo>
                  <a:pt x="7402512" y="6857999"/>
                </a:lnTo>
                <a:lnTo>
                  <a:pt x="6950139" y="6857999"/>
                </a:lnTo>
                <a:close/>
                <a:moveTo>
                  <a:pt x="6604190" y="0"/>
                </a:moveTo>
                <a:lnTo>
                  <a:pt x="7402512" y="0"/>
                </a:lnTo>
                <a:lnTo>
                  <a:pt x="7402512" y="794893"/>
                </a:lnTo>
                <a:lnTo>
                  <a:pt x="6950139" y="794893"/>
                </a:lnTo>
                <a:lnTo>
                  <a:pt x="6950139" y="463168"/>
                </a:lnTo>
                <a:lnTo>
                  <a:pt x="6950139" y="456818"/>
                </a:lnTo>
                <a:lnTo>
                  <a:pt x="6950139" y="450468"/>
                </a:lnTo>
                <a:lnTo>
                  <a:pt x="6950139" y="450468"/>
                </a:lnTo>
                <a:lnTo>
                  <a:pt x="6604190" y="450468"/>
                </a:lnTo>
                <a:close/>
                <a:moveTo>
                  <a:pt x="0" y="0"/>
                </a:moveTo>
                <a:lnTo>
                  <a:pt x="6591490" y="0"/>
                </a:lnTo>
                <a:lnTo>
                  <a:pt x="6591490" y="450468"/>
                </a:lnTo>
                <a:lnTo>
                  <a:pt x="699" y="450468"/>
                </a:lnTo>
                <a:lnTo>
                  <a:pt x="699" y="463168"/>
                </a:lnTo>
                <a:lnTo>
                  <a:pt x="6591490" y="463168"/>
                </a:lnTo>
                <a:lnTo>
                  <a:pt x="6591490" y="801369"/>
                </a:lnTo>
                <a:lnTo>
                  <a:pt x="6591491" y="801369"/>
                </a:lnTo>
                <a:lnTo>
                  <a:pt x="6591491" y="807592"/>
                </a:lnTo>
                <a:lnTo>
                  <a:pt x="6598221" y="807592"/>
                </a:lnTo>
                <a:lnTo>
                  <a:pt x="6598221" y="807592"/>
                </a:lnTo>
                <a:lnTo>
                  <a:pt x="6937439" y="807592"/>
                </a:lnTo>
                <a:lnTo>
                  <a:pt x="6937439" y="6857999"/>
                </a:lnTo>
                <a:lnTo>
                  <a:pt x="0" y="6857999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9" name="Title">
            <a:extLst>
              <a:ext uri="{FF2B5EF4-FFF2-40B4-BE49-F238E27FC236}">
                <a16:creationId xmlns:a16="http://schemas.microsoft.com/office/drawing/2014/main" id="{AEE0CDDA-3FDD-A8B9-BB7E-5201B8FC92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799" y="450469"/>
            <a:ext cx="3401568" cy="1316736"/>
          </a:xfrm>
        </p:spPr>
        <p:txBody>
          <a:bodyPr anchor="t" anchorCtr="0"/>
          <a:lstStyle>
            <a:lvl1pPr algn="l">
              <a:lnSpc>
                <a:spcPct val="100000"/>
              </a:lnSpc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20" name="Subtitle">
            <a:extLst>
              <a:ext uri="{FF2B5EF4-FFF2-40B4-BE49-F238E27FC236}">
                <a16:creationId xmlns:a16="http://schemas.microsoft.com/office/drawing/2014/main" id="{F02BA818-0196-17D4-902B-92643B192A3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5800" y="1880660"/>
            <a:ext cx="3401568" cy="274320"/>
          </a:xfrm>
        </p:spPr>
        <p:txBody>
          <a:bodyPr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author name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D73D114-4025-4190-0162-28393412FB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5800" y="5857278"/>
            <a:ext cx="2012669" cy="585216"/>
          </a:xfrm>
          <a:prstGeom prst="rect">
            <a:avLst/>
          </a:pr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60CC64D8-89FE-8B7C-35CD-0F6BAB44F424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685800" y="2273197"/>
            <a:ext cx="3401568" cy="231775"/>
          </a:xfrm>
          <a:ln>
            <a:noFill/>
          </a:ln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A542882-80BB-877E-5E23-7EFE6FE1E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790187" y="0"/>
            <a:ext cx="7401813" cy="6858000"/>
            <a:chOff x="4790187" y="0"/>
            <a:chExt cx="7401813" cy="68580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3D10CB0-5EBF-C104-2F79-7204BAB22313}"/>
                </a:ext>
              </a:extLst>
            </p:cNvPr>
            <p:cNvSpPr/>
            <p:nvPr userDrawn="1"/>
          </p:nvSpPr>
          <p:spPr>
            <a:xfrm flipH="1">
              <a:off x="11387329" y="456819"/>
              <a:ext cx="345948" cy="344423"/>
            </a:xfrm>
            <a:custGeom>
              <a:avLst/>
              <a:gdLst>
                <a:gd name="connsiteX0" fmla="*/ 0 w 345948"/>
                <a:gd name="connsiteY0" fmla="*/ 0 h 344423"/>
                <a:gd name="connsiteX1" fmla="*/ 345948 w 345948"/>
                <a:gd name="connsiteY1" fmla="*/ 0 h 344423"/>
                <a:gd name="connsiteX2" fmla="*/ 345948 w 345948"/>
                <a:gd name="connsiteY2" fmla="*/ 344424 h 344423"/>
                <a:gd name="connsiteX3" fmla="*/ 0 w 345948"/>
                <a:gd name="connsiteY3" fmla="*/ 344424 h 344423"/>
                <a:gd name="connsiteX4" fmla="*/ 0 w 345948"/>
                <a:gd name="connsiteY4" fmla="*/ 0 h 344423"/>
                <a:gd name="connsiteX5" fmla="*/ 0 w 345948"/>
                <a:gd name="connsiteY5" fmla="*/ 0 h 344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5948" h="344423">
                  <a:moveTo>
                    <a:pt x="0" y="0"/>
                  </a:moveTo>
                  <a:lnTo>
                    <a:pt x="345948" y="0"/>
                  </a:lnTo>
                  <a:lnTo>
                    <a:pt x="345948" y="344424"/>
                  </a:lnTo>
                  <a:lnTo>
                    <a:pt x="0" y="34442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B77E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CDCD3F4-CD97-B6A9-D009-6823C726D0E0}"/>
                </a:ext>
              </a:extLst>
            </p:cNvPr>
            <p:cNvSpPr/>
            <p:nvPr userDrawn="1"/>
          </p:nvSpPr>
          <p:spPr>
            <a:xfrm flipH="1">
              <a:off x="11387709" y="794893"/>
              <a:ext cx="804291" cy="12700"/>
            </a:xfrm>
            <a:custGeom>
              <a:avLst/>
              <a:gdLst>
                <a:gd name="connsiteX0" fmla="*/ 0 w 804291"/>
                <a:gd name="connsiteY0" fmla="*/ 0 h 12700"/>
                <a:gd name="connsiteX1" fmla="*/ 804291 w 804291"/>
                <a:gd name="connsiteY1" fmla="*/ 0 h 12700"/>
                <a:gd name="connsiteX2" fmla="*/ 804291 w 804291"/>
                <a:gd name="connsiteY2" fmla="*/ 12700 h 12700"/>
                <a:gd name="connsiteX3" fmla="*/ 0 w 804291"/>
                <a:gd name="connsiteY3" fmla="*/ 12700 h 1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4291" h="12700">
                  <a:moveTo>
                    <a:pt x="0" y="0"/>
                  </a:moveTo>
                  <a:lnTo>
                    <a:pt x="804291" y="0"/>
                  </a:lnTo>
                  <a:lnTo>
                    <a:pt x="804291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A1A9B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25E682D-EA6D-0D97-D541-2866F0435085}"/>
                </a:ext>
              </a:extLst>
            </p:cNvPr>
            <p:cNvSpPr/>
            <p:nvPr userDrawn="1"/>
          </p:nvSpPr>
          <p:spPr>
            <a:xfrm flipH="1">
              <a:off x="11380978" y="0"/>
              <a:ext cx="12700" cy="801370"/>
            </a:xfrm>
            <a:custGeom>
              <a:avLst/>
              <a:gdLst>
                <a:gd name="connsiteX0" fmla="*/ 0 w 12700"/>
                <a:gd name="connsiteY0" fmla="*/ 0 h 801370"/>
                <a:gd name="connsiteX1" fmla="*/ 12700 w 12700"/>
                <a:gd name="connsiteY1" fmla="*/ 0 h 801370"/>
                <a:gd name="connsiteX2" fmla="*/ 12700 w 12700"/>
                <a:gd name="connsiteY2" fmla="*/ 801370 h 801370"/>
                <a:gd name="connsiteX3" fmla="*/ 0 w 12700"/>
                <a:gd name="connsiteY3" fmla="*/ 801370 h 801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0" h="801370">
                  <a:moveTo>
                    <a:pt x="0" y="0"/>
                  </a:moveTo>
                  <a:lnTo>
                    <a:pt x="12700" y="0"/>
                  </a:lnTo>
                  <a:lnTo>
                    <a:pt x="12700" y="801370"/>
                  </a:lnTo>
                  <a:lnTo>
                    <a:pt x="0" y="801370"/>
                  </a:lnTo>
                  <a:close/>
                </a:path>
              </a:pathLst>
            </a:custGeom>
            <a:solidFill>
              <a:srgbClr val="A1A9B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95A4B95-EC87-C80F-5180-0690BE2026A9}"/>
                </a:ext>
              </a:extLst>
            </p:cNvPr>
            <p:cNvSpPr/>
            <p:nvPr userDrawn="1"/>
          </p:nvSpPr>
          <p:spPr>
            <a:xfrm flipH="1">
              <a:off x="11380979" y="450469"/>
              <a:ext cx="358648" cy="357123"/>
            </a:xfrm>
            <a:custGeom>
              <a:avLst/>
              <a:gdLst>
                <a:gd name="connsiteX0" fmla="*/ 358648 w 358648"/>
                <a:gd name="connsiteY0" fmla="*/ 357124 h 357123"/>
                <a:gd name="connsiteX1" fmla="*/ 0 w 358648"/>
                <a:gd name="connsiteY1" fmla="*/ 357124 h 357123"/>
                <a:gd name="connsiteX2" fmla="*/ 0 w 358648"/>
                <a:gd name="connsiteY2" fmla="*/ 0 h 357123"/>
                <a:gd name="connsiteX3" fmla="*/ 358648 w 358648"/>
                <a:gd name="connsiteY3" fmla="*/ 0 h 357123"/>
                <a:gd name="connsiteX4" fmla="*/ 358648 w 358648"/>
                <a:gd name="connsiteY4" fmla="*/ 357124 h 357123"/>
                <a:gd name="connsiteX5" fmla="*/ 12700 w 358648"/>
                <a:gd name="connsiteY5" fmla="*/ 344424 h 357123"/>
                <a:gd name="connsiteX6" fmla="*/ 345948 w 358648"/>
                <a:gd name="connsiteY6" fmla="*/ 344424 h 357123"/>
                <a:gd name="connsiteX7" fmla="*/ 345948 w 358648"/>
                <a:gd name="connsiteY7" fmla="*/ 12700 h 357123"/>
                <a:gd name="connsiteX8" fmla="*/ 12700 w 358648"/>
                <a:gd name="connsiteY8" fmla="*/ 12700 h 357123"/>
                <a:gd name="connsiteX9" fmla="*/ 12700 w 358648"/>
                <a:gd name="connsiteY9" fmla="*/ 344424 h 357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8648" h="357123">
                  <a:moveTo>
                    <a:pt x="358648" y="357124"/>
                  </a:moveTo>
                  <a:lnTo>
                    <a:pt x="0" y="357124"/>
                  </a:lnTo>
                  <a:lnTo>
                    <a:pt x="0" y="0"/>
                  </a:lnTo>
                  <a:lnTo>
                    <a:pt x="358648" y="0"/>
                  </a:lnTo>
                  <a:lnTo>
                    <a:pt x="358648" y="357124"/>
                  </a:lnTo>
                  <a:close/>
                  <a:moveTo>
                    <a:pt x="12700" y="344424"/>
                  </a:moveTo>
                  <a:lnTo>
                    <a:pt x="345948" y="344424"/>
                  </a:lnTo>
                  <a:lnTo>
                    <a:pt x="345948" y="12700"/>
                  </a:lnTo>
                  <a:lnTo>
                    <a:pt x="12700" y="12700"/>
                  </a:lnTo>
                  <a:lnTo>
                    <a:pt x="12700" y="344424"/>
                  </a:lnTo>
                  <a:close/>
                </a:path>
              </a:pathLst>
            </a:custGeom>
            <a:solidFill>
              <a:srgbClr val="A1A9B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1BCD0DE-E373-A23F-C1A5-CC5988B57DCE}"/>
                </a:ext>
              </a:extLst>
            </p:cNvPr>
            <p:cNvSpPr/>
            <p:nvPr userDrawn="1"/>
          </p:nvSpPr>
          <p:spPr>
            <a:xfrm flipH="1">
              <a:off x="11726927" y="456819"/>
              <a:ext cx="12700" cy="6401181"/>
            </a:xfrm>
            <a:custGeom>
              <a:avLst/>
              <a:gdLst>
                <a:gd name="connsiteX0" fmla="*/ 0 w 12700"/>
                <a:gd name="connsiteY0" fmla="*/ 0 h 6401181"/>
                <a:gd name="connsiteX1" fmla="*/ 12700 w 12700"/>
                <a:gd name="connsiteY1" fmla="*/ 0 h 6401181"/>
                <a:gd name="connsiteX2" fmla="*/ 12700 w 12700"/>
                <a:gd name="connsiteY2" fmla="*/ 6401181 h 6401181"/>
                <a:gd name="connsiteX3" fmla="*/ 0 w 12700"/>
                <a:gd name="connsiteY3" fmla="*/ 6401181 h 6401181"/>
                <a:gd name="connsiteX4" fmla="*/ 0 w 12700"/>
                <a:gd name="connsiteY4" fmla="*/ 0 h 6401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0" h="6401181">
                  <a:moveTo>
                    <a:pt x="0" y="0"/>
                  </a:moveTo>
                  <a:lnTo>
                    <a:pt x="12700" y="0"/>
                  </a:lnTo>
                  <a:lnTo>
                    <a:pt x="12700" y="6401181"/>
                  </a:lnTo>
                  <a:lnTo>
                    <a:pt x="0" y="64011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A9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2F11D56-00EF-9CA3-1918-8540894D9EB5}"/>
                </a:ext>
              </a:extLst>
            </p:cNvPr>
            <p:cNvSpPr/>
            <p:nvPr userDrawn="1"/>
          </p:nvSpPr>
          <p:spPr>
            <a:xfrm flipH="1">
              <a:off x="4790187" y="450469"/>
              <a:ext cx="6949440" cy="12700"/>
            </a:xfrm>
            <a:custGeom>
              <a:avLst/>
              <a:gdLst>
                <a:gd name="connsiteX0" fmla="*/ 0 w 7553390"/>
                <a:gd name="connsiteY0" fmla="*/ 0 h 12700"/>
                <a:gd name="connsiteX1" fmla="*/ 7553390 w 7553390"/>
                <a:gd name="connsiteY1" fmla="*/ 0 h 12700"/>
                <a:gd name="connsiteX2" fmla="*/ 7553390 w 7553390"/>
                <a:gd name="connsiteY2" fmla="*/ 12700 h 12700"/>
                <a:gd name="connsiteX3" fmla="*/ 0 w 7553390"/>
                <a:gd name="connsiteY3" fmla="*/ 12700 h 12700"/>
                <a:gd name="connsiteX4" fmla="*/ 0 w 7553390"/>
                <a:gd name="connsiteY4" fmla="*/ 0 h 1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53390" h="12700">
                  <a:moveTo>
                    <a:pt x="0" y="0"/>
                  </a:moveTo>
                  <a:lnTo>
                    <a:pt x="7553390" y="0"/>
                  </a:lnTo>
                  <a:lnTo>
                    <a:pt x="7553390" y="12700"/>
                  </a:lnTo>
                  <a:lnTo>
                    <a:pt x="0" y="127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A9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3215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igh Picture to the left with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CFB7EA79-EDD6-F7C4-B650-DBDC8AD5CB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54014" y="438912"/>
            <a:ext cx="5307774" cy="82985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3" name="Content Text">
            <a:extLst>
              <a:ext uri="{FF2B5EF4-FFF2-40B4-BE49-F238E27FC236}">
                <a16:creationId xmlns:a16="http://schemas.microsoft.com/office/drawing/2014/main" id="{D362189E-F215-52C3-C01D-76DCAD2740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53981" y="1417319"/>
            <a:ext cx="5307807" cy="4434205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C680F788-A0F4-6D52-CA56-369E3602D6E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21388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80ACDD3-8065-93C8-9CB4-6AF26E9081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64541" y="6220243"/>
            <a:ext cx="1383710" cy="402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80572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Subtitles to the Left with Pictogr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EAAA644-824B-F7C5-86AF-677FE2C3E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38945" y="1427065"/>
            <a:ext cx="5330259" cy="4424460"/>
            <a:chOff x="438945" y="1427065"/>
            <a:chExt cx="5330259" cy="44244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753B8F7-396B-473F-C498-95EFD16A4A68}"/>
                </a:ext>
              </a:extLst>
            </p:cNvPr>
            <p:cNvSpPr/>
            <p:nvPr/>
          </p:nvSpPr>
          <p:spPr>
            <a:xfrm>
              <a:off x="814147" y="1427065"/>
              <a:ext cx="4955057" cy="1371600"/>
            </a:xfrm>
            <a:custGeom>
              <a:avLst/>
              <a:gdLst>
                <a:gd name="connsiteX0" fmla="*/ 0 w 4285309"/>
                <a:gd name="connsiteY0" fmla="*/ 0 h 1058903"/>
                <a:gd name="connsiteX1" fmla="*/ 4285310 w 4285309"/>
                <a:gd name="connsiteY1" fmla="*/ 0 h 1058903"/>
                <a:gd name="connsiteX2" fmla="*/ 4285310 w 4285309"/>
                <a:gd name="connsiteY2" fmla="*/ 1058904 h 1058903"/>
                <a:gd name="connsiteX3" fmla="*/ 0 w 4285309"/>
                <a:gd name="connsiteY3" fmla="*/ 1058904 h 1058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85309" h="1058903">
                  <a:moveTo>
                    <a:pt x="0" y="0"/>
                  </a:moveTo>
                  <a:lnTo>
                    <a:pt x="4285310" y="0"/>
                  </a:lnTo>
                  <a:lnTo>
                    <a:pt x="4285310" y="1058904"/>
                  </a:lnTo>
                  <a:lnTo>
                    <a:pt x="0" y="1058904"/>
                  </a:lnTo>
                  <a:close/>
                </a:path>
              </a:pathLst>
            </a:custGeom>
            <a:solidFill>
              <a:schemeClr val="accent1"/>
            </a:solidFill>
            <a:ln w="11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B9B4F8B-F779-9BA5-BB9E-B96B2AA469E9}"/>
                </a:ext>
              </a:extLst>
            </p:cNvPr>
            <p:cNvSpPr/>
            <p:nvPr/>
          </p:nvSpPr>
          <p:spPr>
            <a:xfrm>
              <a:off x="438945" y="1728269"/>
              <a:ext cx="769192" cy="769192"/>
            </a:xfrm>
            <a:custGeom>
              <a:avLst/>
              <a:gdLst>
                <a:gd name="connsiteX0" fmla="*/ 0 w 769192"/>
                <a:gd name="connsiteY0" fmla="*/ 0 h 769192"/>
                <a:gd name="connsiteX1" fmla="*/ 769192 w 769192"/>
                <a:gd name="connsiteY1" fmla="*/ 0 h 769192"/>
                <a:gd name="connsiteX2" fmla="*/ 769192 w 769192"/>
                <a:gd name="connsiteY2" fmla="*/ 769192 h 769192"/>
                <a:gd name="connsiteX3" fmla="*/ 0 w 769192"/>
                <a:gd name="connsiteY3" fmla="*/ 769192 h 769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192" h="769192">
                  <a:moveTo>
                    <a:pt x="0" y="0"/>
                  </a:moveTo>
                  <a:lnTo>
                    <a:pt x="769192" y="0"/>
                  </a:lnTo>
                  <a:lnTo>
                    <a:pt x="769192" y="769192"/>
                  </a:lnTo>
                  <a:lnTo>
                    <a:pt x="0" y="769192"/>
                  </a:lnTo>
                  <a:close/>
                </a:path>
              </a:pathLst>
            </a:custGeom>
            <a:solidFill>
              <a:srgbClr val="5E7875"/>
            </a:solidFill>
            <a:ln w="11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765ABBA-C854-A421-69CF-A359225F9B97}"/>
                </a:ext>
              </a:extLst>
            </p:cNvPr>
            <p:cNvSpPr/>
            <p:nvPr/>
          </p:nvSpPr>
          <p:spPr>
            <a:xfrm>
              <a:off x="814147" y="2953495"/>
              <a:ext cx="4955057" cy="1371600"/>
            </a:xfrm>
            <a:custGeom>
              <a:avLst/>
              <a:gdLst>
                <a:gd name="connsiteX0" fmla="*/ 0 w 4285309"/>
                <a:gd name="connsiteY0" fmla="*/ 0 h 1058903"/>
                <a:gd name="connsiteX1" fmla="*/ 4285310 w 4285309"/>
                <a:gd name="connsiteY1" fmla="*/ 0 h 1058903"/>
                <a:gd name="connsiteX2" fmla="*/ 4285310 w 4285309"/>
                <a:gd name="connsiteY2" fmla="*/ 1058904 h 1058903"/>
                <a:gd name="connsiteX3" fmla="*/ 0 w 4285309"/>
                <a:gd name="connsiteY3" fmla="*/ 1058904 h 1058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85309" h="1058903">
                  <a:moveTo>
                    <a:pt x="0" y="0"/>
                  </a:moveTo>
                  <a:lnTo>
                    <a:pt x="4285310" y="0"/>
                  </a:lnTo>
                  <a:lnTo>
                    <a:pt x="4285310" y="1058904"/>
                  </a:lnTo>
                  <a:lnTo>
                    <a:pt x="0" y="1058904"/>
                  </a:lnTo>
                  <a:close/>
                </a:path>
              </a:pathLst>
            </a:custGeom>
            <a:solidFill>
              <a:schemeClr val="accent1"/>
            </a:solidFill>
            <a:ln w="11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319DCB1-16A5-DE18-7708-610D37F5D810}"/>
                </a:ext>
              </a:extLst>
            </p:cNvPr>
            <p:cNvSpPr/>
            <p:nvPr/>
          </p:nvSpPr>
          <p:spPr>
            <a:xfrm>
              <a:off x="438945" y="3254699"/>
              <a:ext cx="769192" cy="769192"/>
            </a:xfrm>
            <a:custGeom>
              <a:avLst/>
              <a:gdLst>
                <a:gd name="connsiteX0" fmla="*/ 0 w 769192"/>
                <a:gd name="connsiteY0" fmla="*/ 0 h 769192"/>
                <a:gd name="connsiteX1" fmla="*/ 769192 w 769192"/>
                <a:gd name="connsiteY1" fmla="*/ 0 h 769192"/>
                <a:gd name="connsiteX2" fmla="*/ 769192 w 769192"/>
                <a:gd name="connsiteY2" fmla="*/ 769192 h 769192"/>
                <a:gd name="connsiteX3" fmla="*/ 0 w 769192"/>
                <a:gd name="connsiteY3" fmla="*/ 769192 h 769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192" h="769192">
                  <a:moveTo>
                    <a:pt x="0" y="0"/>
                  </a:moveTo>
                  <a:lnTo>
                    <a:pt x="769192" y="0"/>
                  </a:lnTo>
                  <a:lnTo>
                    <a:pt x="769192" y="769192"/>
                  </a:lnTo>
                  <a:lnTo>
                    <a:pt x="0" y="769192"/>
                  </a:lnTo>
                  <a:close/>
                </a:path>
              </a:pathLst>
            </a:custGeom>
            <a:solidFill>
              <a:srgbClr val="5E7875"/>
            </a:solidFill>
            <a:ln w="11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8350E59-11B1-A591-25D6-E446465C5135}"/>
                </a:ext>
              </a:extLst>
            </p:cNvPr>
            <p:cNvSpPr/>
            <p:nvPr/>
          </p:nvSpPr>
          <p:spPr>
            <a:xfrm>
              <a:off x="814147" y="4479925"/>
              <a:ext cx="4955057" cy="1371600"/>
            </a:xfrm>
            <a:custGeom>
              <a:avLst/>
              <a:gdLst>
                <a:gd name="connsiteX0" fmla="*/ 0 w 4285309"/>
                <a:gd name="connsiteY0" fmla="*/ 0 h 1058903"/>
                <a:gd name="connsiteX1" fmla="*/ 4285310 w 4285309"/>
                <a:gd name="connsiteY1" fmla="*/ 0 h 1058903"/>
                <a:gd name="connsiteX2" fmla="*/ 4285310 w 4285309"/>
                <a:gd name="connsiteY2" fmla="*/ 1058904 h 1058903"/>
                <a:gd name="connsiteX3" fmla="*/ 0 w 4285309"/>
                <a:gd name="connsiteY3" fmla="*/ 1058904 h 1058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85309" h="1058903">
                  <a:moveTo>
                    <a:pt x="0" y="0"/>
                  </a:moveTo>
                  <a:lnTo>
                    <a:pt x="4285310" y="0"/>
                  </a:lnTo>
                  <a:lnTo>
                    <a:pt x="4285310" y="1058904"/>
                  </a:lnTo>
                  <a:lnTo>
                    <a:pt x="0" y="1058904"/>
                  </a:lnTo>
                  <a:close/>
                </a:path>
              </a:pathLst>
            </a:custGeom>
            <a:solidFill>
              <a:schemeClr val="accent1"/>
            </a:solidFill>
            <a:ln w="11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D13BD62-134C-A07E-FFCB-B7BB4400C5EC}"/>
                </a:ext>
              </a:extLst>
            </p:cNvPr>
            <p:cNvSpPr/>
            <p:nvPr/>
          </p:nvSpPr>
          <p:spPr>
            <a:xfrm>
              <a:off x="438945" y="4781129"/>
              <a:ext cx="769192" cy="769192"/>
            </a:xfrm>
            <a:custGeom>
              <a:avLst/>
              <a:gdLst>
                <a:gd name="connsiteX0" fmla="*/ 0 w 769192"/>
                <a:gd name="connsiteY0" fmla="*/ 0 h 769192"/>
                <a:gd name="connsiteX1" fmla="*/ 769192 w 769192"/>
                <a:gd name="connsiteY1" fmla="*/ 0 h 769192"/>
                <a:gd name="connsiteX2" fmla="*/ 769192 w 769192"/>
                <a:gd name="connsiteY2" fmla="*/ 769192 h 769192"/>
                <a:gd name="connsiteX3" fmla="*/ 0 w 769192"/>
                <a:gd name="connsiteY3" fmla="*/ 769192 h 769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192" h="769192">
                  <a:moveTo>
                    <a:pt x="0" y="0"/>
                  </a:moveTo>
                  <a:lnTo>
                    <a:pt x="769192" y="0"/>
                  </a:lnTo>
                  <a:lnTo>
                    <a:pt x="769192" y="769192"/>
                  </a:lnTo>
                  <a:lnTo>
                    <a:pt x="0" y="769192"/>
                  </a:lnTo>
                  <a:close/>
                </a:path>
              </a:pathLst>
            </a:custGeom>
            <a:solidFill>
              <a:srgbClr val="5E7875"/>
            </a:solidFill>
            <a:ln w="11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Picture Placeholder 1">
            <a:extLst>
              <a:ext uri="{FF2B5EF4-FFF2-40B4-BE49-F238E27FC236}">
                <a16:creationId xmlns:a16="http://schemas.microsoft.com/office/drawing/2014/main" id="{15160F66-AA0A-56AD-6420-C3ECBAE6A2D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1398" y="1840722"/>
            <a:ext cx="544286" cy="544286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C7E7E31C-04D7-C5B3-E2C8-EC4C6338C42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51398" y="3367152"/>
            <a:ext cx="544286" cy="544286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4EED0366-CDE3-3202-C7FC-4E287142D3C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1398" y="4893582"/>
            <a:ext cx="544286" cy="544286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9" name="Content Text">
            <a:extLst>
              <a:ext uri="{FF2B5EF4-FFF2-40B4-BE49-F238E27FC236}">
                <a16:creationId xmlns:a16="http://schemas.microsoft.com/office/drawing/2014/main" id="{C5B45103-410B-45AE-E1BE-A4A528C62A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21388" y="1417638"/>
            <a:ext cx="5732462" cy="4434522"/>
          </a:xfrm>
        </p:spPr>
        <p:txBody>
          <a:bodyPr/>
          <a:lstStyle>
            <a:lvl3pPr>
              <a:defRPr/>
            </a:lvl3pPr>
            <a:lvl4pPr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A9D251E-2B39-9EE8-F583-2625C122CF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67624" y="1733434"/>
            <a:ext cx="4194190" cy="758863"/>
          </a:xfrm>
        </p:spPr>
        <p:txBody>
          <a:bodyPr anchor="ctr">
            <a:noAutofit/>
          </a:bodyPr>
          <a:lstStyle>
            <a:lvl1pPr marL="228600" indent="-228600">
              <a:buClr>
                <a:schemeClr val="accent3"/>
              </a:buClr>
              <a:defRPr sz="1400" b="0"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0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A5A2FB64-4A6F-7E87-33A1-68093988E97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67624" y="3259864"/>
            <a:ext cx="4194190" cy="758863"/>
          </a:xfrm>
        </p:spPr>
        <p:txBody>
          <a:bodyPr anchor="ctr">
            <a:noAutofit/>
          </a:bodyPr>
          <a:lstStyle>
            <a:lvl1pPr>
              <a:buClr>
                <a:schemeClr val="accent3"/>
              </a:buClr>
              <a:defRPr sz="1400" b="0"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0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C58CCA09-3264-06D3-8AC5-A8A3C44C2BB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67624" y="4786294"/>
            <a:ext cx="4194190" cy="758863"/>
          </a:xfrm>
        </p:spPr>
        <p:txBody>
          <a:bodyPr anchor="ctr">
            <a:noAutofit/>
          </a:bodyPr>
          <a:lstStyle>
            <a:lvl1pPr>
              <a:buClr>
                <a:schemeClr val="accent3"/>
              </a:buClr>
              <a:defRPr sz="1400" b="0"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0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D9838C4-5C3B-C5E9-FB71-7594FB12C0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C3D23A-CA24-F809-5DCA-EA0D48F676BD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C12981-166F-1616-5520-FE386787B7B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17854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Grid with Pictograms and Sub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95272CA-1CBF-38AF-9676-EBA39F126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36563" y="1417639"/>
            <a:ext cx="11325225" cy="4433886"/>
            <a:chOff x="436563" y="1417639"/>
            <a:chExt cx="11325225" cy="443388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739A2F2-DB41-D60A-3BD3-DEC64B9583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36563" y="1417639"/>
              <a:ext cx="11325225" cy="443388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F84AC20-769C-2DB4-AA40-BC36BB05D319}"/>
                </a:ext>
              </a:extLst>
            </p:cNvPr>
            <p:cNvGrpSpPr/>
            <p:nvPr userDrawn="1"/>
          </p:nvGrpSpPr>
          <p:grpSpPr>
            <a:xfrm>
              <a:off x="3340298" y="1798385"/>
              <a:ext cx="5527798" cy="3672394"/>
              <a:chOff x="3340298" y="1798385"/>
              <a:chExt cx="5527798" cy="3672394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43D235AF-190A-F178-1E2E-00903BFE2B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04126" y="1798385"/>
                <a:ext cx="0" cy="3672394"/>
              </a:xfrm>
              <a:prstGeom prst="line">
                <a:avLst/>
              </a:prstGeom>
              <a:ln w="63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9A25E1D9-ED38-D1FA-2652-B85147B89C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68096" y="1798385"/>
                <a:ext cx="0" cy="3672394"/>
              </a:xfrm>
              <a:prstGeom prst="line">
                <a:avLst/>
              </a:prstGeom>
              <a:ln w="63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2DE5A95A-7C8D-7849-4486-A2B0A2D0967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340298" y="1798385"/>
                <a:ext cx="0" cy="3672394"/>
              </a:xfrm>
              <a:prstGeom prst="line">
                <a:avLst/>
              </a:prstGeom>
              <a:ln w="63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3BAFB7BC-5DEC-7CFB-0961-8D91A010296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69571" y="1798385"/>
            <a:ext cx="1045029" cy="104502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17A2F7C2-B6BC-C002-A5D5-3247FF1107E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09218" y="1798385"/>
            <a:ext cx="1045029" cy="104502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9" name="Picture Placeholder 4">
            <a:extLst>
              <a:ext uri="{FF2B5EF4-FFF2-40B4-BE49-F238E27FC236}">
                <a16:creationId xmlns:a16="http://schemas.microsoft.com/office/drawing/2014/main" id="{74BE90DC-2722-BB4C-4AA0-24390DE18F6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688513" y="1798385"/>
            <a:ext cx="1045029" cy="104502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0" name="Picture Placeholder 5">
            <a:extLst>
              <a:ext uri="{FF2B5EF4-FFF2-40B4-BE49-F238E27FC236}">
                <a16:creationId xmlns:a16="http://schemas.microsoft.com/office/drawing/2014/main" id="{A8EFACE9-F07A-6BCD-0F98-3FBB58DF1A9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948865" y="1798385"/>
            <a:ext cx="1045029" cy="104502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3B702DB0-655C-BE30-E4A5-2D07BB9E3E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506" y="3224160"/>
            <a:ext cx="2651760" cy="2246619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BAD64232-2DD0-ABB1-E04B-2EC6158F7B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6333" y="3224160"/>
            <a:ext cx="2651760" cy="2246619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7307800A-C16A-7FAF-E945-B89BAEB2E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60160" y="3224160"/>
            <a:ext cx="2651760" cy="2246619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2AFF057E-FF41-027E-DBEE-A07FA80820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23987" y="3224160"/>
            <a:ext cx="2651760" cy="2246619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Subtitle">
            <a:extLst>
              <a:ext uri="{FF2B5EF4-FFF2-40B4-BE49-F238E27FC236}">
                <a16:creationId xmlns:a16="http://schemas.microsoft.com/office/drawing/2014/main" id="{0D1FC0D1-E30C-98C6-DCB0-F96D587E67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6563" y="914400"/>
            <a:ext cx="11329416" cy="27432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78A0F69-E9E9-5551-68BD-77CE6B9E0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562" y="442214"/>
            <a:ext cx="11329416" cy="365760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1DAE7D-5239-B6ED-1D63-66FA774CC0D4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3DDEF9-7F1B-B8C5-750A-DDF51F787190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07485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Column Grid with Pictograms and Subtitle with Dark Backgro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D3A1191-E4D0-B3D2-FBAA-C1A7A5A0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36563" y="1417639"/>
            <a:ext cx="11325225" cy="4433886"/>
            <a:chOff x="436563" y="1417639"/>
            <a:chExt cx="11325225" cy="443388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739A2F2-DB41-D60A-3BD3-DEC64B9583CB}"/>
                </a:ext>
              </a:extLst>
            </p:cNvPr>
            <p:cNvSpPr/>
            <p:nvPr userDrawn="1"/>
          </p:nvSpPr>
          <p:spPr>
            <a:xfrm>
              <a:off x="436563" y="1417639"/>
              <a:ext cx="11325225" cy="443388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3D235AF-190A-F178-1E2E-00903BFE2BC6}"/>
                </a:ext>
              </a:extLst>
            </p:cNvPr>
            <p:cNvCxnSpPr>
              <a:cxnSpLocks/>
            </p:cNvCxnSpPr>
            <p:nvPr/>
          </p:nvCxnSpPr>
          <p:spPr>
            <a:xfrm>
              <a:off x="6104126" y="1798385"/>
              <a:ext cx="0" cy="3672394"/>
            </a:xfrm>
            <a:prstGeom prst="line">
              <a:avLst/>
            </a:prstGeom>
            <a:ln w="63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A25E1D9-ED38-D1FA-2652-B85147B89CF7}"/>
                </a:ext>
              </a:extLst>
            </p:cNvPr>
            <p:cNvCxnSpPr>
              <a:cxnSpLocks/>
            </p:cNvCxnSpPr>
            <p:nvPr/>
          </p:nvCxnSpPr>
          <p:spPr>
            <a:xfrm>
              <a:off x="8868096" y="1798385"/>
              <a:ext cx="0" cy="3672394"/>
            </a:xfrm>
            <a:prstGeom prst="line">
              <a:avLst/>
            </a:prstGeom>
            <a:ln w="63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DE5A95A-7C8D-7849-4486-A2B0A2D0967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340298" y="1798385"/>
              <a:ext cx="0" cy="3672394"/>
            </a:xfrm>
            <a:prstGeom prst="line">
              <a:avLst/>
            </a:prstGeom>
            <a:ln w="63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3BAFB7BC-5DEC-7CFB-0961-8D91A010296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69571" y="1798385"/>
            <a:ext cx="1045029" cy="104502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17A2F7C2-B6BC-C002-A5D5-3247FF1107E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09218" y="1798385"/>
            <a:ext cx="1045029" cy="104502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9" name="Picture Placeholder 4">
            <a:extLst>
              <a:ext uri="{FF2B5EF4-FFF2-40B4-BE49-F238E27FC236}">
                <a16:creationId xmlns:a16="http://schemas.microsoft.com/office/drawing/2014/main" id="{74BE90DC-2722-BB4C-4AA0-24390DE18F6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688513" y="1798385"/>
            <a:ext cx="1045029" cy="104502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0" name="Picture Placeholder 5">
            <a:extLst>
              <a:ext uri="{FF2B5EF4-FFF2-40B4-BE49-F238E27FC236}">
                <a16:creationId xmlns:a16="http://schemas.microsoft.com/office/drawing/2014/main" id="{A8EFACE9-F07A-6BCD-0F98-3FBB58DF1A9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948865" y="1798385"/>
            <a:ext cx="1045029" cy="104502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3B702DB0-655C-BE30-E4A5-2D07BB9E3E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506" y="3224160"/>
            <a:ext cx="2651760" cy="2246619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BAD64232-2DD0-ABB1-E04B-2EC6158F7B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6333" y="3224160"/>
            <a:ext cx="2651760" cy="2246619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7307800A-C16A-7FAF-E945-B89BAEB2E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60160" y="3224160"/>
            <a:ext cx="2651760" cy="2246619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2AFF057E-FF41-027E-DBEE-A07FA80820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23987" y="3224160"/>
            <a:ext cx="2651760" cy="2246619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Subtitle">
            <a:extLst>
              <a:ext uri="{FF2B5EF4-FFF2-40B4-BE49-F238E27FC236}">
                <a16:creationId xmlns:a16="http://schemas.microsoft.com/office/drawing/2014/main" id="{0D1FC0D1-E30C-98C6-DCB0-F96D587E67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6563" y="914400"/>
            <a:ext cx="11329416" cy="27432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78A0F69-E9E9-5551-68BD-77CE6B9E0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562" y="442214"/>
            <a:ext cx="11329416" cy="36576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D83300-E0AA-43D2-4242-4A1634336ED3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C945F1-B0D3-E5B1-6438-ED34486B6F92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2EB4DE7-5446-481E-1645-2C9E9C611A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64541" y="6220243"/>
            <a:ext cx="1383710" cy="402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26423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Grid with Pictograms and Sub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4491D46-6BDF-59EA-AA2C-7EC3ACCBD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36563" y="1417639"/>
            <a:ext cx="11325225" cy="4433886"/>
            <a:chOff x="436563" y="1417639"/>
            <a:chExt cx="11325225" cy="443388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739A2F2-DB41-D60A-3BD3-DEC64B9583CB}"/>
                </a:ext>
              </a:extLst>
            </p:cNvPr>
            <p:cNvSpPr/>
            <p:nvPr userDrawn="1"/>
          </p:nvSpPr>
          <p:spPr>
            <a:xfrm>
              <a:off x="436563" y="1417639"/>
              <a:ext cx="11325225" cy="443388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3D235AF-190A-F178-1E2E-00903BFE2BC6}"/>
                </a:ext>
              </a:extLst>
            </p:cNvPr>
            <p:cNvCxnSpPr>
              <a:cxnSpLocks/>
            </p:cNvCxnSpPr>
            <p:nvPr/>
          </p:nvCxnSpPr>
          <p:spPr>
            <a:xfrm>
              <a:off x="7953018" y="1798385"/>
              <a:ext cx="0" cy="3672393"/>
            </a:xfrm>
            <a:prstGeom prst="line">
              <a:avLst/>
            </a:prstGeom>
            <a:ln w="63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DE5A95A-7C8D-7849-4486-A2B0A2D0967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261933" y="1798385"/>
              <a:ext cx="0" cy="3672393"/>
            </a:xfrm>
            <a:prstGeom prst="line">
              <a:avLst/>
            </a:prstGeom>
            <a:ln w="63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3BAFB7BC-5DEC-7CFB-0961-8D91A010296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93072" y="1801368"/>
            <a:ext cx="1045029" cy="104502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17A2F7C2-B6BC-C002-A5D5-3247FF1107E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584693" y="1801368"/>
            <a:ext cx="1045029" cy="104502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0" name="Picture Placeholder 5">
            <a:extLst>
              <a:ext uri="{FF2B5EF4-FFF2-40B4-BE49-F238E27FC236}">
                <a16:creationId xmlns:a16="http://schemas.microsoft.com/office/drawing/2014/main" id="{A8EFACE9-F07A-6BCD-0F98-3FBB58DF1A9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276313" y="1801368"/>
            <a:ext cx="1045029" cy="104502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3B702DB0-655C-BE30-E4A5-2D07BB9E3E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506" y="3227831"/>
            <a:ext cx="3566160" cy="2242947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BAD64232-2DD0-ABB1-E04B-2EC6158F7B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24127" y="3227831"/>
            <a:ext cx="3566160" cy="2242947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7307800A-C16A-7FAF-E945-B89BAEB2E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15747" y="3227831"/>
            <a:ext cx="3566160" cy="2242947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Subtitle">
            <a:extLst>
              <a:ext uri="{FF2B5EF4-FFF2-40B4-BE49-F238E27FC236}">
                <a16:creationId xmlns:a16="http://schemas.microsoft.com/office/drawing/2014/main" id="{0D1FC0D1-E30C-98C6-DCB0-F96D587E67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6563" y="914400"/>
            <a:ext cx="11320272" cy="27432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78A0F69-E9E9-5551-68BD-77CE6B9E0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562" y="442214"/>
            <a:ext cx="11329416" cy="365760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E6F15-F714-B517-AE69-EE4CD1051FA4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2E3C44-0B6C-73DF-6711-5D354DE2B071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43667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lumn Grid with Pictograms and Subtitle with Dark backgro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A13D846-E940-5846-63F6-7D69EC061C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36563" y="1417639"/>
            <a:ext cx="11325225" cy="4433886"/>
            <a:chOff x="436563" y="1417639"/>
            <a:chExt cx="11325225" cy="443388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739A2F2-DB41-D60A-3BD3-DEC64B9583CB}"/>
                </a:ext>
              </a:extLst>
            </p:cNvPr>
            <p:cNvSpPr/>
            <p:nvPr userDrawn="1"/>
          </p:nvSpPr>
          <p:spPr>
            <a:xfrm>
              <a:off x="436563" y="1417639"/>
              <a:ext cx="11325225" cy="443388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3D235AF-190A-F178-1E2E-00903BFE2BC6}"/>
                </a:ext>
              </a:extLst>
            </p:cNvPr>
            <p:cNvCxnSpPr>
              <a:cxnSpLocks/>
            </p:cNvCxnSpPr>
            <p:nvPr/>
          </p:nvCxnSpPr>
          <p:spPr>
            <a:xfrm>
              <a:off x="7953018" y="1798385"/>
              <a:ext cx="0" cy="3672393"/>
            </a:xfrm>
            <a:prstGeom prst="line">
              <a:avLst/>
            </a:prstGeom>
            <a:ln w="63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DE5A95A-7C8D-7849-4486-A2B0A2D0967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261933" y="1798385"/>
              <a:ext cx="0" cy="3672393"/>
            </a:xfrm>
            <a:prstGeom prst="line">
              <a:avLst/>
            </a:prstGeom>
            <a:ln w="63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3BAFB7BC-5DEC-7CFB-0961-8D91A010296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93072" y="1801368"/>
            <a:ext cx="1045029" cy="104502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17A2F7C2-B6BC-C002-A5D5-3247FF1107E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584693" y="1801368"/>
            <a:ext cx="1045029" cy="104502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0" name="Picture Placeholder 5">
            <a:extLst>
              <a:ext uri="{FF2B5EF4-FFF2-40B4-BE49-F238E27FC236}">
                <a16:creationId xmlns:a16="http://schemas.microsoft.com/office/drawing/2014/main" id="{A8EFACE9-F07A-6BCD-0F98-3FBB58DF1A9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276313" y="1801368"/>
            <a:ext cx="1045029" cy="104502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3B702DB0-655C-BE30-E4A5-2D07BB9E3E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506" y="3227831"/>
            <a:ext cx="3566160" cy="2242947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BAD64232-2DD0-ABB1-E04B-2EC6158F7B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24126" y="3227831"/>
            <a:ext cx="3566160" cy="2242947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7307800A-C16A-7FAF-E945-B89BAEB2E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15747" y="3227831"/>
            <a:ext cx="3566160" cy="2242947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Subtitle">
            <a:extLst>
              <a:ext uri="{FF2B5EF4-FFF2-40B4-BE49-F238E27FC236}">
                <a16:creationId xmlns:a16="http://schemas.microsoft.com/office/drawing/2014/main" id="{0D1FC0D1-E30C-98C6-DCB0-F96D587E67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6563" y="914400"/>
            <a:ext cx="11329416" cy="27432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78A0F69-E9E9-5551-68BD-77CE6B9E0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562" y="442214"/>
            <a:ext cx="11329416" cy="36576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AB74E3-B172-0A71-4168-D555AB9FE67A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DB8C3-8CBA-2F51-3E5E-12B7783B1E3C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6F8185F-E6A0-BB94-8C4E-918B6C9082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64541" y="6220243"/>
            <a:ext cx="1383710" cy="402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81805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Column Grid with Pictograms and Sub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C9A1DC2-36FF-C264-F58C-30BDC50D1F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185444" y="1417639"/>
            <a:ext cx="3830637" cy="4427602"/>
            <a:chOff x="4185444" y="1417639"/>
            <a:chExt cx="3830637" cy="442760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53C803C-52D8-C58F-AC48-A30E1F90F377}"/>
                </a:ext>
              </a:extLst>
            </p:cNvPr>
            <p:cNvGrpSpPr/>
            <p:nvPr userDrawn="1"/>
          </p:nvGrpSpPr>
          <p:grpSpPr>
            <a:xfrm>
              <a:off x="4185444" y="1417639"/>
              <a:ext cx="3830637" cy="2067245"/>
              <a:chOff x="4185444" y="1417639"/>
              <a:chExt cx="3830637" cy="2389252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43D235AF-190A-F178-1E2E-00903BFE2B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16081" y="1417639"/>
                <a:ext cx="0" cy="2389252"/>
              </a:xfrm>
              <a:prstGeom prst="line">
                <a:avLst/>
              </a:prstGeom>
              <a:ln w="63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2DE5A95A-7C8D-7849-4486-A2B0A2D0967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4185444" y="1417639"/>
                <a:ext cx="0" cy="2389252"/>
              </a:xfrm>
              <a:prstGeom prst="line">
                <a:avLst/>
              </a:prstGeom>
              <a:ln w="63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8597CC7-B2F3-F59C-466E-2FF13B2F76FE}"/>
                </a:ext>
              </a:extLst>
            </p:cNvPr>
            <p:cNvGrpSpPr/>
            <p:nvPr userDrawn="1"/>
          </p:nvGrpSpPr>
          <p:grpSpPr>
            <a:xfrm>
              <a:off x="4185444" y="3746483"/>
              <a:ext cx="3830637" cy="2098758"/>
              <a:chOff x="4185444" y="1417639"/>
              <a:chExt cx="3830637" cy="2389252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4853175A-8B6E-3544-8416-489F65E520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16081" y="1417639"/>
                <a:ext cx="0" cy="2389252"/>
              </a:xfrm>
              <a:prstGeom prst="line">
                <a:avLst/>
              </a:prstGeom>
              <a:ln w="63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60E76080-9A5A-EDBB-637A-56834EF65EC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4185444" y="1417639"/>
                <a:ext cx="0" cy="2389252"/>
              </a:xfrm>
              <a:prstGeom prst="line">
                <a:avLst/>
              </a:prstGeom>
              <a:ln w="63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3BAFB7BC-5DEC-7CFB-0961-8D91A010296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950085" y="1389064"/>
            <a:ext cx="640080" cy="6400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17A2F7C2-B6BC-C002-A5D5-3247FF1107E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780722" y="1389064"/>
            <a:ext cx="640080" cy="6400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0" name="Picture Placeholder 5">
            <a:extLst>
              <a:ext uri="{FF2B5EF4-FFF2-40B4-BE49-F238E27FC236}">
                <a16:creationId xmlns:a16="http://schemas.microsoft.com/office/drawing/2014/main" id="{A8EFACE9-F07A-6BCD-0F98-3FBB58DF1A9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611359" y="1389064"/>
            <a:ext cx="640080" cy="6400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3B702DB0-655C-BE30-E4A5-2D07BB9E3E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1325" y="2238952"/>
            <a:ext cx="3657600" cy="1245932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BAD64232-2DD0-ABB1-E04B-2EC6158F7B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71962" y="2238952"/>
            <a:ext cx="3657600" cy="1245932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7307800A-C16A-7FAF-E945-B89BAEB2E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02599" y="2238952"/>
            <a:ext cx="3657600" cy="1245932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Subtitle">
            <a:extLst>
              <a:ext uri="{FF2B5EF4-FFF2-40B4-BE49-F238E27FC236}">
                <a16:creationId xmlns:a16="http://schemas.microsoft.com/office/drawing/2014/main" id="{0D1FC0D1-E30C-98C6-DCB0-F96D587E67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6563" y="914400"/>
            <a:ext cx="11329416" cy="27432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78A0F69-E9E9-5551-68BD-77CE6B9E0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562" y="442214"/>
            <a:ext cx="11329416" cy="365760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E86FBE89-B15F-05F3-62DD-8F97FC3E0FB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950085" y="3746483"/>
            <a:ext cx="640080" cy="6400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9" name="Picture Placeholder 3">
            <a:extLst>
              <a:ext uri="{FF2B5EF4-FFF2-40B4-BE49-F238E27FC236}">
                <a16:creationId xmlns:a16="http://schemas.microsoft.com/office/drawing/2014/main" id="{119B5C1B-F4BE-9E84-41CF-8ED56F87206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780722" y="3746483"/>
            <a:ext cx="640080" cy="6400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40" name="Picture Placeholder 5">
            <a:extLst>
              <a:ext uri="{FF2B5EF4-FFF2-40B4-BE49-F238E27FC236}">
                <a16:creationId xmlns:a16="http://schemas.microsoft.com/office/drawing/2014/main" id="{372831E3-6B06-BBD8-D86B-B75B9A03688A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611359" y="3746483"/>
            <a:ext cx="640080" cy="6400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41" name="Text Placeholder 1">
            <a:extLst>
              <a:ext uri="{FF2B5EF4-FFF2-40B4-BE49-F238E27FC236}">
                <a16:creationId xmlns:a16="http://schemas.microsoft.com/office/drawing/2014/main" id="{956FFCF9-A5B0-0AC0-AC03-730D6F9E4DA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1325" y="4599309"/>
            <a:ext cx="3657600" cy="1245932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E86EB14-77A0-FD5C-58F6-E209FDFCB8D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71962" y="4599309"/>
            <a:ext cx="3657600" cy="1245932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4C5FE559-9A82-3A06-47C7-CE924B0A78D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102599" y="4599309"/>
            <a:ext cx="3657600" cy="1245932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0EB45E-8022-D967-ECF7-4042D4EACDCD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4B7C03-22B6-38D0-BF79-E68237ACFA86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38430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x Column Grid with Pictograms and Subtitle with Dark backgro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D710AAC-5737-D491-CB9C-C47771B71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185444" y="1417639"/>
            <a:ext cx="3830637" cy="4427602"/>
            <a:chOff x="4185444" y="1417639"/>
            <a:chExt cx="3830637" cy="442760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53C803C-52D8-C58F-AC48-A30E1F90F377}"/>
                </a:ext>
              </a:extLst>
            </p:cNvPr>
            <p:cNvGrpSpPr/>
            <p:nvPr userDrawn="1"/>
          </p:nvGrpSpPr>
          <p:grpSpPr>
            <a:xfrm>
              <a:off x="4185444" y="1417639"/>
              <a:ext cx="3830637" cy="2067245"/>
              <a:chOff x="4185444" y="1417639"/>
              <a:chExt cx="3830637" cy="2389252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43D235AF-190A-F178-1E2E-00903BFE2B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16081" y="1417639"/>
                <a:ext cx="0" cy="2389252"/>
              </a:xfrm>
              <a:prstGeom prst="line">
                <a:avLst/>
              </a:prstGeom>
              <a:ln w="63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2DE5A95A-7C8D-7849-4486-A2B0A2D0967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4185444" y="1417639"/>
                <a:ext cx="0" cy="2389252"/>
              </a:xfrm>
              <a:prstGeom prst="line">
                <a:avLst/>
              </a:prstGeom>
              <a:ln w="63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8597CC7-B2F3-F59C-466E-2FF13B2F76FE}"/>
                </a:ext>
              </a:extLst>
            </p:cNvPr>
            <p:cNvGrpSpPr/>
            <p:nvPr userDrawn="1"/>
          </p:nvGrpSpPr>
          <p:grpSpPr>
            <a:xfrm>
              <a:off x="4185444" y="3746483"/>
              <a:ext cx="3830637" cy="2098758"/>
              <a:chOff x="4185444" y="1417639"/>
              <a:chExt cx="3830637" cy="2389252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4853175A-8B6E-3544-8416-489F65E520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16081" y="1417639"/>
                <a:ext cx="0" cy="2389252"/>
              </a:xfrm>
              <a:prstGeom prst="line">
                <a:avLst/>
              </a:prstGeom>
              <a:ln w="63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60E76080-9A5A-EDBB-637A-56834EF65EC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4185444" y="1417639"/>
                <a:ext cx="0" cy="2389252"/>
              </a:xfrm>
              <a:prstGeom prst="line">
                <a:avLst/>
              </a:prstGeom>
              <a:ln w="63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3BAFB7BC-5DEC-7CFB-0961-8D91A010296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950085" y="1389064"/>
            <a:ext cx="640080" cy="6400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17A2F7C2-B6BC-C002-A5D5-3247FF1107E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780722" y="1389064"/>
            <a:ext cx="640080" cy="6400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0" name="Picture Placeholder 5">
            <a:extLst>
              <a:ext uri="{FF2B5EF4-FFF2-40B4-BE49-F238E27FC236}">
                <a16:creationId xmlns:a16="http://schemas.microsoft.com/office/drawing/2014/main" id="{A8EFACE9-F07A-6BCD-0F98-3FBB58DF1A9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611359" y="1389064"/>
            <a:ext cx="640080" cy="6400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3B702DB0-655C-BE30-E4A5-2D07BB9E3E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1325" y="2238952"/>
            <a:ext cx="3657600" cy="1245932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BAD64232-2DD0-ABB1-E04B-2EC6158F7B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71962" y="2238952"/>
            <a:ext cx="3657600" cy="1245932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7307800A-C16A-7FAF-E945-B89BAEB2E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02599" y="2238952"/>
            <a:ext cx="3657600" cy="1245932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Subtitle">
            <a:extLst>
              <a:ext uri="{FF2B5EF4-FFF2-40B4-BE49-F238E27FC236}">
                <a16:creationId xmlns:a16="http://schemas.microsoft.com/office/drawing/2014/main" id="{0D1FC0D1-E30C-98C6-DCB0-F96D587E67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6563" y="914400"/>
            <a:ext cx="11329416" cy="27432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78A0F69-E9E9-5551-68BD-77CE6B9E0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562" y="442214"/>
            <a:ext cx="11329416" cy="36576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E86FBE89-B15F-05F3-62DD-8F97FC3E0FB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950085" y="3746483"/>
            <a:ext cx="640080" cy="6400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9" name="Picture Placeholder 3">
            <a:extLst>
              <a:ext uri="{FF2B5EF4-FFF2-40B4-BE49-F238E27FC236}">
                <a16:creationId xmlns:a16="http://schemas.microsoft.com/office/drawing/2014/main" id="{119B5C1B-F4BE-9E84-41CF-8ED56F87206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780722" y="3746483"/>
            <a:ext cx="640080" cy="6400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40" name="Picture Placeholder 5">
            <a:extLst>
              <a:ext uri="{FF2B5EF4-FFF2-40B4-BE49-F238E27FC236}">
                <a16:creationId xmlns:a16="http://schemas.microsoft.com/office/drawing/2014/main" id="{372831E3-6B06-BBD8-D86B-B75B9A03688A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611359" y="3746483"/>
            <a:ext cx="640080" cy="6400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41" name="Text Placeholder 1">
            <a:extLst>
              <a:ext uri="{FF2B5EF4-FFF2-40B4-BE49-F238E27FC236}">
                <a16:creationId xmlns:a16="http://schemas.microsoft.com/office/drawing/2014/main" id="{956FFCF9-A5B0-0AC0-AC03-730D6F9E4DA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1325" y="4599309"/>
            <a:ext cx="3657600" cy="1245932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E86EB14-77A0-FD5C-58F6-E209FDFCB8D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71962" y="4599309"/>
            <a:ext cx="3657600" cy="1245932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4C5FE559-9A82-3A06-47C7-CE924B0A78D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102599" y="4599309"/>
            <a:ext cx="3657600" cy="1245932"/>
          </a:xfrm>
        </p:spPr>
        <p:txBody>
          <a:bodyPr lIns="182880" rIns="18288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182880" indent="0" algn="ctr">
              <a:buNone/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A044CD-33D7-8D78-F712-298BE8F7A2CF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2D221-1E30-8C3A-F7A7-CD6E1AC70C37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A17BE49-8512-2A96-488B-3010C92894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64541" y="6220243"/>
            <a:ext cx="1383710" cy="402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25538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Square with Individual Content and Sub-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: Shape 1">
            <a:extLst>
              <a:ext uri="{FF2B5EF4-FFF2-40B4-BE49-F238E27FC236}">
                <a16:creationId xmlns:a16="http://schemas.microsoft.com/office/drawing/2014/main" id="{8E957939-E5BA-65BB-A5F4-1BF686AE92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438399"/>
            <a:ext cx="12192000" cy="3413125"/>
          </a:xfrm>
          <a:custGeom>
            <a:avLst/>
            <a:gdLst>
              <a:gd name="connsiteX0" fmla="*/ 0 w 12187817"/>
              <a:gd name="connsiteY0" fmla="*/ 0 h 4590249"/>
              <a:gd name="connsiteX1" fmla="*/ 12187817 w 12187817"/>
              <a:gd name="connsiteY1" fmla="*/ 0 h 4590249"/>
              <a:gd name="connsiteX2" fmla="*/ 12187817 w 12187817"/>
              <a:gd name="connsiteY2" fmla="*/ 4590250 h 4590249"/>
              <a:gd name="connsiteX3" fmla="*/ 0 w 12187817"/>
              <a:gd name="connsiteY3" fmla="*/ 4590250 h 4590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7817" h="4590249">
                <a:moveTo>
                  <a:pt x="0" y="0"/>
                </a:moveTo>
                <a:lnTo>
                  <a:pt x="12187817" y="0"/>
                </a:lnTo>
                <a:lnTo>
                  <a:pt x="12187817" y="4590250"/>
                </a:lnTo>
                <a:lnTo>
                  <a:pt x="0" y="4590250"/>
                </a:lnTo>
                <a:close/>
              </a:path>
            </a:pathLst>
          </a:custGeom>
          <a:solidFill>
            <a:schemeClr val="tx2"/>
          </a:solidFill>
          <a:ln w="1267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DA978402-F866-7C14-8C8A-EE18AF1176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27637" y="3860853"/>
            <a:ext cx="2651760" cy="1634974"/>
          </a:xfrm>
        </p:spPr>
        <p:txBody>
          <a:bodyPr lIns="182880" rIns="182880">
            <a:noAutofit/>
          </a:bodyPr>
          <a:lstStyle>
            <a:lvl1pPr marL="0" indent="0" algn="ctr">
              <a:buClr>
                <a:schemeClr val="bg1"/>
              </a:buClr>
              <a:buNone/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0" name="Text Placeholder 1">
            <a:extLst>
              <a:ext uri="{FF2B5EF4-FFF2-40B4-BE49-F238E27FC236}">
                <a16:creationId xmlns:a16="http://schemas.microsoft.com/office/drawing/2014/main" id="{ACBFF21B-0CA7-BEB8-1B7F-D205D2406E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8150" y="3860853"/>
            <a:ext cx="2651760" cy="1634974"/>
          </a:xfrm>
        </p:spPr>
        <p:txBody>
          <a:bodyPr lIns="182880" rIns="182880">
            <a:noAutofit/>
          </a:bodyPr>
          <a:lstStyle>
            <a:lvl1pPr marL="0" indent="0" algn="ctr">
              <a:buClr>
                <a:schemeClr val="bg1"/>
              </a:buClr>
              <a:buNone/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A68DEF92-8F41-B5EF-2789-3DAA770499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17124" y="3860853"/>
            <a:ext cx="2651760" cy="1634974"/>
          </a:xfrm>
        </p:spPr>
        <p:txBody>
          <a:bodyPr lIns="182880" rIns="182880">
            <a:noAutofit/>
          </a:bodyPr>
          <a:lstStyle>
            <a:lvl1pPr marL="0" indent="0" algn="ctr">
              <a:buClr>
                <a:schemeClr val="bg1"/>
              </a:buClr>
              <a:buNone/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3" name="Text Placeholder 4">
            <a:extLst>
              <a:ext uri="{FF2B5EF4-FFF2-40B4-BE49-F238E27FC236}">
                <a16:creationId xmlns:a16="http://schemas.microsoft.com/office/drawing/2014/main" id="{EE70C1F3-6190-5609-CB03-FCD6AACE4A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06612" y="3860853"/>
            <a:ext cx="2651760" cy="1634974"/>
          </a:xfrm>
        </p:spPr>
        <p:txBody>
          <a:bodyPr lIns="182880" rIns="182880">
            <a:noAutofit/>
          </a:bodyPr>
          <a:lstStyle>
            <a:lvl1pPr marL="0" indent="0" algn="ctr">
              <a:buClr>
                <a:schemeClr val="bg1"/>
              </a:buClr>
              <a:buNone/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9A0186C-614D-57CC-2B22-2427FA75F3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8150" y="3456304"/>
            <a:ext cx="2651760" cy="280792"/>
          </a:xfrm>
        </p:spPr>
        <p:txBody>
          <a:bodyPr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600" b="0">
                <a:solidFill>
                  <a:schemeClr val="accent3"/>
                </a:solidFill>
                <a:latin typeface="+mj-lt"/>
              </a:defRPr>
            </a:lvl1pPr>
            <a:lvl2pPr marL="18288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A75A0BC2-9457-775D-403E-DB4BBC5A4E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27637" y="3456304"/>
            <a:ext cx="2651760" cy="280792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1600" b="0">
                <a:solidFill>
                  <a:schemeClr val="accent3"/>
                </a:solidFill>
                <a:latin typeface="+mj-lt"/>
              </a:defRPr>
            </a:lvl1pPr>
            <a:lvl2pPr marL="18288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854AB702-013D-498A-E421-955BE324B8C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17124" y="3456304"/>
            <a:ext cx="2651760" cy="280792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1600" b="0">
                <a:solidFill>
                  <a:schemeClr val="accent3"/>
                </a:solidFill>
                <a:latin typeface="+mj-lt"/>
              </a:defRPr>
            </a:lvl1pPr>
            <a:lvl2pPr marL="18288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7EAB64A8-8EAA-4A84-135A-8CC0E5C900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06612" y="3456304"/>
            <a:ext cx="2651760" cy="280792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1600" b="0">
                <a:solidFill>
                  <a:schemeClr val="accent3"/>
                </a:solidFill>
                <a:latin typeface="+mj-lt"/>
              </a:defRPr>
            </a:lvl1pPr>
            <a:lvl2pPr marL="18288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15C850F6-30BA-A8DA-5C58-DDABC6EC803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1722" y="1638886"/>
            <a:ext cx="1824616" cy="1599026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1" name="Picture Placeholder 3">
            <a:extLst>
              <a:ext uri="{FF2B5EF4-FFF2-40B4-BE49-F238E27FC236}">
                <a16:creationId xmlns:a16="http://schemas.microsoft.com/office/drawing/2014/main" id="{6584AA82-4F25-DD6F-9AA4-05D0A9CF24A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741209" y="1638886"/>
            <a:ext cx="1824616" cy="1599026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21E425D7-22C3-BC94-FB45-CB8FA42CFCF2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630696" y="1638886"/>
            <a:ext cx="1824616" cy="1599026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3" name="Picture Placeholder 5">
            <a:extLst>
              <a:ext uri="{FF2B5EF4-FFF2-40B4-BE49-F238E27FC236}">
                <a16:creationId xmlns:a16="http://schemas.microsoft.com/office/drawing/2014/main" id="{8232DE36-D7B2-BA76-66F6-2EDD0ABC79D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520184" y="1638886"/>
            <a:ext cx="1824616" cy="1599026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7C7F16B-E995-DCE9-EB72-2AFBAA1A2E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4E7776-8A84-96FB-3346-61D3095913A1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A8928E-C180-98B1-66C2-241B45C254F4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85887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with Content on Lef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3BF0F1-5E9F-13B7-60B0-F8677758D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1849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">
            <a:extLst>
              <a:ext uri="{FF2B5EF4-FFF2-40B4-BE49-F238E27FC236}">
                <a16:creationId xmlns:a16="http://schemas.microsoft.com/office/drawing/2014/main" id="{37BDE316-8D17-75FF-D300-CD9D3F15BD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6564" y="914400"/>
            <a:ext cx="5316538" cy="27432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7" name="Content Text">
            <a:extLst>
              <a:ext uri="{FF2B5EF4-FFF2-40B4-BE49-F238E27FC236}">
                <a16:creationId xmlns:a16="http://schemas.microsoft.com/office/drawing/2014/main" id="{F14F4233-74D7-2E1C-4433-691A6B49D0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563" y="1417319"/>
            <a:ext cx="5316537" cy="4434205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02503B9-5AC8-0F5D-8B38-1675BF6AE4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563" y="442214"/>
            <a:ext cx="5316537" cy="36576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6571EE-670F-C433-42C0-753BB47A891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09612" y="6432767"/>
            <a:ext cx="5043487" cy="128016"/>
          </a:xfrm>
        </p:spPr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FDFADC7-7A47-79F9-EE6A-126C3496EE9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5561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BFB6ABB-7471-03D3-E46B-0C081563C1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4197095" cy="6858001"/>
            <a:chOff x="0" y="0"/>
            <a:chExt cx="4197095" cy="6858001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F149B393-FE95-2C71-72D1-5E84EA111AD4}"/>
                </a:ext>
              </a:extLst>
            </p:cNvPr>
            <p:cNvSpPr/>
            <p:nvPr userDrawn="1"/>
          </p:nvSpPr>
          <p:spPr>
            <a:xfrm>
              <a:off x="0" y="0"/>
              <a:ext cx="4187825" cy="6858001"/>
            </a:xfrm>
            <a:custGeom>
              <a:avLst/>
              <a:gdLst>
                <a:gd name="connsiteX0" fmla="*/ 0 w 4183197"/>
                <a:gd name="connsiteY0" fmla="*/ 0 h 7020623"/>
                <a:gd name="connsiteX1" fmla="*/ 4183198 w 4183197"/>
                <a:gd name="connsiteY1" fmla="*/ 0 h 7020623"/>
                <a:gd name="connsiteX2" fmla="*/ 4183198 w 4183197"/>
                <a:gd name="connsiteY2" fmla="*/ 7020624 h 7020623"/>
                <a:gd name="connsiteX3" fmla="*/ 0 w 4183197"/>
                <a:gd name="connsiteY3" fmla="*/ 7020624 h 702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83197" h="7020623">
                  <a:moveTo>
                    <a:pt x="0" y="0"/>
                  </a:moveTo>
                  <a:lnTo>
                    <a:pt x="4183198" y="0"/>
                  </a:lnTo>
                  <a:lnTo>
                    <a:pt x="4183198" y="7020624"/>
                  </a:lnTo>
                  <a:lnTo>
                    <a:pt x="0" y="7020624"/>
                  </a:lnTo>
                  <a:close/>
                </a:path>
              </a:pathLst>
            </a:custGeom>
            <a:solidFill>
              <a:schemeClr val="tx2"/>
            </a:solidFill>
            <a:ln w="4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35192DC0-7D02-D040-3FB2-82F79F54F4CF}"/>
                </a:ext>
              </a:extLst>
            </p:cNvPr>
            <p:cNvSpPr/>
            <p:nvPr/>
          </p:nvSpPr>
          <p:spPr>
            <a:xfrm>
              <a:off x="458723" y="456819"/>
              <a:ext cx="345948" cy="344423"/>
            </a:xfrm>
            <a:custGeom>
              <a:avLst/>
              <a:gdLst>
                <a:gd name="connsiteX0" fmla="*/ 0 w 345948"/>
                <a:gd name="connsiteY0" fmla="*/ 0 h 344423"/>
                <a:gd name="connsiteX1" fmla="*/ 345948 w 345948"/>
                <a:gd name="connsiteY1" fmla="*/ 0 h 344423"/>
                <a:gd name="connsiteX2" fmla="*/ 345948 w 345948"/>
                <a:gd name="connsiteY2" fmla="*/ 344424 h 344423"/>
                <a:gd name="connsiteX3" fmla="*/ 0 w 345948"/>
                <a:gd name="connsiteY3" fmla="*/ 344424 h 344423"/>
                <a:gd name="connsiteX4" fmla="*/ 0 w 345948"/>
                <a:gd name="connsiteY4" fmla="*/ 0 h 344423"/>
                <a:gd name="connsiteX5" fmla="*/ 0 w 345948"/>
                <a:gd name="connsiteY5" fmla="*/ 0 h 344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5948" h="344423">
                  <a:moveTo>
                    <a:pt x="0" y="0"/>
                  </a:moveTo>
                  <a:lnTo>
                    <a:pt x="345948" y="0"/>
                  </a:lnTo>
                  <a:lnTo>
                    <a:pt x="345948" y="344424"/>
                  </a:lnTo>
                  <a:lnTo>
                    <a:pt x="0" y="34442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B77E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D8B51BD-6EE2-C2FE-7B12-811ADF144B6D}"/>
                </a:ext>
              </a:extLst>
            </p:cNvPr>
            <p:cNvSpPr/>
            <p:nvPr/>
          </p:nvSpPr>
          <p:spPr>
            <a:xfrm>
              <a:off x="0" y="794893"/>
              <a:ext cx="804291" cy="12700"/>
            </a:xfrm>
            <a:custGeom>
              <a:avLst/>
              <a:gdLst>
                <a:gd name="connsiteX0" fmla="*/ 0 w 804291"/>
                <a:gd name="connsiteY0" fmla="*/ 0 h 12700"/>
                <a:gd name="connsiteX1" fmla="*/ 804291 w 804291"/>
                <a:gd name="connsiteY1" fmla="*/ 0 h 12700"/>
                <a:gd name="connsiteX2" fmla="*/ 804291 w 804291"/>
                <a:gd name="connsiteY2" fmla="*/ 12700 h 12700"/>
                <a:gd name="connsiteX3" fmla="*/ 0 w 804291"/>
                <a:gd name="connsiteY3" fmla="*/ 12700 h 1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4291" h="12700">
                  <a:moveTo>
                    <a:pt x="0" y="0"/>
                  </a:moveTo>
                  <a:lnTo>
                    <a:pt x="804291" y="0"/>
                  </a:lnTo>
                  <a:lnTo>
                    <a:pt x="804291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A1A9B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E356087-BED2-D998-90F2-5E3FDD5E052C}"/>
                </a:ext>
              </a:extLst>
            </p:cNvPr>
            <p:cNvSpPr/>
            <p:nvPr/>
          </p:nvSpPr>
          <p:spPr>
            <a:xfrm>
              <a:off x="798322" y="0"/>
              <a:ext cx="12700" cy="801370"/>
            </a:xfrm>
            <a:custGeom>
              <a:avLst/>
              <a:gdLst>
                <a:gd name="connsiteX0" fmla="*/ 0 w 12700"/>
                <a:gd name="connsiteY0" fmla="*/ 0 h 801370"/>
                <a:gd name="connsiteX1" fmla="*/ 12700 w 12700"/>
                <a:gd name="connsiteY1" fmla="*/ 0 h 801370"/>
                <a:gd name="connsiteX2" fmla="*/ 12700 w 12700"/>
                <a:gd name="connsiteY2" fmla="*/ 801370 h 801370"/>
                <a:gd name="connsiteX3" fmla="*/ 0 w 12700"/>
                <a:gd name="connsiteY3" fmla="*/ 801370 h 801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0" h="801370">
                  <a:moveTo>
                    <a:pt x="0" y="0"/>
                  </a:moveTo>
                  <a:lnTo>
                    <a:pt x="12700" y="0"/>
                  </a:lnTo>
                  <a:lnTo>
                    <a:pt x="12700" y="801370"/>
                  </a:lnTo>
                  <a:lnTo>
                    <a:pt x="0" y="801370"/>
                  </a:lnTo>
                  <a:close/>
                </a:path>
              </a:pathLst>
            </a:custGeom>
            <a:solidFill>
              <a:srgbClr val="A1A9B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BCECC91-AFDF-6486-4DC7-FEA9300768FF}"/>
                </a:ext>
              </a:extLst>
            </p:cNvPr>
            <p:cNvSpPr/>
            <p:nvPr/>
          </p:nvSpPr>
          <p:spPr>
            <a:xfrm>
              <a:off x="452373" y="450469"/>
              <a:ext cx="358648" cy="357123"/>
            </a:xfrm>
            <a:custGeom>
              <a:avLst/>
              <a:gdLst>
                <a:gd name="connsiteX0" fmla="*/ 358648 w 358648"/>
                <a:gd name="connsiteY0" fmla="*/ 357124 h 357123"/>
                <a:gd name="connsiteX1" fmla="*/ 0 w 358648"/>
                <a:gd name="connsiteY1" fmla="*/ 357124 h 357123"/>
                <a:gd name="connsiteX2" fmla="*/ 0 w 358648"/>
                <a:gd name="connsiteY2" fmla="*/ 0 h 357123"/>
                <a:gd name="connsiteX3" fmla="*/ 358648 w 358648"/>
                <a:gd name="connsiteY3" fmla="*/ 0 h 357123"/>
                <a:gd name="connsiteX4" fmla="*/ 358648 w 358648"/>
                <a:gd name="connsiteY4" fmla="*/ 357124 h 357123"/>
                <a:gd name="connsiteX5" fmla="*/ 12700 w 358648"/>
                <a:gd name="connsiteY5" fmla="*/ 344424 h 357123"/>
                <a:gd name="connsiteX6" fmla="*/ 345948 w 358648"/>
                <a:gd name="connsiteY6" fmla="*/ 344424 h 357123"/>
                <a:gd name="connsiteX7" fmla="*/ 345948 w 358648"/>
                <a:gd name="connsiteY7" fmla="*/ 12700 h 357123"/>
                <a:gd name="connsiteX8" fmla="*/ 12700 w 358648"/>
                <a:gd name="connsiteY8" fmla="*/ 12700 h 357123"/>
                <a:gd name="connsiteX9" fmla="*/ 12700 w 358648"/>
                <a:gd name="connsiteY9" fmla="*/ 344424 h 357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8648" h="357123">
                  <a:moveTo>
                    <a:pt x="358648" y="357124"/>
                  </a:moveTo>
                  <a:lnTo>
                    <a:pt x="0" y="357124"/>
                  </a:lnTo>
                  <a:lnTo>
                    <a:pt x="0" y="0"/>
                  </a:lnTo>
                  <a:lnTo>
                    <a:pt x="358648" y="0"/>
                  </a:lnTo>
                  <a:lnTo>
                    <a:pt x="358648" y="357124"/>
                  </a:lnTo>
                  <a:close/>
                  <a:moveTo>
                    <a:pt x="12700" y="344424"/>
                  </a:moveTo>
                  <a:lnTo>
                    <a:pt x="345948" y="344424"/>
                  </a:lnTo>
                  <a:lnTo>
                    <a:pt x="345948" y="12700"/>
                  </a:lnTo>
                  <a:lnTo>
                    <a:pt x="12700" y="12700"/>
                  </a:lnTo>
                  <a:lnTo>
                    <a:pt x="12700" y="344424"/>
                  </a:lnTo>
                  <a:close/>
                </a:path>
              </a:pathLst>
            </a:custGeom>
            <a:solidFill>
              <a:srgbClr val="A1A9B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8963E05-C4DC-F1C6-E0F7-71AD84BB14A1}"/>
                </a:ext>
              </a:extLst>
            </p:cNvPr>
            <p:cNvSpPr/>
            <p:nvPr/>
          </p:nvSpPr>
          <p:spPr>
            <a:xfrm>
              <a:off x="452373" y="456819"/>
              <a:ext cx="12700" cy="6401181"/>
            </a:xfrm>
            <a:custGeom>
              <a:avLst/>
              <a:gdLst>
                <a:gd name="connsiteX0" fmla="*/ 0 w 12700"/>
                <a:gd name="connsiteY0" fmla="*/ 0 h 6401181"/>
                <a:gd name="connsiteX1" fmla="*/ 12700 w 12700"/>
                <a:gd name="connsiteY1" fmla="*/ 0 h 6401181"/>
                <a:gd name="connsiteX2" fmla="*/ 12700 w 12700"/>
                <a:gd name="connsiteY2" fmla="*/ 6401181 h 6401181"/>
                <a:gd name="connsiteX3" fmla="*/ 0 w 12700"/>
                <a:gd name="connsiteY3" fmla="*/ 6401181 h 6401181"/>
                <a:gd name="connsiteX4" fmla="*/ 0 w 12700"/>
                <a:gd name="connsiteY4" fmla="*/ 0 h 6401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0" h="6401181">
                  <a:moveTo>
                    <a:pt x="0" y="0"/>
                  </a:moveTo>
                  <a:lnTo>
                    <a:pt x="12700" y="0"/>
                  </a:lnTo>
                  <a:lnTo>
                    <a:pt x="12700" y="6401181"/>
                  </a:lnTo>
                  <a:lnTo>
                    <a:pt x="0" y="64011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A9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CF5B4862-B359-7641-D6A2-723642F14E3C}"/>
                </a:ext>
              </a:extLst>
            </p:cNvPr>
            <p:cNvSpPr/>
            <p:nvPr userDrawn="1"/>
          </p:nvSpPr>
          <p:spPr>
            <a:xfrm>
              <a:off x="457199" y="448056"/>
              <a:ext cx="3739896" cy="12700"/>
            </a:xfrm>
            <a:custGeom>
              <a:avLst/>
              <a:gdLst>
                <a:gd name="connsiteX0" fmla="*/ 0 w 804291"/>
                <a:gd name="connsiteY0" fmla="*/ 0 h 12700"/>
                <a:gd name="connsiteX1" fmla="*/ 804291 w 804291"/>
                <a:gd name="connsiteY1" fmla="*/ 0 h 12700"/>
                <a:gd name="connsiteX2" fmla="*/ 804291 w 804291"/>
                <a:gd name="connsiteY2" fmla="*/ 12700 h 12700"/>
                <a:gd name="connsiteX3" fmla="*/ 0 w 804291"/>
                <a:gd name="connsiteY3" fmla="*/ 12700 h 1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4291" h="12700">
                  <a:moveTo>
                    <a:pt x="0" y="0"/>
                  </a:moveTo>
                  <a:lnTo>
                    <a:pt x="804291" y="0"/>
                  </a:lnTo>
                  <a:lnTo>
                    <a:pt x="804291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A1A9B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69DC91D-5B21-41F6-88C5-5C5C291F5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" r="423"/>
          <a:stretch/>
        </p:blipFill>
        <p:spPr>
          <a:xfrm>
            <a:off x="-12077" y="-32657"/>
            <a:ext cx="12204077" cy="6923313"/>
          </a:xfrm>
          <a:prstGeom prst="rect">
            <a:avLst/>
          </a:prstGeom>
        </p:spPr>
      </p:pic>
      <p:sp>
        <p:nvSpPr>
          <p:cNvPr id="12" name="Title">
            <a:extLst>
              <a:ext uri="{FF2B5EF4-FFF2-40B4-BE49-F238E27FC236}">
                <a16:creationId xmlns:a16="http://schemas.microsoft.com/office/drawing/2014/main" id="{4E209E4F-4AE0-4CF4-BA46-30067A88DA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3062921"/>
            <a:ext cx="3091074" cy="941832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da-DK" dirty="0"/>
              <a:t>Agenda</a:t>
            </a:r>
            <a:endParaRPr lang="en-IN" dirty="0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76BDF1AC-FB12-63D8-C06E-B9AAF6AFF3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36008" y="1216151"/>
            <a:ext cx="7125780" cy="4635373"/>
          </a:xfrm>
        </p:spPr>
        <p:txBody>
          <a:bodyPr lIns="90000" rIns="90000" anchor="ctr"/>
          <a:lstStyle>
            <a:lvl1pPr marL="274320" indent="-274320">
              <a:spcBef>
                <a:spcPts val="800"/>
              </a:spcBef>
              <a:buSzPct val="100000"/>
              <a:buFont typeface="+mj-lt"/>
              <a:buAutoNum type="arabicPeriod"/>
              <a:defRPr>
                <a:latin typeface="+mn-lt"/>
              </a:defRPr>
            </a:lvl1pPr>
            <a:lvl2pPr marL="548640" indent="-274320">
              <a:buFont typeface="Segoe UI" panose="020B0502040204020203" pitchFamily="34" charset="0"/>
              <a:buChar char="‒"/>
              <a:defRPr>
                <a:latin typeface="+mn-lt"/>
              </a:defRPr>
            </a:lvl2pPr>
            <a:lvl3pPr marL="822960" indent="-274320">
              <a:buFont typeface="Arial" panose="020B0604020202020204" pitchFamily="34" charset="0"/>
              <a:buChar char="•"/>
              <a:defRPr>
                <a:latin typeface="+mn-lt"/>
              </a:defRPr>
            </a:lvl3pPr>
            <a:lvl4pPr marL="1097280" indent="-274320">
              <a:buFont typeface="Calibri" panose="020F0502020204030204" pitchFamily="34" charset="0"/>
              <a:buChar char="–"/>
              <a:defRPr>
                <a:latin typeface="+mn-lt"/>
              </a:defRPr>
            </a:lvl4pPr>
            <a:lvl5pPr marL="1305729" indent="-188799"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87507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-column Infographic with Content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F908D8C-AA17-6F1F-16EC-11F492584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187825" y="0"/>
            <a:ext cx="8004175" cy="6857999"/>
            <a:chOff x="4187825" y="0"/>
            <a:chExt cx="8004175" cy="685799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E887387-8D9D-4AFA-3731-8391D717003B}"/>
                </a:ext>
              </a:extLst>
            </p:cNvPr>
            <p:cNvSpPr/>
            <p:nvPr userDrawn="1"/>
          </p:nvSpPr>
          <p:spPr>
            <a:xfrm>
              <a:off x="4187825" y="0"/>
              <a:ext cx="2668058" cy="6857999"/>
            </a:xfrm>
            <a:prstGeom prst="rect">
              <a:avLst/>
            </a:prstGeom>
            <a:solidFill>
              <a:srgbClr val="CED9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144EA16-F3D2-CBDE-8B37-B40AD7E60FC7}"/>
                </a:ext>
              </a:extLst>
            </p:cNvPr>
            <p:cNvSpPr/>
            <p:nvPr userDrawn="1"/>
          </p:nvSpPr>
          <p:spPr>
            <a:xfrm>
              <a:off x="6855883" y="0"/>
              <a:ext cx="2668058" cy="68579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E1A9E94-6CF0-1E94-51DE-9EAF4B33DD97}"/>
                </a:ext>
              </a:extLst>
            </p:cNvPr>
            <p:cNvSpPr/>
            <p:nvPr userDrawn="1"/>
          </p:nvSpPr>
          <p:spPr>
            <a:xfrm>
              <a:off x="9523942" y="0"/>
              <a:ext cx="2668058" cy="685799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Content Text">
            <a:extLst>
              <a:ext uri="{FF2B5EF4-FFF2-40B4-BE49-F238E27FC236}">
                <a16:creationId xmlns:a16="http://schemas.microsoft.com/office/drawing/2014/main" id="{64A45857-C470-3FCD-E307-EC1020446072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36564" y="1417319"/>
            <a:ext cx="3396400" cy="4434205"/>
          </a:xfrm>
        </p:spPr>
        <p:txBody>
          <a:bodyPr/>
          <a:lstStyle>
            <a:lvl3pPr>
              <a:defRPr/>
            </a:lvl3pPr>
            <a:lvl4pPr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8" name="Text Placeholder 1">
            <a:extLst>
              <a:ext uri="{FF2B5EF4-FFF2-40B4-BE49-F238E27FC236}">
                <a16:creationId xmlns:a16="http://schemas.microsoft.com/office/drawing/2014/main" id="{F0B27241-2A22-85E6-8937-380D8A4BF817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609546" y="4693297"/>
            <a:ext cx="1824617" cy="785037"/>
          </a:xfrm>
        </p:spPr>
        <p:txBody>
          <a:bodyPr>
            <a:noAutofit/>
          </a:bodyPr>
          <a:lstStyle>
            <a:lvl1pPr marL="0" indent="0" algn="ctr">
              <a:buClr>
                <a:schemeClr val="bg1"/>
              </a:buClr>
              <a:buNone/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09D97F85-66D0-CBE5-8B41-BD70E32793B9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7277604" y="4693297"/>
            <a:ext cx="1824617" cy="785037"/>
          </a:xfrm>
        </p:spPr>
        <p:txBody>
          <a:bodyPr>
            <a:noAutofit/>
          </a:bodyPr>
          <a:lstStyle>
            <a:lvl1pPr marL="0" indent="0" algn="ctr">
              <a:buClr>
                <a:schemeClr val="bg1"/>
              </a:buClr>
              <a:buNone/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7DD1248D-E140-C606-521A-3AE21448492A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9945663" y="4693297"/>
            <a:ext cx="1824617" cy="785037"/>
          </a:xfrm>
        </p:spPr>
        <p:txBody>
          <a:bodyPr>
            <a:noAutofit/>
          </a:bodyPr>
          <a:lstStyle>
            <a:lvl1pPr marL="0" indent="0" algn="ctr">
              <a:buClr>
                <a:schemeClr val="bg1"/>
              </a:buClr>
              <a:buNone/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D66899B-EDB8-B9BC-F164-D4B038AA26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564" y="442214"/>
            <a:ext cx="3396400" cy="365760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EF37944-75FE-1E03-4205-2203777675C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09613" y="6432767"/>
            <a:ext cx="3123351" cy="128016"/>
          </a:xfrm>
        </p:spPr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741B832-6A13-981C-E7F6-DC4246675A0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4E0BE2D-5605-4966-5019-54049CF97F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64541" y="6220243"/>
            <a:ext cx="1383710" cy="402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03932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 with High Picture 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8B25A2-B0B0-0B00-F164-74CCCB278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05400" y="1224644"/>
            <a:ext cx="7086599" cy="440871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674B1C2-D935-AD85-2ACE-104AB0BAF93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51054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8" name="Content Text">
            <a:extLst>
              <a:ext uri="{FF2B5EF4-FFF2-40B4-BE49-F238E27FC236}">
                <a16:creationId xmlns:a16="http://schemas.microsoft.com/office/drawing/2014/main" id="{65BA52E9-C669-A619-858A-6E5DAA64F5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25292" y="1503123"/>
            <a:ext cx="6236496" cy="3851756"/>
          </a:xfrm>
        </p:spPr>
        <p:txBody>
          <a:bodyPr anchor="ctr"/>
          <a:lstStyle>
            <a:lvl1pPr>
              <a:buClr>
                <a:schemeClr val="accent3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022DB98-C1B2-CC0B-215C-333E5008BA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563" y="-612648"/>
            <a:ext cx="11325225" cy="365760"/>
          </a:xfrm>
        </p:spPr>
        <p:txBody>
          <a:bodyPr/>
          <a:lstStyle/>
          <a:p>
            <a:r>
              <a:rPr lang="en-US" dirty="0"/>
              <a:t>Testimonial with high picture to left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41566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stimonial with Picture to Righ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1A0BB17-5C6B-8F0F-D721-10B9D62EC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763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Text">
            <a:extLst>
              <a:ext uri="{FF2B5EF4-FFF2-40B4-BE49-F238E27FC236}">
                <a16:creationId xmlns:a16="http://schemas.microsoft.com/office/drawing/2014/main" id="{05B75B29-7361-E90B-5DEC-F2466A89E3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563" y="1600201"/>
            <a:ext cx="5584825" cy="3657599"/>
          </a:xfrm>
        </p:spPr>
        <p:txBody>
          <a:bodyPr anchor="ctr"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C680F788-A0F4-6D52-CA56-369E3602D6E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35788" y="1600200"/>
            <a:ext cx="3657600" cy="36576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60E7EA0-0827-F4F2-11B3-171DDA0838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64541" y="6220243"/>
            <a:ext cx="1383710" cy="4023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BF0CD7-2175-01B3-71C3-D663B57127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563" y="-612648"/>
            <a:ext cx="11325225" cy="365760"/>
          </a:xfrm>
        </p:spPr>
        <p:txBody>
          <a:bodyPr/>
          <a:lstStyle/>
          <a:p>
            <a:r>
              <a:rPr lang="en-US" dirty="0"/>
              <a:t>Testimonial with picture to right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82806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nfographics with gre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A1D6466-3A16-5017-283D-CD4AA0A30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990601"/>
            <a:ext cx="12192000" cy="48609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7E9E61A-9537-A247-972D-E6EDCB467B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562" y="442214"/>
            <a:ext cx="11329416" cy="365760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E87E85-B690-A730-D733-9592B62A62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DD9CB8-B4F9-0D83-9850-8BD0E307C1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09084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and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wo-colored icon of chat bubbles with Q&amp;A inside, for use against a white background ">
            <a:extLst>
              <a:ext uri="{FF2B5EF4-FFF2-40B4-BE49-F238E27FC236}">
                <a16:creationId xmlns:a16="http://schemas.microsoft.com/office/drawing/2014/main" id="{176756E6-EF2B-CC8B-EA6D-81BACFE59D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81599" y="2514600"/>
            <a:ext cx="1828802" cy="18288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C9439B-F1B6-7F18-9DEB-E7552EC9FC5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0C87E9-3A20-FD93-DB25-3AE93DBAD3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3F9E6D-B04D-6829-48BD-33CE8F50F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8150" y="-612648"/>
            <a:ext cx="11325225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Questions and answers slide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5007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estions and Answers with Dark Backgro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wo-colored icon of chat bubbles with Q&amp;A inside, for use against a teal background ">
            <a:extLst>
              <a:ext uri="{FF2B5EF4-FFF2-40B4-BE49-F238E27FC236}">
                <a16:creationId xmlns:a16="http://schemas.microsoft.com/office/drawing/2014/main" id="{9F914C15-AB1E-0731-7E17-310D83C9A7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81600" y="2514600"/>
            <a:ext cx="1828800" cy="18288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D9AC79E7-C429-27E2-1A83-98A1AE6A08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64541" y="6220243"/>
            <a:ext cx="1383710" cy="402336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625F145-1F48-A80F-9114-0F794693EBC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4E15B2-89A2-6FB9-7BF4-6010383241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15E2539-0B62-774D-3C92-6D25053AE3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563" y="-612648"/>
            <a:ext cx="11325225" cy="365760"/>
          </a:xfrm>
        </p:spPr>
        <p:txBody>
          <a:bodyPr/>
          <a:lstStyle/>
          <a:p>
            <a:r>
              <a:rPr lang="en-US" dirty="0"/>
              <a:t>Questions and answers slide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0056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with Brand Mess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05755-9AEF-AE05-9259-FF26C1CC4D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563" y="-612648"/>
            <a:ext cx="11325225" cy="36576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Closing slide with Atlas Copco Group logo with the tagline Technology that transforms the future</a:t>
            </a:r>
          </a:p>
        </p:txBody>
      </p:sp>
      <p:pic>
        <p:nvPicPr>
          <p:cNvPr id="78" name="Graphic 77" descr="Atlas Copco Group logo with the tagline Technology that transforms the future">
            <a:extLst>
              <a:ext uri="{FF2B5EF4-FFF2-40B4-BE49-F238E27FC236}">
                <a16:creationId xmlns:a16="http://schemas.microsoft.com/office/drawing/2014/main" id="{B0B4568E-3165-E62C-8659-481948059F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57305" y="3044890"/>
            <a:ext cx="6077390" cy="8961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86688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ss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7815E25-1639-45D6-B5D5-9DE8CF9661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B7CFF7-5FE1-8B5A-0CA6-8EFE9B8946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5256" y="3172968"/>
            <a:ext cx="10360152" cy="521208"/>
          </a:xfrm>
        </p:spPr>
        <p:txBody>
          <a:bodyPr lIns="91440" tIns="45720" rIns="91440" bIns="45720"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message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6673AB-1F2F-4FD8-8886-B83E665024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74793" y="5234004"/>
            <a:ext cx="3224213" cy="289426"/>
          </a:xfr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add URL</a:t>
            </a:r>
            <a:endParaRPr lang="en-I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789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40214-ABC5-9A26-64BC-1664B294D4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563" y="-612648"/>
            <a:ext cx="11325225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IN" dirty="0"/>
              <a:t>C</a:t>
            </a:r>
            <a:r>
              <a:rPr lang="en-US" dirty="0"/>
              <a:t>losing Slide with Atlas Copco Group Logo </a:t>
            </a:r>
          </a:p>
        </p:txBody>
      </p:sp>
      <p:pic>
        <p:nvPicPr>
          <p:cNvPr id="3" name="Picture 2" descr="Atlas Copco Group logo">
            <a:extLst>
              <a:ext uri="{FF2B5EF4-FFF2-40B4-BE49-F238E27FC236}">
                <a16:creationId xmlns:a16="http://schemas.microsoft.com/office/drawing/2014/main" id="{D2A6893C-D5A1-40A9-A0A8-8095F1AD57A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12192000" cy="6857999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99C4C1F-7562-4D8D-8284-8EA5F723FA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71416" y="5230368"/>
            <a:ext cx="3227832" cy="292608"/>
          </a:xfr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add URL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359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Small Left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0">
            <a:extLst>
              <a:ext uri="{FF2B5EF4-FFF2-40B4-BE49-F238E27FC236}">
                <a16:creationId xmlns:a16="http://schemas.microsoft.com/office/drawing/2014/main" id="{6CB4D508-CC47-4714-9907-E5EF2733851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0301288 w 12192000"/>
              <a:gd name="connsiteY0" fmla="*/ 457200 h 6858000"/>
              <a:gd name="connsiteX1" fmla="*/ 10301288 w 12192000"/>
              <a:gd name="connsiteY1" fmla="*/ 1400175 h 6858000"/>
              <a:gd name="connsiteX2" fmla="*/ 11736388 w 12192000"/>
              <a:gd name="connsiteY2" fmla="*/ 1400175 h 6858000"/>
              <a:gd name="connsiteX3" fmla="*/ 11736388 w 12192000"/>
              <a:gd name="connsiteY3" fmla="*/ 4572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0" fmla="*/ 10301288 w 12192000"/>
              <a:gd name="connsiteY0" fmla="*/ 457200 h 6858000"/>
              <a:gd name="connsiteX1" fmla="*/ 10225108 w 12192000"/>
              <a:gd name="connsiteY1" fmla="*/ 1506855 h 6858000"/>
              <a:gd name="connsiteX2" fmla="*/ 11736388 w 12192000"/>
              <a:gd name="connsiteY2" fmla="*/ 1400175 h 6858000"/>
              <a:gd name="connsiteX3" fmla="*/ 11736388 w 12192000"/>
              <a:gd name="connsiteY3" fmla="*/ 457200 h 6858000"/>
              <a:gd name="connsiteX4" fmla="*/ 10301288 w 12192000"/>
              <a:gd name="connsiteY4" fmla="*/ 4572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301288 w 12192000"/>
              <a:gd name="connsiteY0" fmla="*/ 457200 h 6858000"/>
              <a:gd name="connsiteX1" fmla="*/ 10225108 w 12192000"/>
              <a:gd name="connsiteY1" fmla="*/ 1506855 h 6858000"/>
              <a:gd name="connsiteX2" fmla="*/ 11667349 w 12192000"/>
              <a:gd name="connsiteY2" fmla="*/ 1483519 h 6858000"/>
              <a:gd name="connsiteX3" fmla="*/ 11736388 w 12192000"/>
              <a:gd name="connsiteY3" fmla="*/ 457200 h 6858000"/>
              <a:gd name="connsiteX4" fmla="*/ 10301288 w 12192000"/>
              <a:gd name="connsiteY4" fmla="*/ 4572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301288 w 12192000"/>
              <a:gd name="connsiteY0" fmla="*/ 457200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736388 w 12192000"/>
              <a:gd name="connsiteY3" fmla="*/ 457200 h 6858000"/>
              <a:gd name="connsiteX4" fmla="*/ 10301288 w 12192000"/>
              <a:gd name="connsiteY4" fmla="*/ 4572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301288 w 12192000"/>
              <a:gd name="connsiteY0" fmla="*/ 457200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0207 w 12192000"/>
              <a:gd name="connsiteY3" fmla="*/ 547688 h 6858000"/>
              <a:gd name="connsiteX4" fmla="*/ 10301288 w 12192000"/>
              <a:gd name="connsiteY4" fmla="*/ 4572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7687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0207 w 12192000"/>
              <a:gd name="connsiteY3" fmla="*/ 547688 h 6858000"/>
              <a:gd name="connsiteX4" fmla="*/ 10229870 w 12192000"/>
              <a:gd name="connsiteY4" fmla="*/ 5476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7687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10229870 w 12192000"/>
              <a:gd name="connsiteY4" fmla="*/ 5476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5306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10229870 w 12192000"/>
              <a:gd name="connsiteY4" fmla="*/ 5453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5306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10229870 w 12192000"/>
              <a:gd name="connsiteY4" fmla="*/ 5453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5306 h 6858000"/>
              <a:gd name="connsiteX1" fmla="*/ 524834 w 12192000"/>
              <a:gd name="connsiteY1" fmla="*/ 14647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10229870 w 12192000"/>
              <a:gd name="connsiteY4" fmla="*/ 5453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24834 w 12192000"/>
              <a:gd name="connsiteY1" fmla="*/ 14647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24834 w 12192000"/>
              <a:gd name="connsiteY1" fmla="*/ 1464786 h 6858000"/>
              <a:gd name="connsiteX2" fmla="*/ 11667349 w 12192000"/>
              <a:gd name="connsiteY2" fmla="*/ 1483519 h 6858000"/>
              <a:gd name="connsiteX3" fmla="*/ 1969021 w 12192000"/>
              <a:gd name="connsiteY3" fmla="*/ 541443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24834 w 12192000"/>
              <a:gd name="connsiteY1" fmla="*/ 1464786 h 6858000"/>
              <a:gd name="connsiteX2" fmla="*/ 1973782 w 12192000"/>
              <a:gd name="connsiteY2" fmla="*/ 1474892 h 6858000"/>
              <a:gd name="connsiteX3" fmla="*/ 1969021 w 12192000"/>
              <a:gd name="connsiteY3" fmla="*/ 541443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36737 w 12192000"/>
              <a:gd name="connsiteY1" fmla="*/ 1490980 h 6858000"/>
              <a:gd name="connsiteX2" fmla="*/ 1973782 w 12192000"/>
              <a:gd name="connsiteY2" fmla="*/ 1474892 h 6858000"/>
              <a:gd name="connsiteX3" fmla="*/ 1969021 w 12192000"/>
              <a:gd name="connsiteY3" fmla="*/ 541443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36737 w 12192000"/>
              <a:gd name="connsiteY1" fmla="*/ 1490980 h 6858000"/>
              <a:gd name="connsiteX2" fmla="*/ 1971402 w 12192000"/>
              <a:gd name="connsiteY2" fmla="*/ 1491561 h 6858000"/>
              <a:gd name="connsiteX3" fmla="*/ 1969021 w 12192000"/>
              <a:gd name="connsiteY3" fmla="*/ 541443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6737 w 12192000"/>
              <a:gd name="connsiteY1" fmla="*/ 1490980 h 6858000"/>
              <a:gd name="connsiteX2" fmla="*/ 1971402 w 12192000"/>
              <a:gd name="connsiteY2" fmla="*/ 1491561 h 6858000"/>
              <a:gd name="connsiteX3" fmla="*/ 1969021 w 12192000"/>
              <a:gd name="connsiteY3" fmla="*/ 541443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6737 w 12192000"/>
              <a:gd name="connsiteY1" fmla="*/ 1490980 h 6858000"/>
              <a:gd name="connsiteX2" fmla="*/ 1971402 w 12192000"/>
              <a:gd name="connsiteY2" fmla="*/ 1491561 h 6858000"/>
              <a:gd name="connsiteX3" fmla="*/ 1969021 w 12192000"/>
              <a:gd name="connsiteY3" fmla="*/ 546205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4356 w 12192000"/>
              <a:gd name="connsiteY1" fmla="*/ 1514793 h 6858000"/>
              <a:gd name="connsiteX2" fmla="*/ 1971402 w 12192000"/>
              <a:gd name="connsiteY2" fmla="*/ 1491561 h 6858000"/>
              <a:gd name="connsiteX3" fmla="*/ 1969021 w 12192000"/>
              <a:gd name="connsiteY3" fmla="*/ 546205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4356 w 12192000"/>
              <a:gd name="connsiteY1" fmla="*/ 1514793 h 6858000"/>
              <a:gd name="connsiteX2" fmla="*/ 2019014 w 12192000"/>
              <a:gd name="connsiteY2" fmla="*/ 1515374 h 6858000"/>
              <a:gd name="connsiteX3" fmla="*/ 1969021 w 12192000"/>
              <a:gd name="connsiteY3" fmla="*/ 546205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4356 w 12192000"/>
              <a:gd name="connsiteY1" fmla="*/ 1514793 h 6858000"/>
              <a:gd name="connsiteX2" fmla="*/ 2019014 w 12192000"/>
              <a:gd name="connsiteY2" fmla="*/ 1515374 h 6858000"/>
              <a:gd name="connsiteX3" fmla="*/ 2016634 w 12192000"/>
              <a:gd name="connsiteY3" fmla="*/ 543824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4356 w 12192000"/>
              <a:gd name="connsiteY1" fmla="*/ 1514793 h 6858000"/>
              <a:gd name="connsiteX2" fmla="*/ 2019014 w 12192000"/>
              <a:gd name="connsiteY2" fmla="*/ 1510611 h 6858000"/>
              <a:gd name="connsiteX3" fmla="*/ 2016634 w 12192000"/>
              <a:gd name="connsiteY3" fmla="*/ 543824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9117 w 12192000"/>
              <a:gd name="connsiteY1" fmla="*/ 1514793 h 6858000"/>
              <a:gd name="connsiteX2" fmla="*/ 2019014 w 12192000"/>
              <a:gd name="connsiteY2" fmla="*/ 1510611 h 6858000"/>
              <a:gd name="connsiteX3" fmla="*/ 2016634 w 12192000"/>
              <a:gd name="connsiteY3" fmla="*/ 543824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8686 w 12192000"/>
              <a:gd name="connsiteY0" fmla="*/ 546206 h 6858000"/>
              <a:gd name="connsiteX1" fmla="*/ 539117 w 12192000"/>
              <a:gd name="connsiteY1" fmla="*/ 1514793 h 6858000"/>
              <a:gd name="connsiteX2" fmla="*/ 2019014 w 12192000"/>
              <a:gd name="connsiteY2" fmla="*/ 1510611 h 6858000"/>
              <a:gd name="connsiteX3" fmla="*/ 2016634 w 12192000"/>
              <a:gd name="connsiteY3" fmla="*/ 543824 h 6858000"/>
              <a:gd name="connsiteX4" fmla="*/ 538686 w 12192000"/>
              <a:gd name="connsiteY4" fmla="*/ 5462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8686 w 12192000"/>
              <a:gd name="connsiteY0" fmla="*/ 546206 h 6858000"/>
              <a:gd name="connsiteX1" fmla="*/ 539117 w 12192000"/>
              <a:gd name="connsiteY1" fmla="*/ 1448118 h 6858000"/>
              <a:gd name="connsiteX2" fmla="*/ 2019014 w 12192000"/>
              <a:gd name="connsiteY2" fmla="*/ 1510611 h 6858000"/>
              <a:gd name="connsiteX3" fmla="*/ 2016634 w 12192000"/>
              <a:gd name="connsiteY3" fmla="*/ 543824 h 6858000"/>
              <a:gd name="connsiteX4" fmla="*/ 538686 w 12192000"/>
              <a:gd name="connsiteY4" fmla="*/ 5462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8686 w 12192000"/>
              <a:gd name="connsiteY0" fmla="*/ 546206 h 6858000"/>
              <a:gd name="connsiteX1" fmla="*/ 539117 w 12192000"/>
              <a:gd name="connsiteY1" fmla="*/ 1448118 h 6858000"/>
              <a:gd name="connsiteX2" fmla="*/ 1909505 w 12192000"/>
              <a:gd name="connsiteY2" fmla="*/ 1446317 h 6858000"/>
              <a:gd name="connsiteX3" fmla="*/ 2016634 w 12192000"/>
              <a:gd name="connsiteY3" fmla="*/ 543824 h 6858000"/>
              <a:gd name="connsiteX4" fmla="*/ 538686 w 12192000"/>
              <a:gd name="connsiteY4" fmla="*/ 5462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8686 w 12192000"/>
              <a:gd name="connsiteY0" fmla="*/ 546206 h 6858000"/>
              <a:gd name="connsiteX1" fmla="*/ 539117 w 12192000"/>
              <a:gd name="connsiteY1" fmla="*/ 1448118 h 6858000"/>
              <a:gd name="connsiteX2" fmla="*/ 1909505 w 12192000"/>
              <a:gd name="connsiteY2" fmla="*/ 1446317 h 6858000"/>
              <a:gd name="connsiteX3" fmla="*/ 1909506 w 12192000"/>
              <a:gd name="connsiteY3" fmla="*/ 543824 h 6858000"/>
              <a:gd name="connsiteX4" fmla="*/ 538686 w 12192000"/>
              <a:gd name="connsiteY4" fmla="*/ 5462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539117 w 12192000"/>
              <a:gd name="connsiteY1" fmla="*/ 1448118 h 6858000"/>
              <a:gd name="connsiteX2" fmla="*/ 1909505 w 12192000"/>
              <a:gd name="connsiteY2" fmla="*/ 1446317 h 6858000"/>
              <a:gd name="connsiteX3" fmla="*/ 1909506 w 12192000"/>
              <a:gd name="connsiteY3" fmla="*/ 543824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539117 w 12192000"/>
              <a:gd name="connsiteY1" fmla="*/ 1448118 h 6858000"/>
              <a:gd name="connsiteX2" fmla="*/ 1909505 w 12192000"/>
              <a:gd name="connsiteY2" fmla="*/ 1446317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539117 w 12192000"/>
              <a:gd name="connsiteY1" fmla="*/ 1448118 h 6858000"/>
              <a:gd name="connsiteX2" fmla="*/ 1802377 w 12192000"/>
              <a:gd name="connsiteY2" fmla="*/ 1329636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434369 w 12192000"/>
              <a:gd name="connsiteY1" fmla="*/ 1333818 h 6858000"/>
              <a:gd name="connsiteX2" fmla="*/ 1802377 w 12192000"/>
              <a:gd name="connsiteY2" fmla="*/ 1329636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434369 w 12192000"/>
              <a:gd name="connsiteY1" fmla="*/ 1333818 h 6858000"/>
              <a:gd name="connsiteX2" fmla="*/ 1807138 w 12192000"/>
              <a:gd name="connsiteY2" fmla="*/ 1336780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439131 w 12192000"/>
              <a:gd name="connsiteY1" fmla="*/ 1333818 h 6858000"/>
              <a:gd name="connsiteX2" fmla="*/ 1807138 w 12192000"/>
              <a:gd name="connsiteY2" fmla="*/ 1336780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1807138 w 12192000"/>
              <a:gd name="connsiteY2" fmla="*/ 1336780 h 6858000"/>
              <a:gd name="connsiteX3" fmla="*/ 1807139 w 12192000"/>
              <a:gd name="connsiteY3" fmla="*/ 434287 h 6858000"/>
              <a:gd name="connsiteX4" fmla="*/ 441080 w 12192000"/>
              <a:gd name="connsiteY4" fmla="*/ 436669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1804758 w 12192000"/>
              <a:gd name="connsiteY2" fmla="*/ 1332018 h 6858000"/>
              <a:gd name="connsiteX3" fmla="*/ 1807139 w 12192000"/>
              <a:gd name="connsiteY3" fmla="*/ 434287 h 6858000"/>
              <a:gd name="connsiteX4" fmla="*/ 441080 w 12192000"/>
              <a:gd name="connsiteY4" fmla="*/ 436669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1804758 w 12192000"/>
              <a:gd name="connsiteY2" fmla="*/ 1332018 h 6858000"/>
              <a:gd name="connsiteX3" fmla="*/ 1804758 w 12192000"/>
              <a:gd name="connsiteY3" fmla="*/ 434287 h 6858000"/>
              <a:gd name="connsiteX4" fmla="*/ 441080 w 12192000"/>
              <a:gd name="connsiteY4" fmla="*/ 436669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1804758 w 12192000"/>
              <a:gd name="connsiteY2" fmla="*/ 1332018 h 6858000"/>
              <a:gd name="connsiteX3" fmla="*/ 441080 w 12192000"/>
              <a:gd name="connsiteY3" fmla="*/ 436669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441080 w 12192000"/>
              <a:gd name="connsiteY2" fmla="*/ 436669 h 6858000"/>
              <a:gd name="connsiteX3" fmla="*/ 0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>
                <a:solidFill>
                  <a:schemeClr val="accent5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2" name="Picture Placeholder 52">
            <a:extLst>
              <a:ext uri="{FF2B5EF4-FFF2-40B4-BE49-F238E27FC236}">
                <a16:creationId xmlns:a16="http://schemas.microsoft.com/office/drawing/2014/main" id="{F4F85227-D5B1-4F01-81B8-97DBCA398D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8492" y="3372440"/>
            <a:ext cx="4138837" cy="3492000"/>
          </a:xfrm>
          <a:custGeom>
            <a:avLst/>
            <a:gdLst>
              <a:gd name="connsiteX0" fmla="*/ 1086393 w 5691478"/>
              <a:gd name="connsiteY0" fmla="*/ 0 h 4839941"/>
              <a:gd name="connsiteX1" fmla="*/ 5691478 w 5691478"/>
              <a:gd name="connsiteY1" fmla="*/ 2877577 h 4839941"/>
              <a:gd name="connsiteX2" fmla="*/ 4465256 w 5691478"/>
              <a:gd name="connsiteY2" fmla="*/ 4839941 h 4839941"/>
              <a:gd name="connsiteX3" fmla="*/ 0 w 5691478"/>
              <a:gd name="connsiteY3" fmla="*/ 4839941 h 4839941"/>
              <a:gd name="connsiteX4" fmla="*/ 0 w 5691478"/>
              <a:gd name="connsiteY4" fmla="*/ 1738591 h 4839941"/>
              <a:gd name="connsiteX0" fmla="*/ 1095916 w 5701001"/>
              <a:gd name="connsiteY0" fmla="*/ 0 h 4839941"/>
              <a:gd name="connsiteX1" fmla="*/ 5701001 w 5701001"/>
              <a:gd name="connsiteY1" fmla="*/ 2877577 h 4839941"/>
              <a:gd name="connsiteX2" fmla="*/ 4474779 w 5701001"/>
              <a:gd name="connsiteY2" fmla="*/ 4839941 h 4839941"/>
              <a:gd name="connsiteX3" fmla="*/ 9523 w 5701001"/>
              <a:gd name="connsiteY3" fmla="*/ 4839941 h 4839941"/>
              <a:gd name="connsiteX4" fmla="*/ 0 w 5701001"/>
              <a:gd name="connsiteY4" fmla="*/ 2462491 h 4839941"/>
              <a:gd name="connsiteX5" fmla="*/ 1095916 w 5701001"/>
              <a:gd name="connsiteY5" fmla="*/ 0 h 4839941"/>
              <a:gd name="connsiteX0" fmla="*/ 676925 w 5701001"/>
              <a:gd name="connsiteY0" fmla="*/ 0 h 3417541"/>
              <a:gd name="connsiteX1" fmla="*/ 5701001 w 5701001"/>
              <a:gd name="connsiteY1" fmla="*/ 1455177 h 3417541"/>
              <a:gd name="connsiteX2" fmla="*/ 4474779 w 5701001"/>
              <a:gd name="connsiteY2" fmla="*/ 3417541 h 3417541"/>
              <a:gd name="connsiteX3" fmla="*/ 9523 w 5701001"/>
              <a:gd name="connsiteY3" fmla="*/ 3417541 h 3417541"/>
              <a:gd name="connsiteX4" fmla="*/ 0 w 5701001"/>
              <a:gd name="connsiteY4" fmla="*/ 1040091 h 3417541"/>
              <a:gd name="connsiteX5" fmla="*/ 676925 w 5701001"/>
              <a:gd name="connsiteY5" fmla="*/ 0 h 3417541"/>
              <a:gd name="connsiteX0" fmla="*/ 676925 w 5701001"/>
              <a:gd name="connsiteY0" fmla="*/ 0 h 3417541"/>
              <a:gd name="connsiteX1" fmla="*/ 5701001 w 5701001"/>
              <a:gd name="connsiteY1" fmla="*/ 1455177 h 3417541"/>
              <a:gd name="connsiteX2" fmla="*/ 4474779 w 5701001"/>
              <a:gd name="connsiteY2" fmla="*/ 3417541 h 3417541"/>
              <a:gd name="connsiteX3" fmla="*/ 9523 w 5701001"/>
              <a:gd name="connsiteY3" fmla="*/ 3417541 h 3417541"/>
              <a:gd name="connsiteX4" fmla="*/ 0 w 5701001"/>
              <a:gd name="connsiteY4" fmla="*/ 1040091 h 3417541"/>
              <a:gd name="connsiteX5" fmla="*/ 676925 w 5701001"/>
              <a:gd name="connsiteY5" fmla="*/ 0 h 3417541"/>
              <a:gd name="connsiteX0" fmla="*/ 676925 w 4474779"/>
              <a:gd name="connsiteY0" fmla="*/ 0 h 3417541"/>
              <a:gd name="connsiteX1" fmla="*/ 4069476 w 4474779"/>
              <a:gd name="connsiteY1" fmla="*/ 2109227 h 3417541"/>
              <a:gd name="connsiteX2" fmla="*/ 4474779 w 4474779"/>
              <a:gd name="connsiteY2" fmla="*/ 3417541 h 3417541"/>
              <a:gd name="connsiteX3" fmla="*/ 9523 w 4474779"/>
              <a:gd name="connsiteY3" fmla="*/ 3417541 h 3417541"/>
              <a:gd name="connsiteX4" fmla="*/ 0 w 4474779"/>
              <a:gd name="connsiteY4" fmla="*/ 1040091 h 3417541"/>
              <a:gd name="connsiteX5" fmla="*/ 676925 w 4474779"/>
              <a:gd name="connsiteY5" fmla="*/ 0 h 3417541"/>
              <a:gd name="connsiteX0" fmla="*/ 676925 w 4069476"/>
              <a:gd name="connsiteY0" fmla="*/ 0 h 3417541"/>
              <a:gd name="connsiteX1" fmla="*/ 4069476 w 4069476"/>
              <a:gd name="connsiteY1" fmla="*/ 2109227 h 3417541"/>
              <a:gd name="connsiteX2" fmla="*/ 3262245 w 4069476"/>
              <a:gd name="connsiteY2" fmla="*/ 3417541 h 3417541"/>
              <a:gd name="connsiteX3" fmla="*/ 9523 w 4069476"/>
              <a:gd name="connsiteY3" fmla="*/ 3417541 h 3417541"/>
              <a:gd name="connsiteX4" fmla="*/ 0 w 4069476"/>
              <a:gd name="connsiteY4" fmla="*/ 1040091 h 3417541"/>
              <a:gd name="connsiteX5" fmla="*/ 676925 w 4069476"/>
              <a:gd name="connsiteY5" fmla="*/ 0 h 3417541"/>
              <a:gd name="connsiteX0" fmla="*/ 767388 w 4069476"/>
              <a:gd name="connsiteY0" fmla="*/ 0 h 3374678"/>
              <a:gd name="connsiteX1" fmla="*/ 4069476 w 4069476"/>
              <a:gd name="connsiteY1" fmla="*/ 2066364 h 3374678"/>
              <a:gd name="connsiteX2" fmla="*/ 3262245 w 4069476"/>
              <a:gd name="connsiteY2" fmla="*/ 3374678 h 3374678"/>
              <a:gd name="connsiteX3" fmla="*/ 9523 w 4069476"/>
              <a:gd name="connsiteY3" fmla="*/ 3374678 h 3374678"/>
              <a:gd name="connsiteX4" fmla="*/ 0 w 4069476"/>
              <a:gd name="connsiteY4" fmla="*/ 997228 h 3374678"/>
              <a:gd name="connsiteX5" fmla="*/ 767388 w 4069476"/>
              <a:gd name="connsiteY5" fmla="*/ 0 h 3374678"/>
              <a:gd name="connsiteX0" fmla="*/ 758782 w 4060870"/>
              <a:gd name="connsiteY0" fmla="*/ 0 h 3374678"/>
              <a:gd name="connsiteX1" fmla="*/ 4060870 w 4060870"/>
              <a:gd name="connsiteY1" fmla="*/ 2066364 h 3374678"/>
              <a:gd name="connsiteX2" fmla="*/ 3253639 w 4060870"/>
              <a:gd name="connsiteY2" fmla="*/ 3374678 h 3374678"/>
              <a:gd name="connsiteX3" fmla="*/ 917 w 4060870"/>
              <a:gd name="connsiteY3" fmla="*/ 3374678 h 3374678"/>
              <a:gd name="connsiteX4" fmla="*/ 917 w 4060870"/>
              <a:gd name="connsiteY4" fmla="*/ 1259166 h 3374678"/>
              <a:gd name="connsiteX5" fmla="*/ 758782 w 4060870"/>
              <a:gd name="connsiteY5" fmla="*/ 0 h 3374678"/>
              <a:gd name="connsiteX0" fmla="*/ 657139 w 4060870"/>
              <a:gd name="connsiteY0" fmla="*/ 0 h 3430120"/>
              <a:gd name="connsiteX1" fmla="*/ 4060870 w 4060870"/>
              <a:gd name="connsiteY1" fmla="*/ 2121806 h 3430120"/>
              <a:gd name="connsiteX2" fmla="*/ 3253639 w 4060870"/>
              <a:gd name="connsiteY2" fmla="*/ 3430120 h 3430120"/>
              <a:gd name="connsiteX3" fmla="*/ 917 w 4060870"/>
              <a:gd name="connsiteY3" fmla="*/ 3430120 h 3430120"/>
              <a:gd name="connsiteX4" fmla="*/ 917 w 4060870"/>
              <a:gd name="connsiteY4" fmla="*/ 1314608 h 3430120"/>
              <a:gd name="connsiteX5" fmla="*/ 657139 w 4060870"/>
              <a:gd name="connsiteY5" fmla="*/ 0 h 3430120"/>
              <a:gd name="connsiteX0" fmla="*/ 657139 w 4060870"/>
              <a:gd name="connsiteY0" fmla="*/ 0 h 3430120"/>
              <a:gd name="connsiteX1" fmla="*/ 4060870 w 4060870"/>
              <a:gd name="connsiteY1" fmla="*/ 2121806 h 3430120"/>
              <a:gd name="connsiteX2" fmla="*/ 3253639 w 4060870"/>
              <a:gd name="connsiteY2" fmla="*/ 3430120 h 3430120"/>
              <a:gd name="connsiteX3" fmla="*/ 917 w 4060870"/>
              <a:gd name="connsiteY3" fmla="*/ 3430120 h 3430120"/>
              <a:gd name="connsiteX4" fmla="*/ 917 w 4060870"/>
              <a:gd name="connsiteY4" fmla="*/ 1092843 h 3430120"/>
              <a:gd name="connsiteX5" fmla="*/ 657139 w 4060870"/>
              <a:gd name="connsiteY5" fmla="*/ 0 h 3430120"/>
              <a:gd name="connsiteX0" fmla="*/ 665462 w 4069193"/>
              <a:gd name="connsiteY0" fmla="*/ 0 h 3430120"/>
              <a:gd name="connsiteX1" fmla="*/ 4069193 w 4069193"/>
              <a:gd name="connsiteY1" fmla="*/ 2121806 h 3430120"/>
              <a:gd name="connsiteX2" fmla="*/ 3261962 w 4069193"/>
              <a:gd name="connsiteY2" fmla="*/ 3430120 h 3430120"/>
              <a:gd name="connsiteX3" fmla="*/ 9240 w 4069193"/>
              <a:gd name="connsiteY3" fmla="*/ 3430120 h 3430120"/>
              <a:gd name="connsiteX4" fmla="*/ 0 w 4069193"/>
              <a:gd name="connsiteY4" fmla="*/ 1065122 h 3430120"/>
              <a:gd name="connsiteX5" fmla="*/ 665462 w 4069193"/>
              <a:gd name="connsiteY5" fmla="*/ 0 h 3430120"/>
              <a:gd name="connsiteX0" fmla="*/ 665462 w 4069193"/>
              <a:gd name="connsiteY0" fmla="*/ 0 h 3430120"/>
              <a:gd name="connsiteX1" fmla="*/ 4069193 w 4069193"/>
              <a:gd name="connsiteY1" fmla="*/ 2121806 h 3430120"/>
              <a:gd name="connsiteX2" fmla="*/ 3261962 w 4069193"/>
              <a:gd name="connsiteY2" fmla="*/ 3430120 h 3430120"/>
              <a:gd name="connsiteX3" fmla="*/ 9240 w 4069193"/>
              <a:gd name="connsiteY3" fmla="*/ 3430120 h 3430120"/>
              <a:gd name="connsiteX4" fmla="*/ 0 w 4069193"/>
              <a:gd name="connsiteY4" fmla="*/ 1065122 h 3430120"/>
              <a:gd name="connsiteX5" fmla="*/ 665462 w 4069193"/>
              <a:gd name="connsiteY5" fmla="*/ 0 h 3430120"/>
              <a:gd name="connsiteX0" fmla="*/ 665462 w 4069193"/>
              <a:gd name="connsiteY0" fmla="*/ 0 h 3430120"/>
              <a:gd name="connsiteX1" fmla="*/ 4069193 w 4069193"/>
              <a:gd name="connsiteY1" fmla="*/ 2121806 h 3430120"/>
              <a:gd name="connsiteX2" fmla="*/ 3252609 w 4069193"/>
              <a:gd name="connsiteY2" fmla="*/ 3425442 h 3430120"/>
              <a:gd name="connsiteX3" fmla="*/ 9240 w 4069193"/>
              <a:gd name="connsiteY3" fmla="*/ 3430120 h 3430120"/>
              <a:gd name="connsiteX4" fmla="*/ 0 w 4069193"/>
              <a:gd name="connsiteY4" fmla="*/ 1065122 h 3430120"/>
              <a:gd name="connsiteX5" fmla="*/ 665462 w 4069193"/>
              <a:gd name="connsiteY5" fmla="*/ 0 h 3430120"/>
              <a:gd name="connsiteX0" fmla="*/ 665462 w 4064516"/>
              <a:gd name="connsiteY0" fmla="*/ 0 h 3430120"/>
              <a:gd name="connsiteX1" fmla="*/ 4064516 w 4064516"/>
              <a:gd name="connsiteY1" fmla="*/ 2135841 h 3430120"/>
              <a:gd name="connsiteX2" fmla="*/ 3252609 w 4064516"/>
              <a:gd name="connsiteY2" fmla="*/ 3425442 h 3430120"/>
              <a:gd name="connsiteX3" fmla="*/ 9240 w 4064516"/>
              <a:gd name="connsiteY3" fmla="*/ 3430120 h 3430120"/>
              <a:gd name="connsiteX4" fmla="*/ 0 w 4064516"/>
              <a:gd name="connsiteY4" fmla="*/ 1065122 h 3430120"/>
              <a:gd name="connsiteX5" fmla="*/ 665462 w 4064516"/>
              <a:gd name="connsiteY5" fmla="*/ 0 h 343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4516" h="3430120">
                <a:moveTo>
                  <a:pt x="665462" y="0"/>
                </a:moveTo>
                <a:lnTo>
                  <a:pt x="4064516" y="2135841"/>
                </a:lnTo>
                <a:lnTo>
                  <a:pt x="3252609" y="3425442"/>
                </a:lnTo>
                <a:lnTo>
                  <a:pt x="9240" y="3430120"/>
                </a:lnTo>
                <a:cubicBezTo>
                  <a:pt x="6066" y="2637637"/>
                  <a:pt x="3174" y="1857605"/>
                  <a:pt x="0" y="1065122"/>
                </a:cubicBezTo>
                <a:cubicBezTo>
                  <a:pt x="362131" y="485592"/>
                  <a:pt x="316028" y="579530"/>
                  <a:pt x="665462" y="0"/>
                </a:cubicBez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</p:spPr>
        <p:txBody>
          <a:bodyPr wrap="square" anchor="t">
            <a:noAutofit/>
          </a:bodyPr>
          <a:lstStyle>
            <a:lvl1pPr marL="0" indent="0" algn="l">
              <a:buFontTx/>
              <a:buNone/>
              <a:defRPr>
                <a:solidFill>
                  <a:srgbClr val="EAEAEA">
                    <a:alpha val="0"/>
                  </a:srgb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808865D5-B4B6-4032-9D13-EE47CA4E5F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299600" y="450000"/>
            <a:ext cx="1371243" cy="900000"/>
          </a:xfrm>
          <a:blipFill dpi="0" rotWithShape="0">
            <a:blip r:embed="rId4"/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>
                    <a:alpha val="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8516DE58-D11A-4F79-94E2-86D150B227B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320400" y="5715000"/>
            <a:ext cx="3060000" cy="308782"/>
          </a:xfrm>
        </p:spPr>
        <p:txBody>
          <a:bodyPr wrap="square" lIns="72000" tIns="72000" rIns="72000" bIns="72000" anchor="t" anchorCtr="0">
            <a:noAutofit/>
          </a:bodyPr>
          <a:lstStyle>
            <a:lvl1pPr marL="0" indent="0" algn="l">
              <a:lnSpc>
                <a:spcPct val="120000"/>
              </a:lnSpc>
              <a:spcBef>
                <a:spcPts val="800"/>
              </a:spcBef>
              <a:buNone/>
              <a:defRPr sz="1200" b="0" baseline="0">
                <a:solidFill>
                  <a:schemeClr val="bg1"/>
                </a:solidFill>
                <a:latin typeface="+mn-lt"/>
              </a:defRPr>
            </a:lvl1pPr>
            <a:lvl2pPr marL="456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6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5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Add author name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47EB2DE-D8A0-41C9-8E99-6E170E8886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320400" y="4911477"/>
            <a:ext cx="3060000" cy="762350"/>
          </a:xfrm>
          <a:custGeom>
            <a:avLst/>
            <a:gdLst>
              <a:gd name="connsiteX0" fmla="*/ 0 w 2796473"/>
              <a:gd name="connsiteY0" fmla="*/ 0 h 756000"/>
              <a:gd name="connsiteX1" fmla="*/ 2796473 w 2796473"/>
              <a:gd name="connsiteY1" fmla="*/ 0 h 756000"/>
              <a:gd name="connsiteX2" fmla="*/ 2796473 w 2796473"/>
              <a:gd name="connsiteY2" fmla="*/ 756000 h 756000"/>
              <a:gd name="connsiteX3" fmla="*/ 0 w 2796473"/>
              <a:gd name="connsiteY3" fmla="*/ 756000 h 756000"/>
              <a:gd name="connsiteX4" fmla="*/ 0 w 2796473"/>
              <a:gd name="connsiteY4" fmla="*/ 0 h 756000"/>
              <a:gd name="connsiteX0" fmla="*/ 0 w 2796473"/>
              <a:gd name="connsiteY0" fmla="*/ 0 h 756000"/>
              <a:gd name="connsiteX1" fmla="*/ 2796473 w 2796473"/>
              <a:gd name="connsiteY1" fmla="*/ 0 h 756000"/>
              <a:gd name="connsiteX2" fmla="*/ 2794199 w 2796473"/>
              <a:gd name="connsiteY2" fmla="*/ 498723 h 756000"/>
              <a:gd name="connsiteX3" fmla="*/ 2796473 w 2796473"/>
              <a:gd name="connsiteY3" fmla="*/ 756000 h 756000"/>
              <a:gd name="connsiteX4" fmla="*/ 0 w 2796473"/>
              <a:gd name="connsiteY4" fmla="*/ 756000 h 756000"/>
              <a:gd name="connsiteX5" fmla="*/ 0 w 2796473"/>
              <a:gd name="connsiteY5" fmla="*/ 0 h 756000"/>
              <a:gd name="connsiteX0" fmla="*/ 0 w 2796473"/>
              <a:gd name="connsiteY0" fmla="*/ 6350 h 762350"/>
              <a:gd name="connsiteX1" fmla="*/ 2091623 w 2796473"/>
              <a:gd name="connsiteY1" fmla="*/ 0 h 762350"/>
              <a:gd name="connsiteX2" fmla="*/ 2794199 w 2796473"/>
              <a:gd name="connsiteY2" fmla="*/ 505073 h 762350"/>
              <a:gd name="connsiteX3" fmla="*/ 2796473 w 2796473"/>
              <a:gd name="connsiteY3" fmla="*/ 762350 h 762350"/>
              <a:gd name="connsiteX4" fmla="*/ 0 w 2796473"/>
              <a:gd name="connsiteY4" fmla="*/ 762350 h 762350"/>
              <a:gd name="connsiteX5" fmla="*/ 0 w 2796473"/>
              <a:gd name="connsiteY5" fmla="*/ 6350 h 76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6473" h="762350">
                <a:moveTo>
                  <a:pt x="0" y="6350"/>
                </a:moveTo>
                <a:lnTo>
                  <a:pt x="2091623" y="0"/>
                </a:lnTo>
                <a:lnTo>
                  <a:pt x="2794199" y="505073"/>
                </a:lnTo>
                <a:lnTo>
                  <a:pt x="2796473" y="762350"/>
                </a:lnTo>
                <a:lnTo>
                  <a:pt x="0" y="762350"/>
                </a:lnTo>
                <a:lnTo>
                  <a:pt x="0" y="6350"/>
                </a:lnTo>
                <a:close/>
              </a:path>
            </a:pathLst>
          </a:custGeom>
        </p:spPr>
        <p:txBody>
          <a:bodyPr wrap="square" lIns="72000" tIns="72000" rIns="72000" bIns="0" anchor="b" anchorCtr="0">
            <a:noAutofit/>
          </a:bodyPr>
          <a:lstStyle>
            <a:lvl1pPr>
              <a:defRPr sz="2599" b="1" cap="none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Add 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773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3D2696C-83F8-8FE5-EF15-849C601032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984464F3-C335-BBF6-63D5-B421B6AB15F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713232" y="6437376"/>
            <a:ext cx="6272784" cy="128016"/>
          </a:xfrm>
        </p:spPr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3" name="Slide Number Placeholder 7">
            <a:extLst>
              <a:ext uri="{FF2B5EF4-FFF2-40B4-BE49-F238E27FC236}">
                <a16:creationId xmlns:a16="http://schemas.microsoft.com/office/drawing/2014/main" id="{EB39169B-255D-C523-2069-73FEA3D52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8912" y="6437376"/>
            <a:ext cx="265176" cy="128016"/>
          </a:xfrm>
        </p:spPr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223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, alt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AD18A744-DA70-5C6A-F55A-64D40724484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1989138"/>
            <a:ext cx="12191999" cy="4868862"/>
          </a:xfrm>
          <a:custGeom>
            <a:avLst/>
            <a:gdLst>
              <a:gd name="connsiteX0" fmla="*/ 0 w 12191999"/>
              <a:gd name="connsiteY0" fmla="*/ 0 h 4860036"/>
              <a:gd name="connsiteX1" fmla="*/ 452373 w 12191999"/>
              <a:gd name="connsiteY1" fmla="*/ 0 h 4860036"/>
              <a:gd name="connsiteX2" fmla="*/ 465073 w 12191999"/>
              <a:gd name="connsiteY2" fmla="*/ 0 h 4860036"/>
              <a:gd name="connsiteX3" fmla="*/ 12191999 w 12191999"/>
              <a:gd name="connsiteY3" fmla="*/ 0 h 4860036"/>
              <a:gd name="connsiteX4" fmla="*/ 12191999 w 12191999"/>
              <a:gd name="connsiteY4" fmla="*/ 4860036 h 4860036"/>
              <a:gd name="connsiteX5" fmla="*/ 811023 w 12191999"/>
              <a:gd name="connsiteY5" fmla="*/ 4860036 h 4860036"/>
              <a:gd name="connsiteX6" fmla="*/ 798323 w 12191999"/>
              <a:gd name="connsiteY6" fmla="*/ 4860036 h 4860036"/>
              <a:gd name="connsiteX7" fmla="*/ 0 w 12191999"/>
              <a:gd name="connsiteY7" fmla="*/ 4860036 h 4860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4860036">
                <a:moveTo>
                  <a:pt x="0" y="0"/>
                </a:moveTo>
                <a:lnTo>
                  <a:pt x="452373" y="0"/>
                </a:lnTo>
                <a:lnTo>
                  <a:pt x="465073" y="0"/>
                </a:lnTo>
                <a:lnTo>
                  <a:pt x="12191999" y="0"/>
                </a:lnTo>
                <a:lnTo>
                  <a:pt x="12191999" y="4860036"/>
                </a:lnTo>
                <a:lnTo>
                  <a:pt x="811023" y="4860036"/>
                </a:lnTo>
                <a:lnTo>
                  <a:pt x="798323" y="4860036"/>
                </a:lnTo>
                <a:lnTo>
                  <a:pt x="0" y="4860036"/>
                </a:lnTo>
                <a:close/>
              </a:path>
            </a:pathLst>
          </a:custGeom>
          <a:ln>
            <a:noFill/>
          </a:ln>
        </p:spPr>
        <p:txBody>
          <a:bodyPr wrap="square" bIns="900000" anchor="ctr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8" name="Subtitle">
            <a:extLst>
              <a:ext uri="{FF2B5EF4-FFF2-40B4-BE49-F238E27FC236}">
                <a16:creationId xmlns:a16="http://schemas.microsoft.com/office/drawing/2014/main" id="{CCA1F02F-BC7F-41C5-9CA5-5C15FA6B21C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8912" y="914400"/>
            <a:ext cx="8308286" cy="274320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author name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D2B90D-53F0-47BD-0C41-91302F11241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8150" y="1306702"/>
            <a:ext cx="8308287" cy="274320"/>
          </a:xfrm>
          <a:ln>
            <a:noFill/>
          </a:ln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A732158-C360-720C-AEA2-A9BAF2361C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8151" y="442214"/>
            <a:ext cx="8308286" cy="365760"/>
          </a:xfrm>
        </p:spPr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3DDE769-C14E-2C5F-DDD3-4FB4A43127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93064" y="512064"/>
            <a:ext cx="2012669" cy="5852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8421762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1253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with Dark Backgro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3256471-17C8-A040-83B8-DC97217663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D347E5B6-0734-7E44-B0A3-201F890A45A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713232" y="6437376"/>
            <a:ext cx="6272784" cy="128016"/>
          </a:xfrm>
        </p:spPr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60CD3004-3EAB-2D7E-D8E7-8522FBEC0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8912" y="6437376"/>
            <a:ext cx="265176" cy="128016"/>
          </a:xfrm>
        </p:spPr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F47F67B-8572-7FFA-ED1D-45B10C1D29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64541" y="6220243"/>
            <a:ext cx="1383710" cy="402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119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">
            <a:extLst>
              <a:ext uri="{FF2B5EF4-FFF2-40B4-BE49-F238E27FC236}">
                <a16:creationId xmlns:a16="http://schemas.microsoft.com/office/drawing/2014/main" id="{35DA6F77-C8BF-E3AD-0D89-A78B8CC838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6563" y="914400"/>
            <a:ext cx="11329416" cy="274320"/>
          </a:xfrm>
        </p:spPr>
        <p:txBody>
          <a:bodyPr wrap="square"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21C01E-3769-0AB8-1EF2-431A8AC2C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562" y="442214"/>
            <a:ext cx="11329416" cy="365760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78F56B-7704-3355-596D-6CE2A65DDF5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713232" y="6437376"/>
            <a:ext cx="6272784" cy="128016"/>
          </a:xfrm>
        </p:spPr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1D2E951D-C9F3-F3A5-931A-FCC82C5C2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8912" y="6437376"/>
            <a:ext cx="265176" cy="128016"/>
          </a:xfrm>
        </p:spPr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1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Subtitle with Dark Backgro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">
            <a:extLst>
              <a:ext uri="{FF2B5EF4-FFF2-40B4-BE49-F238E27FC236}">
                <a16:creationId xmlns:a16="http://schemas.microsoft.com/office/drawing/2014/main" id="{35DA6F77-C8BF-E3AD-0D89-A78B8CC838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6563" y="914400"/>
            <a:ext cx="11329416" cy="274320"/>
          </a:xfrm>
        </p:spPr>
        <p:txBody>
          <a:bodyPr wrap="square"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5B5C23A-CB97-C581-6A7E-4989A4E5E8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562" y="442214"/>
            <a:ext cx="11329416" cy="36576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8BDA74-6A2A-7A1A-AE63-DFD9DB72175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713232" y="6437376"/>
            <a:ext cx="6272784" cy="128016"/>
          </a:xfrm>
        </p:spPr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E144B03-D324-671D-3D21-715C1C88E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8912" y="6437376"/>
            <a:ext cx="265176" cy="128016"/>
          </a:xfrm>
        </p:spPr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C10EE03-732D-CBB1-4561-B5FFDE702B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64541" y="6220243"/>
            <a:ext cx="1383710" cy="402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009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">
            <a:extLst>
              <a:ext uri="{FF2B5EF4-FFF2-40B4-BE49-F238E27FC236}">
                <a16:creationId xmlns:a16="http://schemas.microsoft.com/office/drawing/2014/main" id="{87796EEA-10FC-424C-87C1-E4709DBC77E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6563" y="1408176"/>
            <a:ext cx="11329416" cy="4432618"/>
          </a:xfrm>
        </p:spPr>
        <p:txBody>
          <a:bodyPr>
            <a:noAutofit/>
          </a:bodyPr>
          <a:lstStyle>
            <a:lvl1pPr>
              <a:defRPr sz="1800">
                <a:latin typeface="+mn-lt"/>
              </a:defRPr>
            </a:lvl1pPr>
            <a:lvl2pPr>
              <a:buClr>
                <a:schemeClr val="tx1"/>
              </a:buClr>
              <a:defRPr sz="1600">
                <a:latin typeface="+mn-lt"/>
              </a:defRPr>
            </a:lvl2pPr>
            <a:lvl3pPr>
              <a:buClr>
                <a:schemeClr val="tx1"/>
              </a:buClr>
              <a:defRPr sz="1400">
                <a:latin typeface="+mn-lt"/>
              </a:defRPr>
            </a:lvl3pPr>
            <a:lvl4pPr>
              <a:buClr>
                <a:schemeClr val="tx1"/>
              </a:buClr>
              <a:defRPr sz="1200">
                <a:latin typeface="+mn-lt"/>
              </a:defRPr>
            </a:lvl4pPr>
            <a:lvl5pPr>
              <a:buClr>
                <a:schemeClr val="tx1"/>
              </a:buClr>
              <a:defRPr sz="12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7DA21BA-FA6C-0040-9543-6065C26C59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562" y="442214"/>
            <a:ext cx="11329416" cy="365760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2" name="Slide Number Placeholder 7">
            <a:extLst>
              <a:ext uri="{FF2B5EF4-FFF2-40B4-BE49-F238E27FC236}">
                <a16:creationId xmlns:a16="http://schemas.microsoft.com/office/drawing/2014/main" id="{22F3BECF-F3F8-11F3-6136-E8B75439D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8912" y="6437376"/>
            <a:ext cx="265176" cy="128016"/>
          </a:xfrm>
        </p:spPr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0FB83BF1-9F75-2E62-0BCD-336E9E75E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3232" y="6437376"/>
            <a:ext cx="6272784" cy="128016"/>
          </a:xfrm>
        </p:spPr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863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4B344E83-1DB3-8E38-57A8-6BBE265AA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563" y="442214"/>
            <a:ext cx="11325225" cy="36576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Content Text">
            <a:extLst>
              <a:ext uri="{FF2B5EF4-FFF2-40B4-BE49-F238E27FC236}">
                <a16:creationId xmlns:a16="http://schemas.microsoft.com/office/drawing/2014/main" id="{C9661A9B-46BC-3F53-500A-EFC7016C0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6563" y="1409700"/>
            <a:ext cx="11325225" cy="443826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894476A-64BC-ADB6-D220-CEBA4CA302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8149" y="6432767"/>
            <a:ext cx="261939" cy="128016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900" b="1">
                <a:solidFill>
                  <a:schemeClr val="accent2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F131DBB-BD02-B905-F710-4F42F4A2B6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613" y="6432767"/>
            <a:ext cx="6276273" cy="1280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562508E-E20A-385C-2139-2D93A74E0306}"/>
              </a:ext>
            </a:extLst>
          </p:cNvPr>
          <p:cNvPicPr>
            <a:picLocks noChangeAspect="1"/>
          </p:cNvPicPr>
          <p:nvPr userDrawn="1"/>
        </p:nvPicPr>
        <p:blipFill>
          <a:blip r:embed="rId53">
            <a:extLst>
              <a:ext uri="{96DAC541-7B7A-43D3-8B79-37D633B846F1}">
                <asvg:svgBlip xmlns:asvg="http://schemas.microsoft.com/office/drawing/2016/SVG/main" r:embed="rId54"/>
              </a:ext>
            </a:extLst>
          </a:blip>
          <a:stretch>
            <a:fillRect/>
          </a:stretch>
        </p:blipFill>
        <p:spPr>
          <a:xfrm>
            <a:off x="10364541" y="6220243"/>
            <a:ext cx="1383709" cy="402336"/>
          </a:xfrm>
          <a:prstGeom prst="rect">
            <a:avLst/>
          </a:prstGeom>
        </p:spPr>
      </p:pic>
    </p:spTree>
    <p:custDataLst>
      <p:tags r:id="rId52"/>
    </p:custDataLst>
    <p:extLst>
      <p:ext uri="{BB962C8B-B14F-4D97-AF65-F5344CB8AC3E}">
        <p14:creationId xmlns:p14="http://schemas.microsoft.com/office/powerpoint/2010/main" val="528906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83" r:id="rId2"/>
    <p:sldLayoutId id="2147483975" r:id="rId3"/>
    <p:sldLayoutId id="2147483977" r:id="rId4"/>
    <p:sldLayoutId id="2147483961" r:id="rId5"/>
    <p:sldLayoutId id="2147483962" r:id="rId6"/>
    <p:sldLayoutId id="2147483960" r:id="rId7"/>
    <p:sldLayoutId id="2147483963" r:id="rId8"/>
    <p:sldLayoutId id="2147483959" r:id="rId9"/>
    <p:sldLayoutId id="2147483964" r:id="rId10"/>
    <p:sldLayoutId id="2147483956" r:id="rId11"/>
    <p:sldLayoutId id="2147483965" r:id="rId12"/>
    <p:sldLayoutId id="2147483984" r:id="rId13"/>
    <p:sldLayoutId id="2147483985" r:id="rId14"/>
    <p:sldLayoutId id="2147483957" r:id="rId15"/>
    <p:sldLayoutId id="2147483966" r:id="rId16"/>
    <p:sldLayoutId id="2147483967" r:id="rId17"/>
    <p:sldLayoutId id="2147483926" r:id="rId18"/>
    <p:sldLayoutId id="2147484024" r:id="rId19"/>
    <p:sldLayoutId id="2147483940" r:id="rId20"/>
    <p:sldLayoutId id="2147483941" r:id="rId21"/>
    <p:sldLayoutId id="2147483988" r:id="rId22"/>
    <p:sldLayoutId id="2147483943" r:id="rId23"/>
    <p:sldLayoutId id="2147483989" r:id="rId24"/>
    <p:sldLayoutId id="2147483994" r:id="rId25"/>
    <p:sldLayoutId id="2147483995" r:id="rId26"/>
    <p:sldLayoutId id="2147483981" r:id="rId27"/>
    <p:sldLayoutId id="2147484034" r:id="rId28"/>
    <p:sldLayoutId id="2147483944" r:id="rId29"/>
    <p:sldLayoutId id="2147483945" r:id="rId30"/>
    <p:sldLayoutId id="2147483946" r:id="rId31"/>
    <p:sldLayoutId id="2147483947" r:id="rId32"/>
    <p:sldLayoutId id="2147483992" r:id="rId33"/>
    <p:sldLayoutId id="2147483991" r:id="rId34"/>
    <p:sldLayoutId id="2147483993" r:id="rId35"/>
    <p:sldLayoutId id="2147483996" r:id="rId36"/>
    <p:sldLayoutId id="2147483997" r:id="rId37"/>
    <p:sldLayoutId id="2147483949" r:id="rId38"/>
    <p:sldLayoutId id="2147483950" r:id="rId39"/>
    <p:sldLayoutId id="2147483951" r:id="rId40"/>
    <p:sldLayoutId id="2147483952" r:id="rId41"/>
    <p:sldLayoutId id="2147483953" r:id="rId42"/>
    <p:sldLayoutId id="2147483955" r:id="rId43"/>
    <p:sldLayoutId id="2147483998" r:id="rId44"/>
    <p:sldLayoutId id="2147483999" r:id="rId45"/>
    <p:sldLayoutId id="2147484000" r:id="rId46"/>
    <p:sldLayoutId id="2147484001" r:id="rId47"/>
    <p:sldLayoutId id="2147484002" r:id="rId48"/>
    <p:sldLayoutId id="2147484039" r:id="rId49"/>
    <p:sldLayoutId id="2147484040" r:id="rId50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accent1"/>
        </a:buClr>
        <a:buSzPct val="10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Segoe UI" panose="020B0502040204020203" pitchFamily="34" charset="0"/>
        <a:buChar char="‒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SzPct val="100000"/>
        <a:buFont typeface="Segoe UI" panose="020B0502040204020203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600"/>
        </a:spcBef>
        <a:buFont typeface="Segoe UI" panose="020B0502040204020203" pitchFamily="34" charset="0"/>
        <a:buChar char="‒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4" orient="horz" pos="3686" userDrawn="1">
          <p15:clr>
            <a:srgbClr val="F26B43"/>
          </p15:clr>
        </p15:guide>
        <p15:guide id="65" pos="7409" userDrawn="1">
          <p15:clr>
            <a:srgbClr val="F26B43"/>
          </p15:clr>
        </p15:guide>
        <p15:guide id="66" orient="horz" pos="276" userDrawn="1">
          <p15:clr>
            <a:srgbClr val="F26B43"/>
          </p15:clr>
        </p15:guide>
        <p15:guide id="67" pos="27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54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6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2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10" Type="http://schemas.openxmlformats.org/officeDocument/2006/relationships/image" Target="../media/image52.svg"/><Relationship Id="rId4" Type="http://schemas.openxmlformats.org/officeDocument/2006/relationships/image" Target="../media/image46.svg"/><Relationship Id="rId9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6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jpeg"/><Relationship Id="rId5" Type="http://schemas.openxmlformats.org/officeDocument/2006/relationships/hyperlink" Target="https://www.pwc.be/en/services/tax-and-legal/tax-technology-solutions/electronic-compliance-radar-ecr.html" TargetMode="Externa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6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68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55.xml"/><Relationship Id="rId4" Type="http://schemas.openxmlformats.org/officeDocument/2006/relationships/image" Target="../media/image2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7" Type="http://schemas.openxmlformats.org/officeDocument/2006/relationships/image" Target="../media/image63.emf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69.xml"/><Relationship Id="rId6" Type="http://schemas.openxmlformats.org/officeDocument/2006/relationships/image" Target="../media/image62.emf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70.xml"/><Relationship Id="rId4" Type="http://schemas.openxmlformats.org/officeDocument/2006/relationships/image" Target="../media/image6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1.xml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2.xml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3.xml"/><Relationship Id="rId4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4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tags" Target="../tags/tag7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6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emf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5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4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0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41.sv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40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39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3E2F58-6E88-B2F5-55FD-208580A7C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122" y="1680861"/>
            <a:ext cx="4662182" cy="905256"/>
          </a:xfrm>
        </p:spPr>
        <p:txBody>
          <a:bodyPr/>
          <a:lstStyle/>
          <a:p>
            <a:r>
              <a:rPr lang="cs-CZ" sz="4800" dirty="0"/>
              <a:t>34 miliard CZK</a:t>
            </a:r>
            <a:br>
              <a:rPr lang="cs-CZ" sz="4800" dirty="0"/>
            </a:br>
            <a:endParaRPr lang="en-US" sz="2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BCD74D-B2EE-5601-FF2D-562F5D67CD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3122" y="3154680"/>
            <a:ext cx="4502791" cy="274320"/>
          </a:xfrm>
        </p:spPr>
        <p:txBody>
          <a:bodyPr/>
          <a:lstStyle/>
          <a:p>
            <a:r>
              <a:rPr lang="cs-CZ" dirty="0"/>
              <a:t>65 000 CZK / min</a:t>
            </a:r>
            <a:endParaRPr lang="en-US" dirty="0"/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9C228CDD-10F3-BA6E-EF5D-4DF2FAA36D92}"/>
              </a:ext>
            </a:extLst>
          </p:cNvPr>
          <p:cNvSpPr txBox="1">
            <a:spLocks/>
          </p:cNvSpPr>
          <p:nvPr/>
        </p:nvSpPr>
        <p:spPr>
          <a:xfrm>
            <a:off x="973122" y="2508708"/>
            <a:ext cx="4800601" cy="9052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/>
              <a:t>každoročně ztracené příjmy z DPH v ČR</a:t>
            </a:r>
            <a:endParaRPr lang="en-US" sz="2000" dirty="0"/>
          </a:p>
        </p:txBody>
      </p:sp>
      <p:pic>
        <p:nvPicPr>
          <p:cNvPr id="6" name="Graphic 5" descr="Helicopter with solid fill">
            <a:extLst>
              <a:ext uri="{FF2B5EF4-FFF2-40B4-BE49-F238E27FC236}">
                <a16:creationId xmlns:a16="http://schemas.microsoft.com/office/drawing/2014/main" id="{EF73679E-08F5-FA02-DDFC-F54AAFB290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27104" y="3367746"/>
            <a:ext cx="820553" cy="820553"/>
          </a:xfrm>
          <a:prstGeom prst="rect">
            <a:avLst/>
          </a:prstGeom>
        </p:spPr>
      </p:pic>
      <p:pic>
        <p:nvPicPr>
          <p:cNvPr id="19" name="Graphic 18" descr="Meeting with solid fill">
            <a:extLst>
              <a:ext uri="{FF2B5EF4-FFF2-40B4-BE49-F238E27FC236}">
                <a16:creationId xmlns:a16="http://schemas.microsoft.com/office/drawing/2014/main" id="{756AFC66-E643-0C9F-C6A2-B925D1E48B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27105" y="1556184"/>
            <a:ext cx="820553" cy="820553"/>
          </a:xfrm>
          <a:prstGeom prst="rect">
            <a:avLst/>
          </a:prstGeom>
        </p:spPr>
      </p:pic>
      <p:pic>
        <p:nvPicPr>
          <p:cNvPr id="21" name="Graphic 20" descr="Classroom with solid fill">
            <a:extLst>
              <a:ext uri="{FF2B5EF4-FFF2-40B4-BE49-F238E27FC236}">
                <a16:creationId xmlns:a16="http://schemas.microsoft.com/office/drawing/2014/main" id="{135E5538-68A0-754B-F5F8-576EB1102D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54707" y="4274774"/>
            <a:ext cx="820552" cy="820552"/>
          </a:xfrm>
          <a:prstGeom prst="rect">
            <a:avLst/>
          </a:prstGeom>
        </p:spPr>
      </p:pic>
      <p:pic>
        <p:nvPicPr>
          <p:cNvPr id="31" name="Graphic 30" descr="Road with solid fill">
            <a:extLst>
              <a:ext uri="{FF2B5EF4-FFF2-40B4-BE49-F238E27FC236}">
                <a16:creationId xmlns:a16="http://schemas.microsoft.com/office/drawing/2014/main" id="{70777929-AF32-3F00-7DF1-6BAC202869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27105" y="648361"/>
            <a:ext cx="820553" cy="820553"/>
          </a:xfrm>
          <a:prstGeom prst="rect">
            <a:avLst/>
          </a:prstGeom>
        </p:spPr>
      </p:pic>
      <p:pic>
        <p:nvPicPr>
          <p:cNvPr id="33" name="Graphic 32" descr="Man with cane with solid fill">
            <a:extLst>
              <a:ext uri="{FF2B5EF4-FFF2-40B4-BE49-F238E27FC236}">
                <a16:creationId xmlns:a16="http://schemas.microsoft.com/office/drawing/2014/main" id="{AB6C81E0-06B7-6A3A-E7FE-2CED7090A5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54707" y="5243392"/>
            <a:ext cx="820553" cy="820553"/>
          </a:xfrm>
          <a:prstGeom prst="rect">
            <a:avLst/>
          </a:prstGeom>
        </p:spPr>
      </p:pic>
      <p:pic>
        <p:nvPicPr>
          <p:cNvPr id="35" name="Graphic 34" descr="Soldier female with solid fill">
            <a:extLst>
              <a:ext uri="{FF2B5EF4-FFF2-40B4-BE49-F238E27FC236}">
                <a16:creationId xmlns:a16="http://schemas.microsoft.com/office/drawing/2014/main" id="{C8A2A6C2-D266-33C6-7710-0C7BCEF5DEC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327105" y="2460762"/>
            <a:ext cx="820553" cy="82055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F2E7264-2CB8-E18E-C0A5-8E703B8F27C6}"/>
              </a:ext>
            </a:extLst>
          </p:cNvPr>
          <p:cNvSpPr txBox="1"/>
          <p:nvPr/>
        </p:nvSpPr>
        <p:spPr>
          <a:xfrm>
            <a:off x="7430703" y="761028"/>
            <a:ext cx="389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65 km dálnic (10 % chybějící dálniční sítě)</a:t>
            </a:r>
            <a:endParaRPr lang="en-GB" sz="2000" dirty="0" err="1">
              <a:solidFill>
                <a:schemeClr val="bg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FE26C25-6D49-A863-F174-EAC6518801B7}"/>
              </a:ext>
            </a:extLst>
          </p:cNvPr>
          <p:cNvSpPr txBox="1"/>
          <p:nvPr/>
        </p:nvSpPr>
        <p:spPr>
          <a:xfrm>
            <a:off x="7430703" y="1733379"/>
            <a:ext cx="389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1 rok fungování PSP ČR</a:t>
            </a:r>
            <a:endParaRPr lang="en-GB" sz="2000" dirty="0" err="1">
              <a:solidFill>
                <a:schemeClr val="bg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F84D9BF-CC98-C0AA-170B-265404BFC21C}"/>
              </a:ext>
            </a:extLst>
          </p:cNvPr>
          <p:cNvSpPr txBox="1"/>
          <p:nvPr/>
        </p:nvSpPr>
        <p:spPr>
          <a:xfrm>
            <a:off x="7430703" y="2670983"/>
            <a:ext cx="389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3 nejmodernější tanky</a:t>
            </a:r>
            <a:endParaRPr lang="en-GB" sz="2000" dirty="0" err="1">
              <a:solidFill>
                <a:schemeClr val="bg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2685A3D-42AB-8DA2-27F4-2FE85D5FB092}"/>
              </a:ext>
            </a:extLst>
          </p:cNvPr>
          <p:cNvSpPr txBox="1"/>
          <p:nvPr/>
        </p:nvSpPr>
        <p:spPr>
          <a:xfrm>
            <a:off x="7430703" y="3413964"/>
            <a:ext cx="389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2 armádní vrtulníky Airbus </a:t>
            </a:r>
            <a:r>
              <a:rPr lang="cs-CZ" sz="2000" dirty="0" err="1">
                <a:solidFill>
                  <a:schemeClr val="bg2"/>
                </a:solidFill>
                <a:latin typeface="+mj-lt"/>
                <a:ea typeface="+mj-ea"/>
                <a:cs typeface="+mj-cs"/>
              </a:rPr>
              <a:t>Helicopters</a:t>
            </a:r>
            <a:endParaRPr lang="en-GB" sz="2000" dirty="0" err="1">
              <a:solidFill>
                <a:schemeClr val="bg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1CF75BB-45DD-B5A8-B13A-DD053A33858A}"/>
              </a:ext>
            </a:extLst>
          </p:cNvPr>
          <p:cNvSpPr txBox="1"/>
          <p:nvPr/>
        </p:nvSpPr>
        <p:spPr>
          <a:xfrm>
            <a:off x="7430703" y="4305302"/>
            <a:ext cx="389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3000 Kč měsíčně navíc pro pedagogy</a:t>
            </a:r>
            <a:endParaRPr lang="en-GB" sz="2000" dirty="0" err="1">
              <a:solidFill>
                <a:schemeClr val="bg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391CBA3-8F06-AAAE-6364-7856859F35A5}"/>
              </a:ext>
            </a:extLst>
          </p:cNvPr>
          <p:cNvSpPr txBox="1"/>
          <p:nvPr/>
        </p:nvSpPr>
        <p:spPr>
          <a:xfrm>
            <a:off x="7430703" y="5243392"/>
            <a:ext cx="389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2500 Kč roční „bonus“ pro každého důchodce</a:t>
            </a:r>
            <a:endParaRPr lang="en-GB" sz="2000" dirty="0" err="1">
              <a:solidFill>
                <a:schemeClr val="bg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3" name="Title 3">
            <a:extLst>
              <a:ext uri="{FF2B5EF4-FFF2-40B4-BE49-F238E27FC236}">
                <a16:creationId xmlns:a16="http://schemas.microsoft.com/office/drawing/2014/main" id="{4D9299BE-0E79-3449-93E5-7845B6DAD069}"/>
              </a:ext>
            </a:extLst>
          </p:cNvPr>
          <p:cNvSpPr txBox="1">
            <a:spLocks/>
          </p:cNvSpPr>
          <p:nvPr/>
        </p:nvSpPr>
        <p:spPr>
          <a:xfrm>
            <a:off x="973121" y="4724511"/>
            <a:ext cx="4800601" cy="9052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ECF316-1FED-3EA0-7564-C601CE94245F}"/>
              </a:ext>
            </a:extLst>
          </p:cNvPr>
          <p:cNvSpPr txBox="1"/>
          <p:nvPr/>
        </p:nvSpPr>
        <p:spPr>
          <a:xfrm>
            <a:off x="7430703" y="6181482"/>
            <a:ext cx="18523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800" i="1" dirty="0">
                <a:solidFill>
                  <a:schemeClr val="bg2"/>
                </a:solidFill>
              </a:rPr>
              <a:t>zdroj: www.mfcr.cz</a:t>
            </a:r>
            <a:endParaRPr lang="en-GB" sz="800" i="1" dirty="0" err="1">
              <a:solidFill>
                <a:schemeClr val="bg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293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2" grpId="0"/>
      <p:bldP spid="37" grpId="0"/>
      <p:bldP spid="38" grpId="0"/>
      <p:bldP spid="39" grpId="0"/>
      <p:bldP spid="40" grpId="0"/>
      <p:bldP spid="41" grpId="0"/>
      <p:bldP spid="4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8941C71-6034-DA67-C88D-67A611708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562" y="442214"/>
            <a:ext cx="11329416" cy="365760"/>
          </a:xfrm>
        </p:spPr>
        <p:txBody>
          <a:bodyPr/>
          <a:lstStyle/>
          <a:p>
            <a:r>
              <a:rPr lang="cs-CZ" sz="3200" dirty="0">
                <a:solidFill>
                  <a:srgbClr val="E1B77E"/>
                </a:solidFill>
              </a:rPr>
              <a:t>Digital reporting</a:t>
            </a:r>
            <a:endParaRPr lang="en-US" sz="3200" dirty="0">
              <a:solidFill>
                <a:srgbClr val="E1B77E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87BDF-C991-35A4-82E6-FFE2BA65D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8912" y="6437376"/>
            <a:ext cx="265176" cy="128016"/>
          </a:xfrm>
        </p:spPr>
        <p:txBody>
          <a:bodyPr/>
          <a:lstStyle/>
          <a:p>
            <a:fld id="{A79F52F2-9F22-4374-AACD-FE1E6C74276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4DEAB3D-BADF-0F3B-4C7A-41BB14D5B746}"/>
              </a:ext>
            </a:extLst>
          </p:cNvPr>
          <p:cNvSpPr txBox="1">
            <a:spLocks/>
          </p:cNvSpPr>
          <p:nvPr/>
        </p:nvSpPr>
        <p:spPr>
          <a:xfrm>
            <a:off x="170090" y="1422526"/>
            <a:ext cx="11157095" cy="8354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egoe UI" panose="020B0502040204020203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00000"/>
              <a:buFont typeface="Segoe UI" panose="020B0502040204020203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Segoe UI" panose="020B0502040204020203" pitchFamily="34" charset="0"/>
              <a:buChar char="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1B77E"/>
              </a:buClr>
            </a:pPr>
            <a:r>
              <a:rPr lang="cs-CZ" sz="2400" dirty="0">
                <a:solidFill>
                  <a:schemeClr val="bg2"/>
                </a:solidFill>
              </a:rPr>
              <a:t>Zavádějící pojem elektronická fakturace (e-</a:t>
            </a:r>
            <a:r>
              <a:rPr lang="cs-CZ" sz="2400" dirty="0" err="1">
                <a:solidFill>
                  <a:schemeClr val="bg2"/>
                </a:solidFill>
              </a:rPr>
              <a:t>invoicing</a:t>
            </a:r>
            <a:r>
              <a:rPr lang="cs-CZ" sz="2400" dirty="0">
                <a:solidFill>
                  <a:schemeClr val="bg2"/>
                </a:solidFill>
              </a:rPr>
              <a:t>)</a:t>
            </a:r>
          </a:p>
          <a:p>
            <a:pPr>
              <a:buClr>
                <a:srgbClr val="E1B77E"/>
              </a:buClr>
            </a:pPr>
            <a:endParaRPr lang="cs-CZ" sz="2400" dirty="0">
              <a:solidFill>
                <a:schemeClr val="bg2"/>
              </a:solidFill>
            </a:endParaRPr>
          </a:p>
          <a:p>
            <a:pPr>
              <a:buClr>
                <a:srgbClr val="E1B77E"/>
              </a:buClr>
            </a:pPr>
            <a:r>
              <a:rPr lang="cs-CZ" sz="2400" dirty="0">
                <a:solidFill>
                  <a:schemeClr val="bg2"/>
                </a:solidFill>
              </a:rPr>
              <a:t>Existuje mnoho dalších dokumentů, které podléhají kontrole v reálném čase</a:t>
            </a:r>
          </a:p>
          <a:p>
            <a:pPr lvl="1"/>
            <a:endParaRPr lang="cs-CZ" dirty="0">
              <a:solidFill>
                <a:schemeClr val="bg2"/>
              </a:solidFill>
            </a:endParaRPr>
          </a:p>
          <a:p>
            <a:endParaRPr lang="en-GB" dirty="0"/>
          </a:p>
        </p:txBody>
      </p:sp>
      <p:pic>
        <p:nvPicPr>
          <p:cNvPr id="3" name="Graphic 2" descr="Clipboard outline">
            <a:extLst>
              <a:ext uri="{FF2B5EF4-FFF2-40B4-BE49-F238E27FC236}">
                <a16:creationId xmlns:a16="http://schemas.microsoft.com/office/drawing/2014/main" id="{3C8E3972-FC64-E63E-1639-995F489C86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14895" y="3288791"/>
            <a:ext cx="914400" cy="914400"/>
          </a:xfrm>
          <a:prstGeom prst="rect">
            <a:avLst/>
          </a:prstGeom>
        </p:spPr>
      </p:pic>
      <p:pic>
        <p:nvPicPr>
          <p:cNvPr id="4" name="Graphic 3" descr="Route (Two Pins With A Path) outline">
            <a:extLst>
              <a:ext uri="{FF2B5EF4-FFF2-40B4-BE49-F238E27FC236}">
                <a16:creationId xmlns:a16="http://schemas.microsoft.com/office/drawing/2014/main" id="{8A19D6CF-787F-F6BF-48DC-DE6C87F5A0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06612" y="4612598"/>
            <a:ext cx="914400" cy="914400"/>
          </a:xfrm>
          <a:prstGeom prst="rect">
            <a:avLst/>
          </a:prstGeom>
        </p:spPr>
      </p:pic>
      <p:pic>
        <p:nvPicPr>
          <p:cNvPr id="10" name="Graphic 9" descr="Register outline">
            <a:extLst>
              <a:ext uri="{FF2B5EF4-FFF2-40B4-BE49-F238E27FC236}">
                <a16:creationId xmlns:a16="http://schemas.microsoft.com/office/drawing/2014/main" id="{8AB9089F-7C63-666B-E9C8-86B5F9B1C6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13598" y="3163871"/>
            <a:ext cx="914401" cy="914401"/>
          </a:xfrm>
          <a:prstGeom prst="rect">
            <a:avLst/>
          </a:prstGeom>
        </p:spPr>
      </p:pic>
      <p:pic>
        <p:nvPicPr>
          <p:cNvPr id="15" name="Graphic 14" descr="Programmer female outline">
            <a:extLst>
              <a:ext uri="{FF2B5EF4-FFF2-40B4-BE49-F238E27FC236}">
                <a16:creationId xmlns:a16="http://schemas.microsoft.com/office/drawing/2014/main" id="{83AB4C84-EAB8-1A03-C14A-CE91B6E8EC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13598" y="4506919"/>
            <a:ext cx="914400" cy="914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CB745ED-5945-EFEE-D79C-87D8205BAA0B}"/>
              </a:ext>
            </a:extLst>
          </p:cNvPr>
          <p:cNvSpPr txBox="1"/>
          <p:nvPr/>
        </p:nvSpPr>
        <p:spPr bwMode="gray">
          <a:xfrm>
            <a:off x="2929025" y="3553630"/>
            <a:ext cx="154478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spcBef>
                <a:spcPts val="400"/>
              </a:spcBef>
            </a:pPr>
            <a:r>
              <a:rPr lang="cs-CZ" sz="2000" dirty="0">
                <a:solidFill>
                  <a:schemeClr val="bg2"/>
                </a:solidFill>
              </a:rPr>
              <a:t>Objednávky</a:t>
            </a:r>
            <a:endParaRPr lang="en-GB" sz="2000" dirty="0" err="1">
              <a:solidFill>
                <a:schemeClr val="bg2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3796CE-FDD3-B964-E401-F933B249F346}"/>
              </a:ext>
            </a:extLst>
          </p:cNvPr>
          <p:cNvSpPr txBox="1"/>
          <p:nvPr/>
        </p:nvSpPr>
        <p:spPr bwMode="gray">
          <a:xfrm>
            <a:off x="2490999" y="4715855"/>
            <a:ext cx="2986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cs-CZ" sz="2000" dirty="0">
                <a:solidFill>
                  <a:schemeClr val="bg2"/>
                </a:solidFill>
              </a:rPr>
              <a:t>Přepravní dokumentace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616488-D1E3-961F-1342-76D8FA9C6E84}"/>
              </a:ext>
            </a:extLst>
          </p:cNvPr>
          <p:cNvSpPr txBox="1"/>
          <p:nvPr/>
        </p:nvSpPr>
        <p:spPr bwMode="gray">
          <a:xfrm>
            <a:off x="6816813" y="3265878"/>
            <a:ext cx="45650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cs-CZ" sz="2000" dirty="0">
                <a:solidFill>
                  <a:schemeClr val="bg2"/>
                </a:solidFill>
              </a:rPr>
              <a:t>Registrační pokladny v maloobchodě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7EF164-B36D-52ED-F83C-0C26B1C9CDE4}"/>
              </a:ext>
            </a:extLst>
          </p:cNvPr>
          <p:cNvSpPr txBox="1"/>
          <p:nvPr/>
        </p:nvSpPr>
        <p:spPr bwMode="gray">
          <a:xfrm>
            <a:off x="6723845" y="4713433"/>
            <a:ext cx="37967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cs-CZ" sz="2000" dirty="0">
                <a:solidFill>
                  <a:schemeClr val="bg2"/>
                </a:solidFill>
              </a:rPr>
              <a:t>Mzdové transakce, výplatní pásky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697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8941C71-6034-DA67-C88D-67A611708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562" y="442214"/>
            <a:ext cx="11329416" cy="365760"/>
          </a:xfrm>
        </p:spPr>
        <p:txBody>
          <a:bodyPr/>
          <a:lstStyle/>
          <a:p>
            <a:r>
              <a:rPr lang="cs-CZ" sz="4000" dirty="0">
                <a:solidFill>
                  <a:srgbClr val="E1B77E"/>
                </a:solidFill>
              </a:rPr>
              <a:t>E-faktura</a:t>
            </a:r>
            <a:endParaRPr lang="en-US" sz="4000" dirty="0">
              <a:solidFill>
                <a:srgbClr val="E1B77E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87BDF-C991-35A4-82E6-FFE2BA65D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8912" y="6437376"/>
            <a:ext cx="265176" cy="128016"/>
          </a:xfrm>
        </p:spPr>
        <p:txBody>
          <a:bodyPr/>
          <a:lstStyle/>
          <a:p>
            <a:fld id="{A79F52F2-9F22-4374-AACD-FE1E6C74276E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4DEAB3D-BADF-0F3B-4C7A-41BB14D5B746}"/>
              </a:ext>
            </a:extLst>
          </p:cNvPr>
          <p:cNvSpPr txBox="1">
            <a:spLocks/>
          </p:cNvSpPr>
          <p:nvPr/>
        </p:nvSpPr>
        <p:spPr>
          <a:xfrm>
            <a:off x="336974" y="2146802"/>
            <a:ext cx="10015059" cy="28688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egoe UI" panose="020B0502040204020203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00000"/>
              <a:buFont typeface="Segoe UI" panose="020B0502040204020203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Segoe UI" panose="020B0502040204020203" pitchFamily="34" charset="0"/>
              <a:buChar char="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E1B77E"/>
              </a:buClr>
              <a:buNone/>
            </a:pPr>
            <a:r>
              <a:rPr lang="cs-CZ" sz="4000" dirty="0">
                <a:solidFill>
                  <a:schemeClr val="bg2"/>
                </a:solidFill>
              </a:rPr>
              <a:t>Faktura, která byla vystavena, odeslána a přijata ve strukturovaném elektronickém formátu, který umožňuje její automatické a elektronické zpracování</a:t>
            </a:r>
          </a:p>
          <a:p>
            <a:pPr>
              <a:buClr>
                <a:srgbClr val="E1B77E"/>
              </a:buClr>
            </a:pPr>
            <a:endParaRPr lang="cs-CZ" dirty="0">
              <a:solidFill>
                <a:schemeClr val="bg2"/>
              </a:solidFill>
            </a:endParaRPr>
          </a:p>
          <a:p>
            <a:pPr>
              <a:buClr>
                <a:srgbClr val="E1B77E"/>
              </a:buClr>
            </a:pPr>
            <a:endParaRPr lang="cs-CZ" dirty="0">
              <a:solidFill>
                <a:schemeClr val="bg2"/>
              </a:solidFill>
            </a:endParaRPr>
          </a:p>
          <a:p>
            <a:pPr lvl="1"/>
            <a:endParaRPr lang="cs-CZ" dirty="0">
              <a:solidFill>
                <a:schemeClr val="bg2"/>
              </a:solidFill>
            </a:endParaRPr>
          </a:p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506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7D20DFB-06D4-109A-77BF-985CB20A3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562" y="442214"/>
            <a:ext cx="11329416" cy="365760"/>
          </a:xfrm>
        </p:spPr>
        <p:txBody>
          <a:bodyPr/>
          <a:lstStyle/>
          <a:p>
            <a:r>
              <a:rPr lang="cs-CZ" dirty="0">
                <a:solidFill>
                  <a:srgbClr val="E1B77E"/>
                </a:solidFill>
              </a:rPr>
              <a:t>4 hlavní modely e-fakturace</a:t>
            </a:r>
            <a:endParaRPr lang="en-US" dirty="0">
              <a:solidFill>
                <a:srgbClr val="E1B77E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2AC5BF-7081-AF87-AC82-7AFB75DB5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8912" y="6437376"/>
            <a:ext cx="265176" cy="128016"/>
          </a:xfrm>
        </p:spPr>
        <p:txBody>
          <a:bodyPr/>
          <a:lstStyle/>
          <a:p>
            <a:fld id="{A79F52F2-9F22-4374-AACD-FE1E6C74276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5" name="AutoShape 3">
            <a:extLst>
              <a:ext uri="{FF2B5EF4-FFF2-40B4-BE49-F238E27FC236}">
                <a16:creationId xmlns:a16="http://schemas.microsoft.com/office/drawing/2014/main" id="{41138D43-6B7C-1138-A7DA-E756D3D6D242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4781550" y="2052638"/>
            <a:ext cx="1817688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0" name="Picture 1029">
            <a:extLst>
              <a:ext uri="{FF2B5EF4-FFF2-40B4-BE49-F238E27FC236}">
                <a16:creationId xmlns:a16="http://schemas.microsoft.com/office/drawing/2014/main" id="{9A0FD683-2F3E-F47C-C3E7-39612CAFF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933065"/>
            <a:ext cx="10620375" cy="52292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943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006828-113E-CA61-C3C4-D37249248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181" y="332895"/>
            <a:ext cx="11323638" cy="365760"/>
          </a:xfrm>
        </p:spPr>
        <p:txBody>
          <a:bodyPr/>
          <a:lstStyle/>
          <a:p>
            <a:r>
              <a:rPr lang="cs-CZ" dirty="0">
                <a:solidFill>
                  <a:srgbClr val="E1B77E"/>
                </a:solidFill>
              </a:rPr>
              <a:t>Výrazný nárůst povinnosti e-fakturace a e-reportingu</a:t>
            </a:r>
            <a:endParaRPr lang="en-US" dirty="0">
              <a:solidFill>
                <a:srgbClr val="E1B77E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E02D80-4FAF-DF29-AB1B-1DDD8894B62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438149" y="6432767"/>
            <a:ext cx="261939" cy="128016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b="1" kern="1200">
                <a:solidFill>
                  <a:schemeClr val="accent2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B90C2E-4A2E-4FB3-9E31-0E4408463F2B}" type="slidenum">
              <a:rPr lang="en-US" smtClean="0"/>
              <a:pPr/>
              <a:t>13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988E279-1A49-7AAA-6097-BA8DDF4A79E7}"/>
                  </a:ext>
                </a:extLst>
              </p14:cNvPr>
              <p14:cNvContentPartPr/>
              <p14:nvPr/>
            </p14:nvContentPartPr>
            <p14:xfrm>
              <a:off x="4485870" y="2803950"/>
              <a:ext cx="732600" cy="345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988E279-1A49-7AAA-6097-BA8DDF4A79E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14230" y="2659950"/>
                <a:ext cx="876240" cy="322200"/>
              </a:xfrm>
              <a:prstGeom prst="rect">
                <a:avLst/>
              </a:prstGeom>
            </p:spPr>
          </p:pic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AF3D9F4B-6938-83BD-B3E0-5D1E6CA758F9}"/>
              </a:ext>
            </a:extLst>
          </p:cNvPr>
          <p:cNvSpPr txBox="1"/>
          <p:nvPr/>
        </p:nvSpPr>
        <p:spPr>
          <a:xfrm>
            <a:off x="546755" y="1404594"/>
            <a:ext cx="200081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cs-CZ" noProof="1">
                <a:solidFill>
                  <a:schemeClr val="bg1"/>
                </a:solidFill>
              </a:rPr>
              <a:t>ovlivní</a:t>
            </a:r>
          </a:p>
          <a:p>
            <a:pPr algn="l">
              <a:spcBef>
                <a:spcPts val="600"/>
              </a:spcBef>
            </a:pPr>
            <a:r>
              <a:rPr lang="cs-CZ" sz="3600" b="1" noProof="1">
                <a:solidFill>
                  <a:schemeClr val="accent3"/>
                </a:solidFill>
              </a:rPr>
              <a:t>70+</a:t>
            </a:r>
          </a:p>
          <a:p>
            <a:pPr algn="l">
              <a:spcBef>
                <a:spcPts val="600"/>
              </a:spcBef>
            </a:pPr>
            <a:r>
              <a:rPr lang="cs-CZ" noProof="1">
                <a:solidFill>
                  <a:schemeClr val="bg1"/>
                </a:solidFill>
              </a:rPr>
              <a:t>států</a:t>
            </a:r>
          </a:p>
          <a:p>
            <a:pPr algn="l">
              <a:spcBef>
                <a:spcPts val="600"/>
              </a:spcBef>
            </a:pPr>
            <a:endParaRPr lang="cs-CZ" noProof="1"/>
          </a:p>
          <a:p>
            <a:pPr algn="l">
              <a:spcBef>
                <a:spcPts val="600"/>
              </a:spcBef>
            </a:pPr>
            <a:r>
              <a:rPr lang="cs-CZ" sz="3600" b="1" noProof="1">
                <a:solidFill>
                  <a:schemeClr val="accent3"/>
                </a:solidFill>
              </a:rPr>
              <a:t>60%</a:t>
            </a:r>
            <a:r>
              <a:rPr lang="cs-CZ" noProof="1">
                <a:solidFill>
                  <a:schemeClr val="accent3"/>
                </a:solidFill>
              </a:rPr>
              <a:t> </a:t>
            </a:r>
          </a:p>
          <a:p>
            <a:pPr algn="l">
              <a:spcBef>
                <a:spcPts val="600"/>
              </a:spcBef>
            </a:pPr>
            <a:r>
              <a:rPr lang="cs-CZ" noProof="1">
                <a:solidFill>
                  <a:schemeClr val="bg1"/>
                </a:solidFill>
              </a:rPr>
              <a:t>světového HDP</a:t>
            </a:r>
          </a:p>
          <a:p>
            <a:pPr algn="l">
              <a:spcBef>
                <a:spcPts val="600"/>
              </a:spcBef>
            </a:pPr>
            <a:endParaRPr lang="cs-CZ" noProof="1"/>
          </a:p>
          <a:p>
            <a:pPr algn="l">
              <a:spcBef>
                <a:spcPts val="600"/>
              </a:spcBef>
            </a:pPr>
            <a:r>
              <a:rPr lang="cs-CZ" sz="3200" b="1" noProof="1">
                <a:solidFill>
                  <a:schemeClr val="accent3"/>
                </a:solidFill>
              </a:rPr>
              <a:t>50+ </a:t>
            </a:r>
          </a:p>
          <a:p>
            <a:pPr algn="l">
              <a:spcBef>
                <a:spcPts val="600"/>
              </a:spcBef>
            </a:pPr>
            <a:r>
              <a:rPr lang="cs-CZ" noProof="1">
                <a:solidFill>
                  <a:schemeClr val="bg1"/>
                </a:solidFill>
              </a:rPr>
              <a:t>nových povinností na obzoru</a:t>
            </a:r>
            <a:endParaRPr lang="en-GB" noProof="1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85CD17-29FC-7211-333F-1FDEC9486679}"/>
              </a:ext>
            </a:extLst>
          </p:cNvPr>
          <p:cNvSpPr txBox="1"/>
          <p:nvPr/>
        </p:nvSpPr>
        <p:spPr>
          <a:xfrm>
            <a:off x="9072058" y="5826644"/>
            <a:ext cx="20008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00" i="1" dirty="0">
                <a:solidFill>
                  <a:schemeClr val="bg2"/>
                </a:solidFill>
              </a:rPr>
              <a:t>zdroj: </a:t>
            </a:r>
            <a:r>
              <a:rPr lang="en-GB" sz="800" dirty="0">
                <a:hlinkClick r:id="rId5"/>
              </a:rPr>
              <a:t>Electronic Compliance Radar (</a:t>
            </a:r>
            <a:r>
              <a:rPr lang="en-GB" sz="800" dirty="0" err="1">
                <a:hlinkClick r:id="rId5"/>
              </a:rPr>
              <a:t>eCR</a:t>
            </a:r>
            <a:r>
              <a:rPr lang="en-GB" sz="800" dirty="0">
                <a:hlinkClick r:id="rId5"/>
              </a:rPr>
              <a:t>)</a:t>
            </a:r>
            <a:endParaRPr lang="en-GB" sz="700" i="1" dirty="0">
              <a:solidFill>
                <a:schemeClr val="bg2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004E582-0A35-4E4F-D176-EEE5D80D4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610" y="1137619"/>
            <a:ext cx="8260263" cy="458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91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7D20DFB-06D4-109A-77BF-985CB20A3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562" y="442214"/>
            <a:ext cx="11329416" cy="365760"/>
          </a:xfrm>
        </p:spPr>
        <p:txBody>
          <a:bodyPr/>
          <a:lstStyle/>
          <a:p>
            <a:r>
              <a:rPr lang="cs-CZ" dirty="0">
                <a:solidFill>
                  <a:srgbClr val="E1B77E"/>
                </a:solidFill>
              </a:rPr>
              <a:t>Síla dat z e-fakturace</a:t>
            </a:r>
            <a:endParaRPr lang="en-US" dirty="0">
              <a:solidFill>
                <a:srgbClr val="E1B77E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2AC5BF-7081-AF87-AC82-7AFB75DB5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8912" y="6437376"/>
            <a:ext cx="265176" cy="128016"/>
          </a:xfrm>
        </p:spPr>
        <p:txBody>
          <a:bodyPr/>
          <a:lstStyle/>
          <a:p>
            <a:fld id="{A79F52F2-9F22-4374-AACD-FE1E6C74276E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A9483127-9F83-AEA2-8439-73BA9D216D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8980" y="1408113"/>
            <a:ext cx="7765152" cy="443547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68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8941C71-6034-DA67-C88D-67A611708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562" y="442214"/>
            <a:ext cx="11329416" cy="365760"/>
          </a:xfrm>
        </p:spPr>
        <p:txBody>
          <a:bodyPr/>
          <a:lstStyle/>
          <a:p>
            <a:r>
              <a:rPr lang="cs-CZ" dirty="0">
                <a:solidFill>
                  <a:srgbClr val="E1B77E"/>
                </a:solidFill>
              </a:rPr>
              <a:t>Na cestě k e-auditu</a:t>
            </a:r>
            <a:endParaRPr lang="en-US" dirty="0">
              <a:solidFill>
                <a:srgbClr val="E1B77E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87BDF-C991-35A4-82E6-FFE2BA65D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8912" y="6437376"/>
            <a:ext cx="265176" cy="128016"/>
          </a:xfrm>
        </p:spPr>
        <p:txBody>
          <a:bodyPr/>
          <a:lstStyle/>
          <a:p>
            <a:fld id="{A79F52F2-9F22-4374-AACD-FE1E6C74276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F9902-DA62-AD4A-9CAC-4E712B97CF3F}"/>
              </a:ext>
            </a:extLst>
          </p:cNvPr>
          <p:cNvSpPr txBox="1">
            <a:spLocks/>
          </p:cNvSpPr>
          <p:nvPr/>
        </p:nvSpPr>
        <p:spPr>
          <a:xfrm>
            <a:off x="436562" y="1076482"/>
            <a:ext cx="11329416" cy="44326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egoe UI" panose="020B0502040204020203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00000"/>
              <a:buFont typeface="Segoe UI" panose="020B0502040204020203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Segoe UI" panose="020B0502040204020203" pitchFamily="34" charset="0"/>
              <a:buChar char="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1B77E"/>
              </a:buClr>
            </a:pPr>
            <a:r>
              <a:rPr lang="cs-CZ" sz="2000" dirty="0">
                <a:solidFill>
                  <a:schemeClr val="bg2"/>
                </a:solidFill>
              </a:rPr>
              <a:t>Finanční úřady chtějí vidět i způsob zachycení transakcí v účetnictví a znát širší kontext </a:t>
            </a:r>
          </a:p>
          <a:p>
            <a:pPr>
              <a:buClr>
                <a:srgbClr val="E1B77E"/>
              </a:buClr>
            </a:pPr>
            <a:endParaRPr lang="cs-CZ" sz="2000" dirty="0">
              <a:solidFill>
                <a:schemeClr val="bg2"/>
              </a:solidFill>
            </a:endParaRPr>
          </a:p>
          <a:p>
            <a:pPr>
              <a:buClr>
                <a:srgbClr val="E1B77E"/>
              </a:buClr>
            </a:pPr>
            <a:r>
              <a:rPr lang="en-GB" sz="2000" dirty="0" err="1">
                <a:solidFill>
                  <a:schemeClr val="bg2"/>
                </a:solidFill>
              </a:rPr>
              <a:t>Donedávna</a:t>
            </a:r>
            <a:r>
              <a:rPr lang="cs-CZ" sz="2000" dirty="0">
                <a:solidFill>
                  <a:schemeClr val="bg2"/>
                </a:solidFill>
              </a:rPr>
              <a:t> řešeno při kontrolách finančních úřadů (ex-post)</a:t>
            </a:r>
          </a:p>
          <a:p>
            <a:pPr>
              <a:buClr>
                <a:srgbClr val="E1B77E"/>
              </a:buClr>
            </a:pPr>
            <a:endParaRPr lang="cs-CZ" sz="2000" dirty="0">
              <a:solidFill>
                <a:schemeClr val="bg2"/>
              </a:solidFill>
            </a:endParaRPr>
          </a:p>
          <a:p>
            <a:pPr>
              <a:buClr>
                <a:srgbClr val="E1B77E"/>
              </a:buClr>
            </a:pPr>
            <a:r>
              <a:rPr lang="cs-CZ" sz="2000" dirty="0">
                <a:solidFill>
                  <a:schemeClr val="bg2"/>
                </a:solidFill>
              </a:rPr>
              <a:t>Aktuálně vyvíjí FÚ </a:t>
            </a:r>
            <a:r>
              <a:rPr lang="en-GB" sz="2000" dirty="0" err="1">
                <a:solidFill>
                  <a:schemeClr val="bg2"/>
                </a:solidFill>
              </a:rPr>
              <a:t>stále</a:t>
            </a:r>
            <a:r>
              <a:rPr lang="en-GB" sz="2000" dirty="0">
                <a:solidFill>
                  <a:schemeClr val="bg2"/>
                </a:solidFill>
              </a:rPr>
              <a:t> </a:t>
            </a:r>
            <a:r>
              <a:rPr lang="en-GB" sz="2000" dirty="0" err="1">
                <a:solidFill>
                  <a:schemeClr val="bg2"/>
                </a:solidFill>
              </a:rPr>
              <a:t>sofistikovanější</a:t>
            </a:r>
            <a:r>
              <a:rPr lang="en-GB" sz="2000" dirty="0">
                <a:solidFill>
                  <a:schemeClr val="bg2"/>
                </a:solidFill>
              </a:rPr>
              <a:t> </a:t>
            </a:r>
            <a:r>
              <a:rPr lang="en-GB" sz="2000" dirty="0" err="1">
                <a:solidFill>
                  <a:schemeClr val="bg2"/>
                </a:solidFill>
              </a:rPr>
              <a:t>nástroje</a:t>
            </a:r>
            <a:r>
              <a:rPr lang="en-GB" sz="2000" dirty="0">
                <a:solidFill>
                  <a:schemeClr val="bg2"/>
                </a:solidFill>
              </a:rPr>
              <a:t> pro </a:t>
            </a:r>
            <a:r>
              <a:rPr lang="en-GB" sz="2000" dirty="0" err="1">
                <a:solidFill>
                  <a:schemeClr val="bg2"/>
                </a:solidFill>
              </a:rPr>
              <a:t>kontrolu</a:t>
            </a:r>
            <a:r>
              <a:rPr lang="en-GB" sz="2000" dirty="0">
                <a:solidFill>
                  <a:schemeClr val="bg2"/>
                </a:solidFill>
              </a:rPr>
              <a:t> </a:t>
            </a:r>
            <a:r>
              <a:rPr lang="en-GB" sz="2000" dirty="0" err="1">
                <a:solidFill>
                  <a:schemeClr val="bg2"/>
                </a:solidFill>
              </a:rPr>
              <a:t>podniků</a:t>
            </a:r>
            <a:r>
              <a:rPr lang="cs-CZ" sz="2000" dirty="0">
                <a:solidFill>
                  <a:schemeClr val="bg2"/>
                </a:solidFill>
              </a:rPr>
              <a:t> </a:t>
            </a:r>
            <a:r>
              <a:rPr lang="en-GB" sz="2000" dirty="0">
                <a:solidFill>
                  <a:schemeClr val="bg2"/>
                </a:solidFill>
              </a:rPr>
              <a:t>a </a:t>
            </a:r>
            <a:r>
              <a:rPr lang="en-GB" sz="2000" dirty="0" err="1">
                <a:solidFill>
                  <a:schemeClr val="bg2"/>
                </a:solidFill>
              </a:rPr>
              <a:t>účetních</a:t>
            </a:r>
            <a:r>
              <a:rPr lang="en-GB" sz="2000" dirty="0">
                <a:solidFill>
                  <a:schemeClr val="bg2"/>
                </a:solidFill>
              </a:rPr>
              <a:t> </a:t>
            </a:r>
            <a:r>
              <a:rPr lang="en-GB" sz="2000" dirty="0" err="1">
                <a:solidFill>
                  <a:schemeClr val="bg2"/>
                </a:solidFill>
              </a:rPr>
              <a:t>systémů</a:t>
            </a:r>
            <a:endParaRPr lang="cs-CZ" sz="2000" dirty="0">
              <a:solidFill>
                <a:schemeClr val="bg2"/>
              </a:solidFill>
            </a:endParaRPr>
          </a:p>
          <a:p>
            <a:pPr>
              <a:buClr>
                <a:srgbClr val="E1B77E"/>
              </a:buClr>
            </a:pPr>
            <a:endParaRPr lang="cs-CZ" sz="2000" dirty="0">
              <a:solidFill>
                <a:schemeClr val="bg2"/>
              </a:solidFill>
            </a:endParaRPr>
          </a:p>
          <a:p>
            <a:pPr>
              <a:buClr>
                <a:srgbClr val="E1B77E"/>
              </a:buClr>
            </a:pPr>
            <a:r>
              <a:rPr lang="cs-CZ" sz="2000" dirty="0">
                <a:solidFill>
                  <a:schemeClr val="bg2"/>
                </a:solidFill>
              </a:rPr>
              <a:t>Standard Audit </a:t>
            </a:r>
            <a:r>
              <a:rPr lang="cs-CZ" sz="2000" dirty="0" err="1">
                <a:solidFill>
                  <a:schemeClr val="bg2"/>
                </a:solidFill>
              </a:rPr>
              <a:t>File</a:t>
            </a:r>
            <a:r>
              <a:rPr lang="cs-CZ" sz="2000" dirty="0">
                <a:solidFill>
                  <a:schemeClr val="bg2"/>
                </a:solidFill>
              </a:rPr>
              <a:t> </a:t>
            </a:r>
            <a:r>
              <a:rPr lang="cs-CZ" sz="2000" dirty="0" err="1">
                <a:solidFill>
                  <a:schemeClr val="bg2"/>
                </a:solidFill>
              </a:rPr>
              <a:t>for</a:t>
            </a:r>
            <a:r>
              <a:rPr lang="cs-CZ" sz="2000" dirty="0">
                <a:solidFill>
                  <a:schemeClr val="bg2"/>
                </a:solidFill>
              </a:rPr>
              <a:t> Tax (</a:t>
            </a:r>
            <a:r>
              <a:rPr lang="cs-CZ" sz="2000" b="1" dirty="0">
                <a:solidFill>
                  <a:schemeClr val="bg2"/>
                </a:solidFill>
              </a:rPr>
              <a:t>SAF-T</a:t>
            </a:r>
            <a:r>
              <a:rPr lang="cs-CZ" sz="2000" dirty="0">
                <a:solidFill>
                  <a:schemeClr val="bg2"/>
                </a:solidFill>
              </a:rPr>
              <a:t>): elektronický soubor v jednotném (datovém) formátu a struktuře</a:t>
            </a:r>
          </a:p>
          <a:p>
            <a:pPr lvl="1">
              <a:buClr>
                <a:srgbClr val="E1B77E"/>
              </a:buClr>
            </a:pPr>
            <a:r>
              <a:rPr lang="en-GB" b="1" dirty="0" err="1">
                <a:solidFill>
                  <a:schemeClr val="bg2"/>
                </a:solidFill>
              </a:rPr>
              <a:t>Účetnictví</a:t>
            </a:r>
            <a:r>
              <a:rPr lang="en-GB" dirty="0">
                <a:solidFill>
                  <a:schemeClr val="bg2"/>
                </a:solidFill>
              </a:rPr>
              <a:t>:  </a:t>
            </a:r>
            <a:r>
              <a:rPr lang="en-GB" dirty="0" err="1">
                <a:solidFill>
                  <a:schemeClr val="bg2"/>
                </a:solidFill>
              </a:rPr>
              <a:t>Zápisy</a:t>
            </a:r>
            <a:r>
              <a:rPr lang="en-GB" dirty="0">
                <a:solidFill>
                  <a:schemeClr val="bg2"/>
                </a:solidFill>
              </a:rPr>
              <a:t> v </a:t>
            </a:r>
            <a:r>
              <a:rPr lang="en-GB" dirty="0" err="1">
                <a:solidFill>
                  <a:schemeClr val="bg2"/>
                </a:solidFill>
              </a:rPr>
              <a:t>hlavní</a:t>
            </a:r>
            <a:r>
              <a:rPr lang="en-GB" dirty="0">
                <a:solidFill>
                  <a:schemeClr val="bg2"/>
                </a:solidFill>
              </a:rPr>
              <a:t> </a:t>
            </a:r>
            <a:r>
              <a:rPr lang="en-GB" dirty="0" err="1">
                <a:solidFill>
                  <a:schemeClr val="bg2"/>
                </a:solidFill>
              </a:rPr>
              <a:t>knize</a:t>
            </a:r>
            <a:r>
              <a:rPr lang="en-GB" dirty="0">
                <a:solidFill>
                  <a:schemeClr val="bg2"/>
                </a:solidFill>
              </a:rPr>
              <a:t>, </a:t>
            </a:r>
            <a:r>
              <a:rPr lang="en-GB" dirty="0" err="1">
                <a:solidFill>
                  <a:schemeClr val="bg2"/>
                </a:solidFill>
              </a:rPr>
              <a:t>účtová</a:t>
            </a:r>
            <a:r>
              <a:rPr lang="en-GB" dirty="0">
                <a:solidFill>
                  <a:schemeClr val="bg2"/>
                </a:solidFill>
              </a:rPr>
              <a:t> </a:t>
            </a:r>
            <a:r>
              <a:rPr lang="en-GB" dirty="0" err="1">
                <a:solidFill>
                  <a:schemeClr val="bg2"/>
                </a:solidFill>
              </a:rPr>
              <a:t>osnova</a:t>
            </a:r>
            <a:r>
              <a:rPr lang="en-GB" dirty="0">
                <a:solidFill>
                  <a:schemeClr val="bg2"/>
                </a:solidFill>
              </a:rPr>
              <a:t>.</a:t>
            </a:r>
            <a:endParaRPr lang="cs-CZ" dirty="0">
              <a:solidFill>
                <a:schemeClr val="bg2"/>
              </a:solidFill>
            </a:endParaRPr>
          </a:p>
          <a:p>
            <a:pPr lvl="1">
              <a:buClr>
                <a:srgbClr val="E1B77E"/>
              </a:buClr>
            </a:pPr>
            <a:r>
              <a:rPr lang="en-GB" b="1" dirty="0" err="1">
                <a:solidFill>
                  <a:schemeClr val="bg2"/>
                </a:solidFill>
              </a:rPr>
              <a:t>Pohledávky</a:t>
            </a:r>
            <a:r>
              <a:rPr lang="en-GB" dirty="0">
                <a:solidFill>
                  <a:schemeClr val="bg2"/>
                </a:solidFill>
              </a:rPr>
              <a:t>: </a:t>
            </a:r>
            <a:r>
              <a:rPr lang="en-GB" dirty="0" err="1">
                <a:solidFill>
                  <a:schemeClr val="bg2"/>
                </a:solidFill>
              </a:rPr>
              <a:t>Kmenová</a:t>
            </a:r>
            <a:r>
              <a:rPr lang="en-GB" dirty="0">
                <a:solidFill>
                  <a:schemeClr val="bg2"/>
                </a:solidFill>
              </a:rPr>
              <a:t> data </a:t>
            </a:r>
            <a:r>
              <a:rPr lang="en-GB" dirty="0" err="1">
                <a:solidFill>
                  <a:schemeClr val="bg2"/>
                </a:solidFill>
              </a:rPr>
              <a:t>zákazníků</a:t>
            </a:r>
            <a:r>
              <a:rPr lang="en-GB" dirty="0">
                <a:solidFill>
                  <a:schemeClr val="bg2"/>
                </a:solidFill>
              </a:rPr>
              <a:t>, </a:t>
            </a:r>
            <a:r>
              <a:rPr lang="en-GB" dirty="0" err="1">
                <a:solidFill>
                  <a:schemeClr val="bg2"/>
                </a:solidFill>
              </a:rPr>
              <a:t>fak</a:t>
            </a:r>
            <a:r>
              <a:rPr lang="cs-CZ" dirty="0">
                <a:solidFill>
                  <a:schemeClr val="bg2"/>
                </a:solidFill>
              </a:rPr>
              <a:t>tury</a:t>
            </a:r>
            <a:r>
              <a:rPr lang="en-GB" dirty="0">
                <a:solidFill>
                  <a:schemeClr val="bg2"/>
                </a:solidFill>
              </a:rPr>
              <a:t>, </a:t>
            </a:r>
            <a:r>
              <a:rPr lang="en-GB" dirty="0" err="1">
                <a:solidFill>
                  <a:schemeClr val="bg2"/>
                </a:solidFill>
              </a:rPr>
              <a:t>účtenky</a:t>
            </a:r>
            <a:r>
              <a:rPr lang="en-GB" dirty="0">
                <a:solidFill>
                  <a:schemeClr val="bg2"/>
                </a:solidFill>
              </a:rPr>
              <a:t>.</a:t>
            </a:r>
            <a:endParaRPr lang="cs-CZ" dirty="0">
              <a:solidFill>
                <a:schemeClr val="bg2"/>
              </a:solidFill>
            </a:endParaRPr>
          </a:p>
          <a:p>
            <a:pPr lvl="1">
              <a:buClr>
                <a:srgbClr val="E1B77E"/>
              </a:buClr>
            </a:pPr>
            <a:r>
              <a:rPr lang="en-GB" b="1" dirty="0" err="1">
                <a:solidFill>
                  <a:schemeClr val="bg2"/>
                </a:solidFill>
              </a:rPr>
              <a:t>Závazky</a:t>
            </a:r>
            <a:r>
              <a:rPr lang="en-GB" dirty="0">
                <a:solidFill>
                  <a:schemeClr val="bg2"/>
                </a:solidFill>
              </a:rPr>
              <a:t>: </a:t>
            </a:r>
            <a:r>
              <a:rPr lang="en-GB" dirty="0" err="1">
                <a:solidFill>
                  <a:schemeClr val="bg2"/>
                </a:solidFill>
              </a:rPr>
              <a:t>Kmenová</a:t>
            </a:r>
            <a:r>
              <a:rPr lang="en-GB" dirty="0">
                <a:solidFill>
                  <a:schemeClr val="bg2"/>
                </a:solidFill>
              </a:rPr>
              <a:t> data </a:t>
            </a:r>
            <a:r>
              <a:rPr lang="en-GB" dirty="0" err="1">
                <a:solidFill>
                  <a:schemeClr val="bg2"/>
                </a:solidFill>
              </a:rPr>
              <a:t>dodavatelů</a:t>
            </a:r>
            <a:r>
              <a:rPr lang="en-GB" dirty="0">
                <a:solidFill>
                  <a:schemeClr val="bg2"/>
                </a:solidFill>
              </a:rPr>
              <a:t>, </a:t>
            </a:r>
            <a:r>
              <a:rPr lang="en-GB" dirty="0" err="1">
                <a:solidFill>
                  <a:schemeClr val="bg2"/>
                </a:solidFill>
              </a:rPr>
              <a:t>nákupní</a:t>
            </a:r>
            <a:r>
              <a:rPr lang="en-GB" dirty="0">
                <a:solidFill>
                  <a:schemeClr val="bg2"/>
                </a:solidFill>
              </a:rPr>
              <a:t> </a:t>
            </a:r>
            <a:r>
              <a:rPr lang="en-GB" dirty="0" err="1">
                <a:solidFill>
                  <a:schemeClr val="bg2"/>
                </a:solidFill>
              </a:rPr>
              <a:t>doklady</a:t>
            </a:r>
            <a:r>
              <a:rPr lang="en-GB" dirty="0">
                <a:solidFill>
                  <a:schemeClr val="bg2"/>
                </a:solidFill>
              </a:rPr>
              <a:t>, </a:t>
            </a:r>
            <a:r>
              <a:rPr lang="en-GB" dirty="0" err="1">
                <a:solidFill>
                  <a:schemeClr val="bg2"/>
                </a:solidFill>
              </a:rPr>
              <a:t>platby</a:t>
            </a:r>
            <a:r>
              <a:rPr lang="en-GB" dirty="0">
                <a:solidFill>
                  <a:schemeClr val="bg2"/>
                </a:solidFill>
              </a:rPr>
              <a:t>.</a:t>
            </a:r>
            <a:endParaRPr lang="cs-CZ" dirty="0">
              <a:solidFill>
                <a:schemeClr val="bg2"/>
              </a:solidFill>
            </a:endParaRPr>
          </a:p>
          <a:p>
            <a:pPr lvl="1">
              <a:buClr>
                <a:srgbClr val="E1B77E"/>
              </a:buClr>
            </a:pPr>
            <a:r>
              <a:rPr lang="en-GB" b="1" dirty="0" err="1">
                <a:solidFill>
                  <a:schemeClr val="bg2"/>
                </a:solidFill>
              </a:rPr>
              <a:t>Dlouhodobý</a:t>
            </a:r>
            <a:r>
              <a:rPr lang="en-GB" b="1" dirty="0">
                <a:solidFill>
                  <a:schemeClr val="bg2"/>
                </a:solidFill>
              </a:rPr>
              <a:t> </a:t>
            </a:r>
            <a:r>
              <a:rPr lang="en-GB" b="1" dirty="0" err="1">
                <a:solidFill>
                  <a:schemeClr val="bg2"/>
                </a:solidFill>
              </a:rPr>
              <a:t>majetek</a:t>
            </a:r>
            <a:r>
              <a:rPr lang="en-GB" dirty="0">
                <a:solidFill>
                  <a:schemeClr val="bg2"/>
                </a:solidFill>
              </a:rPr>
              <a:t>: </a:t>
            </a:r>
            <a:r>
              <a:rPr lang="en-GB" dirty="0" err="1">
                <a:solidFill>
                  <a:schemeClr val="bg2"/>
                </a:solidFill>
              </a:rPr>
              <a:t>kmenová</a:t>
            </a:r>
            <a:r>
              <a:rPr lang="en-GB" dirty="0">
                <a:solidFill>
                  <a:schemeClr val="bg2"/>
                </a:solidFill>
              </a:rPr>
              <a:t> data </a:t>
            </a:r>
            <a:r>
              <a:rPr lang="en-GB" dirty="0" err="1">
                <a:solidFill>
                  <a:schemeClr val="bg2"/>
                </a:solidFill>
              </a:rPr>
              <a:t>majetku</a:t>
            </a:r>
            <a:r>
              <a:rPr lang="en-GB" dirty="0">
                <a:solidFill>
                  <a:schemeClr val="bg2"/>
                </a:solidFill>
              </a:rPr>
              <a:t>, </a:t>
            </a:r>
            <a:r>
              <a:rPr lang="en-GB" dirty="0" err="1">
                <a:solidFill>
                  <a:schemeClr val="bg2"/>
                </a:solidFill>
              </a:rPr>
              <a:t>úpravy</a:t>
            </a:r>
            <a:r>
              <a:rPr lang="en-GB" dirty="0">
                <a:solidFill>
                  <a:schemeClr val="bg2"/>
                </a:solidFill>
              </a:rPr>
              <a:t> </a:t>
            </a:r>
            <a:r>
              <a:rPr lang="en-GB" dirty="0" err="1">
                <a:solidFill>
                  <a:schemeClr val="bg2"/>
                </a:solidFill>
              </a:rPr>
              <a:t>hodnoty</a:t>
            </a:r>
            <a:r>
              <a:rPr lang="en-GB" dirty="0">
                <a:solidFill>
                  <a:schemeClr val="bg2"/>
                </a:solidFill>
              </a:rPr>
              <a:t> </a:t>
            </a:r>
            <a:r>
              <a:rPr lang="en-GB" dirty="0" err="1">
                <a:solidFill>
                  <a:schemeClr val="bg2"/>
                </a:solidFill>
              </a:rPr>
              <a:t>majetku</a:t>
            </a:r>
            <a:r>
              <a:rPr lang="en-GB" dirty="0">
                <a:solidFill>
                  <a:schemeClr val="bg2"/>
                </a:solidFill>
              </a:rPr>
              <a:t>.</a:t>
            </a:r>
            <a:endParaRPr lang="cs-CZ" dirty="0">
              <a:solidFill>
                <a:schemeClr val="bg2"/>
              </a:solidFill>
            </a:endParaRPr>
          </a:p>
          <a:p>
            <a:pPr lvl="1">
              <a:buClr>
                <a:srgbClr val="E1B77E"/>
              </a:buClr>
            </a:pPr>
            <a:r>
              <a:rPr lang="en-GB" b="1" dirty="0" err="1">
                <a:solidFill>
                  <a:schemeClr val="bg2"/>
                </a:solidFill>
              </a:rPr>
              <a:t>Zásoby</a:t>
            </a:r>
            <a:r>
              <a:rPr lang="en-GB" dirty="0">
                <a:solidFill>
                  <a:schemeClr val="bg2"/>
                </a:solidFill>
              </a:rPr>
              <a:t>: </a:t>
            </a:r>
            <a:r>
              <a:rPr lang="en-GB" dirty="0" err="1">
                <a:solidFill>
                  <a:schemeClr val="bg2"/>
                </a:solidFill>
              </a:rPr>
              <a:t>Kmenová</a:t>
            </a:r>
            <a:r>
              <a:rPr lang="en-GB" dirty="0">
                <a:solidFill>
                  <a:schemeClr val="bg2"/>
                </a:solidFill>
              </a:rPr>
              <a:t> data </a:t>
            </a:r>
            <a:r>
              <a:rPr lang="en-GB" dirty="0" err="1">
                <a:solidFill>
                  <a:schemeClr val="bg2"/>
                </a:solidFill>
              </a:rPr>
              <a:t>položek</a:t>
            </a:r>
            <a:r>
              <a:rPr lang="en-GB" dirty="0">
                <a:solidFill>
                  <a:schemeClr val="bg2"/>
                </a:solidFill>
              </a:rPr>
              <a:t>, </a:t>
            </a:r>
            <a:r>
              <a:rPr lang="en-GB" dirty="0" err="1">
                <a:solidFill>
                  <a:schemeClr val="bg2"/>
                </a:solidFill>
              </a:rPr>
              <a:t>skladové</a:t>
            </a:r>
            <a:r>
              <a:rPr lang="en-GB" dirty="0">
                <a:solidFill>
                  <a:schemeClr val="bg2"/>
                </a:solidFill>
              </a:rPr>
              <a:t> </a:t>
            </a:r>
            <a:r>
              <a:rPr lang="en-GB" dirty="0" err="1">
                <a:solidFill>
                  <a:schemeClr val="bg2"/>
                </a:solidFill>
              </a:rPr>
              <a:t>pohyby</a:t>
            </a:r>
            <a:r>
              <a:rPr lang="en-GB" dirty="0">
                <a:solidFill>
                  <a:schemeClr val="bg2"/>
                </a:solidFill>
              </a:rPr>
              <a:t>.</a:t>
            </a:r>
          </a:p>
          <a:p>
            <a:endParaRPr lang="cs-CZ" dirty="0"/>
          </a:p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885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1333743-1635-DBA4-7B4C-86D8E3B9C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861" y="429794"/>
            <a:ext cx="5740139" cy="902613"/>
          </a:xfrm>
        </p:spPr>
        <p:txBody>
          <a:bodyPr/>
          <a:lstStyle/>
          <a:p>
            <a:r>
              <a:rPr lang="cs-CZ" dirty="0">
                <a:solidFill>
                  <a:srgbClr val="E1B77E"/>
                </a:solidFill>
              </a:rPr>
              <a:t>Nástrahy a benefity e-fakturace</a:t>
            </a:r>
            <a:endParaRPr lang="en-US" dirty="0">
              <a:solidFill>
                <a:srgbClr val="E1B77E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6911744-EBD2-61BA-E3DE-CAB3F49BC653}"/>
              </a:ext>
            </a:extLst>
          </p:cNvPr>
          <p:cNvSpPr txBox="1">
            <a:spLocks/>
          </p:cNvSpPr>
          <p:nvPr/>
        </p:nvSpPr>
        <p:spPr>
          <a:xfrm>
            <a:off x="261855" y="1235075"/>
            <a:ext cx="6525444" cy="46189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egoe UI" panose="020B0502040204020203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00000"/>
              <a:buFont typeface="Segoe UI" panose="020B0502040204020203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Segoe UI" panose="020B0502040204020203" pitchFamily="34" charset="0"/>
              <a:buChar char="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1B77E"/>
              </a:buClr>
              <a:buFont typeface="Calibri" panose="020F0502020204030204" pitchFamily="34" charset="0"/>
              <a:buChar char="!"/>
            </a:pPr>
            <a:r>
              <a:rPr lang="cs-CZ" sz="2000" dirty="0">
                <a:solidFill>
                  <a:schemeClr val="bg2"/>
                </a:solidFill>
              </a:rPr>
              <a:t>Obrovský tlak na účetní systémy</a:t>
            </a:r>
          </a:p>
          <a:p>
            <a:pPr>
              <a:buClr>
                <a:srgbClr val="E1B77E"/>
              </a:buClr>
              <a:buFont typeface="Calibri" panose="020F0502020204030204" pitchFamily="34" charset="0"/>
              <a:buChar char="!"/>
            </a:pPr>
            <a:r>
              <a:rPr lang="cs-CZ" sz="2000" dirty="0">
                <a:solidFill>
                  <a:schemeClr val="bg2"/>
                </a:solidFill>
              </a:rPr>
              <a:t>Minimální nebo žádný prostor pro chybu </a:t>
            </a:r>
          </a:p>
          <a:p>
            <a:pPr>
              <a:buClr>
                <a:srgbClr val="E1B77E"/>
              </a:buClr>
              <a:buFont typeface="Calibri" panose="020F0502020204030204" pitchFamily="34" charset="0"/>
              <a:buChar char="!"/>
            </a:pPr>
            <a:r>
              <a:rPr lang="cs-CZ" sz="2000" dirty="0">
                <a:solidFill>
                  <a:schemeClr val="bg2"/>
                </a:solidFill>
              </a:rPr>
              <a:t>IT bezpečnost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cs-CZ" dirty="0">
              <a:solidFill>
                <a:schemeClr val="bg2"/>
              </a:solidFill>
            </a:endParaRPr>
          </a:p>
          <a:p>
            <a:pPr>
              <a:buClr>
                <a:srgbClr val="E1B77E"/>
              </a:buClr>
              <a:buFont typeface="Calibri" panose="020F0502020204030204" pitchFamily="34" charset="0"/>
              <a:buChar char="+"/>
            </a:pPr>
            <a:r>
              <a:rPr lang="cs-CZ" sz="2000" dirty="0">
                <a:solidFill>
                  <a:schemeClr val="bg2"/>
                </a:solidFill>
              </a:rPr>
              <a:t>Automatizace</a:t>
            </a:r>
          </a:p>
          <a:p>
            <a:pPr lvl="1">
              <a:buClr>
                <a:srgbClr val="E1B77E"/>
              </a:buClr>
              <a:buFont typeface="Calibri" panose="020F0502020204030204" pitchFamily="34" charset="0"/>
              <a:buChar char="+"/>
            </a:pPr>
            <a:r>
              <a:rPr lang="cs-CZ" sz="2000" dirty="0">
                <a:solidFill>
                  <a:schemeClr val="bg2"/>
                </a:solidFill>
              </a:rPr>
              <a:t>interní (účetní procesy, urychlení a úspory fakturačních oddělení)</a:t>
            </a:r>
          </a:p>
          <a:p>
            <a:pPr lvl="1">
              <a:buClr>
                <a:srgbClr val="E1B77E"/>
              </a:buClr>
              <a:buFont typeface="Calibri" panose="020F0502020204030204" pitchFamily="34" charset="0"/>
              <a:buChar char="+"/>
            </a:pPr>
            <a:r>
              <a:rPr lang="cs-CZ" sz="2000" dirty="0">
                <a:solidFill>
                  <a:schemeClr val="bg2"/>
                </a:solidFill>
              </a:rPr>
              <a:t>externí (předvyplněná přiznání, automatické vratky odpočtu)</a:t>
            </a:r>
          </a:p>
          <a:p>
            <a:pPr>
              <a:buClr>
                <a:srgbClr val="E1B77E"/>
              </a:buClr>
              <a:buFont typeface="Calibri" panose="020F0502020204030204" pitchFamily="34" charset="0"/>
              <a:buChar char="+"/>
            </a:pPr>
            <a:r>
              <a:rPr lang="cs-CZ" sz="2000" dirty="0">
                <a:solidFill>
                  <a:schemeClr val="bg2"/>
                </a:solidFill>
              </a:rPr>
              <a:t>Soulad s předpisy</a:t>
            </a:r>
          </a:p>
          <a:p>
            <a:pPr lvl="1">
              <a:buClr>
                <a:srgbClr val="E1B77E"/>
              </a:buClr>
              <a:buFont typeface="Calibri" panose="020F0502020204030204" pitchFamily="34" charset="0"/>
              <a:buChar char="+"/>
            </a:pPr>
            <a:r>
              <a:rPr lang="cs-CZ" sz="2000" dirty="0">
                <a:solidFill>
                  <a:schemeClr val="bg2"/>
                </a:solidFill>
              </a:rPr>
              <a:t>v některých zemích i bezplatná archivace faktur</a:t>
            </a:r>
          </a:p>
          <a:p>
            <a:pPr>
              <a:buClr>
                <a:srgbClr val="E1B77E"/>
              </a:buClr>
              <a:buFont typeface="Calibri" panose="020F0502020204030204" pitchFamily="34" charset="0"/>
              <a:buChar char="+"/>
            </a:pPr>
            <a:r>
              <a:rPr lang="cs-CZ" sz="2000" dirty="0">
                <a:solidFill>
                  <a:schemeClr val="bg2"/>
                </a:solidFill>
              </a:rPr>
              <a:t>Udržitelnost</a:t>
            </a:r>
          </a:p>
          <a:p>
            <a:pPr>
              <a:buFont typeface="Calibri" panose="020F0502020204030204" pitchFamily="34" charset="0"/>
              <a:buChar char="+"/>
            </a:pPr>
            <a:endParaRPr lang="en-GB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28849DE-AB11-537E-7A0F-54AD041C866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542" r="542"/>
          <a:stretch>
            <a:fillRect/>
          </a:stretch>
        </p:blipFill>
        <p:spPr>
          <a:xfrm>
            <a:off x="7099300" y="1235075"/>
            <a:ext cx="4406900" cy="4406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81073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Person holding globe jigsaw">
            <a:extLst>
              <a:ext uri="{FF2B5EF4-FFF2-40B4-BE49-F238E27FC236}">
                <a16:creationId xmlns:a16="http://schemas.microsoft.com/office/drawing/2014/main" id="{A6B31199-30E9-4F36-B88C-11B3A67E9FC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812" b="7812"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5B9A8C-2A89-43C0-8624-45F03A672CE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solidFill>
            <a:schemeClr val="tx2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0E0AE51-DD92-459B-97B8-B95C0ED0A7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1790" y="5717695"/>
            <a:ext cx="3060000" cy="762350"/>
          </a:xfrm>
        </p:spPr>
        <p:txBody>
          <a:bodyPr/>
          <a:lstStyle/>
          <a:p>
            <a:r>
              <a:rPr lang="cs-CZ" dirty="0">
                <a:solidFill>
                  <a:srgbClr val="E1B77E"/>
                </a:solidFill>
              </a:rPr>
              <a:t>#2</a:t>
            </a:r>
            <a:br>
              <a:rPr lang="cs-CZ" dirty="0">
                <a:solidFill>
                  <a:srgbClr val="E1B77E"/>
                </a:solidFill>
              </a:rPr>
            </a:br>
            <a:br>
              <a:rPr lang="cs-CZ" dirty="0">
                <a:solidFill>
                  <a:srgbClr val="E1B77E"/>
                </a:solidFill>
              </a:rPr>
            </a:br>
            <a:r>
              <a:rPr lang="cs-CZ" dirty="0">
                <a:solidFill>
                  <a:srgbClr val="E1B77E"/>
                </a:solidFill>
              </a:rPr>
              <a:t>Podnikání (online) platforem</a:t>
            </a:r>
            <a:endParaRPr lang="en-GB" dirty="0">
              <a:solidFill>
                <a:srgbClr val="E1B7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94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8941C71-6034-DA67-C88D-67A611708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563" y="442214"/>
            <a:ext cx="11325225" cy="365760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00" kern="1200" dirty="0" err="1">
                <a:solidFill>
                  <a:srgbClr val="E1B77E"/>
                </a:solidFill>
                <a:latin typeface="+mj-lt"/>
                <a:ea typeface="+mj-ea"/>
                <a:cs typeface="+mj-cs"/>
              </a:rPr>
              <a:t>Ekonomika</a:t>
            </a:r>
            <a:r>
              <a:rPr lang="en-US" sz="2600" kern="1200" dirty="0">
                <a:solidFill>
                  <a:srgbClr val="E1B77E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rgbClr val="E1B77E"/>
                </a:solidFill>
                <a:latin typeface="+mj-lt"/>
                <a:ea typeface="+mj-ea"/>
                <a:cs typeface="+mj-cs"/>
              </a:rPr>
              <a:t>platforem</a:t>
            </a:r>
            <a:endParaRPr lang="en-US" sz="2600" kern="1200" dirty="0">
              <a:solidFill>
                <a:srgbClr val="E1B77E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87BDF-C991-35A4-82E6-FFE2BA65D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8912" y="6437376"/>
            <a:ext cx="265176" cy="128016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79F52F2-9F22-4374-AACD-FE1E6C74276E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18</a:t>
            </a:fld>
            <a:endParaRPr lang="en-US"/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81DBF66F-3A2B-26D3-4768-867283B80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3232" y="6437376"/>
            <a:ext cx="6272784" cy="128016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Footer</a:t>
            </a:r>
          </a:p>
        </p:txBody>
      </p:sp>
      <p:graphicFrame>
        <p:nvGraphicFramePr>
          <p:cNvPr id="38" name="Content Placeholder 2">
            <a:extLst>
              <a:ext uri="{FF2B5EF4-FFF2-40B4-BE49-F238E27FC236}">
                <a16:creationId xmlns:a16="http://schemas.microsoft.com/office/drawing/2014/main" id="{F4FACB9B-FB82-9E76-89D9-0B92D12D98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4881925"/>
              </p:ext>
            </p:extLst>
          </p:nvPr>
        </p:nvGraphicFramePr>
        <p:xfrm>
          <a:off x="431292" y="1308588"/>
          <a:ext cx="11329416" cy="4434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365108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Multicolored circuit board">
            <a:extLst>
              <a:ext uri="{FF2B5EF4-FFF2-40B4-BE49-F238E27FC236}">
                <a16:creationId xmlns:a16="http://schemas.microsoft.com/office/drawing/2014/main" id="{A6B31199-30E9-4F36-B88C-11B3A67E9FC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919" b="1919"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5B9A8C-2A89-43C0-8624-45F03A672CE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solidFill>
            <a:schemeClr val="tx2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0E0AE51-DD92-459B-97B8-B95C0ED0A7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3835" y="5409386"/>
            <a:ext cx="3060000" cy="762350"/>
          </a:xfrm>
        </p:spPr>
        <p:txBody>
          <a:bodyPr/>
          <a:lstStyle/>
          <a:p>
            <a:r>
              <a:rPr lang="cs-CZ" dirty="0">
                <a:solidFill>
                  <a:srgbClr val="E1B77E"/>
                </a:solidFill>
              </a:rPr>
              <a:t>#3</a:t>
            </a:r>
            <a:br>
              <a:rPr lang="cs-CZ" dirty="0">
                <a:solidFill>
                  <a:srgbClr val="E1B77E"/>
                </a:solidFill>
              </a:rPr>
            </a:br>
            <a:br>
              <a:rPr lang="cs-CZ" dirty="0">
                <a:solidFill>
                  <a:srgbClr val="E1B77E"/>
                </a:solidFill>
              </a:rPr>
            </a:br>
            <a:r>
              <a:rPr lang="cs-CZ" dirty="0">
                <a:solidFill>
                  <a:srgbClr val="E1B77E"/>
                </a:solidFill>
              </a:rPr>
              <a:t>Jednotná registrace k DPH (</a:t>
            </a:r>
            <a:r>
              <a:rPr lang="cs-CZ" dirty="0" err="1">
                <a:solidFill>
                  <a:srgbClr val="E1B77E"/>
                </a:solidFill>
              </a:rPr>
              <a:t>One</a:t>
            </a:r>
            <a:r>
              <a:rPr lang="cs-CZ" dirty="0">
                <a:solidFill>
                  <a:srgbClr val="E1B77E"/>
                </a:solidFill>
              </a:rPr>
              <a:t> Stop Shop)</a:t>
            </a:r>
            <a:endParaRPr lang="en-GB" dirty="0">
              <a:solidFill>
                <a:srgbClr val="E1B77E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82CC69-B93B-0396-8F32-C6723037262C}"/>
              </a:ext>
            </a:extLst>
          </p:cNvPr>
          <p:cNvSpPr txBox="1"/>
          <p:nvPr/>
        </p:nvSpPr>
        <p:spPr>
          <a:xfrm>
            <a:off x="2940113" y="1551087"/>
            <a:ext cx="616993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b="1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Rozšíření</a:t>
            </a:r>
            <a:r>
              <a:rPr lang="en-GB" b="1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GB" b="1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režimu</a:t>
            </a:r>
            <a:r>
              <a:rPr lang="en-GB" b="1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OSS:</a:t>
            </a:r>
            <a:endParaRPr lang="en-GB" b="0" i="0" dirty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Dodání</a:t>
            </a:r>
            <a:r>
              <a:rPr lang="en-GB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GB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zboží</a:t>
            </a:r>
            <a:r>
              <a:rPr lang="en-GB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s </a:t>
            </a:r>
            <a:r>
              <a:rPr lang="en-GB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následnou</a:t>
            </a:r>
            <a:r>
              <a:rPr lang="en-GB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GB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instalací</a:t>
            </a:r>
            <a:r>
              <a:rPr lang="en-GB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pro </a:t>
            </a:r>
            <a:r>
              <a:rPr lang="en-GB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koncové</a:t>
            </a:r>
            <a:r>
              <a:rPr lang="en-GB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GB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zákazníky</a:t>
            </a:r>
            <a:r>
              <a:rPr lang="en-GB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Dodávky</a:t>
            </a:r>
            <a:r>
              <a:rPr lang="en-GB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GB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elektrické</a:t>
            </a:r>
            <a:r>
              <a:rPr lang="en-GB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GB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energie</a:t>
            </a:r>
            <a:r>
              <a:rPr lang="en-GB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, </a:t>
            </a:r>
            <a:r>
              <a:rPr lang="en-GB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včetně</a:t>
            </a:r>
            <a:r>
              <a:rPr lang="en-GB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GB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tepla</a:t>
            </a:r>
            <a:r>
              <a:rPr lang="en-GB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a </a:t>
            </a:r>
            <a:r>
              <a:rPr lang="en-GB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chladu</a:t>
            </a:r>
            <a:r>
              <a:rPr lang="en-GB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Dodání</a:t>
            </a:r>
            <a:r>
              <a:rPr lang="en-GB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GB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zboží</a:t>
            </a:r>
            <a:r>
              <a:rPr lang="en-GB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GB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na</a:t>
            </a:r>
            <a:r>
              <a:rPr lang="en-GB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GB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palubách</a:t>
            </a:r>
            <a:r>
              <a:rPr lang="en-GB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GB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letadel</a:t>
            </a:r>
            <a:r>
              <a:rPr lang="en-GB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GB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finálním</a:t>
            </a:r>
            <a:r>
              <a:rPr lang="en-GB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GB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zákazníkům</a:t>
            </a:r>
            <a:r>
              <a:rPr lang="en-GB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Tuzemské</a:t>
            </a:r>
            <a:r>
              <a:rPr lang="en-GB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GB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dodání</a:t>
            </a:r>
            <a:r>
              <a:rPr lang="en-GB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GB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zboží</a:t>
            </a:r>
            <a:r>
              <a:rPr lang="en-GB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GB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koncovým</a:t>
            </a:r>
            <a:r>
              <a:rPr lang="en-GB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GB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spotřebitelům</a:t>
            </a:r>
            <a:r>
              <a:rPr lang="en-GB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GB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přes</a:t>
            </a:r>
            <a:r>
              <a:rPr lang="en-GB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GB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elektronické</a:t>
            </a:r>
            <a:r>
              <a:rPr lang="en-GB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platformy.</a:t>
            </a:r>
          </a:p>
          <a:p>
            <a:pPr algn="l"/>
            <a:r>
              <a:rPr lang="en-GB" b="1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Zavedení</a:t>
            </a:r>
            <a:r>
              <a:rPr lang="en-GB" b="1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GB" b="1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jednotné</a:t>
            </a:r>
            <a:r>
              <a:rPr lang="en-GB" b="1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GB" b="1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registrace</a:t>
            </a:r>
            <a:r>
              <a:rPr lang="en-GB" b="1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k DPH:</a:t>
            </a:r>
            <a:endParaRPr lang="en-GB" b="0" i="0" dirty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Snazší</a:t>
            </a:r>
            <a:r>
              <a:rPr lang="en-GB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GB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registrace</a:t>
            </a:r>
            <a:r>
              <a:rPr lang="en-GB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k DPH v </a:t>
            </a:r>
            <a:r>
              <a:rPr lang="en-GB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jedné</a:t>
            </a:r>
            <a:r>
              <a:rPr lang="en-GB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zemi.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Zjednodušení</a:t>
            </a:r>
            <a:r>
              <a:rPr lang="en-GB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GB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odvodu</a:t>
            </a:r>
            <a:r>
              <a:rPr lang="en-GB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DPH u </a:t>
            </a:r>
            <a:r>
              <a:rPr lang="en-GB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vybraných</a:t>
            </a:r>
            <a:r>
              <a:rPr lang="en-GB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GB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transakcí</a:t>
            </a:r>
            <a:r>
              <a:rPr lang="en-GB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GB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napříč</a:t>
            </a:r>
            <a:r>
              <a:rPr lang="en-GB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EU.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Zavedení</a:t>
            </a:r>
            <a:r>
              <a:rPr lang="en-GB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GB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nového</a:t>
            </a:r>
            <a:r>
              <a:rPr lang="en-GB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GB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režimu</a:t>
            </a:r>
            <a:r>
              <a:rPr lang="en-GB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GB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přemístění</a:t>
            </a:r>
            <a:r>
              <a:rPr lang="en-GB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GB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vlastního</a:t>
            </a:r>
            <a:r>
              <a:rPr lang="en-GB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GB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zboží</a:t>
            </a:r>
            <a:r>
              <a:rPr lang="en-GB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do </a:t>
            </a:r>
            <a:r>
              <a:rPr lang="en-GB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jiného</a:t>
            </a:r>
            <a:r>
              <a:rPr lang="en-GB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GB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členského</a:t>
            </a:r>
            <a:r>
              <a:rPr lang="en-GB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GB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státu</a:t>
            </a:r>
            <a:r>
              <a:rPr lang="en-GB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EU.</a:t>
            </a:r>
          </a:p>
        </p:txBody>
      </p:sp>
    </p:spTree>
    <p:extLst>
      <p:ext uri="{BB962C8B-B14F-4D97-AF65-F5344CB8AC3E}">
        <p14:creationId xmlns:p14="http://schemas.microsoft.com/office/powerpoint/2010/main" val="413021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10FD1-4C7B-5F61-0BE5-E686C47E4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Boy dressed up with jet pack">
            <a:extLst>
              <a:ext uri="{FF2B5EF4-FFF2-40B4-BE49-F238E27FC236}">
                <a16:creationId xmlns:a16="http://schemas.microsoft.com/office/drawing/2014/main" id="{E1429D96-894A-4C92-B887-B95D07E76737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42" b="20042"/>
          <a:stretch/>
        </p:blipFill>
        <p:spPr>
          <a:xfrm>
            <a:off x="0" y="1989138"/>
            <a:ext cx="12191999" cy="4868862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1A1820B-1D07-36DF-5872-242F304AE83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38151" y="949204"/>
            <a:ext cx="8308286" cy="274320"/>
          </a:xfrm>
        </p:spPr>
        <p:txBody>
          <a:bodyPr/>
          <a:lstStyle/>
          <a:p>
            <a:r>
              <a:rPr lang="en-US" dirty="0"/>
              <a:t> </a:t>
            </a:r>
            <a:r>
              <a:rPr lang="cs-CZ" dirty="0"/>
              <a:t>Lucie Fojtová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17409F9-0C86-8A9C-D9CA-B5003FEC651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01525" y="1364754"/>
            <a:ext cx="8308287" cy="274320"/>
          </a:xfrm>
        </p:spPr>
        <p:txBody>
          <a:bodyPr/>
          <a:lstStyle/>
          <a:p>
            <a:r>
              <a:rPr lang="cs-CZ" dirty="0"/>
              <a:t>10. prosince 2024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5918C68-3819-2EE9-F8D9-2A371ACF8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1" y="442214"/>
            <a:ext cx="8308286" cy="365760"/>
          </a:xfrm>
        </p:spPr>
        <p:txBody>
          <a:bodyPr/>
          <a:lstStyle/>
          <a:p>
            <a:r>
              <a:rPr lang="cs-CZ" dirty="0"/>
              <a:t>GLOBÁLNÍ TRENDY V OBLASTI DPH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97855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C395543-D83C-F485-941D-AF4B4D7A35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7672" y="1338431"/>
            <a:ext cx="3861735" cy="731523"/>
          </a:xfrm>
        </p:spPr>
        <p:txBody>
          <a:bodyPr/>
          <a:lstStyle/>
          <a:p>
            <a:r>
              <a:rPr lang="cs-CZ" dirty="0"/>
              <a:t>Zjednodušení </a:t>
            </a:r>
          </a:p>
          <a:p>
            <a:r>
              <a:rPr lang="cs-CZ" dirty="0" err="1"/>
              <a:t>One</a:t>
            </a:r>
            <a:r>
              <a:rPr lang="cs-CZ" dirty="0"/>
              <a:t> Stop Shop (OSS)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FD195FA-B86C-F20C-1F45-AF46048F20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1688" y="2320512"/>
            <a:ext cx="4093702" cy="902678"/>
          </a:xfrm>
        </p:spPr>
        <p:txBody>
          <a:bodyPr/>
          <a:lstStyle/>
          <a:p>
            <a:pPr lvl="0"/>
            <a:r>
              <a:rPr lang="cs-CZ" dirty="0"/>
              <a:t>Původně vysoký limit pro e-</a:t>
            </a:r>
            <a:r>
              <a:rPr lang="cs-CZ" dirty="0" err="1"/>
              <a:t>commerce</a:t>
            </a:r>
            <a:r>
              <a:rPr lang="cs-CZ" dirty="0"/>
              <a:t> dodávky </a:t>
            </a:r>
            <a:r>
              <a:rPr lang="cs-CZ" sz="1800" dirty="0">
                <a:sym typeface="Wingdings" panose="05000000000000000000" pitchFamily="2" charset="2"/>
              </a:rPr>
              <a:t>(35k – 100k EUR v jednom státě)</a:t>
            </a:r>
            <a:endParaRPr lang="en-US" dirty="0"/>
          </a:p>
          <a:p>
            <a:endParaRPr lang="cs-CZ" sz="1800" dirty="0"/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6B601F-CF5F-57A4-731D-0DC23A6E8ABA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438149" y="6432767"/>
            <a:ext cx="261939" cy="128016"/>
          </a:xfrm>
        </p:spPr>
        <p:txBody>
          <a:bodyPr/>
          <a:lstStyle/>
          <a:p>
            <a:fld id="{A79F52F2-9F22-4374-AACD-FE1E6C74276E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F605945-2ED9-5169-3B01-E9955B4A5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0388" y="855977"/>
            <a:ext cx="755970" cy="7373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97FC3F-7106-FD8C-2418-D22A3CC0D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9392" y="954146"/>
            <a:ext cx="1191046" cy="5289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06E544-87EE-6899-F332-3240321080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3472" y="849989"/>
            <a:ext cx="913715" cy="7373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4C7C488-921C-2020-41BF-5B5FE2DAB8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0221" y="819073"/>
            <a:ext cx="837058" cy="7373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06D222-F22B-BE9D-F1C0-D053F6BF44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00313" y="802833"/>
            <a:ext cx="660951" cy="71865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6DEECFE-25AB-CA72-300D-0D8F342A828B}"/>
              </a:ext>
            </a:extLst>
          </p:cNvPr>
          <p:cNvSpPr txBox="1"/>
          <p:nvPr/>
        </p:nvSpPr>
        <p:spPr bwMode="gray">
          <a:xfrm>
            <a:off x="4520391" y="1960548"/>
            <a:ext cx="1455964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  <a:spcBef>
                <a:spcPts val="400"/>
              </a:spcBef>
            </a:pPr>
            <a:r>
              <a:rPr lang="cs-CZ" sz="1200" dirty="0">
                <a:solidFill>
                  <a:schemeClr val="accent1"/>
                </a:solidFill>
                <a:latin typeface="Avenir Next LT Pro" panose="020B0504020202020204" pitchFamily="34" charset="0"/>
              </a:rPr>
              <a:t>B2C prodeje zboží uvnitř EU</a:t>
            </a:r>
            <a:endParaRPr lang="en-GB" sz="1200" dirty="0" err="1">
              <a:solidFill>
                <a:schemeClr val="accent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9C818E-7084-98B6-B86B-C855135D6065}"/>
              </a:ext>
            </a:extLst>
          </p:cNvPr>
          <p:cNvSpPr txBox="1"/>
          <p:nvPr/>
        </p:nvSpPr>
        <p:spPr bwMode="gray">
          <a:xfrm>
            <a:off x="6091048" y="1785115"/>
            <a:ext cx="1327733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  <a:spcBef>
                <a:spcPts val="400"/>
              </a:spcBef>
            </a:pPr>
            <a:r>
              <a:rPr lang="cs-CZ" sz="1200" dirty="0">
                <a:solidFill>
                  <a:schemeClr val="accent1"/>
                </a:solidFill>
                <a:latin typeface="Avenir Next LT Pro" panose="020B0504020202020204" pitchFamily="34" charset="0"/>
              </a:rPr>
              <a:t>Snížení výjimkového limitu na 10k EUR</a:t>
            </a:r>
            <a:endParaRPr lang="en-GB" sz="1200" dirty="0" err="1">
              <a:solidFill>
                <a:schemeClr val="accent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ECED759-A6C4-105E-4060-EFAA2399597D}"/>
              </a:ext>
            </a:extLst>
          </p:cNvPr>
          <p:cNvSpPr txBox="1"/>
          <p:nvPr/>
        </p:nvSpPr>
        <p:spPr bwMode="gray">
          <a:xfrm>
            <a:off x="7861056" y="1945068"/>
            <a:ext cx="989151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  <a:spcBef>
                <a:spcPts val="400"/>
              </a:spcBef>
            </a:pPr>
            <a:r>
              <a:rPr lang="cs-CZ" sz="1200" dirty="0">
                <a:solidFill>
                  <a:schemeClr val="accent1"/>
                </a:solidFill>
                <a:latin typeface="Avenir Next LT Pro" panose="020B0504020202020204" pitchFamily="34" charset="0"/>
              </a:rPr>
              <a:t>Místo plnění</a:t>
            </a:r>
            <a:endParaRPr lang="en-GB" sz="1200" dirty="0" err="1">
              <a:solidFill>
                <a:schemeClr val="accent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FAFE3B-9301-2CCD-1077-95F9EBC86639}"/>
              </a:ext>
            </a:extLst>
          </p:cNvPr>
          <p:cNvSpPr txBox="1"/>
          <p:nvPr/>
        </p:nvSpPr>
        <p:spPr bwMode="gray">
          <a:xfrm>
            <a:off x="9123475" y="1769635"/>
            <a:ext cx="1250549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  <a:spcBef>
                <a:spcPts val="400"/>
              </a:spcBef>
            </a:pPr>
            <a:r>
              <a:rPr lang="cs-CZ" sz="1200" dirty="0">
                <a:solidFill>
                  <a:schemeClr val="accent1"/>
                </a:solidFill>
                <a:latin typeface="Avenir Next LT Pro" panose="020B0504020202020204" pitchFamily="34" charset="0"/>
              </a:rPr>
              <a:t>Zvýšené požadavky na vedení daňové evidence</a:t>
            </a:r>
            <a:endParaRPr lang="en-GB" sz="1200" dirty="0" err="1">
              <a:solidFill>
                <a:schemeClr val="accent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9B5DE00-10AE-BCFC-112E-7208DE1D1490}"/>
              </a:ext>
            </a:extLst>
          </p:cNvPr>
          <p:cNvSpPr txBox="1"/>
          <p:nvPr/>
        </p:nvSpPr>
        <p:spPr bwMode="gray">
          <a:xfrm>
            <a:off x="10372124" y="1857352"/>
            <a:ext cx="1505260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  <a:spcBef>
                <a:spcPts val="400"/>
              </a:spcBef>
            </a:pPr>
            <a:r>
              <a:rPr lang="cs-CZ" sz="1200" dirty="0">
                <a:solidFill>
                  <a:schemeClr val="accent1"/>
                </a:solidFill>
                <a:latin typeface="Avenir Next LT Pro" panose="020B0504020202020204" pitchFamily="34" charset="0"/>
              </a:rPr>
              <a:t>Konec výjimek na dodávky zboží nízké hodnoty</a:t>
            </a:r>
            <a:endParaRPr lang="en-GB" sz="1200" dirty="0" err="1">
              <a:solidFill>
                <a:schemeClr val="accent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1619732C-5ACE-6DE8-15F9-DF5A34D0CDCB}"/>
              </a:ext>
            </a:extLst>
          </p:cNvPr>
          <p:cNvSpPr txBox="1">
            <a:spLocks/>
          </p:cNvSpPr>
          <p:nvPr/>
        </p:nvSpPr>
        <p:spPr>
          <a:xfrm>
            <a:off x="151688" y="3486392"/>
            <a:ext cx="3838699" cy="9026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accent3"/>
              </a:buClr>
              <a:buSzPct val="100000"/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Segoe UI" panose="020B0502040204020203" pitchFamily="34" charset="0"/>
              <a:buChar char="‒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Segoe UI" panose="020B0502040204020203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Segoe UI" panose="020B0502040204020203" pitchFamily="34" charset="0"/>
              <a:buChar char="‒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Potřeba</a:t>
            </a:r>
            <a:r>
              <a:rPr lang="cs-CZ" dirty="0">
                <a:sym typeface="Wingdings" panose="05000000000000000000" pitchFamily="2" charset="2"/>
              </a:rPr>
              <a:t> registrace k DPH a podávání přiznání v dotčených zemích</a:t>
            </a:r>
          </a:p>
          <a:p>
            <a:endParaRPr lang="cs-CZ" dirty="0"/>
          </a:p>
          <a:p>
            <a:endParaRPr lang="en-US" dirty="0"/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695E3017-F83E-5ABF-9E06-5E464981CE2B}"/>
              </a:ext>
            </a:extLst>
          </p:cNvPr>
          <p:cNvSpPr txBox="1">
            <a:spLocks/>
          </p:cNvSpPr>
          <p:nvPr/>
        </p:nvSpPr>
        <p:spPr>
          <a:xfrm>
            <a:off x="151688" y="4651061"/>
            <a:ext cx="4093702" cy="110716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accent3"/>
              </a:buClr>
              <a:buSzPct val="100000"/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Segoe UI" panose="020B0502040204020203" pitchFamily="34" charset="0"/>
              <a:buChar char="‒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Segoe UI" panose="020B0502040204020203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Segoe UI" panose="020B0502040204020203" pitchFamily="34" charset="0"/>
              <a:buChar char="‒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err="1"/>
              <a:t>One</a:t>
            </a:r>
            <a:r>
              <a:rPr lang="cs-CZ" dirty="0"/>
              <a:t> Stop Shop</a:t>
            </a:r>
          </a:p>
          <a:p>
            <a:pPr lvl="1"/>
            <a:r>
              <a:rPr lang="cs-CZ" dirty="0"/>
              <a:t>umožňuje registraci jen v 1 (své lokální) zemi, podávání 1 přiznání k DPH, 1 platbu. Mezi dotčené státy pak přerozděluje finanční úřad</a:t>
            </a:r>
          </a:p>
          <a:p>
            <a:endParaRPr lang="cs-CZ" dirty="0"/>
          </a:p>
          <a:p>
            <a:endParaRPr lang="en-US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A861F1B5-8A3D-CB3D-9E60-5A3F49EDF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631" y="318755"/>
            <a:ext cx="3505200" cy="731522"/>
          </a:xfrm>
        </p:spPr>
        <p:txBody>
          <a:bodyPr/>
          <a:lstStyle/>
          <a:p>
            <a:r>
              <a:rPr lang="cs-CZ" dirty="0"/>
              <a:t>E-</a:t>
            </a:r>
            <a:r>
              <a:rPr lang="cs-CZ" dirty="0" err="1"/>
              <a:t>commerce</a:t>
            </a:r>
            <a:r>
              <a:rPr lang="cs-CZ" dirty="0"/>
              <a:t> balíček (2021)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9E0F4E-4484-9887-8FB6-006E87E01030}"/>
              </a:ext>
            </a:extLst>
          </p:cNvPr>
          <p:cNvSpPr txBox="1"/>
          <p:nvPr/>
        </p:nvSpPr>
        <p:spPr>
          <a:xfrm>
            <a:off x="4520391" y="3694350"/>
            <a:ext cx="696063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b="1" dirty="0" err="1">
                <a:solidFill>
                  <a:srgbClr val="054E5A"/>
                </a:solidFill>
              </a:rPr>
              <a:t>ViDA</a:t>
            </a:r>
            <a:r>
              <a:rPr lang="cs-CZ" sz="2000" b="1" dirty="0">
                <a:solidFill>
                  <a:srgbClr val="054E5A"/>
                </a:solidFill>
              </a:rPr>
              <a:t> 2027 / 2028</a:t>
            </a:r>
          </a:p>
          <a:p>
            <a:pPr algn="l"/>
            <a:endParaRPr lang="cs-CZ" dirty="0">
              <a:solidFill>
                <a:srgbClr val="054E5A"/>
              </a:solidFill>
            </a:endParaRPr>
          </a:p>
          <a:p>
            <a:pPr marL="285750" indent="-285750" algn="l">
              <a:buClr>
                <a:srgbClr val="E1B77E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rgbClr val="054E5A"/>
                </a:solidFill>
              </a:rPr>
              <a:t>Rozšíření na všechny B2C a také některé B2B transakce</a:t>
            </a:r>
          </a:p>
          <a:p>
            <a:pPr marL="285750" indent="-285750" algn="l">
              <a:buClr>
                <a:srgbClr val="E1B77E"/>
              </a:buClr>
              <a:buFont typeface="Wingdings" panose="05000000000000000000" pitchFamily="2" charset="2"/>
              <a:buChar char="§"/>
            </a:pPr>
            <a:endParaRPr lang="cs-CZ" sz="2000" dirty="0">
              <a:solidFill>
                <a:srgbClr val="054E5A"/>
              </a:solidFill>
            </a:endParaRPr>
          </a:p>
          <a:p>
            <a:pPr marL="285750" indent="-285750" algn="l">
              <a:buClr>
                <a:srgbClr val="E1B77E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rgbClr val="054E5A"/>
                </a:solidFill>
              </a:rPr>
              <a:t>Nový systém pro vykazování přemístění vlastního zboží</a:t>
            </a:r>
          </a:p>
          <a:p>
            <a:pPr marL="285750" indent="-285750" algn="l">
              <a:buClr>
                <a:srgbClr val="E1B77E"/>
              </a:buClr>
              <a:buFont typeface="Wingdings" panose="05000000000000000000" pitchFamily="2" charset="2"/>
              <a:buChar char="§"/>
            </a:pPr>
            <a:endParaRPr lang="cs-CZ" sz="2000" dirty="0">
              <a:solidFill>
                <a:srgbClr val="054E5A"/>
              </a:solidFill>
            </a:endParaRPr>
          </a:p>
          <a:p>
            <a:pPr marL="285750" indent="-285750" algn="l">
              <a:buClr>
                <a:srgbClr val="E1B77E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rgbClr val="054E5A"/>
                </a:solidFill>
              </a:rPr>
              <a:t>Rozšíření režimu lokálního reverse-</a:t>
            </a:r>
            <a:r>
              <a:rPr lang="cs-CZ" sz="2000" dirty="0" err="1">
                <a:solidFill>
                  <a:srgbClr val="054E5A"/>
                </a:solidFill>
              </a:rPr>
              <a:t>charge</a:t>
            </a:r>
            <a:endParaRPr lang="en-GB" sz="2000" dirty="0" err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473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  <p:bldP spid="19" grpId="0"/>
      <p:bldP spid="25" grpId="0"/>
      <p:bldP spid="26" grpId="0"/>
      <p:bldP spid="41" grpId="0"/>
      <p:bldP spid="42" grpId="0"/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 descr="A picture containing tree, outdoor, park, plant&#10;&#10;Description automatically generated">
            <a:extLst>
              <a:ext uri="{FF2B5EF4-FFF2-40B4-BE49-F238E27FC236}">
                <a16:creationId xmlns:a16="http://schemas.microsoft.com/office/drawing/2014/main" id="{5D202DB6-6E72-4C9A-B968-40952A46C94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t="7833" b="7833"/>
          <a:stretch>
            <a:fillRect/>
          </a:stretch>
        </p:blipFill>
        <p:spPr/>
      </p:pic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solidFill>
            <a:schemeClr val="tx2"/>
          </a:solidFill>
        </p:spPr>
        <p:txBody>
          <a:bodyPr/>
          <a:lstStyle/>
          <a:p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ctrTitle"/>
          </p:nvPr>
        </p:nvSpPr>
        <p:spPr>
          <a:xfrm>
            <a:off x="318171" y="5118440"/>
            <a:ext cx="3812174" cy="1358284"/>
          </a:xfrm>
        </p:spPr>
        <p:txBody>
          <a:bodyPr/>
          <a:lstStyle/>
          <a:p>
            <a:r>
              <a:rPr lang="cs-CZ" sz="3200" dirty="0">
                <a:solidFill>
                  <a:srgbClr val="E1B77E"/>
                </a:solidFill>
              </a:rPr>
              <a:t>Atlas </a:t>
            </a:r>
            <a:r>
              <a:rPr lang="cs-CZ" sz="3200" dirty="0" err="1">
                <a:solidFill>
                  <a:srgbClr val="E1B77E"/>
                </a:solidFill>
              </a:rPr>
              <a:t>Copco</a:t>
            </a:r>
            <a:r>
              <a:rPr lang="cs-CZ" sz="3200" dirty="0">
                <a:solidFill>
                  <a:srgbClr val="E1B77E"/>
                </a:solidFill>
              </a:rPr>
              <a:t> </a:t>
            </a:r>
            <a:r>
              <a:rPr lang="cs-CZ" sz="3200" dirty="0" err="1">
                <a:solidFill>
                  <a:srgbClr val="E1B77E"/>
                </a:solidFill>
              </a:rPr>
              <a:t>Services</a:t>
            </a:r>
            <a:r>
              <a:rPr lang="cs-CZ" sz="3200" dirty="0">
                <a:solidFill>
                  <a:srgbClr val="E1B77E"/>
                </a:solidFill>
              </a:rPr>
              <a:t> s.r.o.</a:t>
            </a:r>
            <a:br>
              <a:rPr lang="cs-CZ" sz="3200" dirty="0">
                <a:solidFill>
                  <a:srgbClr val="E1B77E"/>
                </a:solidFill>
              </a:rPr>
            </a:br>
            <a:r>
              <a:rPr lang="cs-CZ" sz="3200" dirty="0">
                <a:solidFill>
                  <a:srgbClr val="E1B77E"/>
                </a:solidFill>
              </a:rPr>
              <a:t>Brno</a:t>
            </a:r>
            <a:br>
              <a:rPr lang="cs-CZ" dirty="0">
                <a:solidFill>
                  <a:srgbClr val="E1B77E"/>
                </a:solidFill>
              </a:rPr>
            </a:br>
            <a:endParaRPr lang="en-US" dirty="0">
              <a:solidFill>
                <a:srgbClr val="E1B77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078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8941C71-6034-DA67-C88D-67A611708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562" y="442214"/>
            <a:ext cx="11329416" cy="365760"/>
          </a:xfrm>
        </p:spPr>
        <p:txBody>
          <a:bodyPr/>
          <a:lstStyle/>
          <a:p>
            <a:r>
              <a:rPr lang="cs-CZ" dirty="0">
                <a:solidFill>
                  <a:srgbClr val="E1B77E"/>
                </a:solidFill>
              </a:rPr>
              <a:t>Atlas </a:t>
            </a:r>
            <a:r>
              <a:rPr lang="cs-CZ" dirty="0" err="1">
                <a:solidFill>
                  <a:srgbClr val="E1B77E"/>
                </a:solidFill>
              </a:rPr>
              <a:t>Copco</a:t>
            </a:r>
            <a:r>
              <a:rPr lang="cs-CZ" dirty="0">
                <a:solidFill>
                  <a:srgbClr val="E1B77E"/>
                </a:solidFill>
              </a:rPr>
              <a:t> – </a:t>
            </a:r>
            <a:r>
              <a:rPr lang="cs-CZ" dirty="0" err="1">
                <a:solidFill>
                  <a:srgbClr val="E1B77E"/>
                </a:solidFill>
              </a:rPr>
              <a:t>Shared</a:t>
            </a:r>
            <a:r>
              <a:rPr lang="cs-CZ" dirty="0">
                <a:solidFill>
                  <a:srgbClr val="E1B77E"/>
                </a:solidFill>
              </a:rPr>
              <a:t> Service Centre Brno</a:t>
            </a:r>
            <a:endParaRPr lang="en-US" dirty="0">
              <a:solidFill>
                <a:srgbClr val="E1B77E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87BDF-C991-35A4-82E6-FFE2BA65D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8912" y="6437376"/>
            <a:ext cx="265176" cy="128016"/>
          </a:xfrm>
        </p:spPr>
        <p:txBody>
          <a:bodyPr/>
          <a:lstStyle/>
          <a:p>
            <a:fld id="{A79F52F2-9F22-4374-AACD-FE1E6C74276E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2" name="Picture 1" descr="A picture containing indoor, ceiling, several&#10;&#10;Description automatically generated">
            <a:extLst>
              <a:ext uri="{FF2B5EF4-FFF2-40B4-BE49-F238E27FC236}">
                <a16:creationId xmlns:a16="http://schemas.microsoft.com/office/drawing/2014/main" id="{201C994F-BB94-A27E-FC58-F673DA95C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271" y="3788596"/>
            <a:ext cx="3434125" cy="2290609"/>
          </a:xfrm>
          <a:prstGeom prst="rect">
            <a:avLst/>
          </a:prstGeom>
        </p:spPr>
      </p:pic>
      <p:pic>
        <p:nvPicPr>
          <p:cNvPr id="4" name="Picture 3" descr="A picture containing indoor">
            <a:extLst>
              <a:ext uri="{FF2B5EF4-FFF2-40B4-BE49-F238E27FC236}">
                <a16:creationId xmlns:a16="http://schemas.microsoft.com/office/drawing/2014/main" id="{6670CA0E-0472-6D75-477A-DA0031D8EF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6784" y="3788597"/>
            <a:ext cx="3434124" cy="2290608"/>
          </a:xfrm>
          <a:prstGeom prst="rect">
            <a:avLst/>
          </a:prstGeom>
        </p:spPr>
      </p:pic>
      <p:pic>
        <p:nvPicPr>
          <p:cNvPr id="5" name="Picture Placeholder 15">
            <a:extLst>
              <a:ext uri="{FF2B5EF4-FFF2-40B4-BE49-F238E27FC236}">
                <a16:creationId xmlns:a16="http://schemas.microsoft.com/office/drawing/2014/main" id="{60B9932F-6FCE-5878-CA83-CA9E2E2221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077" t="3698" r="3858" b="3698"/>
          <a:stretch/>
        </p:blipFill>
        <p:spPr>
          <a:xfrm>
            <a:off x="7264766" y="1105622"/>
            <a:ext cx="4420962" cy="4973584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5182877-1983-139D-93C9-9137079B45BD}"/>
              </a:ext>
            </a:extLst>
          </p:cNvPr>
          <p:cNvSpPr txBox="1">
            <a:spLocks/>
          </p:cNvSpPr>
          <p:nvPr/>
        </p:nvSpPr>
        <p:spPr>
          <a:xfrm>
            <a:off x="515939" y="1105622"/>
            <a:ext cx="5990910" cy="24145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egoe UI" panose="020B0502040204020203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00000"/>
              <a:buFont typeface="Segoe UI" panose="020B0502040204020203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Segoe UI" panose="020B0502040204020203" pitchFamily="34" charset="0"/>
              <a:buChar char="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1B77E"/>
              </a:buClr>
            </a:pPr>
            <a:r>
              <a:rPr lang="cs-CZ" dirty="0">
                <a:solidFill>
                  <a:srgbClr val="DFE4E7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Centrum podpory pro celosvětovou síť poboček Atlas </a:t>
            </a:r>
            <a:r>
              <a:rPr lang="cs-CZ" dirty="0" err="1">
                <a:solidFill>
                  <a:srgbClr val="DFE4E7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Copco</a:t>
            </a:r>
            <a:r>
              <a:rPr lang="cs-CZ" dirty="0">
                <a:solidFill>
                  <a:srgbClr val="DFE4E7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– nejen v oblasti financí, ale i IT, sales a </a:t>
            </a:r>
            <a:r>
              <a:rPr lang="cs-CZ" dirty="0" err="1">
                <a:solidFill>
                  <a:srgbClr val="DFE4E7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customer</a:t>
            </a:r>
            <a:r>
              <a:rPr lang="cs-CZ" dirty="0">
                <a:solidFill>
                  <a:srgbClr val="DFE4E7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care</a:t>
            </a:r>
          </a:p>
          <a:p>
            <a:pPr>
              <a:buClr>
                <a:srgbClr val="E1B77E"/>
              </a:buClr>
            </a:pPr>
            <a:r>
              <a:rPr lang="cs-CZ" dirty="0">
                <a:solidFill>
                  <a:srgbClr val="DFE4E7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Podporujeme 2 divize – vakuová a kompresorová technika</a:t>
            </a:r>
          </a:p>
          <a:p>
            <a:pPr>
              <a:buClr>
                <a:srgbClr val="E1B77E"/>
              </a:buClr>
            </a:pPr>
            <a:r>
              <a:rPr lang="cs-CZ" dirty="0">
                <a:solidFill>
                  <a:srgbClr val="DFE4E7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Máme téměř 700 zaměstnanců 20 národností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930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8941C71-6034-DA67-C88D-67A611708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562" y="442214"/>
            <a:ext cx="11329416" cy="365760"/>
          </a:xfrm>
        </p:spPr>
        <p:txBody>
          <a:bodyPr/>
          <a:lstStyle/>
          <a:p>
            <a:r>
              <a:rPr lang="cs-CZ" dirty="0">
                <a:solidFill>
                  <a:srgbClr val="E1B77E"/>
                </a:solidFill>
              </a:rPr>
              <a:t>Atlas </a:t>
            </a:r>
            <a:r>
              <a:rPr lang="cs-CZ" dirty="0" err="1">
                <a:solidFill>
                  <a:srgbClr val="E1B77E"/>
                </a:solidFill>
              </a:rPr>
              <a:t>Copco</a:t>
            </a:r>
            <a:r>
              <a:rPr lang="cs-CZ" dirty="0">
                <a:solidFill>
                  <a:srgbClr val="E1B77E"/>
                </a:solidFill>
              </a:rPr>
              <a:t> </a:t>
            </a:r>
            <a:r>
              <a:rPr lang="cs-CZ" dirty="0" err="1">
                <a:solidFill>
                  <a:srgbClr val="E1B77E"/>
                </a:solidFill>
              </a:rPr>
              <a:t>group</a:t>
            </a:r>
            <a:endParaRPr lang="en-US" dirty="0">
              <a:solidFill>
                <a:srgbClr val="E1B77E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87BDF-C991-35A4-82E6-FFE2BA65D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8912" y="6437376"/>
            <a:ext cx="265176" cy="128016"/>
          </a:xfrm>
        </p:spPr>
        <p:txBody>
          <a:bodyPr/>
          <a:lstStyle/>
          <a:p>
            <a:fld id="{A79F52F2-9F22-4374-AACD-FE1E6C74276E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3" name="Picture 64">
            <a:extLst>
              <a:ext uri="{FF2B5EF4-FFF2-40B4-BE49-F238E27FC236}">
                <a16:creationId xmlns:a16="http://schemas.microsoft.com/office/drawing/2014/main" id="{E94F46B0-C398-977D-F357-1A2113D4A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939" y="2819400"/>
            <a:ext cx="5346322" cy="3136160"/>
          </a:xfrm>
          <a:prstGeom prst="rect">
            <a:avLst/>
          </a:prstGeom>
        </p:spPr>
      </p:pic>
      <p:pic>
        <p:nvPicPr>
          <p:cNvPr id="9" name="Obrázek 5">
            <a:extLst>
              <a:ext uri="{FF2B5EF4-FFF2-40B4-BE49-F238E27FC236}">
                <a16:creationId xmlns:a16="http://schemas.microsoft.com/office/drawing/2014/main" id="{0BA6EB7A-F3BE-56C7-A0B1-9B0C513414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9728" y="1585632"/>
            <a:ext cx="5486333" cy="4369928"/>
          </a:xfrm>
          <a:prstGeom prst="rect">
            <a:avLst/>
          </a:prstGeom>
        </p:spPr>
      </p:pic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6728935D-3769-6E0A-49B0-A537B4F21D28}"/>
              </a:ext>
            </a:extLst>
          </p:cNvPr>
          <p:cNvSpPr txBox="1">
            <a:spLocks/>
          </p:cNvSpPr>
          <p:nvPr/>
        </p:nvSpPr>
        <p:spPr>
          <a:xfrm>
            <a:off x="515939" y="1223311"/>
            <a:ext cx="5990910" cy="24145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egoe UI" panose="020B0502040204020203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00000"/>
              <a:buFont typeface="Segoe UI" panose="020B0502040204020203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Segoe UI" panose="020B0502040204020203" pitchFamily="34" charset="0"/>
              <a:buChar char="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1B77E"/>
              </a:buClr>
            </a:pPr>
            <a:r>
              <a:rPr lang="cs-CZ" dirty="0">
                <a:solidFill>
                  <a:srgbClr val="DFE4E7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Založeno 1873 ve Švédsku</a:t>
            </a:r>
          </a:p>
          <a:p>
            <a:pPr>
              <a:buClr>
                <a:srgbClr val="E1B77E"/>
              </a:buClr>
            </a:pPr>
            <a:r>
              <a:rPr lang="cs-CZ" dirty="0">
                <a:solidFill>
                  <a:srgbClr val="DFE4E7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Zákazníci ve více než 180 zemích</a:t>
            </a:r>
          </a:p>
          <a:p>
            <a:pPr>
              <a:buClr>
                <a:srgbClr val="E1B77E"/>
              </a:buClr>
            </a:pPr>
            <a:r>
              <a:rPr lang="cs-CZ" dirty="0">
                <a:solidFill>
                  <a:srgbClr val="DFE4E7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43 000 zaměstnanců v 70 zemích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653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8941C71-6034-DA67-C88D-67A611708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562" y="442214"/>
            <a:ext cx="11329416" cy="365760"/>
          </a:xfrm>
        </p:spPr>
        <p:txBody>
          <a:bodyPr/>
          <a:lstStyle/>
          <a:p>
            <a:r>
              <a:rPr lang="cs-CZ"/>
              <a:t>Z ESF do DPH týmu Atlas Copco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87BDF-C991-35A4-82E6-FFE2BA65D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8912" y="6437376"/>
            <a:ext cx="265176" cy="128016"/>
          </a:xfrm>
        </p:spPr>
        <p:txBody>
          <a:bodyPr/>
          <a:lstStyle/>
          <a:p>
            <a:fld id="{A79F52F2-9F22-4374-AACD-FE1E6C74276E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3" name="Picture Placeholder 16">
            <a:extLst>
              <a:ext uri="{FF2B5EF4-FFF2-40B4-BE49-F238E27FC236}">
                <a16:creationId xmlns:a16="http://schemas.microsoft.com/office/drawing/2014/main" id="{ED21B7E6-6D88-1411-E7F3-C5920A01A9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49" r="-3" b="-3"/>
          <a:stretch/>
        </p:blipFill>
        <p:spPr>
          <a:xfrm>
            <a:off x="6261610" y="10"/>
            <a:ext cx="3725425" cy="3184061"/>
          </a:xfrm>
          <a:custGeom>
            <a:avLst/>
            <a:gdLst>
              <a:gd name="connsiteX0" fmla="*/ 519779 w 3519311"/>
              <a:gd name="connsiteY0" fmla="*/ 0 h 3007909"/>
              <a:gd name="connsiteX1" fmla="*/ 2999531 w 3519311"/>
              <a:gd name="connsiteY1" fmla="*/ 0 h 3007909"/>
              <a:gd name="connsiteX2" fmla="*/ 3003920 w 3519311"/>
              <a:gd name="connsiteY2" fmla="*/ 3989 h 3007909"/>
              <a:gd name="connsiteX3" fmla="*/ 3519311 w 3519311"/>
              <a:gd name="connsiteY3" fmla="*/ 1248253 h 3007909"/>
              <a:gd name="connsiteX4" fmla="*/ 1759655 w 3519311"/>
              <a:gd name="connsiteY4" fmla="*/ 3007909 h 3007909"/>
              <a:gd name="connsiteX5" fmla="*/ 9084 w 3519311"/>
              <a:gd name="connsiteY5" fmla="*/ 1428168 h 3007909"/>
              <a:gd name="connsiteX6" fmla="*/ 0 w 3519311"/>
              <a:gd name="connsiteY6" fmla="*/ 1248273 h 3007909"/>
              <a:gd name="connsiteX7" fmla="*/ 0 w 3519311"/>
              <a:gd name="connsiteY7" fmla="*/ 1248233 h 3007909"/>
              <a:gd name="connsiteX8" fmla="*/ 9084 w 3519311"/>
              <a:gd name="connsiteY8" fmla="*/ 1068339 h 3007909"/>
              <a:gd name="connsiteX9" fmla="*/ 515391 w 3519311"/>
              <a:gd name="connsiteY9" fmla="*/ 3989 h 3007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19311" h="3007909">
                <a:moveTo>
                  <a:pt x="519779" y="0"/>
                </a:moveTo>
                <a:lnTo>
                  <a:pt x="2999531" y="0"/>
                </a:lnTo>
                <a:lnTo>
                  <a:pt x="3003920" y="3989"/>
                </a:lnTo>
                <a:cubicBezTo>
                  <a:pt x="3322355" y="322424"/>
                  <a:pt x="3519311" y="762338"/>
                  <a:pt x="3519311" y="1248253"/>
                </a:cubicBezTo>
                <a:cubicBezTo>
                  <a:pt x="3519311" y="2220084"/>
                  <a:pt x="2731486" y="3007909"/>
                  <a:pt x="1759655" y="3007909"/>
                </a:cubicBezTo>
                <a:cubicBezTo>
                  <a:pt x="848565" y="3007909"/>
                  <a:pt x="99196" y="2315485"/>
                  <a:pt x="9084" y="1428168"/>
                </a:cubicBezTo>
                <a:lnTo>
                  <a:pt x="0" y="1248273"/>
                </a:lnTo>
                <a:lnTo>
                  <a:pt x="0" y="1248233"/>
                </a:lnTo>
                <a:lnTo>
                  <a:pt x="9084" y="1068339"/>
                </a:lnTo>
                <a:cubicBezTo>
                  <a:pt x="51137" y="654258"/>
                  <a:pt x="236761" y="282620"/>
                  <a:pt x="515391" y="3989"/>
                </a:cubicBezTo>
                <a:close/>
              </a:path>
            </a:pathLst>
          </a:custGeom>
          <a:noFill/>
        </p:spPr>
      </p:pic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8E4DE7A1-DEB1-9E7E-E938-75F3F55F6AC5}"/>
              </a:ext>
            </a:extLst>
          </p:cNvPr>
          <p:cNvSpPr txBox="1">
            <a:spLocks/>
          </p:cNvSpPr>
          <p:nvPr/>
        </p:nvSpPr>
        <p:spPr>
          <a:xfrm>
            <a:off x="837184" y="2003806"/>
            <a:ext cx="5093208" cy="4352544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egoe UI" panose="020B0502040204020203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00000"/>
              <a:buFont typeface="Segoe UI" panose="020B0502040204020203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Segoe UI" panose="020B0502040204020203" pitchFamily="34" charset="0"/>
              <a:buChar char="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50000"/>
              </a:lnSpc>
              <a:buClr>
                <a:srgbClr val="E1B77E"/>
              </a:buClr>
            </a:pPr>
            <a:r>
              <a:rPr lang="cs-CZ" dirty="0">
                <a:solidFill>
                  <a:schemeClr val="bg2"/>
                </a:solidFill>
              </a:rPr>
              <a:t>Začátky v Atlas Copco</a:t>
            </a:r>
          </a:p>
          <a:p>
            <a:pPr>
              <a:lnSpc>
                <a:spcPct val="250000"/>
              </a:lnSpc>
              <a:buClr>
                <a:srgbClr val="E1B77E"/>
              </a:buClr>
            </a:pPr>
            <a:r>
              <a:rPr lang="cs-CZ" dirty="0">
                <a:solidFill>
                  <a:schemeClr val="bg2"/>
                </a:solidFill>
              </a:rPr>
              <a:t>Můj pracovní den</a:t>
            </a:r>
          </a:p>
          <a:p>
            <a:pPr>
              <a:lnSpc>
                <a:spcPct val="250000"/>
              </a:lnSpc>
              <a:buClr>
                <a:srgbClr val="E1B77E"/>
              </a:buClr>
            </a:pPr>
            <a:r>
              <a:rPr lang="cs-CZ" dirty="0">
                <a:solidFill>
                  <a:schemeClr val="bg2"/>
                </a:solidFill>
              </a:rPr>
              <a:t>Early career programs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C80315CE-2BAD-BEC6-4719-469D5F08BAE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6563" y="914400"/>
            <a:ext cx="11329416" cy="274320"/>
          </a:xfrm>
        </p:spPr>
        <p:txBody>
          <a:bodyPr/>
          <a:lstStyle/>
          <a:p>
            <a:r>
              <a:rPr lang="cs-CZ"/>
              <a:t>Lucie Dudíková</a:t>
            </a:r>
            <a:endParaRPr lang="en-US" dirty="0"/>
          </a:p>
        </p:txBody>
      </p:sp>
      <p:pic>
        <p:nvPicPr>
          <p:cNvPr id="4" name="Picture 3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090D9868-8DB1-97A9-CB73-E9A620579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0706" y="3182030"/>
            <a:ext cx="4901293" cy="3675970"/>
          </a:xfrm>
          <a:custGeom>
            <a:avLst/>
            <a:gdLst>
              <a:gd name="connsiteX0" fmla="*/ 2503809 w 4290740"/>
              <a:gd name="connsiteY0" fmla="*/ 0 h 4130271"/>
              <a:gd name="connsiteX1" fmla="*/ 4198398 w 4290740"/>
              <a:gd name="connsiteY1" fmla="*/ 660580 h 4130271"/>
              <a:gd name="connsiteX2" fmla="*/ 4290740 w 4290740"/>
              <a:gd name="connsiteY2" fmla="*/ 751285 h 4130271"/>
              <a:gd name="connsiteX3" fmla="*/ 4290740 w 4290740"/>
              <a:gd name="connsiteY3" fmla="*/ 4130271 h 4130271"/>
              <a:gd name="connsiteX4" fmla="*/ 604508 w 4290740"/>
              <a:gd name="connsiteY4" fmla="*/ 4130271 h 4130271"/>
              <a:gd name="connsiteX5" fmla="*/ 461940 w 4290740"/>
              <a:gd name="connsiteY5" fmla="*/ 3953232 h 4130271"/>
              <a:gd name="connsiteX6" fmla="*/ 0 w 4290740"/>
              <a:gd name="connsiteY6" fmla="*/ 2503809 h 4130271"/>
              <a:gd name="connsiteX7" fmla="*/ 2503809 w 4290740"/>
              <a:gd name="connsiteY7" fmla="*/ 0 h 4130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0740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0" y="751285"/>
                </a:lnTo>
                <a:lnTo>
                  <a:pt x="4290740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674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Group discussing">
            <a:extLst>
              <a:ext uri="{FF2B5EF4-FFF2-40B4-BE49-F238E27FC236}">
                <a16:creationId xmlns:a16="http://schemas.microsoft.com/office/drawing/2014/main" id="{A6B31199-30E9-4F36-B88C-11B3A67E9FC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862" b="7862"/>
          <a:stretch/>
        </p:blipFill>
        <p:spPr>
          <a:xfrm>
            <a:off x="0" y="6440"/>
            <a:ext cx="12192000" cy="6858000"/>
          </a:xfr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5B9A8C-2A89-43C0-8624-45F03A672CE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/>
          <a:p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0E0AE51-DD92-459B-97B8-B95C0ED0A7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231" y="5373527"/>
            <a:ext cx="3060000" cy="762350"/>
          </a:xfrm>
        </p:spPr>
        <p:txBody>
          <a:bodyPr/>
          <a:lstStyle/>
          <a:p>
            <a:r>
              <a:rPr lang="cs-CZ" dirty="0">
                <a:solidFill>
                  <a:srgbClr val="E1B77E"/>
                </a:solidFill>
              </a:rPr>
              <a:t>BIG4 vs </a:t>
            </a:r>
            <a:r>
              <a:rPr lang="cs-CZ" dirty="0" err="1">
                <a:solidFill>
                  <a:srgbClr val="E1B77E"/>
                </a:solidFill>
              </a:rPr>
              <a:t>Inhouse</a:t>
            </a:r>
            <a:r>
              <a:rPr lang="cs-CZ" dirty="0">
                <a:solidFill>
                  <a:srgbClr val="E1B77E"/>
                </a:solidFill>
              </a:rPr>
              <a:t> tax advisory</a:t>
            </a:r>
            <a:endParaRPr lang="en-GB" dirty="0">
              <a:solidFill>
                <a:srgbClr val="E1B7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3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148476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8941C71-6034-DA67-C88D-67A611708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562" y="442214"/>
            <a:ext cx="11329416" cy="365760"/>
          </a:xfrm>
        </p:spPr>
        <p:txBody>
          <a:bodyPr/>
          <a:lstStyle/>
          <a:p>
            <a:r>
              <a:rPr lang="cs-CZ" dirty="0"/>
              <a:t>Výpadek příjmů z DPH 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5137494-808B-5367-114B-9E4BEE5CD4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6563" y="914400"/>
            <a:ext cx="11329416" cy="274320"/>
          </a:xfrm>
        </p:spPr>
        <p:txBody>
          <a:bodyPr/>
          <a:lstStyle/>
          <a:p>
            <a:r>
              <a:rPr lang="cs-CZ" dirty="0"/>
              <a:t>VAT gap (2021)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87BDF-C991-35A4-82E6-FFE2BA65D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8912" y="6437376"/>
            <a:ext cx="265176" cy="128016"/>
          </a:xfrm>
        </p:spPr>
        <p:txBody>
          <a:bodyPr/>
          <a:lstStyle/>
          <a:p>
            <a:fld id="{A79F52F2-9F22-4374-AACD-FE1E6C74276E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3037D4-6A5D-1F7D-0CE6-4A6A6E1CB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5844" y="1525565"/>
            <a:ext cx="5962650" cy="28860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2C0B3A-6E34-A998-D449-CA56C1041D42}"/>
              </a:ext>
            </a:extLst>
          </p:cNvPr>
          <p:cNvSpPr txBox="1"/>
          <p:nvPr/>
        </p:nvSpPr>
        <p:spPr>
          <a:xfrm>
            <a:off x="1053994" y="2490933"/>
            <a:ext cx="3543170" cy="461665"/>
          </a:xfrm>
          <a:prstGeom prst="rect">
            <a:avLst/>
          </a:prstGeom>
          <a:solidFill>
            <a:schemeClr val="tx2">
              <a:alpha val="61000"/>
            </a:schemeClr>
          </a:solidFill>
          <a:effectLst>
            <a:glow rad="127000">
              <a:schemeClr val="accent1"/>
            </a:glow>
          </a:effectLst>
        </p:spPr>
        <p:txBody>
          <a:bodyPr wrap="square" rtlCol="0">
            <a:spAutoFit/>
          </a:bodyPr>
          <a:lstStyle/>
          <a:p>
            <a:pPr algn="l"/>
            <a:r>
              <a:rPr lang="cs-CZ" sz="2400" dirty="0">
                <a:solidFill>
                  <a:schemeClr val="bg2"/>
                </a:solidFill>
              </a:rPr>
              <a:t>61 miliard EUR</a:t>
            </a:r>
          </a:p>
        </p:txBody>
      </p:sp>
      <p:pic>
        <p:nvPicPr>
          <p:cNvPr id="11" name="Graphic 10" descr="Euro with solid fill">
            <a:extLst>
              <a:ext uri="{FF2B5EF4-FFF2-40B4-BE49-F238E27FC236}">
                <a16:creationId xmlns:a16="http://schemas.microsoft.com/office/drawing/2014/main" id="{1F8C48D6-CD08-7BD2-8A0B-51B39B089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9501" y="2558523"/>
            <a:ext cx="326487" cy="326487"/>
          </a:xfrm>
          <a:prstGeom prst="rect">
            <a:avLst/>
          </a:prstGeom>
        </p:spPr>
      </p:pic>
      <p:pic>
        <p:nvPicPr>
          <p:cNvPr id="12" name="Graphic 11" descr="Euro with solid fill">
            <a:extLst>
              <a:ext uri="{FF2B5EF4-FFF2-40B4-BE49-F238E27FC236}">
                <a16:creationId xmlns:a16="http://schemas.microsoft.com/office/drawing/2014/main" id="{8B791A24-6EFB-016E-3C8E-FDE21DFC0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5480" y="3296187"/>
            <a:ext cx="326487" cy="3264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DE3C690-3595-F374-6BBF-AD6630B6E342}"/>
              </a:ext>
            </a:extLst>
          </p:cNvPr>
          <p:cNvSpPr txBox="1"/>
          <p:nvPr/>
        </p:nvSpPr>
        <p:spPr>
          <a:xfrm>
            <a:off x="995211" y="3211311"/>
            <a:ext cx="3543170" cy="1200329"/>
          </a:xfrm>
          <a:prstGeom prst="rect">
            <a:avLst/>
          </a:prstGeom>
          <a:solidFill>
            <a:schemeClr val="tx2">
              <a:alpha val="61000"/>
            </a:schemeClr>
          </a:solidFill>
          <a:effectLst>
            <a:glow rad="127000">
              <a:schemeClr val="accent1"/>
            </a:glow>
          </a:effectLst>
        </p:spPr>
        <p:txBody>
          <a:bodyPr wrap="square" rtlCol="0">
            <a:spAutoFit/>
          </a:bodyPr>
          <a:lstStyle/>
          <a:p>
            <a:pPr algn="l"/>
            <a:r>
              <a:rPr lang="cs-CZ" sz="2400" dirty="0">
                <a:solidFill>
                  <a:schemeClr val="bg2"/>
                </a:solidFill>
              </a:rPr>
              <a:t>5,3 % příjmů z DPH každoročně zmizí v členských státech</a:t>
            </a:r>
            <a:endParaRPr lang="en-GB" sz="2400" dirty="0" err="1">
              <a:solidFill>
                <a:schemeClr val="bg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665FF4-A097-2F4C-AF91-443490AF23C6}"/>
              </a:ext>
            </a:extLst>
          </p:cNvPr>
          <p:cNvSpPr txBox="1"/>
          <p:nvPr/>
        </p:nvSpPr>
        <p:spPr>
          <a:xfrm>
            <a:off x="5435844" y="4533041"/>
            <a:ext cx="63301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700" i="1" dirty="0">
                <a:solidFill>
                  <a:schemeClr val="bg2"/>
                </a:solidFill>
              </a:rPr>
              <a:t>zdroj: </a:t>
            </a:r>
            <a:r>
              <a:rPr lang="en-GB" sz="700" i="1" dirty="0">
                <a:solidFill>
                  <a:schemeClr val="bg2"/>
                </a:solidFill>
              </a:rPr>
              <a:t>European Commission, Directorate-General for Taxation and Customs Union, VAT gap report 2023, Publications Office of the European Union, 2023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326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2FC6C9A-0B2B-FFEA-FB95-96A5400ED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562" y="442214"/>
            <a:ext cx="11329416" cy="365760"/>
          </a:xfrm>
        </p:spPr>
        <p:txBody>
          <a:bodyPr/>
          <a:lstStyle/>
          <a:p>
            <a:r>
              <a:rPr lang="cs-CZ" dirty="0"/>
              <a:t>Výpadek příjmů z DPH</a:t>
            </a:r>
            <a:endParaRPr lang="en-US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38647305-8718-4E0D-A328-5FA05D53CB6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36563" y="914400"/>
            <a:ext cx="11329416" cy="274320"/>
          </a:xfrm>
        </p:spPr>
        <p:txBody>
          <a:bodyPr/>
          <a:lstStyle/>
          <a:p>
            <a:r>
              <a:rPr lang="cs-CZ" dirty="0"/>
              <a:t>výtečníci a šampioni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F719704-AC44-38DC-A684-B8223C4F743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2506" y="3224160"/>
            <a:ext cx="2651760" cy="2246619"/>
          </a:xfrm>
        </p:spPr>
        <p:txBody>
          <a:bodyPr/>
          <a:lstStyle/>
          <a:p>
            <a:r>
              <a:rPr lang="cs-CZ" sz="2000" b="1" dirty="0">
                <a:solidFill>
                  <a:schemeClr val="tx2"/>
                </a:solidFill>
              </a:rPr>
              <a:t>27. RUMUNSKO</a:t>
            </a:r>
          </a:p>
          <a:p>
            <a:endParaRPr lang="cs-CZ" sz="2000" b="1" dirty="0">
              <a:solidFill>
                <a:schemeClr val="tx2"/>
              </a:solidFill>
            </a:endParaRPr>
          </a:p>
          <a:p>
            <a:r>
              <a:rPr lang="cs-CZ" sz="2000" b="1" dirty="0">
                <a:solidFill>
                  <a:schemeClr val="tx2"/>
                </a:solidFill>
              </a:rPr>
              <a:t>36,7 %</a:t>
            </a:r>
            <a:endParaRPr lang="en-US" sz="2000" b="1" dirty="0">
              <a:solidFill>
                <a:schemeClr val="tx2"/>
              </a:solidFill>
            </a:endParaRPr>
          </a:p>
          <a:p>
            <a:endParaRPr lang="en-US" dirty="0"/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01C55794-53F9-5ACF-A658-56A5CAADA2FF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438149" y="6432767"/>
            <a:ext cx="261939" cy="128016"/>
          </a:xfrm>
        </p:spPr>
        <p:txBody>
          <a:bodyPr/>
          <a:lstStyle/>
          <a:p>
            <a:fld id="{A79F52F2-9F22-4374-AACD-FE1E6C74276E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737214A-3FE2-01AB-4D4B-323E1D4A1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9650" y="2327809"/>
            <a:ext cx="826009" cy="552310"/>
          </a:xfrm>
          <a:prstGeom prst="rect">
            <a:avLst/>
          </a:prstGeom>
        </p:spPr>
      </p:pic>
      <p:pic>
        <p:nvPicPr>
          <p:cNvPr id="29" name="Picture 28" descr="A red and white flag&#10;&#10;Description automatically generated">
            <a:extLst>
              <a:ext uri="{FF2B5EF4-FFF2-40B4-BE49-F238E27FC236}">
                <a16:creationId xmlns:a16="http://schemas.microsoft.com/office/drawing/2014/main" id="{43E2D382-DAD5-E52B-F6E4-B08D4A6CC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1914" y="2327809"/>
            <a:ext cx="835863" cy="557351"/>
          </a:xfrm>
          <a:prstGeom prst="rect">
            <a:avLst/>
          </a:prstGeom>
        </p:spPr>
      </p:pic>
      <p:pic>
        <p:nvPicPr>
          <p:cNvPr id="31" name="Picture 30" descr="A red white and blue flag&#10;&#10;Description automatically generated">
            <a:extLst>
              <a:ext uri="{FF2B5EF4-FFF2-40B4-BE49-F238E27FC236}">
                <a16:creationId xmlns:a16="http://schemas.microsoft.com/office/drawing/2014/main" id="{8E2F2ADE-5B54-928F-9742-A66DCFAF9C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1343" y="2345780"/>
            <a:ext cx="826009" cy="550780"/>
          </a:xfrm>
          <a:prstGeom prst="rect">
            <a:avLst/>
          </a:prstGeom>
        </p:spPr>
      </p:pic>
      <p:pic>
        <p:nvPicPr>
          <p:cNvPr id="33" name="Picture 32" descr="A red white and blue flag&#10;&#10;Description automatically generated">
            <a:extLst>
              <a:ext uri="{FF2B5EF4-FFF2-40B4-BE49-F238E27FC236}">
                <a16:creationId xmlns:a16="http://schemas.microsoft.com/office/drawing/2014/main" id="{AB299046-111D-02AE-08BE-060C18248D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9253" y="2361255"/>
            <a:ext cx="802800" cy="535305"/>
          </a:xfrm>
          <a:prstGeom prst="rect">
            <a:avLst/>
          </a:prstGeom>
        </p:spPr>
      </p:pic>
      <p:pic>
        <p:nvPicPr>
          <p:cNvPr id="35" name="Picture 34" descr="A blue cross on a white background&#10;&#10;Description automatically generated">
            <a:extLst>
              <a:ext uri="{FF2B5EF4-FFF2-40B4-BE49-F238E27FC236}">
                <a16:creationId xmlns:a16="http://schemas.microsoft.com/office/drawing/2014/main" id="{A9B5E7D9-2EC3-7F34-E357-EA3AF48A62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9889550" y="2361255"/>
            <a:ext cx="802800" cy="490461"/>
          </a:xfrm>
          <a:prstGeom prst="rect">
            <a:avLst/>
          </a:prstGeom>
        </p:spPr>
      </p:pic>
      <p:pic>
        <p:nvPicPr>
          <p:cNvPr id="37" name="Picture 36" descr="A flag with a red and yellow stripe&#10;&#10;Description automatically generated">
            <a:extLst>
              <a:ext uri="{FF2B5EF4-FFF2-40B4-BE49-F238E27FC236}">
                <a16:creationId xmlns:a16="http://schemas.microsoft.com/office/drawing/2014/main" id="{F5C27C48-0B47-C4C2-231A-A325954D73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19847" y="2339383"/>
            <a:ext cx="755900" cy="504031"/>
          </a:xfrm>
          <a:prstGeom prst="rect">
            <a:avLst/>
          </a:prstGeom>
        </p:spPr>
      </p:pic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616666BE-55F3-E1A7-5FCF-47CE33582C1D}"/>
              </a:ext>
            </a:extLst>
          </p:cNvPr>
          <p:cNvSpPr txBox="1">
            <a:spLocks/>
          </p:cNvSpPr>
          <p:nvPr/>
        </p:nvSpPr>
        <p:spPr>
          <a:xfrm>
            <a:off x="3443965" y="3224159"/>
            <a:ext cx="2651760" cy="2246619"/>
          </a:xfrm>
          <a:prstGeom prst="rect">
            <a:avLst/>
          </a:prstGeom>
        </p:spPr>
        <p:txBody>
          <a:bodyPr vert="horz" lIns="182880" tIns="0" rIns="182880" bIns="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88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egoe UI" panose="020B0502040204020203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85800" indent="-22860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00000"/>
              <a:buFont typeface="Segoe UI" panose="020B0502040204020203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914400" indent="-22860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Segoe UI" panose="020B0502040204020203" pitchFamily="34" charset="0"/>
              <a:buChar char="‒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14400" indent="-18288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b="1" dirty="0">
                <a:solidFill>
                  <a:schemeClr val="tx2"/>
                </a:solidFill>
              </a:rPr>
              <a:t>26. MALTA</a:t>
            </a:r>
          </a:p>
          <a:p>
            <a:endParaRPr lang="cs-CZ" sz="2000" b="1" dirty="0">
              <a:solidFill>
                <a:schemeClr val="tx2"/>
              </a:solidFill>
            </a:endParaRPr>
          </a:p>
          <a:p>
            <a:r>
              <a:rPr lang="cs-CZ" sz="2000" b="1" dirty="0">
                <a:solidFill>
                  <a:schemeClr val="tx2"/>
                </a:solidFill>
              </a:rPr>
              <a:t>25,7 %</a:t>
            </a:r>
            <a:endParaRPr lang="en-US" sz="2000" b="1" dirty="0">
              <a:solidFill>
                <a:schemeClr val="tx2"/>
              </a:solidFill>
            </a:endParaRPr>
          </a:p>
          <a:p>
            <a:endParaRPr lang="en-US" dirty="0"/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ACD9C672-F05F-E14E-66AE-6F2C9EA1F105}"/>
              </a:ext>
            </a:extLst>
          </p:cNvPr>
          <p:cNvSpPr txBox="1">
            <a:spLocks/>
          </p:cNvSpPr>
          <p:nvPr/>
        </p:nvSpPr>
        <p:spPr>
          <a:xfrm>
            <a:off x="8965070" y="3139967"/>
            <a:ext cx="2651760" cy="2246619"/>
          </a:xfrm>
          <a:prstGeom prst="rect">
            <a:avLst/>
          </a:prstGeom>
        </p:spPr>
        <p:txBody>
          <a:bodyPr vert="horz" lIns="182880" tIns="0" rIns="182880" bIns="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88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egoe UI" panose="020B0502040204020203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85800" indent="-22860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00000"/>
              <a:buFont typeface="Segoe UI" panose="020B0502040204020203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914400" indent="-22860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Segoe UI" panose="020B0502040204020203" pitchFamily="34" charset="0"/>
              <a:buChar char="‒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14400" indent="-18288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b="1" dirty="0">
                <a:solidFill>
                  <a:schemeClr val="tx2"/>
                </a:solidFill>
              </a:rPr>
              <a:t>1. HOLANDSKO</a:t>
            </a:r>
          </a:p>
          <a:p>
            <a:r>
              <a:rPr lang="cs-CZ" sz="2000" b="1" dirty="0">
                <a:solidFill>
                  <a:schemeClr val="tx2"/>
                </a:solidFill>
              </a:rPr>
              <a:t> 2. FINSKO</a:t>
            </a:r>
          </a:p>
          <a:p>
            <a:r>
              <a:rPr lang="cs-CZ" sz="2000" b="1" dirty="0">
                <a:solidFill>
                  <a:schemeClr val="tx2"/>
                </a:solidFill>
              </a:rPr>
              <a:t>3. ŠPANĚLSKO</a:t>
            </a:r>
          </a:p>
          <a:p>
            <a:endParaRPr lang="cs-CZ" sz="2000" b="1" dirty="0">
              <a:solidFill>
                <a:schemeClr val="tx2"/>
              </a:solidFill>
            </a:endParaRPr>
          </a:p>
          <a:p>
            <a:r>
              <a:rPr lang="cs-CZ" sz="2000" b="1" dirty="0">
                <a:solidFill>
                  <a:schemeClr val="tx2"/>
                </a:solidFill>
              </a:rPr>
              <a:t>&lt; 1 %</a:t>
            </a:r>
            <a:endParaRPr lang="en-US" sz="2000" b="1" dirty="0">
              <a:solidFill>
                <a:schemeClr val="tx2"/>
              </a:solidFill>
            </a:endParaRPr>
          </a:p>
          <a:p>
            <a:endParaRPr lang="en-US" dirty="0"/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50773747-7875-F8F1-1334-B59569468B6B}"/>
              </a:ext>
            </a:extLst>
          </p:cNvPr>
          <p:cNvSpPr txBox="1">
            <a:spLocks/>
          </p:cNvSpPr>
          <p:nvPr/>
        </p:nvSpPr>
        <p:spPr>
          <a:xfrm>
            <a:off x="6153611" y="3224158"/>
            <a:ext cx="2651760" cy="2246619"/>
          </a:xfrm>
          <a:prstGeom prst="rect">
            <a:avLst/>
          </a:prstGeom>
        </p:spPr>
        <p:txBody>
          <a:bodyPr vert="horz" lIns="182880" tIns="0" rIns="182880" bIns="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88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egoe UI" panose="020B0502040204020203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85800" indent="-22860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00000"/>
              <a:buFont typeface="Segoe UI" panose="020B0502040204020203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914400" indent="-22860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Segoe UI" panose="020B0502040204020203" pitchFamily="34" charset="0"/>
              <a:buChar char="‒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14400" indent="-18288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b="1" dirty="0">
                <a:solidFill>
                  <a:schemeClr val="tx2"/>
                </a:solidFill>
              </a:rPr>
              <a:t>19. ČESKO</a:t>
            </a:r>
          </a:p>
          <a:p>
            <a:endParaRPr lang="cs-CZ" sz="2000" b="1" dirty="0">
              <a:solidFill>
                <a:schemeClr val="tx2"/>
              </a:solidFill>
            </a:endParaRPr>
          </a:p>
          <a:p>
            <a:r>
              <a:rPr lang="cs-CZ" sz="2000" b="1" dirty="0">
                <a:solidFill>
                  <a:schemeClr val="tx2"/>
                </a:solidFill>
              </a:rPr>
              <a:t>7 %</a:t>
            </a:r>
            <a:endParaRPr lang="en-US" sz="2000" b="1" dirty="0">
              <a:solidFill>
                <a:schemeClr val="tx2"/>
              </a:solidFill>
            </a:endParaRP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035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38" grpId="0"/>
      <p:bldP spid="45" grpId="0"/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8941C71-6034-DA67-C88D-67A611708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562" y="442214"/>
            <a:ext cx="11329416" cy="365760"/>
          </a:xfrm>
        </p:spPr>
        <p:txBody>
          <a:bodyPr/>
          <a:lstStyle/>
          <a:p>
            <a:r>
              <a:rPr lang="cs-CZ" dirty="0"/>
              <a:t>Jak si vedou členské státy EU?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5137494-808B-5367-114B-9E4BEE5CD4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6563" y="914400"/>
            <a:ext cx="11329416" cy="274320"/>
          </a:xfrm>
        </p:spPr>
        <p:txBody>
          <a:bodyPr/>
          <a:lstStyle/>
          <a:p>
            <a:r>
              <a:rPr lang="cs-CZ" dirty="0"/>
              <a:t>% ztracených příjmů z DPH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87BDF-C991-35A4-82E6-FFE2BA65D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8912" y="6437376"/>
            <a:ext cx="265176" cy="128016"/>
          </a:xfrm>
        </p:spPr>
        <p:txBody>
          <a:bodyPr/>
          <a:lstStyle/>
          <a:p>
            <a:fld id="{A79F52F2-9F22-4374-AACD-FE1E6C74276E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C9F9B9-DDE8-209E-F034-6EC16AA35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355" y="1638932"/>
            <a:ext cx="6905625" cy="42195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CA4D05-B83B-DB0B-8717-0060ECC54222}"/>
              </a:ext>
            </a:extLst>
          </p:cNvPr>
          <p:cNvSpPr txBox="1"/>
          <p:nvPr/>
        </p:nvSpPr>
        <p:spPr>
          <a:xfrm>
            <a:off x="3332084" y="5943600"/>
            <a:ext cx="63301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700" i="1" dirty="0">
                <a:solidFill>
                  <a:schemeClr val="bg2"/>
                </a:solidFill>
              </a:rPr>
              <a:t>zdroj: </a:t>
            </a:r>
            <a:r>
              <a:rPr lang="en-GB" sz="700" i="1" dirty="0">
                <a:solidFill>
                  <a:schemeClr val="bg2"/>
                </a:solidFill>
              </a:rPr>
              <a:t>European Commission, Directorate-General for Taxation and Customs Union, VAT gap report 2023, Publications Office of the European Union, 2023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196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8941C71-6034-DA67-C88D-67A611708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562" y="442214"/>
            <a:ext cx="11329416" cy="365760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Motivace pro změnu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87BDF-C991-35A4-82E6-FFE2BA65D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8912" y="6437376"/>
            <a:ext cx="265176" cy="128016"/>
          </a:xfrm>
        </p:spPr>
        <p:txBody>
          <a:bodyPr/>
          <a:lstStyle/>
          <a:p>
            <a:fld id="{A79F52F2-9F22-4374-AACD-FE1E6C74276E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A76642D6-09C1-7E91-C0BE-E80102456A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566174"/>
              </p:ext>
            </p:extLst>
          </p:nvPr>
        </p:nvGraphicFramePr>
        <p:xfrm>
          <a:off x="1447550" y="91334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92569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8941C71-6034-DA67-C88D-67A611708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562" y="442214"/>
            <a:ext cx="11329416" cy="365760"/>
          </a:xfrm>
        </p:spPr>
        <p:txBody>
          <a:bodyPr/>
          <a:lstStyle/>
          <a:p>
            <a:r>
              <a:rPr lang="cs-CZ" dirty="0" err="1"/>
              <a:t>ViDA</a:t>
            </a:r>
            <a:r>
              <a:rPr lang="cs-CZ" dirty="0"/>
              <a:t> – VAT in </a:t>
            </a:r>
            <a:r>
              <a:rPr lang="cs-CZ" dirty="0" err="1"/>
              <a:t>the</a:t>
            </a:r>
            <a:r>
              <a:rPr lang="cs-CZ" dirty="0"/>
              <a:t> Digital Age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87BDF-C991-35A4-82E6-FFE2BA65D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8912" y="6437376"/>
            <a:ext cx="265176" cy="128016"/>
          </a:xfrm>
        </p:spPr>
        <p:txBody>
          <a:bodyPr/>
          <a:lstStyle/>
          <a:p>
            <a:fld id="{A79F52F2-9F22-4374-AACD-FE1E6C74276E}" type="slidenum">
              <a:rPr lang="en-US" smtClean="0"/>
              <a:pPr/>
              <a:t>7</a:t>
            </a:fld>
            <a:endParaRPr lang="en-US" dirty="0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410FF6C8-B48D-FF8A-872B-041E851D38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6977856"/>
              </p:ext>
            </p:extLst>
          </p:nvPr>
        </p:nvGraphicFramePr>
        <p:xfrm>
          <a:off x="1728514" y="114689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8" name="Graphic 17" descr="Ui Ux outline">
            <a:extLst>
              <a:ext uri="{FF2B5EF4-FFF2-40B4-BE49-F238E27FC236}">
                <a16:creationId xmlns:a16="http://schemas.microsoft.com/office/drawing/2014/main" id="{432C7FA5-3D70-A276-F999-E409F0EFF7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401935" y="3405005"/>
            <a:ext cx="914400" cy="914400"/>
          </a:xfrm>
          <a:prstGeom prst="rect">
            <a:avLst/>
          </a:prstGeom>
        </p:spPr>
      </p:pic>
      <p:pic>
        <p:nvPicPr>
          <p:cNvPr id="3" name="Graphic 2" descr="Syncing cloud outline">
            <a:extLst>
              <a:ext uri="{FF2B5EF4-FFF2-40B4-BE49-F238E27FC236}">
                <a16:creationId xmlns:a16="http://schemas.microsoft.com/office/drawing/2014/main" id="{089ADEF3-974A-6EFC-7352-4E96111F91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035269" y="1733376"/>
            <a:ext cx="914400" cy="914400"/>
          </a:xfrm>
          <a:prstGeom prst="rect">
            <a:avLst/>
          </a:prstGeom>
        </p:spPr>
      </p:pic>
      <p:pic>
        <p:nvPicPr>
          <p:cNvPr id="11" name="Graphic 10" descr="Flowchart outline">
            <a:extLst>
              <a:ext uri="{FF2B5EF4-FFF2-40B4-BE49-F238E27FC236}">
                <a16:creationId xmlns:a16="http://schemas.microsoft.com/office/drawing/2014/main" id="{927DA74D-3AA6-A8DA-F6A7-DF831346F5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035269" y="4985283"/>
            <a:ext cx="914400" cy="914400"/>
          </a:xfrm>
          <a:prstGeom prst="rect">
            <a:avLst/>
          </a:prstGeom>
        </p:spPr>
      </p:pic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2709C0C5-F6B2-9881-B6F6-6D1E7785BC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6563" y="914400"/>
            <a:ext cx="11329416" cy="274320"/>
          </a:xfrm>
        </p:spPr>
        <p:txBody>
          <a:bodyPr/>
          <a:lstStyle/>
          <a:p>
            <a:r>
              <a:rPr lang="cs-CZ" dirty="0"/>
              <a:t>Reforma systému DPH v EU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734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Close-up of a stopwatch">
            <a:extLst>
              <a:ext uri="{FF2B5EF4-FFF2-40B4-BE49-F238E27FC236}">
                <a16:creationId xmlns:a16="http://schemas.microsoft.com/office/drawing/2014/main" id="{A6B31199-30E9-4F36-B88C-11B3A67E9FC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802" b="7802"/>
          <a:stretch>
            <a:fillRect/>
          </a:stretch>
        </p:blipFill>
        <p:spPr/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5B9A8C-2A89-43C0-8624-45F03A672CE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solidFill>
            <a:schemeClr val="tx2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0E0AE51-DD92-459B-97B8-B95C0ED0A7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0164" y="5352840"/>
            <a:ext cx="3060000" cy="762350"/>
          </a:xfrm>
        </p:spPr>
        <p:txBody>
          <a:bodyPr/>
          <a:lstStyle/>
          <a:p>
            <a:r>
              <a:rPr lang="cs-CZ" dirty="0">
                <a:solidFill>
                  <a:srgbClr val="E1B77E"/>
                </a:solidFill>
              </a:rPr>
              <a:t>#1</a:t>
            </a:r>
            <a:br>
              <a:rPr lang="cs-CZ" dirty="0">
                <a:solidFill>
                  <a:srgbClr val="E1B77E"/>
                </a:solidFill>
              </a:rPr>
            </a:br>
            <a:br>
              <a:rPr lang="cs-CZ" dirty="0">
                <a:solidFill>
                  <a:srgbClr val="E1B77E"/>
                </a:solidFill>
              </a:rPr>
            </a:br>
            <a:r>
              <a:rPr lang="cs-CZ" dirty="0">
                <a:solidFill>
                  <a:srgbClr val="E1B77E"/>
                </a:solidFill>
              </a:rPr>
              <a:t>Digital e-reporting</a:t>
            </a:r>
            <a:br>
              <a:rPr lang="cs-CZ" dirty="0">
                <a:solidFill>
                  <a:srgbClr val="E1B77E"/>
                </a:solidFill>
              </a:rPr>
            </a:br>
            <a:endParaRPr lang="en-GB" dirty="0">
              <a:solidFill>
                <a:srgbClr val="E1B7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24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8941C71-6034-DA67-C88D-67A611708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562" y="442214"/>
            <a:ext cx="11329416" cy="365760"/>
          </a:xfrm>
        </p:spPr>
        <p:txBody>
          <a:bodyPr/>
          <a:lstStyle/>
          <a:p>
            <a:r>
              <a:rPr lang="cs-CZ" dirty="0">
                <a:solidFill>
                  <a:srgbClr val="E1B77E"/>
                </a:solidFill>
              </a:rPr>
              <a:t>Turbulentní zavádění </a:t>
            </a:r>
            <a:r>
              <a:rPr lang="cs-CZ" dirty="0" err="1">
                <a:solidFill>
                  <a:srgbClr val="E1B77E"/>
                </a:solidFill>
              </a:rPr>
              <a:t>digital</a:t>
            </a:r>
            <a:r>
              <a:rPr lang="cs-CZ" dirty="0">
                <a:solidFill>
                  <a:srgbClr val="E1B77E"/>
                </a:solidFill>
              </a:rPr>
              <a:t> reportingu</a:t>
            </a:r>
            <a:endParaRPr lang="en-US" dirty="0">
              <a:solidFill>
                <a:srgbClr val="E1B77E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87BDF-C991-35A4-82E6-FFE2BA65D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8912" y="6437376"/>
            <a:ext cx="265176" cy="128016"/>
          </a:xfrm>
        </p:spPr>
        <p:txBody>
          <a:bodyPr/>
          <a:lstStyle/>
          <a:p>
            <a:fld id="{A79F52F2-9F22-4374-AACD-FE1E6C74276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18D2DEBE-DF03-5EED-3F52-D5606D49E63E}"/>
              </a:ext>
            </a:extLst>
          </p:cNvPr>
          <p:cNvSpPr txBox="1">
            <a:spLocks/>
          </p:cNvSpPr>
          <p:nvPr/>
        </p:nvSpPr>
        <p:spPr>
          <a:xfrm>
            <a:off x="514665" y="1059255"/>
            <a:ext cx="11157095" cy="4943193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egoe UI" panose="020B0502040204020203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00000"/>
              <a:buFont typeface="Segoe UI" panose="020B0502040204020203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Segoe UI" panose="020B0502040204020203" pitchFamily="34" charset="0"/>
              <a:buChar char="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Clr>
                <a:srgbClr val="E1B77E"/>
              </a:buClr>
            </a:pPr>
            <a:r>
              <a:rPr lang="cs-CZ" sz="3600" dirty="0">
                <a:solidFill>
                  <a:schemeClr val="bg2"/>
                </a:solidFill>
              </a:rPr>
              <a:t>Počátek v LATAM již kolem r. 2000, dnes tu mají robustní a funkční e-reporting systém</a:t>
            </a:r>
          </a:p>
          <a:p>
            <a:endParaRPr lang="cs-CZ" sz="3200" dirty="0">
              <a:solidFill>
                <a:schemeClr val="bg2"/>
              </a:solidFill>
            </a:endParaRPr>
          </a:p>
          <a:p>
            <a:pPr>
              <a:lnSpc>
                <a:spcPct val="110000"/>
              </a:lnSpc>
              <a:buClr>
                <a:srgbClr val="E1B77E"/>
              </a:buClr>
            </a:pPr>
            <a:r>
              <a:rPr lang="cs-CZ" sz="3600" dirty="0">
                <a:solidFill>
                  <a:schemeClr val="bg2"/>
                </a:solidFill>
              </a:rPr>
              <a:t>Údaje o prodejích a nákupech jsou schvalovány a získávány on-line</a:t>
            </a:r>
          </a:p>
          <a:p>
            <a:endParaRPr lang="cs-CZ" sz="3600" dirty="0">
              <a:solidFill>
                <a:schemeClr val="bg2"/>
              </a:solidFill>
            </a:endParaRPr>
          </a:p>
          <a:p>
            <a:pPr>
              <a:lnSpc>
                <a:spcPct val="110000"/>
              </a:lnSpc>
              <a:buClr>
                <a:srgbClr val="E1B77E"/>
              </a:buClr>
            </a:pPr>
            <a:r>
              <a:rPr lang="cs-CZ" sz="3600" dirty="0">
                <a:solidFill>
                  <a:schemeClr val="bg2"/>
                </a:solidFill>
              </a:rPr>
              <a:t>EU: post-transakční přístup</a:t>
            </a:r>
          </a:p>
          <a:p>
            <a:pPr lvl="1">
              <a:buClr>
                <a:srgbClr val="E1B77E"/>
              </a:buClr>
            </a:pPr>
            <a:r>
              <a:rPr lang="cs-CZ" sz="3500" dirty="0">
                <a:solidFill>
                  <a:schemeClr val="bg2"/>
                </a:solidFill>
              </a:rPr>
              <a:t>Finanční úřady nemají roli v procesu fakturace, spoléhají na informace z pravidelných daňových přiznání</a:t>
            </a:r>
          </a:p>
          <a:p>
            <a:pPr lvl="1">
              <a:buClr>
                <a:srgbClr val="E1B77E"/>
              </a:buClr>
            </a:pPr>
            <a:r>
              <a:rPr lang="cs-CZ" sz="3500" dirty="0">
                <a:solidFill>
                  <a:schemeClr val="bg2"/>
                </a:solidFill>
              </a:rPr>
              <a:t>Pravost a oprávněnost faktur se prokazuje na vyžádání po uskutečnění transakce (i několik let)</a:t>
            </a:r>
          </a:p>
          <a:p>
            <a:pPr marL="228600" lvl="1">
              <a:spcBef>
                <a:spcPts val="800"/>
              </a:spcBef>
              <a:buClr>
                <a:schemeClr val="tx2"/>
              </a:buClr>
              <a:buFont typeface="Calibri" panose="020F0502020204030204" pitchFamily="34" charset="0"/>
              <a:buChar char="•"/>
            </a:pPr>
            <a:endParaRPr lang="cs-CZ" sz="3200" dirty="0">
              <a:solidFill>
                <a:schemeClr val="bg2"/>
              </a:solidFill>
            </a:endParaRPr>
          </a:p>
          <a:p>
            <a:pPr marL="228600" lvl="1">
              <a:lnSpc>
                <a:spcPct val="110000"/>
              </a:lnSpc>
              <a:spcBef>
                <a:spcPts val="800"/>
              </a:spcBef>
              <a:buClr>
                <a:srgbClr val="E1B77E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3600" dirty="0">
                <a:solidFill>
                  <a:schemeClr val="bg2"/>
                </a:solidFill>
              </a:rPr>
              <a:t>Díky ohromujícímu zlepšení daňových příjmů a ekonomické transparentnosti v zemích s e-reportingem, upouští  EU, ale i Afrika a Asie od systému následného auditu, a poměrně rychle směřuje k e-reportingu</a:t>
            </a:r>
          </a:p>
          <a:p>
            <a:pPr marL="228600" lvl="1">
              <a:lnSpc>
                <a:spcPct val="110000"/>
              </a:lnSpc>
              <a:spcBef>
                <a:spcPts val="800"/>
              </a:spcBef>
              <a:buClr>
                <a:srgbClr val="E1B77E"/>
              </a:buClr>
              <a:buSzPct val="100000"/>
              <a:buFont typeface="Wingdings" panose="05000000000000000000" pitchFamily="2" charset="2"/>
              <a:buChar char="§"/>
            </a:pPr>
            <a:endParaRPr lang="cs-CZ" sz="3600" dirty="0">
              <a:solidFill>
                <a:schemeClr val="bg2"/>
              </a:solidFill>
            </a:endParaRPr>
          </a:p>
          <a:p>
            <a:pPr marL="228600" lvl="1">
              <a:lnSpc>
                <a:spcPct val="110000"/>
              </a:lnSpc>
              <a:spcBef>
                <a:spcPts val="800"/>
              </a:spcBef>
              <a:buClr>
                <a:srgbClr val="E1B77E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3600" dirty="0">
                <a:solidFill>
                  <a:schemeClr val="bg2"/>
                </a:solidFill>
              </a:rPr>
              <a:t>Chaotické přechody a mnohočetnost modelů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62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ATLAS COPCO GROUP 2023" val="AoJ1tBol"/>
  <p:tag name="ARTICULATE_SLIDE_THUMBNAIL_REFRESH" val="1"/>
  <p:tag name="ARTICULATE_PROJECT_OPEN" val="0"/>
  <p:tag name="ARTICULATE_SLIDE_COUNT" val="5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Atlas Copco Group 2023">
  <a:themeElements>
    <a:clrScheme name="ACG_2023">
      <a:dk1>
        <a:srgbClr val="000000"/>
      </a:dk1>
      <a:lt1>
        <a:srgbClr val="FFFFFF"/>
      </a:lt1>
      <a:dk2>
        <a:srgbClr val="054E5A"/>
      </a:dk2>
      <a:lt2>
        <a:srgbClr val="DFE4E7"/>
      </a:lt2>
      <a:accent1>
        <a:srgbClr val="054E5A"/>
      </a:accent1>
      <a:accent2>
        <a:srgbClr val="A1A9B4"/>
      </a:accent2>
      <a:accent3>
        <a:srgbClr val="E1B77E"/>
      </a:accent3>
      <a:accent4>
        <a:srgbClr val="5D7875"/>
      </a:accent4>
      <a:accent5>
        <a:srgbClr val="123F6D"/>
      </a:accent5>
      <a:accent6>
        <a:srgbClr val="F68363"/>
      </a:accent6>
      <a:hlink>
        <a:srgbClr val="1072B9"/>
      </a:hlink>
      <a:folHlink>
        <a:srgbClr val="A1A9B4"/>
      </a:folHlink>
    </a:clrScheme>
    <a:fontScheme name="ACGI_Theme_fonts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/>
        </a:defPPr>
      </a:lstStyle>
    </a:txDef>
  </a:objectDefaults>
  <a:extraClrSchemeLst/>
  <a:custClrLst>
    <a:custClr name="Light Green">
      <a:srgbClr val="CED9D7"/>
    </a:custClr>
    <a:custClr name="Accent Red">
      <a:srgbClr val="C03627"/>
    </a:custClr>
    <a:custClr name="Grass Green">
      <a:srgbClr val="4C9F70"/>
    </a:custClr>
    <a:custClr name="Sky Blue">
      <a:srgbClr val="ADD9F4"/>
    </a:custClr>
    <a:custClr name="Grape Purple">
      <a:srgbClr val="9E1F63"/>
    </a:custClr>
  </a:custClrLst>
  <a:extLst>
    <a:ext uri="{05A4C25C-085E-4340-85A3-A5531E510DB2}">
      <thm15:themeFamily xmlns:thm15="http://schemas.microsoft.com/office/thememl/2012/main" name="Atlas Copco Group 2023_Template_27102023.pptx" id="{1E393164-6622-45C3-A4EC-31244E0D1C07}" vid="{23766480-BCAE-41BF-8920-E9F367D0D13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108785d-498b-417c-b4ad-f0250fecde84">
      <UserInfo>
        <DisplayName>Everyone except external users</DisplayName>
        <AccountId>8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24B8C62104FD429DBC3E486D90500C" ma:contentTypeVersion="5" ma:contentTypeDescription="Create a new document." ma:contentTypeScope="" ma:versionID="36036b3ff024ef08ff283b92a4a1a574">
  <xsd:schema xmlns:xsd="http://www.w3.org/2001/XMLSchema" xmlns:xs="http://www.w3.org/2001/XMLSchema" xmlns:p="http://schemas.microsoft.com/office/2006/metadata/properties" xmlns:ns2="3b85d3fd-4bcd-4d06-9e5a-127b2bc4d55e" xmlns:ns3="d108785d-498b-417c-b4ad-f0250fecde84" targetNamespace="http://schemas.microsoft.com/office/2006/metadata/properties" ma:root="true" ma:fieldsID="98a57981eb01a71ad539d510dd8bd1e0" ns2:_="" ns3:_="">
    <xsd:import namespace="3b85d3fd-4bcd-4d06-9e5a-127b2bc4d55e"/>
    <xsd:import namespace="d108785d-498b-417c-b4ad-f0250fecde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85d3fd-4bcd-4d06-9e5a-127b2bc4d55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08785d-498b-417c-b4ad-f0250fecde84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2A9A992-380D-4096-91D5-726475AD48C8}">
  <ds:schemaRefs>
    <ds:schemaRef ds:uri="http://www.w3.org/XML/1998/namespace"/>
    <ds:schemaRef ds:uri="http://schemas.microsoft.com/office/2006/documentManagement/types"/>
    <ds:schemaRef ds:uri="http://purl.org/dc/terms/"/>
    <ds:schemaRef ds:uri="http://schemas.microsoft.com/office/2006/metadata/properties"/>
    <ds:schemaRef ds:uri="http://purl.org/dc/dcmitype/"/>
    <ds:schemaRef ds:uri="http://purl.org/dc/elements/1.1/"/>
    <ds:schemaRef ds:uri="d108785d-498b-417c-b4ad-f0250fecde84"/>
    <ds:schemaRef ds:uri="http://schemas.microsoft.com/office/infopath/2007/PartnerControls"/>
    <ds:schemaRef ds:uri="http://schemas.openxmlformats.org/package/2006/metadata/core-properties"/>
    <ds:schemaRef ds:uri="3b85d3fd-4bcd-4d06-9e5a-127b2bc4d55e"/>
  </ds:schemaRefs>
</ds:datastoreItem>
</file>

<file path=customXml/itemProps2.xml><?xml version="1.0" encoding="utf-8"?>
<ds:datastoreItem xmlns:ds="http://schemas.openxmlformats.org/officeDocument/2006/customXml" ds:itemID="{4560B785-E615-4D66-8774-0847051A86B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34CE1EB-388E-411B-99F4-86225EC7F0A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b85d3fd-4bcd-4d06-9e5a-127b2bc4d55e"/>
    <ds:schemaRef ds:uri="d108785d-498b-417c-b4ad-f0250fecde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556e6b1f-b49d-4278-8baf-db06eeefc8e9}" enabled="0" method="" siteId="{556e6b1f-b49d-4278-8baf-db06eeefc8e9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Atlas Copco Group PPT Template - 2023</Template>
  <TotalTime>13434</TotalTime>
  <Words>1004</Words>
  <Application>Microsoft Office PowerPoint</Application>
  <PresentationFormat>Widescreen</PresentationFormat>
  <Paragraphs>182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Avenir Next LT Pro</vt:lpstr>
      <vt:lpstr>Calibri</vt:lpstr>
      <vt:lpstr>Segoe UI</vt:lpstr>
      <vt:lpstr>Segoe UI Semibold</vt:lpstr>
      <vt:lpstr>Source Sans Pro</vt:lpstr>
      <vt:lpstr>Wingdings</vt:lpstr>
      <vt:lpstr>Atlas Copco Group 2023</vt:lpstr>
      <vt:lpstr>34 miliard CZK </vt:lpstr>
      <vt:lpstr>GLOBÁLNÍ TRENDY V OBLASTI DPH</vt:lpstr>
      <vt:lpstr>Výpadek příjmů z DPH </vt:lpstr>
      <vt:lpstr>Výpadek příjmů z DPH</vt:lpstr>
      <vt:lpstr>Jak si vedou členské státy EU?</vt:lpstr>
      <vt:lpstr>Motivace pro změnu</vt:lpstr>
      <vt:lpstr>ViDA – VAT in the Digital Age</vt:lpstr>
      <vt:lpstr>#1  Digital e-reporting </vt:lpstr>
      <vt:lpstr>Turbulentní zavádění digital reportingu</vt:lpstr>
      <vt:lpstr>Digital reporting</vt:lpstr>
      <vt:lpstr>E-faktura</vt:lpstr>
      <vt:lpstr>4 hlavní modely e-fakturace</vt:lpstr>
      <vt:lpstr>Výrazný nárůst povinnosti e-fakturace a e-reportingu</vt:lpstr>
      <vt:lpstr>Síla dat z e-fakturace</vt:lpstr>
      <vt:lpstr>Na cestě k e-auditu</vt:lpstr>
      <vt:lpstr>Nástrahy a benefity e-fakturace</vt:lpstr>
      <vt:lpstr>#2  Podnikání (online) platforem</vt:lpstr>
      <vt:lpstr>Ekonomika platforem</vt:lpstr>
      <vt:lpstr>#3  Jednotná registrace k DPH (One Stop Shop)</vt:lpstr>
      <vt:lpstr>E-commerce balíček (2021)</vt:lpstr>
      <vt:lpstr>Atlas Copco Services s.r.o. Brno </vt:lpstr>
      <vt:lpstr>Atlas Copco – Shared Service Centre Brno</vt:lpstr>
      <vt:lpstr>Atlas Copco group</vt:lpstr>
      <vt:lpstr>Z ESF do DPH týmu Atlas Copco</vt:lpstr>
      <vt:lpstr>BIG4 vs Inhouse tax advisory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Add title</dc:title>
  <dc:subject>Atlas Copco Group 2023 template</dc:subject>
  <dc:creator>Lucie Fojtova</dc:creator>
  <cp:lastModifiedBy>Lucie Fojtova</cp:lastModifiedBy>
  <cp:revision>2</cp:revision>
  <dcterms:created xsi:type="dcterms:W3CDTF">2023-11-28T08:34:55Z</dcterms:created>
  <dcterms:modified xsi:type="dcterms:W3CDTF">2024-12-09T07:34:11Z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ACF45C57-A5FB-467C-BD34-3571BA7A5306</vt:lpwstr>
  </property>
  <property fmtid="{D5CDD505-2E9C-101B-9397-08002B2CF9AE}" pid="3" name="ArticulatePath">
    <vt:lpwstr>https://onevirtualoffice-my.sharepoint.com/personal/sunil_sapkal_atlascopco_com/Documents/Desktop/ACGI Testing/10-7-2023_ACGI Color changes/Atlas Copco Group 2023_Template_10072023</vt:lpwstr>
  </property>
  <property fmtid="{D5CDD505-2E9C-101B-9397-08002B2CF9AE}" pid="4" name="ContentTypeId">
    <vt:lpwstr>0x010100B524B8C62104FD429DBC3E486D90500C</vt:lpwstr>
  </property>
</Properties>
</file>