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1"/>
  </p:notesMasterIdLst>
  <p:handoutMasterIdLst>
    <p:handoutMasterId r:id="rId52"/>
  </p:handoutMasterIdLst>
  <p:sldIdLst>
    <p:sldId id="256" r:id="rId2"/>
    <p:sldId id="284" r:id="rId3"/>
    <p:sldId id="287" r:id="rId4"/>
    <p:sldId id="350" r:id="rId5"/>
    <p:sldId id="289" r:id="rId6"/>
    <p:sldId id="380" r:id="rId7"/>
    <p:sldId id="290" r:id="rId8"/>
    <p:sldId id="288" r:id="rId9"/>
    <p:sldId id="351" r:id="rId10"/>
    <p:sldId id="381" r:id="rId11"/>
    <p:sldId id="339" r:id="rId12"/>
    <p:sldId id="352" r:id="rId13"/>
    <p:sldId id="353" r:id="rId14"/>
    <p:sldId id="356" r:id="rId15"/>
    <p:sldId id="355" r:id="rId16"/>
    <p:sldId id="358" r:id="rId17"/>
    <p:sldId id="357" r:id="rId18"/>
    <p:sldId id="309" r:id="rId19"/>
    <p:sldId id="359" r:id="rId20"/>
    <p:sldId id="257" r:id="rId21"/>
    <p:sldId id="259" r:id="rId22"/>
    <p:sldId id="260" r:id="rId23"/>
    <p:sldId id="261" r:id="rId24"/>
    <p:sldId id="360" r:id="rId25"/>
    <p:sldId id="361" r:id="rId26"/>
    <p:sldId id="379" r:id="rId27"/>
    <p:sldId id="378" r:id="rId28"/>
    <p:sldId id="363" r:id="rId29"/>
    <p:sldId id="365" r:id="rId30"/>
    <p:sldId id="364" r:id="rId31"/>
    <p:sldId id="323" r:id="rId32"/>
    <p:sldId id="366" r:id="rId33"/>
    <p:sldId id="367" r:id="rId34"/>
    <p:sldId id="368" r:id="rId35"/>
    <p:sldId id="369" r:id="rId36"/>
    <p:sldId id="370" r:id="rId37"/>
    <p:sldId id="371" r:id="rId38"/>
    <p:sldId id="372" r:id="rId39"/>
    <p:sldId id="373" r:id="rId40"/>
    <p:sldId id="374" r:id="rId41"/>
    <p:sldId id="375" r:id="rId42"/>
    <p:sldId id="376" r:id="rId43"/>
    <p:sldId id="377" r:id="rId44"/>
    <p:sldId id="274" r:id="rId45"/>
    <p:sldId id="277" r:id="rId46"/>
    <p:sldId id="278" r:id="rId47"/>
    <p:sldId id="347" r:id="rId48"/>
    <p:sldId id="280" r:id="rId49"/>
    <p:sldId id="354" r:id="rId5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1661" autoAdjust="0"/>
  </p:normalViewPr>
  <p:slideViewPr>
    <p:cSldViewPr snapToGrid="0">
      <p:cViewPr varScale="1">
        <p:scale>
          <a:sx n="66" d="100"/>
          <a:sy n="66" d="100"/>
        </p:scale>
        <p:origin x="1253" y="62"/>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3" d="100"/>
          <a:sy n="83" d="100"/>
        </p:scale>
        <p:origin x="3852"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microsoft.com/office/2016/11/relationships/changesInfo" Target="changesInfos/changesInfo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ndřej Částek" userId="8936cd17-3b83-4c2c-a9f2-dbc17b3bea9c" providerId="ADAL" clId="{59C41A20-91D4-4304-92C9-AC5DB5C49689}"/>
    <pc:docChg chg="undo custSel addSld delSld modSld sldOrd">
      <pc:chgData name="Ondřej Částek" userId="8936cd17-3b83-4c2c-a9f2-dbc17b3bea9c" providerId="ADAL" clId="{59C41A20-91D4-4304-92C9-AC5DB5C49689}" dt="2024-12-19T14:34:17.830" v="1179" actId="478"/>
      <pc:docMkLst>
        <pc:docMk/>
      </pc:docMkLst>
      <pc:sldChg chg="modSp mod">
        <pc:chgData name="Ondřej Částek" userId="8936cd17-3b83-4c2c-a9f2-dbc17b3bea9c" providerId="ADAL" clId="{59C41A20-91D4-4304-92C9-AC5DB5C49689}" dt="2024-12-19T14:16:21.543" v="1156" actId="20577"/>
        <pc:sldMkLst>
          <pc:docMk/>
          <pc:sldMk cId="3039613349" sldId="256"/>
        </pc:sldMkLst>
        <pc:spChg chg="mod">
          <ac:chgData name="Ondřej Částek" userId="8936cd17-3b83-4c2c-a9f2-dbc17b3bea9c" providerId="ADAL" clId="{59C41A20-91D4-4304-92C9-AC5DB5C49689}" dt="2024-12-19T14:16:21.543" v="1156" actId="20577"/>
          <ac:spMkLst>
            <pc:docMk/>
            <pc:sldMk cId="3039613349" sldId="256"/>
            <ac:spMk id="5" creationId="{CABF4E04-F9EF-413C-997A-6A6897E99DDD}"/>
          </ac:spMkLst>
        </pc:spChg>
      </pc:sldChg>
      <pc:sldChg chg="delSp modSp add mod modNotesTx">
        <pc:chgData name="Ondřej Částek" userId="8936cd17-3b83-4c2c-a9f2-dbc17b3bea9c" providerId="ADAL" clId="{59C41A20-91D4-4304-92C9-AC5DB5C49689}" dt="2024-12-19T14:24:57.531" v="1162" actId="6549"/>
        <pc:sldMkLst>
          <pc:docMk/>
          <pc:sldMk cId="3722628722" sldId="257"/>
        </pc:sldMkLst>
        <pc:spChg chg="del">
          <ac:chgData name="Ondřej Částek" userId="8936cd17-3b83-4c2c-a9f2-dbc17b3bea9c" providerId="ADAL" clId="{59C41A20-91D4-4304-92C9-AC5DB5C49689}" dt="2024-12-19T12:37:35.451" v="340" actId="478"/>
          <ac:spMkLst>
            <pc:docMk/>
            <pc:sldMk cId="3722628722" sldId="257"/>
            <ac:spMk id="2" creationId="{00000000-0000-0000-0000-000000000000}"/>
          </ac:spMkLst>
        </pc:spChg>
        <pc:spChg chg="mod">
          <ac:chgData name="Ondřej Částek" userId="8936cd17-3b83-4c2c-a9f2-dbc17b3bea9c" providerId="ADAL" clId="{59C41A20-91D4-4304-92C9-AC5DB5C49689}" dt="2024-12-19T14:24:57.531" v="1162" actId="6549"/>
          <ac:spMkLst>
            <pc:docMk/>
            <pc:sldMk cId="3722628722" sldId="257"/>
            <ac:spMk id="5" creationId="{00000000-0000-0000-0000-000000000000}"/>
          </ac:spMkLst>
        </pc:spChg>
      </pc:sldChg>
      <pc:sldChg chg="delSp modSp add mod">
        <pc:chgData name="Ondřej Částek" userId="8936cd17-3b83-4c2c-a9f2-dbc17b3bea9c" providerId="ADAL" clId="{59C41A20-91D4-4304-92C9-AC5DB5C49689}" dt="2024-12-19T14:25:35.468" v="1164" actId="404"/>
        <pc:sldMkLst>
          <pc:docMk/>
          <pc:sldMk cId="1084986271" sldId="259"/>
        </pc:sldMkLst>
        <pc:spChg chg="del">
          <ac:chgData name="Ondřej Částek" userId="8936cd17-3b83-4c2c-a9f2-dbc17b3bea9c" providerId="ADAL" clId="{59C41A20-91D4-4304-92C9-AC5DB5C49689}" dt="2024-12-19T12:37:38.594" v="341" actId="478"/>
          <ac:spMkLst>
            <pc:docMk/>
            <pc:sldMk cId="1084986271" sldId="259"/>
            <ac:spMk id="2" creationId="{00000000-0000-0000-0000-000000000000}"/>
          </ac:spMkLst>
        </pc:spChg>
        <pc:spChg chg="mod">
          <ac:chgData name="Ondřej Částek" userId="8936cd17-3b83-4c2c-a9f2-dbc17b3bea9c" providerId="ADAL" clId="{59C41A20-91D4-4304-92C9-AC5DB5C49689}" dt="2024-12-19T14:25:35.468" v="1164" actId="404"/>
          <ac:spMkLst>
            <pc:docMk/>
            <pc:sldMk cId="1084986271" sldId="259"/>
            <ac:spMk id="5" creationId="{00000000-0000-0000-0000-000000000000}"/>
          </ac:spMkLst>
        </pc:spChg>
      </pc:sldChg>
      <pc:sldChg chg="delSp modSp add mod">
        <pc:chgData name="Ondřej Částek" userId="8936cd17-3b83-4c2c-a9f2-dbc17b3bea9c" providerId="ADAL" clId="{59C41A20-91D4-4304-92C9-AC5DB5C49689}" dt="2024-12-19T14:25:20.939" v="1163" actId="404"/>
        <pc:sldMkLst>
          <pc:docMk/>
          <pc:sldMk cId="4015571322" sldId="260"/>
        </pc:sldMkLst>
        <pc:spChg chg="del">
          <ac:chgData name="Ondřej Částek" userId="8936cd17-3b83-4c2c-a9f2-dbc17b3bea9c" providerId="ADAL" clId="{59C41A20-91D4-4304-92C9-AC5DB5C49689}" dt="2024-12-19T12:38:23.868" v="346" actId="478"/>
          <ac:spMkLst>
            <pc:docMk/>
            <pc:sldMk cId="4015571322" sldId="260"/>
            <ac:spMk id="2" creationId="{00000000-0000-0000-0000-000000000000}"/>
          </ac:spMkLst>
        </pc:spChg>
        <pc:spChg chg="mod">
          <ac:chgData name="Ondřej Částek" userId="8936cd17-3b83-4c2c-a9f2-dbc17b3bea9c" providerId="ADAL" clId="{59C41A20-91D4-4304-92C9-AC5DB5C49689}" dt="2024-12-19T14:25:20.939" v="1163" actId="404"/>
          <ac:spMkLst>
            <pc:docMk/>
            <pc:sldMk cId="4015571322" sldId="260"/>
            <ac:spMk id="5" creationId="{00000000-0000-0000-0000-000000000000}"/>
          </ac:spMkLst>
        </pc:spChg>
      </pc:sldChg>
      <pc:sldChg chg="delSp modSp add mod modNotesTx">
        <pc:chgData name="Ondřej Částek" userId="8936cd17-3b83-4c2c-a9f2-dbc17b3bea9c" providerId="ADAL" clId="{59C41A20-91D4-4304-92C9-AC5DB5C49689}" dt="2024-12-19T14:25:43.569" v="1165" actId="404"/>
        <pc:sldMkLst>
          <pc:docMk/>
          <pc:sldMk cId="706180052" sldId="261"/>
        </pc:sldMkLst>
        <pc:spChg chg="del">
          <ac:chgData name="Ondřej Částek" userId="8936cd17-3b83-4c2c-a9f2-dbc17b3bea9c" providerId="ADAL" clId="{59C41A20-91D4-4304-92C9-AC5DB5C49689}" dt="2024-12-19T12:38:26.852" v="347" actId="478"/>
          <ac:spMkLst>
            <pc:docMk/>
            <pc:sldMk cId="706180052" sldId="261"/>
            <ac:spMk id="2" creationId="{00000000-0000-0000-0000-000000000000}"/>
          </ac:spMkLst>
        </pc:spChg>
        <pc:spChg chg="mod">
          <ac:chgData name="Ondřej Částek" userId="8936cd17-3b83-4c2c-a9f2-dbc17b3bea9c" providerId="ADAL" clId="{59C41A20-91D4-4304-92C9-AC5DB5C49689}" dt="2024-12-19T14:25:43.569" v="1165" actId="404"/>
          <ac:spMkLst>
            <pc:docMk/>
            <pc:sldMk cId="706180052" sldId="261"/>
            <ac:spMk id="5" creationId="{00000000-0000-0000-0000-000000000000}"/>
          </ac:spMkLst>
        </pc:spChg>
      </pc:sldChg>
      <pc:sldChg chg="delSp modSp add mod modNotesTx">
        <pc:chgData name="Ondřej Částek" userId="8936cd17-3b83-4c2c-a9f2-dbc17b3bea9c" providerId="ADAL" clId="{59C41A20-91D4-4304-92C9-AC5DB5C49689}" dt="2024-12-19T13:15:15.456" v="385" actId="20577"/>
        <pc:sldMkLst>
          <pc:docMk/>
          <pc:sldMk cId="2888632363" sldId="274"/>
        </pc:sldMkLst>
        <pc:spChg chg="mod">
          <ac:chgData name="Ondřej Částek" userId="8936cd17-3b83-4c2c-a9f2-dbc17b3bea9c" providerId="ADAL" clId="{59C41A20-91D4-4304-92C9-AC5DB5C49689}" dt="2024-12-19T13:15:15.456" v="385" actId="20577"/>
          <ac:spMkLst>
            <pc:docMk/>
            <pc:sldMk cId="2888632363" sldId="274"/>
            <ac:spMk id="4" creationId="{00000000-0000-0000-0000-000000000000}"/>
          </ac:spMkLst>
        </pc:spChg>
        <pc:spChg chg="del">
          <ac:chgData name="Ondřej Částek" userId="8936cd17-3b83-4c2c-a9f2-dbc17b3bea9c" providerId="ADAL" clId="{59C41A20-91D4-4304-92C9-AC5DB5C49689}" dt="2024-12-19T13:13:59.722" v="371" actId="478"/>
          <ac:spMkLst>
            <pc:docMk/>
            <pc:sldMk cId="2888632363" sldId="274"/>
            <ac:spMk id="8" creationId="{00000000-0000-0000-0000-000000000000}"/>
          </ac:spMkLst>
        </pc:spChg>
        <pc:graphicFrameChg chg="mod modGraphic">
          <ac:chgData name="Ondřej Částek" userId="8936cd17-3b83-4c2c-a9f2-dbc17b3bea9c" providerId="ADAL" clId="{59C41A20-91D4-4304-92C9-AC5DB5C49689}" dt="2024-12-19T13:14:38.983" v="377" actId="403"/>
          <ac:graphicFrameMkLst>
            <pc:docMk/>
            <pc:sldMk cId="2888632363" sldId="274"/>
            <ac:graphicFrameMk id="7" creationId="{00000000-0000-0000-0000-000000000000}"/>
          </ac:graphicFrameMkLst>
        </pc:graphicFrameChg>
      </pc:sldChg>
      <pc:sldChg chg="delSp modSp add mod">
        <pc:chgData name="Ondřej Částek" userId="8936cd17-3b83-4c2c-a9f2-dbc17b3bea9c" providerId="ADAL" clId="{59C41A20-91D4-4304-92C9-AC5DB5C49689}" dt="2024-12-19T13:17:32.678" v="414" actId="6549"/>
        <pc:sldMkLst>
          <pc:docMk/>
          <pc:sldMk cId="2390687763" sldId="277"/>
        </pc:sldMkLst>
        <pc:spChg chg="del">
          <ac:chgData name="Ondřej Částek" userId="8936cd17-3b83-4c2c-a9f2-dbc17b3bea9c" providerId="ADAL" clId="{59C41A20-91D4-4304-92C9-AC5DB5C49689}" dt="2024-12-19T13:15:34.946" v="387" actId="478"/>
          <ac:spMkLst>
            <pc:docMk/>
            <pc:sldMk cId="2390687763" sldId="277"/>
            <ac:spMk id="2" creationId="{00000000-0000-0000-0000-000000000000}"/>
          </ac:spMkLst>
        </pc:spChg>
        <pc:spChg chg="mod">
          <ac:chgData name="Ondřej Částek" userId="8936cd17-3b83-4c2c-a9f2-dbc17b3bea9c" providerId="ADAL" clId="{59C41A20-91D4-4304-92C9-AC5DB5C49689}" dt="2024-12-19T13:16:06.334" v="392" actId="20577"/>
          <ac:spMkLst>
            <pc:docMk/>
            <pc:sldMk cId="2390687763" sldId="277"/>
            <ac:spMk id="8" creationId="{00000000-0000-0000-0000-000000000000}"/>
          </ac:spMkLst>
        </pc:spChg>
        <pc:graphicFrameChg chg="modGraphic">
          <ac:chgData name="Ondřej Částek" userId="8936cd17-3b83-4c2c-a9f2-dbc17b3bea9c" providerId="ADAL" clId="{59C41A20-91D4-4304-92C9-AC5DB5C49689}" dt="2024-12-19T13:17:32.678" v="414" actId="6549"/>
          <ac:graphicFrameMkLst>
            <pc:docMk/>
            <pc:sldMk cId="2390687763" sldId="277"/>
            <ac:graphicFrameMk id="7" creationId="{00000000-0000-0000-0000-000000000000}"/>
          </ac:graphicFrameMkLst>
        </pc:graphicFrameChg>
      </pc:sldChg>
      <pc:sldChg chg="delSp add mod">
        <pc:chgData name="Ondřej Částek" userId="8936cd17-3b83-4c2c-a9f2-dbc17b3bea9c" providerId="ADAL" clId="{59C41A20-91D4-4304-92C9-AC5DB5C49689}" dt="2024-12-19T13:18:36.987" v="421" actId="478"/>
        <pc:sldMkLst>
          <pc:docMk/>
          <pc:sldMk cId="3238066435" sldId="278"/>
        </pc:sldMkLst>
        <pc:spChg chg="del">
          <ac:chgData name="Ondřej Částek" userId="8936cd17-3b83-4c2c-a9f2-dbc17b3bea9c" providerId="ADAL" clId="{59C41A20-91D4-4304-92C9-AC5DB5C49689}" dt="2024-12-19T13:18:36.987" v="421" actId="478"/>
          <ac:spMkLst>
            <pc:docMk/>
            <pc:sldMk cId="3238066435" sldId="278"/>
            <ac:spMk id="2" creationId="{00000000-0000-0000-0000-000000000000}"/>
          </ac:spMkLst>
        </pc:spChg>
        <pc:spChg chg="del">
          <ac:chgData name="Ondřej Částek" userId="8936cd17-3b83-4c2c-a9f2-dbc17b3bea9c" providerId="ADAL" clId="{59C41A20-91D4-4304-92C9-AC5DB5C49689}" dt="2024-12-19T13:18:34.565" v="420" actId="478"/>
          <ac:spMkLst>
            <pc:docMk/>
            <pc:sldMk cId="3238066435" sldId="278"/>
            <ac:spMk id="7" creationId="{00000000-0000-0000-0000-000000000000}"/>
          </ac:spMkLst>
        </pc:spChg>
      </pc:sldChg>
      <pc:sldChg chg="del">
        <pc:chgData name="Ondřej Částek" userId="8936cd17-3b83-4c2c-a9f2-dbc17b3bea9c" providerId="ADAL" clId="{59C41A20-91D4-4304-92C9-AC5DB5C49689}" dt="2024-12-19T13:47:32.146" v="859" actId="47"/>
        <pc:sldMkLst>
          <pc:docMk/>
          <pc:sldMk cId="3147433418" sldId="283"/>
        </pc:sldMkLst>
      </pc:sldChg>
      <pc:sldChg chg="modSp mod ord">
        <pc:chgData name="Ondřej Částek" userId="8936cd17-3b83-4c2c-a9f2-dbc17b3bea9c" providerId="ADAL" clId="{59C41A20-91D4-4304-92C9-AC5DB5C49689}" dt="2024-12-19T13:34:54.041" v="703"/>
        <pc:sldMkLst>
          <pc:docMk/>
          <pc:sldMk cId="630851058" sldId="288"/>
        </pc:sldMkLst>
        <pc:spChg chg="mod">
          <ac:chgData name="Ondřej Částek" userId="8936cd17-3b83-4c2c-a9f2-dbc17b3bea9c" providerId="ADAL" clId="{59C41A20-91D4-4304-92C9-AC5DB5C49689}" dt="2024-12-19T13:29:59.080" v="701" actId="113"/>
          <ac:spMkLst>
            <pc:docMk/>
            <pc:sldMk cId="630851058" sldId="288"/>
            <ac:spMk id="5" creationId="{B8967488-F115-47B1-84DB-404E0CCB77BC}"/>
          </ac:spMkLst>
        </pc:spChg>
      </pc:sldChg>
      <pc:sldChg chg="modSp mod">
        <pc:chgData name="Ondřej Částek" userId="8936cd17-3b83-4c2c-a9f2-dbc17b3bea9c" providerId="ADAL" clId="{59C41A20-91D4-4304-92C9-AC5DB5C49689}" dt="2024-12-19T14:18:16.935" v="1157" actId="114"/>
        <pc:sldMkLst>
          <pc:docMk/>
          <pc:sldMk cId="2968574892" sldId="290"/>
        </pc:sldMkLst>
        <pc:spChg chg="mod">
          <ac:chgData name="Ondřej Částek" userId="8936cd17-3b83-4c2c-a9f2-dbc17b3bea9c" providerId="ADAL" clId="{59C41A20-91D4-4304-92C9-AC5DB5C49689}" dt="2024-12-19T14:18:16.935" v="1157" actId="114"/>
          <ac:spMkLst>
            <pc:docMk/>
            <pc:sldMk cId="2968574892" sldId="290"/>
            <ac:spMk id="5" creationId="{B8967488-F115-47B1-84DB-404E0CCB77BC}"/>
          </ac:spMkLst>
        </pc:spChg>
      </pc:sldChg>
      <pc:sldChg chg="modSp mod">
        <pc:chgData name="Ondřej Částek" userId="8936cd17-3b83-4c2c-a9f2-dbc17b3bea9c" providerId="ADAL" clId="{59C41A20-91D4-4304-92C9-AC5DB5C49689}" dt="2024-12-19T13:19:48.584" v="422" actId="6549"/>
        <pc:sldMkLst>
          <pc:docMk/>
          <pc:sldMk cId="3269413311" sldId="309"/>
        </pc:sldMkLst>
        <pc:spChg chg="mod">
          <ac:chgData name="Ondřej Částek" userId="8936cd17-3b83-4c2c-a9f2-dbc17b3bea9c" providerId="ADAL" clId="{59C41A20-91D4-4304-92C9-AC5DB5C49689}" dt="2024-12-19T13:19:48.584" v="422" actId="6549"/>
          <ac:spMkLst>
            <pc:docMk/>
            <pc:sldMk cId="3269413311" sldId="309"/>
            <ac:spMk id="5" creationId="{BFB541E8-1C73-5CE2-74C4-495F915FC9BE}"/>
          </ac:spMkLst>
        </pc:spChg>
      </pc:sldChg>
      <pc:sldChg chg="add del">
        <pc:chgData name="Ondřej Částek" userId="8936cd17-3b83-4c2c-a9f2-dbc17b3bea9c" providerId="ADAL" clId="{59C41A20-91D4-4304-92C9-AC5DB5C49689}" dt="2024-12-19T11:43:06.950" v="102" actId="47"/>
        <pc:sldMkLst>
          <pc:docMk/>
          <pc:sldMk cId="1416481862" sldId="320"/>
        </pc:sldMkLst>
      </pc:sldChg>
      <pc:sldChg chg="modSp mod">
        <pc:chgData name="Ondřej Částek" userId="8936cd17-3b83-4c2c-a9f2-dbc17b3bea9c" providerId="ADAL" clId="{59C41A20-91D4-4304-92C9-AC5DB5C49689}" dt="2024-12-19T10:16:00.354" v="75" actId="207"/>
        <pc:sldMkLst>
          <pc:docMk/>
          <pc:sldMk cId="890558115" sldId="323"/>
        </pc:sldMkLst>
        <pc:spChg chg="mod">
          <ac:chgData name="Ondřej Částek" userId="8936cd17-3b83-4c2c-a9f2-dbc17b3bea9c" providerId="ADAL" clId="{59C41A20-91D4-4304-92C9-AC5DB5C49689}" dt="2024-12-19T10:15:32.733" v="69" actId="207"/>
          <ac:spMkLst>
            <pc:docMk/>
            <pc:sldMk cId="890558115" sldId="323"/>
            <ac:spMk id="6" creationId="{00000000-0000-0000-0000-000000000000}"/>
          </ac:spMkLst>
        </pc:spChg>
        <pc:spChg chg="mod">
          <ac:chgData name="Ondřej Částek" userId="8936cd17-3b83-4c2c-a9f2-dbc17b3bea9c" providerId="ADAL" clId="{59C41A20-91D4-4304-92C9-AC5DB5C49689}" dt="2024-12-19T10:15:39.141" v="70" actId="207"/>
          <ac:spMkLst>
            <pc:docMk/>
            <pc:sldMk cId="890558115" sldId="323"/>
            <ac:spMk id="7" creationId="{00000000-0000-0000-0000-000000000000}"/>
          </ac:spMkLst>
        </pc:spChg>
        <pc:spChg chg="mod">
          <ac:chgData name="Ondřej Částek" userId="8936cd17-3b83-4c2c-a9f2-dbc17b3bea9c" providerId="ADAL" clId="{59C41A20-91D4-4304-92C9-AC5DB5C49689}" dt="2024-12-19T10:15:42.230" v="71" actId="207"/>
          <ac:spMkLst>
            <pc:docMk/>
            <pc:sldMk cId="890558115" sldId="323"/>
            <ac:spMk id="8" creationId="{00000000-0000-0000-0000-000000000000}"/>
          </ac:spMkLst>
        </pc:spChg>
        <pc:spChg chg="mod">
          <ac:chgData name="Ondřej Částek" userId="8936cd17-3b83-4c2c-a9f2-dbc17b3bea9c" providerId="ADAL" clId="{59C41A20-91D4-4304-92C9-AC5DB5C49689}" dt="2024-12-19T10:15:47.922" v="72" actId="207"/>
          <ac:spMkLst>
            <pc:docMk/>
            <pc:sldMk cId="890558115" sldId="323"/>
            <ac:spMk id="9" creationId="{00000000-0000-0000-0000-000000000000}"/>
          </ac:spMkLst>
        </pc:spChg>
        <pc:spChg chg="mod">
          <ac:chgData name="Ondřej Částek" userId="8936cd17-3b83-4c2c-a9f2-dbc17b3bea9c" providerId="ADAL" clId="{59C41A20-91D4-4304-92C9-AC5DB5C49689}" dt="2024-12-19T10:15:51.136" v="73" actId="207"/>
          <ac:spMkLst>
            <pc:docMk/>
            <pc:sldMk cId="890558115" sldId="323"/>
            <ac:spMk id="10" creationId="{00000000-0000-0000-0000-000000000000}"/>
          </ac:spMkLst>
        </pc:spChg>
        <pc:spChg chg="mod">
          <ac:chgData name="Ondřej Částek" userId="8936cd17-3b83-4c2c-a9f2-dbc17b3bea9c" providerId="ADAL" clId="{59C41A20-91D4-4304-92C9-AC5DB5C49689}" dt="2024-12-19T10:16:00.354" v="75" actId="207"/>
          <ac:spMkLst>
            <pc:docMk/>
            <pc:sldMk cId="890558115" sldId="323"/>
            <ac:spMk id="11" creationId="{00000000-0000-0000-0000-000000000000}"/>
          </ac:spMkLst>
        </pc:spChg>
        <pc:spChg chg="mod">
          <ac:chgData name="Ondřej Částek" userId="8936cd17-3b83-4c2c-a9f2-dbc17b3bea9c" providerId="ADAL" clId="{59C41A20-91D4-4304-92C9-AC5DB5C49689}" dt="2024-12-19T10:15:54.582" v="74" actId="207"/>
          <ac:spMkLst>
            <pc:docMk/>
            <pc:sldMk cId="890558115" sldId="323"/>
            <ac:spMk id="12" creationId="{00000000-0000-0000-0000-000000000000}"/>
          </ac:spMkLst>
        </pc:spChg>
      </pc:sldChg>
      <pc:sldChg chg="modSp mod ord">
        <pc:chgData name="Ondřej Částek" userId="8936cd17-3b83-4c2c-a9f2-dbc17b3bea9c" providerId="ADAL" clId="{59C41A20-91D4-4304-92C9-AC5DB5C49689}" dt="2024-12-19T13:48:11.331" v="937" actId="20577"/>
        <pc:sldMkLst>
          <pc:docMk/>
          <pc:sldMk cId="3074197741" sldId="350"/>
        </pc:sldMkLst>
        <pc:spChg chg="mod">
          <ac:chgData name="Ondřej Částek" userId="8936cd17-3b83-4c2c-a9f2-dbc17b3bea9c" providerId="ADAL" clId="{59C41A20-91D4-4304-92C9-AC5DB5C49689}" dt="2024-12-19T13:48:11.331" v="937" actId="20577"/>
          <ac:spMkLst>
            <pc:docMk/>
            <pc:sldMk cId="3074197741" sldId="350"/>
            <ac:spMk id="4" creationId="{91E11E89-FB96-DACF-7108-F47A5A2285F7}"/>
          </ac:spMkLst>
        </pc:spChg>
      </pc:sldChg>
      <pc:sldChg chg="modSp mod">
        <pc:chgData name="Ondřej Částek" userId="8936cd17-3b83-4c2c-a9f2-dbc17b3bea9c" providerId="ADAL" clId="{59C41A20-91D4-4304-92C9-AC5DB5C49689}" dt="2024-12-19T13:29:29.651" v="685" actId="113"/>
        <pc:sldMkLst>
          <pc:docMk/>
          <pc:sldMk cId="2832871340" sldId="352"/>
        </pc:sldMkLst>
        <pc:spChg chg="mod">
          <ac:chgData name="Ondřej Částek" userId="8936cd17-3b83-4c2c-a9f2-dbc17b3bea9c" providerId="ADAL" clId="{59C41A20-91D4-4304-92C9-AC5DB5C49689}" dt="2024-12-19T13:29:29.651" v="685" actId="113"/>
          <ac:spMkLst>
            <pc:docMk/>
            <pc:sldMk cId="2832871340" sldId="352"/>
            <ac:spMk id="5" creationId="{B8967488-F115-47B1-84DB-404E0CCB77BC}"/>
          </ac:spMkLst>
        </pc:spChg>
      </pc:sldChg>
      <pc:sldChg chg="modSp mod">
        <pc:chgData name="Ondřej Částek" userId="8936cd17-3b83-4c2c-a9f2-dbc17b3bea9c" providerId="ADAL" clId="{59C41A20-91D4-4304-92C9-AC5DB5C49689}" dt="2024-12-19T13:29:22.200" v="684" actId="113"/>
        <pc:sldMkLst>
          <pc:docMk/>
          <pc:sldMk cId="3856985369" sldId="353"/>
        </pc:sldMkLst>
        <pc:spChg chg="mod">
          <ac:chgData name="Ondřej Částek" userId="8936cd17-3b83-4c2c-a9f2-dbc17b3bea9c" providerId="ADAL" clId="{59C41A20-91D4-4304-92C9-AC5DB5C49689}" dt="2024-12-19T13:29:22.200" v="684" actId="113"/>
          <ac:spMkLst>
            <pc:docMk/>
            <pc:sldMk cId="3856985369" sldId="353"/>
            <ac:spMk id="5" creationId="{B8967488-F115-47B1-84DB-404E0CCB77BC}"/>
          </ac:spMkLst>
        </pc:spChg>
      </pc:sldChg>
      <pc:sldChg chg="modSp mod">
        <pc:chgData name="Ondřej Částek" userId="8936cd17-3b83-4c2c-a9f2-dbc17b3bea9c" providerId="ADAL" clId="{59C41A20-91D4-4304-92C9-AC5DB5C49689}" dt="2024-12-19T14:23:17.448" v="1160" actId="790"/>
        <pc:sldMkLst>
          <pc:docMk/>
          <pc:sldMk cId="3719762537" sldId="357"/>
        </pc:sldMkLst>
        <pc:spChg chg="mod">
          <ac:chgData name="Ondřej Částek" userId="8936cd17-3b83-4c2c-a9f2-dbc17b3bea9c" providerId="ADAL" clId="{59C41A20-91D4-4304-92C9-AC5DB5C49689}" dt="2024-12-19T14:23:17.448" v="1160" actId="790"/>
          <ac:spMkLst>
            <pc:docMk/>
            <pc:sldMk cId="3719762537" sldId="357"/>
            <ac:spMk id="5" creationId="{B8967488-F115-47B1-84DB-404E0CCB77BC}"/>
          </ac:spMkLst>
        </pc:spChg>
      </pc:sldChg>
      <pc:sldChg chg="modSp mod">
        <pc:chgData name="Ondřej Částek" userId="8936cd17-3b83-4c2c-a9f2-dbc17b3bea9c" providerId="ADAL" clId="{59C41A20-91D4-4304-92C9-AC5DB5C49689}" dt="2024-12-19T14:22:47.578" v="1158" actId="20577"/>
        <pc:sldMkLst>
          <pc:docMk/>
          <pc:sldMk cId="100204853" sldId="358"/>
        </pc:sldMkLst>
        <pc:spChg chg="mod">
          <ac:chgData name="Ondřej Částek" userId="8936cd17-3b83-4c2c-a9f2-dbc17b3bea9c" providerId="ADAL" clId="{59C41A20-91D4-4304-92C9-AC5DB5C49689}" dt="2024-12-19T14:22:47.578" v="1158" actId="20577"/>
          <ac:spMkLst>
            <pc:docMk/>
            <pc:sldMk cId="100204853" sldId="358"/>
            <ac:spMk id="5" creationId="{0557B1F2-167F-4261-9437-8243A3BFCBEA}"/>
          </ac:spMkLst>
        </pc:spChg>
      </pc:sldChg>
      <pc:sldChg chg="addSp delSp modSp mod modClrScheme chgLayout modNotesTx">
        <pc:chgData name="Ondřej Částek" userId="8936cd17-3b83-4c2c-a9f2-dbc17b3bea9c" providerId="ADAL" clId="{59C41A20-91D4-4304-92C9-AC5DB5C49689}" dt="2024-12-19T14:25:52.440" v="1166" actId="404"/>
        <pc:sldMkLst>
          <pc:docMk/>
          <pc:sldMk cId="4265431417" sldId="360"/>
        </pc:sldMkLst>
        <pc:spChg chg="mod">
          <ac:chgData name="Ondřej Částek" userId="8936cd17-3b83-4c2c-a9f2-dbc17b3bea9c" providerId="ADAL" clId="{59C41A20-91D4-4304-92C9-AC5DB5C49689}" dt="2024-12-19T13:37:32.241" v="705" actId="26606"/>
          <ac:spMkLst>
            <pc:docMk/>
            <pc:sldMk cId="4265431417" sldId="360"/>
            <ac:spMk id="3" creationId="{E5FA00C5-5657-4303-8196-D334F25379A9}"/>
          </ac:spMkLst>
        </pc:spChg>
        <pc:spChg chg="mod">
          <ac:chgData name="Ondřej Částek" userId="8936cd17-3b83-4c2c-a9f2-dbc17b3bea9c" providerId="ADAL" clId="{59C41A20-91D4-4304-92C9-AC5DB5C49689}" dt="2024-12-19T13:40:07.201" v="741" actId="1076"/>
          <ac:spMkLst>
            <pc:docMk/>
            <pc:sldMk cId="4265431417" sldId="360"/>
            <ac:spMk id="4" creationId="{EF44A1B0-8154-470B-9E07-343337F8ABE4}"/>
          </ac:spMkLst>
        </pc:spChg>
        <pc:spChg chg="del">
          <ac:chgData name="Ondřej Částek" userId="8936cd17-3b83-4c2c-a9f2-dbc17b3bea9c" providerId="ADAL" clId="{59C41A20-91D4-4304-92C9-AC5DB5C49689}" dt="2024-12-19T13:37:32.241" v="705" actId="26606"/>
          <ac:spMkLst>
            <pc:docMk/>
            <pc:sldMk cId="4265431417" sldId="360"/>
            <ac:spMk id="5" creationId="{0557B1F2-167F-4261-9437-8243A3BFCBEA}"/>
          </ac:spMkLst>
        </pc:spChg>
        <pc:spChg chg="add del mod">
          <ac:chgData name="Ondřej Částek" userId="8936cd17-3b83-4c2c-a9f2-dbc17b3bea9c" providerId="ADAL" clId="{59C41A20-91D4-4304-92C9-AC5DB5C49689}" dt="2024-12-19T13:40:39.310" v="746" actId="478"/>
          <ac:spMkLst>
            <pc:docMk/>
            <pc:sldMk cId="4265431417" sldId="360"/>
            <ac:spMk id="11" creationId="{01ADBEF3-42FA-D9BE-D504-F118D12E96BA}"/>
          </ac:spMkLst>
        </pc:spChg>
        <pc:spChg chg="add mod">
          <ac:chgData name="Ondřej Částek" userId="8936cd17-3b83-4c2c-a9f2-dbc17b3bea9c" providerId="ADAL" clId="{59C41A20-91D4-4304-92C9-AC5DB5C49689}" dt="2024-12-19T14:25:52.440" v="1166" actId="404"/>
          <ac:spMkLst>
            <pc:docMk/>
            <pc:sldMk cId="4265431417" sldId="360"/>
            <ac:spMk id="13" creationId="{12918F3B-0511-1422-5494-C5E96AF40559}"/>
          </ac:spMkLst>
        </pc:spChg>
        <pc:picChg chg="add mod">
          <ac:chgData name="Ondřej Částek" userId="8936cd17-3b83-4c2c-a9f2-dbc17b3bea9c" providerId="ADAL" clId="{59C41A20-91D4-4304-92C9-AC5DB5C49689}" dt="2024-12-19T13:39:18.681" v="733" actId="1076"/>
          <ac:picMkLst>
            <pc:docMk/>
            <pc:sldMk cId="4265431417" sldId="360"/>
            <ac:picMk id="6" creationId="{83869A47-8EAC-48E7-8C35-37A915076056}"/>
          </ac:picMkLst>
        </pc:picChg>
        <pc:picChg chg="add mod">
          <ac:chgData name="Ondřej Částek" userId="8936cd17-3b83-4c2c-a9f2-dbc17b3bea9c" providerId="ADAL" clId="{59C41A20-91D4-4304-92C9-AC5DB5C49689}" dt="2024-12-19T13:40:14.979" v="744" actId="1076"/>
          <ac:picMkLst>
            <pc:docMk/>
            <pc:sldMk cId="4265431417" sldId="360"/>
            <ac:picMk id="8" creationId="{12D94DF1-7A57-483C-BB03-4798AF910633}"/>
          </ac:picMkLst>
        </pc:picChg>
        <pc:picChg chg="add mod">
          <ac:chgData name="Ondřej Částek" userId="8936cd17-3b83-4c2c-a9f2-dbc17b3bea9c" providerId="ADAL" clId="{59C41A20-91D4-4304-92C9-AC5DB5C49689}" dt="2024-12-19T13:40:18.002" v="745" actId="1076"/>
          <ac:picMkLst>
            <pc:docMk/>
            <pc:sldMk cId="4265431417" sldId="360"/>
            <ac:picMk id="10" creationId="{C974C115-17BB-47E2-9EF2-4A6B83F6D89E}"/>
          </ac:picMkLst>
        </pc:picChg>
      </pc:sldChg>
      <pc:sldChg chg="modSp mod modNotesTx">
        <pc:chgData name="Ondřej Částek" userId="8936cd17-3b83-4c2c-a9f2-dbc17b3bea9c" providerId="ADAL" clId="{59C41A20-91D4-4304-92C9-AC5DB5C49689}" dt="2024-12-19T13:44:59.049" v="840" actId="5793"/>
        <pc:sldMkLst>
          <pc:docMk/>
          <pc:sldMk cId="3847342805" sldId="361"/>
        </pc:sldMkLst>
        <pc:spChg chg="mod">
          <ac:chgData name="Ondřej Částek" userId="8936cd17-3b83-4c2c-a9f2-dbc17b3bea9c" providerId="ADAL" clId="{59C41A20-91D4-4304-92C9-AC5DB5C49689}" dt="2024-12-19T13:44:35.864" v="837" actId="20577"/>
          <ac:spMkLst>
            <pc:docMk/>
            <pc:sldMk cId="3847342805" sldId="361"/>
            <ac:spMk id="5" creationId="{0557B1F2-167F-4261-9437-8243A3BFCBEA}"/>
          </ac:spMkLst>
        </pc:spChg>
      </pc:sldChg>
      <pc:sldChg chg="del">
        <pc:chgData name="Ondřej Částek" userId="8936cd17-3b83-4c2c-a9f2-dbc17b3bea9c" providerId="ADAL" clId="{59C41A20-91D4-4304-92C9-AC5DB5C49689}" dt="2024-12-19T13:20:34.458" v="499" actId="47"/>
        <pc:sldMkLst>
          <pc:docMk/>
          <pc:sldMk cId="1851136103" sldId="362"/>
        </pc:sldMkLst>
      </pc:sldChg>
      <pc:sldChg chg="modSp mod modNotesTx">
        <pc:chgData name="Ondřej Částek" userId="8936cd17-3b83-4c2c-a9f2-dbc17b3bea9c" providerId="ADAL" clId="{59C41A20-91D4-4304-92C9-AC5DB5C49689}" dt="2024-12-19T14:29:36.535" v="1174" actId="20577"/>
        <pc:sldMkLst>
          <pc:docMk/>
          <pc:sldMk cId="3920694559" sldId="363"/>
        </pc:sldMkLst>
        <pc:spChg chg="mod">
          <ac:chgData name="Ondřej Částek" userId="8936cd17-3b83-4c2c-a9f2-dbc17b3bea9c" providerId="ADAL" clId="{59C41A20-91D4-4304-92C9-AC5DB5C49689}" dt="2024-12-19T14:28:52.627" v="1167" actId="20577"/>
          <ac:spMkLst>
            <pc:docMk/>
            <pc:sldMk cId="3920694559" sldId="363"/>
            <ac:spMk id="5" creationId="{0557B1F2-167F-4261-9437-8243A3BFCBEA}"/>
          </ac:spMkLst>
        </pc:spChg>
      </pc:sldChg>
      <pc:sldChg chg="modSp add mod modNotesTx">
        <pc:chgData name="Ondřej Částek" userId="8936cd17-3b83-4c2c-a9f2-dbc17b3bea9c" providerId="ADAL" clId="{59C41A20-91D4-4304-92C9-AC5DB5C49689}" dt="2024-12-19T14:32:19.352" v="1175" actId="6549"/>
        <pc:sldMkLst>
          <pc:docMk/>
          <pc:sldMk cId="1423370010" sldId="366"/>
        </pc:sldMkLst>
        <pc:spChg chg="mod">
          <ac:chgData name="Ondřej Částek" userId="8936cd17-3b83-4c2c-a9f2-dbc17b3bea9c" providerId="ADAL" clId="{59C41A20-91D4-4304-92C9-AC5DB5C49689}" dt="2024-12-19T10:11:21.124" v="11" actId="20577"/>
          <ac:spMkLst>
            <pc:docMk/>
            <pc:sldMk cId="1423370010" sldId="366"/>
            <ac:spMk id="4" creationId="{EF44A1B0-8154-470B-9E07-343337F8ABE4}"/>
          </ac:spMkLst>
        </pc:spChg>
        <pc:spChg chg="mod">
          <ac:chgData name="Ondřej Částek" userId="8936cd17-3b83-4c2c-a9f2-dbc17b3bea9c" providerId="ADAL" clId="{59C41A20-91D4-4304-92C9-AC5DB5C49689}" dt="2024-12-19T10:11:53.882" v="13" actId="20577"/>
          <ac:spMkLst>
            <pc:docMk/>
            <pc:sldMk cId="1423370010" sldId="366"/>
            <ac:spMk id="5" creationId="{0557B1F2-167F-4261-9437-8243A3BFCBEA}"/>
          </ac:spMkLst>
        </pc:spChg>
      </pc:sldChg>
      <pc:sldChg chg="modSp add mod">
        <pc:chgData name="Ondřej Částek" userId="8936cd17-3b83-4c2c-a9f2-dbc17b3bea9c" providerId="ADAL" clId="{59C41A20-91D4-4304-92C9-AC5DB5C49689}" dt="2024-12-19T10:12:29.253" v="27" actId="20577"/>
        <pc:sldMkLst>
          <pc:docMk/>
          <pc:sldMk cId="2511012863" sldId="367"/>
        </pc:sldMkLst>
        <pc:spChg chg="mod">
          <ac:chgData name="Ondřej Částek" userId="8936cd17-3b83-4c2c-a9f2-dbc17b3bea9c" providerId="ADAL" clId="{59C41A20-91D4-4304-92C9-AC5DB5C49689}" dt="2024-12-19T10:12:11.427" v="25" actId="20577"/>
          <ac:spMkLst>
            <pc:docMk/>
            <pc:sldMk cId="2511012863" sldId="367"/>
            <ac:spMk id="4" creationId="{EF44A1B0-8154-470B-9E07-343337F8ABE4}"/>
          </ac:spMkLst>
        </pc:spChg>
        <pc:spChg chg="mod">
          <ac:chgData name="Ondřej Částek" userId="8936cd17-3b83-4c2c-a9f2-dbc17b3bea9c" providerId="ADAL" clId="{59C41A20-91D4-4304-92C9-AC5DB5C49689}" dt="2024-12-19T10:12:29.253" v="27" actId="20577"/>
          <ac:spMkLst>
            <pc:docMk/>
            <pc:sldMk cId="2511012863" sldId="367"/>
            <ac:spMk id="5" creationId="{0557B1F2-167F-4261-9437-8243A3BFCBEA}"/>
          </ac:spMkLst>
        </pc:spChg>
      </pc:sldChg>
      <pc:sldChg chg="modSp add mod">
        <pc:chgData name="Ondřej Částek" userId="8936cd17-3b83-4c2c-a9f2-dbc17b3bea9c" providerId="ADAL" clId="{59C41A20-91D4-4304-92C9-AC5DB5C49689}" dt="2024-12-19T10:14:12.159" v="65" actId="5793"/>
        <pc:sldMkLst>
          <pc:docMk/>
          <pc:sldMk cId="1146935450" sldId="368"/>
        </pc:sldMkLst>
        <pc:spChg chg="mod">
          <ac:chgData name="Ondřej Částek" userId="8936cd17-3b83-4c2c-a9f2-dbc17b3bea9c" providerId="ADAL" clId="{59C41A20-91D4-4304-92C9-AC5DB5C49689}" dt="2024-12-19T10:12:44.955" v="41" actId="20577"/>
          <ac:spMkLst>
            <pc:docMk/>
            <pc:sldMk cId="1146935450" sldId="368"/>
            <ac:spMk id="4" creationId="{EF44A1B0-8154-470B-9E07-343337F8ABE4}"/>
          </ac:spMkLst>
        </pc:spChg>
        <pc:spChg chg="mod">
          <ac:chgData name="Ondřej Částek" userId="8936cd17-3b83-4c2c-a9f2-dbc17b3bea9c" providerId="ADAL" clId="{59C41A20-91D4-4304-92C9-AC5DB5C49689}" dt="2024-12-19T10:14:12.159" v="65" actId="5793"/>
          <ac:spMkLst>
            <pc:docMk/>
            <pc:sldMk cId="1146935450" sldId="368"/>
            <ac:spMk id="5" creationId="{0557B1F2-167F-4261-9437-8243A3BFCBEA}"/>
          </ac:spMkLst>
        </pc:spChg>
      </pc:sldChg>
      <pc:sldChg chg="addSp delSp modSp add mod">
        <pc:chgData name="Ondřej Částek" userId="8936cd17-3b83-4c2c-a9f2-dbc17b3bea9c" providerId="ADAL" clId="{59C41A20-91D4-4304-92C9-AC5DB5C49689}" dt="2024-12-19T10:15:20.007" v="68"/>
        <pc:sldMkLst>
          <pc:docMk/>
          <pc:sldMk cId="3614745388" sldId="369"/>
        </pc:sldMkLst>
        <pc:spChg chg="del">
          <ac:chgData name="Ondřej Částek" userId="8936cd17-3b83-4c2c-a9f2-dbc17b3bea9c" providerId="ADAL" clId="{59C41A20-91D4-4304-92C9-AC5DB5C49689}" dt="2024-12-19T10:15:16.905" v="67" actId="478"/>
          <ac:spMkLst>
            <pc:docMk/>
            <pc:sldMk cId="3614745388" sldId="369"/>
            <ac:spMk id="6"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7"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8"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9"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10"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11"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12"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22"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23"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24"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25" creationId="{00000000-0000-0000-0000-000000000000}"/>
          </ac:spMkLst>
        </pc:spChg>
        <pc:spChg chg="del">
          <ac:chgData name="Ondřej Částek" userId="8936cd17-3b83-4c2c-a9f2-dbc17b3bea9c" providerId="ADAL" clId="{59C41A20-91D4-4304-92C9-AC5DB5C49689}" dt="2024-12-19T10:15:16.905" v="67" actId="478"/>
          <ac:spMkLst>
            <pc:docMk/>
            <pc:sldMk cId="3614745388" sldId="369"/>
            <ac:spMk id="26" creationId="{00000000-0000-0000-0000-000000000000}"/>
          </ac:spMkLst>
        </pc:spChg>
        <pc:spChg chg="add mod">
          <ac:chgData name="Ondřej Částek" userId="8936cd17-3b83-4c2c-a9f2-dbc17b3bea9c" providerId="ADAL" clId="{59C41A20-91D4-4304-92C9-AC5DB5C49689}" dt="2024-12-19T10:15:20.007" v="68"/>
          <ac:spMkLst>
            <pc:docMk/>
            <pc:sldMk cId="3614745388" sldId="369"/>
            <ac:spMk id="27" creationId="{B2098543-5D56-453B-BFDD-D10801585AEE}"/>
          </ac:spMkLst>
        </pc:spChg>
        <pc:spChg chg="add mod">
          <ac:chgData name="Ondřej Částek" userId="8936cd17-3b83-4c2c-a9f2-dbc17b3bea9c" providerId="ADAL" clId="{59C41A20-91D4-4304-92C9-AC5DB5C49689}" dt="2024-12-19T10:15:20.007" v="68"/>
          <ac:spMkLst>
            <pc:docMk/>
            <pc:sldMk cId="3614745388" sldId="369"/>
            <ac:spMk id="28" creationId="{E1AF4577-CFEF-4669-B10F-D3A9735897B2}"/>
          </ac:spMkLst>
        </pc:spChg>
        <pc:spChg chg="add mod">
          <ac:chgData name="Ondřej Částek" userId="8936cd17-3b83-4c2c-a9f2-dbc17b3bea9c" providerId="ADAL" clId="{59C41A20-91D4-4304-92C9-AC5DB5C49689}" dt="2024-12-19T10:15:20.007" v="68"/>
          <ac:spMkLst>
            <pc:docMk/>
            <pc:sldMk cId="3614745388" sldId="369"/>
            <ac:spMk id="29" creationId="{A1354F8D-165B-4610-B6FF-C4649FD04EA5}"/>
          </ac:spMkLst>
        </pc:spChg>
        <pc:spChg chg="add mod">
          <ac:chgData name="Ondřej Částek" userId="8936cd17-3b83-4c2c-a9f2-dbc17b3bea9c" providerId="ADAL" clId="{59C41A20-91D4-4304-92C9-AC5DB5C49689}" dt="2024-12-19T10:15:20.007" v="68"/>
          <ac:spMkLst>
            <pc:docMk/>
            <pc:sldMk cId="3614745388" sldId="369"/>
            <ac:spMk id="30" creationId="{D915E0AC-1E2C-41DF-A791-912730605EF9}"/>
          </ac:spMkLst>
        </pc:spChg>
        <pc:spChg chg="add mod">
          <ac:chgData name="Ondřej Částek" userId="8936cd17-3b83-4c2c-a9f2-dbc17b3bea9c" providerId="ADAL" clId="{59C41A20-91D4-4304-92C9-AC5DB5C49689}" dt="2024-12-19T10:15:20.007" v="68"/>
          <ac:spMkLst>
            <pc:docMk/>
            <pc:sldMk cId="3614745388" sldId="369"/>
            <ac:spMk id="31" creationId="{64A58667-A517-4DD9-B9DA-5A004882A212}"/>
          </ac:spMkLst>
        </pc:spChg>
        <pc:spChg chg="add mod">
          <ac:chgData name="Ondřej Částek" userId="8936cd17-3b83-4c2c-a9f2-dbc17b3bea9c" providerId="ADAL" clId="{59C41A20-91D4-4304-92C9-AC5DB5C49689}" dt="2024-12-19T10:15:20.007" v="68"/>
          <ac:spMkLst>
            <pc:docMk/>
            <pc:sldMk cId="3614745388" sldId="369"/>
            <ac:spMk id="32" creationId="{D3036CC2-DDF6-4285-862E-8462236B1B9B}"/>
          </ac:spMkLst>
        </pc:spChg>
        <pc:spChg chg="add mod">
          <ac:chgData name="Ondřej Částek" userId="8936cd17-3b83-4c2c-a9f2-dbc17b3bea9c" providerId="ADAL" clId="{59C41A20-91D4-4304-92C9-AC5DB5C49689}" dt="2024-12-19T10:15:20.007" v="68"/>
          <ac:spMkLst>
            <pc:docMk/>
            <pc:sldMk cId="3614745388" sldId="369"/>
            <ac:spMk id="33" creationId="{E976DBF0-BFDB-45BC-BBF8-5014CDDB562A}"/>
          </ac:spMkLst>
        </pc:spChg>
        <pc:spChg chg="add mod">
          <ac:chgData name="Ondřej Částek" userId="8936cd17-3b83-4c2c-a9f2-dbc17b3bea9c" providerId="ADAL" clId="{59C41A20-91D4-4304-92C9-AC5DB5C49689}" dt="2024-12-19T10:15:20.007" v="68"/>
          <ac:spMkLst>
            <pc:docMk/>
            <pc:sldMk cId="3614745388" sldId="369"/>
            <ac:spMk id="34" creationId="{025C22DC-A32E-4269-BC42-E3688BA9685C}"/>
          </ac:spMkLst>
        </pc:spChg>
        <pc:spChg chg="add mod">
          <ac:chgData name="Ondřej Částek" userId="8936cd17-3b83-4c2c-a9f2-dbc17b3bea9c" providerId="ADAL" clId="{59C41A20-91D4-4304-92C9-AC5DB5C49689}" dt="2024-12-19T10:15:20.007" v="68"/>
          <ac:spMkLst>
            <pc:docMk/>
            <pc:sldMk cId="3614745388" sldId="369"/>
            <ac:spMk id="35" creationId="{FD0F03FA-B6D8-4206-9637-42EE7D06D8AD}"/>
          </ac:spMkLst>
        </pc:spChg>
        <pc:spChg chg="add mod">
          <ac:chgData name="Ondřej Částek" userId="8936cd17-3b83-4c2c-a9f2-dbc17b3bea9c" providerId="ADAL" clId="{59C41A20-91D4-4304-92C9-AC5DB5C49689}" dt="2024-12-19T10:15:20.007" v="68"/>
          <ac:spMkLst>
            <pc:docMk/>
            <pc:sldMk cId="3614745388" sldId="369"/>
            <ac:spMk id="36" creationId="{19912AC5-E4CE-49AA-8AC1-458D86F835D4}"/>
          </ac:spMkLst>
        </pc:spChg>
        <pc:cxnChg chg="del">
          <ac:chgData name="Ondřej Částek" userId="8936cd17-3b83-4c2c-a9f2-dbc17b3bea9c" providerId="ADAL" clId="{59C41A20-91D4-4304-92C9-AC5DB5C49689}" dt="2024-12-19T10:15:16.905" v="67" actId="478"/>
          <ac:cxnSpMkLst>
            <pc:docMk/>
            <pc:sldMk cId="3614745388" sldId="369"/>
            <ac:cxnSpMk id="13"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14"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15"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16" creationId="{00000000-0000-0000-0000-000000000000}"/>
          </ac:cxnSpMkLst>
        </pc:cxnChg>
        <pc:cxnChg chg="del mod">
          <ac:chgData name="Ondřej Částek" userId="8936cd17-3b83-4c2c-a9f2-dbc17b3bea9c" providerId="ADAL" clId="{59C41A20-91D4-4304-92C9-AC5DB5C49689}" dt="2024-12-19T10:15:16.905" v="67" actId="478"/>
          <ac:cxnSpMkLst>
            <pc:docMk/>
            <pc:sldMk cId="3614745388" sldId="369"/>
            <ac:cxnSpMk id="17"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18"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19"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20" creationId="{00000000-0000-0000-0000-000000000000}"/>
          </ac:cxnSpMkLst>
        </pc:cxnChg>
        <pc:cxnChg chg="del">
          <ac:chgData name="Ondřej Částek" userId="8936cd17-3b83-4c2c-a9f2-dbc17b3bea9c" providerId="ADAL" clId="{59C41A20-91D4-4304-92C9-AC5DB5C49689}" dt="2024-12-19T10:15:16.905" v="67" actId="478"/>
          <ac:cxnSpMkLst>
            <pc:docMk/>
            <pc:sldMk cId="3614745388" sldId="369"/>
            <ac:cxnSpMk id="21" creationId="{00000000-0000-0000-0000-000000000000}"/>
          </ac:cxnSpMkLst>
        </pc:cxnChg>
        <pc:cxnChg chg="add mod">
          <ac:chgData name="Ondřej Částek" userId="8936cd17-3b83-4c2c-a9f2-dbc17b3bea9c" providerId="ADAL" clId="{59C41A20-91D4-4304-92C9-AC5DB5C49689}" dt="2024-12-19T10:15:20.007" v="68"/>
          <ac:cxnSpMkLst>
            <pc:docMk/>
            <pc:sldMk cId="3614745388" sldId="369"/>
            <ac:cxnSpMk id="37" creationId="{5A595788-5843-4C8C-9EAC-3384D31D869C}"/>
          </ac:cxnSpMkLst>
        </pc:cxnChg>
        <pc:cxnChg chg="add mod">
          <ac:chgData name="Ondřej Částek" userId="8936cd17-3b83-4c2c-a9f2-dbc17b3bea9c" providerId="ADAL" clId="{59C41A20-91D4-4304-92C9-AC5DB5C49689}" dt="2024-12-19T10:15:20.007" v="68"/>
          <ac:cxnSpMkLst>
            <pc:docMk/>
            <pc:sldMk cId="3614745388" sldId="369"/>
            <ac:cxnSpMk id="38" creationId="{76208F86-1ED5-450D-A6B3-A5F6538E3B6A}"/>
          </ac:cxnSpMkLst>
        </pc:cxnChg>
        <pc:cxnChg chg="add mod">
          <ac:chgData name="Ondřej Částek" userId="8936cd17-3b83-4c2c-a9f2-dbc17b3bea9c" providerId="ADAL" clId="{59C41A20-91D4-4304-92C9-AC5DB5C49689}" dt="2024-12-19T10:15:20.007" v="68"/>
          <ac:cxnSpMkLst>
            <pc:docMk/>
            <pc:sldMk cId="3614745388" sldId="369"/>
            <ac:cxnSpMk id="39" creationId="{BD0AB953-12FA-4D2D-AE7C-590693DFEDDB}"/>
          </ac:cxnSpMkLst>
        </pc:cxnChg>
        <pc:cxnChg chg="add mod">
          <ac:chgData name="Ondřej Částek" userId="8936cd17-3b83-4c2c-a9f2-dbc17b3bea9c" providerId="ADAL" clId="{59C41A20-91D4-4304-92C9-AC5DB5C49689}" dt="2024-12-19T10:15:20.007" v="68"/>
          <ac:cxnSpMkLst>
            <pc:docMk/>
            <pc:sldMk cId="3614745388" sldId="369"/>
            <ac:cxnSpMk id="40" creationId="{28EC7995-9E27-4577-947C-2894F7FAC07C}"/>
          </ac:cxnSpMkLst>
        </pc:cxnChg>
        <pc:cxnChg chg="add mod">
          <ac:chgData name="Ondřej Částek" userId="8936cd17-3b83-4c2c-a9f2-dbc17b3bea9c" providerId="ADAL" clId="{59C41A20-91D4-4304-92C9-AC5DB5C49689}" dt="2024-12-19T10:15:20.007" v="68"/>
          <ac:cxnSpMkLst>
            <pc:docMk/>
            <pc:sldMk cId="3614745388" sldId="369"/>
            <ac:cxnSpMk id="41" creationId="{AF69EC73-E843-47D4-80A0-8519CB7B5C95}"/>
          </ac:cxnSpMkLst>
        </pc:cxnChg>
        <pc:cxnChg chg="add mod">
          <ac:chgData name="Ondřej Částek" userId="8936cd17-3b83-4c2c-a9f2-dbc17b3bea9c" providerId="ADAL" clId="{59C41A20-91D4-4304-92C9-AC5DB5C49689}" dt="2024-12-19T10:15:20.007" v="68"/>
          <ac:cxnSpMkLst>
            <pc:docMk/>
            <pc:sldMk cId="3614745388" sldId="369"/>
            <ac:cxnSpMk id="42" creationId="{53329431-483E-4B7B-AB59-47C928F23FFF}"/>
          </ac:cxnSpMkLst>
        </pc:cxnChg>
        <pc:cxnChg chg="add mod">
          <ac:chgData name="Ondřej Částek" userId="8936cd17-3b83-4c2c-a9f2-dbc17b3bea9c" providerId="ADAL" clId="{59C41A20-91D4-4304-92C9-AC5DB5C49689}" dt="2024-12-19T10:15:20.007" v="68"/>
          <ac:cxnSpMkLst>
            <pc:docMk/>
            <pc:sldMk cId="3614745388" sldId="369"/>
            <ac:cxnSpMk id="43" creationId="{56444CB3-9E2E-4D50-B165-28D19FBB8756}"/>
          </ac:cxnSpMkLst>
        </pc:cxnChg>
        <pc:cxnChg chg="add mod">
          <ac:chgData name="Ondřej Částek" userId="8936cd17-3b83-4c2c-a9f2-dbc17b3bea9c" providerId="ADAL" clId="{59C41A20-91D4-4304-92C9-AC5DB5C49689}" dt="2024-12-19T10:15:20.007" v="68"/>
          <ac:cxnSpMkLst>
            <pc:docMk/>
            <pc:sldMk cId="3614745388" sldId="369"/>
            <ac:cxnSpMk id="44" creationId="{5C174DAE-49AC-4E93-9B34-C8D14C9830C2}"/>
          </ac:cxnSpMkLst>
        </pc:cxnChg>
      </pc:sldChg>
      <pc:sldChg chg="addSp delSp modSp add del mod">
        <pc:chgData name="Ondřej Částek" userId="8936cd17-3b83-4c2c-a9f2-dbc17b3bea9c" providerId="ADAL" clId="{59C41A20-91D4-4304-92C9-AC5DB5C49689}" dt="2024-12-19T11:43:01.621" v="101" actId="478"/>
        <pc:sldMkLst>
          <pc:docMk/>
          <pc:sldMk cId="55959812" sldId="370"/>
        </pc:sldMkLst>
        <pc:spChg chg="mod">
          <ac:chgData name="Ondřej Částek" userId="8936cd17-3b83-4c2c-a9f2-dbc17b3bea9c" providerId="ADAL" clId="{59C41A20-91D4-4304-92C9-AC5DB5C49689}" dt="2024-12-19T11:33:14.274" v="84" actId="20577"/>
          <ac:spMkLst>
            <pc:docMk/>
            <pc:sldMk cId="55959812" sldId="370"/>
            <ac:spMk id="4" creationId="{EF44A1B0-8154-470B-9E07-343337F8ABE4}"/>
          </ac:spMkLst>
        </pc:spChg>
        <pc:spChg chg="del">
          <ac:chgData name="Ondřej Částek" userId="8936cd17-3b83-4c2c-a9f2-dbc17b3bea9c" providerId="ADAL" clId="{59C41A20-91D4-4304-92C9-AC5DB5C49689}" dt="2024-12-19T11:33:48.957" v="88" actId="478"/>
          <ac:spMkLst>
            <pc:docMk/>
            <pc:sldMk cId="55959812" sldId="370"/>
            <ac:spMk id="5" creationId="{0557B1F2-167F-4261-9437-8243A3BFCBEA}"/>
          </ac:spMkLst>
        </pc:spChg>
        <pc:spChg chg="add del mod">
          <ac:chgData name="Ondřej Částek" userId="8936cd17-3b83-4c2c-a9f2-dbc17b3bea9c" providerId="ADAL" clId="{59C41A20-91D4-4304-92C9-AC5DB5C49689}" dt="2024-12-19T11:33:53.172" v="89" actId="478"/>
          <ac:spMkLst>
            <pc:docMk/>
            <pc:sldMk cId="55959812" sldId="370"/>
            <ac:spMk id="6" creationId="{F63B7554-03CE-4ADE-BA4C-9D78AF630DF3}"/>
          </ac:spMkLst>
        </pc:spChg>
        <pc:spChg chg="add mod">
          <ac:chgData name="Ondřej Částek" userId="8936cd17-3b83-4c2c-a9f2-dbc17b3bea9c" providerId="ADAL" clId="{59C41A20-91D4-4304-92C9-AC5DB5C49689}" dt="2024-12-19T11:34:24.372" v="96" actId="948"/>
          <ac:spMkLst>
            <pc:docMk/>
            <pc:sldMk cId="55959812" sldId="370"/>
            <ac:spMk id="7" creationId="{D9F978AC-4EED-4521-B3AA-546AEDE7CE4C}"/>
          </ac:spMkLst>
        </pc:spChg>
        <pc:picChg chg="add del mod">
          <ac:chgData name="Ondřej Částek" userId="8936cd17-3b83-4c2c-a9f2-dbc17b3bea9c" providerId="ADAL" clId="{59C41A20-91D4-4304-92C9-AC5DB5C49689}" dt="2024-12-19T11:43:01.621" v="101" actId="478"/>
          <ac:picMkLst>
            <pc:docMk/>
            <pc:sldMk cId="55959812" sldId="370"/>
            <ac:picMk id="8" creationId="{0B70F1B8-F386-4A51-B174-E5381F46CC0E}"/>
          </ac:picMkLst>
        </pc:picChg>
      </pc:sldChg>
      <pc:sldChg chg="modSp add mod">
        <pc:chgData name="Ondřej Částek" userId="8936cd17-3b83-4c2c-a9f2-dbc17b3bea9c" providerId="ADAL" clId="{59C41A20-91D4-4304-92C9-AC5DB5C49689}" dt="2024-12-19T11:44:04.237" v="119" actId="20577"/>
        <pc:sldMkLst>
          <pc:docMk/>
          <pc:sldMk cId="2685068312" sldId="371"/>
        </pc:sldMkLst>
        <pc:spChg chg="mod">
          <ac:chgData name="Ondřej Částek" userId="8936cd17-3b83-4c2c-a9f2-dbc17b3bea9c" providerId="ADAL" clId="{59C41A20-91D4-4304-92C9-AC5DB5C49689}" dt="2024-12-19T11:43:35.147" v="117" actId="20577"/>
          <ac:spMkLst>
            <pc:docMk/>
            <pc:sldMk cId="2685068312" sldId="371"/>
            <ac:spMk id="4" creationId="{EF44A1B0-8154-470B-9E07-343337F8ABE4}"/>
          </ac:spMkLst>
        </pc:spChg>
        <pc:spChg chg="mod">
          <ac:chgData name="Ondřej Částek" userId="8936cd17-3b83-4c2c-a9f2-dbc17b3bea9c" providerId="ADAL" clId="{59C41A20-91D4-4304-92C9-AC5DB5C49689}" dt="2024-12-19T11:44:04.237" v="119" actId="20577"/>
          <ac:spMkLst>
            <pc:docMk/>
            <pc:sldMk cId="2685068312" sldId="371"/>
            <ac:spMk id="5" creationId="{0557B1F2-167F-4261-9437-8243A3BFCBEA}"/>
          </ac:spMkLst>
        </pc:spChg>
      </pc:sldChg>
      <pc:sldChg chg="modSp add mod">
        <pc:chgData name="Ondřej Částek" userId="8936cd17-3b83-4c2c-a9f2-dbc17b3bea9c" providerId="ADAL" clId="{59C41A20-91D4-4304-92C9-AC5DB5C49689}" dt="2024-12-19T11:44:41.221" v="129"/>
        <pc:sldMkLst>
          <pc:docMk/>
          <pc:sldMk cId="2711479848" sldId="372"/>
        </pc:sldMkLst>
        <pc:spChg chg="mod">
          <ac:chgData name="Ondřej Částek" userId="8936cd17-3b83-4c2c-a9f2-dbc17b3bea9c" providerId="ADAL" clId="{59C41A20-91D4-4304-92C9-AC5DB5C49689}" dt="2024-12-19T11:44:17.636" v="128" actId="20577"/>
          <ac:spMkLst>
            <pc:docMk/>
            <pc:sldMk cId="2711479848" sldId="372"/>
            <ac:spMk id="4" creationId="{EF44A1B0-8154-470B-9E07-343337F8ABE4}"/>
          </ac:spMkLst>
        </pc:spChg>
        <pc:spChg chg="mod">
          <ac:chgData name="Ondřej Částek" userId="8936cd17-3b83-4c2c-a9f2-dbc17b3bea9c" providerId="ADAL" clId="{59C41A20-91D4-4304-92C9-AC5DB5C49689}" dt="2024-12-19T11:44:41.221" v="129"/>
          <ac:spMkLst>
            <pc:docMk/>
            <pc:sldMk cId="2711479848" sldId="372"/>
            <ac:spMk id="5" creationId="{0557B1F2-167F-4261-9437-8243A3BFCBEA}"/>
          </ac:spMkLst>
        </pc:spChg>
      </pc:sldChg>
      <pc:sldChg chg="addSp delSp modSp add mod">
        <pc:chgData name="Ondřej Částek" userId="8936cd17-3b83-4c2c-a9f2-dbc17b3bea9c" providerId="ADAL" clId="{59C41A20-91D4-4304-92C9-AC5DB5C49689}" dt="2024-12-19T11:45:56" v="172" actId="1076"/>
        <pc:sldMkLst>
          <pc:docMk/>
          <pc:sldMk cId="1754037930" sldId="373"/>
        </pc:sldMkLst>
        <pc:spChg chg="mod">
          <ac:chgData name="Ondřej Částek" userId="8936cd17-3b83-4c2c-a9f2-dbc17b3bea9c" providerId="ADAL" clId="{59C41A20-91D4-4304-92C9-AC5DB5C49689}" dt="2024-12-19T11:45:56" v="172" actId="1076"/>
          <ac:spMkLst>
            <pc:docMk/>
            <pc:sldMk cId="1754037930" sldId="373"/>
            <ac:spMk id="4" creationId="{EF44A1B0-8154-470B-9E07-343337F8ABE4}"/>
          </ac:spMkLst>
        </pc:spChg>
        <pc:spChg chg="del">
          <ac:chgData name="Ondřej Částek" userId="8936cd17-3b83-4c2c-a9f2-dbc17b3bea9c" providerId="ADAL" clId="{59C41A20-91D4-4304-92C9-AC5DB5C49689}" dt="2024-12-19T11:45:26.483" v="168" actId="478"/>
          <ac:spMkLst>
            <pc:docMk/>
            <pc:sldMk cId="1754037930" sldId="373"/>
            <ac:spMk id="5" creationId="{0557B1F2-167F-4261-9437-8243A3BFCBEA}"/>
          </ac:spMkLst>
        </pc:spChg>
        <pc:spChg chg="add del mod">
          <ac:chgData name="Ondřej Částek" userId="8936cd17-3b83-4c2c-a9f2-dbc17b3bea9c" providerId="ADAL" clId="{59C41A20-91D4-4304-92C9-AC5DB5C49689}" dt="2024-12-19T11:45:29.029" v="169" actId="478"/>
          <ac:spMkLst>
            <pc:docMk/>
            <pc:sldMk cId="1754037930" sldId="373"/>
            <ac:spMk id="6" creationId="{249BEFB0-77B6-4269-9A7B-FCFBB3557ECF}"/>
          </ac:spMkLst>
        </pc:spChg>
        <pc:spChg chg="add mod">
          <ac:chgData name="Ondřej Částek" userId="8936cd17-3b83-4c2c-a9f2-dbc17b3bea9c" providerId="ADAL" clId="{59C41A20-91D4-4304-92C9-AC5DB5C49689}" dt="2024-12-19T11:45:45.548" v="171" actId="1076"/>
          <ac:spMkLst>
            <pc:docMk/>
            <pc:sldMk cId="1754037930" sldId="373"/>
            <ac:spMk id="7" creationId="{EA11F317-AED3-44CD-A286-98A16E7A871F}"/>
          </ac:spMkLst>
        </pc:spChg>
        <pc:spChg chg="add mod">
          <ac:chgData name="Ondřej Částek" userId="8936cd17-3b83-4c2c-a9f2-dbc17b3bea9c" providerId="ADAL" clId="{59C41A20-91D4-4304-92C9-AC5DB5C49689}" dt="2024-12-19T11:45:45.548" v="171" actId="1076"/>
          <ac:spMkLst>
            <pc:docMk/>
            <pc:sldMk cId="1754037930" sldId="373"/>
            <ac:spMk id="8" creationId="{437B4241-4082-4765-A960-1CF4E8CF7DDE}"/>
          </ac:spMkLst>
        </pc:spChg>
        <pc:spChg chg="add mod">
          <ac:chgData name="Ondřej Částek" userId="8936cd17-3b83-4c2c-a9f2-dbc17b3bea9c" providerId="ADAL" clId="{59C41A20-91D4-4304-92C9-AC5DB5C49689}" dt="2024-12-19T11:45:45.548" v="171" actId="1076"/>
          <ac:spMkLst>
            <pc:docMk/>
            <pc:sldMk cId="1754037930" sldId="373"/>
            <ac:spMk id="9" creationId="{9365E11B-F138-486A-B3AD-C7CD7F1E8607}"/>
          </ac:spMkLst>
        </pc:spChg>
        <pc:spChg chg="add mod">
          <ac:chgData name="Ondřej Částek" userId="8936cd17-3b83-4c2c-a9f2-dbc17b3bea9c" providerId="ADAL" clId="{59C41A20-91D4-4304-92C9-AC5DB5C49689}" dt="2024-12-19T11:45:45.548" v="171" actId="1076"/>
          <ac:spMkLst>
            <pc:docMk/>
            <pc:sldMk cId="1754037930" sldId="373"/>
            <ac:spMk id="10" creationId="{7683D5BE-0AEE-43AD-B491-1F5C08EAF193}"/>
          </ac:spMkLst>
        </pc:spChg>
        <pc:spChg chg="add mod">
          <ac:chgData name="Ondřej Částek" userId="8936cd17-3b83-4c2c-a9f2-dbc17b3bea9c" providerId="ADAL" clId="{59C41A20-91D4-4304-92C9-AC5DB5C49689}" dt="2024-12-19T11:45:45.548" v="171" actId="1076"/>
          <ac:spMkLst>
            <pc:docMk/>
            <pc:sldMk cId="1754037930" sldId="373"/>
            <ac:spMk id="11" creationId="{D058827B-77E4-4438-B0D4-003011A92914}"/>
          </ac:spMkLst>
        </pc:spChg>
        <pc:spChg chg="add mod">
          <ac:chgData name="Ondřej Částek" userId="8936cd17-3b83-4c2c-a9f2-dbc17b3bea9c" providerId="ADAL" clId="{59C41A20-91D4-4304-92C9-AC5DB5C49689}" dt="2024-12-19T11:45:45.548" v="171" actId="1076"/>
          <ac:spMkLst>
            <pc:docMk/>
            <pc:sldMk cId="1754037930" sldId="373"/>
            <ac:spMk id="12" creationId="{0717C98B-22E3-4525-855E-EFD98FD67F87}"/>
          </ac:spMkLst>
        </pc:spChg>
        <pc:spChg chg="add mod">
          <ac:chgData name="Ondřej Částek" userId="8936cd17-3b83-4c2c-a9f2-dbc17b3bea9c" providerId="ADAL" clId="{59C41A20-91D4-4304-92C9-AC5DB5C49689}" dt="2024-12-19T11:45:45.548" v="171" actId="1076"/>
          <ac:spMkLst>
            <pc:docMk/>
            <pc:sldMk cId="1754037930" sldId="373"/>
            <ac:spMk id="25" creationId="{5EA49831-105A-4FF1-8D69-8D42984E94D7}"/>
          </ac:spMkLst>
        </pc:spChg>
        <pc:spChg chg="add mod">
          <ac:chgData name="Ondřej Částek" userId="8936cd17-3b83-4c2c-a9f2-dbc17b3bea9c" providerId="ADAL" clId="{59C41A20-91D4-4304-92C9-AC5DB5C49689}" dt="2024-12-19T11:45:45.548" v="171" actId="1076"/>
          <ac:spMkLst>
            <pc:docMk/>
            <pc:sldMk cId="1754037930" sldId="373"/>
            <ac:spMk id="26" creationId="{AC88ADBA-1F26-421E-A1F3-2BBC2E00834C}"/>
          </ac:spMkLst>
        </pc:spChg>
        <pc:spChg chg="add mod">
          <ac:chgData name="Ondřej Částek" userId="8936cd17-3b83-4c2c-a9f2-dbc17b3bea9c" providerId="ADAL" clId="{59C41A20-91D4-4304-92C9-AC5DB5C49689}" dt="2024-12-19T11:45:45.548" v="171" actId="1076"/>
          <ac:spMkLst>
            <pc:docMk/>
            <pc:sldMk cId="1754037930" sldId="373"/>
            <ac:spMk id="27" creationId="{849D9DCD-5A7A-4E70-8F6A-31AB3D9348BF}"/>
          </ac:spMkLst>
        </pc:spChg>
        <pc:spChg chg="add mod">
          <ac:chgData name="Ondřej Částek" userId="8936cd17-3b83-4c2c-a9f2-dbc17b3bea9c" providerId="ADAL" clId="{59C41A20-91D4-4304-92C9-AC5DB5C49689}" dt="2024-12-19T11:45:45.548" v="171" actId="1076"/>
          <ac:spMkLst>
            <pc:docMk/>
            <pc:sldMk cId="1754037930" sldId="373"/>
            <ac:spMk id="28" creationId="{31DF7F66-7169-461D-ABA7-5DB04359E4EB}"/>
          </ac:spMkLst>
        </pc:spChg>
        <pc:spChg chg="add mod">
          <ac:chgData name="Ondřej Částek" userId="8936cd17-3b83-4c2c-a9f2-dbc17b3bea9c" providerId="ADAL" clId="{59C41A20-91D4-4304-92C9-AC5DB5C49689}" dt="2024-12-19T11:45:45.548" v="171" actId="1076"/>
          <ac:spMkLst>
            <pc:docMk/>
            <pc:sldMk cId="1754037930" sldId="373"/>
            <ac:spMk id="29" creationId="{D84F8EE7-8814-41EB-8259-8591137C8CBB}"/>
          </ac:spMkLst>
        </pc:spChg>
        <pc:spChg chg="add mod">
          <ac:chgData name="Ondřej Částek" userId="8936cd17-3b83-4c2c-a9f2-dbc17b3bea9c" providerId="ADAL" clId="{59C41A20-91D4-4304-92C9-AC5DB5C49689}" dt="2024-12-19T11:45:45.548" v="171" actId="1076"/>
          <ac:spMkLst>
            <pc:docMk/>
            <pc:sldMk cId="1754037930" sldId="373"/>
            <ac:spMk id="30" creationId="{4E8B736D-9A3C-468E-8B9B-7F25D8B819E4}"/>
          </ac:spMkLst>
        </pc:spChg>
        <pc:spChg chg="add mod">
          <ac:chgData name="Ondřej Částek" userId="8936cd17-3b83-4c2c-a9f2-dbc17b3bea9c" providerId="ADAL" clId="{59C41A20-91D4-4304-92C9-AC5DB5C49689}" dt="2024-12-19T11:45:45.548" v="171" actId="1076"/>
          <ac:spMkLst>
            <pc:docMk/>
            <pc:sldMk cId="1754037930" sldId="373"/>
            <ac:spMk id="31" creationId="{1754E236-7E4A-4A34-B533-C9276FE0D2D7}"/>
          </ac:spMkLst>
        </pc:spChg>
        <pc:spChg chg="add mod">
          <ac:chgData name="Ondřej Částek" userId="8936cd17-3b83-4c2c-a9f2-dbc17b3bea9c" providerId="ADAL" clId="{59C41A20-91D4-4304-92C9-AC5DB5C49689}" dt="2024-12-19T11:45:45.548" v="171" actId="1076"/>
          <ac:spMkLst>
            <pc:docMk/>
            <pc:sldMk cId="1754037930" sldId="373"/>
            <ac:spMk id="32" creationId="{3A047506-B88C-4A12-AAC8-FB52F5FA8653}"/>
          </ac:spMkLst>
        </pc:spChg>
        <pc:spChg chg="add mod">
          <ac:chgData name="Ondřej Částek" userId="8936cd17-3b83-4c2c-a9f2-dbc17b3bea9c" providerId="ADAL" clId="{59C41A20-91D4-4304-92C9-AC5DB5C49689}" dt="2024-12-19T11:45:45.548" v="171" actId="1076"/>
          <ac:spMkLst>
            <pc:docMk/>
            <pc:sldMk cId="1754037930" sldId="373"/>
            <ac:spMk id="33" creationId="{4037F4A9-BFBC-4045-94E1-468E594EFE62}"/>
          </ac:spMkLst>
        </pc:spChg>
        <pc:cxnChg chg="add mod">
          <ac:chgData name="Ondřej Částek" userId="8936cd17-3b83-4c2c-a9f2-dbc17b3bea9c" providerId="ADAL" clId="{59C41A20-91D4-4304-92C9-AC5DB5C49689}" dt="2024-12-19T11:45:45.548" v="171" actId="1076"/>
          <ac:cxnSpMkLst>
            <pc:docMk/>
            <pc:sldMk cId="1754037930" sldId="373"/>
            <ac:cxnSpMk id="13" creationId="{BF353972-EC56-4FE6-9AD3-770C167758FC}"/>
          </ac:cxnSpMkLst>
        </pc:cxnChg>
        <pc:cxnChg chg="add mod">
          <ac:chgData name="Ondřej Částek" userId="8936cd17-3b83-4c2c-a9f2-dbc17b3bea9c" providerId="ADAL" clId="{59C41A20-91D4-4304-92C9-AC5DB5C49689}" dt="2024-12-19T11:45:45.548" v="171" actId="1076"/>
          <ac:cxnSpMkLst>
            <pc:docMk/>
            <pc:sldMk cId="1754037930" sldId="373"/>
            <ac:cxnSpMk id="14" creationId="{0C300483-703E-4FCF-AA12-EF9B13BB06E2}"/>
          </ac:cxnSpMkLst>
        </pc:cxnChg>
        <pc:cxnChg chg="add mod">
          <ac:chgData name="Ondřej Částek" userId="8936cd17-3b83-4c2c-a9f2-dbc17b3bea9c" providerId="ADAL" clId="{59C41A20-91D4-4304-92C9-AC5DB5C49689}" dt="2024-12-19T11:45:45.548" v="171" actId="1076"/>
          <ac:cxnSpMkLst>
            <pc:docMk/>
            <pc:sldMk cId="1754037930" sldId="373"/>
            <ac:cxnSpMk id="15" creationId="{167282DC-61EE-4223-9FB1-EAAC875F478C}"/>
          </ac:cxnSpMkLst>
        </pc:cxnChg>
        <pc:cxnChg chg="add mod">
          <ac:chgData name="Ondřej Částek" userId="8936cd17-3b83-4c2c-a9f2-dbc17b3bea9c" providerId="ADAL" clId="{59C41A20-91D4-4304-92C9-AC5DB5C49689}" dt="2024-12-19T11:45:45.548" v="171" actId="1076"/>
          <ac:cxnSpMkLst>
            <pc:docMk/>
            <pc:sldMk cId="1754037930" sldId="373"/>
            <ac:cxnSpMk id="16" creationId="{D83A080F-6082-4C33-81BE-875E9245F122}"/>
          </ac:cxnSpMkLst>
        </pc:cxnChg>
        <pc:cxnChg chg="add mod">
          <ac:chgData name="Ondřej Částek" userId="8936cd17-3b83-4c2c-a9f2-dbc17b3bea9c" providerId="ADAL" clId="{59C41A20-91D4-4304-92C9-AC5DB5C49689}" dt="2024-12-19T11:45:45.548" v="171" actId="1076"/>
          <ac:cxnSpMkLst>
            <pc:docMk/>
            <pc:sldMk cId="1754037930" sldId="373"/>
            <ac:cxnSpMk id="17" creationId="{864C7D39-2B76-4485-ADCF-D8A3426DE768}"/>
          </ac:cxnSpMkLst>
        </pc:cxnChg>
        <pc:cxnChg chg="add mod">
          <ac:chgData name="Ondřej Částek" userId="8936cd17-3b83-4c2c-a9f2-dbc17b3bea9c" providerId="ADAL" clId="{59C41A20-91D4-4304-92C9-AC5DB5C49689}" dt="2024-12-19T11:45:45.548" v="171" actId="1076"/>
          <ac:cxnSpMkLst>
            <pc:docMk/>
            <pc:sldMk cId="1754037930" sldId="373"/>
            <ac:cxnSpMk id="18" creationId="{E04DCDAB-D672-407D-ABD0-31AC98962966}"/>
          </ac:cxnSpMkLst>
        </pc:cxnChg>
        <pc:cxnChg chg="add mod">
          <ac:chgData name="Ondřej Částek" userId="8936cd17-3b83-4c2c-a9f2-dbc17b3bea9c" providerId="ADAL" clId="{59C41A20-91D4-4304-92C9-AC5DB5C49689}" dt="2024-12-19T11:45:45.548" v="171" actId="1076"/>
          <ac:cxnSpMkLst>
            <pc:docMk/>
            <pc:sldMk cId="1754037930" sldId="373"/>
            <ac:cxnSpMk id="19" creationId="{7938D469-6093-408A-9BBC-BCFDB0ABA858}"/>
          </ac:cxnSpMkLst>
        </pc:cxnChg>
        <pc:cxnChg chg="add mod">
          <ac:chgData name="Ondřej Částek" userId="8936cd17-3b83-4c2c-a9f2-dbc17b3bea9c" providerId="ADAL" clId="{59C41A20-91D4-4304-92C9-AC5DB5C49689}" dt="2024-12-19T11:45:45.548" v="171" actId="1076"/>
          <ac:cxnSpMkLst>
            <pc:docMk/>
            <pc:sldMk cId="1754037930" sldId="373"/>
            <ac:cxnSpMk id="20" creationId="{5E62F9B2-84CA-4DFD-AE15-7DD166D9BEC4}"/>
          </ac:cxnSpMkLst>
        </pc:cxnChg>
        <pc:cxnChg chg="add mod">
          <ac:chgData name="Ondřej Částek" userId="8936cd17-3b83-4c2c-a9f2-dbc17b3bea9c" providerId="ADAL" clId="{59C41A20-91D4-4304-92C9-AC5DB5C49689}" dt="2024-12-19T11:45:45.548" v="171" actId="1076"/>
          <ac:cxnSpMkLst>
            <pc:docMk/>
            <pc:sldMk cId="1754037930" sldId="373"/>
            <ac:cxnSpMk id="21" creationId="{408E501B-43BB-4AF4-A188-E78209454E77}"/>
          </ac:cxnSpMkLst>
        </pc:cxnChg>
        <pc:cxnChg chg="add mod">
          <ac:chgData name="Ondřej Částek" userId="8936cd17-3b83-4c2c-a9f2-dbc17b3bea9c" providerId="ADAL" clId="{59C41A20-91D4-4304-92C9-AC5DB5C49689}" dt="2024-12-19T11:45:45.548" v="171" actId="1076"/>
          <ac:cxnSpMkLst>
            <pc:docMk/>
            <pc:sldMk cId="1754037930" sldId="373"/>
            <ac:cxnSpMk id="22" creationId="{50D02E4B-E180-4939-AAEC-322840E90B1D}"/>
          </ac:cxnSpMkLst>
        </pc:cxnChg>
        <pc:cxnChg chg="add mod">
          <ac:chgData name="Ondřej Částek" userId="8936cd17-3b83-4c2c-a9f2-dbc17b3bea9c" providerId="ADAL" clId="{59C41A20-91D4-4304-92C9-AC5DB5C49689}" dt="2024-12-19T11:45:45.548" v="171" actId="1076"/>
          <ac:cxnSpMkLst>
            <pc:docMk/>
            <pc:sldMk cId="1754037930" sldId="373"/>
            <ac:cxnSpMk id="23" creationId="{12849867-9CA3-42E2-BED5-0D1C447CB92D}"/>
          </ac:cxnSpMkLst>
        </pc:cxnChg>
        <pc:cxnChg chg="add mod">
          <ac:chgData name="Ondřej Částek" userId="8936cd17-3b83-4c2c-a9f2-dbc17b3bea9c" providerId="ADAL" clId="{59C41A20-91D4-4304-92C9-AC5DB5C49689}" dt="2024-12-19T11:45:45.548" v="171" actId="1076"/>
          <ac:cxnSpMkLst>
            <pc:docMk/>
            <pc:sldMk cId="1754037930" sldId="373"/>
            <ac:cxnSpMk id="24" creationId="{637AFDD0-AC44-409D-A059-CFF02076329F}"/>
          </ac:cxnSpMkLst>
        </pc:cxnChg>
        <pc:cxnChg chg="add mod">
          <ac:chgData name="Ondřej Částek" userId="8936cd17-3b83-4c2c-a9f2-dbc17b3bea9c" providerId="ADAL" clId="{59C41A20-91D4-4304-92C9-AC5DB5C49689}" dt="2024-12-19T11:45:45.548" v="171" actId="1076"/>
          <ac:cxnSpMkLst>
            <pc:docMk/>
            <pc:sldMk cId="1754037930" sldId="373"/>
            <ac:cxnSpMk id="34" creationId="{2C373FA6-ED91-4371-9B04-67747A384B35}"/>
          </ac:cxnSpMkLst>
        </pc:cxnChg>
        <pc:cxnChg chg="add mod">
          <ac:chgData name="Ondřej Částek" userId="8936cd17-3b83-4c2c-a9f2-dbc17b3bea9c" providerId="ADAL" clId="{59C41A20-91D4-4304-92C9-AC5DB5C49689}" dt="2024-12-19T11:45:45.548" v="171" actId="1076"/>
          <ac:cxnSpMkLst>
            <pc:docMk/>
            <pc:sldMk cId="1754037930" sldId="373"/>
            <ac:cxnSpMk id="35" creationId="{D66C33EA-6114-47E5-83A2-92AA9C0FF538}"/>
          </ac:cxnSpMkLst>
        </pc:cxnChg>
        <pc:cxnChg chg="add mod">
          <ac:chgData name="Ondřej Částek" userId="8936cd17-3b83-4c2c-a9f2-dbc17b3bea9c" providerId="ADAL" clId="{59C41A20-91D4-4304-92C9-AC5DB5C49689}" dt="2024-12-19T11:45:45.548" v="171" actId="1076"/>
          <ac:cxnSpMkLst>
            <pc:docMk/>
            <pc:sldMk cId="1754037930" sldId="373"/>
            <ac:cxnSpMk id="36" creationId="{A22AF849-22DD-4BC1-8021-14739ACAACBF}"/>
          </ac:cxnSpMkLst>
        </pc:cxnChg>
      </pc:sldChg>
      <pc:sldChg chg="addSp delSp modSp new mod">
        <pc:chgData name="Ondřej Částek" userId="8936cd17-3b83-4c2c-a9f2-dbc17b3bea9c" providerId="ADAL" clId="{59C41A20-91D4-4304-92C9-AC5DB5C49689}" dt="2024-12-19T11:47:11.061" v="223" actId="1076"/>
        <pc:sldMkLst>
          <pc:docMk/>
          <pc:sldMk cId="2748527400" sldId="374"/>
        </pc:sldMkLst>
        <pc:spChg chg="del">
          <ac:chgData name="Ondřej Částek" userId="8936cd17-3b83-4c2c-a9f2-dbc17b3bea9c" providerId="ADAL" clId="{59C41A20-91D4-4304-92C9-AC5DB5C49689}" dt="2024-12-19T11:46:48.399" v="175" actId="478"/>
          <ac:spMkLst>
            <pc:docMk/>
            <pc:sldMk cId="2748527400" sldId="374"/>
            <ac:spMk id="2" creationId="{9F548DF4-713D-480B-BE57-3ACBA29164B7}"/>
          </ac:spMkLst>
        </pc:spChg>
        <pc:spChg chg="mod">
          <ac:chgData name="Ondřej Částek" userId="8936cd17-3b83-4c2c-a9f2-dbc17b3bea9c" providerId="ADAL" clId="{59C41A20-91D4-4304-92C9-AC5DB5C49689}" dt="2024-12-19T11:47:04.049" v="221" actId="20577"/>
          <ac:spMkLst>
            <pc:docMk/>
            <pc:sldMk cId="2748527400" sldId="374"/>
            <ac:spMk id="4" creationId="{2742D6B0-8F7C-4D77-B713-616BF417A8A8}"/>
          </ac:spMkLst>
        </pc:spChg>
        <pc:picChg chg="add mod">
          <ac:chgData name="Ondřej Částek" userId="8936cd17-3b83-4c2c-a9f2-dbc17b3bea9c" providerId="ADAL" clId="{59C41A20-91D4-4304-92C9-AC5DB5C49689}" dt="2024-12-19T11:47:11.061" v="223" actId="1076"/>
          <ac:picMkLst>
            <pc:docMk/>
            <pc:sldMk cId="2748527400" sldId="374"/>
            <ac:picMk id="1026" creationId="{1092F9E9-3024-4BA3-83F6-EE74B1ED8480}"/>
          </ac:picMkLst>
        </pc:picChg>
      </pc:sldChg>
      <pc:sldChg chg="addSp modSp add mod">
        <pc:chgData name="Ondřej Částek" userId="8936cd17-3b83-4c2c-a9f2-dbc17b3bea9c" providerId="ADAL" clId="{59C41A20-91D4-4304-92C9-AC5DB5C49689}" dt="2024-12-19T12:30:45.447" v="315" actId="20577"/>
        <pc:sldMkLst>
          <pc:docMk/>
          <pc:sldMk cId="692595270" sldId="375"/>
        </pc:sldMkLst>
        <pc:spChg chg="mod">
          <ac:chgData name="Ondřej Částek" userId="8936cd17-3b83-4c2c-a9f2-dbc17b3bea9c" providerId="ADAL" clId="{59C41A20-91D4-4304-92C9-AC5DB5C49689}" dt="2024-12-19T12:30:45.447" v="315" actId="20577"/>
          <ac:spMkLst>
            <pc:docMk/>
            <pc:sldMk cId="692595270" sldId="375"/>
            <ac:spMk id="4" creationId="{EF44A1B0-8154-470B-9E07-343337F8ABE4}"/>
          </ac:spMkLst>
        </pc:spChg>
        <pc:spChg chg="mod">
          <ac:chgData name="Ondřej Částek" userId="8936cd17-3b83-4c2c-a9f2-dbc17b3bea9c" providerId="ADAL" clId="{59C41A20-91D4-4304-92C9-AC5DB5C49689}" dt="2024-12-19T12:27:34.043" v="259" actId="108"/>
          <ac:spMkLst>
            <pc:docMk/>
            <pc:sldMk cId="692595270" sldId="375"/>
            <ac:spMk id="5" creationId="{0557B1F2-167F-4261-9437-8243A3BFCBEA}"/>
          </ac:spMkLst>
        </pc:spChg>
        <pc:spChg chg="add mod">
          <ac:chgData name="Ondřej Částek" userId="8936cd17-3b83-4c2c-a9f2-dbc17b3bea9c" providerId="ADAL" clId="{59C41A20-91D4-4304-92C9-AC5DB5C49689}" dt="2024-12-19T12:30:11.398" v="295" actId="20577"/>
          <ac:spMkLst>
            <pc:docMk/>
            <pc:sldMk cId="692595270" sldId="375"/>
            <ac:spMk id="6" creationId="{0D9527BD-A0C0-48B2-AF2C-45604C7AB2B8}"/>
          </ac:spMkLst>
        </pc:spChg>
      </pc:sldChg>
      <pc:sldChg chg="addSp delSp modSp add mod">
        <pc:chgData name="Ondřej Částek" userId="8936cd17-3b83-4c2c-a9f2-dbc17b3bea9c" providerId="ADAL" clId="{59C41A20-91D4-4304-92C9-AC5DB5C49689}" dt="2024-12-19T12:31:41.929" v="330" actId="20577"/>
        <pc:sldMkLst>
          <pc:docMk/>
          <pc:sldMk cId="3722720841" sldId="376"/>
        </pc:sldMkLst>
        <pc:spChg chg="del">
          <ac:chgData name="Ondřej Částek" userId="8936cd17-3b83-4c2c-a9f2-dbc17b3bea9c" providerId="ADAL" clId="{59C41A20-91D4-4304-92C9-AC5DB5C49689}" dt="2024-12-19T12:31:17.858" v="317" actId="478"/>
          <ac:spMkLst>
            <pc:docMk/>
            <pc:sldMk cId="3722720841" sldId="376"/>
            <ac:spMk id="5" creationId="{0557B1F2-167F-4261-9437-8243A3BFCBEA}"/>
          </ac:spMkLst>
        </pc:spChg>
        <pc:spChg chg="del">
          <ac:chgData name="Ondřej Částek" userId="8936cd17-3b83-4c2c-a9f2-dbc17b3bea9c" providerId="ADAL" clId="{59C41A20-91D4-4304-92C9-AC5DB5C49689}" dt="2024-12-19T12:31:23.243" v="319" actId="478"/>
          <ac:spMkLst>
            <pc:docMk/>
            <pc:sldMk cId="3722720841" sldId="376"/>
            <ac:spMk id="6" creationId="{0D9527BD-A0C0-48B2-AF2C-45604C7AB2B8}"/>
          </ac:spMkLst>
        </pc:spChg>
        <pc:spChg chg="add del mod">
          <ac:chgData name="Ondřej Částek" userId="8936cd17-3b83-4c2c-a9f2-dbc17b3bea9c" providerId="ADAL" clId="{59C41A20-91D4-4304-92C9-AC5DB5C49689}" dt="2024-12-19T12:31:21.576" v="318" actId="478"/>
          <ac:spMkLst>
            <pc:docMk/>
            <pc:sldMk cId="3722720841" sldId="376"/>
            <ac:spMk id="7" creationId="{78199254-54B5-4E39-8272-A89D2520B378}"/>
          </ac:spMkLst>
        </pc:spChg>
        <pc:spChg chg="add mod">
          <ac:chgData name="Ondřej Částek" userId="8936cd17-3b83-4c2c-a9f2-dbc17b3bea9c" providerId="ADAL" clId="{59C41A20-91D4-4304-92C9-AC5DB5C49689}" dt="2024-12-19T12:31:41.929" v="330" actId="20577"/>
          <ac:spMkLst>
            <pc:docMk/>
            <pc:sldMk cId="3722720841" sldId="376"/>
            <ac:spMk id="9" creationId="{66D52D8E-3389-47B0-9A9A-2F16080EFFD0}"/>
          </ac:spMkLst>
        </pc:spChg>
        <pc:picChg chg="add mod">
          <ac:chgData name="Ondřej Částek" userId="8936cd17-3b83-4c2c-a9f2-dbc17b3bea9c" providerId="ADAL" clId="{59C41A20-91D4-4304-92C9-AC5DB5C49689}" dt="2024-12-19T12:31:34.323" v="323" actId="1076"/>
          <ac:picMkLst>
            <pc:docMk/>
            <pc:sldMk cId="3722720841" sldId="376"/>
            <ac:picMk id="8" creationId="{7D2E36B0-F84D-472C-B4F2-D2681541C1A4}"/>
          </ac:picMkLst>
        </pc:picChg>
      </pc:sldChg>
      <pc:sldChg chg="addSp delSp modSp add mod">
        <pc:chgData name="Ondřej Částek" userId="8936cd17-3b83-4c2c-a9f2-dbc17b3bea9c" providerId="ADAL" clId="{59C41A20-91D4-4304-92C9-AC5DB5C49689}" dt="2024-12-19T14:34:17.830" v="1179" actId="478"/>
        <pc:sldMkLst>
          <pc:docMk/>
          <pc:sldMk cId="3815865788" sldId="377"/>
        </pc:sldMkLst>
        <pc:spChg chg="del">
          <ac:chgData name="Ondřej Částek" userId="8936cd17-3b83-4c2c-a9f2-dbc17b3bea9c" providerId="ADAL" clId="{59C41A20-91D4-4304-92C9-AC5DB5C49689}" dt="2024-12-19T14:34:17.830" v="1179" actId="478"/>
          <ac:spMkLst>
            <pc:docMk/>
            <pc:sldMk cId="3815865788" sldId="377"/>
            <ac:spMk id="9" creationId="{66D52D8E-3389-47B0-9A9A-2F16080EFFD0}"/>
          </ac:spMkLst>
        </pc:spChg>
        <pc:picChg chg="add mod">
          <ac:chgData name="Ondřej Částek" userId="8936cd17-3b83-4c2c-a9f2-dbc17b3bea9c" providerId="ADAL" clId="{59C41A20-91D4-4304-92C9-AC5DB5C49689}" dt="2024-12-19T14:33:49.022" v="1178" actId="1076"/>
          <ac:picMkLst>
            <pc:docMk/>
            <pc:sldMk cId="3815865788" sldId="377"/>
            <ac:picMk id="6" creationId="{9F71E578-6DC3-4CB8-AD3C-0A88AAE50202}"/>
          </ac:picMkLst>
        </pc:picChg>
        <pc:picChg chg="del">
          <ac:chgData name="Ondřej Částek" userId="8936cd17-3b83-4c2c-a9f2-dbc17b3bea9c" providerId="ADAL" clId="{59C41A20-91D4-4304-92C9-AC5DB5C49689}" dt="2024-12-19T12:32:03.009" v="332" actId="478"/>
          <ac:picMkLst>
            <pc:docMk/>
            <pc:sldMk cId="3815865788" sldId="377"/>
            <ac:picMk id="8" creationId="{7D2E36B0-F84D-472C-B4F2-D2681541C1A4}"/>
          </ac:picMkLst>
        </pc:picChg>
      </pc:sldChg>
      <pc:sldChg chg="add del">
        <pc:chgData name="Ondřej Částek" userId="8936cd17-3b83-4c2c-a9f2-dbc17b3bea9c" providerId="ADAL" clId="{59C41A20-91D4-4304-92C9-AC5DB5C49689}" dt="2024-12-19T13:18:13.197" v="418" actId="47"/>
        <pc:sldMkLst>
          <pc:docMk/>
          <pc:sldMk cId="2550201467" sldId="378"/>
        </pc:sldMkLst>
      </pc:sldChg>
      <pc:sldChg chg="modSp add mod">
        <pc:chgData name="Ondřej Částek" userId="8936cd17-3b83-4c2c-a9f2-dbc17b3bea9c" providerId="ADAL" clId="{59C41A20-91D4-4304-92C9-AC5DB5C49689}" dt="2024-12-19T13:20:25.314" v="498" actId="20577"/>
        <pc:sldMkLst>
          <pc:docMk/>
          <pc:sldMk cId="2980335656" sldId="378"/>
        </pc:sldMkLst>
        <pc:spChg chg="mod">
          <ac:chgData name="Ondřej Částek" userId="8936cd17-3b83-4c2c-a9f2-dbc17b3bea9c" providerId="ADAL" clId="{59C41A20-91D4-4304-92C9-AC5DB5C49689}" dt="2024-12-19T13:20:25.314" v="498" actId="20577"/>
          <ac:spMkLst>
            <pc:docMk/>
            <pc:sldMk cId="2980335656" sldId="378"/>
            <ac:spMk id="5" creationId="{BFB541E8-1C73-5CE2-74C4-495F915FC9BE}"/>
          </ac:spMkLst>
        </pc:spChg>
      </pc:sldChg>
      <pc:sldChg chg="add del">
        <pc:chgData name="Ondřej Částek" userId="8936cd17-3b83-4c2c-a9f2-dbc17b3bea9c" providerId="ADAL" clId="{59C41A20-91D4-4304-92C9-AC5DB5C49689}" dt="2024-12-19T13:18:02.413" v="416" actId="47"/>
        <pc:sldMkLst>
          <pc:docMk/>
          <pc:sldMk cId="3384570695" sldId="378"/>
        </pc:sldMkLst>
      </pc:sldChg>
      <pc:sldChg chg="modSp add mod">
        <pc:chgData name="Ondřej Částek" userId="8936cd17-3b83-4c2c-a9f2-dbc17b3bea9c" providerId="ADAL" clId="{59C41A20-91D4-4304-92C9-AC5DB5C49689}" dt="2024-12-19T13:45:50.050" v="847" actId="6549"/>
        <pc:sldMkLst>
          <pc:docMk/>
          <pc:sldMk cId="3978276367" sldId="379"/>
        </pc:sldMkLst>
        <pc:spChg chg="mod">
          <ac:chgData name="Ondřej Částek" userId="8936cd17-3b83-4c2c-a9f2-dbc17b3bea9c" providerId="ADAL" clId="{59C41A20-91D4-4304-92C9-AC5DB5C49689}" dt="2024-12-19T13:45:50.050" v="847" actId="6549"/>
          <ac:spMkLst>
            <pc:docMk/>
            <pc:sldMk cId="3978276367" sldId="379"/>
            <ac:spMk id="5" creationId="{0557B1F2-167F-4261-9437-8243A3BFCBEA}"/>
          </ac:spMkLst>
        </pc:spChg>
      </pc:sldChg>
      <pc:sldChg chg="addSp modSp add mod modNotesTx">
        <pc:chgData name="Ondřej Částek" userId="8936cd17-3b83-4c2c-a9f2-dbc17b3bea9c" providerId="ADAL" clId="{59C41A20-91D4-4304-92C9-AC5DB5C49689}" dt="2024-12-19T13:50:53.377" v="1056" actId="20577"/>
        <pc:sldMkLst>
          <pc:docMk/>
          <pc:sldMk cId="3350358845" sldId="380"/>
        </pc:sldMkLst>
        <pc:spChg chg="mod">
          <ac:chgData name="Ondřej Částek" userId="8936cd17-3b83-4c2c-a9f2-dbc17b3bea9c" providerId="ADAL" clId="{59C41A20-91D4-4304-92C9-AC5DB5C49689}" dt="2024-12-19T13:50:53.377" v="1056" actId="20577"/>
          <ac:spMkLst>
            <pc:docMk/>
            <pc:sldMk cId="3350358845" sldId="380"/>
            <ac:spMk id="5" creationId="{B8967488-F115-47B1-84DB-404E0CCB77BC}"/>
          </ac:spMkLst>
        </pc:spChg>
        <pc:picChg chg="add mod">
          <ac:chgData name="Ondřej Částek" userId="8936cd17-3b83-4c2c-a9f2-dbc17b3bea9c" providerId="ADAL" clId="{59C41A20-91D4-4304-92C9-AC5DB5C49689}" dt="2024-12-19T13:49:21.155" v="943" actId="14100"/>
          <ac:picMkLst>
            <pc:docMk/>
            <pc:sldMk cId="3350358845" sldId="380"/>
            <ac:picMk id="6" creationId="{EA536498-048F-4CEF-AE1D-F43EDBB7F26E}"/>
          </ac:picMkLst>
        </pc:picChg>
      </pc:sldChg>
      <pc:sldChg chg="modSp add mod modNotesTx">
        <pc:chgData name="Ondřej Částek" userId="8936cd17-3b83-4c2c-a9f2-dbc17b3bea9c" providerId="ADAL" clId="{59C41A20-91D4-4304-92C9-AC5DB5C49689}" dt="2024-12-19T13:55:19.173" v="1148" actId="6549"/>
        <pc:sldMkLst>
          <pc:docMk/>
          <pc:sldMk cId="995018644" sldId="381"/>
        </pc:sldMkLst>
        <pc:spChg chg="mod">
          <ac:chgData name="Ondřej Částek" userId="8936cd17-3b83-4c2c-a9f2-dbc17b3bea9c" providerId="ADAL" clId="{59C41A20-91D4-4304-92C9-AC5DB5C49689}" dt="2024-12-19T13:55:19.173" v="1148" actId="6549"/>
          <ac:spMkLst>
            <pc:docMk/>
            <pc:sldMk cId="995018644" sldId="381"/>
            <ac:spMk id="5" creationId="{B8967488-F115-47B1-84DB-404E0CCB77BC}"/>
          </ac:spMkLst>
        </pc:spChg>
      </pc:sldChg>
    </pc:docChg>
  </pc:docChgLst>
  <pc:docChgLst>
    <pc:chgData name="Ondřej Částek" userId="8936cd17-3b83-4c2c-a9f2-dbc17b3bea9c" providerId="ADAL" clId="{1C7F00B7-BAC9-4BFC-8315-41B2BC7308A9}"/>
    <pc:docChg chg="undo custSel addSld delSld modSld sldOrd">
      <pc:chgData name="Ondřej Částek" userId="8936cd17-3b83-4c2c-a9f2-dbc17b3bea9c" providerId="ADAL" clId="{1C7F00B7-BAC9-4BFC-8315-41B2BC7308A9}" dt="2024-12-30T20:20:44.278" v="2491" actId="948"/>
      <pc:docMkLst>
        <pc:docMk/>
      </pc:docMkLst>
      <pc:sldChg chg="modSp mod">
        <pc:chgData name="Ondřej Částek" userId="8936cd17-3b83-4c2c-a9f2-dbc17b3bea9c" providerId="ADAL" clId="{1C7F00B7-BAC9-4BFC-8315-41B2BC7308A9}" dt="2024-12-30T20:18:33.481" v="2489" actId="6549"/>
        <pc:sldMkLst>
          <pc:docMk/>
          <pc:sldMk cId="3039613349" sldId="256"/>
        </pc:sldMkLst>
        <pc:spChg chg="mod">
          <ac:chgData name="Ondřej Částek" userId="8936cd17-3b83-4c2c-a9f2-dbc17b3bea9c" providerId="ADAL" clId="{1C7F00B7-BAC9-4BFC-8315-41B2BC7308A9}" dt="2024-12-30T20:18:33.481" v="2489" actId="6549"/>
          <ac:spMkLst>
            <pc:docMk/>
            <pc:sldMk cId="3039613349" sldId="256"/>
            <ac:spMk id="5" creationId="{CABF4E04-F9EF-413C-997A-6A6897E99DDD}"/>
          </ac:spMkLst>
        </pc:spChg>
        <pc:spChg chg="mod">
          <ac:chgData name="Ondřej Částek" userId="8936cd17-3b83-4c2c-a9f2-dbc17b3bea9c" providerId="ADAL" clId="{1C7F00B7-BAC9-4BFC-8315-41B2BC7308A9}" dt="2024-12-30T20:18:24.333" v="2488" actId="20577"/>
          <ac:spMkLst>
            <pc:docMk/>
            <pc:sldMk cId="3039613349" sldId="256"/>
            <ac:spMk id="12" creationId="{00000000-0000-0000-0000-000000000000}"/>
          </ac:spMkLst>
        </pc:spChg>
      </pc:sldChg>
      <pc:sldChg chg="modSp mod">
        <pc:chgData name="Ondřej Částek" userId="8936cd17-3b83-4c2c-a9f2-dbc17b3bea9c" providerId="ADAL" clId="{1C7F00B7-BAC9-4BFC-8315-41B2BC7308A9}" dt="2024-12-18T13:48:24.960" v="342" actId="20577"/>
        <pc:sldMkLst>
          <pc:docMk/>
          <pc:sldMk cId="3147433418" sldId="283"/>
        </pc:sldMkLst>
        <pc:spChg chg="mod">
          <ac:chgData name="Ondřej Částek" userId="8936cd17-3b83-4c2c-a9f2-dbc17b3bea9c" providerId="ADAL" clId="{1C7F00B7-BAC9-4BFC-8315-41B2BC7308A9}" dt="2024-12-18T13:44:46.227" v="234" actId="20577"/>
          <ac:spMkLst>
            <pc:docMk/>
            <pc:sldMk cId="3147433418" sldId="283"/>
            <ac:spMk id="3" creationId="{B0685FA1-AC3E-8606-1EAE-5B810EC6AC82}"/>
          </ac:spMkLst>
        </pc:spChg>
        <pc:spChg chg="mod">
          <ac:chgData name="Ondřej Částek" userId="8936cd17-3b83-4c2c-a9f2-dbc17b3bea9c" providerId="ADAL" clId="{1C7F00B7-BAC9-4BFC-8315-41B2BC7308A9}" dt="2024-12-18T13:48:24.960" v="342" actId="20577"/>
          <ac:spMkLst>
            <pc:docMk/>
            <pc:sldMk cId="3147433418" sldId="283"/>
            <ac:spMk id="4" creationId="{91E11E89-FB96-DACF-7108-F47A5A2285F7}"/>
          </ac:spMkLst>
        </pc:spChg>
      </pc:sldChg>
      <pc:sldChg chg="del">
        <pc:chgData name="Ondřej Částek" userId="8936cd17-3b83-4c2c-a9f2-dbc17b3bea9c" providerId="ADAL" clId="{1C7F00B7-BAC9-4BFC-8315-41B2BC7308A9}" dt="2024-12-18T13:48:52.553" v="343" actId="47"/>
        <pc:sldMkLst>
          <pc:docMk/>
          <pc:sldMk cId="2279354793" sldId="285"/>
        </pc:sldMkLst>
      </pc:sldChg>
      <pc:sldChg chg="modSp mod">
        <pc:chgData name="Ondřej Částek" userId="8936cd17-3b83-4c2c-a9f2-dbc17b3bea9c" providerId="ADAL" clId="{1C7F00B7-BAC9-4BFC-8315-41B2BC7308A9}" dt="2024-12-18T13:47:46.024" v="322" actId="20577"/>
        <pc:sldMkLst>
          <pc:docMk/>
          <pc:sldMk cId="1553758135" sldId="287"/>
        </pc:sldMkLst>
        <pc:spChg chg="mod">
          <ac:chgData name="Ondřej Částek" userId="8936cd17-3b83-4c2c-a9f2-dbc17b3bea9c" providerId="ADAL" clId="{1C7F00B7-BAC9-4BFC-8315-41B2BC7308A9}" dt="2024-12-18T13:47:46.024" v="322" actId="20577"/>
          <ac:spMkLst>
            <pc:docMk/>
            <pc:sldMk cId="1553758135" sldId="287"/>
            <ac:spMk id="5" creationId="{5C07BD97-5DA5-49A5-B894-936B59C34721}"/>
          </ac:spMkLst>
        </pc:spChg>
      </pc:sldChg>
      <pc:sldChg chg="delSp modSp mod modNotesTx">
        <pc:chgData name="Ondřej Částek" userId="8936cd17-3b83-4c2c-a9f2-dbc17b3bea9c" providerId="ADAL" clId="{1C7F00B7-BAC9-4BFC-8315-41B2BC7308A9}" dt="2024-12-18T18:38:16.239" v="657" actId="6549"/>
        <pc:sldMkLst>
          <pc:docMk/>
          <pc:sldMk cId="630851058" sldId="288"/>
        </pc:sldMkLst>
        <pc:spChg chg="mod">
          <ac:chgData name="Ondřej Částek" userId="8936cd17-3b83-4c2c-a9f2-dbc17b3bea9c" providerId="ADAL" clId="{1C7F00B7-BAC9-4BFC-8315-41B2BC7308A9}" dt="2024-12-18T18:37:12.629" v="498" actId="20577"/>
          <ac:spMkLst>
            <pc:docMk/>
            <pc:sldMk cId="630851058" sldId="288"/>
            <ac:spMk id="4" creationId="{202E68D5-34A2-4DAD-93C2-4EF5B419245A}"/>
          </ac:spMkLst>
        </pc:spChg>
        <pc:spChg chg="mod">
          <ac:chgData name="Ondřej Částek" userId="8936cd17-3b83-4c2c-a9f2-dbc17b3bea9c" providerId="ADAL" clId="{1C7F00B7-BAC9-4BFC-8315-41B2BC7308A9}" dt="2024-12-18T18:38:16.239" v="657" actId="6549"/>
          <ac:spMkLst>
            <pc:docMk/>
            <pc:sldMk cId="630851058" sldId="288"/>
            <ac:spMk id="5" creationId="{B8967488-F115-47B1-84DB-404E0CCB77BC}"/>
          </ac:spMkLst>
        </pc:spChg>
        <pc:picChg chg="del">
          <ac:chgData name="Ondřej Částek" userId="8936cd17-3b83-4c2c-a9f2-dbc17b3bea9c" providerId="ADAL" clId="{1C7F00B7-BAC9-4BFC-8315-41B2BC7308A9}" dt="2024-12-18T13:49:12.838" v="373" actId="478"/>
          <ac:picMkLst>
            <pc:docMk/>
            <pc:sldMk cId="630851058" sldId="288"/>
            <ac:picMk id="7" creationId="{E6E027CA-83DB-472E-90C3-11B659B92D0B}"/>
          </ac:picMkLst>
        </pc:picChg>
      </pc:sldChg>
      <pc:sldChg chg="modSp mod">
        <pc:chgData name="Ondřej Částek" userId="8936cd17-3b83-4c2c-a9f2-dbc17b3bea9c" providerId="ADAL" clId="{1C7F00B7-BAC9-4BFC-8315-41B2BC7308A9}" dt="2024-12-18T18:39:21.679" v="679" actId="6549"/>
        <pc:sldMkLst>
          <pc:docMk/>
          <pc:sldMk cId="212173637" sldId="289"/>
        </pc:sldMkLst>
        <pc:spChg chg="mod">
          <ac:chgData name="Ondřej Částek" userId="8936cd17-3b83-4c2c-a9f2-dbc17b3bea9c" providerId="ADAL" clId="{1C7F00B7-BAC9-4BFC-8315-41B2BC7308A9}" dt="2024-12-18T18:39:21.679" v="679" actId="6549"/>
          <ac:spMkLst>
            <pc:docMk/>
            <pc:sldMk cId="212173637" sldId="289"/>
            <ac:spMk id="5" creationId="{BFB541E8-1C73-5CE2-74C4-495F915FC9BE}"/>
          </ac:spMkLst>
        </pc:spChg>
      </pc:sldChg>
      <pc:sldChg chg="modSp mod modNotesTx">
        <pc:chgData name="Ondřej Částek" userId="8936cd17-3b83-4c2c-a9f2-dbc17b3bea9c" providerId="ADAL" clId="{1C7F00B7-BAC9-4BFC-8315-41B2BC7308A9}" dt="2024-12-19T06:39:17.152" v="1026" actId="20577"/>
        <pc:sldMkLst>
          <pc:docMk/>
          <pc:sldMk cId="2968574892" sldId="290"/>
        </pc:sldMkLst>
        <pc:spChg chg="mod">
          <ac:chgData name="Ondřej Částek" userId="8936cd17-3b83-4c2c-a9f2-dbc17b3bea9c" providerId="ADAL" clId="{1C7F00B7-BAC9-4BFC-8315-41B2BC7308A9}" dt="2024-12-18T18:42:12.167" v="790" actId="20577"/>
          <ac:spMkLst>
            <pc:docMk/>
            <pc:sldMk cId="2968574892" sldId="290"/>
            <ac:spMk id="4" creationId="{202E68D5-34A2-4DAD-93C2-4EF5B419245A}"/>
          </ac:spMkLst>
        </pc:spChg>
        <pc:spChg chg="mod">
          <ac:chgData name="Ondřej Částek" userId="8936cd17-3b83-4c2c-a9f2-dbc17b3bea9c" providerId="ADAL" clId="{1C7F00B7-BAC9-4BFC-8315-41B2BC7308A9}" dt="2024-12-19T06:39:17.152" v="1026" actId="20577"/>
          <ac:spMkLst>
            <pc:docMk/>
            <pc:sldMk cId="2968574892" sldId="290"/>
            <ac:spMk id="5" creationId="{B8967488-F115-47B1-84DB-404E0CCB77BC}"/>
          </ac:spMkLst>
        </pc:spChg>
      </pc:sldChg>
      <pc:sldChg chg="del">
        <pc:chgData name="Ondřej Částek" userId="8936cd17-3b83-4c2c-a9f2-dbc17b3bea9c" providerId="ADAL" clId="{1C7F00B7-BAC9-4BFC-8315-41B2BC7308A9}" dt="2024-12-19T06:44:24.700" v="1325" actId="47"/>
        <pc:sldMkLst>
          <pc:docMk/>
          <pc:sldMk cId="3882171319" sldId="291"/>
        </pc:sldMkLst>
      </pc:sldChg>
      <pc:sldChg chg="del">
        <pc:chgData name="Ondřej Částek" userId="8936cd17-3b83-4c2c-a9f2-dbc17b3bea9c" providerId="ADAL" clId="{1C7F00B7-BAC9-4BFC-8315-41B2BC7308A9}" dt="2024-12-19T06:44:26.282" v="1326" actId="47"/>
        <pc:sldMkLst>
          <pc:docMk/>
          <pc:sldMk cId="2590016750" sldId="292"/>
        </pc:sldMkLst>
      </pc:sldChg>
      <pc:sldChg chg="del">
        <pc:chgData name="Ondřej Částek" userId="8936cd17-3b83-4c2c-a9f2-dbc17b3bea9c" providerId="ADAL" clId="{1C7F00B7-BAC9-4BFC-8315-41B2BC7308A9}" dt="2024-12-19T06:44:27.769" v="1327" actId="47"/>
        <pc:sldMkLst>
          <pc:docMk/>
          <pc:sldMk cId="140793135" sldId="293"/>
        </pc:sldMkLst>
      </pc:sldChg>
      <pc:sldChg chg="del">
        <pc:chgData name="Ondřej Částek" userId="8936cd17-3b83-4c2c-a9f2-dbc17b3bea9c" providerId="ADAL" clId="{1C7F00B7-BAC9-4BFC-8315-41B2BC7308A9}" dt="2024-12-19T06:44:28.989" v="1328" actId="47"/>
        <pc:sldMkLst>
          <pc:docMk/>
          <pc:sldMk cId="2361807024" sldId="294"/>
        </pc:sldMkLst>
      </pc:sldChg>
      <pc:sldChg chg="del">
        <pc:chgData name="Ondřej Částek" userId="8936cd17-3b83-4c2c-a9f2-dbc17b3bea9c" providerId="ADAL" clId="{1C7F00B7-BAC9-4BFC-8315-41B2BC7308A9}" dt="2024-12-19T06:44:30.092" v="1329" actId="47"/>
        <pc:sldMkLst>
          <pc:docMk/>
          <pc:sldMk cId="1120087424" sldId="295"/>
        </pc:sldMkLst>
      </pc:sldChg>
      <pc:sldChg chg="del">
        <pc:chgData name="Ondřej Částek" userId="8936cd17-3b83-4c2c-a9f2-dbc17b3bea9c" providerId="ADAL" clId="{1C7F00B7-BAC9-4BFC-8315-41B2BC7308A9}" dt="2024-12-19T06:44:31.059" v="1330" actId="47"/>
        <pc:sldMkLst>
          <pc:docMk/>
          <pc:sldMk cId="1347915299" sldId="296"/>
        </pc:sldMkLst>
      </pc:sldChg>
      <pc:sldChg chg="del">
        <pc:chgData name="Ondřej Částek" userId="8936cd17-3b83-4c2c-a9f2-dbc17b3bea9c" providerId="ADAL" clId="{1C7F00B7-BAC9-4BFC-8315-41B2BC7308A9}" dt="2024-12-19T06:44:31.972" v="1331" actId="47"/>
        <pc:sldMkLst>
          <pc:docMk/>
          <pc:sldMk cId="546452735" sldId="297"/>
        </pc:sldMkLst>
      </pc:sldChg>
      <pc:sldChg chg="del">
        <pc:chgData name="Ondřej Částek" userId="8936cd17-3b83-4c2c-a9f2-dbc17b3bea9c" providerId="ADAL" clId="{1C7F00B7-BAC9-4BFC-8315-41B2BC7308A9}" dt="2024-12-19T06:44:32.818" v="1332" actId="47"/>
        <pc:sldMkLst>
          <pc:docMk/>
          <pc:sldMk cId="3762666068" sldId="298"/>
        </pc:sldMkLst>
      </pc:sldChg>
      <pc:sldChg chg="del">
        <pc:chgData name="Ondřej Částek" userId="8936cd17-3b83-4c2c-a9f2-dbc17b3bea9c" providerId="ADAL" clId="{1C7F00B7-BAC9-4BFC-8315-41B2BC7308A9}" dt="2024-12-19T06:44:33.624" v="1333" actId="47"/>
        <pc:sldMkLst>
          <pc:docMk/>
          <pc:sldMk cId="3743443857" sldId="299"/>
        </pc:sldMkLst>
      </pc:sldChg>
      <pc:sldChg chg="del">
        <pc:chgData name="Ondřej Částek" userId="8936cd17-3b83-4c2c-a9f2-dbc17b3bea9c" providerId="ADAL" clId="{1C7F00B7-BAC9-4BFC-8315-41B2BC7308A9}" dt="2024-12-19T06:44:37.612" v="1336" actId="47"/>
        <pc:sldMkLst>
          <pc:docMk/>
          <pc:sldMk cId="492888090" sldId="300"/>
        </pc:sldMkLst>
      </pc:sldChg>
      <pc:sldChg chg="del">
        <pc:chgData name="Ondřej Částek" userId="8936cd17-3b83-4c2c-a9f2-dbc17b3bea9c" providerId="ADAL" clId="{1C7F00B7-BAC9-4BFC-8315-41B2BC7308A9}" dt="2024-12-19T06:44:35.438" v="1334" actId="47"/>
        <pc:sldMkLst>
          <pc:docMk/>
          <pc:sldMk cId="1688017731" sldId="301"/>
        </pc:sldMkLst>
      </pc:sldChg>
      <pc:sldChg chg="del">
        <pc:chgData name="Ondřej Částek" userId="8936cd17-3b83-4c2c-a9f2-dbc17b3bea9c" providerId="ADAL" clId="{1C7F00B7-BAC9-4BFC-8315-41B2BC7308A9}" dt="2024-12-19T06:44:38.359" v="1337" actId="47"/>
        <pc:sldMkLst>
          <pc:docMk/>
          <pc:sldMk cId="22576564" sldId="302"/>
        </pc:sldMkLst>
      </pc:sldChg>
      <pc:sldChg chg="del">
        <pc:chgData name="Ondřej Částek" userId="8936cd17-3b83-4c2c-a9f2-dbc17b3bea9c" providerId="ADAL" clId="{1C7F00B7-BAC9-4BFC-8315-41B2BC7308A9}" dt="2024-12-19T06:44:38.847" v="1338" actId="47"/>
        <pc:sldMkLst>
          <pc:docMk/>
          <pc:sldMk cId="2165952972" sldId="303"/>
        </pc:sldMkLst>
      </pc:sldChg>
      <pc:sldChg chg="del">
        <pc:chgData name="Ondřej Částek" userId="8936cd17-3b83-4c2c-a9f2-dbc17b3bea9c" providerId="ADAL" clId="{1C7F00B7-BAC9-4BFC-8315-41B2BC7308A9}" dt="2024-12-19T06:44:39.350" v="1339" actId="47"/>
        <pc:sldMkLst>
          <pc:docMk/>
          <pc:sldMk cId="2502485248" sldId="304"/>
        </pc:sldMkLst>
      </pc:sldChg>
      <pc:sldChg chg="del">
        <pc:chgData name="Ondřej Částek" userId="8936cd17-3b83-4c2c-a9f2-dbc17b3bea9c" providerId="ADAL" clId="{1C7F00B7-BAC9-4BFC-8315-41B2BC7308A9}" dt="2024-12-19T06:44:39.805" v="1340" actId="47"/>
        <pc:sldMkLst>
          <pc:docMk/>
          <pc:sldMk cId="223702654" sldId="305"/>
        </pc:sldMkLst>
      </pc:sldChg>
      <pc:sldChg chg="del">
        <pc:chgData name="Ondřej Částek" userId="8936cd17-3b83-4c2c-a9f2-dbc17b3bea9c" providerId="ADAL" clId="{1C7F00B7-BAC9-4BFC-8315-41B2BC7308A9}" dt="2024-12-19T06:44:40.308" v="1341" actId="47"/>
        <pc:sldMkLst>
          <pc:docMk/>
          <pc:sldMk cId="3992922386" sldId="306"/>
        </pc:sldMkLst>
      </pc:sldChg>
      <pc:sldChg chg="del">
        <pc:chgData name="Ondřej Částek" userId="8936cd17-3b83-4c2c-a9f2-dbc17b3bea9c" providerId="ADAL" clId="{1C7F00B7-BAC9-4BFC-8315-41B2BC7308A9}" dt="2024-12-19T06:44:40.795" v="1342" actId="47"/>
        <pc:sldMkLst>
          <pc:docMk/>
          <pc:sldMk cId="622647897" sldId="307"/>
        </pc:sldMkLst>
      </pc:sldChg>
      <pc:sldChg chg="del">
        <pc:chgData name="Ondřej Částek" userId="8936cd17-3b83-4c2c-a9f2-dbc17b3bea9c" providerId="ADAL" clId="{1C7F00B7-BAC9-4BFC-8315-41B2BC7308A9}" dt="2024-12-19T06:44:41.992" v="1343" actId="47"/>
        <pc:sldMkLst>
          <pc:docMk/>
          <pc:sldMk cId="2659058066" sldId="308"/>
        </pc:sldMkLst>
      </pc:sldChg>
      <pc:sldChg chg="modSp mod">
        <pc:chgData name="Ondřej Částek" userId="8936cd17-3b83-4c2c-a9f2-dbc17b3bea9c" providerId="ADAL" clId="{1C7F00B7-BAC9-4BFC-8315-41B2BC7308A9}" dt="2024-12-19T08:27:51.287" v="2063"/>
        <pc:sldMkLst>
          <pc:docMk/>
          <pc:sldMk cId="3269413311" sldId="309"/>
        </pc:sldMkLst>
        <pc:spChg chg="mod">
          <ac:chgData name="Ondřej Částek" userId="8936cd17-3b83-4c2c-a9f2-dbc17b3bea9c" providerId="ADAL" clId="{1C7F00B7-BAC9-4BFC-8315-41B2BC7308A9}" dt="2024-12-19T08:27:51.287" v="2063"/>
          <ac:spMkLst>
            <pc:docMk/>
            <pc:sldMk cId="3269413311" sldId="309"/>
            <ac:spMk id="5" creationId="{BFB541E8-1C73-5CE2-74C4-495F915FC9BE}"/>
          </ac:spMkLst>
        </pc:spChg>
      </pc:sldChg>
      <pc:sldChg chg="del">
        <pc:chgData name="Ondřej Částek" userId="8936cd17-3b83-4c2c-a9f2-dbc17b3bea9c" providerId="ADAL" clId="{1C7F00B7-BAC9-4BFC-8315-41B2BC7308A9}" dt="2024-12-19T07:09:12.964" v="1938" actId="47"/>
        <pc:sldMkLst>
          <pc:docMk/>
          <pc:sldMk cId="1237758464" sldId="310"/>
        </pc:sldMkLst>
      </pc:sldChg>
      <pc:sldChg chg="del">
        <pc:chgData name="Ondřej Částek" userId="8936cd17-3b83-4c2c-a9f2-dbc17b3bea9c" providerId="ADAL" clId="{1C7F00B7-BAC9-4BFC-8315-41B2BC7308A9}" dt="2024-12-19T07:09:14.048" v="1939" actId="47"/>
        <pc:sldMkLst>
          <pc:docMk/>
          <pc:sldMk cId="2088422746" sldId="313"/>
        </pc:sldMkLst>
      </pc:sldChg>
      <pc:sldChg chg="del">
        <pc:chgData name="Ondřej Částek" userId="8936cd17-3b83-4c2c-a9f2-dbc17b3bea9c" providerId="ADAL" clId="{1C7F00B7-BAC9-4BFC-8315-41B2BC7308A9}" dt="2024-12-19T07:09:14.614" v="1940" actId="47"/>
        <pc:sldMkLst>
          <pc:docMk/>
          <pc:sldMk cId="2363228062" sldId="314"/>
        </pc:sldMkLst>
      </pc:sldChg>
      <pc:sldChg chg="del">
        <pc:chgData name="Ondřej Částek" userId="8936cd17-3b83-4c2c-a9f2-dbc17b3bea9c" providerId="ADAL" clId="{1C7F00B7-BAC9-4BFC-8315-41B2BC7308A9}" dt="2024-12-19T07:09:15.230" v="1941" actId="47"/>
        <pc:sldMkLst>
          <pc:docMk/>
          <pc:sldMk cId="351133662" sldId="315"/>
        </pc:sldMkLst>
      </pc:sldChg>
      <pc:sldChg chg="del">
        <pc:chgData name="Ondřej Částek" userId="8936cd17-3b83-4c2c-a9f2-dbc17b3bea9c" providerId="ADAL" clId="{1C7F00B7-BAC9-4BFC-8315-41B2BC7308A9}" dt="2024-12-19T07:09:16.014" v="1942" actId="47"/>
        <pc:sldMkLst>
          <pc:docMk/>
          <pc:sldMk cId="726611241" sldId="316"/>
        </pc:sldMkLst>
      </pc:sldChg>
      <pc:sldChg chg="del">
        <pc:chgData name="Ondřej Částek" userId="8936cd17-3b83-4c2c-a9f2-dbc17b3bea9c" providerId="ADAL" clId="{1C7F00B7-BAC9-4BFC-8315-41B2BC7308A9}" dt="2024-12-19T07:09:16.650" v="1943" actId="47"/>
        <pc:sldMkLst>
          <pc:docMk/>
          <pc:sldMk cId="242959395" sldId="317"/>
        </pc:sldMkLst>
      </pc:sldChg>
      <pc:sldChg chg="del">
        <pc:chgData name="Ondřej Částek" userId="8936cd17-3b83-4c2c-a9f2-dbc17b3bea9c" providerId="ADAL" clId="{1C7F00B7-BAC9-4BFC-8315-41B2BC7308A9}" dt="2024-12-19T07:09:17.614" v="1944" actId="47"/>
        <pc:sldMkLst>
          <pc:docMk/>
          <pc:sldMk cId="3671786240" sldId="318"/>
        </pc:sldMkLst>
      </pc:sldChg>
      <pc:sldChg chg="del">
        <pc:chgData name="Ondřej Částek" userId="8936cd17-3b83-4c2c-a9f2-dbc17b3bea9c" providerId="ADAL" clId="{1C7F00B7-BAC9-4BFC-8315-41B2BC7308A9}" dt="2024-12-19T07:09:18.030" v="1945" actId="47"/>
        <pc:sldMkLst>
          <pc:docMk/>
          <pc:sldMk cId="752475736" sldId="319"/>
        </pc:sldMkLst>
      </pc:sldChg>
      <pc:sldChg chg="del">
        <pc:chgData name="Ondřej Částek" userId="8936cd17-3b83-4c2c-a9f2-dbc17b3bea9c" providerId="ADAL" clId="{1C7F00B7-BAC9-4BFC-8315-41B2BC7308A9}" dt="2024-12-19T07:09:18.297" v="1946" actId="47"/>
        <pc:sldMkLst>
          <pc:docMk/>
          <pc:sldMk cId="3571721990" sldId="320"/>
        </pc:sldMkLst>
      </pc:sldChg>
      <pc:sldChg chg="del">
        <pc:chgData name="Ondřej Částek" userId="8936cd17-3b83-4c2c-a9f2-dbc17b3bea9c" providerId="ADAL" clId="{1C7F00B7-BAC9-4BFC-8315-41B2BC7308A9}" dt="2024-12-19T07:09:18.814" v="1947" actId="47"/>
        <pc:sldMkLst>
          <pc:docMk/>
          <pc:sldMk cId="462387850" sldId="321"/>
        </pc:sldMkLst>
      </pc:sldChg>
      <pc:sldChg chg="add del">
        <pc:chgData name="Ondřej Částek" userId="8936cd17-3b83-4c2c-a9f2-dbc17b3bea9c" providerId="ADAL" clId="{1C7F00B7-BAC9-4BFC-8315-41B2BC7308A9}" dt="2024-12-19T08:49:48.194" v="2434" actId="47"/>
        <pc:sldMkLst>
          <pc:docMk/>
          <pc:sldMk cId="348765698" sldId="322"/>
        </pc:sldMkLst>
      </pc:sldChg>
      <pc:sldChg chg="del">
        <pc:chgData name="Ondřej Částek" userId="8936cd17-3b83-4c2c-a9f2-dbc17b3bea9c" providerId="ADAL" clId="{1C7F00B7-BAC9-4BFC-8315-41B2BC7308A9}" dt="2024-12-19T07:09:19.164" v="1948" actId="47"/>
        <pc:sldMkLst>
          <pc:docMk/>
          <pc:sldMk cId="1164676580" sldId="322"/>
        </pc:sldMkLst>
      </pc:sldChg>
      <pc:sldChg chg="modSp add mod">
        <pc:chgData name="Ondřej Částek" userId="8936cd17-3b83-4c2c-a9f2-dbc17b3bea9c" providerId="ADAL" clId="{1C7F00B7-BAC9-4BFC-8315-41B2BC7308A9}" dt="2024-12-19T08:52:10.938" v="2456" actId="14100"/>
        <pc:sldMkLst>
          <pc:docMk/>
          <pc:sldMk cId="890558115" sldId="323"/>
        </pc:sldMkLst>
        <pc:spChg chg="mod">
          <ac:chgData name="Ondřej Částek" userId="8936cd17-3b83-4c2c-a9f2-dbc17b3bea9c" providerId="ADAL" clId="{1C7F00B7-BAC9-4BFC-8315-41B2BC7308A9}" dt="2024-12-19T08:50:19.137" v="2438" actId="404"/>
          <ac:spMkLst>
            <pc:docMk/>
            <pc:sldMk cId="890558115" sldId="323"/>
            <ac:spMk id="6" creationId="{00000000-0000-0000-0000-000000000000}"/>
          </ac:spMkLst>
        </pc:spChg>
        <pc:spChg chg="mod">
          <ac:chgData name="Ondřej Částek" userId="8936cd17-3b83-4c2c-a9f2-dbc17b3bea9c" providerId="ADAL" clId="{1C7F00B7-BAC9-4BFC-8315-41B2BC7308A9}" dt="2024-12-19T08:50:30.464" v="2440" actId="404"/>
          <ac:spMkLst>
            <pc:docMk/>
            <pc:sldMk cId="890558115" sldId="323"/>
            <ac:spMk id="7" creationId="{00000000-0000-0000-0000-000000000000}"/>
          </ac:spMkLst>
        </pc:spChg>
        <pc:spChg chg="mod">
          <ac:chgData name="Ondřej Částek" userId="8936cd17-3b83-4c2c-a9f2-dbc17b3bea9c" providerId="ADAL" clId="{1C7F00B7-BAC9-4BFC-8315-41B2BC7308A9}" dt="2024-12-19T08:52:03.510" v="2454" actId="1076"/>
          <ac:spMkLst>
            <pc:docMk/>
            <pc:sldMk cId="890558115" sldId="323"/>
            <ac:spMk id="8" creationId="{00000000-0000-0000-0000-000000000000}"/>
          </ac:spMkLst>
        </pc:spChg>
        <pc:spChg chg="mod">
          <ac:chgData name="Ondřej Částek" userId="8936cd17-3b83-4c2c-a9f2-dbc17b3bea9c" providerId="ADAL" clId="{1C7F00B7-BAC9-4BFC-8315-41B2BC7308A9}" dt="2024-12-19T08:50:49.589" v="2442" actId="404"/>
          <ac:spMkLst>
            <pc:docMk/>
            <pc:sldMk cId="890558115" sldId="323"/>
            <ac:spMk id="9" creationId="{00000000-0000-0000-0000-000000000000}"/>
          </ac:spMkLst>
        </pc:spChg>
        <pc:spChg chg="mod">
          <ac:chgData name="Ondřej Částek" userId="8936cd17-3b83-4c2c-a9f2-dbc17b3bea9c" providerId="ADAL" clId="{1C7F00B7-BAC9-4BFC-8315-41B2BC7308A9}" dt="2024-12-19T08:51:02.442" v="2448" actId="404"/>
          <ac:spMkLst>
            <pc:docMk/>
            <pc:sldMk cId="890558115" sldId="323"/>
            <ac:spMk id="10" creationId="{00000000-0000-0000-0000-000000000000}"/>
          </ac:spMkLst>
        </pc:spChg>
        <pc:spChg chg="mod">
          <ac:chgData name="Ondřej Částek" userId="8936cd17-3b83-4c2c-a9f2-dbc17b3bea9c" providerId="ADAL" clId="{1C7F00B7-BAC9-4BFC-8315-41B2BC7308A9}" dt="2024-12-19T08:51:25.822" v="2453" actId="20577"/>
          <ac:spMkLst>
            <pc:docMk/>
            <pc:sldMk cId="890558115" sldId="323"/>
            <ac:spMk id="11" creationId="{00000000-0000-0000-0000-000000000000}"/>
          </ac:spMkLst>
        </pc:spChg>
        <pc:spChg chg="mod">
          <ac:chgData name="Ondřej Částek" userId="8936cd17-3b83-4c2c-a9f2-dbc17b3bea9c" providerId="ADAL" clId="{1C7F00B7-BAC9-4BFC-8315-41B2BC7308A9}" dt="2024-12-19T08:50:58.948" v="2446" actId="404"/>
          <ac:spMkLst>
            <pc:docMk/>
            <pc:sldMk cId="890558115" sldId="323"/>
            <ac:spMk id="12" creationId="{00000000-0000-0000-0000-000000000000}"/>
          </ac:spMkLst>
        </pc:spChg>
        <pc:spChg chg="mod">
          <ac:chgData name="Ondřej Částek" userId="8936cd17-3b83-4c2c-a9f2-dbc17b3bea9c" providerId="ADAL" clId="{1C7F00B7-BAC9-4BFC-8315-41B2BC7308A9}" dt="2024-12-19T08:51:12.511" v="2451" actId="1076"/>
          <ac:spMkLst>
            <pc:docMk/>
            <pc:sldMk cId="890558115" sldId="323"/>
            <ac:spMk id="25" creationId="{00000000-0000-0000-0000-000000000000}"/>
          </ac:spMkLst>
        </pc:spChg>
        <pc:cxnChg chg="mod">
          <ac:chgData name="Ondřej Částek" userId="8936cd17-3b83-4c2c-a9f2-dbc17b3bea9c" providerId="ADAL" clId="{1C7F00B7-BAC9-4BFC-8315-41B2BC7308A9}" dt="2024-12-19T08:52:07.781" v="2455" actId="1076"/>
          <ac:cxnSpMkLst>
            <pc:docMk/>
            <pc:sldMk cId="890558115" sldId="323"/>
            <ac:cxnSpMk id="19" creationId="{00000000-0000-0000-0000-000000000000}"/>
          </ac:cxnSpMkLst>
        </pc:cxnChg>
        <pc:cxnChg chg="mod">
          <ac:chgData name="Ondřej Částek" userId="8936cd17-3b83-4c2c-a9f2-dbc17b3bea9c" providerId="ADAL" clId="{1C7F00B7-BAC9-4BFC-8315-41B2BC7308A9}" dt="2024-12-19T08:52:10.938" v="2456" actId="14100"/>
          <ac:cxnSpMkLst>
            <pc:docMk/>
            <pc:sldMk cId="890558115" sldId="323"/>
            <ac:cxnSpMk id="20" creationId="{00000000-0000-0000-0000-000000000000}"/>
          </ac:cxnSpMkLst>
        </pc:cxnChg>
      </pc:sldChg>
      <pc:sldChg chg="del">
        <pc:chgData name="Ondřej Částek" userId="8936cd17-3b83-4c2c-a9f2-dbc17b3bea9c" providerId="ADAL" clId="{1C7F00B7-BAC9-4BFC-8315-41B2BC7308A9}" dt="2024-12-19T07:09:19.481" v="1949" actId="47"/>
        <pc:sldMkLst>
          <pc:docMk/>
          <pc:sldMk cId="1133933705" sldId="323"/>
        </pc:sldMkLst>
      </pc:sldChg>
      <pc:sldChg chg="del">
        <pc:chgData name="Ondřej Částek" userId="8936cd17-3b83-4c2c-a9f2-dbc17b3bea9c" providerId="ADAL" clId="{1C7F00B7-BAC9-4BFC-8315-41B2BC7308A9}" dt="2024-12-19T07:09:23.730" v="1950" actId="47"/>
        <pc:sldMkLst>
          <pc:docMk/>
          <pc:sldMk cId="2147255889" sldId="324"/>
        </pc:sldMkLst>
      </pc:sldChg>
      <pc:sldChg chg="del">
        <pc:chgData name="Ondřej Částek" userId="8936cd17-3b83-4c2c-a9f2-dbc17b3bea9c" providerId="ADAL" clId="{1C7F00B7-BAC9-4BFC-8315-41B2BC7308A9}" dt="2024-12-19T07:09:29.497" v="1952" actId="47"/>
        <pc:sldMkLst>
          <pc:docMk/>
          <pc:sldMk cId="3673085724" sldId="325"/>
        </pc:sldMkLst>
      </pc:sldChg>
      <pc:sldChg chg="del">
        <pc:chgData name="Ondřej Částek" userId="8936cd17-3b83-4c2c-a9f2-dbc17b3bea9c" providerId="ADAL" clId="{1C7F00B7-BAC9-4BFC-8315-41B2BC7308A9}" dt="2024-12-19T07:09:29.847" v="1953" actId="47"/>
        <pc:sldMkLst>
          <pc:docMk/>
          <pc:sldMk cId="1775607114" sldId="326"/>
        </pc:sldMkLst>
      </pc:sldChg>
      <pc:sldChg chg="del">
        <pc:chgData name="Ondřej Částek" userId="8936cd17-3b83-4c2c-a9f2-dbc17b3bea9c" providerId="ADAL" clId="{1C7F00B7-BAC9-4BFC-8315-41B2BC7308A9}" dt="2024-12-19T07:09:30.747" v="1955" actId="47"/>
        <pc:sldMkLst>
          <pc:docMk/>
          <pc:sldMk cId="2337011350" sldId="327"/>
        </pc:sldMkLst>
      </pc:sldChg>
      <pc:sldChg chg="del">
        <pc:chgData name="Ondřej Částek" userId="8936cd17-3b83-4c2c-a9f2-dbc17b3bea9c" providerId="ADAL" clId="{1C7F00B7-BAC9-4BFC-8315-41B2BC7308A9}" dt="2024-12-19T07:09:28.380" v="1951" actId="47"/>
        <pc:sldMkLst>
          <pc:docMk/>
          <pc:sldMk cId="2260823430" sldId="328"/>
        </pc:sldMkLst>
      </pc:sldChg>
      <pc:sldChg chg="del">
        <pc:chgData name="Ondřej Částek" userId="8936cd17-3b83-4c2c-a9f2-dbc17b3bea9c" providerId="ADAL" clId="{1C7F00B7-BAC9-4BFC-8315-41B2BC7308A9}" dt="2024-12-19T07:09:30.380" v="1954" actId="47"/>
        <pc:sldMkLst>
          <pc:docMk/>
          <pc:sldMk cId="3826235709" sldId="329"/>
        </pc:sldMkLst>
      </pc:sldChg>
      <pc:sldChg chg="del">
        <pc:chgData name="Ondřej Částek" userId="8936cd17-3b83-4c2c-a9f2-dbc17b3bea9c" providerId="ADAL" clId="{1C7F00B7-BAC9-4BFC-8315-41B2BC7308A9}" dt="2024-12-19T07:09:30.997" v="1956" actId="47"/>
        <pc:sldMkLst>
          <pc:docMk/>
          <pc:sldMk cId="2871135958" sldId="330"/>
        </pc:sldMkLst>
      </pc:sldChg>
      <pc:sldChg chg="del">
        <pc:chgData name="Ondřej Částek" userId="8936cd17-3b83-4c2c-a9f2-dbc17b3bea9c" providerId="ADAL" clId="{1C7F00B7-BAC9-4BFC-8315-41B2BC7308A9}" dt="2024-12-19T07:09:32.414" v="1957" actId="47"/>
        <pc:sldMkLst>
          <pc:docMk/>
          <pc:sldMk cId="68346409" sldId="331"/>
        </pc:sldMkLst>
      </pc:sldChg>
      <pc:sldChg chg="del">
        <pc:chgData name="Ondřej Částek" userId="8936cd17-3b83-4c2c-a9f2-dbc17b3bea9c" providerId="ADAL" clId="{1C7F00B7-BAC9-4BFC-8315-41B2BC7308A9}" dt="2024-12-19T07:09:32.814" v="1958" actId="47"/>
        <pc:sldMkLst>
          <pc:docMk/>
          <pc:sldMk cId="1471114544" sldId="332"/>
        </pc:sldMkLst>
      </pc:sldChg>
      <pc:sldChg chg="del">
        <pc:chgData name="Ondřej Částek" userId="8936cd17-3b83-4c2c-a9f2-dbc17b3bea9c" providerId="ADAL" clId="{1C7F00B7-BAC9-4BFC-8315-41B2BC7308A9}" dt="2024-12-19T07:09:33.597" v="1959" actId="47"/>
        <pc:sldMkLst>
          <pc:docMk/>
          <pc:sldMk cId="1529700945" sldId="333"/>
        </pc:sldMkLst>
      </pc:sldChg>
      <pc:sldChg chg="del">
        <pc:chgData name="Ondřej Částek" userId="8936cd17-3b83-4c2c-a9f2-dbc17b3bea9c" providerId="ADAL" clId="{1C7F00B7-BAC9-4BFC-8315-41B2BC7308A9}" dt="2024-12-19T07:09:33.881" v="1960" actId="47"/>
        <pc:sldMkLst>
          <pc:docMk/>
          <pc:sldMk cId="261534943" sldId="334"/>
        </pc:sldMkLst>
      </pc:sldChg>
      <pc:sldChg chg="del">
        <pc:chgData name="Ondřej Částek" userId="8936cd17-3b83-4c2c-a9f2-dbc17b3bea9c" providerId="ADAL" clId="{1C7F00B7-BAC9-4BFC-8315-41B2BC7308A9}" dt="2024-12-19T07:09:34.448" v="1961" actId="47"/>
        <pc:sldMkLst>
          <pc:docMk/>
          <pc:sldMk cId="3136879162" sldId="335"/>
        </pc:sldMkLst>
      </pc:sldChg>
      <pc:sldChg chg="del">
        <pc:chgData name="Ondřej Částek" userId="8936cd17-3b83-4c2c-a9f2-dbc17b3bea9c" providerId="ADAL" clId="{1C7F00B7-BAC9-4BFC-8315-41B2BC7308A9}" dt="2024-12-19T07:09:35.064" v="1962" actId="47"/>
        <pc:sldMkLst>
          <pc:docMk/>
          <pc:sldMk cId="1042237627" sldId="336"/>
        </pc:sldMkLst>
      </pc:sldChg>
      <pc:sldChg chg="del">
        <pc:chgData name="Ondřej Částek" userId="8936cd17-3b83-4c2c-a9f2-dbc17b3bea9c" providerId="ADAL" clId="{1C7F00B7-BAC9-4BFC-8315-41B2BC7308A9}" dt="2024-12-19T07:09:35.964" v="1964" actId="47"/>
        <pc:sldMkLst>
          <pc:docMk/>
          <pc:sldMk cId="3526389962" sldId="337"/>
        </pc:sldMkLst>
      </pc:sldChg>
      <pc:sldChg chg="del">
        <pc:chgData name="Ondřej Částek" userId="8936cd17-3b83-4c2c-a9f2-dbc17b3bea9c" providerId="ADAL" clId="{1C7F00B7-BAC9-4BFC-8315-41B2BC7308A9}" dt="2024-12-19T07:09:35.382" v="1963" actId="47"/>
        <pc:sldMkLst>
          <pc:docMk/>
          <pc:sldMk cId="2525281066" sldId="338"/>
        </pc:sldMkLst>
      </pc:sldChg>
      <pc:sldChg chg="modSp mod">
        <pc:chgData name="Ondřej Částek" userId="8936cd17-3b83-4c2c-a9f2-dbc17b3bea9c" providerId="ADAL" clId="{1C7F00B7-BAC9-4BFC-8315-41B2BC7308A9}" dt="2024-12-19T08:28:27.187" v="2112" actId="20577"/>
        <pc:sldMkLst>
          <pc:docMk/>
          <pc:sldMk cId="1398635961" sldId="339"/>
        </pc:sldMkLst>
        <pc:spChg chg="mod">
          <ac:chgData name="Ondřej Částek" userId="8936cd17-3b83-4c2c-a9f2-dbc17b3bea9c" providerId="ADAL" clId="{1C7F00B7-BAC9-4BFC-8315-41B2BC7308A9}" dt="2024-12-19T08:28:27.187" v="2112" actId="20577"/>
          <ac:spMkLst>
            <pc:docMk/>
            <pc:sldMk cId="1398635961" sldId="339"/>
            <ac:spMk id="5" creationId="{BFB541E8-1C73-5CE2-74C4-495F915FC9BE}"/>
          </ac:spMkLst>
        </pc:spChg>
      </pc:sldChg>
      <pc:sldChg chg="del">
        <pc:chgData name="Ondřej Částek" userId="8936cd17-3b83-4c2c-a9f2-dbc17b3bea9c" providerId="ADAL" clId="{1C7F00B7-BAC9-4BFC-8315-41B2BC7308A9}" dt="2024-12-19T07:08:56.498" v="1935" actId="47"/>
        <pc:sldMkLst>
          <pc:docMk/>
          <pc:sldMk cId="645940393" sldId="340"/>
        </pc:sldMkLst>
      </pc:sldChg>
      <pc:sldChg chg="del">
        <pc:chgData name="Ondřej Částek" userId="8936cd17-3b83-4c2c-a9f2-dbc17b3bea9c" providerId="ADAL" clId="{1C7F00B7-BAC9-4BFC-8315-41B2BC7308A9}" dt="2024-12-19T07:08:59.664" v="1936" actId="47"/>
        <pc:sldMkLst>
          <pc:docMk/>
          <pc:sldMk cId="3191719683" sldId="341"/>
        </pc:sldMkLst>
      </pc:sldChg>
      <pc:sldChg chg="del">
        <pc:chgData name="Ondřej Částek" userId="8936cd17-3b83-4c2c-a9f2-dbc17b3bea9c" providerId="ADAL" clId="{1C7F00B7-BAC9-4BFC-8315-41B2BC7308A9}" dt="2024-12-19T07:09:03.664" v="1937" actId="47"/>
        <pc:sldMkLst>
          <pc:docMk/>
          <pc:sldMk cId="541635448" sldId="342"/>
        </pc:sldMkLst>
      </pc:sldChg>
      <pc:sldChg chg="del">
        <pc:chgData name="Ondřej Částek" userId="8936cd17-3b83-4c2c-a9f2-dbc17b3bea9c" providerId="ADAL" clId="{1C7F00B7-BAC9-4BFC-8315-41B2BC7308A9}" dt="2024-12-19T07:09:36.447" v="1965" actId="47"/>
        <pc:sldMkLst>
          <pc:docMk/>
          <pc:sldMk cId="1713890978" sldId="343"/>
        </pc:sldMkLst>
      </pc:sldChg>
      <pc:sldChg chg="del">
        <pc:chgData name="Ondřej Částek" userId="8936cd17-3b83-4c2c-a9f2-dbc17b3bea9c" providerId="ADAL" clId="{1C7F00B7-BAC9-4BFC-8315-41B2BC7308A9}" dt="2024-12-19T07:09:37.083" v="1966" actId="47"/>
        <pc:sldMkLst>
          <pc:docMk/>
          <pc:sldMk cId="3245189586" sldId="344"/>
        </pc:sldMkLst>
      </pc:sldChg>
      <pc:sldChg chg="del">
        <pc:chgData name="Ondřej Částek" userId="8936cd17-3b83-4c2c-a9f2-dbc17b3bea9c" providerId="ADAL" clId="{1C7F00B7-BAC9-4BFC-8315-41B2BC7308A9}" dt="2024-12-19T07:09:37.483" v="1967" actId="47"/>
        <pc:sldMkLst>
          <pc:docMk/>
          <pc:sldMk cId="1251710878" sldId="345"/>
        </pc:sldMkLst>
      </pc:sldChg>
      <pc:sldChg chg="del">
        <pc:chgData name="Ondřej Částek" userId="8936cd17-3b83-4c2c-a9f2-dbc17b3bea9c" providerId="ADAL" clId="{1C7F00B7-BAC9-4BFC-8315-41B2BC7308A9}" dt="2024-12-19T07:09:43.147" v="1968" actId="47"/>
        <pc:sldMkLst>
          <pc:docMk/>
          <pc:sldMk cId="1539657365" sldId="346"/>
        </pc:sldMkLst>
      </pc:sldChg>
      <pc:sldChg chg="del">
        <pc:chgData name="Ondřej Částek" userId="8936cd17-3b83-4c2c-a9f2-dbc17b3bea9c" providerId="ADAL" clId="{1C7F00B7-BAC9-4BFC-8315-41B2BC7308A9}" dt="2024-12-18T13:30:45.628" v="101" actId="47"/>
        <pc:sldMkLst>
          <pc:docMk/>
          <pc:sldMk cId="1343413803" sldId="348"/>
        </pc:sldMkLst>
      </pc:sldChg>
      <pc:sldChg chg="del">
        <pc:chgData name="Ondřej Částek" userId="8936cd17-3b83-4c2c-a9f2-dbc17b3bea9c" providerId="ADAL" clId="{1C7F00B7-BAC9-4BFC-8315-41B2BC7308A9}" dt="2024-12-19T06:44:36.377" v="1335" actId="47"/>
        <pc:sldMkLst>
          <pc:docMk/>
          <pc:sldMk cId="1539262279" sldId="349"/>
        </pc:sldMkLst>
      </pc:sldChg>
      <pc:sldChg chg="modSp add mod">
        <pc:chgData name="Ondřej Částek" userId="8936cd17-3b83-4c2c-a9f2-dbc17b3bea9c" providerId="ADAL" clId="{1C7F00B7-BAC9-4BFC-8315-41B2BC7308A9}" dt="2024-12-18T13:59:26.718" v="445" actId="20577"/>
        <pc:sldMkLst>
          <pc:docMk/>
          <pc:sldMk cId="3074197741" sldId="350"/>
        </pc:sldMkLst>
        <pc:spChg chg="mod">
          <ac:chgData name="Ondřej Částek" userId="8936cd17-3b83-4c2c-a9f2-dbc17b3bea9c" providerId="ADAL" clId="{1C7F00B7-BAC9-4BFC-8315-41B2BC7308A9}" dt="2024-12-18T13:59:26.718" v="445" actId="20577"/>
          <ac:spMkLst>
            <pc:docMk/>
            <pc:sldMk cId="3074197741" sldId="350"/>
            <ac:spMk id="3" creationId="{B0685FA1-AC3E-8606-1EAE-5B810EC6AC82}"/>
          </ac:spMkLst>
        </pc:spChg>
        <pc:spChg chg="mod">
          <ac:chgData name="Ondřej Částek" userId="8936cd17-3b83-4c2c-a9f2-dbc17b3bea9c" providerId="ADAL" clId="{1C7F00B7-BAC9-4BFC-8315-41B2BC7308A9}" dt="2024-12-18T13:46:33.445" v="311" actId="6549"/>
          <ac:spMkLst>
            <pc:docMk/>
            <pc:sldMk cId="3074197741" sldId="350"/>
            <ac:spMk id="4" creationId="{91E11E89-FB96-DACF-7108-F47A5A2285F7}"/>
          </ac:spMkLst>
        </pc:spChg>
      </pc:sldChg>
      <pc:sldChg chg="modSp add mod modNotesTx">
        <pc:chgData name="Ondřej Částek" userId="8936cd17-3b83-4c2c-a9f2-dbc17b3bea9c" providerId="ADAL" clId="{1C7F00B7-BAC9-4BFC-8315-41B2BC7308A9}" dt="2024-12-19T06:43:27.943" v="1324" actId="20577"/>
        <pc:sldMkLst>
          <pc:docMk/>
          <pc:sldMk cId="278197041" sldId="351"/>
        </pc:sldMkLst>
        <pc:spChg chg="mod">
          <ac:chgData name="Ondřej Částek" userId="8936cd17-3b83-4c2c-a9f2-dbc17b3bea9c" providerId="ADAL" clId="{1C7F00B7-BAC9-4BFC-8315-41B2BC7308A9}" dt="2024-12-19T06:43:27.943" v="1324" actId="20577"/>
          <ac:spMkLst>
            <pc:docMk/>
            <pc:sldMk cId="278197041" sldId="351"/>
            <ac:spMk id="5" creationId="{B8967488-F115-47B1-84DB-404E0CCB77BC}"/>
          </ac:spMkLst>
        </pc:spChg>
      </pc:sldChg>
      <pc:sldChg chg="modSp add mod">
        <pc:chgData name="Ondřej Částek" userId="8936cd17-3b83-4c2c-a9f2-dbc17b3bea9c" providerId="ADAL" clId="{1C7F00B7-BAC9-4BFC-8315-41B2BC7308A9}" dt="2024-12-19T06:54:50.507" v="1546" actId="20577"/>
        <pc:sldMkLst>
          <pc:docMk/>
          <pc:sldMk cId="2832871340" sldId="352"/>
        </pc:sldMkLst>
        <pc:spChg chg="mod">
          <ac:chgData name="Ondřej Částek" userId="8936cd17-3b83-4c2c-a9f2-dbc17b3bea9c" providerId="ADAL" clId="{1C7F00B7-BAC9-4BFC-8315-41B2BC7308A9}" dt="2024-12-19T06:54:20.868" v="1522" actId="20577"/>
          <ac:spMkLst>
            <pc:docMk/>
            <pc:sldMk cId="2832871340" sldId="352"/>
            <ac:spMk id="4" creationId="{202E68D5-34A2-4DAD-93C2-4EF5B419245A}"/>
          </ac:spMkLst>
        </pc:spChg>
        <pc:spChg chg="mod">
          <ac:chgData name="Ondřej Částek" userId="8936cd17-3b83-4c2c-a9f2-dbc17b3bea9c" providerId="ADAL" clId="{1C7F00B7-BAC9-4BFC-8315-41B2BC7308A9}" dt="2024-12-19T06:54:50.507" v="1546" actId="20577"/>
          <ac:spMkLst>
            <pc:docMk/>
            <pc:sldMk cId="2832871340" sldId="352"/>
            <ac:spMk id="5" creationId="{B8967488-F115-47B1-84DB-404E0CCB77BC}"/>
          </ac:spMkLst>
        </pc:spChg>
      </pc:sldChg>
      <pc:sldChg chg="addSp delSp modSp add mod modNotesTx">
        <pc:chgData name="Ondřej Částek" userId="8936cd17-3b83-4c2c-a9f2-dbc17b3bea9c" providerId="ADAL" clId="{1C7F00B7-BAC9-4BFC-8315-41B2BC7308A9}" dt="2024-12-19T08:12:20.359" v="2029" actId="6549"/>
        <pc:sldMkLst>
          <pc:docMk/>
          <pc:sldMk cId="3856985369" sldId="353"/>
        </pc:sldMkLst>
        <pc:spChg chg="mod">
          <ac:chgData name="Ondřej Částek" userId="8936cd17-3b83-4c2c-a9f2-dbc17b3bea9c" providerId="ADAL" clId="{1C7F00B7-BAC9-4BFC-8315-41B2BC7308A9}" dt="2024-12-19T07:08:18.169" v="1934" actId="20577"/>
          <ac:spMkLst>
            <pc:docMk/>
            <pc:sldMk cId="3856985369" sldId="353"/>
            <ac:spMk id="5" creationId="{B8967488-F115-47B1-84DB-404E0CCB77BC}"/>
          </ac:spMkLst>
        </pc:spChg>
        <pc:spChg chg="add del">
          <ac:chgData name="Ondřej Částek" userId="8936cd17-3b83-4c2c-a9f2-dbc17b3bea9c" providerId="ADAL" clId="{1C7F00B7-BAC9-4BFC-8315-41B2BC7308A9}" dt="2024-12-19T08:12:06.056" v="2025" actId="22"/>
          <ac:spMkLst>
            <pc:docMk/>
            <pc:sldMk cId="3856985369" sldId="353"/>
            <ac:spMk id="6" creationId="{8623D2CC-39CD-4480-A486-EF6B7510186D}"/>
          </ac:spMkLst>
        </pc:spChg>
        <pc:spChg chg="add del">
          <ac:chgData name="Ondřej Částek" userId="8936cd17-3b83-4c2c-a9f2-dbc17b3bea9c" providerId="ADAL" clId="{1C7F00B7-BAC9-4BFC-8315-41B2BC7308A9}" dt="2024-12-19T08:12:11.972" v="2027" actId="22"/>
          <ac:spMkLst>
            <pc:docMk/>
            <pc:sldMk cId="3856985369" sldId="353"/>
            <ac:spMk id="8" creationId="{427DDDF9-1359-4452-8036-0A91950CA55F}"/>
          </ac:spMkLst>
        </pc:spChg>
      </pc:sldChg>
      <pc:sldChg chg="delSp modSp new mod">
        <pc:chgData name="Ondřej Částek" userId="8936cd17-3b83-4c2c-a9f2-dbc17b3bea9c" providerId="ADAL" clId="{1C7F00B7-BAC9-4BFC-8315-41B2BC7308A9}" dt="2024-12-19T09:12:48.483" v="2466" actId="6549"/>
        <pc:sldMkLst>
          <pc:docMk/>
          <pc:sldMk cId="2541790974" sldId="354"/>
        </pc:sldMkLst>
        <pc:spChg chg="del">
          <ac:chgData name="Ondřej Částek" userId="8936cd17-3b83-4c2c-a9f2-dbc17b3bea9c" providerId="ADAL" clId="{1C7F00B7-BAC9-4BFC-8315-41B2BC7308A9}" dt="2024-12-19T07:03:07.457" v="1616" actId="478"/>
          <ac:spMkLst>
            <pc:docMk/>
            <pc:sldMk cId="2541790974" sldId="354"/>
            <ac:spMk id="2" creationId="{0FED6201-5AA6-4499-9027-61DC491EEC80}"/>
          </ac:spMkLst>
        </pc:spChg>
        <pc:spChg chg="mod">
          <ac:chgData name="Ondřej Částek" userId="8936cd17-3b83-4c2c-a9f2-dbc17b3bea9c" providerId="ADAL" clId="{1C7F00B7-BAC9-4BFC-8315-41B2BC7308A9}" dt="2024-12-19T07:02:28.523" v="1562" actId="20577"/>
          <ac:spMkLst>
            <pc:docMk/>
            <pc:sldMk cId="2541790974" sldId="354"/>
            <ac:spMk id="4" creationId="{70AC61C1-0270-4F51-A598-CE748E2D871C}"/>
          </ac:spMkLst>
        </pc:spChg>
        <pc:spChg chg="mod">
          <ac:chgData name="Ondřej Částek" userId="8936cd17-3b83-4c2c-a9f2-dbc17b3bea9c" providerId="ADAL" clId="{1C7F00B7-BAC9-4BFC-8315-41B2BC7308A9}" dt="2024-12-19T09:12:48.483" v="2466" actId="6549"/>
          <ac:spMkLst>
            <pc:docMk/>
            <pc:sldMk cId="2541790974" sldId="354"/>
            <ac:spMk id="5" creationId="{2A1CEC1E-87AD-4002-A1EA-0C0C72D82316}"/>
          </ac:spMkLst>
        </pc:spChg>
      </pc:sldChg>
      <pc:sldChg chg="delSp modSp new mod">
        <pc:chgData name="Ondřej Částek" userId="8936cd17-3b83-4c2c-a9f2-dbc17b3bea9c" providerId="ADAL" clId="{1C7F00B7-BAC9-4BFC-8315-41B2BC7308A9}" dt="2024-12-19T08:11:09.353" v="2022" actId="6549"/>
        <pc:sldMkLst>
          <pc:docMk/>
          <pc:sldMk cId="3426314702" sldId="355"/>
        </pc:sldMkLst>
        <pc:spChg chg="del">
          <ac:chgData name="Ondřej Částek" userId="8936cd17-3b83-4c2c-a9f2-dbc17b3bea9c" providerId="ADAL" clId="{1C7F00B7-BAC9-4BFC-8315-41B2BC7308A9}" dt="2024-12-19T07:31:02.431" v="1972" actId="478"/>
          <ac:spMkLst>
            <pc:docMk/>
            <pc:sldMk cId="3426314702" sldId="355"/>
            <ac:spMk id="2" creationId="{F3E23C4A-E5B1-47F9-A7E7-9CFB5AE8F82B}"/>
          </ac:spMkLst>
        </pc:spChg>
        <pc:spChg chg="mod">
          <ac:chgData name="Ondřej Částek" userId="8936cd17-3b83-4c2c-a9f2-dbc17b3bea9c" providerId="ADAL" clId="{1C7F00B7-BAC9-4BFC-8315-41B2BC7308A9}" dt="2024-12-19T08:10:25.134" v="2005" actId="20577"/>
          <ac:spMkLst>
            <pc:docMk/>
            <pc:sldMk cId="3426314702" sldId="355"/>
            <ac:spMk id="4" creationId="{EF44A1B0-8154-470B-9E07-343337F8ABE4}"/>
          </ac:spMkLst>
        </pc:spChg>
        <pc:spChg chg="mod">
          <ac:chgData name="Ondřej Částek" userId="8936cd17-3b83-4c2c-a9f2-dbc17b3bea9c" providerId="ADAL" clId="{1C7F00B7-BAC9-4BFC-8315-41B2BC7308A9}" dt="2024-12-19T08:11:09.353" v="2022" actId="6549"/>
          <ac:spMkLst>
            <pc:docMk/>
            <pc:sldMk cId="3426314702" sldId="355"/>
            <ac:spMk id="5" creationId="{0557B1F2-167F-4261-9437-8243A3BFCBEA}"/>
          </ac:spMkLst>
        </pc:spChg>
      </pc:sldChg>
      <pc:sldChg chg="modSp add mod">
        <pc:chgData name="Ondřej Částek" userId="8936cd17-3b83-4c2c-a9f2-dbc17b3bea9c" providerId="ADAL" clId="{1C7F00B7-BAC9-4BFC-8315-41B2BC7308A9}" dt="2024-12-19T08:12:52.939" v="2034" actId="20577"/>
        <pc:sldMkLst>
          <pc:docMk/>
          <pc:sldMk cId="2950465525" sldId="356"/>
        </pc:sldMkLst>
        <pc:spChg chg="mod">
          <ac:chgData name="Ondřej Částek" userId="8936cd17-3b83-4c2c-a9f2-dbc17b3bea9c" providerId="ADAL" clId="{1C7F00B7-BAC9-4BFC-8315-41B2BC7308A9}" dt="2024-12-19T08:12:52.939" v="2034" actId="20577"/>
          <ac:spMkLst>
            <pc:docMk/>
            <pc:sldMk cId="2950465525" sldId="356"/>
            <ac:spMk id="5" creationId="{B8967488-F115-47B1-84DB-404E0CCB77BC}"/>
          </ac:spMkLst>
        </pc:spChg>
      </pc:sldChg>
      <pc:sldChg chg="modSp add mod ord">
        <pc:chgData name="Ondřej Částek" userId="8936cd17-3b83-4c2c-a9f2-dbc17b3bea9c" providerId="ADAL" clId="{1C7F00B7-BAC9-4BFC-8315-41B2BC7308A9}" dt="2024-12-19T08:26:55.980" v="2038"/>
        <pc:sldMkLst>
          <pc:docMk/>
          <pc:sldMk cId="3719762537" sldId="357"/>
        </pc:sldMkLst>
        <pc:spChg chg="mod">
          <ac:chgData name="Ondřej Částek" userId="8936cd17-3b83-4c2c-a9f2-dbc17b3bea9c" providerId="ADAL" clId="{1C7F00B7-BAC9-4BFC-8315-41B2BC7308A9}" dt="2024-12-19T08:26:39.360" v="2036"/>
          <ac:spMkLst>
            <pc:docMk/>
            <pc:sldMk cId="3719762537" sldId="357"/>
            <ac:spMk id="5" creationId="{B8967488-F115-47B1-84DB-404E0CCB77BC}"/>
          </ac:spMkLst>
        </pc:spChg>
      </pc:sldChg>
      <pc:sldChg chg="modSp add mod">
        <pc:chgData name="Ondřej Částek" userId="8936cd17-3b83-4c2c-a9f2-dbc17b3bea9c" providerId="ADAL" clId="{1C7F00B7-BAC9-4BFC-8315-41B2BC7308A9}" dt="2024-12-19T08:29:17.369" v="2202" actId="20577"/>
        <pc:sldMkLst>
          <pc:docMk/>
          <pc:sldMk cId="100204853" sldId="358"/>
        </pc:sldMkLst>
        <pc:spChg chg="mod">
          <ac:chgData name="Ondřej Částek" userId="8936cd17-3b83-4c2c-a9f2-dbc17b3bea9c" providerId="ADAL" clId="{1C7F00B7-BAC9-4BFC-8315-41B2BC7308A9}" dt="2024-12-19T08:28:46.263" v="2128" actId="20577"/>
          <ac:spMkLst>
            <pc:docMk/>
            <pc:sldMk cId="100204853" sldId="358"/>
            <ac:spMk id="4" creationId="{EF44A1B0-8154-470B-9E07-343337F8ABE4}"/>
          </ac:spMkLst>
        </pc:spChg>
        <pc:spChg chg="mod">
          <ac:chgData name="Ondřej Částek" userId="8936cd17-3b83-4c2c-a9f2-dbc17b3bea9c" providerId="ADAL" clId="{1C7F00B7-BAC9-4BFC-8315-41B2BC7308A9}" dt="2024-12-19T08:29:17.369" v="2202" actId="20577"/>
          <ac:spMkLst>
            <pc:docMk/>
            <pc:sldMk cId="100204853" sldId="358"/>
            <ac:spMk id="5" creationId="{0557B1F2-167F-4261-9437-8243A3BFCBEA}"/>
          </ac:spMkLst>
        </pc:spChg>
      </pc:sldChg>
      <pc:sldChg chg="modSp add mod">
        <pc:chgData name="Ondřej Částek" userId="8936cd17-3b83-4c2c-a9f2-dbc17b3bea9c" providerId="ADAL" clId="{1C7F00B7-BAC9-4BFC-8315-41B2BC7308A9}" dt="2024-12-30T20:20:44.278" v="2491" actId="948"/>
        <pc:sldMkLst>
          <pc:docMk/>
          <pc:sldMk cId="2792304552" sldId="359"/>
        </pc:sldMkLst>
        <pc:spChg chg="mod">
          <ac:chgData name="Ondřej Částek" userId="8936cd17-3b83-4c2c-a9f2-dbc17b3bea9c" providerId="ADAL" clId="{1C7F00B7-BAC9-4BFC-8315-41B2BC7308A9}" dt="2024-12-19T08:30:43.103" v="2216" actId="20577"/>
          <ac:spMkLst>
            <pc:docMk/>
            <pc:sldMk cId="2792304552" sldId="359"/>
            <ac:spMk id="4" creationId="{EF44A1B0-8154-470B-9E07-343337F8ABE4}"/>
          </ac:spMkLst>
        </pc:spChg>
        <pc:spChg chg="mod">
          <ac:chgData name="Ondřej Částek" userId="8936cd17-3b83-4c2c-a9f2-dbc17b3bea9c" providerId="ADAL" clId="{1C7F00B7-BAC9-4BFC-8315-41B2BC7308A9}" dt="2024-12-30T20:20:44.278" v="2491" actId="948"/>
          <ac:spMkLst>
            <pc:docMk/>
            <pc:sldMk cId="2792304552" sldId="359"/>
            <ac:spMk id="5" creationId="{0557B1F2-167F-4261-9437-8243A3BFCBEA}"/>
          </ac:spMkLst>
        </pc:spChg>
      </pc:sldChg>
      <pc:sldChg chg="modSp add mod">
        <pc:chgData name="Ondřej Částek" userId="8936cd17-3b83-4c2c-a9f2-dbc17b3bea9c" providerId="ADAL" clId="{1C7F00B7-BAC9-4BFC-8315-41B2BC7308A9}" dt="2024-12-19T08:31:26.268" v="2232" actId="6549"/>
        <pc:sldMkLst>
          <pc:docMk/>
          <pc:sldMk cId="4265431417" sldId="360"/>
        </pc:sldMkLst>
        <pc:spChg chg="mod">
          <ac:chgData name="Ondřej Částek" userId="8936cd17-3b83-4c2c-a9f2-dbc17b3bea9c" providerId="ADAL" clId="{1C7F00B7-BAC9-4BFC-8315-41B2BC7308A9}" dt="2024-12-19T08:31:11.858" v="2231" actId="20577"/>
          <ac:spMkLst>
            <pc:docMk/>
            <pc:sldMk cId="4265431417" sldId="360"/>
            <ac:spMk id="4" creationId="{EF44A1B0-8154-470B-9E07-343337F8ABE4}"/>
          </ac:spMkLst>
        </pc:spChg>
        <pc:spChg chg="mod">
          <ac:chgData name="Ondřej Částek" userId="8936cd17-3b83-4c2c-a9f2-dbc17b3bea9c" providerId="ADAL" clId="{1C7F00B7-BAC9-4BFC-8315-41B2BC7308A9}" dt="2024-12-19T08:31:26.268" v="2232" actId="6549"/>
          <ac:spMkLst>
            <pc:docMk/>
            <pc:sldMk cId="4265431417" sldId="360"/>
            <ac:spMk id="5" creationId="{0557B1F2-167F-4261-9437-8243A3BFCBEA}"/>
          </ac:spMkLst>
        </pc:spChg>
      </pc:sldChg>
      <pc:sldChg chg="modSp add mod">
        <pc:chgData name="Ondřej Částek" userId="8936cd17-3b83-4c2c-a9f2-dbc17b3bea9c" providerId="ADAL" clId="{1C7F00B7-BAC9-4BFC-8315-41B2BC7308A9}" dt="2024-12-19T08:31:38.051" v="2248" actId="20577"/>
        <pc:sldMkLst>
          <pc:docMk/>
          <pc:sldMk cId="3847342805" sldId="361"/>
        </pc:sldMkLst>
        <pc:spChg chg="mod">
          <ac:chgData name="Ondřej Částek" userId="8936cd17-3b83-4c2c-a9f2-dbc17b3bea9c" providerId="ADAL" clId="{1C7F00B7-BAC9-4BFC-8315-41B2BC7308A9}" dt="2024-12-19T08:31:38.051" v="2248" actId="20577"/>
          <ac:spMkLst>
            <pc:docMk/>
            <pc:sldMk cId="3847342805" sldId="361"/>
            <ac:spMk id="4" creationId="{EF44A1B0-8154-470B-9E07-343337F8ABE4}"/>
          </ac:spMkLst>
        </pc:spChg>
      </pc:sldChg>
      <pc:sldChg chg="modSp add mod">
        <pc:chgData name="Ondřej Částek" userId="8936cd17-3b83-4c2c-a9f2-dbc17b3bea9c" providerId="ADAL" clId="{1C7F00B7-BAC9-4BFC-8315-41B2BC7308A9}" dt="2024-12-19T08:32:31.670" v="2318" actId="20577"/>
        <pc:sldMkLst>
          <pc:docMk/>
          <pc:sldMk cId="1851136103" sldId="362"/>
        </pc:sldMkLst>
        <pc:spChg chg="mod">
          <ac:chgData name="Ondřej Částek" userId="8936cd17-3b83-4c2c-a9f2-dbc17b3bea9c" providerId="ADAL" clId="{1C7F00B7-BAC9-4BFC-8315-41B2BC7308A9}" dt="2024-12-19T08:31:56.363" v="2278" actId="20577"/>
          <ac:spMkLst>
            <pc:docMk/>
            <pc:sldMk cId="1851136103" sldId="362"/>
            <ac:spMk id="4" creationId="{EF44A1B0-8154-470B-9E07-343337F8ABE4}"/>
          </ac:spMkLst>
        </pc:spChg>
        <pc:spChg chg="mod">
          <ac:chgData name="Ondřej Částek" userId="8936cd17-3b83-4c2c-a9f2-dbc17b3bea9c" providerId="ADAL" clId="{1C7F00B7-BAC9-4BFC-8315-41B2BC7308A9}" dt="2024-12-19T08:32:31.670" v="2318" actId="20577"/>
          <ac:spMkLst>
            <pc:docMk/>
            <pc:sldMk cId="1851136103" sldId="362"/>
            <ac:spMk id="5" creationId="{0557B1F2-167F-4261-9437-8243A3BFCBEA}"/>
          </ac:spMkLst>
        </pc:spChg>
      </pc:sldChg>
      <pc:sldChg chg="modSp add mod">
        <pc:chgData name="Ondřej Částek" userId="8936cd17-3b83-4c2c-a9f2-dbc17b3bea9c" providerId="ADAL" clId="{1C7F00B7-BAC9-4BFC-8315-41B2BC7308A9}" dt="2024-12-19T08:47:54.981" v="2383" actId="20577"/>
        <pc:sldMkLst>
          <pc:docMk/>
          <pc:sldMk cId="3920694559" sldId="363"/>
        </pc:sldMkLst>
        <pc:spChg chg="mod">
          <ac:chgData name="Ondřej Částek" userId="8936cd17-3b83-4c2c-a9f2-dbc17b3bea9c" providerId="ADAL" clId="{1C7F00B7-BAC9-4BFC-8315-41B2BC7308A9}" dt="2024-12-19T08:32:57.249" v="2346" actId="20577"/>
          <ac:spMkLst>
            <pc:docMk/>
            <pc:sldMk cId="3920694559" sldId="363"/>
            <ac:spMk id="4" creationId="{EF44A1B0-8154-470B-9E07-343337F8ABE4}"/>
          </ac:spMkLst>
        </pc:spChg>
        <pc:spChg chg="mod">
          <ac:chgData name="Ondřej Částek" userId="8936cd17-3b83-4c2c-a9f2-dbc17b3bea9c" providerId="ADAL" clId="{1C7F00B7-BAC9-4BFC-8315-41B2BC7308A9}" dt="2024-12-19T08:47:54.981" v="2383" actId="20577"/>
          <ac:spMkLst>
            <pc:docMk/>
            <pc:sldMk cId="3920694559" sldId="363"/>
            <ac:spMk id="5" creationId="{0557B1F2-167F-4261-9437-8243A3BFCBEA}"/>
          </ac:spMkLst>
        </pc:spChg>
      </pc:sldChg>
      <pc:sldChg chg="modSp add mod">
        <pc:chgData name="Ondřej Částek" userId="8936cd17-3b83-4c2c-a9f2-dbc17b3bea9c" providerId="ADAL" clId="{1C7F00B7-BAC9-4BFC-8315-41B2BC7308A9}" dt="2024-12-19T08:49:18.789" v="2429" actId="20577"/>
        <pc:sldMkLst>
          <pc:docMk/>
          <pc:sldMk cId="895036362" sldId="364"/>
        </pc:sldMkLst>
        <pc:spChg chg="mod">
          <ac:chgData name="Ondřej Částek" userId="8936cd17-3b83-4c2c-a9f2-dbc17b3bea9c" providerId="ADAL" clId="{1C7F00B7-BAC9-4BFC-8315-41B2BC7308A9}" dt="2024-12-19T08:49:11.785" v="2427" actId="20577"/>
          <ac:spMkLst>
            <pc:docMk/>
            <pc:sldMk cId="895036362" sldId="364"/>
            <ac:spMk id="4" creationId="{EF44A1B0-8154-470B-9E07-343337F8ABE4}"/>
          </ac:spMkLst>
        </pc:spChg>
        <pc:spChg chg="mod">
          <ac:chgData name="Ondřej Částek" userId="8936cd17-3b83-4c2c-a9f2-dbc17b3bea9c" providerId="ADAL" clId="{1C7F00B7-BAC9-4BFC-8315-41B2BC7308A9}" dt="2024-12-19T08:49:18.789" v="2429" actId="20577"/>
          <ac:spMkLst>
            <pc:docMk/>
            <pc:sldMk cId="895036362" sldId="364"/>
            <ac:spMk id="5" creationId="{0557B1F2-167F-4261-9437-8243A3BFCBEA}"/>
          </ac:spMkLst>
        </pc:spChg>
      </pc:sldChg>
      <pc:sldChg chg="modSp add mod ord">
        <pc:chgData name="Ondřej Částek" userId="8936cd17-3b83-4c2c-a9f2-dbc17b3bea9c" providerId="ADAL" clId="{1C7F00B7-BAC9-4BFC-8315-41B2BC7308A9}" dt="2024-12-19T08:49:34.261" v="2432" actId="20577"/>
        <pc:sldMkLst>
          <pc:docMk/>
          <pc:sldMk cId="3609422670" sldId="365"/>
        </pc:sldMkLst>
        <pc:spChg chg="mod">
          <ac:chgData name="Ondřej Částek" userId="8936cd17-3b83-4c2c-a9f2-dbc17b3bea9c" providerId="ADAL" clId="{1C7F00B7-BAC9-4BFC-8315-41B2BC7308A9}" dt="2024-12-19T08:49:34.261" v="2432" actId="20577"/>
          <ac:spMkLst>
            <pc:docMk/>
            <pc:sldMk cId="3609422670" sldId="365"/>
            <ac:spMk id="4" creationId="{EF44A1B0-8154-470B-9E07-343337F8ABE4}"/>
          </ac:spMkLst>
        </pc:spChg>
        <pc:spChg chg="mod">
          <ac:chgData name="Ondřej Částek" userId="8936cd17-3b83-4c2c-a9f2-dbc17b3bea9c" providerId="ADAL" clId="{1C7F00B7-BAC9-4BFC-8315-41B2BC7308A9}" dt="2024-12-19T08:48:45.370" v="2405" actId="20577"/>
          <ac:spMkLst>
            <pc:docMk/>
            <pc:sldMk cId="3609422670" sldId="365"/>
            <ac:spMk id="5" creationId="{0557B1F2-167F-4261-9437-8243A3BFCBEA}"/>
          </ac:spMkLst>
        </pc:spChg>
      </pc:sldChg>
      <pc:sldMasterChg chg="delSldLayout">
        <pc:chgData name="Ondřej Částek" userId="8936cd17-3b83-4c2c-a9f2-dbc17b3bea9c" providerId="ADAL" clId="{1C7F00B7-BAC9-4BFC-8315-41B2BC7308A9}" dt="2024-12-19T08:49:48.194" v="2434" actId="47"/>
        <pc:sldMasterMkLst>
          <pc:docMk/>
          <pc:sldMasterMk cId="0" sldId="2147483657"/>
        </pc:sldMasterMkLst>
        <pc:sldLayoutChg chg="del">
          <pc:chgData name="Ondřej Částek" userId="8936cd17-3b83-4c2c-a9f2-dbc17b3bea9c" providerId="ADAL" clId="{1C7F00B7-BAC9-4BFC-8315-41B2BC7308A9}" dt="2024-12-19T08:49:48.194" v="2434" actId="47"/>
          <pc:sldLayoutMkLst>
            <pc:docMk/>
            <pc:sldMasterMk cId="0" sldId="2147483657"/>
            <pc:sldLayoutMk cId="1014530093" sldId="214748369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9134179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17</a:t>
            </a:fld>
            <a:endParaRPr lang="cs-CZ" altLang="cs-CZ"/>
          </a:p>
        </p:txBody>
      </p:sp>
    </p:spTree>
    <p:extLst>
      <p:ext uri="{BB962C8B-B14F-4D97-AF65-F5344CB8AC3E}">
        <p14:creationId xmlns:p14="http://schemas.microsoft.com/office/powerpoint/2010/main" val="4282796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kumimoji="1" lang="cs-CZ" sz="800" kern="1200" baseline="0" dirty="0">
              <a:solidFill>
                <a:schemeClr val="tx1"/>
              </a:solidFill>
              <a:latin typeface="Arial" charset="0"/>
              <a:ea typeface="+mn-ea"/>
              <a:cs typeface="+mn-cs"/>
            </a:endParaRPr>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extLst>
      <p:ext uri="{BB962C8B-B14F-4D97-AF65-F5344CB8AC3E}">
        <p14:creationId xmlns:p14="http://schemas.microsoft.com/office/powerpoint/2010/main" val="113273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extLst>
      <p:ext uri="{BB962C8B-B14F-4D97-AF65-F5344CB8AC3E}">
        <p14:creationId xmlns:p14="http://schemas.microsoft.com/office/powerpoint/2010/main" val="22324455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cs-CZ" sz="8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extLst>
      <p:ext uri="{BB962C8B-B14F-4D97-AF65-F5344CB8AC3E}">
        <p14:creationId xmlns:p14="http://schemas.microsoft.com/office/powerpoint/2010/main" val="1064814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800" dirty="0"/>
              <a:t>Great </a:t>
            </a:r>
            <a:r>
              <a:rPr lang="cs-CZ" sz="800" dirty="0" err="1"/>
              <a:t>Britain</a:t>
            </a:r>
            <a:r>
              <a:rPr lang="cs-CZ" sz="800" dirty="0"/>
              <a:t> </a:t>
            </a:r>
            <a:r>
              <a:rPr lang="cs-CZ" sz="800" baseline="0" dirty="0"/>
              <a:t>and </a:t>
            </a:r>
            <a:r>
              <a:rPr lang="cs-CZ" sz="800" baseline="0" dirty="0" err="1"/>
              <a:t>the</a:t>
            </a:r>
            <a:r>
              <a:rPr lang="cs-CZ" sz="800" baseline="0" dirty="0"/>
              <a:t> </a:t>
            </a:r>
            <a:r>
              <a:rPr lang="cs-CZ" sz="800" baseline="0" dirty="0" err="1"/>
              <a:t>former</a:t>
            </a:r>
            <a:r>
              <a:rPr lang="cs-CZ" sz="800" baseline="0" dirty="0"/>
              <a:t> </a:t>
            </a:r>
            <a:r>
              <a:rPr lang="cs-CZ" sz="800" baseline="0" dirty="0" err="1"/>
              <a:t>colonies</a:t>
            </a:r>
            <a:r>
              <a:rPr lang="cs-CZ" sz="800" baseline="0" dirty="0"/>
              <a:t>, plus </a:t>
            </a:r>
            <a:r>
              <a:rPr lang="cs-CZ" sz="800" baseline="0" dirty="0" err="1"/>
              <a:t>other</a:t>
            </a:r>
            <a:r>
              <a:rPr lang="cs-CZ" sz="800" baseline="0" dirty="0"/>
              <a:t> </a:t>
            </a:r>
            <a:r>
              <a:rPr lang="cs-CZ" sz="800" baseline="0" dirty="0" err="1"/>
              <a:t>countries</a:t>
            </a:r>
            <a:r>
              <a:rPr lang="cs-CZ" sz="800" baseline="0" dirty="0"/>
              <a:t> </a:t>
            </a:r>
            <a:r>
              <a:rPr lang="cs-CZ" sz="800" baseline="0" dirty="0" err="1"/>
              <a:t>that</a:t>
            </a:r>
            <a:r>
              <a:rPr lang="cs-CZ" sz="800" baseline="0" dirty="0"/>
              <a:t> </a:t>
            </a:r>
            <a:r>
              <a:rPr lang="cs-CZ" sz="800" baseline="0" dirty="0" err="1"/>
              <a:t>have</a:t>
            </a:r>
            <a:r>
              <a:rPr lang="cs-CZ" sz="800" baseline="0" dirty="0"/>
              <a:t> </a:t>
            </a:r>
            <a:r>
              <a:rPr lang="cs-CZ" sz="800" baseline="0" dirty="0" err="1"/>
              <a:t>voluntarily</a:t>
            </a:r>
            <a:r>
              <a:rPr lang="cs-CZ" sz="800" baseline="0" dirty="0"/>
              <a:t> </a:t>
            </a:r>
            <a:r>
              <a:rPr lang="cs-CZ" sz="800" baseline="0" dirty="0" err="1"/>
              <a:t>adopted</a:t>
            </a:r>
            <a:r>
              <a:rPr lang="cs-CZ" sz="800" baseline="0" dirty="0"/>
              <a:t>: USA, </a:t>
            </a:r>
            <a:r>
              <a:rPr lang="cs-CZ" sz="800" baseline="0" dirty="0" err="1"/>
              <a:t>Canada</a:t>
            </a:r>
            <a:r>
              <a:rPr lang="cs-CZ" sz="800" baseline="0" dirty="0"/>
              <a:t>, </a:t>
            </a:r>
            <a:r>
              <a:rPr lang="cs-CZ" sz="800" baseline="0" dirty="0" err="1"/>
              <a:t>Australia</a:t>
            </a:r>
            <a:r>
              <a:rPr lang="cs-CZ" sz="800" baseline="0" dirty="0"/>
              <a:t>, New </a:t>
            </a:r>
            <a:r>
              <a:rPr lang="cs-CZ" sz="800" baseline="0" dirty="0" err="1"/>
              <a:t>Zealand</a:t>
            </a:r>
            <a:r>
              <a:rPr lang="cs-CZ" sz="800" baseline="0" dirty="0"/>
              <a:t>, </a:t>
            </a:r>
            <a:r>
              <a:rPr lang="cs-CZ" sz="800" baseline="0" dirty="0" err="1"/>
              <a:t>Africa</a:t>
            </a:r>
            <a:r>
              <a:rPr lang="cs-CZ" sz="800" baseline="0" dirty="0"/>
              <a:t>, </a:t>
            </a:r>
            <a:r>
              <a:rPr lang="cs-CZ" sz="800" baseline="0" dirty="0" err="1"/>
              <a:t>Southeast</a:t>
            </a:r>
            <a:r>
              <a:rPr lang="cs-CZ" sz="800" baseline="0" dirty="0"/>
              <a:t> </a:t>
            </a:r>
            <a:r>
              <a:rPr lang="cs-CZ" sz="800" baseline="0" dirty="0" err="1"/>
              <a:t>Asia</a:t>
            </a:r>
            <a:r>
              <a:rPr lang="cs-CZ" sz="800" baseline="0" dirty="0"/>
              <a:t> (La Porta et al., 2000).</a:t>
            </a:r>
          </a:p>
          <a:p>
            <a:r>
              <a:rPr lang="cs-CZ" sz="800" baseline="0" dirty="0" err="1"/>
              <a:t>Relatively</a:t>
            </a:r>
            <a:r>
              <a:rPr lang="cs-CZ" sz="800" baseline="0" dirty="0"/>
              <a:t> </a:t>
            </a:r>
            <a:r>
              <a:rPr lang="cs-CZ" sz="800" baseline="0" dirty="0" err="1"/>
              <a:t>homogeneous</a:t>
            </a:r>
            <a:r>
              <a:rPr lang="cs-CZ" sz="800" baseline="0" dirty="0"/>
              <a:t> use.</a:t>
            </a:r>
          </a:p>
          <a:p>
            <a:endParaRPr lang="cs-CZ" sz="8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extLst>
      <p:ext uri="{BB962C8B-B14F-4D97-AF65-F5344CB8AC3E}">
        <p14:creationId xmlns:p14="http://schemas.microsoft.com/office/powerpoint/2010/main" val="35718538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Formulated</a:t>
            </a:r>
            <a:r>
              <a:rPr lang="cs-CZ" dirty="0"/>
              <a:t> in 1970s in </a:t>
            </a:r>
            <a:r>
              <a:rPr lang="cs-CZ" dirty="0" err="1"/>
              <a:t>the</a:t>
            </a:r>
            <a:r>
              <a:rPr lang="cs-CZ" dirty="0"/>
              <a:t> US</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24</a:t>
            </a:fld>
            <a:endParaRPr lang="cs-CZ" altLang="cs-CZ"/>
          </a:p>
        </p:txBody>
      </p:sp>
    </p:spTree>
    <p:extLst>
      <p:ext uri="{BB962C8B-B14F-4D97-AF65-F5344CB8AC3E}">
        <p14:creationId xmlns:p14="http://schemas.microsoft.com/office/powerpoint/2010/main" val="2316494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l">
              <a:buFont typeface="+mj-lt"/>
              <a:buNone/>
            </a:pPr>
            <a:r>
              <a:rPr lang="en-US" b="1" i="0" dirty="0">
                <a:solidFill>
                  <a:srgbClr val="242424"/>
                </a:solidFill>
                <a:effectLst/>
                <a:latin typeface="Segoe UI" panose="020B0502040204020203" pitchFamily="34" charset="0"/>
              </a:rPr>
              <a:t>Criticism and Limitations</a:t>
            </a:r>
            <a:r>
              <a:rPr lang="en-US" b="0" i="0" dirty="0">
                <a:solidFill>
                  <a:srgbClr val="242424"/>
                </a:solidFill>
                <a:effectLst/>
                <a:latin typeface="Segoe UI" panose="020B0502040204020203" pitchFamily="34" charset="0"/>
              </a:rPr>
              <a:t>:</a:t>
            </a:r>
          </a:p>
          <a:p>
            <a:pPr marL="742950" lvl="1" indent="-285750" algn="l">
              <a:buFont typeface="+mj-lt"/>
              <a:buAutoNum type="arabicPeriod"/>
            </a:pPr>
            <a:r>
              <a:rPr lang="en-US" b="0" i="0" dirty="0">
                <a:solidFill>
                  <a:srgbClr val="242424"/>
                </a:solidFill>
                <a:effectLst/>
                <a:latin typeface="Segoe UI" panose="020B0502040204020203" pitchFamily="34" charset="0"/>
              </a:rPr>
              <a:t>Critics argue that stewardship theory may be overly idealistic, assuming that all managers will act as stewards without considering the potential for self-interest.</a:t>
            </a:r>
          </a:p>
          <a:p>
            <a:pPr marL="742950" lvl="1" indent="-285750" algn="l">
              <a:buFont typeface="+mj-lt"/>
              <a:buAutoNum type="arabicPeriod"/>
            </a:pPr>
            <a:r>
              <a:rPr lang="en-US" b="0" i="0" dirty="0">
                <a:solidFill>
                  <a:srgbClr val="242424"/>
                </a:solidFill>
                <a:effectLst/>
                <a:latin typeface="Segoe UI" panose="020B0502040204020203" pitchFamily="34" charset="0"/>
              </a:rPr>
              <a:t>It may not account for situations where managers' interests diverge from those of shareholders.</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25</a:t>
            </a:fld>
            <a:endParaRPr lang="cs-CZ" altLang="cs-CZ"/>
          </a:p>
        </p:txBody>
      </p:sp>
    </p:spTree>
    <p:extLst>
      <p:ext uri="{BB962C8B-B14F-4D97-AF65-F5344CB8AC3E}">
        <p14:creationId xmlns:p14="http://schemas.microsoft.com/office/powerpoint/2010/main" val="4027437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l">
              <a:buFont typeface="+mj-lt"/>
              <a:buNone/>
            </a:pPr>
            <a:r>
              <a:rPr lang="en-US" b="1" i="0" dirty="0">
                <a:solidFill>
                  <a:srgbClr val="242424"/>
                </a:solidFill>
                <a:effectLst/>
                <a:latin typeface="Segoe UI" panose="020B0502040204020203" pitchFamily="34" charset="0"/>
              </a:rPr>
              <a:t>Criticism and Limitations</a:t>
            </a:r>
            <a:r>
              <a:rPr lang="en-US" b="0" i="0" dirty="0">
                <a:solidFill>
                  <a:srgbClr val="242424"/>
                </a:solidFill>
                <a:effectLst/>
                <a:latin typeface="Segoe UI" panose="020B0502040204020203" pitchFamily="34" charset="0"/>
              </a:rPr>
              <a:t>:</a:t>
            </a:r>
          </a:p>
          <a:p>
            <a:pPr marL="742950" lvl="1" indent="-285750" algn="l">
              <a:buFont typeface="+mj-lt"/>
              <a:buAutoNum type="arabicPeriod"/>
            </a:pPr>
            <a:r>
              <a:rPr lang="en-US" b="0" i="0" dirty="0">
                <a:solidFill>
                  <a:srgbClr val="242424"/>
                </a:solidFill>
                <a:effectLst/>
                <a:latin typeface="Segoe UI" panose="020B0502040204020203" pitchFamily="34" charset="0"/>
              </a:rPr>
              <a:t>Critics argue that stewardship theory may be overly idealistic, assuming that all managers will act as stewards without considering the potential for self-interest.</a:t>
            </a:r>
          </a:p>
          <a:p>
            <a:pPr marL="742950" lvl="1" indent="-285750" algn="l">
              <a:buFont typeface="+mj-lt"/>
              <a:buAutoNum type="arabicPeriod"/>
            </a:pPr>
            <a:r>
              <a:rPr lang="en-US" b="0" i="0" dirty="0">
                <a:solidFill>
                  <a:srgbClr val="242424"/>
                </a:solidFill>
                <a:effectLst/>
                <a:latin typeface="Segoe UI" panose="020B0502040204020203" pitchFamily="34" charset="0"/>
              </a:rPr>
              <a:t>It may not account for situations where managers' interests diverge from those of shareholders.</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26</a:t>
            </a:fld>
            <a:endParaRPr lang="cs-CZ" altLang="cs-CZ"/>
          </a:p>
        </p:txBody>
      </p:sp>
    </p:spTree>
    <p:extLst>
      <p:ext uri="{BB962C8B-B14F-4D97-AF65-F5344CB8AC3E}">
        <p14:creationId xmlns:p14="http://schemas.microsoft.com/office/powerpoint/2010/main" val="41753665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baseline="0" dirty="0"/>
              <a:t>In these </a:t>
            </a:r>
            <a:r>
              <a:rPr lang="cs-CZ" sz="1200" baseline="0" dirty="0" err="1"/>
              <a:t>countries</a:t>
            </a:r>
            <a:r>
              <a:rPr lang="cs-CZ" sz="1200" baseline="0" dirty="0"/>
              <a:t>, </a:t>
            </a:r>
            <a:r>
              <a:rPr lang="cs-CZ" sz="1200" baseline="0" dirty="0" err="1"/>
              <a:t>the</a:t>
            </a:r>
            <a:r>
              <a:rPr lang="cs-CZ" sz="1200" baseline="0" dirty="0"/>
              <a:t> source of </a:t>
            </a:r>
            <a:r>
              <a:rPr lang="cs-CZ" sz="1200" baseline="0" dirty="0" err="1"/>
              <a:t>law</a:t>
            </a:r>
            <a:r>
              <a:rPr lang="cs-CZ" sz="1200" baseline="0" dirty="0"/>
              <a:t> </a:t>
            </a:r>
            <a:r>
              <a:rPr lang="cs-CZ" sz="1200" baseline="0" dirty="0" err="1"/>
              <a:t>tends</a:t>
            </a:r>
            <a:r>
              <a:rPr lang="cs-CZ" sz="1200" baseline="0" dirty="0"/>
              <a:t> to </a:t>
            </a:r>
            <a:r>
              <a:rPr lang="cs-CZ" sz="1200" baseline="0" dirty="0" err="1"/>
              <a:t>be</a:t>
            </a:r>
            <a:r>
              <a:rPr lang="cs-CZ" sz="1200" baseline="0" dirty="0"/>
              <a:t> </a:t>
            </a:r>
            <a:r>
              <a:rPr lang="cs-CZ" sz="1200" baseline="0" dirty="0" err="1"/>
              <a:t>common</a:t>
            </a:r>
            <a:r>
              <a:rPr lang="cs-CZ" sz="1200" baseline="0" dirty="0"/>
              <a:t> </a:t>
            </a:r>
            <a:r>
              <a:rPr lang="cs-CZ" sz="1200" baseline="0" dirty="0" err="1"/>
              <a:t>law</a:t>
            </a:r>
            <a:r>
              <a:rPr lang="cs-CZ" sz="1200" baseline="0" dirty="0"/>
              <a:t>.</a:t>
            </a:r>
          </a:p>
          <a:p>
            <a:r>
              <a:rPr lang="cs-CZ" sz="1200" baseline="0" dirty="0" err="1"/>
              <a:t>Primarily</a:t>
            </a:r>
            <a:r>
              <a:rPr lang="cs-CZ" sz="1200" baseline="0" dirty="0"/>
              <a:t> </a:t>
            </a:r>
            <a:r>
              <a:rPr lang="cs-CZ" sz="1200" baseline="0" dirty="0" err="1"/>
              <a:t>referred</a:t>
            </a:r>
            <a:r>
              <a:rPr lang="cs-CZ" sz="1200" baseline="0" dirty="0"/>
              <a:t> to as single-</a:t>
            </a:r>
            <a:r>
              <a:rPr lang="cs-CZ" sz="1200" baseline="0" dirty="0" err="1"/>
              <a:t>tier</a:t>
            </a:r>
            <a:r>
              <a:rPr lang="cs-CZ" sz="1200" baseline="0" dirty="0"/>
              <a:t>, </a:t>
            </a:r>
            <a:r>
              <a:rPr lang="cs-CZ" sz="1200" baseline="0" dirty="0" err="1"/>
              <a:t>externally</a:t>
            </a:r>
            <a:r>
              <a:rPr lang="cs-CZ" sz="1200" baseline="0" dirty="0"/>
              <a:t> </a:t>
            </a:r>
            <a:r>
              <a:rPr lang="cs-CZ" sz="1200" baseline="0" dirty="0" err="1"/>
              <a:t>controlled</a:t>
            </a:r>
            <a:r>
              <a:rPr lang="cs-CZ" sz="1200" baseline="0" dirty="0"/>
              <a:t>, market-</a:t>
            </a:r>
            <a:r>
              <a:rPr lang="cs-CZ" sz="1200" baseline="0" dirty="0" err="1"/>
              <a:t>oriented</a:t>
            </a:r>
            <a:r>
              <a:rPr lang="cs-CZ" sz="1200" baseline="0" dirty="0"/>
              <a:t>. </a:t>
            </a:r>
          </a:p>
          <a:p>
            <a:r>
              <a:rPr lang="cs-CZ" sz="1200" baseline="0" dirty="0" err="1"/>
              <a:t>Combined</a:t>
            </a:r>
            <a:r>
              <a:rPr lang="cs-CZ" sz="1200" baseline="0" dirty="0"/>
              <a:t> </a:t>
            </a:r>
            <a:r>
              <a:rPr lang="cs-CZ" sz="1200" baseline="0" dirty="0" err="1"/>
              <a:t>decision-making</a:t>
            </a:r>
            <a:r>
              <a:rPr lang="cs-CZ" sz="1200" baseline="0" dirty="0"/>
              <a:t> and </a:t>
            </a:r>
            <a:r>
              <a:rPr lang="cs-CZ" sz="1200" baseline="0" dirty="0" err="1"/>
              <a:t>control</a:t>
            </a:r>
            <a:r>
              <a:rPr lang="cs-CZ" sz="1200" baseline="0" dirty="0"/>
              <a:t> </a:t>
            </a:r>
            <a:r>
              <a:rPr lang="cs-CZ" sz="1200" baseline="0" dirty="0" err="1"/>
              <a:t>functions</a:t>
            </a:r>
            <a:r>
              <a:rPr lang="cs-CZ" sz="1200" baseline="0" dirty="0"/>
              <a:t> in </a:t>
            </a:r>
            <a:r>
              <a:rPr lang="cs-CZ" sz="1200" baseline="0" dirty="0" err="1"/>
              <a:t>one</a:t>
            </a:r>
            <a:r>
              <a:rPr lang="cs-CZ" sz="1200" baseline="0" dirty="0"/>
              <a:t> body (</a:t>
            </a:r>
            <a:r>
              <a:rPr lang="cs-CZ" sz="1200" baseline="0" dirty="0" err="1"/>
              <a:t>board</a:t>
            </a:r>
            <a:r>
              <a:rPr lang="cs-CZ" sz="1200" baseline="0" dirty="0"/>
              <a:t> of </a:t>
            </a:r>
            <a:r>
              <a:rPr lang="cs-CZ" sz="1200" baseline="0" dirty="0" err="1"/>
              <a:t>directors</a:t>
            </a:r>
            <a:r>
              <a:rPr lang="cs-CZ" sz="1200" baseline="0" dirty="0"/>
              <a:t>)</a:t>
            </a:r>
          </a:p>
          <a:p>
            <a:r>
              <a:rPr lang="cs-CZ" sz="1200" baseline="0" dirty="0"/>
              <a:t>Exit </a:t>
            </a:r>
            <a:r>
              <a:rPr lang="cs-CZ" sz="1200" baseline="0" dirty="0" err="1"/>
              <a:t>system</a:t>
            </a:r>
            <a:r>
              <a:rPr lang="cs-CZ" sz="1200" baseline="0" dirty="0"/>
              <a:t>, </a:t>
            </a:r>
            <a:r>
              <a:rPr lang="cs-CZ" sz="1200" baseline="0" dirty="0" err="1"/>
              <a:t>liquid</a:t>
            </a:r>
            <a:r>
              <a:rPr lang="cs-CZ" sz="1200" baseline="0" dirty="0"/>
              <a:t> and </a:t>
            </a:r>
            <a:r>
              <a:rPr lang="cs-CZ" sz="1200" baseline="0" dirty="0" err="1"/>
              <a:t>large</a:t>
            </a:r>
            <a:r>
              <a:rPr lang="cs-CZ" sz="1200" baseline="0" dirty="0"/>
              <a:t> </a:t>
            </a:r>
            <a:r>
              <a:rPr lang="cs-CZ" sz="1200" baseline="0" dirty="0" err="1"/>
              <a:t>capital</a:t>
            </a:r>
            <a:r>
              <a:rPr lang="cs-CZ" sz="1200" baseline="0" dirty="0"/>
              <a:t> </a:t>
            </a:r>
            <a:r>
              <a:rPr lang="cs-CZ" sz="1200" baseline="0" dirty="0" err="1"/>
              <a:t>markets</a:t>
            </a:r>
            <a:r>
              <a:rPr lang="cs-CZ" sz="1200" baseline="0" dirty="0"/>
              <a:t>, </a:t>
            </a:r>
            <a:r>
              <a:rPr lang="cs-CZ" sz="1200" baseline="0" dirty="0" err="1"/>
              <a:t>low</a:t>
            </a:r>
            <a:r>
              <a:rPr lang="cs-CZ" sz="1200" baseline="0" dirty="0"/>
              <a:t> </a:t>
            </a:r>
            <a:r>
              <a:rPr lang="cs-CZ" sz="1200" baseline="0" dirty="0" err="1"/>
              <a:t>transaction</a:t>
            </a:r>
            <a:r>
              <a:rPr lang="cs-CZ" sz="1200" baseline="0" dirty="0"/>
              <a:t> </a:t>
            </a:r>
            <a:r>
              <a:rPr lang="cs-CZ" sz="1200" baseline="0" dirty="0" err="1"/>
              <a:t>costs</a:t>
            </a:r>
            <a:r>
              <a:rPr lang="cs-CZ" sz="1200" baseline="0" dirty="0"/>
              <a:t> of </a:t>
            </a:r>
            <a:r>
              <a:rPr lang="cs-CZ" sz="1200" baseline="0" dirty="0" err="1"/>
              <a:t>selling</a:t>
            </a:r>
            <a:r>
              <a:rPr lang="cs-CZ" sz="1200" baseline="0" dirty="0"/>
              <a:t>, </a:t>
            </a:r>
            <a:r>
              <a:rPr lang="cs-CZ" sz="1200" baseline="0" dirty="0" err="1"/>
              <a:t>high</a:t>
            </a:r>
            <a:r>
              <a:rPr lang="cs-CZ" sz="1200" baseline="0" dirty="0"/>
              <a:t> </a:t>
            </a:r>
            <a:r>
              <a:rPr lang="cs-CZ" sz="1200" baseline="0" dirty="0" err="1"/>
              <a:t>transaction</a:t>
            </a:r>
            <a:r>
              <a:rPr lang="cs-CZ" sz="1200" baseline="0" dirty="0"/>
              <a:t> </a:t>
            </a:r>
            <a:r>
              <a:rPr lang="cs-CZ" sz="1200" baseline="0" dirty="0" err="1"/>
              <a:t>costs</a:t>
            </a:r>
            <a:r>
              <a:rPr lang="cs-CZ" sz="1200" baseline="0" dirty="0"/>
              <a:t> of </a:t>
            </a:r>
            <a:r>
              <a:rPr lang="cs-CZ" sz="1200" baseline="0" dirty="0" err="1"/>
              <a:t>voting</a:t>
            </a:r>
            <a:r>
              <a:rPr lang="cs-CZ" sz="1200" baseline="0" dirty="0"/>
              <a:t>, </a:t>
            </a:r>
            <a:r>
              <a:rPr lang="cs-CZ" sz="1200" baseline="0" dirty="0" err="1"/>
              <a:t>dispersed</a:t>
            </a:r>
            <a:r>
              <a:rPr lang="cs-CZ" sz="1200" baseline="0" dirty="0"/>
              <a:t> </a:t>
            </a:r>
            <a:r>
              <a:rPr lang="cs-CZ" sz="1200" baseline="0" dirty="0" err="1"/>
              <a:t>ownership</a:t>
            </a:r>
            <a:r>
              <a:rPr lang="cs-CZ" sz="1200" baseline="0" dirty="0"/>
              <a:t> - </a:t>
            </a:r>
            <a:r>
              <a:rPr lang="cs-CZ" sz="1200" baseline="0" dirty="0" err="1"/>
              <a:t>Körner</a:t>
            </a:r>
            <a:r>
              <a:rPr lang="cs-CZ" sz="1200" baseline="0" dirty="0"/>
              <a:t> </a:t>
            </a:r>
            <a:r>
              <a:rPr lang="cs-CZ" sz="1200" baseline="0" dirty="0" err="1"/>
              <a:t>links</a:t>
            </a:r>
            <a:r>
              <a:rPr lang="cs-CZ" sz="1200" baseline="0" dirty="0"/>
              <a:t> </a:t>
            </a:r>
            <a:r>
              <a:rPr lang="cs-CZ" sz="1200" baseline="0" dirty="0" err="1"/>
              <a:t>it</a:t>
            </a:r>
            <a:r>
              <a:rPr lang="cs-CZ" sz="1200" baseline="0" dirty="0"/>
              <a:t> to </a:t>
            </a:r>
            <a:r>
              <a:rPr lang="cs-CZ" sz="1200" baseline="0" dirty="0" err="1"/>
              <a:t>the</a:t>
            </a:r>
            <a:r>
              <a:rPr lang="cs-CZ" sz="1200" baseline="0" dirty="0"/>
              <a:t> </a:t>
            </a:r>
            <a:r>
              <a:rPr lang="cs-CZ" sz="1200" baseline="0" dirty="0" err="1"/>
              <a:t>time</a:t>
            </a:r>
            <a:r>
              <a:rPr lang="cs-CZ" sz="1200" baseline="0" dirty="0"/>
              <a:t> and </a:t>
            </a:r>
            <a:r>
              <a:rPr lang="cs-CZ" sz="1200" baseline="0" dirty="0" err="1"/>
              <a:t>manner</a:t>
            </a:r>
            <a:r>
              <a:rPr lang="cs-CZ" sz="1200" baseline="0" dirty="0"/>
              <a:t> of </a:t>
            </a:r>
            <a:r>
              <a:rPr lang="cs-CZ" sz="1200" baseline="0" dirty="0" err="1"/>
              <a:t>the</a:t>
            </a:r>
            <a:r>
              <a:rPr lang="cs-CZ" sz="1200" baseline="0" dirty="0"/>
              <a:t> </a:t>
            </a:r>
            <a:r>
              <a:rPr lang="cs-CZ" sz="1200" baseline="0" dirty="0" err="1"/>
              <a:t>onset</a:t>
            </a:r>
            <a:r>
              <a:rPr lang="cs-CZ" sz="1200" baseline="0" dirty="0"/>
              <a:t> of </a:t>
            </a:r>
            <a:r>
              <a:rPr lang="cs-CZ" sz="1200" baseline="0" dirty="0" err="1"/>
              <a:t>industrialisation</a:t>
            </a:r>
            <a:r>
              <a:rPr lang="cs-CZ" sz="1200" baseline="0" dirty="0"/>
              <a:t>, </a:t>
            </a:r>
            <a:r>
              <a:rPr lang="cs-CZ" sz="1200" baseline="0" dirty="0" err="1"/>
              <a:t>it</a:t>
            </a:r>
            <a:r>
              <a:rPr lang="cs-CZ" sz="1200" baseline="0" dirty="0"/>
              <a:t> </a:t>
            </a:r>
            <a:r>
              <a:rPr lang="cs-CZ" sz="1200" baseline="0" dirty="0" err="1"/>
              <a:t>is</a:t>
            </a:r>
            <a:r>
              <a:rPr lang="cs-CZ" sz="1200" baseline="0" dirty="0"/>
              <a:t> </a:t>
            </a:r>
            <a:r>
              <a:rPr lang="cs-CZ" sz="1200" baseline="0" dirty="0" err="1"/>
              <a:t>also</a:t>
            </a:r>
            <a:r>
              <a:rPr lang="cs-CZ" sz="1200" baseline="0" dirty="0"/>
              <a:t> </a:t>
            </a:r>
            <a:r>
              <a:rPr lang="cs-CZ" sz="1200" baseline="0" dirty="0" err="1"/>
              <a:t>related</a:t>
            </a:r>
            <a:r>
              <a:rPr lang="cs-CZ" sz="1200" baseline="0" dirty="0"/>
              <a:t> to </a:t>
            </a:r>
            <a:r>
              <a:rPr lang="cs-CZ" sz="1200" baseline="0" dirty="0" err="1"/>
              <a:t>the</a:t>
            </a:r>
            <a:r>
              <a:rPr lang="cs-CZ" sz="1200" baseline="0" dirty="0"/>
              <a:t> </a:t>
            </a:r>
            <a:r>
              <a:rPr lang="cs-CZ" sz="1200" baseline="0" dirty="0" err="1"/>
              <a:t>types</a:t>
            </a:r>
            <a:r>
              <a:rPr lang="cs-CZ" sz="1200" baseline="0" dirty="0"/>
              <a:t> of </a:t>
            </a:r>
            <a:r>
              <a:rPr lang="cs-CZ" sz="1200" baseline="0" dirty="0" err="1"/>
              <a:t>owners</a:t>
            </a:r>
            <a:r>
              <a:rPr lang="cs-CZ" sz="1200" baseline="0" dirty="0"/>
              <a:t> - a </a:t>
            </a:r>
            <a:r>
              <a:rPr lang="cs-CZ" sz="1200" baseline="0" dirty="0" err="1"/>
              <a:t>higher</a:t>
            </a:r>
            <a:r>
              <a:rPr lang="cs-CZ" sz="1200" baseline="0" dirty="0"/>
              <a:t> ratio of </a:t>
            </a:r>
            <a:r>
              <a:rPr lang="cs-CZ" sz="1200" baseline="0" dirty="0" err="1"/>
              <a:t>individual</a:t>
            </a:r>
            <a:r>
              <a:rPr lang="cs-CZ" sz="1200" baseline="0" dirty="0"/>
              <a:t> </a:t>
            </a:r>
            <a:r>
              <a:rPr lang="cs-CZ" sz="1200" baseline="0" dirty="0" err="1"/>
              <a:t>ownership</a:t>
            </a:r>
            <a:r>
              <a:rPr lang="cs-CZ" sz="1200" baseline="0" dirty="0"/>
              <a:t> </a:t>
            </a:r>
            <a:r>
              <a:rPr lang="cs-CZ" sz="1200" baseline="0" dirty="0" err="1"/>
              <a:t>than</a:t>
            </a:r>
            <a:r>
              <a:rPr lang="cs-CZ" sz="1200" baseline="0" dirty="0"/>
              <a:t> in </a:t>
            </a:r>
            <a:r>
              <a:rPr lang="cs-CZ" sz="1200" baseline="0" dirty="0" err="1"/>
              <a:t>the</a:t>
            </a:r>
            <a:r>
              <a:rPr lang="cs-CZ" sz="1200" baseline="0" dirty="0"/>
              <a:t> </a:t>
            </a:r>
            <a:r>
              <a:rPr lang="cs-CZ" sz="1200" baseline="0" dirty="0" err="1"/>
              <a:t>continental</a:t>
            </a:r>
            <a:r>
              <a:rPr lang="cs-CZ" sz="1200" baseline="0" dirty="0"/>
              <a:t> model.</a:t>
            </a:r>
          </a:p>
          <a:p>
            <a:r>
              <a:rPr lang="cs-CZ" sz="1200" dirty="0"/>
              <a:t>It </a:t>
            </a:r>
            <a:r>
              <a:rPr lang="cs-CZ" sz="1200" dirty="0" err="1"/>
              <a:t>is</a:t>
            </a:r>
            <a:r>
              <a:rPr lang="cs-CZ" sz="1200" dirty="0"/>
              <a:t> more </a:t>
            </a:r>
            <a:r>
              <a:rPr lang="cs-CZ" sz="1200" dirty="0" err="1"/>
              <a:t>about</a:t>
            </a:r>
            <a:r>
              <a:rPr lang="cs-CZ" sz="1200" dirty="0"/>
              <a:t> </a:t>
            </a:r>
            <a:r>
              <a:rPr lang="cs-CZ" sz="1200" dirty="0" err="1"/>
              <a:t>protecting</a:t>
            </a:r>
            <a:r>
              <a:rPr lang="cs-CZ" sz="1200" dirty="0"/>
              <a:t> </a:t>
            </a:r>
            <a:r>
              <a:rPr lang="cs-CZ" sz="1200" dirty="0" err="1"/>
              <a:t>owners</a:t>
            </a:r>
            <a:r>
              <a:rPr lang="cs-CZ" sz="1200" dirty="0"/>
              <a:t> </a:t>
            </a:r>
            <a:r>
              <a:rPr lang="cs-CZ" sz="1200" dirty="0" err="1"/>
              <a:t>from</a:t>
            </a:r>
            <a:r>
              <a:rPr lang="cs-CZ" sz="1200" dirty="0"/>
              <a:t> management.</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28</a:t>
            </a:fld>
            <a:endParaRPr lang="cs-CZ" altLang="cs-CZ"/>
          </a:p>
        </p:txBody>
      </p:sp>
    </p:spTree>
    <p:extLst>
      <p:ext uri="{BB962C8B-B14F-4D97-AF65-F5344CB8AC3E}">
        <p14:creationId xmlns:p14="http://schemas.microsoft.com/office/powerpoint/2010/main" val="4152968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t>Continental European </a:t>
            </a:r>
            <a:r>
              <a:rPr lang="cs-CZ" sz="1200" dirty="0" err="1"/>
              <a:t>countries</a:t>
            </a:r>
            <a:r>
              <a:rPr lang="cs-CZ" sz="1200" dirty="0"/>
              <a:t>, many </a:t>
            </a:r>
            <a:r>
              <a:rPr lang="cs-CZ" sz="1200" dirty="0" err="1"/>
              <a:t>Asian</a:t>
            </a:r>
            <a:r>
              <a:rPr lang="cs-CZ" sz="1200" dirty="0"/>
              <a:t> </a:t>
            </a:r>
            <a:r>
              <a:rPr lang="cs-CZ" sz="1200" dirty="0" err="1"/>
              <a:t>systems</a:t>
            </a:r>
            <a:r>
              <a:rPr lang="cs-CZ" sz="1200" dirty="0"/>
              <a:t>.</a:t>
            </a:r>
          </a:p>
          <a:p>
            <a:endParaRPr lang="cs-CZ" sz="1200" dirty="0"/>
          </a:p>
          <a:p>
            <a:r>
              <a:rPr lang="cs-CZ" sz="1200" dirty="0"/>
              <a:t>It </a:t>
            </a:r>
            <a:r>
              <a:rPr lang="cs-CZ" sz="1200" dirty="0" err="1"/>
              <a:t>is</a:t>
            </a:r>
            <a:r>
              <a:rPr lang="cs-CZ" sz="1200" dirty="0"/>
              <a:t> not so </a:t>
            </a:r>
            <a:r>
              <a:rPr lang="cs-CZ" sz="1200" dirty="0" err="1"/>
              <a:t>homogeneous</a:t>
            </a:r>
            <a:r>
              <a:rPr lang="cs-CZ" sz="1200" dirty="0"/>
              <a:t>, </a:t>
            </a:r>
            <a:r>
              <a:rPr lang="cs-CZ" sz="1200" dirty="0" err="1"/>
              <a:t>based</a:t>
            </a:r>
            <a:r>
              <a:rPr lang="cs-CZ" sz="1200" dirty="0"/>
              <a:t> on </a:t>
            </a:r>
            <a:r>
              <a:rPr lang="cs-CZ" sz="1200" dirty="0" err="1"/>
              <a:t>continental</a:t>
            </a:r>
            <a:r>
              <a:rPr lang="cs-CZ" sz="1200" dirty="0"/>
              <a:t> </a:t>
            </a:r>
            <a:r>
              <a:rPr lang="cs-CZ" sz="1200" baseline="0" dirty="0" err="1"/>
              <a:t>law</a:t>
            </a:r>
            <a:r>
              <a:rPr lang="cs-CZ" sz="1200" baseline="0" dirty="0"/>
              <a:t> (</a:t>
            </a:r>
            <a:r>
              <a:rPr lang="cs-CZ" sz="1200" baseline="0" dirty="0" err="1"/>
              <a:t>also</a:t>
            </a:r>
            <a:r>
              <a:rPr lang="cs-CZ" sz="1200" baseline="0" dirty="0"/>
              <a:t> civil </a:t>
            </a:r>
            <a:r>
              <a:rPr lang="cs-CZ" sz="1200" baseline="0" dirty="0" err="1"/>
              <a:t>law</a:t>
            </a:r>
            <a:r>
              <a:rPr lang="cs-CZ" sz="1200" baseline="0" dirty="0"/>
              <a:t> </a:t>
            </a:r>
            <a:r>
              <a:rPr lang="cs-CZ" sz="1200" baseline="0" dirty="0" err="1"/>
              <a:t>or</a:t>
            </a:r>
            <a:r>
              <a:rPr lang="cs-CZ" sz="1200" baseline="0" dirty="0"/>
              <a:t> European </a:t>
            </a:r>
            <a:r>
              <a:rPr lang="cs-CZ" sz="1200" baseline="0" dirty="0" err="1"/>
              <a:t>law</a:t>
            </a:r>
            <a:r>
              <a:rPr lang="cs-CZ" sz="1200" baseline="0" dirty="0"/>
              <a:t>), </a:t>
            </a:r>
            <a:r>
              <a:rPr lang="cs-CZ" sz="1200" baseline="0" dirty="0" err="1"/>
              <a:t>which</a:t>
            </a:r>
            <a:r>
              <a:rPr lang="cs-CZ" sz="1200" baseline="0" dirty="0"/>
              <a:t>, </a:t>
            </a:r>
            <a:r>
              <a:rPr lang="cs-CZ" sz="1200" baseline="0" dirty="0" err="1"/>
              <a:t>according</a:t>
            </a:r>
            <a:r>
              <a:rPr lang="cs-CZ" sz="1200" baseline="0" dirty="0"/>
              <a:t> to La Porta, </a:t>
            </a:r>
            <a:r>
              <a:rPr lang="cs-CZ" sz="1200" baseline="0" dirty="0" err="1"/>
              <a:t>can</a:t>
            </a:r>
            <a:r>
              <a:rPr lang="cs-CZ" sz="1200" baseline="0" dirty="0"/>
              <a:t> </a:t>
            </a:r>
            <a:r>
              <a:rPr lang="cs-CZ" sz="1200" baseline="0" dirty="0" err="1"/>
              <a:t>be</a:t>
            </a:r>
            <a:r>
              <a:rPr lang="cs-CZ" sz="1200" baseline="0" dirty="0"/>
              <a:t> </a:t>
            </a:r>
            <a:r>
              <a:rPr lang="cs-CZ" sz="1200" baseline="0" dirty="0" err="1"/>
              <a:t>divided</a:t>
            </a:r>
            <a:r>
              <a:rPr lang="cs-CZ" sz="1200" baseline="0" dirty="0"/>
              <a:t> </a:t>
            </a:r>
            <a:r>
              <a:rPr lang="cs-CZ" sz="1200" baseline="0" dirty="0" err="1"/>
              <a:t>into</a:t>
            </a:r>
            <a:r>
              <a:rPr lang="cs-CZ" sz="1200" baseline="0" dirty="0"/>
              <a:t> </a:t>
            </a:r>
            <a:r>
              <a:rPr lang="cs-CZ" sz="1200" baseline="0" dirty="0" err="1"/>
              <a:t>Germanic</a:t>
            </a:r>
            <a:r>
              <a:rPr lang="cs-CZ" sz="1200" baseline="0" dirty="0"/>
              <a:t>, </a:t>
            </a:r>
            <a:r>
              <a:rPr lang="cs-CZ" sz="1200" baseline="0" dirty="0" err="1"/>
              <a:t>French</a:t>
            </a:r>
            <a:r>
              <a:rPr lang="cs-CZ" sz="1200" baseline="0" dirty="0"/>
              <a:t> and </a:t>
            </a:r>
            <a:r>
              <a:rPr lang="cs-CZ" sz="1200" baseline="0" dirty="0" err="1"/>
              <a:t>Nordic</a:t>
            </a:r>
            <a:r>
              <a:rPr lang="cs-CZ" sz="1200" baseline="0" dirty="0"/>
              <a:t> (</a:t>
            </a:r>
            <a:r>
              <a:rPr lang="cs-CZ" sz="1200" baseline="0" dirty="0" err="1"/>
              <a:t>sharing</a:t>
            </a:r>
            <a:r>
              <a:rPr lang="cs-CZ" sz="1200" baseline="0" dirty="0"/>
              <a:t> </a:t>
            </a:r>
            <a:r>
              <a:rPr lang="cs-CZ" sz="1200" baseline="0" dirty="0" err="1"/>
              <a:t>the</a:t>
            </a:r>
            <a:r>
              <a:rPr lang="cs-CZ" sz="1200" baseline="0" dirty="0"/>
              <a:t> </a:t>
            </a:r>
            <a:r>
              <a:rPr lang="cs-CZ" sz="1200" baseline="0" dirty="0" err="1"/>
              <a:t>tradition</a:t>
            </a:r>
            <a:r>
              <a:rPr lang="cs-CZ" sz="1200" baseline="0" dirty="0"/>
              <a:t> of Roman </a:t>
            </a:r>
            <a:r>
              <a:rPr lang="cs-CZ" sz="1200" baseline="0" dirty="0" err="1"/>
              <a:t>law</a:t>
            </a:r>
            <a:r>
              <a:rPr lang="cs-CZ" sz="1200" baseline="0" dirty="0"/>
              <a:t>). In </a:t>
            </a:r>
            <a:r>
              <a:rPr lang="cs-CZ" sz="1200" baseline="0" dirty="0" err="1"/>
              <a:t>other</a:t>
            </a:r>
            <a:r>
              <a:rPr lang="cs-CZ" sz="1200" baseline="0" dirty="0"/>
              <a:t> </a:t>
            </a:r>
            <a:r>
              <a:rPr lang="cs-CZ" sz="1200" baseline="0" dirty="0" err="1"/>
              <a:t>countries</a:t>
            </a:r>
            <a:r>
              <a:rPr lang="cs-CZ" sz="1200" baseline="0" dirty="0"/>
              <a:t>, </a:t>
            </a:r>
            <a:r>
              <a:rPr lang="cs-CZ" sz="1200" baseline="0" dirty="0" err="1"/>
              <a:t>it</a:t>
            </a:r>
            <a:r>
              <a:rPr lang="cs-CZ" sz="1200" baseline="0" dirty="0"/>
              <a:t> </a:t>
            </a:r>
            <a:r>
              <a:rPr lang="cs-CZ" sz="1200" baseline="0" dirty="0" err="1"/>
              <a:t>is</a:t>
            </a:r>
            <a:r>
              <a:rPr lang="cs-CZ" sz="1200" baseline="0" dirty="0"/>
              <a:t> </a:t>
            </a:r>
            <a:r>
              <a:rPr lang="cs-CZ" sz="1200" baseline="0" dirty="0" err="1"/>
              <a:t>usually</a:t>
            </a:r>
            <a:r>
              <a:rPr lang="cs-CZ" sz="1200" baseline="0" dirty="0"/>
              <a:t> a </a:t>
            </a:r>
            <a:r>
              <a:rPr lang="cs-CZ" sz="1200" baseline="0" dirty="0" err="1"/>
              <a:t>combination</a:t>
            </a:r>
            <a:r>
              <a:rPr lang="cs-CZ" sz="1200" baseline="0" dirty="0"/>
              <a:t> of </a:t>
            </a:r>
            <a:r>
              <a:rPr lang="cs-CZ" sz="1200" baseline="0" dirty="0" err="1"/>
              <a:t>continental</a:t>
            </a:r>
            <a:r>
              <a:rPr lang="cs-CZ" sz="1200" baseline="0" dirty="0"/>
              <a:t> </a:t>
            </a:r>
            <a:r>
              <a:rPr lang="cs-CZ" sz="1200" baseline="0" dirty="0" err="1"/>
              <a:t>law</a:t>
            </a:r>
            <a:r>
              <a:rPr lang="cs-CZ" sz="1200" baseline="0" dirty="0"/>
              <a:t> and </a:t>
            </a:r>
            <a:r>
              <a:rPr lang="cs-CZ" sz="1200" baseline="0" dirty="0" err="1"/>
              <a:t>local</a:t>
            </a:r>
            <a:r>
              <a:rPr lang="cs-CZ" sz="1200" baseline="0" dirty="0"/>
              <a:t> </a:t>
            </a:r>
            <a:r>
              <a:rPr lang="cs-CZ" sz="1200" baseline="0" dirty="0" err="1"/>
              <a:t>traditions</a:t>
            </a:r>
            <a:r>
              <a:rPr lang="cs-CZ" sz="1200" baseline="0" dirty="0"/>
              <a:t>. </a:t>
            </a:r>
          </a:p>
          <a:p>
            <a:r>
              <a:rPr lang="cs-CZ" sz="1200" baseline="0" dirty="0"/>
              <a:t>At a </a:t>
            </a:r>
            <a:r>
              <a:rPr lang="cs-CZ" sz="1200" baseline="0" dirty="0" err="1"/>
              <a:t>general</a:t>
            </a:r>
            <a:r>
              <a:rPr lang="cs-CZ" sz="1200" baseline="0" dirty="0"/>
              <a:t> level, </a:t>
            </a:r>
            <a:r>
              <a:rPr lang="cs-CZ" sz="1200" baseline="0" dirty="0" err="1"/>
              <a:t>one</a:t>
            </a:r>
            <a:r>
              <a:rPr lang="cs-CZ" sz="1200" baseline="0" dirty="0"/>
              <a:t> </a:t>
            </a:r>
            <a:r>
              <a:rPr lang="cs-CZ" sz="1200" baseline="0" dirty="0" err="1"/>
              <a:t>could</a:t>
            </a:r>
            <a:r>
              <a:rPr lang="cs-CZ" sz="1200" baseline="0" dirty="0"/>
              <a:t> </a:t>
            </a:r>
            <a:r>
              <a:rPr lang="cs-CZ" sz="1200" baseline="0" dirty="0" err="1"/>
              <a:t>name</a:t>
            </a:r>
            <a:r>
              <a:rPr lang="cs-CZ" sz="1200" baseline="0" dirty="0"/>
              <a:t> </a:t>
            </a:r>
            <a:r>
              <a:rPr lang="cs-CZ" sz="1200" baseline="0" dirty="0" err="1"/>
              <a:t>other</a:t>
            </a:r>
            <a:r>
              <a:rPr lang="cs-CZ" sz="1200" baseline="0" dirty="0"/>
              <a:t> </a:t>
            </a:r>
            <a:r>
              <a:rPr lang="cs-CZ" sz="1200" baseline="0" dirty="0" err="1"/>
              <a:t>important</a:t>
            </a:r>
            <a:r>
              <a:rPr lang="cs-CZ" sz="1200" baseline="0" dirty="0"/>
              <a:t> </a:t>
            </a:r>
            <a:r>
              <a:rPr lang="cs-CZ" sz="1200" baseline="0" dirty="0" err="1"/>
              <a:t>sources</a:t>
            </a:r>
            <a:r>
              <a:rPr lang="cs-CZ" sz="1200" baseline="0" dirty="0"/>
              <a:t> of </a:t>
            </a:r>
            <a:r>
              <a:rPr lang="cs-CZ" sz="1200" baseline="0" dirty="0" err="1"/>
              <a:t>law</a:t>
            </a:r>
            <a:r>
              <a:rPr lang="cs-CZ" sz="1200" baseline="0" dirty="0"/>
              <a:t>, such as </a:t>
            </a:r>
            <a:r>
              <a:rPr lang="cs-CZ" sz="1200" baseline="0" dirty="0" err="1"/>
              <a:t>sharia</a:t>
            </a:r>
            <a:r>
              <a:rPr lang="cs-CZ" sz="1200" baseline="0" dirty="0"/>
              <a:t> </a:t>
            </a:r>
            <a:r>
              <a:rPr lang="cs-CZ" sz="1200" baseline="0" dirty="0" err="1"/>
              <a:t>or</a:t>
            </a:r>
            <a:r>
              <a:rPr lang="cs-CZ" sz="1200" baseline="0" dirty="0"/>
              <a:t> post-</a:t>
            </a:r>
            <a:r>
              <a:rPr lang="cs-CZ" sz="1200" baseline="0" dirty="0" err="1"/>
              <a:t>Soviet</a:t>
            </a:r>
            <a:r>
              <a:rPr lang="cs-CZ" sz="1200" baseline="0" dirty="0"/>
              <a:t> </a:t>
            </a:r>
            <a:r>
              <a:rPr lang="cs-CZ" sz="1200" baseline="0" dirty="0" err="1"/>
              <a:t>republics</a:t>
            </a:r>
            <a:r>
              <a:rPr lang="cs-CZ" sz="1200" baseline="0" dirty="0"/>
              <a:t> </a:t>
            </a:r>
            <a:r>
              <a:rPr lang="cs-CZ" sz="1200" baseline="0" dirty="0" err="1"/>
              <a:t>sharing</a:t>
            </a:r>
            <a:r>
              <a:rPr lang="cs-CZ" sz="1200" baseline="0" dirty="0"/>
              <a:t> a </a:t>
            </a:r>
            <a:r>
              <a:rPr lang="cs-CZ" sz="1200" baseline="0" dirty="0" err="1"/>
              <a:t>socialist</a:t>
            </a:r>
            <a:r>
              <a:rPr lang="cs-CZ" sz="1200" baseline="0" dirty="0"/>
              <a:t> past, but these are not </a:t>
            </a:r>
            <a:r>
              <a:rPr lang="cs-CZ" sz="1200" baseline="0" dirty="0" err="1"/>
              <a:t>relevant</a:t>
            </a:r>
            <a:r>
              <a:rPr lang="cs-CZ" sz="1200" baseline="0" dirty="0"/>
              <a:t> </a:t>
            </a:r>
            <a:r>
              <a:rPr lang="cs-CZ" sz="1200" baseline="0" dirty="0" err="1"/>
              <a:t>from</a:t>
            </a:r>
            <a:r>
              <a:rPr lang="cs-CZ" sz="1200" baseline="0" dirty="0"/>
              <a:t> a </a:t>
            </a:r>
            <a:r>
              <a:rPr lang="cs-CZ" sz="1200" baseline="0" dirty="0" err="1"/>
              <a:t>corporate</a:t>
            </a:r>
            <a:r>
              <a:rPr lang="cs-CZ" sz="1200" baseline="0" dirty="0"/>
              <a:t> </a:t>
            </a:r>
            <a:r>
              <a:rPr lang="cs-CZ" sz="1200" baseline="0" dirty="0" err="1"/>
              <a:t>governance</a:t>
            </a:r>
            <a:r>
              <a:rPr lang="cs-CZ" sz="1200" baseline="0" dirty="0"/>
              <a:t> </a:t>
            </a:r>
            <a:r>
              <a:rPr lang="cs-CZ" sz="1200" baseline="0" dirty="0" err="1"/>
              <a:t>perspective</a:t>
            </a:r>
            <a:r>
              <a:rPr lang="cs-CZ" sz="1200" baseline="0" dirty="0"/>
              <a:t>. </a:t>
            </a:r>
            <a:r>
              <a:rPr lang="cs-CZ" sz="1200" baseline="0" dirty="0" err="1"/>
              <a:t>Although</a:t>
            </a:r>
            <a:r>
              <a:rPr lang="cs-CZ" sz="1200" baseline="0" dirty="0"/>
              <a:t>, </a:t>
            </a:r>
            <a:r>
              <a:rPr lang="cs-CZ" sz="1200" baseline="0" dirty="0" err="1"/>
              <a:t>for</a:t>
            </a:r>
            <a:r>
              <a:rPr lang="cs-CZ" sz="1200" baseline="0" dirty="0"/>
              <a:t> </a:t>
            </a:r>
            <a:r>
              <a:rPr lang="cs-CZ" sz="1200" baseline="0" dirty="0" err="1"/>
              <a:t>example</a:t>
            </a:r>
            <a:r>
              <a:rPr lang="cs-CZ" sz="1200" baseline="0" dirty="0"/>
              <a:t>, as far as post-</a:t>
            </a:r>
            <a:r>
              <a:rPr lang="cs-CZ" sz="1200" baseline="0" dirty="0" err="1"/>
              <a:t>Soviet</a:t>
            </a:r>
            <a:r>
              <a:rPr lang="cs-CZ" sz="1200" baseline="0" dirty="0"/>
              <a:t> </a:t>
            </a:r>
            <a:r>
              <a:rPr lang="cs-CZ" sz="1200" baseline="0" dirty="0" err="1"/>
              <a:t>republics</a:t>
            </a:r>
            <a:r>
              <a:rPr lang="cs-CZ" sz="1200" baseline="0" dirty="0"/>
              <a:t> are </a:t>
            </a:r>
            <a:r>
              <a:rPr lang="cs-CZ" sz="1200" baseline="0" dirty="0" err="1"/>
              <a:t>concerned</a:t>
            </a:r>
            <a:r>
              <a:rPr lang="cs-CZ" sz="1200" baseline="0" dirty="0"/>
              <a:t>, </a:t>
            </a:r>
            <a:r>
              <a:rPr lang="cs-CZ" sz="1200" baseline="0" dirty="0" err="1"/>
              <a:t>commercial</a:t>
            </a:r>
            <a:r>
              <a:rPr lang="cs-CZ" sz="1200" baseline="0" dirty="0"/>
              <a:t> </a:t>
            </a:r>
            <a:r>
              <a:rPr lang="cs-CZ" sz="1200" baseline="0" dirty="0" err="1"/>
              <a:t>law</a:t>
            </a:r>
            <a:r>
              <a:rPr lang="cs-CZ" sz="1200" baseline="0" dirty="0"/>
              <a:t> </a:t>
            </a:r>
            <a:r>
              <a:rPr lang="cs-CZ" sz="1200" baseline="0" dirty="0" err="1"/>
              <a:t>is</a:t>
            </a:r>
            <a:r>
              <a:rPr lang="cs-CZ" sz="1200" baseline="0" dirty="0"/>
              <a:t> </a:t>
            </a:r>
            <a:r>
              <a:rPr lang="cs-CZ" sz="1200" baseline="0" dirty="0" err="1"/>
              <a:t>often</a:t>
            </a:r>
            <a:r>
              <a:rPr lang="cs-CZ" sz="1200" baseline="0" dirty="0"/>
              <a:t> "</a:t>
            </a:r>
            <a:r>
              <a:rPr lang="cs-CZ" sz="1200" baseline="0" dirty="0" err="1"/>
              <a:t>grafted</a:t>
            </a:r>
            <a:r>
              <a:rPr lang="cs-CZ" sz="1200" baseline="0" dirty="0"/>
              <a:t>" </a:t>
            </a:r>
            <a:r>
              <a:rPr lang="cs-CZ" sz="1200" baseline="0" dirty="0" err="1"/>
              <a:t>onto</a:t>
            </a:r>
            <a:r>
              <a:rPr lang="cs-CZ" sz="1200" baseline="0" dirty="0"/>
              <a:t> </a:t>
            </a:r>
            <a:r>
              <a:rPr lang="cs-CZ" sz="1200" baseline="0" dirty="0" err="1"/>
              <a:t>the</a:t>
            </a:r>
            <a:r>
              <a:rPr lang="cs-CZ" sz="1200" baseline="0" dirty="0"/>
              <a:t> </a:t>
            </a:r>
            <a:r>
              <a:rPr lang="cs-CZ" sz="1200" baseline="0" dirty="0" err="1"/>
              <a:t>original</a:t>
            </a:r>
            <a:r>
              <a:rPr lang="cs-CZ" sz="1200" baseline="0" dirty="0"/>
              <a:t> </a:t>
            </a:r>
            <a:r>
              <a:rPr lang="cs-CZ" sz="1200" baseline="0" dirty="0" err="1"/>
              <a:t>legal</a:t>
            </a:r>
            <a:r>
              <a:rPr lang="cs-CZ" sz="1200" baseline="0" dirty="0"/>
              <a:t> </a:t>
            </a:r>
            <a:r>
              <a:rPr lang="cs-CZ" sz="1200" baseline="0" dirty="0" err="1"/>
              <a:t>system</a:t>
            </a:r>
            <a:r>
              <a:rPr lang="cs-CZ" sz="1200" baseline="0" dirty="0"/>
              <a:t> and </a:t>
            </a:r>
            <a:r>
              <a:rPr lang="cs-CZ" sz="1200" baseline="0" dirty="0" err="1"/>
              <a:t>the</a:t>
            </a:r>
            <a:r>
              <a:rPr lang="cs-CZ" sz="1200" baseline="0" dirty="0"/>
              <a:t> existence of </a:t>
            </a:r>
            <a:r>
              <a:rPr lang="cs-CZ" sz="1200" baseline="0" dirty="0" err="1"/>
              <a:t>certain</a:t>
            </a:r>
            <a:r>
              <a:rPr lang="cs-CZ" sz="1200" baseline="0" dirty="0"/>
              <a:t> </a:t>
            </a:r>
            <a:r>
              <a:rPr lang="cs-CZ" sz="1200" baseline="0" dirty="0" err="1"/>
              <a:t>legal</a:t>
            </a:r>
            <a:r>
              <a:rPr lang="cs-CZ" sz="1200" baseline="0" dirty="0"/>
              <a:t> </a:t>
            </a:r>
            <a:r>
              <a:rPr lang="cs-CZ" sz="1200" baseline="0" dirty="0" err="1"/>
              <a:t>institutes</a:t>
            </a:r>
            <a:r>
              <a:rPr lang="cs-CZ" sz="1200" baseline="0" dirty="0"/>
              <a:t> </a:t>
            </a:r>
            <a:r>
              <a:rPr lang="cs-CZ" sz="1200" baseline="0" dirty="0" err="1"/>
              <a:t>does</a:t>
            </a:r>
            <a:r>
              <a:rPr lang="cs-CZ" sz="1200" baseline="0" dirty="0"/>
              <a:t> not </a:t>
            </a:r>
            <a:r>
              <a:rPr lang="cs-CZ" sz="1200" baseline="0" dirty="0" err="1"/>
              <a:t>yet</a:t>
            </a:r>
            <a:r>
              <a:rPr lang="cs-CZ" sz="1200" baseline="0" dirty="0"/>
              <a:t> </a:t>
            </a:r>
            <a:r>
              <a:rPr lang="cs-CZ" sz="1200" baseline="0" dirty="0" err="1"/>
              <a:t>ensure</a:t>
            </a:r>
            <a:r>
              <a:rPr lang="cs-CZ" sz="1200" baseline="0" dirty="0"/>
              <a:t> </a:t>
            </a:r>
            <a:r>
              <a:rPr lang="cs-CZ" sz="1200" baseline="0" dirty="0" err="1"/>
              <a:t>their</a:t>
            </a:r>
            <a:r>
              <a:rPr lang="cs-CZ" sz="1200" baseline="0" dirty="0"/>
              <a:t> </a:t>
            </a:r>
            <a:r>
              <a:rPr lang="cs-CZ" sz="1200" baseline="0" dirty="0" err="1"/>
              <a:t>actual</a:t>
            </a:r>
            <a:r>
              <a:rPr lang="cs-CZ" sz="1200" baseline="0" dirty="0"/>
              <a:t> </a:t>
            </a:r>
            <a:r>
              <a:rPr lang="cs-CZ" sz="1200" baseline="0" dirty="0" err="1"/>
              <a:t>functionality</a:t>
            </a:r>
            <a:r>
              <a:rPr lang="cs-CZ" sz="1200" baseline="0" dirty="0"/>
              <a:t>.</a:t>
            </a:r>
          </a:p>
          <a:p>
            <a:endParaRPr lang="cs-CZ" sz="1200" baseline="0" dirty="0"/>
          </a:p>
          <a:p>
            <a:r>
              <a:rPr lang="cs-CZ" sz="1200" baseline="0" dirty="0" err="1"/>
              <a:t>Called</a:t>
            </a:r>
            <a:r>
              <a:rPr lang="cs-CZ" sz="1200" baseline="0" dirty="0"/>
              <a:t> </a:t>
            </a:r>
            <a:r>
              <a:rPr lang="cs-CZ" sz="1200" baseline="0" dirty="0" err="1"/>
              <a:t>two-tier</a:t>
            </a:r>
            <a:r>
              <a:rPr lang="cs-CZ" sz="1200" baseline="0" dirty="0"/>
              <a:t>, </a:t>
            </a:r>
            <a:r>
              <a:rPr lang="cs-CZ" sz="1200" baseline="0" dirty="0" err="1"/>
              <a:t>with</a:t>
            </a:r>
            <a:r>
              <a:rPr lang="cs-CZ" sz="1200" baseline="0" dirty="0"/>
              <a:t> </a:t>
            </a:r>
            <a:r>
              <a:rPr lang="cs-CZ" sz="1200" baseline="0" dirty="0" err="1"/>
              <a:t>internal</a:t>
            </a:r>
            <a:r>
              <a:rPr lang="cs-CZ" sz="1200" baseline="0" dirty="0"/>
              <a:t> </a:t>
            </a:r>
            <a:r>
              <a:rPr lang="cs-CZ" sz="1200" baseline="0" dirty="0" err="1"/>
              <a:t>controls</a:t>
            </a:r>
            <a:r>
              <a:rPr lang="cs-CZ" sz="1200" baseline="0" dirty="0"/>
              <a:t>, bank-</a:t>
            </a:r>
            <a:r>
              <a:rPr lang="cs-CZ" sz="1200" baseline="0" dirty="0" err="1"/>
              <a:t>oriented</a:t>
            </a:r>
            <a:r>
              <a:rPr lang="cs-CZ" sz="1200" baseline="0" dirty="0"/>
              <a:t>.</a:t>
            </a:r>
          </a:p>
          <a:p>
            <a:endParaRPr lang="cs-CZ" sz="1200" baseline="0" dirty="0"/>
          </a:p>
          <a:p>
            <a:r>
              <a:rPr lang="cs-CZ" sz="1200" baseline="0" dirty="0" err="1"/>
              <a:t>The</a:t>
            </a:r>
            <a:r>
              <a:rPr lang="cs-CZ" sz="1200" baseline="0" dirty="0"/>
              <a:t> </a:t>
            </a:r>
            <a:r>
              <a:rPr lang="cs-CZ" sz="1200" baseline="0" dirty="0" err="1"/>
              <a:t>decision-making</a:t>
            </a:r>
            <a:r>
              <a:rPr lang="cs-CZ" sz="1200" baseline="0" dirty="0"/>
              <a:t> and </a:t>
            </a:r>
            <a:r>
              <a:rPr lang="cs-CZ" sz="1200" baseline="0" dirty="0" err="1"/>
              <a:t>control</a:t>
            </a:r>
            <a:r>
              <a:rPr lang="cs-CZ" sz="1200" baseline="0" dirty="0"/>
              <a:t> </a:t>
            </a:r>
            <a:r>
              <a:rPr lang="cs-CZ" sz="1200" baseline="0" dirty="0" err="1"/>
              <a:t>functions</a:t>
            </a:r>
            <a:r>
              <a:rPr lang="cs-CZ" sz="1200" baseline="0" dirty="0"/>
              <a:t> are </a:t>
            </a:r>
            <a:r>
              <a:rPr lang="cs-CZ" sz="1200" baseline="0" dirty="0" err="1"/>
              <a:t>divided</a:t>
            </a:r>
            <a:r>
              <a:rPr lang="cs-CZ" sz="1200" baseline="0" dirty="0"/>
              <a:t> </a:t>
            </a:r>
            <a:r>
              <a:rPr lang="cs-CZ" sz="1200" baseline="0" dirty="0" err="1"/>
              <a:t>into</a:t>
            </a:r>
            <a:r>
              <a:rPr lang="cs-CZ" sz="1200" baseline="0" dirty="0"/>
              <a:t> </a:t>
            </a:r>
            <a:r>
              <a:rPr lang="cs-CZ" sz="1200" baseline="0" dirty="0" err="1"/>
              <a:t>two</a:t>
            </a:r>
            <a:r>
              <a:rPr lang="cs-CZ" sz="1200" baseline="0" dirty="0"/>
              <a:t> independent </a:t>
            </a:r>
            <a:r>
              <a:rPr lang="cs-CZ" sz="1200" baseline="0" dirty="0" err="1"/>
              <a:t>bodies</a:t>
            </a:r>
            <a:r>
              <a:rPr lang="cs-CZ" sz="1200" baseline="0" dirty="0"/>
              <a:t>: </a:t>
            </a:r>
            <a:r>
              <a:rPr lang="cs-CZ" sz="1200" baseline="0" dirty="0" err="1"/>
              <a:t>the</a:t>
            </a:r>
            <a:r>
              <a:rPr lang="cs-CZ" sz="1200" baseline="0" dirty="0"/>
              <a:t> Supervisory </a:t>
            </a:r>
            <a:r>
              <a:rPr lang="cs-CZ" sz="1200" baseline="0" dirty="0" err="1"/>
              <a:t>Board</a:t>
            </a:r>
            <a:r>
              <a:rPr lang="cs-CZ" sz="1200" baseline="0" dirty="0"/>
              <a:t> and </a:t>
            </a:r>
            <a:r>
              <a:rPr lang="cs-CZ" sz="1200" baseline="0" dirty="0" err="1"/>
              <a:t>the</a:t>
            </a:r>
            <a:r>
              <a:rPr lang="cs-CZ" sz="1200" baseline="0" dirty="0"/>
              <a:t> Management </a:t>
            </a:r>
            <a:r>
              <a:rPr lang="cs-CZ" sz="1200" baseline="0" dirty="0" err="1"/>
              <a:t>Board</a:t>
            </a:r>
            <a:r>
              <a:rPr lang="cs-CZ" sz="1200" baseline="0" dirty="0"/>
              <a:t>, </a:t>
            </a:r>
            <a:r>
              <a:rPr lang="cs-CZ" sz="1200" baseline="0" dirty="0" err="1"/>
              <a:t>with</a:t>
            </a:r>
            <a:r>
              <a:rPr lang="cs-CZ" sz="1200" baseline="0" dirty="0"/>
              <a:t> </a:t>
            </a:r>
            <a:r>
              <a:rPr lang="cs-CZ" sz="1200" baseline="0" dirty="0" err="1"/>
              <a:t>the</a:t>
            </a:r>
            <a:r>
              <a:rPr lang="cs-CZ" sz="1200" baseline="0" dirty="0"/>
              <a:t> controlling body, </a:t>
            </a:r>
            <a:r>
              <a:rPr lang="cs-CZ" sz="1200" baseline="0" dirty="0" err="1"/>
              <a:t>the</a:t>
            </a:r>
            <a:r>
              <a:rPr lang="cs-CZ" sz="1200" baseline="0" dirty="0"/>
              <a:t> Supervisory </a:t>
            </a:r>
            <a:r>
              <a:rPr lang="cs-CZ" sz="1200" baseline="0" dirty="0" err="1"/>
              <a:t>Board</a:t>
            </a:r>
            <a:r>
              <a:rPr lang="cs-CZ" sz="1200" baseline="0" dirty="0"/>
              <a:t>, </a:t>
            </a:r>
            <a:r>
              <a:rPr lang="cs-CZ" sz="1200" baseline="0" dirty="0" err="1"/>
              <a:t>usually</a:t>
            </a:r>
            <a:r>
              <a:rPr lang="cs-CZ" sz="1200" baseline="0" dirty="0"/>
              <a:t> </a:t>
            </a:r>
            <a:r>
              <a:rPr lang="cs-CZ" sz="1200" baseline="0" dirty="0" err="1"/>
              <a:t>appointed</a:t>
            </a:r>
            <a:r>
              <a:rPr lang="cs-CZ" sz="1200" baseline="0" dirty="0"/>
              <a:t> by </a:t>
            </a:r>
            <a:r>
              <a:rPr lang="cs-CZ" sz="1200" baseline="0" dirty="0" err="1"/>
              <a:t>the</a:t>
            </a:r>
            <a:r>
              <a:rPr lang="cs-CZ" sz="1200" baseline="0" dirty="0"/>
              <a:t> Management </a:t>
            </a:r>
            <a:r>
              <a:rPr lang="cs-CZ" sz="1200" baseline="0" dirty="0" err="1"/>
              <a:t>Board</a:t>
            </a:r>
            <a:r>
              <a:rPr lang="cs-CZ" sz="1200" baseline="0" dirty="0"/>
              <a:t>, </a:t>
            </a:r>
            <a:r>
              <a:rPr lang="cs-CZ" sz="1200" baseline="0" dirty="0" err="1"/>
              <a:t>the</a:t>
            </a:r>
            <a:r>
              <a:rPr lang="cs-CZ" sz="1200" baseline="0" dirty="0"/>
              <a:t> </a:t>
            </a:r>
            <a:r>
              <a:rPr lang="cs-CZ" sz="1200" baseline="0" dirty="0" err="1"/>
              <a:t>decision-making</a:t>
            </a:r>
            <a:r>
              <a:rPr lang="cs-CZ" sz="1200" baseline="0" dirty="0"/>
              <a:t> body.</a:t>
            </a:r>
          </a:p>
          <a:p>
            <a:endParaRPr lang="cs-CZ" sz="1200" baseline="0" dirty="0"/>
          </a:p>
          <a:p>
            <a:r>
              <a:rPr lang="cs-CZ" sz="1200" baseline="0" dirty="0" err="1"/>
              <a:t>The</a:t>
            </a:r>
            <a:r>
              <a:rPr lang="cs-CZ" sz="1200" baseline="0" dirty="0"/>
              <a:t> </a:t>
            </a:r>
            <a:r>
              <a:rPr lang="cs-CZ" sz="1200" baseline="0" dirty="0" err="1"/>
              <a:t>voting</a:t>
            </a:r>
            <a:r>
              <a:rPr lang="cs-CZ" sz="1200" baseline="0" dirty="0"/>
              <a:t> </a:t>
            </a:r>
            <a:r>
              <a:rPr lang="cs-CZ" sz="1200" baseline="0" dirty="0" err="1"/>
              <a:t>system</a:t>
            </a:r>
            <a:r>
              <a:rPr lang="cs-CZ" sz="1200" baseline="0" dirty="0"/>
              <a:t>, </a:t>
            </a:r>
            <a:r>
              <a:rPr lang="cs-CZ" sz="1200" baseline="0" dirty="0" err="1"/>
              <a:t>does</a:t>
            </a:r>
            <a:r>
              <a:rPr lang="cs-CZ" sz="1200" baseline="0" dirty="0"/>
              <a:t> not </a:t>
            </a:r>
            <a:r>
              <a:rPr lang="cs-CZ" sz="1200" baseline="0" dirty="0" err="1"/>
              <a:t>require</a:t>
            </a:r>
            <a:r>
              <a:rPr lang="cs-CZ" sz="1200" baseline="0" dirty="0"/>
              <a:t> </a:t>
            </a:r>
            <a:r>
              <a:rPr lang="cs-CZ" sz="1200" baseline="0" dirty="0" err="1"/>
              <a:t>liquid</a:t>
            </a:r>
            <a:r>
              <a:rPr lang="cs-CZ" sz="1200" baseline="0" dirty="0"/>
              <a:t> and </a:t>
            </a:r>
            <a:r>
              <a:rPr lang="cs-CZ" sz="1200" baseline="0" dirty="0" err="1"/>
              <a:t>large</a:t>
            </a:r>
            <a:r>
              <a:rPr lang="cs-CZ" sz="1200" baseline="0" dirty="0"/>
              <a:t> </a:t>
            </a:r>
            <a:r>
              <a:rPr lang="cs-CZ" sz="1200" baseline="0" dirty="0" err="1"/>
              <a:t>capital</a:t>
            </a:r>
            <a:r>
              <a:rPr lang="cs-CZ" sz="1200" baseline="0" dirty="0"/>
              <a:t> </a:t>
            </a:r>
            <a:r>
              <a:rPr lang="cs-CZ" sz="1200" baseline="0" dirty="0" err="1"/>
              <a:t>markets</a:t>
            </a:r>
            <a:r>
              <a:rPr lang="cs-CZ" sz="1200" baseline="0" dirty="0"/>
              <a:t>, </a:t>
            </a:r>
            <a:r>
              <a:rPr lang="cs-CZ" sz="1200" baseline="0" dirty="0" err="1"/>
              <a:t>often</a:t>
            </a:r>
            <a:r>
              <a:rPr lang="cs-CZ" sz="1200" baseline="0" dirty="0"/>
              <a:t> </a:t>
            </a:r>
            <a:r>
              <a:rPr lang="cs-CZ" sz="1200" baseline="0" dirty="0" err="1"/>
              <a:t>there</a:t>
            </a:r>
            <a:r>
              <a:rPr lang="cs-CZ" sz="1200" baseline="0" dirty="0"/>
              <a:t> are </a:t>
            </a:r>
            <a:r>
              <a:rPr lang="cs-CZ" sz="1200" baseline="0" dirty="0" err="1"/>
              <a:t>none</a:t>
            </a:r>
            <a:r>
              <a:rPr lang="cs-CZ" sz="1200" baseline="0" dirty="0"/>
              <a:t>.  </a:t>
            </a:r>
            <a:r>
              <a:rPr lang="cs-CZ" sz="1200" baseline="0" dirty="0" err="1"/>
              <a:t>Low</a:t>
            </a:r>
            <a:r>
              <a:rPr lang="cs-CZ" sz="1200" baseline="0" dirty="0"/>
              <a:t> </a:t>
            </a:r>
            <a:r>
              <a:rPr lang="cs-CZ" sz="1200" baseline="0" dirty="0" err="1"/>
              <a:t>transaction</a:t>
            </a:r>
            <a:r>
              <a:rPr lang="cs-CZ" sz="1200" baseline="0" dirty="0"/>
              <a:t> </a:t>
            </a:r>
            <a:r>
              <a:rPr lang="cs-CZ" sz="1200" baseline="0" dirty="0" err="1"/>
              <a:t>costs</a:t>
            </a:r>
            <a:r>
              <a:rPr lang="cs-CZ" sz="1200" baseline="0" dirty="0"/>
              <a:t> of </a:t>
            </a:r>
            <a:r>
              <a:rPr lang="cs-CZ" sz="1200" baseline="0" dirty="0" err="1"/>
              <a:t>voting</a:t>
            </a:r>
            <a:r>
              <a:rPr lang="cs-CZ" sz="1200" baseline="0" dirty="0"/>
              <a:t>, </a:t>
            </a:r>
            <a:r>
              <a:rPr lang="cs-CZ" sz="1200" baseline="0" dirty="0" err="1"/>
              <a:t>high</a:t>
            </a:r>
            <a:r>
              <a:rPr lang="cs-CZ" sz="1200" baseline="0" dirty="0"/>
              <a:t> </a:t>
            </a:r>
            <a:r>
              <a:rPr lang="cs-CZ" sz="1200" baseline="0" dirty="0" err="1"/>
              <a:t>transaction</a:t>
            </a:r>
            <a:r>
              <a:rPr lang="cs-CZ" sz="1200" baseline="0" dirty="0"/>
              <a:t> </a:t>
            </a:r>
            <a:r>
              <a:rPr lang="cs-CZ" sz="1200" baseline="0" dirty="0" err="1"/>
              <a:t>costs</a:t>
            </a:r>
            <a:r>
              <a:rPr lang="cs-CZ" sz="1200" baseline="0" dirty="0"/>
              <a:t> of </a:t>
            </a:r>
            <a:r>
              <a:rPr lang="cs-CZ" sz="1200" baseline="0" dirty="0" err="1"/>
              <a:t>selling</a:t>
            </a:r>
            <a:r>
              <a:rPr lang="cs-CZ" sz="1200" baseline="0" dirty="0"/>
              <a:t>, </a:t>
            </a:r>
            <a:r>
              <a:rPr lang="cs-CZ" sz="1200" baseline="0" dirty="0" err="1"/>
              <a:t>concentrated</a:t>
            </a:r>
            <a:r>
              <a:rPr lang="cs-CZ" sz="1200" baseline="0" dirty="0"/>
              <a:t> </a:t>
            </a:r>
            <a:r>
              <a:rPr lang="cs-CZ" sz="1200" baseline="0" dirty="0" err="1"/>
              <a:t>ownership</a:t>
            </a:r>
            <a:r>
              <a:rPr lang="cs-CZ" sz="1200" baseline="0" dirty="0"/>
              <a:t> - </a:t>
            </a:r>
            <a:r>
              <a:rPr lang="cs-CZ" sz="1200" baseline="0" dirty="0" err="1"/>
              <a:t>Körner</a:t>
            </a:r>
            <a:r>
              <a:rPr lang="cs-CZ" sz="1200" baseline="0" dirty="0"/>
              <a:t> </a:t>
            </a:r>
            <a:r>
              <a:rPr lang="cs-CZ" sz="1200" baseline="0" dirty="0" err="1"/>
              <a:t>relates</a:t>
            </a:r>
            <a:r>
              <a:rPr lang="cs-CZ" sz="1200" baseline="0" dirty="0"/>
              <a:t> </a:t>
            </a:r>
            <a:r>
              <a:rPr lang="cs-CZ" sz="1200" baseline="0" dirty="0" err="1"/>
              <a:t>it</a:t>
            </a:r>
            <a:r>
              <a:rPr lang="cs-CZ" sz="1200" baseline="0" dirty="0"/>
              <a:t> to </a:t>
            </a:r>
            <a:r>
              <a:rPr lang="cs-CZ" sz="1200" baseline="0" dirty="0" err="1"/>
              <a:t>the</a:t>
            </a:r>
            <a:r>
              <a:rPr lang="cs-CZ" sz="1200" baseline="0" dirty="0"/>
              <a:t> </a:t>
            </a:r>
            <a:r>
              <a:rPr lang="cs-CZ" sz="1200" baseline="0" dirty="0" err="1"/>
              <a:t>time</a:t>
            </a:r>
            <a:r>
              <a:rPr lang="cs-CZ" sz="1200" baseline="0" dirty="0"/>
              <a:t> and </a:t>
            </a:r>
            <a:r>
              <a:rPr lang="cs-CZ" sz="1200" baseline="0" dirty="0" err="1"/>
              <a:t>manner</a:t>
            </a:r>
            <a:r>
              <a:rPr lang="cs-CZ" sz="1200" baseline="0" dirty="0"/>
              <a:t> of </a:t>
            </a:r>
            <a:r>
              <a:rPr lang="cs-CZ" sz="1200" baseline="0" dirty="0" err="1"/>
              <a:t>the</a:t>
            </a:r>
            <a:r>
              <a:rPr lang="cs-CZ" sz="1200" baseline="0" dirty="0"/>
              <a:t> </a:t>
            </a:r>
            <a:r>
              <a:rPr lang="cs-CZ" sz="1200" baseline="0" dirty="0" err="1"/>
              <a:t>onset</a:t>
            </a:r>
            <a:r>
              <a:rPr lang="cs-CZ" sz="1200" baseline="0" dirty="0"/>
              <a:t> of </a:t>
            </a:r>
            <a:r>
              <a:rPr lang="cs-CZ" sz="1200" baseline="0" dirty="0" err="1"/>
              <a:t>industrialisation</a:t>
            </a:r>
            <a:r>
              <a:rPr lang="cs-CZ" sz="1200" baseline="0" dirty="0"/>
              <a:t>, </a:t>
            </a:r>
            <a:r>
              <a:rPr lang="cs-CZ" sz="1200" baseline="0" dirty="0" err="1"/>
              <a:t>it</a:t>
            </a:r>
            <a:r>
              <a:rPr lang="cs-CZ" sz="1200" baseline="0" dirty="0"/>
              <a:t> </a:t>
            </a:r>
            <a:r>
              <a:rPr lang="cs-CZ" sz="1200" baseline="0" dirty="0" err="1"/>
              <a:t>is</a:t>
            </a:r>
            <a:r>
              <a:rPr lang="cs-CZ" sz="1200" baseline="0" dirty="0"/>
              <a:t> </a:t>
            </a:r>
            <a:r>
              <a:rPr lang="cs-CZ" sz="1200" baseline="0" dirty="0" err="1"/>
              <a:t>also</a:t>
            </a:r>
            <a:r>
              <a:rPr lang="cs-CZ" sz="1200" baseline="0" dirty="0"/>
              <a:t> </a:t>
            </a:r>
            <a:r>
              <a:rPr lang="cs-CZ" sz="1200" baseline="0" dirty="0" err="1"/>
              <a:t>related</a:t>
            </a:r>
            <a:r>
              <a:rPr lang="cs-CZ" sz="1200" baseline="0" dirty="0"/>
              <a:t> to </a:t>
            </a:r>
            <a:r>
              <a:rPr lang="cs-CZ" sz="1200" baseline="0" dirty="0" err="1"/>
              <a:t>the</a:t>
            </a:r>
            <a:r>
              <a:rPr lang="cs-CZ" sz="1200" baseline="0" dirty="0"/>
              <a:t> </a:t>
            </a:r>
            <a:r>
              <a:rPr lang="cs-CZ" sz="1200" baseline="0" dirty="0" err="1"/>
              <a:t>types</a:t>
            </a:r>
            <a:r>
              <a:rPr lang="cs-CZ" sz="1200" baseline="0" dirty="0"/>
              <a:t> of </a:t>
            </a:r>
            <a:r>
              <a:rPr lang="cs-CZ" sz="1200" baseline="0" dirty="0" err="1"/>
              <a:t>owners</a:t>
            </a:r>
            <a:r>
              <a:rPr lang="cs-CZ" sz="1200" baseline="0" dirty="0"/>
              <a:t> - </a:t>
            </a:r>
            <a:r>
              <a:rPr lang="cs-CZ" sz="1200" baseline="0" dirty="0" err="1"/>
              <a:t>lower</a:t>
            </a:r>
            <a:r>
              <a:rPr lang="cs-CZ" sz="1200" baseline="0" dirty="0"/>
              <a:t> ratio of </a:t>
            </a:r>
            <a:r>
              <a:rPr lang="cs-CZ" sz="1200" baseline="0" dirty="0" err="1"/>
              <a:t>individual</a:t>
            </a:r>
            <a:r>
              <a:rPr lang="cs-CZ" sz="1200" baseline="0" dirty="0"/>
              <a:t> </a:t>
            </a:r>
            <a:r>
              <a:rPr lang="cs-CZ" sz="1200" baseline="0" dirty="0" err="1"/>
              <a:t>ownership</a:t>
            </a:r>
            <a:r>
              <a:rPr lang="cs-CZ" sz="1200" baseline="0" dirty="0"/>
              <a:t> </a:t>
            </a:r>
            <a:r>
              <a:rPr lang="cs-CZ" sz="1200" baseline="0" dirty="0" err="1"/>
              <a:t>than</a:t>
            </a:r>
            <a:r>
              <a:rPr lang="cs-CZ" sz="1200" baseline="0" dirty="0"/>
              <a:t> in </a:t>
            </a:r>
            <a:r>
              <a:rPr lang="cs-CZ" sz="1200" baseline="0" dirty="0" err="1"/>
              <a:t>the</a:t>
            </a:r>
            <a:r>
              <a:rPr lang="cs-CZ" sz="1200" baseline="0" dirty="0"/>
              <a:t> </a:t>
            </a:r>
            <a:r>
              <a:rPr lang="cs-CZ" sz="1200" baseline="0" dirty="0" err="1"/>
              <a:t>continental</a:t>
            </a:r>
            <a:r>
              <a:rPr lang="cs-CZ" sz="1200" baseline="0" dirty="0"/>
              <a:t> model. </a:t>
            </a:r>
            <a:r>
              <a:rPr lang="cs-CZ" sz="1200" baseline="0" dirty="0" err="1"/>
              <a:t>Significant</a:t>
            </a:r>
            <a:r>
              <a:rPr lang="cs-CZ" sz="1200" baseline="0" dirty="0"/>
              <a:t> </a:t>
            </a:r>
            <a:r>
              <a:rPr lang="cs-CZ" sz="1200" baseline="0" dirty="0" err="1"/>
              <a:t>individual</a:t>
            </a:r>
            <a:r>
              <a:rPr lang="cs-CZ" sz="1200" baseline="0" dirty="0"/>
              <a:t> </a:t>
            </a:r>
            <a:r>
              <a:rPr lang="cs-CZ" sz="1200" baseline="0" dirty="0" err="1"/>
              <a:t>ownership</a:t>
            </a:r>
            <a:r>
              <a:rPr lang="cs-CZ" sz="1200" baseline="0" dirty="0"/>
              <a:t> </a:t>
            </a:r>
            <a:r>
              <a:rPr lang="cs-CZ" sz="1200" baseline="0" dirty="0" err="1"/>
              <a:t>through</a:t>
            </a:r>
            <a:r>
              <a:rPr lang="cs-CZ" sz="1200" baseline="0" dirty="0"/>
              <a:t> </a:t>
            </a:r>
            <a:r>
              <a:rPr lang="cs-CZ" sz="1200" baseline="0" dirty="0" err="1"/>
              <a:t>foundations</a:t>
            </a:r>
            <a:r>
              <a:rPr lang="cs-CZ" sz="1200" baseline="0" dirty="0"/>
              <a:t> and pyramid </a:t>
            </a:r>
            <a:r>
              <a:rPr lang="cs-CZ" sz="1200" baseline="0" dirty="0" err="1"/>
              <a:t>ownership</a:t>
            </a:r>
            <a:r>
              <a:rPr lang="cs-CZ" sz="1200" baseline="0" dirty="0"/>
              <a:t>.</a:t>
            </a:r>
          </a:p>
          <a:p>
            <a:endParaRPr lang="cs-CZ" sz="1200" baseline="0" dirty="0"/>
          </a:p>
          <a:p>
            <a:r>
              <a:rPr lang="cs-CZ" sz="1200" baseline="0" dirty="0" err="1"/>
              <a:t>Rather</a:t>
            </a:r>
            <a:r>
              <a:rPr lang="cs-CZ" sz="1200" baseline="0" dirty="0"/>
              <a:t>, </a:t>
            </a:r>
            <a:r>
              <a:rPr lang="cs-CZ" sz="1200" baseline="0" dirty="0" err="1"/>
              <a:t>it</a:t>
            </a:r>
            <a:r>
              <a:rPr lang="cs-CZ" sz="1200" baseline="0" dirty="0"/>
              <a:t> </a:t>
            </a:r>
            <a:r>
              <a:rPr lang="cs-CZ" sz="1200" baseline="0" dirty="0" err="1"/>
              <a:t>is</a:t>
            </a:r>
            <a:r>
              <a:rPr lang="cs-CZ" sz="1200" baseline="0" dirty="0"/>
              <a:t> </a:t>
            </a:r>
            <a:r>
              <a:rPr lang="cs-CZ" sz="1200" baseline="0" dirty="0" err="1"/>
              <a:t>about</a:t>
            </a:r>
            <a:r>
              <a:rPr lang="cs-CZ" sz="1200" baseline="0" dirty="0"/>
              <a:t> </a:t>
            </a:r>
            <a:r>
              <a:rPr lang="cs-CZ" sz="1200" baseline="0" dirty="0" err="1"/>
              <a:t>protecting</a:t>
            </a:r>
            <a:r>
              <a:rPr lang="cs-CZ" sz="1200" baseline="0" dirty="0"/>
              <a:t> minority </a:t>
            </a:r>
            <a:r>
              <a:rPr lang="cs-CZ" sz="1200" baseline="0" dirty="0" err="1"/>
              <a:t>shareholders</a:t>
            </a:r>
            <a:r>
              <a:rPr lang="cs-CZ" sz="1200" baseline="0" dirty="0"/>
              <a:t> </a:t>
            </a:r>
            <a:r>
              <a:rPr lang="cs-CZ" sz="1200" baseline="0" dirty="0" err="1"/>
              <a:t>from</a:t>
            </a:r>
            <a:r>
              <a:rPr lang="cs-CZ" sz="1200" baseline="0" dirty="0"/>
              <a:t> </a:t>
            </a:r>
            <a:r>
              <a:rPr lang="cs-CZ" sz="1200" baseline="0" dirty="0" err="1"/>
              <a:t>the</a:t>
            </a:r>
            <a:r>
              <a:rPr lang="cs-CZ" sz="1200" baseline="0" dirty="0"/>
              <a:t> dominant </a:t>
            </a:r>
            <a:r>
              <a:rPr lang="cs-CZ" sz="1200" baseline="0" dirty="0" err="1"/>
              <a:t>owner</a:t>
            </a:r>
            <a:r>
              <a:rPr lang="cs-CZ" sz="1200" baseline="0" dirty="0"/>
              <a:t>.</a:t>
            </a:r>
          </a:p>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32</a:t>
            </a:fld>
            <a:endParaRPr lang="cs-CZ" altLang="cs-CZ"/>
          </a:p>
        </p:txBody>
      </p:sp>
    </p:spTree>
    <p:extLst>
      <p:ext uri="{BB962C8B-B14F-4D97-AF65-F5344CB8AC3E}">
        <p14:creationId xmlns:p14="http://schemas.microsoft.com/office/powerpoint/2010/main" val="35518452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US" b="0" i="1" dirty="0">
                <a:solidFill>
                  <a:srgbClr val="202122"/>
                </a:solidFill>
                <a:effectLst/>
                <a:latin typeface="Arial" panose="020B0604020202020204" pitchFamily="34" charset="0"/>
              </a:rPr>
              <a:t>The Silent Takeover: Global Capitalism and the Death of Democracy</a:t>
            </a: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7</a:t>
            </a:fld>
            <a:endParaRPr lang="cs-CZ" altLang="cs-CZ"/>
          </a:p>
        </p:txBody>
      </p:sp>
    </p:spTree>
    <p:extLst>
      <p:ext uri="{BB962C8B-B14F-4D97-AF65-F5344CB8AC3E}">
        <p14:creationId xmlns:p14="http://schemas.microsoft.com/office/powerpoint/2010/main" val="1058129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800" baseline="0" dirty="0" err="1"/>
              <a:t>Internal</a:t>
            </a:r>
            <a:r>
              <a:rPr lang="cs-CZ" sz="800" baseline="0" dirty="0"/>
              <a:t> control - supervisory board and owners' representatives (= owner himself) in it.</a:t>
            </a:r>
          </a:p>
          <a:p>
            <a:endParaRPr lang="cs-CZ" sz="800" baseline="0" dirty="0"/>
          </a:p>
          <a:p>
            <a:r>
              <a:rPr lang="cs-CZ" sz="800" baseline="0" dirty="0"/>
              <a:t>Exit vs. </a:t>
            </a:r>
            <a:r>
              <a:rPr lang="cs-CZ" sz="800" baseline="0" dirty="0" err="1"/>
              <a:t>Vote</a:t>
            </a:r>
            <a:r>
              <a:rPr lang="cs-CZ" sz="800" baseline="0" dirty="0"/>
              <a:t>: Exit </a:t>
            </a:r>
            <a:r>
              <a:rPr lang="cs-CZ" sz="800" baseline="0" dirty="0" err="1"/>
              <a:t>aka the </a:t>
            </a:r>
            <a:r>
              <a:rPr lang="cs-CZ" sz="800" baseline="0" dirty="0"/>
              <a:t>choice with one's feet is too easy, encouraging one to leave society rather than engage (</a:t>
            </a:r>
            <a:r>
              <a:rPr lang="cs-CZ" sz="800" baseline="0" dirty="0" err="1"/>
              <a:t>Bhide</a:t>
            </a:r>
            <a:r>
              <a:rPr lang="cs-CZ" sz="800" baseline="0" dirty="0"/>
              <a:t>, 1993). Tends towards speculative ownership while </a:t>
            </a:r>
            <a:r>
              <a:rPr lang="cs-CZ" sz="800" baseline="0" dirty="0" err="1"/>
              <a:t>Vote </a:t>
            </a:r>
            <a:r>
              <a:rPr lang="cs-CZ" sz="800" baseline="0" dirty="0"/>
              <a:t>with its high concentration, small and illiquid capital markets tends towards strategic ownership.</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t>44</a:t>
            </a:fld>
            <a:endParaRPr lang="cs-CZ" altLang="cs-CZ"/>
          </a:p>
        </p:txBody>
      </p:sp>
    </p:spTree>
    <p:extLst>
      <p:ext uri="{BB962C8B-B14F-4D97-AF65-F5344CB8AC3E}">
        <p14:creationId xmlns:p14="http://schemas.microsoft.com/office/powerpoint/2010/main" val="31624005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800" dirty="0"/>
              <a:t>Individual vs. collective - the </a:t>
            </a:r>
            <a:r>
              <a:rPr lang="cs-CZ" sz="800" baseline="0" dirty="0"/>
              <a:t>US </a:t>
            </a:r>
            <a:r>
              <a:rPr lang="cs-CZ" sz="800" baseline="0" dirty="0" err="1"/>
              <a:t>the most individualistic </a:t>
            </a:r>
            <a:r>
              <a:rPr lang="cs-CZ" sz="800" baseline="0" dirty="0"/>
              <a:t>culture in the world, </a:t>
            </a:r>
          </a:p>
          <a:p>
            <a:r>
              <a:rPr lang="cs-CZ" sz="800" baseline="0" dirty="0"/>
              <a:t>IDV USA 91 AU 90 UK 89 CAN 80 NZ 79</a:t>
            </a:r>
          </a:p>
          <a:p>
            <a:endParaRPr lang="cs-CZ" sz="800" baseline="0" dirty="0"/>
          </a:p>
          <a:p>
            <a:r>
              <a:rPr lang="cs-CZ" sz="800" baseline="0" dirty="0"/>
              <a:t>Market capitalization vs. GDP in 2017 according to the World Bank: </a:t>
            </a:r>
          </a:p>
          <a:p>
            <a:r>
              <a:rPr lang="cs-CZ" sz="800" baseline="0" dirty="0"/>
              <a:t>USA 166 % CAN 143 %</a:t>
            </a:r>
          </a:p>
          <a:p>
            <a:r>
              <a:rPr lang="cs-CZ" sz="800" baseline="0" dirty="0"/>
              <a:t>Germany 62 % France 106 % Poland 38 %</a:t>
            </a:r>
          </a:p>
          <a:p>
            <a:r>
              <a:rPr lang="cs-CZ" sz="800" baseline="0" dirty="0"/>
              <a:t>Czech Republic 2008 17% same as Poland, Germany in 2008 30%</a:t>
            </a:r>
          </a:p>
          <a:p>
            <a:r>
              <a:rPr lang="cs-CZ" sz="800" baseline="0" dirty="0"/>
              <a:t>"Euro area" 78 %</a:t>
            </a:r>
          </a:p>
          <a:p>
            <a:endParaRPr lang="cs-CZ" sz="800" baseline="0" dirty="0"/>
          </a:p>
          <a:p>
            <a:r>
              <a:rPr lang="cs-CZ" sz="800" baseline="0" dirty="0"/>
              <a:t>https://data.worldbank.org/indicator/CM.MKT.LCAP.GD.ZS?year_high_desc=true</a:t>
            </a:r>
          </a:p>
          <a:p>
            <a:endParaRPr lang="cs-CZ" sz="800" dirty="0"/>
          </a:p>
          <a:p>
            <a:r>
              <a:rPr lang="cs-CZ" sz="800" dirty="0"/>
              <a:t>Investment horizon is related </a:t>
            </a:r>
            <a:r>
              <a:rPr lang="cs-CZ" sz="800" baseline="0" dirty="0"/>
              <a:t>to the influence of political interests, cultural environment, concentration of ownership: diversification through portfolio</a:t>
            </a:r>
          </a:p>
          <a:p>
            <a:r>
              <a:rPr lang="cs-CZ" sz="800" baseline="0" dirty="0" err="1"/>
              <a:t>Instituc</a:t>
            </a:r>
            <a:r>
              <a:rPr lang="cs-CZ" sz="800" baseline="0" dirty="0"/>
              <a:t>. </a:t>
            </a:r>
            <a:r>
              <a:rPr lang="cs-CZ" sz="800" baseline="0" dirty="0" err="1"/>
              <a:t>inv</a:t>
            </a:r>
            <a:r>
              <a:rPr lang="cs-CZ" sz="800" baseline="0" dirty="0"/>
              <a:t>. excluding banks</a:t>
            </a:r>
          </a:p>
          <a:p>
            <a:endParaRPr lang="cs-CZ" sz="800" baseline="0" dirty="0"/>
          </a:p>
          <a:p>
            <a:r>
              <a:rPr lang="cs-CZ" sz="800" baseline="0" dirty="0"/>
              <a:t>Legal protection:</a:t>
            </a:r>
          </a:p>
          <a:p>
            <a:r>
              <a:rPr lang="cs-CZ" sz="800" baseline="0" dirty="0"/>
              <a:t>GMI (1-10) UK, USA, </a:t>
            </a:r>
            <a:r>
              <a:rPr lang="cs-CZ" sz="800" baseline="0" dirty="0" err="1"/>
              <a:t>Canada</a:t>
            </a:r>
            <a:r>
              <a:rPr lang="cs-CZ" sz="800" baseline="0" dirty="0"/>
              <a:t>, Ireland, NZ, AU 6.65-7.6 Germany 5.8, France 4.7, </a:t>
            </a:r>
            <a:r>
              <a:rPr lang="cs-CZ" sz="800" baseline="0" dirty="0" err="1"/>
              <a:t>emerging </a:t>
            </a:r>
            <a:r>
              <a:rPr lang="cs-CZ" sz="800" baseline="0" dirty="0"/>
              <a:t>3.9</a:t>
            </a:r>
          </a:p>
          <a:p>
            <a:r>
              <a:rPr lang="cs-CZ" sz="800" baseline="0" dirty="0" err="1"/>
              <a:t>Antidirector rights </a:t>
            </a:r>
            <a:r>
              <a:rPr lang="cs-CZ" sz="800" baseline="0" dirty="0"/>
              <a:t>(0-5, La Porta, 1997): </a:t>
            </a:r>
            <a:r>
              <a:rPr lang="cs-CZ" sz="800" baseline="0" dirty="0" err="1"/>
              <a:t>English-origin </a:t>
            </a:r>
            <a:r>
              <a:rPr lang="cs-CZ" sz="800" baseline="0" dirty="0"/>
              <a:t>3,39, Fr </a:t>
            </a:r>
            <a:r>
              <a:rPr lang="cs-CZ" sz="800" baseline="0" dirty="0" err="1"/>
              <a:t>or</a:t>
            </a:r>
            <a:r>
              <a:rPr lang="cs-CZ" sz="800" baseline="0" dirty="0"/>
              <a:t>. 1,76, </a:t>
            </a:r>
            <a:r>
              <a:rPr lang="cs-CZ" sz="800" baseline="0" dirty="0" err="1"/>
              <a:t>Ge or</a:t>
            </a:r>
            <a:r>
              <a:rPr lang="cs-CZ" sz="800" baseline="0" dirty="0"/>
              <a:t>. 2,00. </a:t>
            </a:r>
          </a:p>
          <a:p>
            <a:r>
              <a:rPr lang="cs-CZ" sz="800" baseline="0" dirty="0"/>
              <a:t>= de facto protection of minority owners (3 out of 5 index components). </a:t>
            </a:r>
          </a:p>
          <a:p>
            <a:r>
              <a:rPr lang="cs-CZ" sz="800" baseline="0" dirty="0"/>
              <a:t>Enforcement of rights (</a:t>
            </a:r>
            <a:r>
              <a:rPr lang="cs-CZ" sz="800" baseline="0" dirty="0" err="1"/>
              <a:t>anti-self dealing </a:t>
            </a:r>
            <a:r>
              <a:rPr lang="cs-CZ" sz="800" baseline="0" dirty="0"/>
              <a:t>index </a:t>
            </a:r>
            <a:r>
              <a:rPr lang="cs-CZ" sz="800" baseline="0" dirty="0" err="1"/>
              <a:t>Djankov </a:t>
            </a:r>
            <a:r>
              <a:rPr lang="cs-CZ" sz="800" baseline="0" dirty="0"/>
              <a:t>et al. 2008: on a 0-1 average EO countries about 2 times higher than fr. </a:t>
            </a:r>
            <a:r>
              <a:rPr lang="cs-CZ" sz="800" baseline="0" dirty="0" err="1"/>
              <a:t>orig</a:t>
            </a:r>
            <a:r>
              <a:rPr lang="cs-CZ" sz="800" baseline="0" dirty="0"/>
              <a:t>. or </a:t>
            </a:r>
            <a:r>
              <a:rPr lang="cs-CZ" sz="800" baseline="0" dirty="0" err="1"/>
              <a:t>ge</a:t>
            </a:r>
            <a:r>
              <a:rPr lang="cs-CZ" sz="800" baseline="0" dirty="0"/>
              <a:t>. </a:t>
            </a:r>
            <a:r>
              <a:rPr lang="cs-CZ" sz="800" baseline="0" dirty="0" err="1"/>
              <a:t>orig</a:t>
            </a:r>
            <a:r>
              <a:rPr lang="cs-CZ" sz="800" baseline="0" dirty="0"/>
              <a:t>.</a:t>
            </a:r>
          </a:p>
          <a:p>
            <a:r>
              <a:rPr lang="cs-CZ" sz="800" baseline="0" dirty="0"/>
              <a:t>Similarly, creditor protection </a:t>
            </a:r>
            <a:endParaRPr lang="cs-CZ" sz="800"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t>45</a:t>
            </a:fld>
            <a:endParaRPr lang="cs-CZ" altLang="cs-CZ"/>
          </a:p>
        </p:txBody>
      </p:sp>
    </p:spTree>
    <p:extLst>
      <p:ext uri="{BB962C8B-B14F-4D97-AF65-F5344CB8AC3E}">
        <p14:creationId xmlns:p14="http://schemas.microsoft.com/office/powerpoint/2010/main" val="23503657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t>46</a:t>
            </a:fld>
            <a:endParaRPr lang="cs-CZ" altLang="cs-CZ"/>
          </a:p>
        </p:txBody>
      </p:sp>
    </p:spTree>
    <p:extLst>
      <p:ext uri="{BB962C8B-B14F-4D97-AF65-F5344CB8AC3E}">
        <p14:creationId xmlns:p14="http://schemas.microsoft.com/office/powerpoint/2010/main" val="14547946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48</a:t>
            </a:fld>
            <a:endParaRPr lang="cs-CZ" altLang="cs-CZ"/>
          </a:p>
        </p:txBody>
      </p:sp>
    </p:spTree>
    <p:extLst>
      <p:ext uri="{BB962C8B-B14F-4D97-AF65-F5344CB8AC3E}">
        <p14:creationId xmlns:p14="http://schemas.microsoft.com/office/powerpoint/2010/main" val="714588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8</a:t>
            </a:fld>
            <a:endParaRPr lang="cs-CZ" altLang="cs-CZ"/>
          </a:p>
        </p:txBody>
      </p:sp>
    </p:spTree>
    <p:extLst>
      <p:ext uri="{BB962C8B-B14F-4D97-AF65-F5344CB8AC3E}">
        <p14:creationId xmlns:p14="http://schemas.microsoft.com/office/powerpoint/2010/main" val="575921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10786648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10</a:t>
            </a:fld>
            <a:endParaRPr lang="cs-CZ" altLang="cs-CZ"/>
          </a:p>
        </p:txBody>
      </p:sp>
    </p:spTree>
    <p:extLst>
      <p:ext uri="{BB962C8B-B14F-4D97-AF65-F5344CB8AC3E}">
        <p14:creationId xmlns:p14="http://schemas.microsoft.com/office/powerpoint/2010/main" val="2766116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2082685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25172948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13</a:t>
            </a:fld>
            <a:endParaRPr lang="cs-CZ" altLang="cs-CZ"/>
          </a:p>
        </p:txBody>
      </p:sp>
    </p:spTree>
    <p:extLst>
      <p:ext uri="{BB962C8B-B14F-4D97-AF65-F5344CB8AC3E}">
        <p14:creationId xmlns:p14="http://schemas.microsoft.com/office/powerpoint/2010/main" val="3487476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22885318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
            <a:extLst>
              <a:ext uri="{FF2B5EF4-FFF2-40B4-BE49-F238E27FC236}">
                <a16:creationId xmlns:a16="http://schemas.microsoft.com/office/drawing/2014/main" id="{37F273DF-6817-DC4D-8285-9665115B963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1">
            <a:extLst>
              <a:ext uri="{FF2B5EF4-FFF2-40B4-BE49-F238E27FC236}">
                <a16:creationId xmlns:a16="http://schemas.microsoft.com/office/drawing/2014/main" id="{0DB11DDC-AC33-924A-8A33-A64793AA73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pic>
        <p:nvPicPr>
          <p:cNvPr id="10" name="Obrázek 5">
            <a:extLst>
              <a:ext uri="{FF2B5EF4-FFF2-40B4-BE49-F238E27FC236}">
                <a16:creationId xmlns:a16="http://schemas.microsoft.com/office/drawing/2014/main" id="{6351BEDD-87CB-6544-B996-307A98B6AD2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65999" cy="1061398"/>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5">
            <a:extLst>
              <a:ext uri="{FF2B5EF4-FFF2-40B4-BE49-F238E27FC236}">
                <a16:creationId xmlns:a16="http://schemas.microsoft.com/office/drawing/2014/main" id="{954346A6-BF32-A742-A8DE-06EF2E8AE8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B9006E"/>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pic>
        <p:nvPicPr>
          <p:cNvPr id="9" name="Obrázek 5">
            <a:extLst>
              <a:ext uri="{FF2B5EF4-FFF2-40B4-BE49-F238E27FC236}">
                <a16:creationId xmlns:a16="http://schemas.microsoft.com/office/drawing/2014/main" id="{9E2383A3-6605-9849-9968-A21E7C39F6B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1" y="414000"/>
            <a:ext cx="1565997" cy="1061398"/>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06200" y="2012580"/>
            <a:ext cx="4179600" cy="283283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US"/>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Zástupný symbol pro zápatí 3"/>
          <p:cNvSpPr>
            <a:spLocks noGrp="1"/>
          </p:cNvSpPr>
          <p:nvPr>
            <p:ph type="ftr" sz="quarter" idx="10"/>
          </p:nvPr>
        </p:nvSpPr>
        <p:spPr/>
        <p:txBody>
          <a:bodyPr/>
          <a:lstStyle>
            <a:lvl1pPr>
              <a:defRPr/>
            </a:lvl1pPr>
          </a:lstStyle>
          <a:p>
            <a:r>
              <a:rPr lang="cs-CZ" altLang="en-US"/>
              <a:t>Zápatí prezentace</a:t>
            </a:r>
          </a:p>
        </p:txBody>
      </p:sp>
      <p:sp>
        <p:nvSpPr>
          <p:cNvPr id="5" name="Zástupný symbol pro číslo snímku 4"/>
          <p:cNvSpPr>
            <a:spLocks noGrp="1"/>
          </p:cNvSpPr>
          <p:nvPr>
            <p:ph type="sldNum" sz="quarter" idx="11"/>
          </p:nvPr>
        </p:nvSpPr>
        <p:spPr/>
        <p:txBody>
          <a:bodyPr/>
          <a:lstStyle>
            <a:lvl1pPr>
              <a:defRPr/>
            </a:lvl1pPr>
          </a:lstStyle>
          <a:p>
            <a:fld id="{E48C2680-95EF-4EC2-8DAD-FE4CEEF514E5}" type="slidenum">
              <a:rPr lang="cs-CZ" altLang="en-US"/>
              <a:pPr/>
              <a:t>‹#›</a:t>
            </a:fld>
            <a:endParaRPr lang="cs-CZ" altLang="en-US"/>
          </a:p>
        </p:txBody>
      </p:sp>
    </p:spTree>
    <p:extLst>
      <p:ext uri="{BB962C8B-B14F-4D97-AF65-F5344CB8AC3E}">
        <p14:creationId xmlns:p14="http://schemas.microsoft.com/office/powerpoint/2010/main" val="2215673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1">
            <a:extLst>
              <a:ext uri="{FF2B5EF4-FFF2-40B4-BE49-F238E27FC236}">
                <a16:creationId xmlns:a16="http://schemas.microsoft.com/office/drawing/2014/main" id="{688E37DA-02E4-BB48-8AD7-BC06059FCA5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1">
            <a:extLst>
              <a:ext uri="{FF2B5EF4-FFF2-40B4-BE49-F238E27FC236}">
                <a16:creationId xmlns:a16="http://schemas.microsoft.com/office/drawing/2014/main" id="{DCCC0367-FBBD-DA4A-9C2A-1CFEDCF0B80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
            <a:extLst>
              <a:ext uri="{FF2B5EF4-FFF2-40B4-BE49-F238E27FC236}">
                <a16:creationId xmlns:a16="http://schemas.microsoft.com/office/drawing/2014/main" id="{6D5EE9C4-2C1F-804A-86FF-3B15929B3EC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pic>
        <p:nvPicPr>
          <p:cNvPr id="12" name="Obrázek 1">
            <a:extLst>
              <a:ext uri="{FF2B5EF4-FFF2-40B4-BE49-F238E27FC236}">
                <a16:creationId xmlns:a16="http://schemas.microsoft.com/office/drawing/2014/main" id="{04172D81-C53D-2C40-B8B5-EEBCB19EDA3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9" name="Obrázek 1">
            <a:extLst>
              <a:ext uri="{FF2B5EF4-FFF2-40B4-BE49-F238E27FC236}">
                <a16:creationId xmlns:a16="http://schemas.microsoft.com/office/drawing/2014/main" id="{F7B0AD4C-18C5-6A4A-A360-5182EB548BB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
            <a:extLst>
              <a:ext uri="{FF2B5EF4-FFF2-40B4-BE49-F238E27FC236}">
                <a16:creationId xmlns:a16="http://schemas.microsoft.com/office/drawing/2014/main" id="{DFD1AC9B-6FB5-2340-B4DB-0F32E361A2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pic>
        <p:nvPicPr>
          <p:cNvPr id="7" name="Obrázek 1">
            <a:extLst>
              <a:ext uri="{FF2B5EF4-FFF2-40B4-BE49-F238E27FC236}">
                <a16:creationId xmlns:a16="http://schemas.microsoft.com/office/drawing/2014/main" id="{0064709D-8909-7A43-BD41-96E498C3FEE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7" name="Obrázek 1">
            <a:extLst>
              <a:ext uri="{FF2B5EF4-FFF2-40B4-BE49-F238E27FC236}">
                <a16:creationId xmlns:a16="http://schemas.microsoft.com/office/drawing/2014/main" id="{61587C04-9F21-8E42-A24D-BFBADC90546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2800" y="6048000"/>
            <a:ext cx="874800" cy="59292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0"/>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uni.cz/en/about-us/official-notice-board/mu-code-of-ethic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en.wikipedia.org/wiki/List_of_legal_entity_types_by_country"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Nadpis 11"/>
          <p:cNvSpPr>
            <a:spLocks noGrp="1"/>
          </p:cNvSpPr>
          <p:nvPr>
            <p:ph type="title"/>
          </p:nvPr>
        </p:nvSpPr>
        <p:spPr/>
        <p:txBody>
          <a:bodyPr/>
          <a:lstStyle/>
          <a:p>
            <a:r>
              <a:rPr lang="cs-CZ" dirty="0"/>
              <a:t>Business </a:t>
            </a:r>
            <a:r>
              <a:rPr lang="cs-CZ" dirty="0" err="1"/>
              <a:t>Ethics</a:t>
            </a:r>
            <a:r>
              <a:rPr lang="cs-CZ" dirty="0"/>
              <a:t>, </a:t>
            </a:r>
            <a:r>
              <a:rPr lang="cs-CZ" dirty="0" err="1"/>
              <a:t>Corporate</a:t>
            </a:r>
            <a:r>
              <a:rPr lang="cs-CZ" dirty="0"/>
              <a:t> </a:t>
            </a:r>
            <a:r>
              <a:rPr lang="cs-CZ" dirty="0" err="1"/>
              <a:t>Governance</a:t>
            </a:r>
            <a:endParaRPr lang="cs-CZ" dirty="0"/>
          </a:p>
        </p:txBody>
      </p:sp>
      <p:sp>
        <p:nvSpPr>
          <p:cNvPr id="13" name="Podnadpis 12"/>
          <p:cNvSpPr>
            <a:spLocks noGrp="1"/>
          </p:cNvSpPr>
          <p:nvPr>
            <p:ph type="subTitle" idx="1"/>
          </p:nvPr>
        </p:nvSpPr>
        <p:spPr>
          <a:xfrm>
            <a:off x="415200" y="5822109"/>
            <a:ext cx="11361600" cy="698497"/>
          </a:xfrm>
        </p:spPr>
        <p:txBody>
          <a:bodyPr/>
          <a:lstStyle/>
          <a:p>
            <a:r>
              <a:rPr lang="cs-CZ" sz="1800" dirty="0"/>
              <a:t>Ondrej Castek</a:t>
            </a:r>
          </a:p>
          <a:p>
            <a:r>
              <a:rPr lang="cs-CZ" sz="1800" dirty="0"/>
              <a:t>castek@econ.muni.cz</a:t>
            </a:r>
          </a:p>
        </p:txBody>
      </p:sp>
      <p:sp>
        <p:nvSpPr>
          <p:cNvPr id="5" name="Podnadpis 12">
            <a:extLst>
              <a:ext uri="{FF2B5EF4-FFF2-40B4-BE49-F238E27FC236}">
                <a16:creationId xmlns:a16="http://schemas.microsoft.com/office/drawing/2014/main" id="{CABF4E04-F9EF-413C-997A-6A6897E99DDD}"/>
              </a:ext>
            </a:extLst>
          </p:cNvPr>
          <p:cNvSpPr txBox="1">
            <a:spLocks/>
          </p:cNvSpPr>
          <p:nvPr/>
        </p:nvSpPr>
        <p:spPr>
          <a:xfrm>
            <a:off x="398502" y="3722696"/>
            <a:ext cx="11361600" cy="698497"/>
          </a:xfrm>
          <a:prstGeom prst="rect">
            <a:avLst/>
          </a:prstGeom>
        </p:spPr>
        <p:txBody>
          <a:bodyPr vert="horz" lIns="0" tIns="0" rIns="0" bIns="0" rtlCol="0" anchor="t">
            <a:noAutofit/>
          </a:bodyPr>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rtl="0" eaLnBrk="1" fontAlgn="base" hangingPunct="1">
              <a:lnSpc>
                <a:spcPts val="1800"/>
              </a:lnSpc>
              <a:spcBef>
                <a:spcPts val="0"/>
              </a:spcBef>
              <a:spcAft>
                <a:spcPct val="0"/>
              </a:spcAft>
              <a:buClr>
                <a:schemeClr val="tx2"/>
              </a:buClr>
              <a:buSzPct val="100000"/>
              <a:buFontTx/>
              <a:buNone/>
              <a:defRPr sz="2000" b="0">
                <a:solidFill>
                  <a:schemeClr val="tx1"/>
                </a:solidFill>
                <a:latin typeface="+mn-lt"/>
              </a:defRPr>
            </a:lvl2pPr>
            <a:lvl3pPr marL="914400" indent="0" algn="ctr" rtl="0" eaLnBrk="1" fontAlgn="base" hangingPunct="1">
              <a:lnSpc>
                <a:spcPts val="1800"/>
              </a:lnSpc>
              <a:spcBef>
                <a:spcPts val="0"/>
              </a:spcBef>
              <a:spcAft>
                <a:spcPct val="0"/>
              </a:spcAft>
              <a:buClr>
                <a:schemeClr val="folHlink"/>
              </a:buClr>
              <a:buSzPct val="80000"/>
              <a:buFontTx/>
              <a:buNone/>
              <a:defRPr sz="1800" b="0">
                <a:solidFill>
                  <a:schemeClr val="tx1"/>
                </a:solidFill>
                <a:latin typeface="+mn-lt"/>
              </a:defRPr>
            </a:lvl3pPr>
            <a:lvl4pPr marL="1371600" indent="0" algn="ctr" rtl="0" eaLnBrk="1" fontAlgn="base" hangingPunct="1">
              <a:lnSpc>
                <a:spcPts val="1800"/>
              </a:lnSpc>
              <a:spcBef>
                <a:spcPts val="0"/>
              </a:spcBef>
              <a:spcAft>
                <a:spcPct val="0"/>
              </a:spcAft>
              <a:buClr>
                <a:schemeClr val="accent2"/>
              </a:buClr>
              <a:buSzPct val="90000"/>
              <a:buFontTx/>
              <a:buNone/>
              <a:defRPr sz="1600" b="0">
                <a:solidFill>
                  <a:schemeClr val="tx1"/>
                </a:solidFill>
                <a:latin typeface="+mn-lt"/>
              </a:defRPr>
            </a:lvl4pPr>
            <a:lvl5pPr marL="1828800" indent="0" algn="ctr" rtl="0" eaLnBrk="1" fontAlgn="base" hangingPunct="1">
              <a:lnSpc>
                <a:spcPts val="1800"/>
              </a:lnSpc>
              <a:spcBef>
                <a:spcPts val="0"/>
              </a:spcBef>
              <a:spcAft>
                <a:spcPct val="0"/>
              </a:spcAft>
              <a:buClr>
                <a:schemeClr val="accent1"/>
              </a:buClr>
              <a:buFontTx/>
              <a:buNone/>
              <a:defRPr sz="1600" b="0">
                <a:solidFill>
                  <a:schemeClr val="tx1"/>
                </a:solidFill>
                <a:latin typeface="+mn-lt"/>
              </a:defRPr>
            </a:lvl5pPr>
            <a:lvl6pPr marL="2286000" indent="0" algn="ctr" rtl="0" eaLnBrk="1" fontAlgn="base" hangingPunct="1">
              <a:spcBef>
                <a:spcPct val="20000"/>
              </a:spcBef>
              <a:spcAft>
                <a:spcPct val="0"/>
              </a:spcAft>
              <a:buClr>
                <a:schemeClr val="accent1"/>
              </a:buClr>
              <a:buFont typeface="Wingdings" pitchFamily="2" charset="2"/>
              <a:buNone/>
              <a:defRPr sz="1600">
                <a:solidFill>
                  <a:schemeClr val="tx1"/>
                </a:solidFill>
                <a:latin typeface="+mn-lt"/>
              </a:defRPr>
            </a:lvl6pPr>
            <a:lvl7pPr marL="2743200" indent="0" algn="ctr" rtl="0" eaLnBrk="1" fontAlgn="base" hangingPunct="1">
              <a:lnSpc>
                <a:spcPts val="1800"/>
              </a:lnSpc>
              <a:spcBef>
                <a:spcPts val="0"/>
              </a:spcBef>
              <a:spcAft>
                <a:spcPct val="0"/>
              </a:spcAft>
              <a:buClr>
                <a:schemeClr val="accent1"/>
              </a:buClr>
              <a:buFont typeface="Arial" panose="020B0604020202020204" pitchFamily="34" charset="0"/>
              <a:buNone/>
              <a:defRPr sz="1600" baseline="0">
                <a:solidFill>
                  <a:schemeClr val="tx1"/>
                </a:solidFill>
                <a:latin typeface="+mn-lt"/>
              </a:defRPr>
            </a:lvl7pPr>
            <a:lvl8pPr marL="32004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8pPr>
            <a:lvl9pPr marL="36576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9pPr>
          </a:lstStyle>
          <a:p>
            <a:r>
              <a:rPr lang="en-US" sz="3600" kern="0" dirty="0"/>
              <a:t>Lecture </a:t>
            </a:r>
            <a:r>
              <a:rPr lang="cs-CZ" sz="3600" kern="0" dirty="0"/>
              <a:t>10</a:t>
            </a:r>
            <a:r>
              <a:rPr lang="en-US" sz="3600" kern="0" dirty="0"/>
              <a:t>:</a:t>
            </a:r>
            <a:endParaRPr lang="cs-CZ" sz="3600" kern="0" dirty="0"/>
          </a:p>
          <a:p>
            <a:endParaRPr lang="cs-CZ" kern="0" dirty="0"/>
          </a:p>
          <a:p>
            <a:r>
              <a:rPr lang="cs-CZ" kern="0" dirty="0" err="1"/>
              <a:t>Ethics</a:t>
            </a:r>
            <a:r>
              <a:rPr lang="cs-CZ" kern="0" dirty="0"/>
              <a:t>, </a:t>
            </a:r>
            <a:r>
              <a:rPr lang="cs-CZ" kern="0" dirty="0" err="1"/>
              <a:t>Corporate</a:t>
            </a:r>
            <a:r>
              <a:rPr lang="cs-CZ" kern="0" dirty="0"/>
              <a:t> </a:t>
            </a:r>
            <a:r>
              <a:rPr lang="cs-CZ" kern="0" dirty="0" err="1"/>
              <a:t>Social</a:t>
            </a:r>
            <a:r>
              <a:rPr lang="cs-CZ" kern="0" dirty="0"/>
              <a:t> </a:t>
            </a:r>
            <a:r>
              <a:rPr lang="cs-CZ" kern="0" dirty="0" err="1"/>
              <a:t>Responsibility</a:t>
            </a:r>
            <a:r>
              <a:rPr lang="cs-CZ" kern="0" dirty="0"/>
              <a:t>, </a:t>
            </a:r>
            <a:r>
              <a:rPr lang="cs-CZ" kern="0" dirty="0" err="1"/>
              <a:t>Corporate</a:t>
            </a:r>
            <a:r>
              <a:rPr lang="cs-CZ" kern="0" dirty="0"/>
              <a:t> </a:t>
            </a:r>
            <a:r>
              <a:rPr lang="cs-CZ" kern="0" dirty="0" err="1"/>
              <a:t>Governance</a:t>
            </a:r>
            <a:endParaRPr lang="en-US" kern="0"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10</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The</a:t>
            </a:r>
            <a:r>
              <a:rPr lang="cs-CZ" dirty="0"/>
              <a:t> business </a:t>
            </a:r>
            <a:r>
              <a:rPr lang="cs-CZ" dirty="0" err="1"/>
              <a:t>ethics</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buNone/>
            </a:pPr>
            <a:r>
              <a:rPr lang="cs-CZ" sz="2400" dirty="0" err="1">
                <a:solidFill>
                  <a:srgbClr val="000000"/>
                </a:solidFill>
                <a:latin typeface="LiberationSerif"/>
              </a:rPr>
              <a:t>How</a:t>
            </a:r>
            <a:r>
              <a:rPr lang="cs-CZ" sz="2400" dirty="0">
                <a:solidFill>
                  <a:srgbClr val="000000"/>
                </a:solidFill>
                <a:latin typeface="LiberationSerif"/>
              </a:rPr>
              <a:t> to „do“ </a:t>
            </a:r>
            <a:r>
              <a:rPr lang="cs-CZ" sz="2400" dirty="0" err="1">
                <a:solidFill>
                  <a:srgbClr val="000000"/>
                </a:solidFill>
                <a:latin typeface="LiberationSerif"/>
              </a:rPr>
              <a:t>the</a:t>
            </a:r>
            <a:r>
              <a:rPr lang="cs-CZ" sz="2400" dirty="0">
                <a:solidFill>
                  <a:srgbClr val="000000"/>
                </a:solidFill>
                <a:latin typeface="LiberationSerif"/>
              </a:rPr>
              <a:t> business </a:t>
            </a:r>
            <a:r>
              <a:rPr lang="cs-CZ" sz="2400" dirty="0" err="1">
                <a:solidFill>
                  <a:srgbClr val="000000"/>
                </a:solidFill>
                <a:latin typeface="LiberationSerif"/>
              </a:rPr>
              <a:t>ethics</a:t>
            </a:r>
            <a:r>
              <a:rPr lang="cs-CZ" sz="2400" dirty="0">
                <a:solidFill>
                  <a:srgbClr val="000000"/>
                </a:solidFill>
                <a:latin typeface="LiberationSerif"/>
              </a:rPr>
              <a:t>?</a:t>
            </a:r>
          </a:p>
          <a:p>
            <a:pPr marL="72000" indent="0">
              <a:buNone/>
            </a:pPr>
            <a:endParaRPr lang="cs-CZ" sz="2400" dirty="0">
              <a:solidFill>
                <a:srgbClr val="000000"/>
              </a:solidFill>
              <a:latin typeface="LiberationSerif"/>
            </a:endParaRPr>
          </a:p>
          <a:p>
            <a:r>
              <a:rPr lang="cs-CZ" sz="2400" dirty="0">
                <a:solidFill>
                  <a:srgbClr val="000000"/>
                </a:solidFill>
                <a:latin typeface="LiberationSerif"/>
              </a:rPr>
              <a:t>CSR</a:t>
            </a:r>
          </a:p>
          <a:p>
            <a:r>
              <a:rPr lang="cs-CZ" sz="2400" dirty="0" err="1">
                <a:solidFill>
                  <a:srgbClr val="000000"/>
                </a:solidFill>
                <a:latin typeface="LiberationSerif"/>
              </a:rPr>
              <a:t>Codes</a:t>
            </a:r>
            <a:r>
              <a:rPr lang="cs-CZ" sz="2400" dirty="0">
                <a:solidFill>
                  <a:srgbClr val="000000"/>
                </a:solidFill>
                <a:latin typeface="LiberationSerif"/>
              </a:rPr>
              <a:t> of </a:t>
            </a:r>
            <a:r>
              <a:rPr lang="cs-CZ" sz="2400" dirty="0" err="1">
                <a:solidFill>
                  <a:srgbClr val="000000"/>
                </a:solidFill>
                <a:latin typeface="LiberationSerif"/>
              </a:rPr>
              <a:t>conduct</a:t>
            </a:r>
            <a:r>
              <a:rPr lang="cs-CZ" sz="2400" dirty="0">
                <a:solidFill>
                  <a:srgbClr val="000000"/>
                </a:solidFill>
                <a:latin typeface="LiberationSerif"/>
              </a:rPr>
              <a:t> (</a:t>
            </a:r>
            <a:r>
              <a:rPr lang="cs-CZ" sz="2400" dirty="0">
                <a:solidFill>
                  <a:srgbClr val="000000"/>
                </a:solidFill>
                <a:latin typeface="LiberationSerif"/>
                <a:hlinkClick r:id="rId3"/>
              </a:rPr>
              <a:t>https://www.muni.cz/en/</a:t>
            </a:r>
            <a:r>
              <a:rPr lang="cs-CZ" sz="2400" dirty="0" err="1">
                <a:solidFill>
                  <a:srgbClr val="000000"/>
                </a:solidFill>
                <a:latin typeface="LiberationSerif"/>
                <a:hlinkClick r:id="rId3"/>
              </a:rPr>
              <a:t>about-us</a:t>
            </a:r>
            <a:r>
              <a:rPr lang="cs-CZ" sz="2400" dirty="0">
                <a:solidFill>
                  <a:srgbClr val="000000"/>
                </a:solidFill>
                <a:latin typeface="LiberationSerif"/>
                <a:hlinkClick r:id="rId3"/>
              </a:rPr>
              <a:t>/</a:t>
            </a:r>
            <a:r>
              <a:rPr lang="cs-CZ" sz="2400" dirty="0" err="1">
                <a:solidFill>
                  <a:srgbClr val="000000"/>
                </a:solidFill>
                <a:latin typeface="LiberationSerif"/>
                <a:hlinkClick r:id="rId3"/>
              </a:rPr>
              <a:t>official-notice-board</a:t>
            </a:r>
            <a:r>
              <a:rPr lang="cs-CZ" sz="2400" dirty="0">
                <a:solidFill>
                  <a:srgbClr val="000000"/>
                </a:solidFill>
                <a:latin typeface="LiberationSerif"/>
                <a:hlinkClick r:id="rId3"/>
              </a:rPr>
              <a:t>/mu-</a:t>
            </a:r>
            <a:r>
              <a:rPr lang="cs-CZ" sz="2400" dirty="0" err="1">
                <a:solidFill>
                  <a:srgbClr val="000000"/>
                </a:solidFill>
                <a:latin typeface="LiberationSerif"/>
                <a:hlinkClick r:id="rId3"/>
              </a:rPr>
              <a:t>code</a:t>
            </a:r>
            <a:r>
              <a:rPr lang="cs-CZ" sz="2400" dirty="0">
                <a:solidFill>
                  <a:srgbClr val="000000"/>
                </a:solidFill>
                <a:latin typeface="LiberationSerif"/>
                <a:hlinkClick r:id="rId3"/>
              </a:rPr>
              <a:t>-of-</a:t>
            </a:r>
            <a:r>
              <a:rPr lang="cs-CZ" sz="2400" dirty="0" err="1">
                <a:solidFill>
                  <a:srgbClr val="000000"/>
                </a:solidFill>
                <a:latin typeface="LiberationSerif"/>
                <a:hlinkClick r:id="rId3"/>
              </a:rPr>
              <a:t>ethics</a:t>
            </a:r>
            <a:r>
              <a:rPr lang="cs-CZ" sz="2400" dirty="0">
                <a:solidFill>
                  <a:srgbClr val="000000"/>
                </a:solidFill>
                <a:latin typeface="LiberationSerif"/>
              </a:rPr>
              <a:t>)</a:t>
            </a:r>
          </a:p>
          <a:p>
            <a:r>
              <a:rPr lang="cs-CZ" sz="2400" dirty="0" err="1">
                <a:solidFill>
                  <a:srgbClr val="000000"/>
                </a:solidFill>
                <a:latin typeface="LiberationSerif"/>
              </a:rPr>
              <a:t>Walk</a:t>
            </a:r>
            <a:r>
              <a:rPr lang="cs-CZ" sz="2400" dirty="0">
                <a:solidFill>
                  <a:srgbClr val="000000"/>
                </a:solidFill>
                <a:latin typeface="LiberationSerif"/>
              </a:rPr>
              <a:t> </a:t>
            </a:r>
            <a:r>
              <a:rPr lang="cs-CZ" sz="2400" dirty="0" err="1">
                <a:solidFill>
                  <a:srgbClr val="000000"/>
                </a:solidFill>
                <a:latin typeface="LiberationSerif"/>
              </a:rPr>
              <a:t>the</a:t>
            </a:r>
            <a:r>
              <a:rPr lang="cs-CZ" sz="2400" dirty="0">
                <a:solidFill>
                  <a:srgbClr val="000000"/>
                </a:solidFill>
                <a:latin typeface="LiberationSerif"/>
              </a:rPr>
              <a:t> talk!</a:t>
            </a:r>
          </a:p>
        </p:txBody>
      </p:sp>
    </p:spTree>
    <p:extLst>
      <p:ext uri="{BB962C8B-B14F-4D97-AF65-F5344CB8AC3E}">
        <p14:creationId xmlns:p14="http://schemas.microsoft.com/office/powerpoint/2010/main" val="9950186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a:t>Business </a:t>
            </a:r>
            <a:r>
              <a:rPr lang="cs-CZ" dirty="0" err="1"/>
              <a:t>entities</a:t>
            </a:r>
            <a:r>
              <a:rPr lang="cs-CZ" dirty="0"/>
              <a:t>, </a:t>
            </a:r>
            <a:r>
              <a:rPr lang="cs-CZ" dirty="0" err="1"/>
              <a:t>the</a:t>
            </a:r>
            <a:r>
              <a:rPr lang="cs-CZ" dirty="0"/>
              <a:t> </a:t>
            </a:r>
            <a:r>
              <a:rPr lang="cs-CZ" dirty="0" err="1"/>
              <a:t>corporation</a:t>
            </a:r>
            <a:br>
              <a:rPr lang="cs-CZ" dirty="0"/>
            </a:br>
            <a:br>
              <a:rPr lang="cs-CZ" dirty="0"/>
            </a:br>
            <a:br>
              <a:rPr lang="cs-CZ" dirty="0"/>
            </a:br>
            <a:r>
              <a:rPr lang="cs-CZ" sz="3600" b="0" dirty="0" err="1"/>
              <a:t>Owners</a:t>
            </a:r>
            <a:r>
              <a:rPr lang="cs-CZ" sz="3600" b="0" dirty="0"/>
              <a:t>‘ </a:t>
            </a:r>
            <a:r>
              <a:rPr lang="cs-CZ" sz="3600" b="0" dirty="0" err="1"/>
              <a:t>rights</a:t>
            </a:r>
            <a:r>
              <a:rPr lang="cs-CZ" sz="3600" b="0" dirty="0"/>
              <a:t>, business </a:t>
            </a:r>
            <a:r>
              <a:rPr lang="cs-CZ" sz="3600" b="0" dirty="0" err="1"/>
              <a:t>entities</a:t>
            </a:r>
            <a:r>
              <a:rPr lang="cs-CZ" sz="3600" b="0" dirty="0"/>
              <a:t>, IPO, </a:t>
            </a:r>
            <a:r>
              <a:rPr lang="cs-CZ" sz="3600" b="0" dirty="0" err="1"/>
              <a:t>unicorn</a:t>
            </a:r>
            <a:endParaRPr lang="en-US" dirty="0"/>
          </a:p>
        </p:txBody>
      </p:sp>
    </p:spTree>
    <p:extLst>
      <p:ext uri="{BB962C8B-B14F-4D97-AF65-F5344CB8AC3E}">
        <p14:creationId xmlns:p14="http://schemas.microsoft.com/office/powerpoint/2010/main" val="1398635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12</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Owners</a:t>
            </a:r>
            <a:r>
              <a:rPr lang="cs-CZ" dirty="0"/>
              <a:t>: </a:t>
            </a:r>
            <a:r>
              <a:rPr lang="cs-CZ" dirty="0" err="1"/>
              <a:t>rights</a:t>
            </a:r>
            <a:r>
              <a:rPr lang="cs-CZ" dirty="0"/>
              <a:t>, </a:t>
            </a:r>
            <a:r>
              <a:rPr lang="cs-CZ" dirty="0" err="1"/>
              <a:t>expectations</a:t>
            </a:r>
            <a:r>
              <a:rPr lang="cs-CZ" dirty="0"/>
              <a:t>, </a:t>
            </a:r>
            <a:r>
              <a:rPr lang="cs-CZ" dirty="0" err="1"/>
              <a:t>power</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buNone/>
            </a:pPr>
            <a:r>
              <a:rPr lang="cs-CZ" sz="2400" b="1" dirty="0">
                <a:solidFill>
                  <a:srgbClr val="000000"/>
                </a:solidFill>
                <a:latin typeface="LiberationSerif"/>
              </a:rPr>
              <a:t>Q: </a:t>
            </a:r>
            <a:r>
              <a:rPr lang="cs-CZ" sz="2400" b="1" dirty="0" err="1">
                <a:solidFill>
                  <a:srgbClr val="000000"/>
                </a:solidFill>
                <a:latin typeface="LiberationSerif"/>
              </a:rPr>
              <a:t>What</a:t>
            </a:r>
            <a:r>
              <a:rPr lang="cs-CZ" sz="2400" b="1" dirty="0">
                <a:solidFill>
                  <a:srgbClr val="000000"/>
                </a:solidFill>
                <a:latin typeface="LiberationSerif"/>
              </a:rPr>
              <a:t> are </a:t>
            </a:r>
            <a:r>
              <a:rPr lang="cs-CZ" sz="2400" b="1" dirty="0" err="1">
                <a:solidFill>
                  <a:srgbClr val="000000"/>
                </a:solidFill>
                <a:latin typeface="LiberationSerif"/>
              </a:rPr>
              <a:t>the</a:t>
            </a:r>
            <a:r>
              <a:rPr lang="cs-CZ" sz="2400" b="1" dirty="0">
                <a:solidFill>
                  <a:srgbClr val="000000"/>
                </a:solidFill>
                <a:latin typeface="LiberationSerif"/>
              </a:rPr>
              <a:t> </a:t>
            </a:r>
            <a:r>
              <a:rPr lang="cs-CZ" sz="2400" b="1" dirty="0" err="1">
                <a:solidFill>
                  <a:srgbClr val="000000"/>
                </a:solidFill>
                <a:latin typeface="LiberationSerif"/>
              </a:rPr>
              <a:t>owners</a:t>
            </a:r>
            <a:r>
              <a:rPr lang="cs-CZ" sz="2400" b="1" dirty="0">
                <a:solidFill>
                  <a:srgbClr val="000000"/>
                </a:solidFill>
                <a:latin typeface="LiberationSerif"/>
              </a:rPr>
              <a:t>‘ </a:t>
            </a:r>
            <a:r>
              <a:rPr lang="cs-CZ" sz="2400" b="1" dirty="0" err="1">
                <a:solidFill>
                  <a:srgbClr val="000000"/>
                </a:solidFill>
                <a:latin typeface="LiberationSerif"/>
              </a:rPr>
              <a:t>rights</a:t>
            </a:r>
            <a:r>
              <a:rPr lang="cs-CZ" sz="2400" b="1" dirty="0">
                <a:solidFill>
                  <a:srgbClr val="000000"/>
                </a:solidFill>
                <a:latin typeface="LiberationSerif"/>
              </a:rPr>
              <a:t>?</a:t>
            </a:r>
          </a:p>
        </p:txBody>
      </p:sp>
    </p:spTree>
    <p:extLst>
      <p:ext uri="{BB962C8B-B14F-4D97-AF65-F5344CB8AC3E}">
        <p14:creationId xmlns:p14="http://schemas.microsoft.com/office/powerpoint/2010/main" val="28328713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13</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Owners</a:t>
            </a:r>
            <a:r>
              <a:rPr lang="cs-CZ" dirty="0"/>
              <a:t>: </a:t>
            </a:r>
            <a:r>
              <a:rPr lang="cs-CZ" dirty="0" err="1"/>
              <a:t>rights</a:t>
            </a:r>
            <a:r>
              <a:rPr lang="cs-CZ" dirty="0"/>
              <a:t>, </a:t>
            </a:r>
            <a:r>
              <a:rPr lang="cs-CZ" dirty="0" err="1"/>
              <a:t>expectations</a:t>
            </a:r>
            <a:r>
              <a:rPr lang="cs-CZ" dirty="0"/>
              <a:t>, </a:t>
            </a:r>
            <a:r>
              <a:rPr lang="cs-CZ" dirty="0" err="1"/>
              <a:t>power</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buNone/>
            </a:pPr>
            <a:r>
              <a:rPr lang="cs-CZ" sz="2400" dirty="0" err="1">
                <a:solidFill>
                  <a:srgbClr val="000000"/>
                </a:solidFill>
                <a:latin typeface="LiberationSerif"/>
              </a:rPr>
              <a:t>Company</a:t>
            </a:r>
            <a:r>
              <a:rPr lang="cs-CZ" sz="2400" dirty="0">
                <a:solidFill>
                  <a:srgbClr val="000000"/>
                </a:solidFill>
                <a:latin typeface="LiberationSerif"/>
              </a:rPr>
              <a:t> </a:t>
            </a:r>
            <a:r>
              <a:rPr lang="cs-CZ" sz="2400" dirty="0" err="1">
                <a:solidFill>
                  <a:srgbClr val="000000"/>
                </a:solidFill>
                <a:latin typeface="LiberationSerif"/>
              </a:rPr>
              <a:t>is</a:t>
            </a:r>
            <a:r>
              <a:rPr lang="cs-CZ" sz="2400" dirty="0">
                <a:solidFill>
                  <a:srgbClr val="000000"/>
                </a:solidFill>
                <a:latin typeface="LiberationSerif"/>
              </a:rPr>
              <a:t> </a:t>
            </a:r>
            <a:r>
              <a:rPr lang="cs-CZ" sz="2400" i="1" dirty="0">
                <a:solidFill>
                  <a:srgbClr val="000000"/>
                </a:solidFill>
                <a:latin typeface="LiberationSerif"/>
              </a:rPr>
              <a:t>„</a:t>
            </a:r>
            <a:r>
              <a:rPr lang="cs-CZ" sz="2400" i="1" dirty="0" err="1">
                <a:solidFill>
                  <a:srgbClr val="000000"/>
                </a:solidFill>
                <a:latin typeface="LiberationSerif"/>
              </a:rPr>
              <a:t>the</a:t>
            </a:r>
            <a:r>
              <a:rPr lang="cs-CZ" sz="2400" i="1" dirty="0">
                <a:solidFill>
                  <a:srgbClr val="000000"/>
                </a:solidFill>
                <a:latin typeface="LiberationSerif"/>
              </a:rPr>
              <a:t> </a:t>
            </a:r>
            <a:r>
              <a:rPr lang="cs-CZ" sz="2400" i="1" dirty="0" err="1">
                <a:solidFill>
                  <a:srgbClr val="000000"/>
                </a:solidFill>
                <a:latin typeface="LiberationSerif"/>
              </a:rPr>
              <a:t>bundle</a:t>
            </a:r>
            <a:r>
              <a:rPr lang="cs-CZ" sz="2400" i="1" dirty="0">
                <a:solidFill>
                  <a:srgbClr val="000000"/>
                </a:solidFill>
                <a:latin typeface="LiberationSerif"/>
              </a:rPr>
              <a:t> of </a:t>
            </a:r>
            <a:r>
              <a:rPr lang="cs-CZ" sz="2400" i="1" dirty="0" err="1">
                <a:solidFill>
                  <a:srgbClr val="000000"/>
                </a:solidFill>
                <a:latin typeface="LiberationSerif"/>
              </a:rPr>
              <a:t>rights</a:t>
            </a:r>
            <a:r>
              <a:rPr lang="cs-CZ" sz="2400" i="1" dirty="0">
                <a:solidFill>
                  <a:srgbClr val="000000"/>
                </a:solidFill>
                <a:latin typeface="LiberationSerif"/>
              </a:rPr>
              <a:t>“ </a:t>
            </a:r>
            <a:r>
              <a:rPr lang="cs-CZ" sz="2400" dirty="0">
                <a:solidFill>
                  <a:srgbClr val="000000"/>
                </a:solidFill>
                <a:latin typeface="LiberationSerif"/>
              </a:rPr>
              <a:t>(R. </a:t>
            </a:r>
            <a:r>
              <a:rPr lang="cs-CZ" sz="2400" dirty="0" err="1">
                <a:solidFill>
                  <a:srgbClr val="000000"/>
                </a:solidFill>
                <a:latin typeface="LiberationSerif"/>
              </a:rPr>
              <a:t>Coase</a:t>
            </a:r>
            <a:r>
              <a:rPr lang="cs-CZ" sz="2400" dirty="0">
                <a:solidFill>
                  <a:srgbClr val="000000"/>
                </a:solidFill>
                <a:latin typeface="LiberationSerif"/>
              </a:rPr>
              <a:t>, 1960)</a:t>
            </a:r>
          </a:p>
          <a:p>
            <a:pPr marL="72000" indent="0">
              <a:buNone/>
            </a:pPr>
            <a:r>
              <a:rPr lang="cs-CZ" sz="2400" dirty="0" err="1">
                <a:solidFill>
                  <a:srgbClr val="000000"/>
                </a:solidFill>
                <a:latin typeface="LiberationSerif"/>
              </a:rPr>
              <a:t>Owners</a:t>
            </a:r>
            <a:r>
              <a:rPr lang="cs-CZ" sz="2400" dirty="0">
                <a:solidFill>
                  <a:srgbClr val="000000"/>
                </a:solidFill>
                <a:latin typeface="LiberationSerif"/>
              </a:rPr>
              <a:t> are </a:t>
            </a:r>
            <a:r>
              <a:rPr lang="cs-CZ" sz="2400" dirty="0" err="1">
                <a:solidFill>
                  <a:srgbClr val="000000"/>
                </a:solidFill>
                <a:latin typeface="LiberationSerif"/>
              </a:rPr>
              <a:t>entitled</a:t>
            </a:r>
            <a:r>
              <a:rPr lang="cs-CZ" sz="2400" dirty="0">
                <a:solidFill>
                  <a:srgbClr val="000000"/>
                </a:solidFill>
                <a:latin typeface="LiberationSerif"/>
              </a:rPr>
              <a:t> </a:t>
            </a:r>
            <a:r>
              <a:rPr lang="cs-CZ" sz="2400" dirty="0" err="1">
                <a:solidFill>
                  <a:srgbClr val="000000"/>
                </a:solidFill>
                <a:latin typeface="LiberationSerif"/>
              </a:rPr>
              <a:t>only</a:t>
            </a:r>
            <a:r>
              <a:rPr lang="cs-CZ" sz="2400" dirty="0">
                <a:solidFill>
                  <a:srgbClr val="000000"/>
                </a:solidFill>
                <a:latin typeface="LiberationSerif"/>
              </a:rPr>
              <a:t> </a:t>
            </a:r>
            <a:r>
              <a:rPr lang="cs-CZ" sz="2400" b="1" dirty="0">
                <a:solidFill>
                  <a:srgbClr val="000000"/>
                </a:solidFill>
                <a:latin typeface="LiberationSerif"/>
              </a:rPr>
              <a:t>to </a:t>
            </a:r>
            <a:r>
              <a:rPr lang="cs-CZ" sz="2400" b="1" dirty="0" err="1">
                <a:solidFill>
                  <a:srgbClr val="000000"/>
                </a:solidFill>
                <a:latin typeface="LiberationSerif"/>
              </a:rPr>
              <a:t>residual</a:t>
            </a:r>
            <a:r>
              <a:rPr lang="cs-CZ" sz="2400" b="1" dirty="0">
                <a:solidFill>
                  <a:srgbClr val="000000"/>
                </a:solidFill>
                <a:latin typeface="LiberationSerif"/>
              </a:rPr>
              <a:t> </a:t>
            </a:r>
            <a:r>
              <a:rPr lang="cs-CZ" sz="2400" b="1" dirty="0" err="1">
                <a:solidFill>
                  <a:srgbClr val="000000"/>
                </a:solidFill>
                <a:latin typeface="LiberationSerif"/>
              </a:rPr>
              <a:t>rights</a:t>
            </a:r>
            <a:r>
              <a:rPr lang="cs-CZ" sz="2400" dirty="0">
                <a:solidFill>
                  <a:srgbClr val="000000"/>
                </a:solidFill>
                <a:latin typeface="LiberationSerif"/>
              </a:rPr>
              <a:t> to </a:t>
            </a:r>
            <a:r>
              <a:rPr lang="cs-CZ" sz="2400" dirty="0" err="1">
                <a:solidFill>
                  <a:srgbClr val="000000"/>
                </a:solidFill>
                <a:latin typeface="LiberationSerif"/>
              </a:rPr>
              <a:t>property</a:t>
            </a:r>
            <a:r>
              <a:rPr lang="cs-CZ" sz="2400" dirty="0">
                <a:solidFill>
                  <a:srgbClr val="000000"/>
                </a:solidFill>
                <a:latin typeface="LiberationSerif"/>
              </a:rPr>
              <a:t> and </a:t>
            </a:r>
            <a:r>
              <a:rPr lang="cs-CZ" sz="2400" dirty="0" err="1">
                <a:solidFill>
                  <a:srgbClr val="000000"/>
                </a:solidFill>
                <a:latin typeface="LiberationSerif"/>
              </a:rPr>
              <a:t>control</a:t>
            </a:r>
            <a:r>
              <a:rPr lang="cs-CZ" sz="2400" dirty="0">
                <a:solidFill>
                  <a:srgbClr val="000000"/>
                </a:solidFill>
                <a:latin typeface="LiberationSerif"/>
              </a:rPr>
              <a:t>.</a:t>
            </a:r>
          </a:p>
          <a:p>
            <a:pPr marL="72000" indent="0">
              <a:buNone/>
            </a:pPr>
            <a:endParaRPr lang="cs-CZ" sz="2400" dirty="0">
              <a:solidFill>
                <a:srgbClr val="000000"/>
              </a:solidFill>
              <a:latin typeface="LiberationSerif"/>
            </a:endParaRPr>
          </a:p>
          <a:p>
            <a:pPr marL="72000" indent="0">
              <a:buNone/>
            </a:pPr>
            <a:r>
              <a:rPr lang="cs-CZ" sz="2400" b="1" dirty="0">
                <a:solidFill>
                  <a:srgbClr val="000000"/>
                </a:solidFill>
                <a:latin typeface="LiberationSerif"/>
              </a:rPr>
              <a:t>Q: </a:t>
            </a:r>
            <a:r>
              <a:rPr lang="cs-CZ" sz="2400" b="1" dirty="0" err="1">
                <a:solidFill>
                  <a:srgbClr val="000000"/>
                </a:solidFill>
                <a:latin typeface="LiberationSerif"/>
              </a:rPr>
              <a:t>What</a:t>
            </a:r>
            <a:r>
              <a:rPr lang="cs-CZ" sz="2400" b="1" dirty="0">
                <a:solidFill>
                  <a:srgbClr val="000000"/>
                </a:solidFill>
                <a:latin typeface="LiberationSerif"/>
              </a:rPr>
              <a:t> are </a:t>
            </a:r>
            <a:r>
              <a:rPr lang="cs-CZ" sz="2400" b="1" dirty="0" err="1">
                <a:solidFill>
                  <a:srgbClr val="000000"/>
                </a:solidFill>
                <a:latin typeface="LiberationSerif"/>
              </a:rPr>
              <a:t>the</a:t>
            </a:r>
            <a:r>
              <a:rPr lang="cs-CZ" sz="2400" b="1" dirty="0">
                <a:solidFill>
                  <a:srgbClr val="000000"/>
                </a:solidFill>
                <a:latin typeface="LiberationSerif"/>
              </a:rPr>
              <a:t> </a:t>
            </a:r>
            <a:r>
              <a:rPr lang="cs-CZ" sz="2400" b="1" dirty="0" err="1">
                <a:solidFill>
                  <a:srgbClr val="000000"/>
                </a:solidFill>
                <a:latin typeface="LiberationSerif"/>
              </a:rPr>
              <a:t>expectations</a:t>
            </a:r>
            <a:r>
              <a:rPr lang="cs-CZ" sz="2400" b="1" dirty="0">
                <a:solidFill>
                  <a:srgbClr val="000000"/>
                </a:solidFill>
                <a:latin typeface="LiberationSerif"/>
              </a:rPr>
              <a:t> of </a:t>
            </a:r>
            <a:r>
              <a:rPr lang="cs-CZ" sz="2400" b="1" dirty="0" err="1">
                <a:solidFill>
                  <a:srgbClr val="000000"/>
                </a:solidFill>
                <a:latin typeface="LiberationSerif"/>
              </a:rPr>
              <a:t>owners</a:t>
            </a:r>
            <a:r>
              <a:rPr lang="cs-CZ" sz="2400" b="1" dirty="0">
                <a:solidFill>
                  <a:srgbClr val="000000"/>
                </a:solidFill>
                <a:latin typeface="LiberationSerif"/>
              </a:rPr>
              <a:t>?</a:t>
            </a:r>
          </a:p>
          <a:p>
            <a:pPr marL="72000" indent="0">
              <a:buNone/>
            </a:pPr>
            <a:endParaRPr lang="cs-CZ" sz="2400" b="1" dirty="0">
              <a:solidFill>
                <a:srgbClr val="000000"/>
              </a:solidFill>
              <a:latin typeface="LiberationSerif"/>
            </a:endParaRPr>
          </a:p>
          <a:p>
            <a:pPr marL="72000" indent="0">
              <a:buNone/>
            </a:pPr>
            <a:r>
              <a:rPr lang="cs-CZ" sz="2400" b="1" dirty="0">
                <a:solidFill>
                  <a:srgbClr val="000000"/>
                </a:solidFill>
                <a:latin typeface="LiberationSerif"/>
              </a:rPr>
              <a:t>Q: </a:t>
            </a:r>
            <a:r>
              <a:rPr lang="cs-CZ" sz="2400" b="1" dirty="0" err="1">
                <a:solidFill>
                  <a:srgbClr val="000000"/>
                </a:solidFill>
                <a:latin typeface="LiberationSerif"/>
              </a:rPr>
              <a:t>How</a:t>
            </a:r>
            <a:r>
              <a:rPr lang="cs-CZ" sz="2400" b="1" dirty="0">
                <a:solidFill>
                  <a:srgbClr val="000000"/>
                </a:solidFill>
                <a:latin typeface="LiberationSerif"/>
              </a:rPr>
              <a:t> </a:t>
            </a:r>
            <a:r>
              <a:rPr lang="cs-CZ" sz="2400" b="1" dirty="0" err="1">
                <a:solidFill>
                  <a:srgbClr val="000000"/>
                </a:solidFill>
                <a:latin typeface="LiberationSerif"/>
              </a:rPr>
              <a:t>can</a:t>
            </a:r>
            <a:r>
              <a:rPr lang="cs-CZ" sz="2400" b="1" dirty="0">
                <a:solidFill>
                  <a:srgbClr val="000000"/>
                </a:solidFill>
                <a:latin typeface="LiberationSerif"/>
              </a:rPr>
              <a:t> </a:t>
            </a:r>
            <a:r>
              <a:rPr lang="cs-CZ" sz="2400" b="1" dirty="0" err="1">
                <a:solidFill>
                  <a:srgbClr val="000000"/>
                </a:solidFill>
                <a:latin typeface="LiberationSerif"/>
              </a:rPr>
              <a:t>owners</a:t>
            </a:r>
            <a:r>
              <a:rPr lang="cs-CZ" sz="2400" b="1" dirty="0">
                <a:solidFill>
                  <a:srgbClr val="000000"/>
                </a:solidFill>
                <a:latin typeface="LiberationSerif"/>
              </a:rPr>
              <a:t> </a:t>
            </a:r>
            <a:r>
              <a:rPr lang="cs-CZ" sz="2400" b="1" dirty="0" err="1">
                <a:solidFill>
                  <a:srgbClr val="000000"/>
                </a:solidFill>
                <a:latin typeface="LiberationSerif"/>
              </a:rPr>
              <a:t>exercise</a:t>
            </a:r>
            <a:r>
              <a:rPr lang="cs-CZ" sz="2400" b="1" dirty="0">
                <a:solidFill>
                  <a:srgbClr val="000000"/>
                </a:solidFill>
                <a:latin typeface="LiberationSerif"/>
              </a:rPr>
              <a:t> </a:t>
            </a:r>
            <a:r>
              <a:rPr lang="cs-CZ" sz="2400" b="1" dirty="0" err="1">
                <a:solidFill>
                  <a:srgbClr val="000000"/>
                </a:solidFill>
                <a:latin typeface="LiberationSerif"/>
              </a:rPr>
              <a:t>their</a:t>
            </a:r>
            <a:r>
              <a:rPr lang="cs-CZ" sz="2400" b="1" dirty="0">
                <a:solidFill>
                  <a:srgbClr val="000000"/>
                </a:solidFill>
                <a:latin typeface="LiberationSerif"/>
              </a:rPr>
              <a:t> </a:t>
            </a:r>
            <a:r>
              <a:rPr lang="cs-CZ" sz="2400" b="1" dirty="0" err="1">
                <a:solidFill>
                  <a:srgbClr val="000000"/>
                </a:solidFill>
                <a:latin typeface="LiberationSerif"/>
              </a:rPr>
              <a:t>power</a:t>
            </a:r>
            <a:r>
              <a:rPr lang="cs-CZ" sz="2400" b="1" dirty="0">
                <a:solidFill>
                  <a:srgbClr val="000000"/>
                </a:solidFill>
                <a:latin typeface="LiberationSerif"/>
              </a:rPr>
              <a:t>?</a:t>
            </a:r>
          </a:p>
        </p:txBody>
      </p:sp>
    </p:spTree>
    <p:extLst>
      <p:ext uri="{BB962C8B-B14F-4D97-AF65-F5344CB8AC3E}">
        <p14:creationId xmlns:p14="http://schemas.microsoft.com/office/powerpoint/2010/main" val="3856985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14</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Owners</a:t>
            </a:r>
            <a:r>
              <a:rPr lang="cs-CZ" dirty="0"/>
              <a:t>: </a:t>
            </a:r>
            <a:r>
              <a:rPr lang="cs-CZ" dirty="0" err="1"/>
              <a:t>rights</a:t>
            </a:r>
            <a:r>
              <a:rPr lang="cs-CZ" dirty="0"/>
              <a:t>, </a:t>
            </a:r>
            <a:r>
              <a:rPr lang="cs-CZ" dirty="0" err="1"/>
              <a:t>expectations</a:t>
            </a:r>
            <a:r>
              <a:rPr lang="cs-CZ" dirty="0"/>
              <a:t>, </a:t>
            </a:r>
            <a:r>
              <a:rPr lang="cs-CZ" dirty="0" err="1"/>
              <a:t>power</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0" indent="0">
              <a:buNone/>
            </a:pPr>
            <a:r>
              <a:rPr lang="en-US" sz="2400" dirty="0"/>
              <a:t>The motivation to do business is not always the same.</a:t>
            </a:r>
          </a:p>
          <a:p>
            <a:pPr marL="0" indent="0">
              <a:buNone/>
            </a:pPr>
            <a:endParaRPr lang="en-US" sz="2400" dirty="0"/>
          </a:p>
          <a:p>
            <a:pPr marL="0" indent="0">
              <a:buNone/>
            </a:pPr>
            <a:r>
              <a:rPr lang="en-US" sz="2400" dirty="0"/>
              <a:t>While for some the main incentive </a:t>
            </a:r>
            <a:r>
              <a:rPr lang="cs-CZ" sz="2400" dirty="0" err="1"/>
              <a:t>can</a:t>
            </a:r>
            <a:r>
              <a:rPr lang="cs-CZ" sz="2400" dirty="0"/>
              <a:t> </a:t>
            </a:r>
            <a:r>
              <a:rPr lang="en-US" sz="2400" dirty="0"/>
              <a:t>be the profit, others prefer stability, some want to carry on </a:t>
            </a:r>
            <a:r>
              <a:rPr lang="cs-CZ" sz="2400" dirty="0"/>
              <a:t>a </a:t>
            </a:r>
            <a:r>
              <a:rPr lang="en-US" sz="2400" dirty="0"/>
              <a:t>family tradition</a:t>
            </a:r>
            <a:r>
              <a:rPr lang="cs-CZ" sz="2400" dirty="0"/>
              <a:t> </a:t>
            </a:r>
            <a:r>
              <a:rPr lang="cs-CZ" sz="2400" dirty="0" err="1"/>
              <a:t>or</a:t>
            </a:r>
            <a:r>
              <a:rPr lang="cs-CZ" sz="2400" dirty="0"/>
              <a:t> </a:t>
            </a:r>
            <a:r>
              <a:rPr lang="cs-CZ" sz="2400" dirty="0" err="1"/>
              <a:t>for</a:t>
            </a:r>
            <a:r>
              <a:rPr lang="cs-CZ" sz="2400" dirty="0"/>
              <a:t> </a:t>
            </a:r>
            <a:r>
              <a:rPr lang="cs-CZ" sz="2400" dirty="0" err="1"/>
              <a:t>some</a:t>
            </a:r>
            <a:r>
              <a:rPr lang="cs-CZ" sz="2400" dirty="0"/>
              <a:t> </a:t>
            </a:r>
            <a:r>
              <a:rPr lang="cs-CZ" sz="2400" dirty="0" err="1"/>
              <a:t>it</a:t>
            </a:r>
            <a:r>
              <a:rPr lang="cs-CZ" sz="2400" dirty="0"/>
              <a:t> </a:t>
            </a:r>
            <a:r>
              <a:rPr lang="cs-CZ" sz="2400" dirty="0" err="1"/>
              <a:t>can</a:t>
            </a:r>
            <a:r>
              <a:rPr lang="cs-CZ" sz="2400" dirty="0"/>
              <a:t> </a:t>
            </a:r>
            <a:r>
              <a:rPr lang="cs-CZ" sz="2400" dirty="0" err="1"/>
              <a:t>be</a:t>
            </a:r>
            <a:r>
              <a:rPr lang="cs-CZ" sz="2400" dirty="0"/>
              <a:t> a </a:t>
            </a:r>
            <a:r>
              <a:rPr lang="cs-CZ" sz="2400" dirty="0" err="1"/>
              <a:t>form</a:t>
            </a:r>
            <a:r>
              <a:rPr lang="cs-CZ" sz="2400" dirty="0"/>
              <a:t> of </a:t>
            </a:r>
            <a:r>
              <a:rPr lang="cs-CZ" sz="2400" dirty="0" err="1"/>
              <a:t>self-realization</a:t>
            </a:r>
            <a:r>
              <a:rPr lang="cs-CZ" sz="2400" dirty="0"/>
              <a:t>.</a:t>
            </a:r>
            <a:endParaRPr lang="en-US" sz="2400" dirty="0"/>
          </a:p>
        </p:txBody>
      </p:sp>
    </p:spTree>
    <p:extLst>
      <p:ext uri="{BB962C8B-B14F-4D97-AF65-F5344CB8AC3E}">
        <p14:creationId xmlns:p14="http://schemas.microsoft.com/office/powerpoint/2010/main" val="2950465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15</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Types</a:t>
            </a:r>
            <a:r>
              <a:rPr lang="cs-CZ" dirty="0"/>
              <a:t> of business </a:t>
            </a:r>
            <a:r>
              <a:rPr lang="cs-CZ" dirty="0" err="1"/>
              <a:t>entities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r>
              <a:rPr lang="cs-CZ" sz="2800" dirty="0"/>
              <a:t>Sole </a:t>
            </a:r>
            <a:r>
              <a:rPr lang="cs-CZ" sz="2800" dirty="0" err="1"/>
              <a:t>proprietorship</a:t>
            </a:r>
            <a:endParaRPr lang="cs-CZ" sz="2800" dirty="0"/>
          </a:p>
          <a:p>
            <a:endParaRPr lang="cs-CZ" sz="2800" dirty="0"/>
          </a:p>
          <a:p>
            <a:r>
              <a:rPr lang="cs-CZ" sz="2800" dirty="0"/>
              <a:t>Limited/</a:t>
            </a:r>
            <a:r>
              <a:rPr lang="cs-CZ" sz="2800" dirty="0" err="1"/>
              <a:t>unlimited</a:t>
            </a:r>
            <a:r>
              <a:rPr lang="cs-CZ" sz="2800" dirty="0"/>
              <a:t> </a:t>
            </a:r>
            <a:r>
              <a:rPr lang="cs-CZ" sz="2800" dirty="0" err="1"/>
              <a:t>liability</a:t>
            </a:r>
            <a:endParaRPr lang="cs-CZ" sz="2800" dirty="0"/>
          </a:p>
          <a:p>
            <a:endParaRPr lang="cs-CZ" sz="2800" dirty="0"/>
          </a:p>
          <a:p>
            <a:r>
              <a:rPr lang="cs-CZ" sz="2800" dirty="0" err="1"/>
              <a:t>Partnerships</a:t>
            </a:r>
            <a:r>
              <a:rPr lang="cs-CZ" sz="2800" dirty="0"/>
              <a:t>/</a:t>
            </a:r>
            <a:r>
              <a:rPr lang="cs-CZ" sz="2800" dirty="0" err="1"/>
              <a:t>companies</a:t>
            </a:r>
            <a:r>
              <a:rPr lang="cs-CZ" sz="2800" dirty="0"/>
              <a:t>/</a:t>
            </a:r>
            <a:r>
              <a:rPr lang="cs-CZ" sz="2800" dirty="0" err="1"/>
              <a:t>corporations</a:t>
            </a:r>
            <a:endParaRPr lang="en-US" sz="2800" dirty="0"/>
          </a:p>
          <a:p>
            <a:pPr marL="72000" indent="0">
              <a:buNone/>
            </a:pPr>
            <a:endParaRPr lang="cs-CZ" dirty="0"/>
          </a:p>
          <a:p>
            <a:pPr marL="72000" indent="0">
              <a:buNone/>
            </a:pPr>
            <a:endParaRPr lang="cs-CZ" dirty="0"/>
          </a:p>
          <a:p>
            <a:pPr marL="72000" indent="0">
              <a:buNone/>
            </a:pPr>
            <a:r>
              <a:rPr lang="cs-CZ" dirty="0"/>
              <a:t>More </a:t>
            </a:r>
            <a:r>
              <a:rPr lang="cs-CZ" dirty="0" err="1"/>
              <a:t>at</a:t>
            </a:r>
            <a:endParaRPr lang="cs-CZ" dirty="0"/>
          </a:p>
          <a:p>
            <a:pPr marL="72000" indent="0">
              <a:buNone/>
            </a:pPr>
            <a:r>
              <a:rPr lang="en-US" dirty="0">
                <a:hlinkClick r:id="rId2"/>
              </a:rPr>
              <a:t>https://en.wikipedia.org/wiki/List_of_legal_entity_types_by_country#</a:t>
            </a:r>
            <a:endParaRPr lang="cs-CZ" dirty="0"/>
          </a:p>
        </p:txBody>
      </p:sp>
    </p:spTree>
    <p:extLst>
      <p:ext uri="{BB962C8B-B14F-4D97-AF65-F5344CB8AC3E}">
        <p14:creationId xmlns:p14="http://schemas.microsoft.com/office/powerpoint/2010/main" val="3426314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16</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The</a:t>
            </a:r>
            <a:r>
              <a:rPr lang="cs-CZ" dirty="0"/>
              <a:t> </a:t>
            </a:r>
            <a:r>
              <a:rPr lang="cs-CZ" dirty="0" err="1"/>
              <a:t>corporation</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72000" indent="0">
              <a:lnSpc>
                <a:spcPct val="100000"/>
              </a:lnSpc>
              <a:buNone/>
            </a:pPr>
            <a:r>
              <a:rPr lang="cs-CZ" sz="2400" b="1" dirty="0"/>
              <a:t>Q: </a:t>
            </a:r>
            <a:r>
              <a:rPr lang="cs-CZ" sz="2400" b="1" dirty="0" err="1"/>
              <a:t>What</a:t>
            </a:r>
            <a:r>
              <a:rPr lang="cs-CZ" sz="2400" b="1" dirty="0"/>
              <a:t> </a:t>
            </a:r>
            <a:r>
              <a:rPr lang="cs-CZ" sz="2400" b="1" dirty="0" err="1"/>
              <a:t>does</a:t>
            </a:r>
            <a:r>
              <a:rPr lang="cs-CZ" sz="2400" b="1" dirty="0"/>
              <a:t> </a:t>
            </a:r>
            <a:r>
              <a:rPr lang="cs-CZ" sz="2400" b="1" dirty="0" err="1"/>
              <a:t>mean</a:t>
            </a:r>
            <a:r>
              <a:rPr lang="cs-CZ" sz="2400" b="1" dirty="0"/>
              <a:t> public versus </a:t>
            </a:r>
            <a:r>
              <a:rPr lang="cs-CZ" sz="2400" b="1" dirty="0" err="1"/>
              <a:t>private</a:t>
            </a:r>
            <a:r>
              <a:rPr lang="cs-CZ" sz="2400" b="1" dirty="0"/>
              <a:t> </a:t>
            </a:r>
            <a:r>
              <a:rPr lang="cs-CZ" sz="2400" b="1" dirty="0" err="1"/>
              <a:t>company</a:t>
            </a:r>
            <a:r>
              <a:rPr lang="cs-CZ" sz="2400" b="1" dirty="0"/>
              <a:t>?</a:t>
            </a:r>
          </a:p>
          <a:p>
            <a:pPr marL="72000" indent="0">
              <a:lnSpc>
                <a:spcPct val="100000"/>
              </a:lnSpc>
              <a:buNone/>
            </a:pPr>
            <a:endParaRPr lang="cs-CZ" sz="2400" b="1" dirty="0"/>
          </a:p>
          <a:p>
            <a:pPr marL="72000" indent="0">
              <a:lnSpc>
                <a:spcPct val="100000"/>
              </a:lnSpc>
              <a:buNone/>
            </a:pPr>
            <a:r>
              <a:rPr lang="cs-CZ" sz="2400" b="1" dirty="0"/>
              <a:t>Q: </a:t>
            </a:r>
            <a:r>
              <a:rPr lang="cs-CZ" sz="2400" b="1" dirty="0" err="1"/>
              <a:t>What</a:t>
            </a:r>
            <a:r>
              <a:rPr lang="cs-CZ" sz="2400" b="1" dirty="0"/>
              <a:t> </a:t>
            </a:r>
            <a:r>
              <a:rPr lang="cs-CZ" sz="2400" b="1" dirty="0" err="1"/>
              <a:t>is</a:t>
            </a:r>
            <a:r>
              <a:rPr lang="cs-CZ" sz="2400" b="1" dirty="0"/>
              <a:t> IPO?</a:t>
            </a:r>
          </a:p>
          <a:p>
            <a:pPr marL="72000" indent="0">
              <a:lnSpc>
                <a:spcPct val="100000"/>
              </a:lnSpc>
              <a:buNone/>
            </a:pPr>
            <a:endParaRPr lang="cs-CZ" sz="2400" b="1" dirty="0"/>
          </a:p>
          <a:p>
            <a:pPr marL="72000" indent="0">
              <a:lnSpc>
                <a:spcPct val="100000"/>
              </a:lnSpc>
              <a:buNone/>
            </a:pPr>
            <a:r>
              <a:rPr lang="cs-CZ" sz="2400" b="1" dirty="0"/>
              <a:t>Q: </a:t>
            </a:r>
            <a:r>
              <a:rPr lang="cs-CZ" sz="2400" b="1" dirty="0" err="1"/>
              <a:t>What</a:t>
            </a:r>
            <a:r>
              <a:rPr lang="cs-CZ" sz="2400" b="1" dirty="0"/>
              <a:t> </a:t>
            </a:r>
            <a:r>
              <a:rPr lang="cs-CZ" sz="2400" b="1" dirty="0" err="1"/>
              <a:t>is</a:t>
            </a:r>
            <a:r>
              <a:rPr lang="cs-CZ" sz="2400" b="1" dirty="0"/>
              <a:t> </a:t>
            </a:r>
            <a:r>
              <a:rPr lang="cs-CZ" sz="2400" b="1" dirty="0" err="1"/>
              <a:t>an</a:t>
            </a:r>
            <a:r>
              <a:rPr lang="cs-CZ" sz="2400" b="1" dirty="0"/>
              <a:t> </a:t>
            </a:r>
            <a:r>
              <a:rPr lang="cs-CZ" sz="2400" b="1" dirty="0" err="1"/>
              <a:t>unicorn</a:t>
            </a:r>
            <a:r>
              <a:rPr lang="cs-CZ" sz="2400" b="1" dirty="0"/>
              <a:t>?</a:t>
            </a:r>
          </a:p>
          <a:p>
            <a:pPr marL="72000" indent="0">
              <a:lnSpc>
                <a:spcPct val="100000"/>
              </a:lnSpc>
              <a:buNone/>
            </a:pPr>
            <a:endParaRPr lang="cs-CZ" sz="2400" dirty="0"/>
          </a:p>
          <a:p>
            <a:pPr marL="72000" indent="0">
              <a:lnSpc>
                <a:spcPct val="100000"/>
              </a:lnSpc>
              <a:buNone/>
            </a:pPr>
            <a:r>
              <a:rPr lang="cs-CZ" sz="2400" dirty="0"/>
              <a:t>Public </a:t>
            </a:r>
            <a:r>
              <a:rPr lang="cs-CZ" sz="2400" dirty="0" err="1"/>
              <a:t>stock</a:t>
            </a:r>
            <a:r>
              <a:rPr lang="cs-CZ" sz="2400" dirty="0"/>
              <a:t> </a:t>
            </a:r>
            <a:r>
              <a:rPr lang="cs-CZ" sz="2400" dirty="0" err="1"/>
              <a:t>company</a:t>
            </a:r>
            <a:r>
              <a:rPr lang="cs-CZ" sz="2400" dirty="0"/>
              <a:t>:</a:t>
            </a:r>
          </a:p>
          <a:p>
            <a:pPr>
              <a:lnSpc>
                <a:spcPct val="100000"/>
              </a:lnSpc>
            </a:pPr>
            <a:r>
              <a:rPr lang="cs-CZ" sz="2400" dirty="0"/>
              <a:t>Limited </a:t>
            </a:r>
            <a:r>
              <a:rPr lang="cs-CZ" sz="2400" dirty="0" err="1"/>
              <a:t>liability</a:t>
            </a:r>
            <a:r>
              <a:rPr lang="cs-CZ" sz="2400" dirty="0"/>
              <a:t> </a:t>
            </a:r>
            <a:r>
              <a:rPr lang="cs-CZ" sz="2400" dirty="0" err="1"/>
              <a:t>for</a:t>
            </a:r>
            <a:r>
              <a:rPr lang="cs-CZ" sz="2400" dirty="0"/>
              <a:t> </a:t>
            </a:r>
            <a:r>
              <a:rPr lang="cs-CZ" sz="2400" dirty="0" err="1"/>
              <a:t>investors</a:t>
            </a:r>
            <a:r>
              <a:rPr lang="cs-CZ" sz="2400" dirty="0"/>
              <a:t> (</a:t>
            </a:r>
            <a:r>
              <a:rPr lang="cs-CZ" sz="2400" dirty="0" err="1"/>
              <a:t>owners</a:t>
            </a:r>
            <a:r>
              <a:rPr lang="cs-CZ" sz="2400" dirty="0"/>
              <a:t>)</a:t>
            </a:r>
          </a:p>
          <a:p>
            <a:pPr>
              <a:lnSpc>
                <a:spcPct val="100000"/>
              </a:lnSpc>
            </a:pPr>
            <a:r>
              <a:rPr lang="cs-CZ" sz="2400" dirty="0" err="1"/>
              <a:t>Transferability</a:t>
            </a:r>
            <a:endParaRPr lang="cs-CZ" sz="2400" dirty="0"/>
          </a:p>
          <a:p>
            <a:pPr>
              <a:lnSpc>
                <a:spcPct val="100000"/>
              </a:lnSpc>
            </a:pPr>
            <a:r>
              <a:rPr lang="cs-CZ" sz="2400" dirty="0" err="1"/>
              <a:t>Legal</a:t>
            </a:r>
            <a:r>
              <a:rPr lang="cs-CZ" sz="2400" dirty="0"/>
              <a:t> personality</a:t>
            </a:r>
          </a:p>
          <a:p>
            <a:pPr>
              <a:lnSpc>
                <a:spcPct val="100000"/>
              </a:lnSpc>
            </a:pPr>
            <a:r>
              <a:rPr lang="cs-CZ" sz="2400" dirty="0" err="1"/>
              <a:t>Separation</a:t>
            </a:r>
            <a:r>
              <a:rPr lang="cs-CZ" sz="2400" dirty="0"/>
              <a:t> of </a:t>
            </a:r>
            <a:r>
              <a:rPr lang="cs-CZ" sz="2400" dirty="0" err="1"/>
              <a:t>ownership</a:t>
            </a:r>
            <a:r>
              <a:rPr lang="cs-CZ" sz="2400" dirty="0"/>
              <a:t> and </a:t>
            </a:r>
            <a:r>
              <a:rPr lang="cs-CZ" sz="2400" dirty="0" err="1"/>
              <a:t>control</a:t>
            </a:r>
            <a:endParaRPr lang="cs-CZ" dirty="0"/>
          </a:p>
        </p:txBody>
      </p:sp>
    </p:spTree>
    <p:extLst>
      <p:ext uri="{BB962C8B-B14F-4D97-AF65-F5344CB8AC3E}">
        <p14:creationId xmlns:p14="http://schemas.microsoft.com/office/powerpoint/2010/main" val="100204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17</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Owners</a:t>
            </a:r>
            <a:r>
              <a:rPr lang="cs-CZ" dirty="0"/>
              <a:t>: </a:t>
            </a:r>
            <a:r>
              <a:rPr lang="cs-CZ" dirty="0" err="1"/>
              <a:t>rights</a:t>
            </a:r>
            <a:r>
              <a:rPr lang="cs-CZ" dirty="0"/>
              <a:t>, </a:t>
            </a:r>
            <a:r>
              <a:rPr lang="cs-CZ" dirty="0" err="1"/>
              <a:t>expectations</a:t>
            </a:r>
            <a:r>
              <a:rPr lang="cs-CZ" dirty="0"/>
              <a:t>, </a:t>
            </a:r>
            <a:r>
              <a:rPr lang="cs-CZ" dirty="0" err="1"/>
              <a:t>power</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r>
              <a:rPr lang="en-US" sz="2400" dirty="0"/>
              <a:t>Fully involved in sole proprietorship businesses</a:t>
            </a:r>
          </a:p>
          <a:p>
            <a:r>
              <a:rPr lang="cs-CZ" sz="2400" dirty="0" err="1"/>
              <a:t>Fully</a:t>
            </a:r>
            <a:r>
              <a:rPr lang="cs-CZ" sz="2400" dirty="0"/>
              <a:t> </a:t>
            </a:r>
            <a:r>
              <a:rPr lang="cs-CZ" sz="2400" dirty="0" err="1"/>
              <a:t>involved</a:t>
            </a:r>
            <a:r>
              <a:rPr lang="cs-CZ" sz="2400" dirty="0"/>
              <a:t> in </a:t>
            </a:r>
            <a:r>
              <a:rPr lang="cs-CZ" sz="2400" dirty="0" err="1"/>
              <a:t>companies</a:t>
            </a:r>
            <a:r>
              <a:rPr lang="cs-CZ" sz="2400" dirty="0"/>
              <a:t> </a:t>
            </a:r>
            <a:r>
              <a:rPr lang="cs-CZ" sz="2400" dirty="0" err="1"/>
              <a:t>with</a:t>
            </a:r>
            <a:r>
              <a:rPr lang="cs-CZ" sz="2400" dirty="0"/>
              <a:t> </a:t>
            </a:r>
            <a:r>
              <a:rPr lang="cs-CZ" sz="2400" dirty="0" err="1"/>
              <a:t>unlimited</a:t>
            </a:r>
            <a:r>
              <a:rPr lang="cs-CZ" sz="2400" dirty="0"/>
              <a:t> </a:t>
            </a:r>
            <a:r>
              <a:rPr lang="cs-CZ" sz="2400" dirty="0" err="1"/>
              <a:t>liability</a:t>
            </a:r>
            <a:r>
              <a:rPr lang="cs-CZ" sz="2400" dirty="0"/>
              <a:t>, but not </a:t>
            </a:r>
            <a:r>
              <a:rPr lang="en-US" sz="2400" dirty="0"/>
              <a:t>necessarily</a:t>
            </a:r>
            <a:r>
              <a:rPr lang="cs-CZ" sz="2400" dirty="0"/>
              <a:t> </a:t>
            </a:r>
            <a:r>
              <a:rPr lang="cs-CZ" sz="2400" dirty="0" err="1"/>
              <a:t>all</a:t>
            </a:r>
            <a:r>
              <a:rPr lang="cs-CZ" sz="2400" dirty="0"/>
              <a:t> </a:t>
            </a:r>
            <a:r>
              <a:rPr lang="cs-CZ" sz="2400" dirty="0" err="1"/>
              <a:t>owners</a:t>
            </a:r>
            <a:endParaRPr lang="cs-CZ" sz="2400" dirty="0"/>
          </a:p>
          <a:p>
            <a:r>
              <a:rPr lang="cs-CZ" sz="2400" dirty="0" err="1"/>
              <a:t>Markedly</a:t>
            </a:r>
            <a:r>
              <a:rPr lang="cs-CZ" sz="2400" dirty="0"/>
              <a:t> </a:t>
            </a:r>
            <a:r>
              <a:rPr lang="cs-CZ" sz="2400" dirty="0" err="1"/>
              <a:t>less</a:t>
            </a:r>
            <a:r>
              <a:rPr lang="cs-CZ" sz="2400" dirty="0"/>
              <a:t> </a:t>
            </a:r>
            <a:r>
              <a:rPr lang="cs-CZ" sz="2400" dirty="0" err="1"/>
              <a:t>involved</a:t>
            </a:r>
            <a:r>
              <a:rPr lang="cs-CZ" sz="2400" dirty="0"/>
              <a:t> in limited </a:t>
            </a:r>
            <a:r>
              <a:rPr lang="cs-CZ" sz="2400" dirty="0" err="1"/>
              <a:t>liability</a:t>
            </a:r>
            <a:r>
              <a:rPr lang="cs-CZ" sz="2400" dirty="0"/>
              <a:t> </a:t>
            </a:r>
            <a:r>
              <a:rPr lang="cs-CZ" sz="2400" dirty="0" err="1"/>
              <a:t>companies</a:t>
            </a:r>
            <a:endParaRPr lang="cs-CZ" sz="2400" dirty="0"/>
          </a:p>
          <a:p>
            <a:r>
              <a:rPr lang="cs-CZ" sz="2400" dirty="0" err="1"/>
              <a:t>Rarely</a:t>
            </a:r>
            <a:r>
              <a:rPr lang="cs-CZ" sz="2400" dirty="0"/>
              <a:t> </a:t>
            </a:r>
            <a:r>
              <a:rPr lang="cs-CZ" sz="2400" dirty="0" err="1"/>
              <a:t>involved</a:t>
            </a:r>
            <a:r>
              <a:rPr lang="cs-CZ" sz="2400" dirty="0"/>
              <a:t> in </a:t>
            </a:r>
            <a:r>
              <a:rPr lang="cs-CZ" sz="2400" dirty="0" err="1"/>
              <a:t>corporations</a:t>
            </a:r>
            <a:endParaRPr lang="cs-CZ" sz="2400" dirty="0"/>
          </a:p>
          <a:p>
            <a:pPr lvl="1"/>
            <a:r>
              <a:rPr lang="cs-CZ" sz="2000" dirty="0" err="1"/>
              <a:t>Sometimes</a:t>
            </a:r>
            <a:r>
              <a:rPr lang="cs-CZ" sz="2000" dirty="0"/>
              <a:t> </a:t>
            </a:r>
            <a:r>
              <a:rPr lang="cs-CZ" sz="2000" dirty="0" err="1"/>
              <a:t>we</a:t>
            </a:r>
            <a:r>
              <a:rPr lang="cs-CZ" sz="2000" dirty="0"/>
              <a:t> talk </a:t>
            </a:r>
            <a:r>
              <a:rPr lang="cs-CZ" sz="2000" dirty="0" err="1"/>
              <a:t>about</a:t>
            </a:r>
            <a:r>
              <a:rPr lang="cs-CZ" sz="2000" dirty="0"/>
              <a:t> </a:t>
            </a:r>
            <a:r>
              <a:rPr lang="cs-CZ" sz="2000" dirty="0" err="1"/>
              <a:t>managerial</a:t>
            </a:r>
            <a:r>
              <a:rPr lang="cs-CZ" sz="2000" dirty="0"/>
              <a:t> </a:t>
            </a:r>
            <a:r>
              <a:rPr lang="cs-CZ" sz="2000" dirty="0" err="1"/>
              <a:t>ownership</a:t>
            </a:r>
            <a:endParaRPr lang="en-US" sz="2000" dirty="0"/>
          </a:p>
        </p:txBody>
      </p:sp>
    </p:spTree>
    <p:extLst>
      <p:ext uri="{BB962C8B-B14F-4D97-AF65-F5344CB8AC3E}">
        <p14:creationId xmlns:p14="http://schemas.microsoft.com/office/powerpoint/2010/main" val="3719762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err="1"/>
              <a:t>Corporate</a:t>
            </a:r>
            <a:r>
              <a:rPr lang="cs-CZ" dirty="0"/>
              <a:t> </a:t>
            </a:r>
            <a:r>
              <a:rPr lang="cs-CZ" dirty="0" err="1"/>
              <a:t>governance</a:t>
            </a:r>
            <a:br>
              <a:rPr lang="cs-CZ" dirty="0"/>
            </a:br>
            <a:br>
              <a:rPr lang="cs-CZ" dirty="0"/>
            </a:br>
            <a:br>
              <a:rPr lang="cs-CZ" dirty="0"/>
            </a:br>
            <a:r>
              <a:rPr lang="cs-CZ" sz="3600" b="0" dirty="0"/>
              <a:t>CG, </a:t>
            </a:r>
            <a:r>
              <a:rPr lang="cs-CZ" sz="3600" b="0" dirty="0" err="1"/>
              <a:t>agency</a:t>
            </a:r>
            <a:r>
              <a:rPr lang="cs-CZ" sz="3600" b="0" dirty="0"/>
              <a:t> and </a:t>
            </a:r>
            <a:r>
              <a:rPr lang="cs-CZ" sz="3600" b="0" dirty="0" err="1"/>
              <a:t>stewardship</a:t>
            </a:r>
            <a:r>
              <a:rPr lang="cs-CZ" sz="3600" b="0" dirty="0"/>
              <a:t> </a:t>
            </a:r>
            <a:r>
              <a:rPr lang="cs-CZ" sz="3600" b="0" dirty="0" err="1"/>
              <a:t>theory</a:t>
            </a:r>
            <a:endParaRPr lang="en-US" dirty="0"/>
          </a:p>
        </p:txBody>
      </p:sp>
    </p:spTree>
    <p:extLst>
      <p:ext uri="{BB962C8B-B14F-4D97-AF65-F5344CB8AC3E}">
        <p14:creationId xmlns:p14="http://schemas.microsoft.com/office/powerpoint/2010/main" val="3269413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19</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The</a:t>
            </a:r>
            <a:r>
              <a:rPr lang="cs-CZ" dirty="0"/>
              <a:t> </a:t>
            </a:r>
            <a:r>
              <a:rPr lang="cs-CZ" dirty="0" err="1"/>
              <a:t>key</a:t>
            </a:r>
            <a:r>
              <a:rPr lang="cs-CZ" dirty="0"/>
              <a:t> </a:t>
            </a:r>
            <a:r>
              <a:rPr lang="cs-CZ" dirty="0" err="1"/>
              <a:t>players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a:spcAft>
                <a:spcPts val="1200"/>
              </a:spcAft>
            </a:pPr>
            <a:r>
              <a:rPr lang="cs-CZ" sz="2400" dirty="0" err="1"/>
              <a:t>Owners</a:t>
            </a:r>
            <a:r>
              <a:rPr lang="cs-CZ" sz="2400" dirty="0"/>
              <a:t> are </a:t>
            </a:r>
            <a:r>
              <a:rPr lang="cs-CZ" sz="2400" dirty="0" err="1"/>
              <a:t>the</a:t>
            </a:r>
            <a:r>
              <a:rPr lang="cs-CZ" sz="2400" dirty="0"/>
              <a:t> </a:t>
            </a:r>
            <a:r>
              <a:rPr lang="cs-CZ" sz="2400" dirty="0" err="1"/>
              <a:t>statutory</a:t>
            </a:r>
            <a:r>
              <a:rPr lang="cs-CZ" sz="2400" dirty="0"/>
              <a:t> and </a:t>
            </a:r>
            <a:r>
              <a:rPr lang="cs-CZ" sz="2400" dirty="0" err="1"/>
              <a:t>managing</a:t>
            </a:r>
            <a:r>
              <a:rPr lang="cs-CZ" sz="2400" dirty="0"/>
              <a:t> body in sole </a:t>
            </a:r>
            <a:r>
              <a:rPr lang="cs-CZ" sz="2400" dirty="0" err="1"/>
              <a:t>proprietorships</a:t>
            </a:r>
            <a:r>
              <a:rPr lang="cs-CZ" sz="2400" dirty="0"/>
              <a:t> and </a:t>
            </a:r>
            <a:r>
              <a:rPr lang="cs-CZ" sz="2400" dirty="0" err="1"/>
              <a:t>often</a:t>
            </a:r>
            <a:r>
              <a:rPr lang="cs-CZ" sz="2400" dirty="0"/>
              <a:t> in </a:t>
            </a:r>
            <a:r>
              <a:rPr lang="cs-CZ" sz="2400" dirty="0" err="1"/>
              <a:t>unlimited</a:t>
            </a:r>
            <a:r>
              <a:rPr lang="cs-CZ" sz="2400" dirty="0"/>
              <a:t> </a:t>
            </a:r>
            <a:r>
              <a:rPr lang="cs-CZ" sz="2400" dirty="0" err="1"/>
              <a:t>liability</a:t>
            </a:r>
            <a:r>
              <a:rPr lang="cs-CZ" sz="2400" dirty="0"/>
              <a:t> </a:t>
            </a:r>
            <a:r>
              <a:rPr lang="cs-CZ" sz="2400" dirty="0" err="1"/>
              <a:t>companies</a:t>
            </a:r>
            <a:endParaRPr lang="cs-CZ" sz="2400" dirty="0"/>
          </a:p>
          <a:p>
            <a:pPr lvl="1"/>
            <a:r>
              <a:rPr lang="cs-CZ" sz="2000" dirty="0"/>
              <a:t>Partnership </a:t>
            </a:r>
            <a:r>
              <a:rPr lang="cs-CZ" sz="2000" dirty="0" err="1"/>
              <a:t>agreement</a:t>
            </a:r>
            <a:r>
              <a:rPr lang="cs-CZ" sz="2000" dirty="0"/>
              <a:t> (and </a:t>
            </a:r>
            <a:r>
              <a:rPr lang="cs-CZ" sz="2000" dirty="0" err="1"/>
              <a:t>law</a:t>
            </a:r>
            <a:r>
              <a:rPr lang="cs-CZ" sz="2000" dirty="0"/>
              <a:t>) </a:t>
            </a:r>
            <a:r>
              <a:rPr lang="cs-CZ" sz="2000" dirty="0" err="1"/>
              <a:t>can</a:t>
            </a:r>
            <a:r>
              <a:rPr lang="cs-CZ" sz="2000" dirty="0"/>
              <a:t> </a:t>
            </a:r>
            <a:r>
              <a:rPr lang="cs-CZ" sz="2000" dirty="0" err="1"/>
              <a:t>determine</a:t>
            </a:r>
            <a:r>
              <a:rPr lang="cs-CZ" sz="2000" dirty="0"/>
              <a:t> </a:t>
            </a:r>
            <a:r>
              <a:rPr lang="cs-CZ" sz="2000" dirty="0" err="1"/>
              <a:t>differently</a:t>
            </a:r>
            <a:endParaRPr lang="cs-CZ" sz="2000" dirty="0"/>
          </a:p>
          <a:p>
            <a:pPr lvl="1"/>
            <a:endParaRPr lang="cs-CZ" sz="2000" dirty="0"/>
          </a:p>
          <a:p>
            <a:pPr>
              <a:spcAft>
                <a:spcPts val="1200"/>
              </a:spcAft>
            </a:pPr>
            <a:r>
              <a:rPr lang="cs-CZ" sz="2400" dirty="0" err="1"/>
              <a:t>Corporate</a:t>
            </a:r>
            <a:r>
              <a:rPr lang="cs-CZ" sz="2400" dirty="0"/>
              <a:t> </a:t>
            </a:r>
            <a:r>
              <a:rPr lang="cs-CZ" sz="2400" dirty="0" err="1"/>
              <a:t>governance</a:t>
            </a:r>
            <a:r>
              <a:rPr lang="cs-CZ" sz="2400" dirty="0"/>
              <a:t> </a:t>
            </a:r>
            <a:r>
              <a:rPr lang="cs-CZ" sz="2400" dirty="0" err="1"/>
              <a:t>laws</a:t>
            </a:r>
            <a:r>
              <a:rPr lang="cs-CZ" sz="2400" dirty="0"/>
              <a:t> </a:t>
            </a:r>
            <a:r>
              <a:rPr lang="cs-CZ" sz="2400" dirty="0" err="1"/>
              <a:t>define</a:t>
            </a:r>
            <a:r>
              <a:rPr lang="cs-CZ" sz="2400" dirty="0"/>
              <a:t> </a:t>
            </a:r>
            <a:r>
              <a:rPr lang="cs-CZ" sz="2400" dirty="0" err="1"/>
              <a:t>the</a:t>
            </a:r>
            <a:r>
              <a:rPr lang="cs-CZ" sz="2400" dirty="0"/>
              <a:t> </a:t>
            </a:r>
            <a:r>
              <a:rPr lang="cs-CZ" sz="2400" dirty="0" err="1"/>
              <a:t>distribution</a:t>
            </a:r>
            <a:r>
              <a:rPr lang="cs-CZ" sz="2400" dirty="0"/>
              <a:t> of </a:t>
            </a:r>
            <a:r>
              <a:rPr lang="cs-CZ" sz="2400" dirty="0" err="1"/>
              <a:t>rights</a:t>
            </a:r>
            <a:r>
              <a:rPr lang="cs-CZ" sz="2400" dirty="0"/>
              <a:t> and </a:t>
            </a:r>
            <a:r>
              <a:rPr lang="cs-CZ" sz="2400" dirty="0" err="1"/>
              <a:t>responsibilities</a:t>
            </a:r>
            <a:r>
              <a:rPr lang="cs-CZ" sz="2400" dirty="0"/>
              <a:t> </a:t>
            </a:r>
            <a:r>
              <a:rPr lang="cs-CZ" sz="2400" dirty="0" err="1"/>
              <a:t>among</a:t>
            </a:r>
            <a:r>
              <a:rPr lang="cs-CZ" sz="2400" dirty="0"/>
              <a:t> </a:t>
            </a:r>
            <a:r>
              <a:rPr lang="cs-CZ" sz="2400" dirty="0" err="1"/>
              <a:t>participants</a:t>
            </a:r>
            <a:r>
              <a:rPr lang="cs-CZ" sz="2400" dirty="0"/>
              <a:t> in </a:t>
            </a:r>
            <a:r>
              <a:rPr lang="cs-CZ" sz="2400" dirty="0" err="1"/>
              <a:t>corporations</a:t>
            </a:r>
            <a:endParaRPr lang="cs-CZ" sz="2400" dirty="0"/>
          </a:p>
          <a:p>
            <a:pPr lvl="1"/>
            <a:r>
              <a:rPr lang="cs-CZ" sz="2000" dirty="0" err="1"/>
              <a:t>The</a:t>
            </a:r>
            <a:r>
              <a:rPr lang="cs-CZ" sz="2000" dirty="0"/>
              <a:t> </a:t>
            </a:r>
            <a:r>
              <a:rPr lang="cs-CZ" sz="2000" dirty="0" err="1"/>
              <a:t>ownership</a:t>
            </a:r>
            <a:r>
              <a:rPr lang="cs-CZ" sz="2000" dirty="0"/>
              <a:t> and management are </a:t>
            </a:r>
            <a:r>
              <a:rPr lang="cs-CZ" sz="2000" dirty="0" err="1"/>
              <a:t>definitely</a:t>
            </a:r>
            <a:r>
              <a:rPr lang="cs-CZ" sz="2000" dirty="0"/>
              <a:t> </a:t>
            </a:r>
            <a:r>
              <a:rPr lang="cs-CZ" sz="2000" dirty="0" err="1"/>
              <a:t>separated</a:t>
            </a:r>
            <a:endParaRPr lang="en-US" sz="2000" dirty="0"/>
          </a:p>
        </p:txBody>
      </p:sp>
    </p:spTree>
    <p:extLst>
      <p:ext uri="{BB962C8B-B14F-4D97-AF65-F5344CB8AC3E}">
        <p14:creationId xmlns:p14="http://schemas.microsoft.com/office/powerpoint/2010/main" val="2792304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err="1"/>
              <a:t>Introduction</a:t>
            </a:r>
            <a:endParaRPr lang="en-US" dirty="0"/>
          </a:p>
        </p:txBody>
      </p:sp>
    </p:spTree>
    <p:extLst>
      <p:ext uri="{BB962C8B-B14F-4D97-AF65-F5344CB8AC3E}">
        <p14:creationId xmlns:p14="http://schemas.microsoft.com/office/powerpoint/2010/main" val="2521584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r>
              <a:t>3</a:t>
            </a:r>
          </a:p>
        </p:txBody>
      </p:sp>
      <p:sp>
        <p:nvSpPr>
          <p:cNvPr id="4" name="Nadpis 3"/>
          <p:cNvSpPr>
            <a:spLocks noGrp="1"/>
          </p:cNvSpPr>
          <p:nvPr>
            <p:ph type="title"/>
          </p:nvPr>
        </p:nvSpPr>
        <p:spPr/>
        <p:txBody>
          <a:bodyPr/>
          <a:lstStyle/>
          <a:p>
            <a:r>
              <a:t>Corporate Governance…</a:t>
            </a:r>
          </a:p>
        </p:txBody>
      </p:sp>
      <p:sp>
        <p:nvSpPr>
          <p:cNvPr id="5" name="Zástupný symbol pro obsah 4"/>
          <p:cNvSpPr>
            <a:spLocks noGrp="1"/>
          </p:cNvSpPr>
          <p:nvPr>
            <p:ph idx="1"/>
          </p:nvPr>
        </p:nvSpPr>
        <p:spPr>
          <a:xfrm>
            <a:off x="720000" y="1493219"/>
            <a:ext cx="10753200" cy="4139998"/>
          </a:xfrm>
        </p:spPr>
        <p:txBody>
          <a:bodyPr/>
          <a:lstStyle/>
          <a:p>
            <a:r>
              <a:rPr dirty="0"/>
              <a:t>…addresses the relationship between owners and management (narrow meaning, based on </a:t>
            </a:r>
            <a:r>
              <a:rPr dirty="0" err="1"/>
              <a:t>Berle</a:t>
            </a:r>
            <a:r>
              <a:rPr dirty="0"/>
              <a:t> and Means 1932).</a:t>
            </a:r>
          </a:p>
          <a:p>
            <a:endParaRPr dirty="0"/>
          </a:p>
          <a:p>
            <a:r>
              <a:rPr dirty="0"/>
              <a:t> …is "a set of relationships between the company's bodies, its owners, and other stakeholders" (OECD, 1997).</a:t>
            </a:r>
          </a:p>
          <a:p>
            <a:endParaRPr dirty="0"/>
          </a:p>
          <a:p>
            <a:r>
              <a:rPr dirty="0"/>
              <a:t>is "the structure and processes by which companies are directed and controlled" (World Bank).</a:t>
            </a:r>
          </a:p>
        </p:txBody>
      </p:sp>
    </p:spTree>
    <p:extLst>
      <p:ext uri="{BB962C8B-B14F-4D97-AF65-F5344CB8AC3E}">
        <p14:creationId xmlns:p14="http://schemas.microsoft.com/office/powerpoint/2010/main" val="3722628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r>
              <a:t>4</a:t>
            </a:r>
          </a:p>
        </p:txBody>
      </p:sp>
      <p:sp>
        <p:nvSpPr>
          <p:cNvPr id="4" name="Nadpis 3"/>
          <p:cNvSpPr>
            <a:spLocks noGrp="1"/>
          </p:cNvSpPr>
          <p:nvPr>
            <p:ph type="title"/>
          </p:nvPr>
        </p:nvSpPr>
        <p:spPr/>
        <p:txBody>
          <a:bodyPr/>
          <a:lstStyle/>
          <a:p>
            <a:r>
              <a:t>Corporate Governance aims to</a:t>
            </a:r>
          </a:p>
        </p:txBody>
      </p:sp>
      <p:sp>
        <p:nvSpPr>
          <p:cNvPr id="5" name="Zástupný symbol pro obsah 4"/>
          <p:cNvSpPr>
            <a:spLocks noGrp="1"/>
          </p:cNvSpPr>
          <p:nvPr>
            <p:ph idx="1"/>
          </p:nvPr>
        </p:nvSpPr>
        <p:spPr>
          <a:xfrm>
            <a:off x="719999" y="1692002"/>
            <a:ext cx="10890109" cy="4139998"/>
          </a:xfrm>
        </p:spPr>
        <p:txBody>
          <a:bodyPr/>
          <a:lstStyle/>
          <a:p>
            <a:pPr marL="457200" indent="-457200">
              <a:buFont typeface="Arial" panose="020B0604020202020204" pitchFamily="34" charset="0"/>
              <a:buChar char="•"/>
            </a:pPr>
            <a:r>
              <a:rPr sz="2400" dirty="0"/>
              <a:t>protect the interests of owners (</a:t>
            </a:r>
            <a:r>
              <a:rPr sz="2400" dirty="0" err="1"/>
              <a:t>Demsetz</a:t>
            </a:r>
            <a:r>
              <a:rPr sz="2400" dirty="0"/>
              <a:t> 1983, p. 386),</a:t>
            </a:r>
          </a:p>
          <a:p>
            <a:pPr marL="457200" indent="-457200">
              <a:buFont typeface="Arial" panose="020B0604020202020204" pitchFamily="34" charset="0"/>
              <a:buChar char="•"/>
            </a:pPr>
            <a:r>
              <a:rPr sz="2400" dirty="0"/>
              <a:t>ensure the return on investment of finance suppliers (Shleifer and </a:t>
            </a:r>
            <a:r>
              <a:rPr sz="2400" dirty="0" err="1"/>
              <a:t>Vishny</a:t>
            </a:r>
            <a:r>
              <a:rPr sz="2400" dirty="0"/>
              <a:t> 1997, p. 737),</a:t>
            </a:r>
          </a:p>
          <a:p>
            <a:pPr marL="457200" indent="-457200">
              <a:buFont typeface="Arial" panose="020B0604020202020204" pitchFamily="34" charset="0"/>
              <a:buChar char="•"/>
            </a:pPr>
            <a:r>
              <a:rPr sz="2400" dirty="0"/>
              <a:t>reduce agency costs (Mueller 2006),</a:t>
            </a:r>
          </a:p>
          <a:p>
            <a:pPr marL="457200" indent="-457200">
              <a:buFont typeface="Arial" panose="020B0604020202020204" pitchFamily="34" charset="0"/>
              <a:buChar char="•"/>
            </a:pPr>
            <a:r>
              <a:rPr sz="2400" dirty="0"/>
              <a:t>higher efficiency, better access to capital, lower risk, insurance against poor management/governance (World Bank, cited from International Finance Corporation).</a:t>
            </a:r>
          </a:p>
        </p:txBody>
      </p:sp>
    </p:spTree>
    <p:extLst>
      <p:ext uri="{BB962C8B-B14F-4D97-AF65-F5344CB8AC3E}">
        <p14:creationId xmlns:p14="http://schemas.microsoft.com/office/powerpoint/2010/main" val="10849862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r>
              <a:t>5</a:t>
            </a:r>
          </a:p>
        </p:txBody>
      </p:sp>
      <p:sp>
        <p:nvSpPr>
          <p:cNvPr id="4" name="Nadpis 3"/>
          <p:cNvSpPr>
            <a:spLocks noGrp="1"/>
          </p:cNvSpPr>
          <p:nvPr>
            <p:ph type="title"/>
          </p:nvPr>
        </p:nvSpPr>
        <p:spPr/>
        <p:txBody>
          <a:bodyPr/>
          <a:lstStyle/>
          <a:p>
            <a:r>
              <a:t>We can define corporate governance as</a:t>
            </a:r>
          </a:p>
        </p:txBody>
      </p:sp>
      <p:sp>
        <p:nvSpPr>
          <p:cNvPr id="5" name="Zástupný symbol pro obsah 4"/>
          <p:cNvSpPr>
            <a:spLocks noGrp="1"/>
          </p:cNvSpPr>
          <p:nvPr>
            <p:ph idx="1"/>
          </p:nvPr>
        </p:nvSpPr>
        <p:spPr/>
        <p:txBody>
          <a:bodyPr/>
          <a:lstStyle/>
          <a:p>
            <a:r>
              <a:rPr sz="2400" i="1" dirty="0"/>
              <a:t>"the issue of ownership relationships and systems by which owners exercise their ownership rights and control over the management area of the company; at the same time, corporate governance includes processes, structures, and relationships through which the board oversees the activities of its executive officers"</a:t>
            </a:r>
          </a:p>
          <a:p>
            <a:endParaRPr sz="2400" dirty="0"/>
          </a:p>
          <a:p>
            <a:r>
              <a:rPr sz="2400" dirty="0" err="1"/>
              <a:t>Hučka</a:t>
            </a:r>
            <a:r>
              <a:rPr sz="2400" dirty="0"/>
              <a:t>, Malý, </a:t>
            </a:r>
            <a:r>
              <a:rPr sz="2400" dirty="0" err="1"/>
              <a:t>Okruhlica</a:t>
            </a:r>
            <a:r>
              <a:rPr sz="2400" dirty="0"/>
              <a:t> et al., 2007</a:t>
            </a:r>
          </a:p>
          <a:p>
            <a:endParaRPr dirty="0"/>
          </a:p>
        </p:txBody>
      </p:sp>
    </p:spTree>
    <p:extLst>
      <p:ext uri="{BB962C8B-B14F-4D97-AF65-F5344CB8AC3E}">
        <p14:creationId xmlns:p14="http://schemas.microsoft.com/office/powerpoint/2010/main" val="40155713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r>
              <a:t>6</a:t>
            </a:r>
          </a:p>
        </p:txBody>
      </p:sp>
      <p:sp>
        <p:nvSpPr>
          <p:cNvPr id="4" name="Nadpis 3"/>
          <p:cNvSpPr>
            <a:spLocks noGrp="1"/>
          </p:cNvSpPr>
          <p:nvPr>
            <p:ph type="title"/>
          </p:nvPr>
        </p:nvSpPr>
        <p:spPr/>
        <p:txBody>
          <a:bodyPr/>
          <a:lstStyle/>
          <a:p>
            <a:r>
              <a:rPr dirty="0"/>
              <a:t>Why corporate governance?</a:t>
            </a:r>
          </a:p>
        </p:txBody>
      </p:sp>
      <p:sp>
        <p:nvSpPr>
          <p:cNvPr id="5" name="Zástupný symbol pro obsah 4"/>
          <p:cNvSpPr>
            <a:spLocks noGrp="1"/>
          </p:cNvSpPr>
          <p:nvPr>
            <p:ph idx="1"/>
          </p:nvPr>
        </p:nvSpPr>
        <p:spPr>
          <a:xfrm>
            <a:off x="666000" y="1448162"/>
            <a:ext cx="10380941" cy="4139998"/>
          </a:xfrm>
        </p:spPr>
        <p:txBody>
          <a:bodyPr/>
          <a:lstStyle/>
          <a:p>
            <a:r>
              <a:rPr sz="2400" dirty="0"/>
              <a:t>Still an important and current topic. Milestones:</a:t>
            </a:r>
          </a:p>
          <a:p>
            <a:pPr marL="457200" indent="-457200">
              <a:buFont typeface="Arial" panose="020B0604020202020204" pitchFamily="34" charset="0"/>
              <a:buChar char="•"/>
            </a:pPr>
            <a:r>
              <a:rPr sz="2400" dirty="0"/>
              <a:t>Cadbury Report </a:t>
            </a:r>
          </a:p>
          <a:p>
            <a:pPr marL="457200" indent="-457200">
              <a:buFont typeface="Arial" panose="020B0604020202020204" pitchFamily="34" charset="0"/>
              <a:buChar char="•"/>
            </a:pPr>
            <a:r>
              <a:rPr sz="2400" dirty="0"/>
              <a:t>a series of scandals around the turn of the millennium: Enron, Tyco, Global Crossing, WorldCom, Xerox...</a:t>
            </a:r>
          </a:p>
          <a:p>
            <a:pPr marL="457200" indent="-457200">
              <a:buFont typeface="Arial" panose="020B0604020202020204" pitchFamily="34" charset="0"/>
              <a:buChar char="•"/>
            </a:pPr>
            <a:r>
              <a:rPr sz="2400" dirty="0"/>
              <a:t>in the Czech Republic problematic cases mainly TV Nova, IPB, squeeze outs</a:t>
            </a:r>
          </a:p>
          <a:p>
            <a:pPr marL="457200" indent="-457200">
              <a:buFont typeface="Arial" panose="020B0604020202020204" pitchFamily="34" charset="0"/>
              <a:buChar char="•"/>
            </a:pPr>
            <a:r>
              <a:rPr sz="2400" dirty="0"/>
              <a:t>The Business Corporation Act of 2012 effective from 2014</a:t>
            </a:r>
          </a:p>
          <a:p>
            <a:pPr marL="457200" indent="-457200">
              <a:buFont typeface="Arial" panose="020B0604020202020204" pitchFamily="34" charset="0"/>
              <a:buChar char="•"/>
            </a:pPr>
            <a:r>
              <a:rPr sz="2400" dirty="0"/>
              <a:t>currently e.g. ČEZ and other publicly traded Czech companies</a:t>
            </a:r>
            <a:endParaRPr dirty="0"/>
          </a:p>
        </p:txBody>
      </p:sp>
    </p:spTree>
    <p:extLst>
      <p:ext uri="{BB962C8B-B14F-4D97-AF65-F5344CB8AC3E}">
        <p14:creationId xmlns:p14="http://schemas.microsoft.com/office/powerpoint/2010/main" val="7061800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a:xfrm>
            <a:off x="414000" y="6228000"/>
            <a:ext cx="252000" cy="252000"/>
          </a:xfrm>
        </p:spPr>
        <p:txBody>
          <a:bodyPr wrap="none" anchor="ctr">
            <a:normAutofit/>
          </a:bodyPr>
          <a:lstStyle/>
          <a:p>
            <a:pPr>
              <a:spcAft>
                <a:spcPts val="600"/>
              </a:spcAft>
            </a:pPr>
            <a:fld id="{0970407D-EE58-4A0B-824B-1D3AE42DD9CF}" type="slidenum">
              <a:rPr lang="en-GB" altLang="cs-CZ" noProof="0" smtClean="0"/>
              <a:pPr>
                <a:spcAft>
                  <a:spcPts val="600"/>
                </a:spcAft>
              </a:pPr>
              <a:t>24</a:t>
            </a:fld>
            <a:endParaRPr lang="en-GB" altLang="cs-CZ" noProof="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a:xfrm>
            <a:off x="719999" y="335158"/>
            <a:ext cx="10753200" cy="451576"/>
          </a:xfrm>
        </p:spPr>
        <p:txBody>
          <a:bodyPr anchor="t">
            <a:noAutofit/>
          </a:bodyPr>
          <a:lstStyle/>
          <a:p>
            <a:r>
              <a:rPr lang="cs-CZ" dirty="0" err="1"/>
              <a:t>The</a:t>
            </a:r>
            <a:r>
              <a:rPr lang="cs-CZ" dirty="0"/>
              <a:t> </a:t>
            </a:r>
            <a:r>
              <a:rPr lang="cs-CZ" dirty="0" err="1"/>
              <a:t>agency</a:t>
            </a:r>
            <a:r>
              <a:rPr lang="cs-CZ" dirty="0"/>
              <a:t> </a:t>
            </a:r>
            <a:r>
              <a:rPr lang="cs-CZ" dirty="0" err="1"/>
              <a:t>theory</a:t>
            </a:r>
            <a:endParaRPr lang="en-US" dirty="0"/>
          </a:p>
        </p:txBody>
      </p:sp>
      <p:sp>
        <p:nvSpPr>
          <p:cNvPr id="13" name="Content Placeholder 4">
            <a:extLst>
              <a:ext uri="{FF2B5EF4-FFF2-40B4-BE49-F238E27FC236}">
                <a16:creationId xmlns:a16="http://schemas.microsoft.com/office/drawing/2014/main" id="{12918F3B-0511-1422-5494-C5E96AF40559}"/>
              </a:ext>
            </a:extLst>
          </p:cNvPr>
          <p:cNvSpPr>
            <a:spLocks noGrp="1"/>
          </p:cNvSpPr>
          <p:nvPr>
            <p:ph idx="29"/>
          </p:nvPr>
        </p:nvSpPr>
        <p:spPr>
          <a:xfrm>
            <a:off x="719999" y="1037064"/>
            <a:ext cx="5219998" cy="4536810"/>
          </a:xfrm>
        </p:spPr>
        <p:txBody>
          <a:bodyPr/>
          <a:lstStyle/>
          <a:p>
            <a:pPr marL="72000" indent="0">
              <a:buNone/>
            </a:pPr>
            <a:r>
              <a:rPr lang="cs-CZ" sz="2400" dirty="0" err="1"/>
              <a:t>Principal</a:t>
            </a:r>
            <a:r>
              <a:rPr lang="cs-CZ" sz="2400" dirty="0"/>
              <a:t>-Agent </a:t>
            </a:r>
            <a:r>
              <a:rPr lang="cs-CZ" sz="2400" dirty="0" err="1"/>
              <a:t>problem</a:t>
            </a:r>
            <a:endParaRPr lang="cs-CZ" sz="2400" dirty="0"/>
          </a:p>
          <a:p>
            <a:pPr marL="72000" indent="0">
              <a:buNone/>
            </a:pPr>
            <a:endParaRPr lang="cs-CZ" sz="2400" dirty="0"/>
          </a:p>
          <a:p>
            <a:pPr marL="72000" indent="0">
              <a:buNone/>
            </a:pPr>
            <a:endParaRPr lang="cs-CZ" sz="2400" dirty="0"/>
          </a:p>
          <a:p>
            <a:pPr marL="72000" indent="0">
              <a:buNone/>
            </a:pPr>
            <a:endParaRPr lang="cs-CZ" sz="2400" dirty="0"/>
          </a:p>
          <a:p>
            <a:pPr marL="72000" indent="0">
              <a:buNone/>
            </a:pPr>
            <a:endParaRPr lang="cs-CZ" sz="2400" dirty="0"/>
          </a:p>
          <a:p>
            <a:pPr marL="72000" indent="0">
              <a:buNone/>
            </a:pPr>
            <a:endParaRPr lang="cs-CZ" sz="2400" dirty="0"/>
          </a:p>
          <a:p>
            <a:pPr marL="72000" indent="0">
              <a:buNone/>
            </a:pPr>
            <a:r>
              <a:rPr lang="cs-CZ" sz="2400" dirty="0" err="1"/>
              <a:t>Information</a:t>
            </a:r>
            <a:r>
              <a:rPr lang="cs-CZ" sz="2400" dirty="0"/>
              <a:t> </a:t>
            </a:r>
            <a:r>
              <a:rPr lang="cs-CZ" sz="2400" dirty="0" err="1"/>
              <a:t>asymmetry</a:t>
            </a:r>
            <a:endParaRPr lang="cs-CZ" sz="2400" dirty="0"/>
          </a:p>
          <a:p>
            <a:pPr marL="72000" indent="0">
              <a:buNone/>
            </a:pPr>
            <a:r>
              <a:rPr lang="cs-CZ" sz="2400" dirty="0" err="1"/>
              <a:t>Agency</a:t>
            </a:r>
            <a:r>
              <a:rPr lang="cs-CZ" sz="2400" dirty="0"/>
              <a:t> </a:t>
            </a:r>
            <a:r>
              <a:rPr lang="cs-CZ" sz="2400" dirty="0" err="1"/>
              <a:t>costs</a:t>
            </a:r>
            <a:endParaRPr lang="en-US" sz="2400" dirty="0"/>
          </a:p>
        </p:txBody>
      </p:sp>
      <p:pic>
        <p:nvPicPr>
          <p:cNvPr id="6" name="Obrázek 5">
            <a:extLst>
              <a:ext uri="{FF2B5EF4-FFF2-40B4-BE49-F238E27FC236}">
                <a16:creationId xmlns:a16="http://schemas.microsoft.com/office/drawing/2014/main" id="{83869A47-8EAC-48E7-8C35-37A915076056}"/>
              </a:ext>
            </a:extLst>
          </p:cNvPr>
          <p:cNvPicPr>
            <a:picLocks noChangeAspect="1"/>
          </p:cNvPicPr>
          <p:nvPr/>
        </p:nvPicPr>
        <p:blipFill>
          <a:blip r:embed="rId3"/>
          <a:stretch>
            <a:fillRect/>
          </a:stretch>
        </p:blipFill>
        <p:spPr>
          <a:xfrm>
            <a:off x="6797689" y="3429000"/>
            <a:ext cx="5219998" cy="3283166"/>
          </a:xfrm>
          <a:prstGeom prst="rect">
            <a:avLst/>
          </a:prstGeom>
          <a:noFill/>
        </p:spPr>
      </p:pic>
      <p:pic>
        <p:nvPicPr>
          <p:cNvPr id="8" name="Obrázek 7">
            <a:extLst>
              <a:ext uri="{FF2B5EF4-FFF2-40B4-BE49-F238E27FC236}">
                <a16:creationId xmlns:a16="http://schemas.microsoft.com/office/drawing/2014/main" id="{12D94DF1-7A57-483C-BB03-4798AF910633}"/>
              </a:ext>
            </a:extLst>
          </p:cNvPr>
          <p:cNvPicPr>
            <a:picLocks noChangeAspect="1"/>
          </p:cNvPicPr>
          <p:nvPr/>
        </p:nvPicPr>
        <p:blipFill>
          <a:blip r:embed="rId4"/>
          <a:stretch>
            <a:fillRect/>
          </a:stretch>
        </p:blipFill>
        <p:spPr>
          <a:xfrm>
            <a:off x="736925" y="1648179"/>
            <a:ext cx="10114223" cy="657103"/>
          </a:xfrm>
          <a:prstGeom prst="rect">
            <a:avLst/>
          </a:prstGeom>
        </p:spPr>
      </p:pic>
      <p:pic>
        <p:nvPicPr>
          <p:cNvPr id="10" name="Obrázek 9">
            <a:extLst>
              <a:ext uri="{FF2B5EF4-FFF2-40B4-BE49-F238E27FC236}">
                <a16:creationId xmlns:a16="http://schemas.microsoft.com/office/drawing/2014/main" id="{C974C115-17BB-47E2-9EF2-4A6B83F6D89E}"/>
              </a:ext>
            </a:extLst>
          </p:cNvPr>
          <p:cNvPicPr>
            <a:picLocks noChangeAspect="1"/>
          </p:cNvPicPr>
          <p:nvPr/>
        </p:nvPicPr>
        <p:blipFill>
          <a:blip r:embed="rId5"/>
          <a:stretch>
            <a:fillRect/>
          </a:stretch>
        </p:blipFill>
        <p:spPr>
          <a:xfrm>
            <a:off x="736925" y="2442116"/>
            <a:ext cx="10114223" cy="836418"/>
          </a:xfrm>
          <a:prstGeom prst="rect">
            <a:avLst/>
          </a:prstGeom>
        </p:spPr>
      </p:pic>
    </p:spTree>
    <p:extLst>
      <p:ext uri="{BB962C8B-B14F-4D97-AF65-F5344CB8AC3E}">
        <p14:creationId xmlns:p14="http://schemas.microsoft.com/office/powerpoint/2010/main" val="42654314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25</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The</a:t>
            </a:r>
            <a:r>
              <a:rPr lang="cs-CZ" dirty="0"/>
              <a:t> </a:t>
            </a:r>
            <a:r>
              <a:rPr lang="cs-CZ" dirty="0" err="1"/>
              <a:t>stewardship</a:t>
            </a:r>
            <a:r>
              <a:rPr lang="cs-CZ" dirty="0"/>
              <a:t> </a:t>
            </a:r>
            <a:r>
              <a:rPr lang="cs-CZ" dirty="0" err="1"/>
              <a:t>theory</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a:xfrm>
            <a:off x="720000" y="1427356"/>
            <a:ext cx="10753200" cy="4404644"/>
          </a:xfrm>
        </p:spPr>
        <p:txBody>
          <a:bodyPr/>
          <a:lstStyle/>
          <a:p>
            <a:pPr marL="72000" indent="0">
              <a:lnSpc>
                <a:spcPct val="100000"/>
              </a:lnSpc>
              <a:buNone/>
            </a:pPr>
            <a:r>
              <a:rPr lang="en-US" sz="2000" dirty="0"/>
              <a:t>Stewardship theory is an alternative to agency theory in corporate governance, emphasizing the role of managers as stewards of the company who act in the best interests of the shareholders. </a:t>
            </a:r>
            <a:endParaRPr lang="cs-CZ" sz="2000" dirty="0"/>
          </a:p>
          <a:p>
            <a:pPr marL="72000" indent="0">
              <a:lnSpc>
                <a:spcPct val="100000"/>
              </a:lnSpc>
              <a:buNone/>
            </a:pPr>
            <a:endParaRPr lang="cs-CZ" sz="2000" dirty="0"/>
          </a:p>
          <a:p>
            <a:pPr marL="72000" indent="0">
              <a:lnSpc>
                <a:spcPct val="100000"/>
              </a:lnSpc>
              <a:buNone/>
            </a:pPr>
            <a:r>
              <a:rPr lang="en-US" sz="2000" dirty="0"/>
              <a:t>Managerial Motivation:</a:t>
            </a:r>
          </a:p>
          <a:p>
            <a:pPr marL="529200" indent="-457200">
              <a:lnSpc>
                <a:spcPct val="100000"/>
              </a:lnSpc>
              <a:buFont typeface="+mj-lt"/>
              <a:buAutoNum type="arabicPeriod"/>
            </a:pPr>
            <a:r>
              <a:rPr lang="en-US" sz="2000" dirty="0"/>
              <a:t>Unlike agency theory, which assumes managers are self-interested, stewardship theory posits that managers are motivated by intrinsic rewards such as personal satisfaction, recognition, and the success of the organization.</a:t>
            </a:r>
          </a:p>
          <a:p>
            <a:pPr marL="529200" indent="-457200">
              <a:lnSpc>
                <a:spcPct val="100000"/>
              </a:lnSpc>
              <a:buFont typeface="+mj-lt"/>
              <a:buAutoNum type="arabicPeriod"/>
            </a:pPr>
            <a:r>
              <a:rPr lang="en-US" sz="2000" dirty="0"/>
              <a:t>Managers are seen as trustworthy and committed to the company's goals.</a:t>
            </a:r>
          </a:p>
          <a:p>
            <a:pPr marL="72000" indent="0">
              <a:lnSpc>
                <a:spcPct val="100000"/>
              </a:lnSpc>
              <a:buNone/>
            </a:pPr>
            <a:endParaRPr lang="cs-CZ" sz="2000" dirty="0"/>
          </a:p>
          <a:p>
            <a:pPr marL="72000" indent="0">
              <a:lnSpc>
                <a:spcPct val="100000"/>
              </a:lnSpc>
              <a:buNone/>
            </a:pPr>
            <a:r>
              <a:rPr lang="en-US" sz="2000" dirty="0"/>
              <a:t>Alignment of Interests:</a:t>
            </a:r>
          </a:p>
          <a:p>
            <a:pPr marL="529200" indent="-457200">
              <a:lnSpc>
                <a:spcPct val="100000"/>
              </a:lnSpc>
              <a:buFont typeface="+mj-lt"/>
              <a:buAutoNum type="arabicPeriod"/>
            </a:pPr>
            <a:r>
              <a:rPr lang="en-US" sz="2000" dirty="0"/>
              <a:t>The theory suggests that the interests of managers and shareholders naturally align, reducing the need for extensive monitoring and control mechanisms.</a:t>
            </a:r>
          </a:p>
          <a:p>
            <a:pPr marL="529200" indent="-457200">
              <a:lnSpc>
                <a:spcPct val="100000"/>
              </a:lnSpc>
              <a:buFont typeface="+mj-lt"/>
              <a:buAutoNum type="arabicPeriod"/>
            </a:pPr>
            <a:r>
              <a:rPr lang="en-US" sz="2000" dirty="0"/>
              <a:t>Managers are viewed as stewards who prioritize long-term organizational success over short-term personal gains.</a:t>
            </a:r>
            <a:endParaRPr lang="cs-CZ" sz="2000" dirty="0"/>
          </a:p>
          <a:p>
            <a:pPr marL="72000" indent="0">
              <a:buNone/>
            </a:pPr>
            <a:endParaRPr lang="en-US" sz="2000" dirty="0"/>
          </a:p>
        </p:txBody>
      </p:sp>
    </p:spTree>
    <p:extLst>
      <p:ext uri="{BB962C8B-B14F-4D97-AF65-F5344CB8AC3E}">
        <p14:creationId xmlns:p14="http://schemas.microsoft.com/office/powerpoint/2010/main" val="38473428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26</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The</a:t>
            </a:r>
            <a:r>
              <a:rPr lang="cs-CZ" dirty="0"/>
              <a:t> </a:t>
            </a:r>
            <a:r>
              <a:rPr lang="cs-CZ" dirty="0" err="1"/>
              <a:t>stewardship</a:t>
            </a:r>
            <a:r>
              <a:rPr lang="cs-CZ" dirty="0"/>
              <a:t> </a:t>
            </a:r>
            <a:r>
              <a:rPr lang="cs-CZ" dirty="0" err="1"/>
              <a:t>theory</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a:xfrm>
            <a:off x="720000" y="1427356"/>
            <a:ext cx="10753200" cy="4404644"/>
          </a:xfrm>
        </p:spPr>
        <p:txBody>
          <a:bodyPr/>
          <a:lstStyle/>
          <a:p>
            <a:pPr marL="72000" indent="0">
              <a:lnSpc>
                <a:spcPct val="100000"/>
              </a:lnSpc>
              <a:buNone/>
            </a:pPr>
            <a:r>
              <a:rPr lang="en-US" sz="2000" dirty="0"/>
              <a:t>Corporate Governance Implications:</a:t>
            </a:r>
          </a:p>
          <a:p>
            <a:pPr marL="529200" indent="-457200">
              <a:lnSpc>
                <a:spcPct val="100000"/>
              </a:lnSpc>
              <a:buFont typeface="+mj-lt"/>
              <a:buAutoNum type="arabicPeriod"/>
            </a:pPr>
            <a:r>
              <a:rPr lang="en-US" sz="2000" dirty="0"/>
              <a:t>Governance structures under stewardship theory are less focused on stringent controls and more on enabling and supporting managers.</a:t>
            </a:r>
          </a:p>
          <a:p>
            <a:pPr marL="529200" indent="-457200">
              <a:lnSpc>
                <a:spcPct val="100000"/>
              </a:lnSpc>
              <a:buFont typeface="+mj-lt"/>
              <a:buAutoNum type="arabicPeriod"/>
            </a:pPr>
            <a:r>
              <a:rPr lang="en-US" sz="2000" dirty="0"/>
              <a:t>Boards of directors are seen as partners in governance, working collaboratively with managers to achieve organizational goals.</a:t>
            </a:r>
          </a:p>
          <a:p>
            <a:pPr marL="72000" indent="0">
              <a:lnSpc>
                <a:spcPct val="100000"/>
              </a:lnSpc>
              <a:buNone/>
            </a:pPr>
            <a:endParaRPr lang="cs-CZ" sz="2000" dirty="0"/>
          </a:p>
          <a:p>
            <a:pPr marL="72000" indent="0">
              <a:lnSpc>
                <a:spcPct val="100000"/>
              </a:lnSpc>
              <a:buNone/>
            </a:pPr>
            <a:r>
              <a:rPr lang="en-US" sz="2000" dirty="0"/>
              <a:t>Performance Outcomes:</a:t>
            </a:r>
          </a:p>
          <a:p>
            <a:pPr marL="529200" indent="-457200">
              <a:lnSpc>
                <a:spcPct val="100000"/>
              </a:lnSpc>
              <a:buFont typeface="+mj-lt"/>
              <a:buAutoNum type="arabicPeriod"/>
            </a:pPr>
            <a:r>
              <a:rPr lang="en-US" sz="2000" dirty="0"/>
              <a:t>Stewardship theory argues that when managers are trusted and empowered, they are more likely to act in the best interests of the company, leading to better performance and higher shareholder value.</a:t>
            </a:r>
          </a:p>
          <a:p>
            <a:pPr marL="529200" indent="-457200">
              <a:lnSpc>
                <a:spcPct val="100000"/>
              </a:lnSpc>
              <a:buFont typeface="+mj-lt"/>
              <a:buAutoNum type="arabicPeriod"/>
            </a:pPr>
            <a:r>
              <a:rPr lang="en-US" sz="2000" dirty="0"/>
              <a:t>It suggests that intrinsic motivation and a sense of duty can drive managers to achieve superior results.</a:t>
            </a:r>
          </a:p>
        </p:txBody>
      </p:sp>
    </p:spTree>
    <p:extLst>
      <p:ext uri="{BB962C8B-B14F-4D97-AF65-F5344CB8AC3E}">
        <p14:creationId xmlns:p14="http://schemas.microsoft.com/office/powerpoint/2010/main" val="3978276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err="1"/>
              <a:t>Corporate</a:t>
            </a:r>
            <a:r>
              <a:rPr lang="cs-CZ" dirty="0"/>
              <a:t> </a:t>
            </a:r>
            <a:r>
              <a:rPr lang="cs-CZ" dirty="0" err="1"/>
              <a:t>governance</a:t>
            </a:r>
            <a:r>
              <a:rPr lang="cs-CZ" dirty="0"/>
              <a:t>: </a:t>
            </a:r>
            <a:r>
              <a:rPr lang="cs-CZ" dirty="0" err="1"/>
              <a:t>the</a:t>
            </a:r>
            <a:r>
              <a:rPr lang="cs-CZ" dirty="0"/>
              <a:t> </a:t>
            </a:r>
            <a:r>
              <a:rPr lang="cs-CZ" dirty="0" err="1"/>
              <a:t>models</a:t>
            </a:r>
            <a:br>
              <a:rPr lang="cs-CZ" dirty="0"/>
            </a:br>
            <a:br>
              <a:rPr lang="cs-CZ" dirty="0"/>
            </a:br>
            <a:br>
              <a:rPr lang="cs-CZ" dirty="0"/>
            </a:br>
            <a:r>
              <a:rPr lang="cs-CZ" sz="3600" b="0" dirty="0"/>
              <a:t>Anglo-</a:t>
            </a:r>
            <a:r>
              <a:rPr lang="cs-CZ" sz="3600" b="0" dirty="0" err="1"/>
              <a:t>American</a:t>
            </a:r>
            <a:r>
              <a:rPr lang="cs-CZ" sz="3600" b="0" dirty="0"/>
              <a:t>, Continental, </a:t>
            </a:r>
            <a:r>
              <a:rPr lang="cs-CZ" sz="3600" b="0" dirty="0" err="1"/>
              <a:t>Japanese</a:t>
            </a:r>
            <a:r>
              <a:rPr lang="cs-CZ" sz="3600" b="0" dirty="0"/>
              <a:t>, </a:t>
            </a:r>
            <a:r>
              <a:rPr lang="cs-CZ" sz="3600" b="0" dirty="0" err="1"/>
              <a:t>comparison</a:t>
            </a:r>
            <a:endParaRPr lang="en-US" dirty="0"/>
          </a:p>
        </p:txBody>
      </p:sp>
    </p:spTree>
    <p:extLst>
      <p:ext uri="{BB962C8B-B14F-4D97-AF65-F5344CB8AC3E}">
        <p14:creationId xmlns:p14="http://schemas.microsoft.com/office/powerpoint/2010/main" val="29803356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28</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Anglo-</a:t>
            </a:r>
            <a:r>
              <a:rPr lang="cs-CZ" dirty="0" err="1"/>
              <a:t>american</a:t>
            </a:r>
            <a:r>
              <a:rPr lang="cs-CZ" dirty="0"/>
              <a:t> model</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cs-CZ" sz="2000" dirty="0"/>
              <a:t>So-</a:t>
            </a:r>
            <a:r>
              <a:rPr lang="cs-CZ" sz="2000" dirty="0" err="1"/>
              <a:t>called</a:t>
            </a:r>
            <a:r>
              <a:rPr lang="cs-CZ" sz="2000" dirty="0"/>
              <a:t> </a:t>
            </a:r>
            <a:r>
              <a:rPr lang="cs-CZ" sz="2000" dirty="0" err="1"/>
              <a:t>one-tier</a:t>
            </a:r>
            <a:r>
              <a:rPr lang="cs-CZ" sz="2000" dirty="0"/>
              <a:t>, </a:t>
            </a:r>
            <a:r>
              <a:rPr lang="cs-CZ" sz="2000" dirty="0" err="1"/>
              <a:t>or</a:t>
            </a:r>
            <a:r>
              <a:rPr lang="cs-CZ" sz="2000" dirty="0"/>
              <a:t> </a:t>
            </a:r>
            <a:r>
              <a:rPr lang="cs-CZ" sz="2000" dirty="0" err="1"/>
              <a:t>external</a:t>
            </a:r>
            <a:r>
              <a:rPr lang="cs-CZ" sz="2000" dirty="0"/>
              <a:t> </a:t>
            </a:r>
            <a:r>
              <a:rPr lang="cs-CZ" sz="2000" dirty="0" err="1"/>
              <a:t>control</a:t>
            </a:r>
            <a:r>
              <a:rPr lang="cs-CZ" sz="2000" dirty="0"/>
              <a:t> model</a:t>
            </a:r>
          </a:p>
          <a:p>
            <a:pPr marL="0" indent="0">
              <a:buNone/>
            </a:pPr>
            <a:r>
              <a:rPr lang="cs-CZ" sz="2000" dirty="0"/>
              <a:t>General meeting </a:t>
            </a:r>
            <a:r>
              <a:rPr lang="cs-CZ" sz="2000" dirty="0" err="1"/>
              <a:t>elects</a:t>
            </a:r>
            <a:r>
              <a:rPr lang="cs-CZ" sz="2000" dirty="0"/>
              <a:t> </a:t>
            </a:r>
            <a:r>
              <a:rPr lang="cs-CZ" sz="2000" dirty="0" err="1"/>
              <a:t>the</a:t>
            </a:r>
            <a:r>
              <a:rPr lang="cs-CZ" sz="2000" dirty="0"/>
              <a:t> </a:t>
            </a:r>
            <a:r>
              <a:rPr lang="cs-CZ" sz="2000" dirty="0" err="1"/>
              <a:t>Board</a:t>
            </a:r>
            <a:r>
              <a:rPr lang="cs-CZ" sz="2000" dirty="0"/>
              <a:t> of </a:t>
            </a:r>
            <a:r>
              <a:rPr lang="cs-CZ" sz="2000" dirty="0" err="1"/>
              <a:t>Directors</a:t>
            </a:r>
            <a:r>
              <a:rPr lang="cs-CZ" sz="2000" dirty="0"/>
              <a:t> (</a:t>
            </a:r>
            <a:r>
              <a:rPr lang="cs-CZ" sz="2000" dirty="0" err="1"/>
              <a:t>BoD</a:t>
            </a:r>
            <a:r>
              <a:rPr lang="cs-CZ" sz="2000" dirty="0"/>
              <a:t>)</a:t>
            </a:r>
          </a:p>
          <a:p>
            <a:pPr>
              <a:buFontTx/>
              <a:buChar char="-"/>
            </a:pPr>
            <a:r>
              <a:rPr lang="cs-CZ" sz="2000" dirty="0"/>
              <a:t>part of </a:t>
            </a:r>
            <a:r>
              <a:rPr lang="cs-CZ" sz="2000" dirty="0" err="1"/>
              <a:t>them</a:t>
            </a:r>
            <a:r>
              <a:rPr lang="cs-CZ" sz="2000" dirty="0"/>
              <a:t> are </a:t>
            </a:r>
            <a:r>
              <a:rPr lang="cs-CZ" sz="2000" dirty="0" err="1"/>
              <a:t>insiders</a:t>
            </a:r>
            <a:r>
              <a:rPr lang="cs-CZ" sz="2000" dirty="0"/>
              <a:t> (</a:t>
            </a:r>
            <a:r>
              <a:rPr lang="cs-CZ" sz="2000" dirty="0" err="1"/>
              <a:t>executive</a:t>
            </a:r>
            <a:r>
              <a:rPr lang="cs-CZ" sz="2000" dirty="0"/>
              <a:t> </a:t>
            </a:r>
            <a:r>
              <a:rPr lang="cs-CZ" sz="2000" dirty="0" err="1"/>
              <a:t>directors</a:t>
            </a:r>
            <a:r>
              <a:rPr lang="cs-CZ" sz="2000" dirty="0"/>
              <a:t>), part of </a:t>
            </a:r>
            <a:r>
              <a:rPr lang="cs-CZ" sz="2000" dirty="0" err="1"/>
              <a:t>them</a:t>
            </a:r>
            <a:r>
              <a:rPr lang="cs-CZ" sz="2000" dirty="0"/>
              <a:t> </a:t>
            </a:r>
            <a:r>
              <a:rPr lang="cs-CZ" sz="2000" dirty="0" err="1"/>
              <a:t>outsiders</a:t>
            </a:r>
            <a:r>
              <a:rPr lang="cs-CZ" sz="2000" dirty="0"/>
              <a:t> (non-</a:t>
            </a:r>
            <a:r>
              <a:rPr lang="cs-CZ" sz="2000" dirty="0" err="1"/>
              <a:t>executive</a:t>
            </a:r>
            <a:r>
              <a:rPr lang="cs-CZ" sz="2000" dirty="0"/>
              <a:t> </a:t>
            </a:r>
            <a:r>
              <a:rPr lang="cs-CZ" sz="2000" dirty="0" err="1"/>
              <a:t>or</a:t>
            </a:r>
            <a:r>
              <a:rPr lang="cs-CZ" sz="2000" dirty="0"/>
              <a:t> independent </a:t>
            </a:r>
            <a:r>
              <a:rPr lang="cs-CZ" sz="2000" dirty="0" err="1"/>
              <a:t>directors</a:t>
            </a:r>
            <a:r>
              <a:rPr lang="cs-CZ" sz="2000" dirty="0"/>
              <a:t>)</a:t>
            </a:r>
          </a:p>
          <a:p>
            <a:pPr>
              <a:buFontTx/>
              <a:buChar char="-"/>
            </a:pPr>
            <a:r>
              <a:rPr lang="cs-CZ" sz="2000" dirty="0" err="1"/>
              <a:t>BoD</a:t>
            </a:r>
            <a:r>
              <a:rPr lang="cs-CZ" sz="2000" dirty="0"/>
              <a:t> </a:t>
            </a:r>
            <a:r>
              <a:rPr lang="cs-CZ" sz="2000" dirty="0" err="1"/>
              <a:t>chairman</a:t>
            </a:r>
            <a:r>
              <a:rPr lang="cs-CZ" sz="2000" dirty="0"/>
              <a:t> </a:t>
            </a:r>
            <a:r>
              <a:rPr lang="cs-CZ" sz="2000" dirty="0" err="1"/>
              <a:t>is</a:t>
            </a:r>
            <a:r>
              <a:rPr lang="cs-CZ" sz="2000" dirty="0"/>
              <a:t> </a:t>
            </a:r>
            <a:r>
              <a:rPr lang="cs-CZ" sz="2000" dirty="0" err="1"/>
              <a:t>often</a:t>
            </a:r>
            <a:r>
              <a:rPr lang="cs-CZ" sz="2000" dirty="0"/>
              <a:t> </a:t>
            </a:r>
            <a:r>
              <a:rPr lang="cs-CZ" sz="2000" dirty="0" err="1"/>
              <a:t>also</a:t>
            </a:r>
            <a:r>
              <a:rPr lang="cs-CZ" sz="2000" dirty="0"/>
              <a:t> CEO (so-</a:t>
            </a:r>
            <a:r>
              <a:rPr lang="cs-CZ" sz="2000" dirty="0" err="1"/>
              <a:t>called</a:t>
            </a:r>
            <a:r>
              <a:rPr lang="cs-CZ" sz="2000" dirty="0"/>
              <a:t> „duality“)</a:t>
            </a:r>
          </a:p>
          <a:p>
            <a:pPr marL="0" indent="0">
              <a:buNone/>
            </a:pPr>
            <a:endParaRPr lang="cs-CZ" sz="2000" dirty="0"/>
          </a:p>
          <a:p>
            <a:pPr marL="0" indent="0">
              <a:buNone/>
            </a:pPr>
            <a:r>
              <a:rPr lang="cs-CZ" sz="2000" dirty="0" err="1"/>
              <a:t>Required</a:t>
            </a:r>
            <a:r>
              <a:rPr lang="cs-CZ" sz="2000" dirty="0"/>
              <a:t> are </a:t>
            </a:r>
            <a:r>
              <a:rPr lang="cs-CZ" sz="2000" dirty="0" err="1"/>
              <a:t>liquid</a:t>
            </a:r>
            <a:r>
              <a:rPr lang="cs-CZ" sz="2000" dirty="0"/>
              <a:t> </a:t>
            </a:r>
            <a:r>
              <a:rPr lang="cs-CZ" sz="2000" dirty="0" err="1"/>
              <a:t>stock</a:t>
            </a:r>
            <a:r>
              <a:rPr lang="cs-CZ" sz="2000" dirty="0"/>
              <a:t> </a:t>
            </a:r>
            <a:r>
              <a:rPr lang="cs-CZ" sz="2000" dirty="0" err="1"/>
              <a:t>markets</a:t>
            </a:r>
            <a:r>
              <a:rPr lang="cs-CZ" sz="2000" dirty="0"/>
              <a:t> and </a:t>
            </a:r>
            <a:r>
              <a:rPr lang="cs-CZ" sz="2000" dirty="0" err="1"/>
              <a:t>low</a:t>
            </a:r>
            <a:r>
              <a:rPr lang="cs-CZ" sz="2000" dirty="0"/>
              <a:t> </a:t>
            </a:r>
            <a:r>
              <a:rPr lang="cs-CZ" sz="2000" dirty="0" err="1"/>
              <a:t>ownership</a:t>
            </a:r>
            <a:r>
              <a:rPr lang="cs-CZ" sz="2000" dirty="0"/>
              <a:t> </a:t>
            </a:r>
            <a:r>
              <a:rPr lang="cs-CZ" sz="2000" dirty="0" err="1"/>
              <a:t>concentration</a:t>
            </a:r>
            <a:r>
              <a:rPr lang="cs-CZ" sz="2000" dirty="0"/>
              <a:t>.</a:t>
            </a:r>
          </a:p>
          <a:p>
            <a:pPr marL="0" indent="0">
              <a:buNone/>
            </a:pPr>
            <a:r>
              <a:rPr lang="cs-CZ" sz="2000" dirty="0" err="1"/>
              <a:t>Control</a:t>
            </a:r>
            <a:r>
              <a:rPr lang="cs-CZ" sz="2000" dirty="0"/>
              <a:t> </a:t>
            </a:r>
            <a:r>
              <a:rPr lang="cs-CZ" sz="2000" dirty="0" err="1"/>
              <a:t>is</a:t>
            </a:r>
            <a:r>
              <a:rPr lang="cs-CZ" sz="2000" dirty="0"/>
              <a:t> </a:t>
            </a:r>
            <a:r>
              <a:rPr lang="cs-CZ" sz="2000" dirty="0" err="1"/>
              <a:t>exercised</a:t>
            </a:r>
            <a:r>
              <a:rPr lang="cs-CZ" sz="2000" dirty="0"/>
              <a:t>, </a:t>
            </a:r>
            <a:r>
              <a:rPr lang="cs-CZ" sz="2000" dirty="0" err="1"/>
              <a:t>among</a:t>
            </a:r>
            <a:r>
              <a:rPr lang="cs-CZ" sz="2000" dirty="0"/>
              <a:t> </a:t>
            </a:r>
            <a:r>
              <a:rPr lang="cs-CZ" sz="2000" dirty="0" err="1"/>
              <a:t>others</a:t>
            </a:r>
            <a:r>
              <a:rPr lang="cs-CZ" sz="2000" dirty="0"/>
              <a:t>, </a:t>
            </a:r>
            <a:r>
              <a:rPr lang="cs-CZ" sz="2000" dirty="0" err="1"/>
              <a:t>through</a:t>
            </a:r>
            <a:r>
              <a:rPr lang="cs-CZ" sz="2000" dirty="0"/>
              <a:t> </a:t>
            </a:r>
            <a:r>
              <a:rPr lang="cs-CZ" sz="2000" dirty="0" err="1"/>
              <a:t>the</a:t>
            </a:r>
            <a:r>
              <a:rPr lang="cs-CZ" sz="2000" dirty="0"/>
              <a:t> exit </a:t>
            </a:r>
            <a:r>
              <a:rPr lang="cs-CZ" sz="2000" dirty="0" err="1"/>
              <a:t>system</a:t>
            </a:r>
            <a:r>
              <a:rPr lang="cs-CZ" sz="2000" dirty="0"/>
              <a:t>.</a:t>
            </a:r>
          </a:p>
          <a:p>
            <a:pPr marL="0" indent="0">
              <a:buNone/>
            </a:pPr>
            <a:r>
              <a:rPr lang="cs-CZ" sz="2000" dirty="0" err="1"/>
              <a:t>Until</a:t>
            </a:r>
            <a:r>
              <a:rPr lang="cs-CZ" sz="2000" dirty="0"/>
              <a:t> </a:t>
            </a:r>
            <a:r>
              <a:rPr lang="cs-CZ" sz="2000" dirty="0" err="1"/>
              <a:t>recently</a:t>
            </a:r>
            <a:r>
              <a:rPr lang="cs-CZ" sz="2000" dirty="0"/>
              <a:t>, </a:t>
            </a:r>
            <a:r>
              <a:rPr lang="cs-CZ" sz="2000" dirty="0" err="1"/>
              <a:t>laws</a:t>
            </a:r>
            <a:r>
              <a:rPr lang="cs-CZ" sz="2000" dirty="0"/>
              <a:t> </a:t>
            </a:r>
            <a:r>
              <a:rPr lang="cs-CZ" sz="2000" dirty="0" err="1"/>
              <a:t>against</a:t>
            </a:r>
            <a:r>
              <a:rPr lang="cs-CZ" sz="2000" dirty="0"/>
              <a:t> </a:t>
            </a:r>
            <a:r>
              <a:rPr lang="cs-CZ" sz="2000" dirty="0" err="1"/>
              <a:t>close</a:t>
            </a:r>
            <a:r>
              <a:rPr lang="cs-CZ" sz="2000" dirty="0"/>
              <a:t> </a:t>
            </a:r>
            <a:r>
              <a:rPr lang="cs-CZ" sz="2000" dirty="0" err="1"/>
              <a:t>connections</a:t>
            </a:r>
            <a:r>
              <a:rPr lang="cs-CZ" sz="2000" dirty="0"/>
              <a:t> </a:t>
            </a:r>
            <a:r>
              <a:rPr lang="cs-CZ" sz="2000" dirty="0" err="1"/>
              <a:t>between</a:t>
            </a:r>
            <a:r>
              <a:rPr lang="cs-CZ" sz="2000" dirty="0"/>
              <a:t> </a:t>
            </a:r>
            <a:r>
              <a:rPr lang="cs-CZ" sz="2000" dirty="0" err="1"/>
              <a:t>companies</a:t>
            </a:r>
            <a:r>
              <a:rPr lang="cs-CZ" sz="2000" dirty="0"/>
              <a:t> and </a:t>
            </a:r>
            <a:r>
              <a:rPr lang="cs-CZ" sz="2000" dirty="0" err="1"/>
              <a:t>their</a:t>
            </a:r>
            <a:r>
              <a:rPr lang="cs-CZ" sz="2000" dirty="0"/>
              <a:t> </a:t>
            </a:r>
            <a:r>
              <a:rPr lang="cs-CZ" sz="2000" dirty="0" err="1"/>
              <a:t>banks</a:t>
            </a:r>
            <a:r>
              <a:rPr lang="cs-CZ" sz="2000" dirty="0"/>
              <a:t> in </a:t>
            </a:r>
            <a:r>
              <a:rPr lang="cs-CZ" sz="2000" dirty="0" err="1"/>
              <a:t>the</a:t>
            </a:r>
            <a:r>
              <a:rPr lang="cs-CZ" sz="2000" dirty="0"/>
              <a:t> USA.</a:t>
            </a:r>
          </a:p>
          <a:p>
            <a:pPr marL="72000" indent="0">
              <a:buNone/>
            </a:pPr>
            <a:endParaRPr lang="en-US" sz="2000" dirty="0"/>
          </a:p>
        </p:txBody>
      </p:sp>
    </p:spTree>
    <p:extLst>
      <p:ext uri="{BB962C8B-B14F-4D97-AF65-F5344CB8AC3E}">
        <p14:creationId xmlns:p14="http://schemas.microsoft.com/office/powerpoint/2010/main" val="39206945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29</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Anglo-</a:t>
            </a:r>
            <a:r>
              <a:rPr lang="cs-CZ" dirty="0" err="1"/>
              <a:t>american</a:t>
            </a:r>
            <a:r>
              <a:rPr lang="cs-CZ" dirty="0"/>
              <a:t> model: </a:t>
            </a:r>
            <a:r>
              <a:rPr lang="cs-CZ" dirty="0" err="1"/>
              <a:t>ownership</a:t>
            </a:r>
            <a:r>
              <a:rPr lang="cs-CZ" dirty="0"/>
              <a:t> </a:t>
            </a:r>
            <a:r>
              <a:rPr lang="cs-CZ" dirty="0" err="1"/>
              <a:t>patterns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en-US" sz="2000" dirty="0"/>
              <a:t>In 1990, institutional investors held approximately 61 percent of the shares of UK corporations, and individuals held approximately 21 percent. (In 1981, individuals held 38 percent.) </a:t>
            </a:r>
            <a:endParaRPr lang="cs-CZ" sz="2000" dirty="0"/>
          </a:p>
          <a:p>
            <a:pPr marL="0" indent="0">
              <a:buNone/>
            </a:pPr>
            <a:r>
              <a:rPr lang="en-US" sz="2000" dirty="0"/>
              <a:t>In 1990, institutions held 53.3 percent of the shares of US corporations.</a:t>
            </a:r>
          </a:p>
        </p:txBody>
      </p:sp>
    </p:spTree>
    <p:extLst>
      <p:ext uri="{BB962C8B-B14F-4D97-AF65-F5344CB8AC3E}">
        <p14:creationId xmlns:p14="http://schemas.microsoft.com/office/powerpoint/2010/main" val="3609422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2BD554E0-5F23-4AC0-AF0B-0CC81FB73817}"/>
              </a:ext>
            </a:extLst>
          </p:cNvPr>
          <p:cNvSpPr>
            <a:spLocks noGrp="1"/>
          </p:cNvSpPr>
          <p:nvPr>
            <p:ph type="sldNum" sz="quarter" idx="11"/>
          </p:nvPr>
        </p:nvSpPr>
        <p:spPr/>
        <p:txBody>
          <a:bodyPr/>
          <a:lstStyle/>
          <a:p>
            <a:fld id="{0970407D-EE58-4A0B-824B-1D3AE42DD9CF}" type="slidenum">
              <a:rPr lang="en-GB" altLang="cs-CZ" noProof="0" smtClean="0"/>
              <a:pPr/>
              <a:t>3</a:t>
            </a:fld>
            <a:endParaRPr lang="en-GB" altLang="cs-CZ" noProof="0" dirty="0"/>
          </a:p>
        </p:txBody>
      </p:sp>
      <p:sp>
        <p:nvSpPr>
          <p:cNvPr id="4" name="Nadpis 3">
            <a:extLst>
              <a:ext uri="{FF2B5EF4-FFF2-40B4-BE49-F238E27FC236}">
                <a16:creationId xmlns:a16="http://schemas.microsoft.com/office/drawing/2014/main" id="{535233A2-5049-4552-A12E-5E49F1F3F681}"/>
              </a:ext>
            </a:extLst>
          </p:cNvPr>
          <p:cNvSpPr>
            <a:spLocks noGrp="1"/>
          </p:cNvSpPr>
          <p:nvPr>
            <p:ph type="title"/>
          </p:nvPr>
        </p:nvSpPr>
        <p:spPr/>
        <p:txBody>
          <a:bodyPr/>
          <a:lstStyle/>
          <a:p>
            <a:r>
              <a:rPr lang="cs-CZ" dirty="0"/>
              <a:t>Learning </a:t>
            </a:r>
            <a:r>
              <a:rPr lang="cs-CZ" dirty="0" err="1"/>
              <a:t>outcomes</a:t>
            </a:r>
            <a:endParaRPr lang="en-US" dirty="0"/>
          </a:p>
        </p:txBody>
      </p:sp>
      <p:sp>
        <p:nvSpPr>
          <p:cNvPr id="5" name="Zástupný obsah 4">
            <a:extLst>
              <a:ext uri="{FF2B5EF4-FFF2-40B4-BE49-F238E27FC236}">
                <a16:creationId xmlns:a16="http://schemas.microsoft.com/office/drawing/2014/main" id="{5C07BD97-5DA5-49A5-B894-936B59C34721}"/>
              </a:ext>
            </a:extLst>
          </p:cNvPr>
          <p:cNvSpPr>
            <a:spLocks noGrp="1"/>
          </p:cNvSpPr>
          <p:nvPr>
            <p:ph idx="1"/>
          </p:nvPr>
        </p:nvSpPr>
        <p:spPr/>
        <p:txBody>
          <a:bodyPr/>
          <a:lstStyle/>
          <a:p>
            <a:pPr marL="72000" indent="0">
              <a:lnSpc>
                <a:spcPct val="100000"/>
              </a:lnSpc>
              <a:spcAft>
                <a:spcPts val="0"/>
              </a:spcAft>
              <a:buNone/>
            </a:pPr>
            <a:endParaRPr lang="cs-CZ" sz="1800" b="1" i="0" dirty="0">
              <a:solidFill>
                <a:srgbClr val="58585A"/>
              </a:solidFill>
              <a:effectLst/>
              <a:latin typeface="LiberationSerif-Bold"/>
            </a:endParaRPr>
          </a:p>
          <a:p>
            <a:pPr marL="72000" indent="0">
              <a:lnSpc>
                <a:spcPct val="100000"/>
              </a:lnSpc>
              <a:buNone/>
            </a:pPr>
            <a:r>
              <a:rPr lang="en-US" sz="1800" b="1" i="0" dirty="0">
                <a:solidFill>
                  <a:srgbClr val="58585A"/>
                </a:solidFill>
                <a:effectLst/>
                <a:latin typeface="LiberationSerif-Bold"/>
              </a:rPr>
              <a:t>LO 12-1 </a:t>
            </a:r>
            <a:r>
              <a:rPr lang="en-US" sz="1800" b="0" i="0" dirty="0">
                <a:solidFill>
                  <a:srgbClr val="000000"/>
                </a:solidFill>
                <a:effectLst/>
                <a:latin typeface="LiberationSerif"/>
              </a:rPr>
              <a:t>Describe the shared value creation framework and its relationship to competitive advantage.</a:t>
            </a:r>
          </a:p>
          <a:p>
            <a:pPr marL="72000" indent="0">
              <a:lnSpc>
                <a:spcPct val="100000"/>
              </a:lnSpc>
              <a:buNone/>
            </a:pPr>
            <a:r>
              <a:rPr lang="en-US" sz="1800" b="1" i="0" dirty="0">
                <a:solidFill>
                  <a:srgbClr val="58585A"/>
                </a:solidFill>
                <a:effectLst/>
                <a:latin typeface="LiberationSerif-Bold"/>
              </a:rPr>
              <a:t>LO 12-2 </a:t>
            </a:r>
            <a:r>
              <a:rPr lang="en-US" sz="1800" b="0" i="0" dirty="0">
                <a:solidFill>
                  <a:srgbClr val="000000"/>
                </a:solidFill>
                <a:effectLst/>
                <a:latin typeface="LiberationSerif"/>
              </a:rPr>
              <a:t>Explain the role of corporate governance.</a:t>
            </a:r>
          </a:p>
          <a:p>
            <a:pPr marL="72000" indent="0">
              <a:lnSpc>
                <a:spcPct val="100000"/>
              </a:lnSpc>
              <a:buNone/>
            </a:pPr>
            <a:r>
              <a:rPr lang="en-US" sz="1800" b="1" i="0" dirty="0">
                <a:solidFill>
                  <a:srgbClr val="58585A"/>
                </a:solidFill>
                <a:effectLst/>
                <a:latin typeface="LiberationSerif-Bold"/>
              </a:rPr>
              <a:t>LO 12-3 </a:t>
            </a:r>
            <a:r>
              <a:rPr lang="en-US" sz="1800" b="0" i="0" dirty="0">
                <a:solidFill>
                  <a:srgbClr val="000000"/>
                </a:solidFill>
                <a:effectLst/>
                <a:latin typeface="LiberationSerif"/>
              </a:rPr>
              <a:t>Apply agency theory to explain why and how companies use governance mechanisms to align </a:t>
            </a:r>
            <a:r>
              <a:rPr lang="cs-CZ" sz="1800" b="0" i="0" dirty="0" err="1">
                <a:solidFill>
                  <a:srgbClr val="000000"/>
                </a:solidFill>
                <a:effectLst/>
                <a:latin typeface="LiberationSerif"/>
              </a:rPr>
              <a:t>the</a:t>
            </a:r>
            <a:r>
              <a:rPr lang="cs-CZ" sz="1800" b="0" i="0" dirty="0">
                <a:solidFill>
                  <a:srgbClr val="000000"/>
                </a:solidFill>
                <a:effectLst/>
                <a:latin typeface="LiberationSerif"/>
              </a:rPr>
              <a:t> </a:t>
            </a:r>
            <a:r>
              <a:rPr lang="en-US" sz="1800" b="0" i="0" dirty="0">
                <a:solidFill>
                  <a:srgbClr val="000000"/>
                </a:solidFill>
                <a:effectLst/>
                <a:latin typeface="LiberationSerif"/>
              </a:rPr>
              <a:t>interests of principals and agents.</a:t>
            </a:r>
          </a:p>
          <a:p>
            <a:pPr marL="72000" indent="0">
              <a:lnSpc>
                <a:spcPct val="100000"/>
              </a:lnSpc>
              <a:buNone/>
            </a:pPr>
            <a:r>
              <a:rPr lang="en-US" sz="1800" b="1" i="0" dirty="0">
                <a:solidFill>
                  <a:srgbClr val="58585A"/>
                </a:solidFill>
                <a:effectLst/>
                <a:latin typeface="LiberationSerif-Bold"/>
              </a:rPr>
              <a:t>LO 12-4 </a:t>
            </a:r>
            <a:r>
              <a:rPr lang="en-US" sz="1800" b="0" i="0" dirty="0">
                <a:solidFill>
                  <a:srgbClr val="000000"/>
                </a:solidFill>
                <a:effectLst/>
                <a:latin typeface="LiberationSerif"/>
              </a:rPr>
              <a:t>Evaluate the board of directors as the central governance mechanism for public stock companies.</a:t>
            </a:r>
          </a:p>
          <a:p>
            <a:pPr marL="72000" indent="0">
              <a:lnSpc>
                <a:spcPct val="100000"/>
              </a:lnSpc>
              <a:buNone/>
            </a:pPr>
            <a:r>
              <a:rPr lang="en-US" sz="1800" b="1" i="0" dirty="0">
                <a:solidFill>
                  <a:srgbClr val="58585A"/>
                </a:solidFill>
                <a:effectLst/>
                <a:latin typeface="LiberationSerif-Bold"/>
              </a:rPr>
              <a:t>LO 12-5 </a:t>
            </a:r>
            <a:r>
              <a:rPr lang="en-US" sz="1800" b="0" i="0" dirty="0">
                <a:solidFill>
                  <a:srgbClr val="000000"/>
                </a:solidFill>
                <a:effectLst/>
                <a:latin typeface="LiberationSerif"/>
              </a:rPr>
              <a:t>Evaluate other governance mechanisms.</a:t>
            </a:r>
          </a:p>
          <a:p>
            <a:pPr marL="72000" indent="0">
              <a:lnSpc>
                <a:spcPct val="100000"/>
              </a:lnSpc>
              <a:buNone/>
            </a:pPr>
            <a:r>
              <a:rPr lang="en-US" sz="1800" b="1" i="0" dirty="0">
                <a:solidFill>
                  <a:srgbClr val="58585A"/>
                </a:solidFill>
                <a:effectLst/>
                <a:latin typeface="LiberationSerif-Bold"/>
              </a:rPr>
              <a:t>LO 12-6 </a:t>
            </a:r>
            <a:r>
              <a:rPr lang="en-US" sz="1800" b="0" i="0" dirty="0">
                <a:solidFill>
                  <a:srgbClr val="000000"/>
                </a:solidFill>
                <a:effectLst/>
                <a:latin typeface="LiberationSerif"/>
              </a:rPr>
              <a:t>Explain the relationship between strategy and business ethics.</a:t>
            </a:r>
            <a:r>
              <a:rPr lang="en-US" sz="1200" dirty="0"/>
              <a:t> </a:t>
            </a:r>
            <a:endParaRPr lang="en-US" dirty="0"/>
          </a:p>
        </p:txBody>
      </p:sp>
    </p:spTree>
    <p:extLst>
      <p:ext uri="{BB962C8B-B14F-4D97-AF65-F5344CB8AC3E}">
        <p14:creationId xmlns:p14="http://schemas.microsoft.com/office/powerpoint/2010/main" val="15537581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30</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Anglo-</a:t>
            </a:r>
            <a:r>
              <a:rPr lang="cs-CZ" dirty="0" err="1"/>
              <a:t>american</a:t>
            </a:r>
            <a:r>
              <a:rPr lang="cs-CZ" dirty="0"/>
              <a:t> model: </a:t>
            </a:r>
            <a:r>
              <a:rPr lang="cs-CZ" dirty="0" err="1"/>
              <a:t>trends</a:t>
            </a:r>
            <a:r>
              <a:rPr lang="cs-CZ" dirty="0"/>
              <a:t> and </a:t>
            </a:r>
            <a:r>
              <a:rPr lang="cs-CZ" dirty="0" err="1"/>
              <a:t>issues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r>
              <a:rPr lang="cs-CZ" sz="2000" dirty="0" err="1"/>
              <a:t>Growing</a:t>
            </a:r>
            <a:r>
              <a:rPr lang="cs-CZ" sz="2000" dirty="0"/>
              <a:t> </a:t>
            </a:r>
            <a:r>
              <a:rPr lang="cs-CZ" sz="2000" dirty="0" err="1"/>
              <a:t>share</a:t>
            </a:r>
            <a:r>
              <a:rPr lang="cs-CZ" sz="2000" dirty="0"/>
              <a:t> of </a:t>
            </a:r>
            <a:r>
              <a:rPr lang="cs-CZ" sz="2000" dirty="0" err="1"/>
              <a:t>institutional</a:t>
            </a:r>
            <a:r>
              <a:rPr lang="cs-CZ" sz="2000" dirty="0"/>
              <a:t> </a:t>
            </a:r>
            <a:r>
              <a:rPr lang="cs-CZ" sz="2000" dirty="0" err="1"/>
              <a:t>owners</a:t>
            </a:r>
            <a:r>
              <a:rPr lang="cs-CZ" sz="2000" dirty="0"/>
              <a:t>, </a:t>
            </a:r>
            <a:r>
              <a:rPr lang="cs-CZ" sz="2000" dirty="0" err="1"/>
              <a:t>decreasing</a:t>
            </a:r>
            <a:r>
              <a:rPr lang="cs-CZ" sz="2000" dirty="0"/>
              <a:t> </a:t>
            </a:r>
            <a:r>
              <a:rPr lang="cs-CZ" sz="2000" dirty="0" err="1"/>
              <a:t>share</a:t>
            </a:r>
            <a:r>
              <a:rPr lang="cs-CZ" sz="2000" dirty="0"/>
              <a:t> of </a:t>
            </a:r>
            <a:r>
              <a:rPr lang="cs-CZ" sz="2000" dirty="0" err="1"/>
              <a:t>individuals</a:t>
            </a:r>
            <a:endParaRPr lang="cs-CZ" sz="2000" dirty="0"/>
          </a:p>
          <a:p>
            <a:r>
              <a:rPr lang="cs-CZ" sz="2000" dirty="0" err="1"/>
              <a:t>Voting</a:t>
            </a:r>
            <a:r>
              <a:rPr lang="cs-CZ" sz="2000" dirty="0"/>
              <a:t> </a:t>
            </a:r>
            <a:r>
              <a:rPr lang="cs-CZ" sz="2000" dirty="0" err="1"/>
              <a:t>behavior</a:t>
            </a:r>
            <a:r>
              <a:rPr lang="cs-CZ" sz="2000" dirty="0"/>
              <a:t> of </a:t>
            </a:r>
            <a:r>
              <a:rPr lang="cs-CZ" sz="2000" dirty="0" err="1"/>
              <a:t>institutional</a:t>
            </a:r>
            <a:r>
              <a:rPr lang="cs-CZ" sz="2000" dirty="0"/>
              <a:t> </a:t>
            </a:r>
            <a:r>
              <a:rPr lang="cs-CZ" sz="2000" dirty="0" err="1"/>
              <a:t>owners</a:t>
            </a:r>
            <a:r>
              <a:rPr lang="cs-CZ" sz="2000" dirty="0"/>
              <a:t> </a:t>
            </a:r>
            <a:r>
              <a:rPr lang="cs-CZ" sz="2000" dirty="0" err="1"/>
              <a:t>at</a:t>
            </a:r>
            <a:r>
              <a:rPr lang="cs-CZ" sz="2000" dirty="0"/>
              <a:t> </a:t>
            </a:r>
            <a:r>
              <a:rPr lang="cs-CZ" sz="2000" dirty="0" err="1"/>
              <a:t>AGMs</a:t>
            </a:r>
            <a:endParaRPr lang="cs-CZ" sz="2000" dirty="0"/>
          </a:p>
          <a:p>
            <a:r>
              <a:rPr lang="cs-CZ" sz="2000" dirty="0" err="1"/>
              <a:t>Concentration</a:t>
            </a:r>
            <a:r>
              <a:rPr lang="cs-CZ" sz="2000" dirty="0"/>
              <a:t> of </a:t>
            </a:r>
            <a:r>
              <a:rPr lang="cs-CZ" sz="2000" dirty="0" err="1"/>
              <a:t>power</a:t>
            </a:r>
            <a:r>
              <a:rPr lang="cs-CZ" sz="2000" dirty="0"/>
              <a:t> in </a:t>
            </a:r>
            <a:r>
              <a:rPr lang="cs-CZ" sz="2000" dirty="0" err="1"/>
              <a:t>the</a:t>
            </a:r>
            <a:r>
              <a:rPr lang="cs-CZ" sz="2000" dirty="0"/>
              <a:t> </a:t>
            </a:r>
            <a:r>
              <a:rPr lang="cs-CZ" sz="2000" dirty="0" err="1"/>
              <a:t>hands</a:t>
            </a:r>
            <a:r>
              <a:rPr lang="cs-CZ" sz="2000" dirty="0"/>
              <a:t> of </a:t>
            </a:r>
            <a:r>
              <a:rPr lang="cs-CZ" sz="2000" dirty="0" err="1"/>
              <a:t>one</a:t>
            </a:r>
            <a:r>
              <a:rPr lang="cs-CZ" sz="2000" dirty="0"/>
              <a:t> person </a:t>
            </a:r>
            <a:r>
              <a:rPr lang="cs-CZ" sz="2000" dirty="0" err="1"/>
              <a:t>or</a:t>
            </a:r>
            <a:r>
              <a:rPr lang="cs-CZ" sz="2000" dirty="0"/>
              <a:t> </a:t>
            </a:r>
            <a:r>
              <a:rPr lang="cs-CZ" sz="2000" dirty="0" err="1"/>
              <a:t>small</a:t>
            </a:r>
            <a:r>
              <a:rPr lang="cs-CZ" sz="2000" dirty="0"/>
              <a:t> </a:t>
            </a:r>
            <a:r>
              <a:rPr lang="cs-CZ" sz="2000" dirty="0" err="1"/>
              <a:t>group</a:t>
            </a:r>
            <a:r>
              <a:rPr lang="cs-CZ" sz="2000" dirty="0"/>
              <a:t> of </a:t>
            </a:r>
            <a:r>
              <a:rPr lang="cs-CZ" sz="2000" dirty="0" err="1"/>
              <a:t>persons</a:t>
            </a:r>
            <a:endParaRPr lang="cs-CZ" sz="2000" dirty="0"/>
          </a:p>
          <a:p>
            <a:r>
              <a:rPr lang="cs-CZ" sz="2000" dirty="0" err="1"/>
              <a:t>Excessive</a:t>
            </a:r>
            <a:r>
              <a:rPr lang="cs-CZ" sz="2000" dirty="0"/>
              <a:t> </a:t>
            </a:r>
            <a:r>
              <a:rPr lang="cs-CZ" sz="2000" dirty="0" err="1"/>
              <a:t>executive</a:t>
            </a:r>
            <a:r>
              <a:rPr lang="cs-CZ" sz="2000" dirty="0"/>
              <a:t> </a:t>
            </a:r>
            <a:r>
              <a:rPr lang="cs-CZ" sz="2000" dirty="0" err="1"/>
              <a:t>compensation</a:t>
            </a:r>
            <a:endParaRPr lang="cs-CZ" sz="2000" dirty="0"/>
          </a:p>
          <a:p>
            <a:r>
              <a:rPr lang="cs-CZ" sz="2000" dirty="0" err="1"/>
              <a:t>Regulatory</a:t>
            </a:r>
            <a:r>
              <a:rPr lang="cs-CZ" sz="2000" dirty="0"/>
              <a:t> framework </a:t>
            </a:r>
            <a:r>
              <a:rPr lang="cs-CZ" sz="2000" dirty="0" err="1"/>
              <a:t>reacts</a:t>
            </a:r>
            <a:endParaRPr lang="cs-CZ" sz="2000" dirty="0"/>
          </a:p>
        </p:txBody>
      </p:sp>
    </p:spTree>
    <p:extLst>
      <p:ext uri="{BB962C8B-B14F-4D97-AF65-F5344CB8AC3E}">
        <p14:creationId xmlns:p14="http://schemas.microsoft.com/office/powerpoint/2010/main" val="8950363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Interactions</a:t>
            </a:r>
            <a:r>
              <a:rPr lang="cs-CZ" b="1" dirty="0"/>
              <a:t> </a:t>
            </a:r>
            <a:r>
              <a:rPr lang="cs-CZ" b="1" dirty="0" err="1"/>
              <a:t>among</a:t>
            </a:r>
            <a:r>
              <a:rPr lang="cs-CZ" b="1" dirty="0"/>
              <a:t> </a:t>
            </a:r>
            <a:r>
              <a:rPr lang="cs-CZ" b="1" dirty="0" err="1"/>
              <a:t>key</a:t>
            </a:r>
            <a:r>
              <a:rPr lang="cs-CZ" b="1" dirty="0"/>
              <a:t> </a:t>
            </a:r>
            <a:r>
              <a:rPr lang="cs-CZ" b="1" dirty="0" err="1"/>
              <a:t>players</a:t>
            </a:r>
            <a:endParaRPr lang="cs-CZ" b="1"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31</a:t>
            </a:fld>
            <a:endParaRPr lang="cs-CZ" altLang="en-US"/>
          </a:p>
        </p:txBody>
      </p:sp>
      <p:sp>
        <p:nvSpPr>
          <p:cNvPr id="6" name="Rectangle 3"/>
          <p:cNvSpPr/>
          <p:nvPr/>
        </p:nvSpPr>
        <p:spPr>
          <a:xfrm>
            <a:off x="1905000" y="1765876"/>
            <a:ext cx="23622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Shareholders</a:t>
            </a:r>
          </a:p>
        </p:txBody>
      </p:sp>
      <p:sp>
        <p:nvSpPr>
          <p:cNvPr id="7" name="Rectangle 4"/>
          <p:cNvSpPr/>
          <p:nvPr/>
        </p:nvSpPr>
        <p:spPr>
          <a:xfrm>
            <a:off x="5334000" y="1765876"/>
            <a:ext cx="2286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Board of Directors</a:t>
            </a:r>
          </a:p>
          <a:p>
            <a:pPr algn="ctr"/>
            <a:r>
              <a:rPr lang="en-US" sz="2000" dirty="0">
                <a:solidFill>
                  <a:schemeClr val="bg1"/>
                </a:solidFill>
              </a:rPr>
              <a:t>(Supervisor)</a:t>
            </a:r>
          </a:p>
        </p:txBody>
      </p:sp>
      <p:sp>
        <p:nvSpPr>
          <p:cNvPr id="8" name="Rectangle 5"/>
          <p:cNvSpPr/>
          <p:nvPr/>
        </p:nvSpPr>
        <p:spPr>
          <a:xfrm>
            <a:off x="9332117" y="1765875"/>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Stakeholders</a:t>
            </a:r>
          </a:p>
        </p:txBody>
      </p:sp>
      <p:sp>
        <p:nvSpPr>
          <p:cNvPr id="9" name="Rectangle 6"/>
          <p:cNvSpPr/>
          <p:nvPr/>
        </p:nvSpPr>
        <p:spPr>
          <a:xfrm>
            <a:off x="5257800" y="3366076"/>
            <a:ext cx="24384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Officers</a:t>
            </a:r>
          </a:p>
          <a:p>
            <a:pPr algn="ctr"/>
            <a:r>
              <a:rPr lang="en-US" sz="2000" dirty="0">
                <a:solidFill>
                  <a:schemeClr val="bg1"/>
                </a:solidFill>
              </a:rPr>
              <a:t>(Manager)</a:t>
            </a:r>
          </a:p>
        </p:txBody>
      </p:sp>
      <p:sp>
        <p:nvSpPr>
          <p:cNvPr id="10" name="Rectangle 7"/>
          <p:cNvSpPr/>
          <p:nvPr/>
        </p:nvSpPr>
        <p:spPr>
          <a:xfrm>
            <a:off x="5181600" y="5728276"/>
            <a:ext cx="1981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Company</a:t>
            </a:r>
            <a:endParaRPr lang="en-US" dirty="0">
              <a:solidFill>
                <a:schemeClr val="bg1"/>
              </a:solidFill>
            </a:endParaRPr>
          </a:p>
        </p:txBody>
      </p:sp>
      <p:sp>
        <p:nvSpPr>
          <p:cNvPr id="11" name="Rectangle 8"/>
          <p:cNvSpPr/>
          <p:nvPr/>
        </p:nvSpPr>
        <p:spPr>
          <a:xfrm>
            <a:off x="8384383" y="5499676"/>
            <a:ext cx="1824034"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Regulatory/</a:t>
            </a:r>
            <a:endParaRPr lang="cs-CZ" sz="2000" dirty="0">
              <a:solidFill>
                <a:schemeClr val="bg1"/>
              </a:solidFill>
            </a:endParaRPr>
          </a:p>
          <a:p>
            <a:pPr algn="ctr"/>
            <a:r>
              <a:rPr lang="en-US" sz="2000" dirty="0">
                <a:solidFill>
                  <a:schemeClr val="bg1"/>
                </a:solidFill>
              </a:rPr>
              <a:t>Legal system</a:t>
            </a:r>
          </a:p>
        </p:txBody>
      </p:sp>
      <p:sp>
        <p:nvSpPr>
          <p:cNvPr id="12" name="Rectangle 9"/>
          <p:cNvSpPr/>
          <p:nvPr/>
        </p:nvSpPr>
        <p:spPr>
          <a:xfrm>
            <a:off x="2057400" y="5423476"/>
            <a:ext cx="21336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Creditors</a:t>
            </a:r>
            <a:endParaRPr lang="en-US" dirty="0">
              <a:solidFill>
                <a:schemeClr val="bg1"/>
              </a:solidFill>
            </a:endParaRPr>
          </a:p>
        </p:txBody>
      </p:sp>
      <p:cxnSp>
        <p:nvCxnSpPr>
          <p:cNvPr id="13" name="Straight Arrow Connector 15"/>
          <p:cNvCxnSpPr/>
          <p:nvPr/>
        </p:nvCxnSpPr>
        <p:spPr>
          <a:xfrm rot="5400000">
            <a:off x="5334000" y="2985076"/>
            <a:ext cx="762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7"/>
          <p:cNvCxnSpPr/>
          <p:nvPr/>
        </p:nvCxnSpPr>
        <p:spPr>
          <a:xfrm rot="5400000">
            <a:off x="4953000" y="4966276"/>
            <a:ext cx="1524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9"/>
          <p:cNvCxnSpPr/>
          <p:nvPr/>
        </p:nvCxnSpPr>
        <p:spPr>
          <a:xfrm>
            <a:off x="4191000" y="5956876"/>
            <a:ext cx="990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23"/>
          <p:cNvCxnSpPr/>
          <p:nvPr/>
        </p:nvCxnSpPr>
        <p:spPr>
          <a:xfrm rot="10800000">
            <a:off x="7696200" y="5956876"/>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27"/>
          <p:cNvCxnSpPr>
            <a:stCxn id="6" idx="1"/>
          </p:cNvCxnSpPr>
          <p:nvPr/>
        </p:nvCxnSpPr>
        <p:spPr>
          <a:xfrm rot="10800000" flipV="1">
            <a:off x="1905000" y="2184976"/>
            <a:ext cx="1588" cy="430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29"/>
          <p:cNvCxnSpPr/>
          <p:nvPr/>
        </p:nvCxnSpPr>
        <p:spPr>
          <a:xfrm>
            <a:off x="1905000" y="6490276"/>
            <a:ext cx="3276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31"/>
          <p:cNvCxnSpPr/>
          <p:nvPr/>
        </p:nvCxnSpPr>
        <p:spPr>
          <a:xfrm rot="5400000">
            <a:off x="8421925" y="4546779"/>
            <a:ext cx="3733800"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45"/>
          <p:cNvCxnSpPr>
            <a:cxnSpLocks/>
          </p:cNvCxnSpPr>
          <p:nvPr/>
        </p:nvCxnSpPr>
        <p:spPr>
          <a:xfrm flipH="1">
            <a:off x="7162800" y="6414076"/>
            <a:ext cx="312562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51"/>
          <p:cNvCxnSpPr/>
          <p:nvPr/>
        </p:nvCxnSpPr>
        <p:spPr>
          <a:xfrm>
            <a:off x="4267200" y="2184976"/>
            <a:ext cx="1066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Rectangle 52"/>
          <p:cNvSpPr/>
          <p:nvPr/>
        </p:nvSpPr>
        <p:spPr>
          <a:xfrm>
            <a:off x="4191000" y="1765878"/>
            <a:ext cx="1600200" cy="584775"/>
          </a:xfrm>
          <a:prstGeom prst="rect">
            <a:avLst/>
          </a:prstGeom>
          <a:noFill/>
        </p:spPr>
        <p:txBody>
          <a:bodyPr wrap="square" lIns="91440" tIns="45720" rIns="91440" bIns="45720">
            <a:spAutoFit/>
          </a:bodyPr>
          <a:lstStyle/>
          <a:p>
            <a:pPr algn="ctr"/>
            <a:endParaRPr 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endParaRPr lang="en-US" sz="1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23" name="TextBox 56"/>
          <p:cNvSpPr txBox="1"/>
          <p:nvPr/>
        </p:nvSpPr>
        <p:spPr>
          <a:xfrm>
            <a:off x="4231975" y="1689676"/>
            <a:ext cx="1066800" cy="400110"/>
          </a:xfrm>
          <a:prstGeom prst="rect">
            <a:avLst/>
          </a:prstGeom>
          <a:noFill/>
        </p:spPr>
        <p:txBody>
          <a:bodyPr wrap="square" rtlCol="0">
            <a:spAutoFit/>
          </a:bodyPr>
          <a:lstStyle/>
          <a:p>
            <a:r>
              <a:rPr lang="en-US" sz="2000" dirty="0"/>
              <a:t>Elect </a:t>
            </a:r>
          </a:p>
        </p:txBody>
      </p:sp>
      <p:sp>
        <p:nvSpPr>
          <p:cNvPr id="24" name="TextBox 59"/>
          <p:cNvSpPr txBox="1"/>
          <p:nvPr/>
        </p:nvSpPr>
        <p:spPr>
          <a:xfrm>
            <a:off x="5791200" y="2680276"/>
            <a:ext cx="2362200" cy="707886"/>
          </a:xfrm>
          <a:prstGeom prst="rect">
            <a:avLst/>
          </a:prstGeom>
          <a:noFill/>
        </p:spPr>
        <p:txBody>
          <a:bodyPr wrap="square" rtlCol="0">
            <a:spAutoFit/>
          </a:bodyPr>
          <a:lstStyle/>
          <a:p>
            <a:r>
              <a:rPr lang="en-US" sz="2000" dirty="0"/>
              <a:t>Appoints and supervises </a:t>
            </a:r>
          </a:p>
        </p:txBody>
      </p:sp>
      <p:sp>
        <p:nvSpPr>
          <p:cNvPr id="25" name="TextBox 60"/>
          <p:cNvSpPr txBox="1"/>
          <p:nvPr/>
        </p:nvSpPr>
        <p:spPr>
          <a:xfrm>
            <a:off x="5753894" y="5090011"/>
            <a:ext cx="1600200" cy="400110"/>
          </a:xfrm>
          <a:prstGeom prst="rect">
            <a:avLst/>
          </a:prstGeom>
          <a:noFill/>
        </p:spPr>
        <p:txBody>
          <a:bodyPr wrap="square" rtlCol="0">
            <a:spAutoFit/>
          </a:bodyPr>
          <a:lstStyle/>
          <a:p>
            <a:r>
              <a:rPr lang="en-US" sz="2000" dirty="0"/>
              <a:t>Manage </a:t>
            </a:r>
          </a:p>
        </p:txBody>
      </p:sp>
      <p:sp>
        <p:nvSpPr>
          <p:cNvPr id="26" name="TextBox 61"/>
          <p:cNvSpPr txBox="1"/>
          <p:nvPr/>
        </p:nvSpPr>
        <p:spPr>
          <a:xfrm>
            <a:off x="7162800" y="4890078"/>
            <a:ext cx="1295400" cy="1015663"/>
          </a:xfrm>
          <a:prstGeom prst="rect">
            <a:avLst/>
          </a:prstGeom>
          <a:noFill/>
        </p:spPr>
        <p:txBody>
          <a:bodyPr wrap="square" rtlCol="0">
            <a:spAutoFit/>
          </a:bodyPr>
          <a:lstStyle/>
          <a:p>
            <a:r>
              <a:rPr lang="en-US" sz="2000" dirty="0"/>
              <a:t>Monitors &amp; regulates </a:t>
            </a:r>
          </a:p>
        </p:txBody>
      </p:sp>
    </p:spTree>
    <p:extLst>
      <p:ext uri="{BB962C8B-B14F-4D97-AF65-F5344CB8AC3E}">
        <p14:creationId xmlns:p14="http://schemas.microsoft.com/office/powerpoint/2010/main" val="8905581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32</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Continental model</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cs-CZ" sz="2000" dirty="0"/>
              <a:t>So-</a:t>
            </a:r>
            <a:r>
              <a:rPr lang="cs-CZ" sz="2000" dirty="0" err="1"/>
              <a:t>called</a:t>
            </a:r>
            <a:r>
              <a:rPr lang="cs-CZ" sz="2000" dirty="0"/>
              <a:t> </a:t>
            </a:r>
            <a:r>
              <a:rPr lang="cs-CZ" sz="2000" dirty="0" err="1"/>
              <a:t>two-tiered</a:t>
            </a:r>
            <a:r>
              <a:rPr lang="cs-CZ" sz="2000" dirty="0"/>
              <a:t> model, </a:t>
            </a:r>
            <a:r>
              <a:rPr lang="cs-CZ" sz="2000" dirty="0" err="1"/>
              <a:t>or</a:t>
            </a:r>
            <a:r>
              <a:rPr lang="cs-CZ" sz="2000" dirty="0"/>
              <a:t> </a:t>
            </a:r>
            <a:r>
              <a:rPr lang="en-US" sz="2000" dirty="0"/>
              <a:t>internal </a:t>
            </a:r>
            <a:r>
              <a:rPr lang="cs-CZ" sz="2000" dirty="0" err="1"/>
              <a:t>control</a:t>
            </a:r>
            <a:r>
              <a:rPr lang="cs-CZ" sz="2000" dirty="0"/>
              <a:t> model</a:t>
            </a:r>
          </a:p>
          <a:p>
            <a:pPr marL="0" indent="0">
              <a:buNone/>
            </a:pPr>
            <a:r>
              <a:rPr lang="cs-CZ" sz="2000" dirty="0"/>
              <a:t>General meeting </a:t>
            </a:r>
            <a:r>
              <a:rPr lang="cs-CZ" sz="2000" dirty="0" err="1"/>
              <a:t>elects</a:t>
            </a:r>
            <a:r>
              <a:rPr lang="cs-CZ" sz="2000" dirty="0"/>
              <a:t> supervisory </a:t>
            </a:r>
            <a:r>
              <a:rPr lang="cs-CZ" sz="2000" dirty="0" err="1"/>
              <a:t>board</a:t>
            </a:r>
            <a:r>
              <a:rPr lang="cs-CZ" sz="2000" dirty="0"/>
              <a:t> and management </a:t>
            </a:r>
            <a:r>
              <a:rPr lang="cs-CZ" sz="2000" dirty="0" err="1"/>
              <a:t>board</a:t>
            </a:r>
            <a:endParaRPr lang="cs-CZ" sz="2000" dirty="0"/>
          </a:p>
          <a:p>
            <a:pPr>
              <a:buFontTx/>
              <a:buChar char="-"/>
            </a:pPr>
            <a:r>
              <a:rPr lang="cs-CZ" sz="2000" dirty="0"/>
              <a:t>in </a:t>
            </a:r>
            <a:r>
              <a:rPr lang="cs-CZ" sz="2000" dirty="0" err="1"/>
              <a:t>some</a:t>
            </a:r>
            <a:r>
              <a:rPr lang="cs-CZ" sz="2000" dirty="0"/>
              <a:t> </a:t>
            </a:r>
            <a:r>
              <a:rPr lang="cs-CZ" sz="2000" dirty="0" err="1"/>
              <a:t>countries</a:t>
            </a:r>
            <a:r>
              <a:rPr lang="cs-CZ" sz="2000" dirty="0"/>
              <a:t> supervisory </a:t>
            </a:r>
            <a:r>
              <a:rPr lang="cs-CZ" sz="2000" dirty="0" err="1"/>
              <a:t>board</a:t>
            </a:r>
            <a:r>
              <a:rPr lang="cs-CZ" sz="2000" dirty="0"/>
              <a:t> </a:t>
            </a:r>
            <a:r>
              <a:rPr lang="cs-CZ" sz="2000" dirty="0" err="1"/>
              <a:t>names</a:t>
            </a:r>
            <a:r>
              <a:rPr lang="cs-CZ" sz="2000" dirty="0"/>
              <a:t> </a:t>
            </a:r>
            <a:r>
              <a:rPr lang="cs-CZ" sz="2000" dirty="0" err="1"/>
              <a:t>members</a:t>
            </a:r>
            <a:r>
              <a:rPr lang="cs-CZ" sz="2000" dirty="0"/>
              <a:t> of management </a:t>
            </a:r>
            <a:r>
              <a:rPr lang="cs-CZ" sz="2000" dirty="0" err="1"/>
              <a:t>board</a:t>
            </a:r>
            <a:endParaRPr lang="cs-CZ" sz="2000" dirty="0"/>
          </a:p>
          <a:p>
            <a:pPr>
              <a:buFontTx/>
              <a:buChar char="-"/>
            </a:pPr>
            <a:r>
              <a:rPr lang="cs-CZ" sz="2000" dirty="0" err="1"/>
              <a:t>it</a:t>
            </a:r>
            <a:r>
              <a:rPr lang="cs-CZ" sz="2000" dirty="0"/>
              <a:t> </a:t>
            </a:r>
            <a:r>
              <a:rPr lang="cs-CZ" sz="2000" dirty="0" err="1"/>
              <a:t>is</a:t>
            </a:r>
            <a:r>
              <a:rPr lang="cs-CZ" sz="2000" dirty="0"/>
              <a:t> </a:t>
            </a:r>
            <a:r>
              <a:rPr lang="cs-CZ" sz="2000" dirty="0" err="1"/>
              <a:t>common</a:t>
            </a:r>
            <a:r>
              <a:rPr lang="cs-CZ" sz="2000" dirty="0"/>
              <a:t> </a:t>
            </a:r>
            <a:r>
              <a:rPr lang="cs-CZ" sz="2000" dirty="0" err="1"/>
              <a:t>that</a:t>
            </a:r>
            <a:r>
              <a:rPr lang="cs-CZ" sz="2000" dirty="0"/>
              <a:t> part of </a:t>
            </a:r>
            <a:r>
              <a:rPr lang="cs-CZ" sz="2000" dirty="0" err="1"/>
              <a:t>the</a:t>
            </a:r>
            <a:r>
              <a:rPr lang="cs-CZ" sz="2000" dirty="0"/>
              <a:t> supervisory </a:t>
            </a:r>
            <a:r>
              <a:rPr lang="cs-CZ" sz="2000" dirty="0" err="1"/>
              <a:t>board</a:t>
            </a:r>
            <a:r>
              <a:rPr lang="cs-CZ" sz="2000" dirty="0"/>
              <a:t> </a:t>
            </a:r>
            <a:r>
              <a:rPr lang="cs-CZ" sz="2000" dirty="0" err="1"/>
              <a:t>is</a:t>
            </a:r>
            <a:r>
              <a:rPr lang="cs-CZ" sz="2000" dirty="0"/>
              <a:t> </a:t>
            </a:r>
            <a:r>
              <a:rPr lang="cs-CZ" sz="2000" dirty="0" err="1"/>
              <a:t>elected</a:t>
            </a:r>
            <a:r>
              <a:rPr lang="cs-CZ" sz="2000" dirty="0"/>
              <a:t> by </a:t>
            </a:r>
            <a:r>
              <a:rPr lang="cs-CZ" sz="2000" dirty="0" err="1"/>
              <a:t>employees</a:t>
            </a:r>
            <a:r>
              <a:rPr lang="cs-CZ" sz="2000" dirty="0"/>
              <a:t> (up to 50%, </a:t>
            </a:r>
            <a:r>
              <a:rPr lang="cs-CZ" sz="2000" dirty="0" err="1"/>
              <a:t>sometimes</a:t>
            </a:r>
            <a:r>
              <a:rPr lang="cs-CZ" sz="2000" dirty="0"/>
              <a:t> </a:t>
            </a:r>
            <a:r>
              <a:rPr lang="cs-CZ" sz="2000" dirty="0" err="1"/>
              <a:t>depends</a:t>
            </a:r>
            <a:r>
              <a:rPr lang="cs-CZ" sz="2000" dirty="0"/>
              <a:t> on </a:t>
            </a:r>
            <a:r>
              <a:rPr lang="cs-CZ" sz="2000" dirty="0" err="1"/>
              <a:t>the</a:t>
            </a:r>
            <a:r>
              <a:rPr lang="cs-CZ" sz="2000" dirty="0"/>
              <a:t> </a:t>
            </a:r>
            <a:r>
              <a:rPr lang="cs-CZ" sz="2000" dirty="0" err="1"/>
              <a:t>firm</a:t>
            </a:r>
            <a:r>
              <a:rPr lang="cs-CZ" sz="2000" dirty="0"/>
              <a:t> </a:t>
            </a:r>
            <a:r>
              <a:rPr lang="cs-CZ" sz="2000" dirty="0" err="1"/>
              <a:t>size</a:t>
            </a:r>
            <a:r>
              <a:rPr lang="cs-CZ" sz="2000" dirty="0"/>
              <a:t>)</a:t>
            </a:r>
          </a:p>
          <a:p>
            <a:pPr marL="0" indent="0">
              <a:buNone/>
            </a:pPr>
            <a:r>
              <a:rPr lang="cs-CZ" sz="2000" dirty="0"/>
              <a:t>Management </a:t>
            </a:r>
            <a:r>
              <a:rPr lang="cs-CZ" sz="2000" dirty="0" err="1"/>
              <a:t>board</a:t>
            </a:r>
            <a:r>
              <a:rPr lang="cs-CZ" sz="2000" dirty="0"/>
              <a:t> </a:t>
            </a:r>
            <a:r>
              <a:rPr lang="cs-CZ" sz="2000" dirty="0" err="1"/>
              <a:t>is</a:t>
            </a:r>
            <a:r>
              <a:rPr lang="cs-CZ" sz="2000" dirty="0"/>
              <a:t> </a:t>
            </a:r>
            <a:r>
              <a:rPr lang="cs-CZ" sz="2000" dirty="0" err="1"/>
              <a:t>the</a:t>
            </a:r>
            <a:r>
              <a:rPr lang="cs-CZ" sz="2000" dirty="0"/>
              <a:t> </a:t>
            </a:r>
            <a:r>
              <a:rPr lang="cs-CZ" sz="2000" dirty="0" err="1"/>
              <a:t>statutory</a:t>
            </a:r>
            <a:r>
              <a:rPr lang="cs-CZ" sz="2000" dirty="0"/>
              <a:t> body and </a:t>
            </a:r>
            <a:r>
              <a:rPr lang="cs-CZ" sz="2000" dirty="0" err="1"/>
              <a:t>is</a:t>
            </a:r>
            <a:r>
              <a:rPr lang="cs-CZ" sz="2000" dirty="0"/>
              <a:t> </a:t>
            </a:r>
            <a:r>
              <a:rPr lang="cs-CZ" sz="2000" dirty="0" err="1"/>
              <a:t>responsible</a:t>
            </a:r>
            <a:r>
              <a:rPr lang="cs-CZ" sz="2000" dirty="0"/>
              <a:t> </a:t>
            </a:r>
            <a:r>
              <a:rPr lang="cs-CZ" sz="2000" dirty="0" err="1"/>
              <a:t>for</a:t>
            </a:r>
            <a:r>
              <a:rPr lang="cs-CZ" sz="2000" dirty="0"/>
              <a:t> „</a:t>
            </a:r>
            <a:r>
              <a:rPr lang="cs-CZ" sz="2000" dirty="0" err="1"/>
              <a:t>daily</a:t>
            </a:r>
            <a:r>
              <a:rPr lang="cs-CZ" sz="2000" dirty="0"/>
              <a:t>“ management of </a:t>
            </a:r>
            <a:r>
              <a:rPr lang="cs-CZ" sz="2000" dirty="0" err="1"/>
              <a:t>the</a:t>
            </a:r>
            <a:r>
              <a:rPr lang="cs-CZ" sz="2000" dirty="0"/>
              <a:t> </a:t>
            </a:r>
            <a:r>
              <a:rPr lang="cs-CZ" sz="2000" dirty="0" err="1"/>
              <a:t>company</a:t>
            </a:r>
            <a:r>
              <a:rPr lang="cs-CZ" sz="2000" dirty="0"/>
              <a:t>, supervisory </a:t>
            </a:r>
            <a:r>
              <a:rPr lang="cs-CZ" sz="2000" dirty="0" err="1"/>
              <a:t>board</a:t>
            </a:r>
            <a:r>
              <a:rPr lang="cs-CZ" sz="2000" dirty="0"/>
              <a:t> si </a:t>
            </a:r>
            <a:r>
              <a:rPr lang="cs-CZ" sz="2000" dirty="0" err="1"/>
              <a:t>responsible</a:t>
            </a:r>
            <a:r>
              <a:rPr lang="cs-CZ" sz="2000" dirty="0"/>
              <a:t> </a:t>
            </a:r>
            <a:r>
              <a:rPr lang="cs-CZ" sz="2000" dirty="0" err="1"/>
              <a:t>for</a:t>
            </a:r>
            <a:r>
              <a:rPr lang="cs-CZ" sz="2000" dirty="0"/>
              <a:t> </a:t>
            </a:r>
            <a:r>
              <a:rPr lang="cs-CZ" sz="2000" dirty="0" err="1"/>
              <a:t>the</a:t>
            </a:r>
            <a:r>
              <a:rPr lang="cs-CZ" sz="2000" dirty="0"/>
              <a:t> </a:t>
            </a:r>
            <a:r>
              <a:rPr lang="cs-CZ" sz="2000" dirty="0" err="1"/>
              <a:t>strategic</a:t>
            </a:r>
            <a:r>
              <a:rPr lang="cs-CZ" sz="2000" dirty="0"/>
              <a:t> </a:t>
            </a:r>
            <a:r>
              <a:rPr lang="cs-CZ" sz="2000" dirty="0" err="1"/>
              <a:t>control</a:t>
            </a:r>
            <a:r>
              <a:rPr lang="cs-CZ" sz="2000" dirty="0"/>
              <a:t>.</a:t>
            </a:r>
          </a:p>
          <a:p>
            <a:pPr marL="0" indent="0">
              <a:buNone/>
            </a:pPr>
            <a:r>
              <a:rPr lang="cs-CZ" sz="2000" dirty="0" err="1"/>
              <a:t>Control</a:t>
            </a:r>
            <a:r>
              <a:rPr lang="cs-CZ" sz="2000" dirty="0"/>
              <a:t> </a:t>
            </a:r>
            <a:r>
              <a:rPr lang="cs-CZ" sz="2000" dirty="0" err="1"/>
              <a:t>is</a:t>
            </a:r>
            <a:r>
              <a:rPr lang="cs-CZ" sz="2000" dirty="0"/>
              <a:t> </a:t>
            </a:r>
            <a:r>
              <a:rPr lang="cs-CZ" sz="2000" dirty="0" err="1"/>
              <a:t>exercised</a:t>
            </a:r>
            <a:r>
              <a:rPr lang="cs-CZ" sz="2000" dirty="0"/>
              <a:t>, </a:t>
            </a:r>
            <a:r>
              <a:rPr lang="cs-CZ" sz="2000" dirty="0" err="1"/>
              <a:t>among</a:t>
            </a:r>
            <a:r>
              <a:rPr lang="cs-CZ" sz="2000" dirty="0"/>
              <a:t> </a:t>
            </a:r>
            <a:r>
              <a:rPr lang="cs-CZ" sz="2000" dirty="0" err="1"/>
              <a:t>others</a:t>
            </a:r>
            <a:r>
              <a:rPr lang="cs-CZ" sz="2000" dirty="0"/>
              <a:t>, </a:t>
            </a:r>
            <a:r>
              <a:rPr lang="cs-CZ" sz="2000" dirty="0" err="1"/>
              <a:t>through</a:t>
            </a:r>
            <a:r>
              <a:rPr lang="cs-CZ" sz="2000" dirty="0"/>
              <a:t> </a:t>
            </a:r>
            <a:r>
              <a:rPr lang="cs-CZ" sz="2000" dirty="0" err="1"/>
              <a:t>the</a:t>
            </a:r>
            <a:r>
              <a:rPr lang="cs-CZ" sz="2000" dirty="0"/>
              <a:t> </a:t>
            </a:r>
            <a:r>
              <a:rPr lang="cs-CZ" sz="2000" dirty="0" err="1"/>
              <a:t>voting</a:t>
            </a:r>
            <a:r>
              <a:rPr lang="cs-CZ" sz="2000" dirty="0"/>
              <a:t> </a:t>
            </a:r>
            <a:r>
              <a:rPr lang="cs-CZ" sz="2000" dirty="0" err="1"/>
              <a:t>system</a:t>
            </a:r>
            <a:r>
              <a:rPr lang="cs-CZ" sz="2000" dirty="0"/>
              <a:t>.</a:t>
            </a:r>
          </a:p>
          <a:p>
            <a:pPr marL="0" indent="0">
              <a:buNone/>
            </a:pPr>
            <a:r>
              <a:rPr lang="cs-CZ" sz="2000" dirty="0" err="1"/>
              <a:t>The</a:t>
            </a:r>
            <a:r>
              <a:rPr lang="cs-CZ" sz="2000" dirty="0"/>
              <a:t> </a:t>
            </a:r>
            <a:r>
              <a:rPr lang="cs-CZ" sz="2000" dirty="0" err="1"/>
              <a:t>connection</a:t>
            </a:r>
            <a:r>
              <a:rPr lang="cs-CZ" sz="2000" dirty="0"/>
              <a:t> </a:t>
            </a:r>
            <a:r>
              <a:rPr lang="cs-CZ" sz="2000" dirty="0" err="1"/>
              <a:t>between</a:t>
            </a:r>
            <a:r>
              <a:rPr lang="cs-CZ" sz="2000" dirty="0"/>
              <a:t> </a:t>
            </a:r>
            <a:r>
              <a:rPr lang="cs-CZ" sz="2000" dirty="0" err="1"/>
              <a:t>the</a:t>
            </a:r>
            <a:r>
              <a:rPr lang="cs-CZ" sz="2000" dirty="0"/>
              <a:t> </a:t>
            </a:r>
            <a:r>
              <a:rPr lang="cs-CZ" sz="2000" dirty="0" err="1"/>
              <a:t>company</a:t>
            </a:r>
            <a:r>
              <a:rPr lang="cs-CZ" sz="2000" dirty="0"/>
              <a:t> and a bank </a:t>
            </a:r>
            <a:r>
              <a:rPr lang="cs-CZ" sz="2000" dirty="0" err="1"/>
              <a:t>can</a:t>
            </a:r>
            <a:r>
              <a:rPr lang="cs-CZ" sz="2000" dirty="0"/>
              <a:t> </a:t>
            </a:r>
            <a:r>
              <a:rPr lang="cs-CZ" sz="2000" dirty="0" err="1"/>
              <a:t>be</a:t>
            </a:r>
            <a:r>
              <a:rPr lang="cs-CZ" sz="2000" dirty="0"/>
              <a:t> very </a:t>
            </a:r>
            <a:r>
              <a:rPr lang="cs-CZ" sz="2000" dirty="0" err="1"/>
              <a:t>close</a:t>
            </a:r>
            <a:r>
              <a:rPr lang="cs-CZ" sz="2000" dirty="0"/>
              <a:t>.</a:t>
            </a:r>
            <a:endParaRPr lang="en-US" sz="2000" dirty="0"/>
          </a:p>
        </p:txBody>
      </p:sp>
    </p:spTree>
    <p:extLst>
      <p:ext uri="{BB962C8B-B14F-4D97-AF65-F5344CB8AC3E}">
        <p14:creationId xmlns:p14="http://schemas.microsoft.com/office/powerpoint/2010/main" val="142337001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33</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Continental model: </a:t>
            </a:r>
            <a:r>
              <a:rPr lang="cs-CZ" dirty="0" err="1"/>
              <a:t>ownership</a:t>
            </a:r>
            <a:r>
              <a:rPr lang="cs-CZ" dirty="0"/>
              <a:t> </a:t>
            </a:r>
            <a:r>
              <a:rPr lang="cs-CZ" dirty="0" err="1"/>
              <a:t>patterns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cs-CZ" sz="2000" dirty="0" err="1"/>
              <a:t>Banks</a:t>
            </a:r>
            <a:r>
              <a:rPr lang="cs-CZ" sz="2000" dirty="0"/>
              <a:t> 			27%</a:t>
            </a:r>
          </a:p>
          <a:p>
            <a:pPr marL="0" indent="0">
              <a:buNone/>
            </a:pPr>
            <a:r>
              <a:rPr lang="cs-CZ" sz="2000" dirty="0"/>
              <a:t>Pension </a:t>
            </a:r>
            <a:r>
              <a:rPr lang="cs-CZ" sz="2000" dirty="0" err="1"/>
              <a:t>funds</a:t>
            </a:r>
            <a:r>
              <a:rPr lang="cs-CZ" sz="2000" dirty="0"/>
              <a:t>		3%</a:t>
            </a:r>
          </a:p>
          <a:p>
            <a:pPr marL="0" indent="0">
              <a:buNone/>
            </a:pPr>
            <a:r>
              <a:rPr lang="cs-CZ" sz="2000" dirty="0" err="1"/>
              <a:t>Other</a:t>
            </a:r>
            <a:r>
              <a:rPr lang="cs-CZ" sz="2000" dirty="0"/>
              <a:t> </a:t>
            </a:r>
            <a:r>
              <a:rPr lang="cs-CZ" sz="2000" dirty="0" err="1"/>
              <a:t>companies</a:t>
            </a:r>
            <a:r>
              <a:rPr lang="cs-CZ" sz="2000" dirty="0"/>
              <a:t>	41%</a:t>
            </a:r>
          </a:p>
          <a:p>
            <a:pPr marL="0" indent="0">
              <a:buNone/>
            </a:pPr>
            <a:r>
              <a:rPr lang="cs-CZ" sz="2000" dirty="0" err="1"/>
              <a:t>Individual</a:t>
            </a:r>
            <a:r>
              <a:rPr lang="cs-CZ" sz="2000" dirty="0"/>
              <a:t> </a:t>
            </a:r>
            <a:r>
              <a:rPr lang="cs-CZ" sz="2000" dirty="0" err="1"/>
              <a:t>owners</a:t>
            </a:r>
            <a:r>
              <a:rPr lang="cs-CZ" sz="2000" dirty="0"/>
              <a:t>	4%</a:t>
            </a:r>
          </a:p>
          <a:p>
            <a:pPr marL="0" indent="0">
              <a:buNone/>
            </a:pPr>
            <a:r>
              <a:rPr lang="cs-CZ" sz="2000" dirty="0" err="1"/>
              <a:t>Foreign</a:t>
            </a:r>
            <a:r>
              <a:rPr lang="cs-CZ" sz="2000" dirty="0"/>
              <a:t> </a:t>
            </a:r>
            <a:r>
              <a:rPr lang="cs-CZ" sz="2000" dirty="0" err="1"/>
              <a:t>investors</a:t>
            </a:r>
            <a:r>
              <a:rPr lang="cs-CZ" sz="2000" dirty="0"/>
              <a:t>	19%</a:t>
            </a:r>
          </a:p>
        </p:txBody>
      </p:sp>
    </p:spTree>
    <p:extLst>
      <p:ext uri="{BB962C8B-B14F-4D97-AF65-F5344CB8AC3E}">
        <p14:creationId xmlns:p14="http://schemas.microsoft.com/office/powerpoint/2010/main" val="25110128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34</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a:t>Continental model: </a:t>
            </a:r>
            <a:r>
              <a:rPr lang="cs-CZ" dirty="0" err="1"/>
              <a:t>trends</a:t>
            </a:r>
            <a:r>
              <a:rPr lang="cs-CZ" dirty="0"/>
              <a:t> and </a:t>
            </a:r>
            <a:r>
              <a:rPr lang="cs-CZ" dirty="0" err="1"/>
              <a:t>issues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r>
              <a:rPr lang="cs-CZ" sz="2400" dirty="0" err="1"/>
              <a:t>The</a:t>
            </a:r>
            <a:r>
              <a:rPr lang="cs-CZ" sz="2400" dirty="0"/>
              <a:t> </a:t>
            </a:r>
            <a:r>
              <a:rPr lang="cs-CZ" sz="2400" dirty="0" err="1"/>
              <a:t>ownership</a:t>
            </a:r>
            <a:r>
              <a:rPr lang="cs-CZ" sz="2400" dirty="0"/>
              <a:t> </a:t>
            </a:r>
            <a:r>
              <a:rPr lang="cs-CZ" sz="2400" dirty="0" err="1"/>
              <a:t>concentration</a:t>
            </a:r>
            <a:r>
              <a:rPr lang="cs-CZ" sz="2400" dirty="0"/>
              <a:t> </a:t>
            </a:r>
            <a:r>
              <a:rPr lang="cs-CZ" sz="2400" dirty="0" err="1"/>
              <a:t>still</a:t>
            </a:r>
            <a:r>
              <a:rPr lang="cs-CZ" sz="2400" dirty="0"/>
              <a:t> </a:t>
            </a:r>
            <a:r>
              <a:rPr lang="cs-CZ" sz="2400" dirty="0" err="1"/>
              <a:t>increases</a:t>
            </a:r>
            <a:endParaRPr lang="cs-CZ" sz="2400" dirty="0"/>
          </a:p>
          <a:p>
            <a:r>
              <a:rPr lang="cs-CZ" sz="2400" dirty="0" err="1"/>
              <a:t>Capital</a:t>
            </a:r>
            <a:r>
              <a:rPr lang="cs-CZ" sz="2400" dirty="0"/>
              <a:t> </a:t>
            </a:r>
            <a:r>
              <a:rPr lang="cs-CZ" sz="2400" dirty="0" err="1"/>
              <a:t>markets</a:t>
            </a:r>
            <a:r>
              <a:rPr lang="cs-CZ" sz="2400" dirty="0"/>
              <a:t> are </a:t>
            </a:r>
            <a:r>
              <a:rPr lang="cs-CZ" sz="2400" dirty="0" err="1"/>
              <a:t>illiquid</a:t>
            </a:r>
            <a:endParaRPr lang="cs-CZ" sz="2400" dirty="0"/>
          </a:p>
          <a:p>
            <a:pPr lvl="2"/>
            <a:r>
              <a:rPr lang="cs-CZ" sz="2000" dirty="0"/>
              <a:t>- </a:t>
            </a:r>
            <a:r>
              <a:rPr lang="cs-CZ" sz="2000" dirty="0" err="1"/>
              <a:t>therefore</a:t>
            </a:r>
            <a:r>
              <a:rPr lang="cs-CZ" sz="2000" dirty="0"/>
              <a:t> </a:t>
            </a:r>
            <a:r>
              <a:rPr lang="cs-CZ" sz="2000" dirty="0" err="1"/>
              <a:t>capital</a:t>
            </a:r>
            <a:r>
              <a:rPr lang="cs-CZ" sz="2000" dirty="0"/>
              <a:t> </a:t>
            </a:r>
            <a:r>
              <a:rPr lang="cs-CZ" sz="2000" dirty="0" err="1"/>
              <a:t>allocation</a:t>
            </a:r>
            <a:r>
              <a:rPr lang="cs-CZ" sz="2000" dirty="0"/>
              <a:t> </a:t>
            </a:r>
            <a:r>
              <a:rPr lang="cs-CZ" sz="2000" dirty="0" err="1"/>
              <a:t>is</a:t>
            </a:r>
            <a:r>
              <a:rPr lang="cs-CZ" sz="2000" dirty="0"/>
              <a:t> not </a:t>
            </a:r>
            <a:r>
              <a:rPr lang="cs-CZ" sz="2000" dirty="0" err="1"/>
              <a:t>perfect</a:t>
            </a:r>
            <a:endParaRPr lang="cs-CZ" sz="2000" dirty="0"/>
          </a:p>
          <a:p>
            <a:pPr lvl="2"/>
            <a:endParaRPr lang="cs-CZ" sz="2000" dirty="0"/>
          </a:p>
          <a:p>
            <a:r>
              <a:rPr lang="cs-CZ" sz="2400" dirty="0"/>
              <a:t>European </a:t>
            </a:r>
            <a:r>
              <a:rPr lang="cs-CZ" sz="2400" dirty="0" err="1"/>
              <a:t>commission</a:t>
            </a:r>
            <a:r>
              <a:rPr lang="cs-CZ" sz="2400" dirty="0"/>
              <a:t> </a:t>
            </a:r>
            <a:r>
              <a:rPr lang="cs-CZ" sz="2400" dirty="0" err="1"/>
              <a:t>wants</a:t>
            </a:r>
            <a:r>
              <a:rPr lang="cs-CZ" sz="2400" dirty="0"/>
              <a:t> to </a:t>
            </a:r>
            <a:r>
              <a:rPr lang="cs-CZ" sz="2400" dirty="0" err="1"/>
              <a:t>encourage</a:t>
            </a:r>
            <a:r>
              <a:rPr lang="cs-CZ" sz="2400" dirty="0"/>
              <a:t> </a:t>
            </a:r>
            <a:r>
              <a:rPr lang="cs-CZ" sz="2400" dirty="0" err="1"/>
              <a:t>individuals</a:t>
            </a:r>
            <a:r>
              <a:rPr lang="cs-CZ" sz="2400" dirty="0"/>
              <a:t> to </a:t>
            </a:r>
            <a:r>
              <a:rPr lang="cs-CZ" sz="2400" dirty="0" err="1"/>
              <a:t>invest</a:t>
            </a:r>
            <a:r>
              <a:rPr lang="cs-CZ" sz="2400" dirty="0"/>
              <a:t> in </a:t>
            </a:r>
            <a:r>
              <a:rPr lang="cs-CZ" sz="2400" dirty="0" err="1"/>
              <a:t>securities</a:t>
            </a:r>
            <a:endParaRPr lang="cs-CZ" sz="2400" dirty="0"/>
          </a:p>
          <a:p>
            <a:pPr lvl="2"/>
            <a:r>
              <a:rPr lang="cs-CZ" sz="2000" dirty="0"/>
              <a:t>- </a:t>
            </a:r>
            <a:r>
              <a:rPr lang="cs-CZ" sz="2000" dirty="0" err="1"/>
              <a:t>however</a:t>
            </a:r>
            <a:r>
              <a:rPr lang="cs-CZ" sz="2000" dirty="0"/>
              <a:t> </a:t>
            </a:r>
            <a:r>
              <a:rPr lang="cs-CZ" sz="2000" dirty="0" err="1"/>
              <a:t>the</a:t>
            </a:r>
            <a:r>
              <a:rPr lang="cs-CZ" sz="2000" dirty="0"/>
              <a:t> </a:t>
            </a:r>
            <a:r>
              <a:rPr lang="cs-CZ" sz="2000" dirty="0" err="1"/>
              <a:t>typical</a:t>
            </a:r>
            <a:r>
              <a:rPr lang="cs-CZ" sz="2000" dirty="0"/>
              <a:t> European </a:t>
            </a:r>
            <a:r>
              <a:rPr lang="cs-CZ" sz="2000" dirty="0" err="1"/>
              <a:t>behavior</a:t>
            </a:r>
            <a:r>
              <a:rPr lang="cs-CZ" sz="2000" dirty="0"/>
              <a:t> </a:t>
            </a:r>
            <a:r>
              <a:rPr lang="cs-CZ" sz="2000" dirty="0" err="1"/>
              <a:t>saved</a:t>
            </a:r>
            <a:r>
              <a:rPr lang="cs-CZ" sz="2000" dirty="0"/>
              <a:t> EU </a:t>
            </a:r>
            <a:r>
              <a:rPr lang="cs-CZ" sz="2000" dirty="0" err="1"/>
              <a:t>from</a:t>
            </a:r>
            <a:r>
              <a:rPr lang="cs-CZ" sz="2000" dirty="0"/>
              <a:t> </a:t>
            </a:r>
            <a:r>
              <a:rPr lang="cs-CZ" sz="2000" dirty="0" err="1"/>
              <a:t>larger</a:t>
            </a:r>
            <a:r>
              <a:rPr lang="cs-CZ" sz="2000" dirty="0"/>
              <a:t> </a:t>
            </a:r>
            <a:r>
              <a:rPr lang="cs-CZ" sz="2000" dirty="0" err="1"/>
              <a:t>impact</a:t>
            </a:r>
            <a:r>
              <a:rPr lang="cs-CZ" sz="2000" dirty="0"/>
              <a:t> of 2008 </a:t>
            </a:r>
            <a:r>
              <a:rPr lang="cs-CZ" sz="2000" dirty="0" err="1"/>
              <a:t>financial</a:t>
            </a:r>
            <a:r>
              <a:rPr lang="cs-CZ" sz="2000" dirty="0"/>
              <a:t> </a:t>
            </a:r>
            <a:r>
              <a:rPr lang="cs-CZ" sz="2000" dirty="0" err="1"/>
              <a:t>crisis</a:t>
            </a:r>
            <a:endParaRPr lang="cs-CZ" sz="2000" dirty="0"/>
          </a:p>
          <a:p>
            <a:pPr marL="72000" indent="0">
              <a:buNone/>
            </a:pPr>
            <a:endParaRPr lang="cs-CZ" sz="2000" dirty="0"/>
          </a:p>
        </p:txBody>
      </p:sp>
    </p:spTree>
    <p:extLst>
      <p:ext uri="{BB962C8B-B14F-4D97-AF65-F5344CB8AC3E}">
        <p14:creationId xmlns:p14="http://schemas.microsoft.com/office/powerpoint/2010/main" val="11469354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a:t>Interactions</a:t>
            </a:r>
            <a:r>
              <a:rPr lang="cs-CZ" b="1" dirty="0"/>
              <a:t> </a:t>
            </a:r>
            <a:r>
              <a:rPr lang="cs-CZ" b="1" dirty="0" err="1"/>
              <a:t>among</a:t>
            </a:r>
            <a:r>
              <a:rPr lang="cs-CZ" b="1" dirty="0"/>
              <a:t> </a:t>
            </a:r>
            <a:r>
              <a:rPr lang="cs-CZ" b="1" dirty="0" err="1"/>
              <a:t>key</a:t>
            </a:r>
            <a:r>
              <a:rPr lang="cs-CZ" b="1" dirty="0"/>
              <a:t> </a:t>
            </a:r>
            <a:r>
              <a:rPr lang="cs-CZ" b="1" dirty="0" err="1"/>
              <a:t>players</a:t>
            </a:r>
            <a:endParaRPr lang="cs-CZ" b="1" dirty="0"/>
          </a:p>
        </p:txBody>
      </p:sp>
      <p:sp>
        <p:nvSpPr>
          <p:cNvPr id="4" name="Zástupný symbol pro číslo snímku 3"/>
          <p:cNvSpPr>
            <a:spLocks noGrp="1"/>
          </p:cNvSpPr>
          <p:nvPr>
            <p:ph type="sldNum" sz="quarter" idx="11"/>
          </p:nvPr>
        </p:nvSpPr>
        <p:spPr/>
        <p:txBody>
          <a:bodyPr/>
          <a:lstStyle/>
          <a:p>
            <a:fld id="{E48C2680-95EF-4EC2-8DAD-FE4CEEF514E5}" type="slidenum">
              <a:rPr lang="cs-CZ" altLang="en-US" smtClean="0"/>
              <a:pPr/>
              <a:t>35</a:t>
            </a:fld>
            <a:endParaRPr lang="cs-CZ" altLang="en-US"/>
          </a:p>
        </p:txBody>
      </p:sp>
      <p:sp>
        <p:nvSpPr>
          <p:cNvPr id="27" name="Rectangle 3">
            <a:extLst>
              <a:ext uri="{FF2B5EF4-FFF2-40B4-BE49-F238E27FC236}">
                <a16:creationId xmlns:a16="http://schemas.microsoft.com/office/drawing/2014/main" id="{B2098543-5D56-453B-BFDD-D10801585AEE}"/>
              </a:ext>
            </a:extLst>
          </p:cNvPr>
          <p:cNvSpPr/>
          <p:nvPr/>
        </p:nvSpPr>
        <p:spPr>
          <a:xfrm>
            <a:off x="3595504" y="1792288"/>
            <a:ext cx="2209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Supervisory Board</a:t>
            </a:r>
          </a:p>
        </p:txBody>
      </p:sp>
      <p:sp>
        <p:nvSpPr>
          <p:cNvPr id="28" name="Rectangle 5">
            <a:extLst>
              <a:ext uri="{FF2B5EF4-FFF2-40B4-BE49-F238E27FC236}">
                <a16:creationId xmlns:a16="http://schemas.microsoft.com/office/drawing/2014/main" id="{E1AF4577-CFEF-4669-B10F-D3A9735897B2}"/>
              </a:ext>
            </a:extLst>
          </p:cNvPr>
          <p:cNvSpPr/>
          <p:nvPr/>
        </p:nvSpPr>
        <p:spPr>
          <a:xfrm>
            <a:off x="3557404" y="3429794"/>
            <a:ext cx="2286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Management Board</a:t>
            </a:r>
          </a:p>
        </p:txBody>
      </p:sp>
      <p:sp>
        <p:nvSpPr>
          <p:cNvPr id="29" name="Rectangle 6">
            <a:extLst>
              <a:ext uri="{FF2B5EF4-FFF2-40B4-BE49-F238E27FC236}">
                <a16:creationId xmlns:a16="http://schemas.microsoft.com/office/drawing/2014/main" id="{A1354F8D-165B-4610-B6FF-C4649FD04EA5}"/>
              </a:ext>
            </a:extLst>
          </p:cNvPr>
          <p:cNvSpPr/>
          <p:nvPr/>
        </p:nvSpPr>
        <p:spPr>
          <a:xfrm>
            <a:off x="3519304" y="5316682"/>
            <a:ext cx="23622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Company</a:t>
            </a:r>
          </a:p>
        </p:txBody>
      </p:sp>
      <p:sp>
        <p:nvSpPr>
          <p:cNvPr id="30" name="Rectangle 7">
            <a:extLst>
              <a:ext uri="{FF2B5EF4-FFF2-40B4-BE49-F238E27FC236}">
                <a16:creationId xmlns:a16="http://schemas.microsoft.com/office/drawing/2014/main" id="{D915E0AC-1E2C-41DF-A791-912730605EF9}"/>
              </a:ext>
            </a:extLst>
          </p:cNvPr>
          <p:cNvSpPr/>
          <p:nvPr/>
        </p:nvSpPr>
        <p:spPr>
          <a:xfrm>
            <a:off x="6781800" y="3429000"/>
            <a:ext cx="2209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Shareholder</a:t>
            </a:r>
          </a:p>
        </p:txBody>
      </p:sp>
      <p:sp>
        <p:nvSpPr>
          <p:cNvPr id="31" name="Rectangle 8">
            <a:extLst>
              <a:ext uri="{FF2B5EF4-FFF2-40B4-BE49-F238E27FC236}">
                <a16:creationId xmlns:a16="http://schemas.microsoft.com/office/drawing/2014/main" id="{64A58667-A517-4DD9-B9DA-5A004882A212}"/>
              </a:ext>
            </a:extLst>
          </p:cNvPr>
          <p:cNvSpPr/>
          <p:nvPr/>
        </p:nvSpPr>
        <p:spPr>
          <a:xfrm>
            <a:off x="304800" y="3505200"/>
            <a:ext cx="2209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Employees and Labour unions</a:t>
            </a:r>
          </a:p>
        </p:txBody>
      </p:sp>
      <p:sp>
        <p:nvSpPr>
          <p:cNvPr id="32" name="TextBox 9">
            <a:extLst>
              <a:ext uri="{FF2B5EF4-FFF2-40B4-BE49-F238E27FC236}">
                <a16:creationId xmlns:a16="http://schemas.microsoft.com/office/drawing/2014/main" id="{D3036CC2-DDF6-4285-862E-8462236B1B9B}"/>
              </a:ext>
            </a:extLst>
          </p:cNvPr>
          <p:cNvSpPr txBox="1"/>
          <p:nvPr/>
        </p:nvSpPr>
        <p:spPr>
          <a:xfrm>
            <a:off x="6172200" y="1717074"/>
            <a:ext cx="1752600" cy="400110"/>
          </a:xfrm>
          <a:prstGeom prst="rect">
            <a:avLst/>
          </a:prstGeom>
          <a:noFill/>
        </p:spPr>
        <p:txBody>
          <a:bodyPr wrap="square" rtlCol="0">
            <a:spAutoFit/>
          </a:bodyPr>
          <a:lstStyle/>
          <a:p>
            <a:r>
              <a:rPr lang="en-US" sz="2000" dirty="0"/>
              <a:t>Appoint 50%</a:t>
            </a:r>
          </a:p>
        </p:txBody>
      </p:sp>
      <p:sp>
        <p:nvSpPr>
          <p:cNvPr id="33" name="TextBox 13">
            <a:extLst>
              <a:ext uri="{FF2B5EF4-FFF2-40B4-BE49-F238E27FC236}">
                <a16:creationId xmlns:a16="http://schemas.microsoft.com/office/drawing/2014/main" id="{E976DBF0-BFDB-45BC-BBF8-5014CDDB562A}"/>
              </a:ext>
            </a:extLst>
          </p:cNvPr>
          <p:cNvSpPr txBox="1"/>
          <p:nvPr/>
        </p:nvSpPr>
        <p:spPr>
          <a:xfrm>
            <a:off x="775855" y="1717074"/>
            <a:ext cx="2452753" cy="400110"/>
          </a:xfrm>
          <a:prstGeom prst="rect">
            <a:avLst/>
          </a:prstGeom>
          <a:noFill/>
        </p:spPr>
        <p:txBody>
          <a:bodyPr wrap="square" rtlCol="0">
            <a:spAutoFit/>
          </a:bodyPr>
          <a:lstStyle/>
          <a:p>
            <a:r>
              <a:rPr lang="en-US" sz="2000" dirty="0"/>
              <a:t>Appoint </a:t>
            </a:r>
            <a:r>
              <a:rPr lang="cs-CZ" sz="2000" dirty="0"/>
              <a:t>up to </a:t>
            </a:r>
            <a:r>
              <a:rPr lang="en-US" sz="2000" dirty="0"/>
              <a:t>50%</a:t>
            </a:r>
          </a:p>
        </p:txBody>
      </p:sp>
      <p:sp>
        <p:nvSpPr>
          <p:cNvPr id="34" name="TextBox 14">
            <a:extLst>
              <a:ext uri="{FF2B5EF4-FFF2-40B4-BE49-F238E27FC236}">
                <a16:creationId xmlns:a16="http://schemas.microsoft.com/office/drawing/2014/main" id="{025C22DC-A32E-4269-BC42-E3688BA9685C}"/>
              </a:ext>
            </a:extLst>
          </p:cNvPr>
          <p:cNvSpPr txBox="1"/>
          <p:nvPr/>
        </p:nvSpPr>
        <p:spPr>
          <a:xfrm>
            <a:off x="2947803" y="2599998"/>
            <a:ext cx="1648192" cy="707886"/>
          </a:xfrm>
          <a:prstGeom prst="rect">
            <a:avLst/>
          </a:prstGeom>
          <a:noFill/>
        </p:spPr>
        <p:txBody>
          <a:bodyPr wrap="square" rtlCol="0">
            <a:spAutoFit/>
          </a:bodyPr>
          <a:lstStyle/>
          <a:p>
            <a:pPr algn="ctr"/>
            <a:r>
              <a:rPr lang="en-US" sz="2000" dirty="0"/>
              <a:t>Appoint</a:t>
            </a:r>
            <a:r>
              <a:rPr lang="cs-CZ" sz="2000" dirty="0"/>
              <a:t>s</a:t>
            </a:r>
            <a:r>
              <a:rPr lang="en-US" sz="2000" dirty="0"/>
              <a:t> and supervises</a:t>
            </a:r>
          </a:p>
        </p:txBody>
      </p:sp>
      <p:sp>
        <p:nvSpPr>
          <p:cNvPr id="35" name="TextBox 15">
            <a:extLst>
              <a:ext uri="{FF2B5EF4-FFF2-40B4-BE49-F238E27FC236}">
                <a16:creationId xmlns:a16="http://schemas.microsoft.com/office/drawing/2014/main" id="{FD0F03FA-B6D8-4206-9637-42EE7D06D8AD}"/>
              </a:ext>
            </a:extLst>
          </p:cNvPr>
          <p:cNvSpPr txBox="1"/>
          <p:nvPr/>
        </p:nvSpPr>
        <p:spPr>
          <a:xfrm>
            <a:off x="3382704" y="4630383"/>
            <a:ext cx="1266398" cy="400110"/>
          </a:xfrm>
          <a:prstGeom prst="rect">
            <a:avLst/>
          </a:prstGeom>
          <a:noFill/>
        </p:spPr>
        <p:txBody>
          <a:bodyPr wrap="square" rtlCol="0">
            <a:spAutoFit/>
          </a:bodyPr>
          <a:lstStyle/>
          <a:p>
            <a:r>
              <a:rPr lang="en-US" sz="2000" dirty="0"/>
              <a:t>Manage</a:t>
            </a:r>
            <a:endParaRPr lang="en-US" dirty="0"/>
          </a:p>
        </p:txBody>
      </p:sp>
      <p:sp>
        <p:nvSpPr>
          <p:cNvPr id="36" name="TextBox 16">
            <a:extLst>
              <a:ext uri="{FF2B5EF4-FFF2-40B4-BE49-F238E27FC236}">
                <a16:creationId xmlns:a16="http://schemas.microsoft.com/office/drawing/2014/main" id="{19912AC5-E4CE-49AA-8AC1-458D86F835D4}"/>
              </a:ext>
            </a:extLst>
          </p:cNvPr>
          <p:cNvSpPr txBox="1"/>
          <p:nvPr/>
        </p:nvSpPr>
        <p:spPr>
          <a:xfrm>
            <a:off x="6534100" y="5273834"/>
            <a:ext cx="1219200" cy="400110"/>
          </a:xfrm>
          <a:prstGeom prst="rect">
            <a:avLst/>
          </a:prstGeom>
          <a:noFill/>
        </p:spPr>
        <p:txBody>
          <a:bodyPr wrap="square" rtlCol="0">
            <a:spAutoFit/>
          </a:bodyPr>
          <a:lstStyle/>
          <a:p>
            <a:r>
              <a:rPr lang="en-US" sz="2000" dirty="0"/>
              <a:t>Own</a:t>
            </a:r>
          </a:p>
        </p:txBody>
      </p:sp>
      <p:cxnSp>
        <p:nvCxnSpPr>
          <p:cNvPr id="37" name="Straight Connector 29">
            <a:extLst>
              <a:ext uri="{FF2B5EF4-FFF2-40B4-BE49-F238E27FC236}">
                <a16:creationId xmlns:a16="http://schemas.microsoft.com/office/drawing/2014/main" id="{5A595788-5843-4C8C-9EAC-3384D31D869C}"/>
              </a:ext>
            </a:extLst>
          </p:cNvPr>
          <p:cNvCxnSpPr>
            <a:stCxn id="30" idx="0"/>
          </p:cNvCxnSpPr>
          <p:nvPr/>
        </p:nvCxnSpPr>
        <p:spPr>
          <a:xfrm flipH="1" flipV="1">
            <a:off x="7886699" y="2153193"/>
            <a:ext cx="1" cy="1275807"/>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Arrow Connector 33">
            <a:extLst>
              <a:ext uri="{FF2B5EF4-FFF2-40B4-BE49-F238E27FC236}">
                <a16:creationId xmlns:a16="http://schemas.microsoft.com/office/drawing/2014/main" id="{76208F86-1ED5-450D-A6B3-A5F6538E3B6A}"/>
              </a:ext>
            </a:extLst>
          </p:cNvPr>
          <p:cNvCxnSpPr>
            <a:endCxn id="27" idx="3"/>
          </p:cNvCxnSpPr>
          <p:nvPr/>
        </p:nvCxnSpPr>
        <p:spPr>
          <a:xfrm flipH="1">
            <a:off x="5805304" y="2135188"/>
            <a:ext cx="208139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6">
            <a:extLst>
              <a:ext uri="{FF2B5EF4-FFF2-40B4-BE49-F238E27FC236}">
                <a16:creationId xmlns:a16="http://schemas.microsoft.com/office/drawing/2014/main" id="{BD0AB953-12FA-4D2D-AE7C-590693DFEDDB}"/>
              </a:ext>
            </a:extLst>
          </p:cNvPr>
          <p:cNvCxnSpPr>
            <a:stCxn id="31" idx="0"/>
          </p:cNvCxnSpPr>
          <p:nvPr/>
        </p:nvCxnSpPr>
        <p:spPr>
          <a:xfrm flipV="1">
            <a:off x="1409700" y="2135188"/>
            <a:ext cx="0" cy="137001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8EC7995-9E27-4577-947C-2894F7FAC07C}"/>
              </a:ext>
            </a:extLst>
          </p:cNvPr>
          <p:cNvCxnSpPr>
            <a:endCxn id="27" idx="1"/>
          </p:cNvCxnSpPr>
          <p:nvPr/>
        </p:nvCxnSpPr>
        <p:spPr>
          <a:xfrm>
            <a:off x="1409700" y="2135188"/>
            <a:ext cx="218580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55">
            <a:extLst>
              <a:ext uri="{FF2B5EF4-FFF2-40B4-BE49-F238E27FC236}">
                <a16:creationId xmlns:a16="http://schemas.microsoft.com/office/drawing/2014/main" id="{AF69EC73-E843-47D4-80A0-8519CB7B5C95}"/>
              </a:ext>
            </a:extLst>
          </p:cNvPr>
          <p:cNvCxnSpPr>
            <a:stCxn id="27" idx="2"/>
            <a:endCxn id="28" idx="0"/>
          </p:cNvCxnSpPr>
          <p:nvPr/>
        </p:nvCxnSpPr>
        <p:spPr>
          <a:xfrm>
            <a:off x="4700404" y="2478088"/>
            <a:ext cx="0" cy="9517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61">
            <a:extLst>
              <a:ext uri="{FF2B5EF4-FFF2-40B4-BE49-F238E27FC236}">
                <a16:creationId xmlns:a16="http://schemas.microsoft.com/office/drawing/2014/main" id="{53329431-483E-4B7B-AB59-47C928F23FFF}"/>
              </a:ext>
            </a:extLst>
          </p:cNvPr>
          <p:cNvCxnSpPr>
            <a:stCxn id="28" idx="2"/>
            <a:endCxn id="29" idx="0"/>
          </p:cNvCxnSpPr>
          <p:nvPr/>
        </p:nvCxnSpPr>
        <p:spPr>
          <a:xfrm>
            <a:off x="4700404" y="4344194"/>
            <a:ext cx="0" cy="972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3" name="Straight Connector 63">
            <a:extLst>
              <a:ext uri="{FF2B5EF4-FFF2-40B4-BE49-F238E27FC236}">
                <a16:creationId xmlns:a16="http://schemas.microsoft.com/office/drawing/2014/main" id="{56444CB3-9E2E-4D50-B165-28D19FBB8756}"/>
              </a:ext>
            </a:extLst>
          </p:cNvPr>
          <p:cNvCxnSpPr>
            <a:stCxn id="30" idx="2"/>
          </p:cNvCxnSpPr>
          <p:nvPr/>
        </p:nvCxnSpPr>
        <p:spPr>
          <a:xfrm>
            <a:off x="7886700" y="4114800"/>
            <a:ext cx="0" cy="1697182"/>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Arrow Connector 65">
            <a:extLst>
              <a:ext uri="{FF2B5EF4-FFF2-40B4-BE49-F238E27FC236}">
                <a16:creationId xmlns:a16="http://schemas.microsoft.com/office/drawing/2014/main" id="{5C174DAE-49AC-4E93-9B34-C8D14C9830C2}"/>
              </a:ext>
            </a:extLst>
          </p:cNvPr>
          <p:cNvCxnSpPr/>
          <p:nvPr/>
        </p:nvCxnSpPr>
        <p:spPr>
          <a:xfrm flipH="1">
            <a:off x="5919605" y="5811982"/>
            <a:ext cx="196709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47453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36</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Japanese</a:t>
            </a:r>
            <a:r>
              <a:rPr lang="cs-CZ" dirty="0"/>
              <a:t> model</a:t>
            </a:r>
            <a:endParaRPr lang="en-US" dirty="0"/>
          </a:p>
        </p:txBody>
      </p:sp>
      <p:sp>
        <p:nvSpPr>
          <p:cNvPr id="7" name="Zástupný symbol pro obsah 2">
            <a:extLst>
              <a:ext uri="{FF2B5EF4-FFF2-40B4-BE49-F238E27FC236}">
                <a16:creationId xmlns:a16="http://schemas.microsoft.com/office/drawing/2014/main" id="{D9F978AC-4EED-4521-B3AA-546AEDE7CE4C}"/>
              </a:ext>
            </a:extLst>
          </p:cNvPr>
          <p:cNvSpPr>
            <a:spLocks noGrp="1"/>
          </p:cNvSpPr>
          <p:nvPr>
            <p:ph idx="1"/>
          </p:nvPr>
        </p:nvSpPr>
        <p:spPr>
          <a:xfrm>
            <a:off x="718800" y="1872000"/>
            <a:ext cx="10753200" cy="4356000"/>
          </a:xfrm>
        </p:spPr>
        <p:txBody>
          <a:bodyPr/>
          <a:lstStyle/>
          <a:p>
            <a:pPr marL="72000" indent="0">
              <a:lnSpc>
                <a:spcPct val="100000"/>
              </a:lnSpc>
              <a:spcAft>
                <a:spcPts val="600"/>
              </a:spcAft>
              <a:buNone/>
            </a:pPr>
            <a:r>
              <a:rPr lang="cs-CZ" sz="2000" dirty="0"/>
              <a:t>So-</a:t>
            </a:r>
            <a:r>
              <a:rPr lang="cs-CZ" sz="2000" dirty="0" err="1"/>
              <a:t>called</a:t>
            </a:r>
            <a:r>
              <a:rPr lang="cs-CZ" sz="2000" dirty="0"/>
              <a:t> </a:t>
            </a:r>
            <a:r>
              <a:rPr lang="cs-CZ" sz="2000" dirty="0" err="1"/>
              <a:t>Keiretsu</a:t>
            </a:r>
            <a:r>
              <a:rPr lang="cs-CZ" sz="2000" dirty="0"/>
              <a:t>. Model </a:t>
            </a:r>
            <a:r>
              <a:rPr lang="cs-CZ" sz="2000" dirty="0" err="1"/>
              <a:t>with</a:t>
            </a:r>
            <a:r>
              <a:rPr lang="cs-CZ" sz="2000" dirty="0"/>
              <a:t> </a:t>
            </a:r>
            <a:r>
              <a:rPr lang="cs-CZ" sz="2000" dirty="0" err="1"/>
              <a:t>even</a:t>
            </a:r>
            <a:r>
              <a:rPr lang="cs-CZ" sz="2000" dirty="0"/>
              <a:t> </a:t>
            </a:r>
            <a:r>
              <a:rPr lang="cs-CZ" sz="2000" dirty="0" err="1"/>
              <a:t>higher</a:t>
            </a:r>
            <a:r>
              <a:rPr lang="cs-CZ" sz="2000" dirty="0"/>
              <a:t> </a:t>
            </a:r>
            <a:r>
              <a:rPr lang="cs-CZ" sz="2000" dirty="0" err="1"/>
              <a:t>interconnectedness</a:t>
            </a:r>
            <a:r>
              <a:rPr lang="cs-CZ" sz="2000" dirty="0"/>
              <a:t> </a:t>
            </a:r>
            <a:r>
              <a:rPr lang="cs-CZ" sz="2000" dirty="0" err="1"/>
              <a:t>among</a:t>
            </a:r>
            <a:r>
              <a:rPr lang="cs-CZ" sz="2000" dirty="0"/>
              <a:t> </a:t>
            </a:r>
            <a:r>
              <a:rPr lang="cs-CZ" sz="2000" dirty="0" err="1"/>
              <a:t>the</a:t>
            </a:r>
            <a:r>
              <a:rPr lang="cs-CZ" sz="2000" dirty="0"/>
              <a:t> </a:t>
            </a:r>
            <a:r>
              <a:rPr lang="cs-CZ" sz="2000" dirty="0" err="1"/>
              <a:t>key</a:t>
            </a:r>
            <a:r>
              <a:rPr lang="cs-CZ" sz="2000" dirty="0"/>
              <a:t> </a:t>
            </a:r>
            <a:r>
              <a:rPr lang="cs-CZ" sz="2000" dirty="0" err="1"/>
              <a:t>players</a:t>
            </a:r>
            <a:r>
              <a:rPr lang="cs-CZ" sz="2000" dirty="0"/>
              <a:t> </a:t>
            </a:r>
            <a:r>
              <a:rPr lang="cs-CZ" sz="2000" dirty="0" err="1"/>
              <a:t>than</a:t>
            </a:r>
            <a:r>
              <a:rPr lang="cs-CZ" sz="2000" dirty="0"/>
              <a:t> </a:t>
            </a:r>
            <a:r>
              <a:rPr lang="cs-CZ" sz="2000" dirty="0" err="1"/>
              <a:t>the</a:t>
            </a:r>
            <a:r>
              <a:rPr lang="cs-CZ" sz="2000" dirty="0"/>
              <a:t> </a:t>
            </a:r>
            <a:r>
              <a:rPr lang="cs-CZ" sz="2000" dirty="0" err="1"/>
              <a:t>continental</a:t>
            </a:r>
            <a:r>
              <a:rPr lang="cs-CZ" sz="2000" dirty="0"/>
              <a:t> model. </a:t>
            </a:r>
            <a:r>
              <a:rPr lang="cs-CZ" sz="2000" dirty="0" err="1"/>
              <a:t>The</a:t>
            </a:r>
            <a:r>
              <a:rPr lang="cs-CZ" sz="2000" dirty="0"/>
              <a:t> </a:t>
            </a:r>
            <a:r>
              <a:rPr lang="cs-CZ" sz="2000" dirty="0" err="1"/>
              <a:t>key</a:t>
            </a:r>
            <a:r>
              <a:rPr lang="cs-CZ" sz="2000" dirty="0"/>
              <a:t> </a:t>
            </a:r>
            <a:r>
              <a:rPr lang="cs-CZ" sz="2000" dirty="0" err="1"/>
              <a:t>players</a:t>
            </a:r>
            <a:r>
              <a:rPr lang="cs-CZ" sz="2000" dirty="0"/>
              <a:t> are: </a:t>
            </a:r>
          </a:p>
          <a:p>
            <a:pPr marL="457200" indent="-457200">
              <a:buFont typeface="+mj-lt"/>
              <a:buAutoNum type="arabicPeriod"/>
            </a:pPr>
            <a:r>
              <a:rPr lang="cs-CZ" sz="2000" dirty="0" err="1"/>
              <a:t>Main</a:t>
            </a:r>
            <a:r>
              <a:rPr lang="cs-CZ" sz="2000" dirty="0"/>
              <a:t> bank (a major </a:t>
            </a:r>
            <a:r>
              <a:rPr lang="cs-CZ" sz="2000" dirty="0" err="1"/>
              <a:t>inside</a:t>
            </a:r>
            <a:r>
              <a:rPr lang="cs-CZ" sz="2000" dirty="0"/>
              <a:t> </a:t>
            </a:r>
            <a:r>
              <a:rPr lang="cs-CZ" sz="2000" dirty="0" err="1"/>
              <a:t>shareholder</a:t>
            </a:r>
            <a:r>
              <a:rPr lang="cs-CZ" sz="2000" dirty="0"/>
              <a:t>)</a:t>
            </a:r>
          </a:p>
          <a:p>
            <a:pPr marL="514350" indent="-514350">
              <a:buFont typeface="+mj-lt"/>
              <a:buAutoNum type="arabicPeriod"/>
            </a:pPr>
            <a:r>
              <a:rPr lang="cs-CZ" sz="2000" dirty="0" err="1"/>
              <a:t>Affiliated</a:t>
            </a:r>
            <a:r>
              <a:rPr lang="cs-CZ" sz="2000" dirty="0"/>
              <a:t> </a:t>
            </a:r>
            <a:r>
              <a:rPr lang="cs-CZ" sz="2000" dirty="0" err="1"/>
              <a:t>company</a:t>
            </a:r>
            <a:r>
              <a:rPr lang="cs-CZ" sz="2000" dirty="0"/>
              <a:t> </a:t>
            </a:r>
            <a:r>
              <a:rPr lang="cs-CZ" sz="2000" dirty="0" err="1"/>
              <a:t>or</a:t>
            </a:r>
            <a:r>
              <a:rPr lang="cs-CZ" sz="2000" dirty="0"/>
              <a:t> </a:t>
            </a:r>
            <a:r>
              <a:rPr lang="cs-CZ" sz="2000" dirty="0" err="1"/>
              <a:t>affiliated</a:t>
            </a:r>
            <a:r>
              <a:rPr lang="cs-CZ" sz="2000" dirty="0"/>
              <a:t> </a:t>
            </a:r>
            <a:r>
              <a:rPr lang="cs-CZ" sz="2000" dirty="0" err="1"/>
              <a:t>keiretsu</a:t>
            </a:r>
            <a:r>
              <a:rPr lang="cs-CZ" sz="2000" dirty="0"/>
              <a:t> (a major </a:t>
            </a:r>
            <a:r>
              <a:rPr lang="cs-CZ" sz="2000" dirty="0" err="1"/>
              <a:t>inside</a:t>
            </a:r>
            <a:r>
              <a:rPr lang="cs-CZ" sz="2000" dirty="0"/>
              <a:t> </a:t>
            </a:r>
            <a:r>
              <a:rPr lang="cs-CZ" sz="2000" dirty="0" err="1"/>
              <a:t>shareholder</a:t>
            </a:r>
            <a:r>
              <a:rPr lang="cs-CZ" sz="2000" dirty="0"/>
              <a:t>)</a:t>
            </a:r>
          </a:p>
          <a:p>
            <a:pPr marL="514350" indent="-514350">
              <a:buFont typeface="+mj-lt"/>
              <a:buAutoNum type="arabicPeriod"/>
            </a:pPr>
            <a:r>
              <a:rPr lang="cs-CZ" sz="2000" dirty="0"/>
              <a:t>Management</a:t>
            </a:r>
          </a:p>
          <a:p>
            <a:pPr marL="514350" indent="-514350">
              <a:buFont typeface="+mj-lt"/>
              <a:buAutoNum type="arabicPeriod"/>
            </a:pPr>
            <a:r>
              <a:rPr lang="cs-CZ" sz="2000" dirty="0" err="1"/>
              <a:t>Government</a:t>
            </a:r>
            <a:endParaRPr lang="cs-CZ" sz="2000" dirty="0"/>
          </a:p>
          <a:p>
            <a:pPr marL="514350" indent="-514350">
              <a:buFont typeface="+mj-lt"/>
              <a:buAutoNum type="arabicPeriod"/>
            </a:pPr>
            <a:r>
              <a:rPr lang="cs-CZ" sz="2000" dirty="0" err="1"/>
              <a:t>Outside</a:t>
            </a:r>
            <a:r>
              <a:rPr lang="cs-CZ" sz="2000" dirty="0"/>
              <a:t> </a:t>
            </a:r>
            <a:r>
              <a:rPr lang="cs-CZ" sz="2000" dirty="0" err="1"/>
              <a:t>shareholders</a:t>
            </a:r>
            <a:endParaRPr lang="cs-CZ" sz="2000" dirty="0"/>
          </a:p>
          <a:p>
            <a:pPr marL="514350" indent="-514350">
              <a:buFont typeface="+mj-lt"/>
              <a:buAutoNum type="arabicPeriod"/>
            </a:pPr>
            <a:r>
              <a:rPr lang="cs-CZ" sz="2000" dirty="0"/>
              <a:t>Independent (</a:t>
            </a:r>
            <a:r>
              <a:rPr lang="cs-CZ" sz="2000" dirty="0" err="1"/>
              <a:t>external</a:t>
            </a:r>
            <a:r>
              <a:rPr lang="cs-CZ" sz="2000" dirty="0"/>
              <a:t>) </a:t>
            </a:r>
            <a:r>
              <a:rPr lang="cs-CZ" sz="2000" dirty="0" err="1"/>
              <a:t>directors</a:t>
            </a:r>
            <a:endParaRPr lang="cs-CZ" sz="2000" dirty="0"/>
          </a:p>
          <a:p>
            <a:pPr marL="72000" indent="0">
              <a:buNone/>
            </a:pPr>
            <a:r>
              <a:rPr lang="cs-CZ" sz="2000" dirty="0" err="1"/>
              <a:t>Typical</a:t>
            </a:r>
            <a:r>
              <a:rPr lang="cs-CZ" sz="2000" dirty="0"/>
              <a:t> </a:t>
            </a:r>
            <a:r>
              <a:rPr lang="cs-CZ" sz="2000" dirty="0" err="1"/>
              <a:t>is</a:t>
            </a:r>
            <a:r>
              <a:rPr lang="cs-CZ" sz="2000" dirty="0"/>
              <a:t> very </a:t>
            </a:r>
            <a:r>
              <a:rPr lang="cs-CZ" sz="2000" dirty="0" err="1"/>
              <a:t>high</a:t>
            </a:r>
            <a:r>
              <a:rPr lang="cs-CZ" sz="2000" dirty="0"/>
              <a:t> </a:t>
            </a:r>
            <a:r>
              <a:rPr lang="cs-CZ" sz="2000" dirty="0" err="1"/>
              <a:t>ownership</a:t>
            </a:r>
            <a:r>
              <a:rPr lang="cs-CZ" sz="2000" dirty="0"/>
              <a:t> </a:t>
            </a:r>
            <a:r>
              <a:rPr lang="cs-CZ" sz="2000" dirty="0" err="1"/>
              <a:t>concentration</a:t>
            </a:r>
            <a:r>
              <a:rPr lang="cs-CZ" sz="2000" dirty="0"/>
              <a:t> and </a:t>
            </a:r>
            <a:r>
              <a:rPr lang="cs-CZ" sz="2000" dirty="0" err="1"/>
              <a:t>cross-shareholding</a:t>
            </a:r>
            <a:endParaRPr lang="cs-CZ" sz="2000" dirty="0"/>
          </a:p>
          <a:p>
            <a:endParaRPr lang="en-US" dirty="0"/>
          </a:p>
        </p:txBody>
      </p:sp>
    </p:spTree>
    <p:extLst>
      <p:ext uri="{BB962C8B-B14F-4D97-AF65-F5344CB8AC3E}">
        <p14:creationId xmlns:p14="http://schemas.microsoft.com/office/powerpoint/2010/main" val="5595981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37</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Japanese</a:t>
            </a:r>
            <a:r>
              <a:rPr lang="cs-CZ" dirty="0"/>
              <a:t> model: </a:t>
            </a:r>
            <a:r>
              <a:rPr lang="cs-CZ" dirty="0" err="1"/>
              <a:t>ownership</a:t>
            </a:r>
            <a:r>
              <a:rPr lang="cs-CZ" dirty="0"/>
              <a:t> </a:t>
            </a:r>
            <a:r>
              <a:rPr lang="cs-CZ" dirty="0" err="1"/>
              <a:t>patterns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cs-CZ" sz="2000" dirty="0" err="1"/>
              <a:t>Banks</a:t>
            </a:r>
            <a:r>
              <a:rPr lang="cs-CZ" sz="2000" dirty="0"/>
              <a:t> + </a:t>
            </a:r>
            <a:r>
              <a:rPr lang="cs-CZ" sz="2000" dirty="0" err="1"/>
              <a:t>insurance</a:t>
            </a:r>
            <a:r>
              <a:rPr lang="cs-CZ" sz="2000" dirty="0"/>
              <a:t> </a:t>
            </a:r>
            <a:r>
              <a:rPr lang="cs-CZ" sz="2000" dirty="0" err="1"/>
              <a:t>companies</a:t>
            </a:r>
            <a:r>
              <a:rPr lang="cs-CZ" sz="2000" dirty="0"/>
              <a:t>		43%</a:t>
            </a:r>
          </a:p>
          <a:p>
            <a:pPr marL="0" indent="0">
              <a:buNone/>
            </a:pPr>
            <a:r>
              <a:rPr lang="cs-CZ" sz="2000" dirty="0" err="1"/>
              <a:t>Other</a:t>
            </a:r>
            <a:r>
              <a:rPr lang="cs-CZ" sz="2000" dirty="0"/>
              <a:t> </a:t>
            </a:r>
            <a:r>
              <a:rPr lang="cs-CZ" sz="2000" dirty="0" err="1"/>
              <a:t>companies</a:t>
            </a:r>
            <a:r>
              <a:rPr lang="cs-CZ" sz="2000" dirty="0"/>
              <a:t>			25%</a:t>
            </a:r>
          </a:p>
          <a:p>
            <a:pPr marL="0" indent="0">
              <a:buNone/>
            </a:pPr>
            <a:r>
              <a:rPr lang="cs-CZ" sz="2000" dirty="0" err="1"/>
              <a:t>Foreign</a:t>
            </a:r>
            <a:r>
              <a:rPr lang="cs-CZ" sz="2000" dirty="0"/>
              <a:t> </a:t>
            </a:r>
            <a:r>
              <a:rPr lang="cs-CZ" sz="2000" dirty="0" err="1"/>
              <a:t>investors</a:t>
            </a:r>
            <a:r>
              <a:rPr lang="cs-CZ" sz="2000" dirty="0"/>
              <a:t>			3%</a:t>
            </a:r>
          </a:p>
        </p:txBody>
      </p:sp>
    </p:spTree>
    <p:extLst>
      <p:ext uri="{BB962C8B-B14F-4D97-AF65-F5344CB8AC3E}">
        <p14:creationId xmlns:p14="http://schemas.microsoft.com/office/powerpoint/2010/main" val="26850683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38</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p:txBody>
          <a:bodyPr/>
          <a:lstStyle/>
          <a:p>
            <a:r>
              <a:rPr lang="cs-CZ" dirty="0" err="1"/>
              <a:t>Japanese</a:t>
            </a:r>
            <a:r>
              <a:rPr lang="cs-CZ" dirty="0"/>
              <a:t> model: </a:t>
            </a:r>
            <a:r>
              <a:rPr lang="cs-CZ" dirty="0" err="1"/>
              <a:t>trends</a:t>
            </a:r>
            <a:r>
              <a:rPr lang="cs-CZ" dirty="0"/>
              <a:t> and </a:t>
            </a:r>
            <a:r>
              <a:rPr lang="cs-CZ" dirty="0" err="1"/>
              <a:t>issues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p:txBody>
          <a:bodyPr/>
          <a:lstStyle/>
          <a:p>
            <a:pPr marL="0" indent="0">
              <a:buNone/>
            </a:pPr>
            <a:r>
              <a:rPr lang="cs-CZ" sz="2400" dirty="0"/>
              <a:t>Very non-transparent </a:t>
            </a:r>
            <a:r>
              <a:rPr lang="cs-CZ" sz="2400" dirty="0" err="1"/>
              <a:t>for</a:t>
            </a:r>
            <a:r>
              <a:rPr lang="cs-CZ" sz="2400" dirty="0"/>
              <a:t> </a:t>
            </a:r>
            <a:r>
              <a:rPr lang="cs-CZ" sz="2400" dirty="0" err="1"/>
              <a:t>outsiders</a:t>
            </a:r>
            <a:endParaRPr lang="cs-CZ" sz="2400" dirty="0"/>
          </a:p>
          <a:p>
            <a:pPr marL="0" indent="0">
              <a:buNone/>
            </a:pPr>
            <a:r>
              <a:rPr lang="cs-CZ" sz="2400" dirty="0"/>
              <a:t>Very </a:t>
            </a:r>
            <a:r>
              <a:rPr lang="cs-CZ" sz="2400" dirty="0" err="1"/>
              <a:t>rigid</a:t>
            </a:r>
            <a:endParaRPr lang="cs-CZ" sz="2400" dirty="0"/>
          </a:p>
          <a:p>
            <a:pPr marL="0" indent="0">
              <a:buNone/>
            </a:pPr>
            <a:r>
              <a:rPr lang="cs-CZ" sz="2400" dirty="0" err="1"/>
              <a:t>The</a:t>
            </a:r>
            <a:r>
              <a:rPr lang="cs-CZ" sz="2400" dirty="0"/>
              <a:t> </a:t>
            </a:r>
            <a:r>
              <a:rPr lang="cs-CZ" sz="2400" dirty="0" err="1"/>
              <a:t>strong</a:t>
            </a:r>
            <a:r>
              <a:rPr lang="cs-CZ" sz="2400" dirty="0"/>
              <a:t> </a:t>
            </a:r>
            <a:r>
              <a:rPr lang="cs-CZ" sz="2400" dirty="0" err="1"/>
              <a:t>crossholding</a:t>
            </a:r>
            <a:r>
              <a:rPr lang="cs-CZ" sz="2400" dirty="0"/>
              <a:t> of </a:t>
            </a:r>
            <a:r>
              <a:rPr lang="cs-CZ" sz="2400" dirty="0" err="1"/>
              <a:t>equity</a:t>
            </a:r>
            <a:r>
              <a:rPr lang="cs-CZ" sz="2400" dirty="0"/>
              <a:t> and </a:t>
            </a:r>
            <a:r>
              <a:rPr lang="cs-CZ" sz="2400" dirty="0" err="1"/>
              <a:t>debt</a:t>
            </a:r>
            <a:r>
              <a:rPr lang="cs-CZ" sz="2400" dirty="0"/>
              <a:t> and </a:t>
            </a:r>
            <a:r>
              <a:rPr lang="cs-CZ" sz="2400" dirty="0" err="1"/>
              <a:t>strong</a:t>
            </a:r>
            <a:r>
              <a:rPr lang="cs-CZ" sz="2400" dirty="0"/>
              <a:t> business </a:t>
            </a:r>
            <a:r>
              <a:rPr lang="cs-CZ" sz="2400" dirty="0" err="1"/>
              <a:t>relationships</a:t>
            </a:r>
            <a:r>
              <a:rPr lang="cs-CZ" sz="2400" dirty="0"/>
              <a:t> </a:t>
            </a:r>
            <a:r>
              <a:rPr lang="cs-CZ" sz="2400" dirty="0" err="1"/>
              <a:t>can</a:t>
            </a:r>
            <a:r>
              <a:rPr lang="cs-CZ" sz="2400" dirty="0"/>
              <a:t> </a:t>
            </a:r>
            <a:r>
              <a:rPr lang="cs-CZ" sz="2400" dirty="0" err="1"/>
              <a:t>work</a:t>
            </a:r>
            <a:r>
              <a:rPr lang="cs-CZ" sz="2400" dirty="0"/>
              <a:t> in </a:t>
            </a:r>
            <a:r>
              <a:rPr lang="cs-CZ" sz="2400" dirty="0" err="1"/>
              <a:t>favor</a:t>
            </a:r>
            <a:r>
              <a:rPr lang="cs-CZ" sz="2400" dirty="0"/>
              <a:t> of </a:t>
            </a:r>
            <a:r>
              <a:rPr lang="cs-CZ" sz="2400" dirty="0" err="1"/>
              <a:t>competitiveness</a:t>
            </a:r>
            <a:r>
              <a:rPr lang="cs-CZ" sz="2400" dirty="0"/>
              <a:t>, but </a:t>
            </a:r>
            <a:r>
              <a:rPr lang="cs-CZ" sz="2400" dirty="0" err="1"/>
              <a:t>also</a:t>
            </a:r>
            <a:r>
              <a:rPr lang="cs-CZ" sz="2400" dirty="0"/>
              <a:t> </a:t>
            </a:r>
            <a:r>
              <a:rPr lang="cs-CZ" sz="2400" dirty="0" err="1"/>
              <a:t>against</a:t>
            </a:r>
            <a:r>
              <a:rPr lang="cs-CZ" sz="2400" dirty="0"/>
              <a:t> </a:t>
            </a:r>
            <a:r>
              <a:rPr lang="cs-CZ" sz="2400" dirty="0" err="1"/>
              <a:t>it</a:t>
            </a:r>
            <a:endParaRPr lang="cs-CZ" sz="2400" dirty="0"/>
          </a:p>
          <a:p>
            <a:pPr marL="72000" indent="0">
              <a:buNone/>
            </a:pPr>
            <a:endParaRPr lang="cs-CZ" sz="2000" dirty="0"/>
          </a:p>
        </p:txBody>
      </p:sp>
    </p:spTree>
    <p:extLst>
      <p:ext uri="{BB962C8B-B14F-4D97-AF65-F5344CB8AC3E}">
        <p14:creationId xmlns:p14="http://schemas.microsoft.com/office/powerpoint/2010/main" val="2711479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39</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a:xfrm>
            <a:off x="719400" y="329469"/>
            <a:ext cx="10753200" cy="451576"/>
          </a:xfrm>
        </p:spPr>
        <p:txBody>
          <a:bodyPr/>
          <a:lstStyle/>
          <a:p>
            <a:r>
              <a:rPr lang="cs-CZ" dirty="0" err="1"/>
              <a:t>Japanese</a:t>
            </a:r>
            <a:r>
              <a:rPr lang="cs-CZ" dirty="0"/>
              <a:t> model: </a:t>
            </a:r>
            <a:r>
              <a:rPr lang="cs-CZ" dirty="0" err="1"/>
              <a:t>interaction</a:t>
            </a:r>
            <a:r>
              <a:rPr lang="cs-CZ" dirty="0"/>
              <a:t> </a:t>
            </a:r>
            <a:r>
              <a:rPr lang="cs-CZ" dirty="0" err="1"/>
              <a:t>among</a:t>
            </a:r>
            <a:r>
              <a:rPr lang="cs-CZ" dirty="0"/>
              <a:t> </a:t>
            </a:r>
            <a:r>
              <a:rPr lang="cs-CZ" dirty="0" err="1"/>
              <a:t>key</a:t>
            </a:r>
            <a:r>
              <a:rPr lang="cs-CZ" dirty="0"/>
              <a:t> </a:t>
            </a:r>
            <a:r>
              <a:rPr lang="cs-CZ" dirty="0" err="1"/>
              <a:t>players</a:t>
            </a:r>
            <a:endParaRPr lang="en-US" dirty="0"/>
          </a:p>
        </p:txBody>
      </p:sp>
      <p:sp>
        <p:nvSpPr>
          <p:cNvPr id="7" name="Content Placeholder 5">
            <a:extLst>
              <a:ext uri="{FF2B5EF4-FFF2-40B4-BE49-F238E27FC236}">
                <a16:creationId xmlns:a16="http://schemas.microsoft.com/office/drawing/2014/main" id="{EA11F317-AED3-44CD-A286-98A16E7A871F}"/>
              </a:ext>
            </a:extLst>
          </p:cNvPr>
          <p:cNvSpPr>
            <a:spLocks noGrp="1"/>
          </p:cNvSpPr>
          <p:nvPr>
            <p:ph idx="1"/>
          </p:nvPr>
        </p:nvSpPr>
        <p:spPr>
          <a:xfrm>
            <a:off x="4158983" y="4490559"/>
            <a:ext cx="2819399"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00000"/>
              </a:lnSpc>
              <a:buNone/>
            </a:pPr>
            <a:r>
              <a:rPr lang="en-US" sz="2000" kern="1200" dirty="0">
                <a:solidFill>
                  <a:schemeClr val="bg1"/>
                </a:solidFill>
              </a:rPr>
              <a:t>Executive </a:t>
            </a:r>
            <a:r>
              <a:rPr lang="cs-CZ" sz="2000" kern="1200" dirty="0">
                <a:solidFill>
                  <a:schemeClr val="bg1"/>
                </a:solidFill>
              </a:rPr>
              <a:t>M</a:t>
            </a:r>
            <a:r>
              <a:rPr lang="en-US" sz="2000" kern="1200" dirty="0" err="1">
                <a:solidFill>
                  <a:schemeClr val="bg1"/>
                </a:solidFill>
              </a:rPr>
              <a:t>anagement</a:t>
            </a:r>
            <a:r>
              <a:rPr lang="en-US" sz="2000" kern="1200" dirty="0">
                <a:solidFill>
                  <a:schemeClr val="bg1"/>
                </a:solidFill>
              </a:rPr>
              <a:t> (Board of Directors)</a:t>
            </a:r>
          </a:p>
        </p:txBody>
      </p:sp>
      <p:sp>
        <p:nvSpPr>
          <p:cNvPr id="8" name="Rectangle 3">
            <a:extLst>
              <a:ext uri="{FF2B5EF4-FFF2-40B4-BE49-F238E27FC236}">
                <a16:creationId xmlns:a16="http://schemas.microsoft.com/office/drawing/2014/main" id="{437B4241-4082-4765-A960-1CF4E8CF7DDE}"/>
              </a:ext>
            </a:extLst>
          </p:cNvPr>
          <p:cNvSpPr/>
          <p:nvPr/>
        </p:nvSpPr>
        <p:spPr>
          <a:xfrm>
            <a:off x="4310589" y="3301513"/>
            <a:ext cx="25146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President</a:t>
            </a:r>
          </a:p>
        </p:txBody>
      </p:sp>
      <p:sp>
        <p:nvSpPr>
          <p:cNvPr id="9" name="Rectangle 4">
            <a:extLst>
              <a:ext uri="{FF2B5EF4-FFF2-40B4-BE49-F238E27FC236}">
                <a16:creationId xmlns:a16="http://schemas.microsoft.com/office/drawing/2014/main" id="{9365E11B-F138-486A-B3AD-C7CD7F1E8607}"/>
              </a:ext>
            </a:extLst>
          </p:cNvPr>
          <p:cNvSpPr/>
          <p:nvPr/>
        </p:nvSpPr>
        <p:spPr>
          <a:xfrm>
            <a:off x="4310589" y="1505724"/>
            <a:ext cx="2514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Supervisory Board (including President)</a:t>
            </a:r>
          </a:p>
        </p:txBody>
      </p:sp>
      <p:sp>
        <p:nvSpPr>
          <p:cNvPr id="10" name="Rectangle 6">
            <a:extLst>
              <a:ext uri="{FF2B5EF4-FFF2-40B4-BE49-F238E27FC236}">
                <a16:creationId xmlns:a16="http://schemas.microsoft.com/office/drawing/2014/main" id="{7683D5BE-0AEE-43AD-B491-1F5C08EAF193}"/>
              </a:ext>
            </a:extLst>
          </p:cNvPr>
          <p:cNvSpPr/>
          <p:nvPr/>
        </p:nvSpPr>
        <p:spPr>
          <a:xfrm>
            <a:off x="4273283" y="5826292"/>
            <a:ext cx="2590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Company</a:t>
            </a:r>
          </a:p>
        </p:txBody>
      </p:sp>
      <p:sp>
        <p:nvSpPr>
          <p:cNvPr id="11" name="Rectangle 7">
            <a:extLst>
              <a:ext uri="{FF2B5EF4-FFF2-40B4-BE49-F238E27FC236}">
                <a16:creationId xmlns:a16="http://schemas.microsoft.com/office/drawing/2014/main" id="{D058827B-77E4-4438-B0D4-003011A92914}"/>
              </a:ext>
            </a:extLst>
          </p:cNvPr>
          <p:cNvSpPr/>
          <p:nvPr/>
        </p:nvSpPr>
        <p:spPr>
          <a:xfrm>
            <a:off x="7930883" y="3845092"/>
            <a:ext cx="2133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Main</a:t>
            </a:r>
            <a:r>
              <a:rPr lang="en-US" dirty="0">
                <a:solidFill>
                  <a:srgbClr val="00B0F0"/>
                </a:solidFill>
              </a:rPr>
              <a:t> </a:t>
            </a:r>
            <a:r>
              <a:rPr lang="en-US" sz="2000" dirty="0">
                <a:solidFill>
                  <a:schemeClr val="bg1"/>
                </a:solidFill>
              </a:rPr>
              <a:t>bank</a:t>
            </a:r>
          </a:p>
        </p:txBody>
      </p:sp>
      <p:sp>
        <p:nvSpPr>
          <p:cNvPr id="12" name="Rectangle 8">
            <a:extLst>
              <a:ext uri="{FF2B5EF4-FFF2-40B4-BE49-F238E27FC236}">
                <a16:creationId xmlns:a16="http://schemas.microsoft.com/office/drawing/2014/main" id="{0717C98B-22E3-4525-855E-EFD98FD67F87}"/>
              </a:ext>
            </a:extLst>
          </p:cNvPr>
          <p:cNvSpPr/>
          <p:nvPr/>
        </p:nvSpPr>
        <p:spPr>
          <a:xfrm>
            <a:off x="1682483" y="3921292"/>
            <a:ext cx="1981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Shareholders</a:t>
            </a:r>
          </a:p>
        </p:txBody>
      </p:sp>
      <p:cxnSp>
        <p:nvCxnSpPr>
          <p:cNvPr id="13" name="Straight Connector 10">
            <a:extLst>
              <a:ext uri="{FF2B5EF4-FFF2-40B4-BE49-F238E27FC236}">
                <a16:creationId xmlns:a16="http://schemas.microsoft.com/office/drawing/2014/main" id="{BF353972-EC56-4FE6-9AD3-770C167758FC}"/>
              </a:ext>
            </a:extLst>
          </p:cNvPr>
          <p:cNvCxnSpPr>
            <a:stCxn id="12" idx="0"/>
          </p:cNvCxnSpPr>
          <p:nvPr/>
        </p:nvCxnSpPr>
        <p:spPr>
          <a:xfrm rot="5400000" flipH="1" flipV="1">
            <a:off x="1872983" y="3121192"/>
            <a:ext cx="1600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Arrow Connector 12">
            <a:extLst>
              <a:ext uri="{FF2B5EF4-FFF2-40B4-BE49-F238E27FC236}">
                <a16:creationId xmlns:a16="http://schemas.microsoft.com/office/drawing/2014/main" id="{0C300483-703E-4FCF-AA12-EF9B13BB06E2}"/>
              </a:ext>
            </a:extLst>
          </p:cNvPr>
          <p:cNvCxnSpPr/>
          <p:nvPr/>
        </p:nvCxnSpPr>
        <p:spPr>
          <a:xfrm>
            <a:off x="2673083" y="2321092"/>
            <a:ext cx="1637506" cy="727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Connector 15">
            <a:extLst>
              <a:ext uri="{FF2B5EF4-FFF2-40B4-BE49-F238E27FC236}">
                <a16:creationId xmlns:a16="http://schemas.microsoft.com/office/drawing/2014/main" id="{167282DC-61EE-4223-9FB1-EAAC875F478C}"/>
              </a:ext>
            </a:extLst>
          </p:cNvPr>
          <p:cNvCxnSpPr>
            <a:stCxn id="12" idx="2"/>
          </p:cNvCxnSpPr>
          <p:nvPr/>
        </p:nvCxnSpPr>
        <p:spPr>
          <a:xfrm rot="5400000">
            <a:off x="1911083" y="5445292"/>
            <a:ext cx="15240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Arrow Connector 17">
            <a:extLst>
              <a:ext uri="{FF2B5EF4-FFF2-40B4-BE49-F238E27FC236}">
                <a16:creationId xmlns:a16="http://schemas.microsoft.com/office/drawing/2014/main" id="{D83A080F-6082-4C33-81BE-875E9245F122}"/>
              </a:ext>
            </a:extLst>
          </p:cNvPr>
          <p:cNvCxnSpPr/>
          <p:nvPr/>
        </p:nvCxnSpPr>
        <p:spPr>
          <a:xfrm>
            <a:off x="2673083" y="6207292"/>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Connector 20">
            <a:extLst>
              <a:ext uri="{FF2B5EF4-FFF2-40B4-BE49-F238E27FC236}">
                <a16:creationId xmlns:a16="http://schemas.microsoft.com/office/drawing/2014/main" id="{864C7D39-2B76-4485-ADCF-D8A3426DE768}"/>
              </a:ext>
            </a:extLst>
          </p:cNvPr>
          <p:cNvCxnSpPr>
            <a:stCxn id="11" idx="2"/>
          </p:cNvCxnSpPr>
          <p:nvPr/>
        </p:nvCxnSpPr>
        <p:spPr>
          <a:xfrm rot="5400000">
            <a:off x="8273783" y="5330992"/>
            <a:ext cx="1447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Arrow Connector 22">
            <a:extLst>
              <a:ext uri="{FF2B5EF4-FFF2-40B4-BE49-F238E27FC236}">
                <a16:creationId xmlns:a16="http://schemas.microsoft.com/office/drawing/2014/main" id="{E04DCDAB-D672-407D-ABD0-31AC98962966}"/>
              </a:ext>
            </a:extLst>
          </p:cNvPr>
          <p:cNvCxnSpPr/>
          <p:nvPr/>
        </p:nvCxnSpPr>
        <p:spPr>
          <a:xfrm rot="10800000">
            <a:off x="6864083" y="6054892"/>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Connector 24">
            <a:extLst>
              <a:ext uri="{FF2B5EF4-FFF2-40B4-BE49-F238E27FC236}">
                <a16:creationId xmlns:a16="http://schemas.microsoft.com/office/drawing/2014/main" id="{7938D469-6093-408A-9BBC-BCFDB0ABA858}"/>
              </a:ext>
            </a:extLst>
          </p:cNvPr>
          <p:cNvCxnSpPr>
            <a:stCxn id="11" idx="0"/>
          </p:cNvCxnSpPr>
          <p:nvPr/>
        </p:nvCxnSpPr>
        <p:spPr>
          <a:xfrm rot="5400000" flipH="1" flipV="1">
            <a:off x="8007083" y="2854492"/>
            <a:ext cx="19812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29">
            <a:extLst>
              <a:ext uri="{FF2B5EF4-FFF2-40B4-BE49-F238E27FC236}">
                <a16:creationId xmlns:a16="http://schemas.microsoft.com/office/drawing/2014/main" id="{5E62F9B2-84CA-4DFD-AE15-7DD166D9BEC4}"/>
              </a:ext>
            </a:extLst>
          </p:cNvPr>
          <p:cNvCxnSpPr/>
          <p:nvPr/>
        </p:nvCxnSpPr>
        <p:spPr>
          <a:xfrm rot="10800000">
            <a:off x="6844239" y="1863495"/>
            <a:ext cx="2133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Connector 33">
            <a:extLst>
              <a:ext uri="{FF2B5EF4-FFF2-40B4-BE49-F238E27FC236}">
                <a16:creationId xmlns:a16="http://schemas.microsoft.com/office/drawing/2014/main" id="{408E501B-43BB-4AF4-A188-E78209454E77}"/>
              </a:ext>
            </a:extLst>
          </p:cNvPr>
          <p:cNvCxnSpPr/>
          <p:nvPr/>
        </p:nvCxnSpPr>
        <p:spPr>
          <a:xfrm rot="5400000">
            <a:off x="8502383" y="5483392"/>
            <a:ext cx="1752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Arrow Connector 35">
            <a:extLst>
              <a:ext uri="{FF2B5EF4-FFF2-40B4-BE49-F238E27FC236}">
                <a16:creationId xmlns:a16="http://schemas.microsoft.com/office/drawing/2014/main" id="{50D02E4B-E180-4939-AAEC-322840E90B1D}"/>
              </a:ext>
            </a:extLst>
          </p:cNvPr>
          <p:cNvCxnSpPr/>
          <p:nvPr/>
        </p:nvCxnSpPr>
        <p:spPr>
          <a:xfrm rot="10800000">
            <a:off x="6864083" y="6359692"/>
            <a:ext cx="2514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Connector 37">
            <a:extLst>
              <a:ext uri="{FF2B5EF4-FFF2-40B4-BE49-F238E27FC236}">
                <a16:creationId xmlns:a16="http://schemas.microsoft.com/office/drawing/2014/main" id="{12849867-9CA3-42E2-BED5-0D1C447CB92D}"/>
              </a:ext>
            </a:extLst>
          </p:cNvPr>
          <p:cNvCxnSpPr/>
          <p:nvPr/>
        </p:nvCxnSpPr>
        <p:spPr>
          <a:xfrm rot="5400000" flipH="1" flipV="1">
            <a:off x="8234889" y="2702092"/>
            <a:ext cx="2286794"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Arrow Connector 40">
            <a:extLst>
              <a:ext uri="{FF2B5EF4-FFF2-40B4-BE49-F238E27FC236}">
                <a16:creationId xmlns:a16="http://schemas.microsoft.com/office/drawing/2014/main" id="{637AFDD0-AC44-409D-A059-CFF02076329F}"/>
              </a:ext>
            </a:extLst>
          </p:cNvPr>
          <p:cNvCxnSpPr/>
          <p:nvPr/>
        </p:nvCxnSpPr>
        <p:spPr>
          <a:xfrm rot="10800000">
            <a:off x="6864083" y="1559092"/>
            <a:ext cx="2514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TextBox 41">
            <a:extLst>
              <a:ext uri="{FF2B5EF4-FFF2-40B4-BE49-F238E27FC236}">
                <a16:creationId xmlns:a16="http://schemas.microsoft.com/office/drawing/2014/main" id="{5EA49831-105A-4FF1-8D69-8D42984E94D7}"/>
              </a:ext>
            </a:extLst>
          </p:cNvPr>
          <p:cNvSpPr txBox="1"/>
          <p:nvPr/>
        </p:nvSpPr>
        <p:spPr>
          <a:xfrm>
            <a:off x="2825483" y="1863892"/>
            <a:ext cx="1143000" cy="400110"/>
          </a:xfrm>
          <a:prstGeom prst="rect">
            <a:avLst/>
          </a:prstGeom>
          <a:noFill/>
        </p:spPr>
        <p:txBody>
          <a:bodyPr wrap="square" rtlCol="0">
            <a:spAutoFit/>
          </a:bodyPr>
          <a:lstStyle/>
          <a:p>
            <a:r>
              <a:rPr lang="en-US" sz="2000" dirty="0"/>
              <a:t>Appoint</a:t>
            </a:r>
          </a:p>
        </p:txBody>
      </p:sp>
      <p:sp>
        <p:nvSpPr>
          <p:cNvPr id="26" name="TextBox 42">
            <a:extLst>
              <a:ext uri="{FF2B5EF4-FFF2-40B4-BE49-F238E27FC236}">
                <a16:creationId xmlns:a16="http://schemas.microsoft.com/office/drawing/2014/main" id="{AC88ADBA-1F26-421E-A1F3-2BBC2E00834C}"/>
              </a:ext>
            </a:extLst>
          </p:cNvPr>
          <p:cNvSpPr txBox="1"/>
          <p:nvPr/>
        </p:nvSpPr>
        <p:spPr>
          <a:xfrm>
            <a:off x="7092682" y="949492"/>
            <a:ext cx="2971801" cy="707886"/>
          </a:xfrm>
          <a:prstGeom prst="rect">
            <a:avLst/>
          </a:prstGeom>
          <a:noFill/>
        </p:spPr>
        <p:txBody>
          <a:bodyPr wrap="square" rtlCol="0">
            <a:spAutoFit/>
          </a:bodyPr>
          <a:lstStyle/>
          <a:p>
            <a:r>
              <a:rPr lang="en-US" sz="2000" dirty="0"/>
              <a:t>Provides monitors and acts in emergencies</a:t>
            </a:r>
          </a:p>
        </p:txBody>
      </p:sp>
      <p:sp>
        <p:nvSpPr>
          <p:cNvPr id="27" name="TextBox 43">
            <a:extLst>
              <a:ext uri="{FF2B5EF4-FFF2-40B4-BE49-F238E27FC236}">
                <a16:creationId xmlns:a16="http://schemas.microsoft.com/office/drawing/2014/main" id="{849D9DCD-5A7A-4E70-8F6A-31AB3D9348BF}"/>
              </a:ext>
            </a:extLst>
          </p:cNvPr>
          <p:cNvSpPr txBox="1"/>
          <p:nvPr/>
        </p:nvSpPr>
        <p:spPr>
          <a:xfrm>
            <a:off x="7321283" y="1940092"/>
            <a:ext cx="1370806" cy="707886"/>
          </a:xfrm>
          <a:prstGeom prst="rect">
            <a:avLst/>
          </a:prstGeom>
          <a:noFill/>
        </p:spPr>
        <p:txBody>
          <a:bodyPr wrap="square" rtlCol="0">
            <a:spAutoFit/>
          </a:bodyPr>
          <a:lstStyle/>
          <a:p>
            <a:r>
              <a:rPr lang="en-US" sz="2000" dirty="0"/>
              <a:t>Provides managers</a:t>
            </a:r>
          </a:p>
        </p:txBody>
      </p:sp>
      <p:sp>
        <p:nvSpPr>
          <p:cNvPr id="28" name="TextBox 44">
            <a:extLst>
              <a:ext uri="{FF2B5EF4-FFF2-40B4-BE49-F238E27FC236}">
                <a16:creationId xmlns:a16="http://schemas.microsoft.com/office/drawing/2014/main" id="{31DF7F66-7169-461D-ABA7-5DB04359E4EB}"/>
              </a:ext>
            </a:extLst>
          </p:cNvPr>
          <p:cNvSpPr txBox="1"/>
          <p:nvPr/>
        </p:nvSpPr>
        <p:spPr>
          <a:xfrm>
            <a:off x="2928058" y="2519659"/>
            <a:ext cx="2400300" cy="707886"/>
          </a:xfrm>
          <a:prstGeom prst="rect">
            <a:avLst/>
          </a:prstGeom>
          <a:noFill/>
        </p:spPr>
        <p:txBody>
          <a:bodyPr wrap="square" rtlCol="0">
            <a:spAutoFit/>
          </a:bodyPr>
          <a:lstStyle/>
          <a:p>
            <a:pPr algn="r"/>
            <a:r>
              <a:rPr lang="en-US" sz="2000" dirty="0"/>
              <a:t>Ratifies the President’s decision</a:t>
            </a:r>
          </a:p>
        </p:txBody>
      </p:sp>
      <p:sp>
        <p:nvSpPr>
          <p:cNvPr id="29" name="TextBox 45">
            <a:extLst>
              <a:ext uri="{FF2B5EF4-FFF2-40B4-BE49-F238E27FC236}">
                <a16:creationId xmlns:a16="http://schemas.microsoft.com/office/drawing/2014/main" id="{D84F8EE7-8814-41EB-8259-8591137C8CBB}"/>
              </a:ext>
            </a:extLst>
          </p:cNvPr>
          <p:cNvSpPr txBox="1"/>
          <p:nvPr/>
        </p:nvSpPr>
        <p:spPr>
          <a:xfrm>
            <a:off x="4082783" y="4075924"/>
            <a:ext cx="1295400" cy="400110"/>
          </a:xfrm>
          <a:prstGeom prst="rect">
            <a:avLst/>
          </a:prstGeom>
          <a:noFill/>
        </p:spPr>
        <p:txBody>
          <a:bodyPr wrap="square" rtlCol="0">
            <a:spAutoFit/>
          </a:bodyPr>
          <a:lstStyle/>
          <a:p>
            <a:r>
              <a:rPr lang="en-US" sz="2000" dirty="0"/>
              <a:t>Consults</a:t>
            </a:r>
          </a:p>
        </p:txBody>
      </p:sp>
      <p:sp>
        <p:nvSpPr>
          <p:cNvPr id="30" name="TextBox 46">
            <a:extLst>
              <a:ext uri="{FF2B5EF4-FFF2-40B4-BE49-F238E27FC236}">
                <a16:creationId xmlns:a16="http://schemas.microsoft.com/office/drawing/2014/main" id="{4E8B736D-9A3C-468E-8B9B-7F25D8B819E4}"/>
              </a:ext>
            </a:extLst>
          </p:cNvPr>
          <p:cNvSpPr txBox="1"/>
          <p:nvPr/>
        </p:nvSpPr>
        <p:spPr>
          <a:xfrm>
            <a:off x="3968483" y="5290659"/>
            <a:ext cx="1884485" cy="461665"/>
          </a:xfrm>
          <a:prstGeom prst="rect">
            <a:avLst/>
          </a:prstGeom>
          <a:noFill/>
        </p:spPr>
        <p:txBody>
          <a:bodyPr wrap="square" rtlCol="0">
            <a:spAutoFit/>
          </a:bodyPr>
          <a:lstStyle/>
          <a:p>
            <a:r>
              <a:rPr lang="en-US" dirty="0"/>
              <a:t> </a:t>
            </a:r>
            <a:r>
              <a:rPr lang="en-US" sz="2000" dirty="0"/>
              <a:t>Manages</a:t>
            </a:r>
          </a:p>
        </p:txBody>
      </p:sp>
      <p:sp>
        <p:nvSpPr>
          <p:cNvPr id="31" name="TextBox 47">
            <a:extLst>
              <a:ext uri="{FF2B5EF4-FFF2-40B4-BE49-F238E27FC236}">
                <a16:creationId xmlns:a16="http://schemas.microsoft.com/office/drawing/2014/main" id="{1754E236-7E4A-4A34-B533-C9276FE0D2D7}"/>
              </a:ext>
            </a:extLst>
          </p:cNvPr>
          <p:cNvSpPr txBox="1"/>
          <p:nvPr/>
        </p:nvSpPr>
        <p:spPr>
          <a:xfrm>
            <a:off x="7243494" y="5655974"/>
            <a:ext cx="1828800" cy="400110"/>
          </a:xfrm>
          <a:prstGeom prst="rect">
            <a:avLst/>
          </a:prstGeom>
          <a:noFill/>
        </p:spPr>
        <p:txBody>
          <a:bodyPr wrap="square" rtlCol="0">
            <a:spAutoFit/>
          </a:bodyPr>
          <a:lstStyle/>
          <a:p>
            <a:r>
              <a:rPr lang="en-US" sz="2000" dirty="0"/>
              <a:t>Provides</a:t>
            </a:r>
            <a:r>
              <a:rPr lang="cs-CZ" sz="2000" dirty="0"/>
              <a:t> l</a:t>
            </a:r>
            <a:r>
              <a:rPr lang="en-US" sz="2000" dirty="0" err="1"/>
              <a:t>oan</a:t>
            </a:r>
            <a:r>
              <a:rPr lang="cs-CZ" sz="2000" dirty="0"/>
              <a:t>s</a:t>
            </a:r>
            <a:endParaRPr lang="en-US" sz="2000" dirty="0"/>
          </a:p>
        </p:txBody>
      </p:sp>
      <p:sp>
        <p:nvSpPr>
          <p:cNvPr id="32" name="TextBox 48">
            <a:extLst>
              <a:ext uri="{FF2B5EF4-FFF2-40B4-BE49-F238E27FC236}">
                <a16:creationId xmlns:a16="http://schemas.microsoft.com/office/drawing/2014/main" id="{3A047506-B88C-4A12-AAC8-FB52F5FA8653}"/>
              </a:ext>
            </a:extLst>
          </p:cNvPr>
          <p:cNvSpPr txBox="1"/>
          <p:nvPr/>
        </p:nvSpPr>
        <p:spPr>
          <a:xfrm>
            <a:off x="7560021" y="6323091"/>
            <a:ext cx="1143000" cy="400110"/>
          </a:xfrm>
          <a:prstGeom prst="rect">
            <a:avLst/>
          </a:prstGeom>
          <a:noFill/>
        </p:spPr>
        <p:txBody>
          <a:bodyPr wrap="square" rtlCol="0">
            <a:spAutoFit/>
          </a:bodyPr>
          <a:lstStyle/>
          <a:p>
            <a:r>
              <a:rPr lang="en-US" sz="2000" dirty="0"/>
              <a:t>Owns</a:t>
            </a:r>
          </a:p>
        </p:txBody>
      </p:sp>
      <p:sp>
        <p:nvSpPr>
          <p:cNvPr id="33" name="TextBox 49">
            <a:extLst>
              <a:ext uri="{FF2B5EF4-FFF2-40B4-BE49-F238E27FC236}">
                <a16:creationId xmlns:a16="http://schemas.microsoft.com/office/drawing/2014/main" id="{4037F4A9-BFBC-4045-94E1-468E594EFE62}"/>
              </a:ext>
            </a:extLst>
          </p:cNvPr>
          <p:cNvSpPr txBox="1"/>
          <p:nvPr/>
        </p:nvSpPr>
        <p:spPr>
          <a:xfrm>
            <a:off x="2825483" y="5826292"/>
            <a:ext cx="1143000" cy="400110"/>
          </a:xfrm>
          <a:prstGeom prst="rect">
            <a:avLst/>
          </a:prstGeom>
          <a:noFill/>
        </p:spPr>
        <p:txBody>
          <a:bodyPr wrap="square" rtlCol="0">
            <a:spAutoFit/>
          </a:bodyPr>
          <a:lstStyle/>
          <a:p>
            <a:r>
              <a:rPr lang="en-US" sz="2000" dirty="0"/>
              <a:t>Own</a:t>
            </a:r>
          </a:p>
        </p:txBody>
      </p:sp>
      <p:cxnSp>
        <p:nvCxnSpPr>
          <p:cNvPr id="34" name="Straight Arrow Connector 12">
            <a:extLst>
              <a:ext uri="{FF2B5EF4-FFF2-40B4-BE49-F238E27FC236}">
                <a16:creationId xmlns:a16="http://schemas.microsoft.com/office/drawing/2014/main" id="{2C373FA6-ED91-4371-9B04-67747A384B35}"/>
              </a:ext>
            </a:extLst>
          </p:cNvPr>
          <p:cNvCxnSpPr>
            <a:stCxn id="9" idx="2"/>
            <a:endCxn id="8" idx="0"/>
          </p:cNvCxnSpPr>
          <p:nvPr/>
        </p:nvCxnSpPr>
        <p:spPr>
          <a:xfrm>
            <a:off x="5567889" y="2420124"/>
            <a:ext cx="0" cy="88138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12">
            <a:extLst>
              <a:ext uri="{FF2B5EF4-FFF2-40B4-BE49-F238E27FC236}">
                <a16:creationId xmlns:a16="http://schemas.microsoft.com/office/drawing/2014/main" id="{D66C33EA-6114-47E5-83A2-92AA9C0FF538}"/>
              </a:ext>
            </a:extLst>
          </p:cNvPr>
          <p:cNvCxnSpPr>
            <a:stCxn id="8" idx="2"/>
            <a:endCxn id="7" idx="0"/>
          </p:cNvCxnSpPr>
          <p:nvPr/>
        </p:nvCxnSpPr>
        <p:spPr>
          <a:xfrm>
            <a:off x="5567889" y="3911113"/>
            <a:ext cx="794" cy="579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12">
            <a:extLst>
              <a:ext uri="{FF2B5EF4-FFF2-40B4-BE49-F238E27FC236}">
                <a16:creationId xmlns:a16="http://schemas.microsoft.com/office/drawing/2014/main" id="{A22AF849-22DD-4BC1-8021-14739ACAACBF}"/>
              </a:ext>
            </a:extLst>
          </p:cNvPr>
          <p:cNvCxnSpPr>
            <a:stCxn id="7" idx="2"/>
          </p:cNvCxnSpPr>
          <p:nvPr/>
        </p:nvCxnSpPr>
        <p:spPr>
          <a:xfrm flipH="1">
            <a:off x="5567889" y="5176359"/>
            <a:ext cx="794" cy="6499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4037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A19C9B37-1D1D-EB8D-B0F2-8F73FA5B1572}"/>
              </a:ext>
            </a:extLst>
          </p:cNvPr>
          <p:cNvSpPr>
            <a:spLocks noGrp="1"/>
          </p:cNvSpPr>
          <p:nvPr>
            <p:ph type="sldNum" sz="quarter" idx="11"/>
          </p:nvPr>
        </p:nvSpPr>
        <p:spPr/>
        <p:txBody>
          <a:bodyPr/>
          <a:lstStyle/>
          <a:p>
            <a:fld id="{0970407D-EE58-4A0B-824B-1D3AE42DD9CF}" type="slidenum">
              <a:rPr lang="en-GB" altLang="cs-CZ" noProof="0" smtClean="0"/>
              <a:pPr/>
              <a:t>4</a:t>
            </a:fld>
            <a:endParaRPr lang="en-GB" altLang="cs-CZ" noProof="0" dirty="0"/>
          </a:p>
        </p:txBody>
      </p:sp>
      <p:sp>
        <p:nvSpPr>
          <p:cNvPr id="3" name="Nadpis 2">
            <a:extLst>
              <a:ext uri="{FF2B5EF4-FFF2-40B4-BE49-F238E27FC236}">
                <a16:creationId xmlns:a16="http://schemas.microsoft.com/office/drawing/2014/main" id="{B0685FA1-AC3E-8606-1EAE-5B810EC6AC82}"/>
              </a:ext>
            </a:extLst>
          </p:cNvPr>
          <p:cNvSpPr>
            <a:spLocks noGrp="1"/>
          </p:cNvSpPr>
          <p:nvPr>
            <p:ph type="title"/>
          </p:nvPr>
        </p:nvSpPr>
        <p:spPr/>
        <p:txBody>
          <a:bodyPr/>
          <a:lstStyle/>
          <a:p>
            <a:r>
              <a:rPr lang="cs-CZ" dirty="0" err="1"/>
              <a:t>What</a:t>
            </a:r>
            <a:r>
              <a:rPr lang="cs-CZ" dirty="0"/>
              <a:t> </a:t>
            </a:r>
            <a:r>
              <a:rPr lang="cs-CZ" dirty="0" err="1"/>
              <a:t>will</a:t>
            </a:r>
            <a:r>
              <a:rPr lang="cs-CZ" dirty="0"/>
              <a:t> </a:t>
            </a:r>
            <a:r>
              <a:rPr lang="cs-CZ" dirty="0" err="1"/>
              <a:t>the</a:t>
            </a:r>
            <a:r>
              <a:rPr lang="cs-CZ" dirty="0"/>
              <a:t> </a:t>
            </a:r>
            <a:r>
              <a:rPr lang="cs-CZ" dirty="0" err="1"/>
              <a:t>lecture</a:t>
            </a:r>
            <a:r>
              <a:rPr lang="cs-CZ" dirty="0"/>
              <a:t> </a:t>
            </a:r>
            <a:r>
              <a:rPr lang="cs-CZ" dirty="0" err="1"/>
              <a:t>focus</a:t>
            </a:r>
            <a:r>
              <a:rPr lang="cs-CZ" dirty="0"/>
              <a:t> </a:t>
            </a:r>
            <a:r>
              <a:rPr lang="cs-CZ" dirty="0" err="1"/>
              <a:t>at</a:t>
            </a:r>
            <a:endParaRPr lang="en-US" dirty="0"/>
          </a:p>
        </p:txBody>
      </p:sp>
      <p:sp>
        <p:nvSpPr>
          <p:cNvPr id="4" name="Zástupný obsah 3">
            <a:extLst>
              <a:ext uri="{FF2B5EF4-FFF2-40B4-BE49-F238E27FC236}">
                <a16:creationId xmlns:a16="http://schemas.microsoft.com/office/drawing/2014/main" id="{91E11E89-FB96-DACF-7108-F47A5A2285F7}"/>
              </a:ext>
            </a:extLst>
          </p:cNvPr>
          <p:cNvSpPr>
            <a:spLocks noGrp="1"/>
          </p:cNvSpPr>
          <p:nvPr>
            <p:ph idx="1"/>
          </p:nvPr>
        </p:nvSpPr>
        <p:spPr/>
        <p:txBody>
          <a:bodyPr/>
          <a:lstStyle/>
          <a:p>
            <a:r>
              <a:rPr lang="cs-CZ" dirty="0" err="1"/>
              <a:t>Introduction</a:t>
            </a:r>
            <a:endParaRPr lang="cs-CZ" dirty="0"/>
          </a:p>
          <a:p>
            <a:r>
              <a:rPr lang="cs-CZ" dirty="0" err="1"/>
              <a:t>Why</a:t>
            </a:r>
            <a:r>
              <a:rPr lang="cs-CZ" dirty="0"/>
              <a:t> business </a:t>
            </a:r>
            <a:r>
              <a:rPr lang="cs-CZ" dirty="0" err="1"/>
              <a:t>ethics</a:t>
            </a:r>
            <a:endParaRPr lang="cs-CZ" dirty="0"/>
          </a:p>
          <a:p>
            <a:r>
              <a:rPr lang="cs-CZ" dirty="0"/>
              <a:t>Business </a:t>
            </a:r>
            <a:r>
              <a:rPr lang="cs-CZ" dirty="0" err="1"/>
              <a:t>entities</a:t>
            </a:r>
            <a:endParaRPr lang="cs-CZ" dirty="0"/>
          </a:p>
          <a:p>
            <a:r>
              <a:rPr lang="cs-CZ" dirty="0" err="1"/>
              <a:t>Agency</a:t>
            </a:r>
            <a:r>
              <a:rPr lang="cs-CZ" dirty="0"/>
              <a:t> and </a:t>
            </a:r>
            <a:r>
              <a:rPr lang="cs-CZ" dirty="0" err="1"/>
              <a:t>stewardship</a:t>
            </a:r>
            <a:r>
              <a:rPr lang="cs-CZ" dirty="0"/>
              <a:t> </a:t>
            </a:r>
            <a:r>
              <a:rPr lang="cs-CZ" dirty="0" err="1"/>
              <a:t>theories</a:t>
            </a:r>
            <a:endParaRPr lang="cs-CZ" dirty="0"/>
          </a:p>
          <a:p>
            <a:r>
              <a:rPr lang="cs-CZ" dirty="0" err="1"/>
              <a:t>Corporate</a:t>
            </a:r>
            <a:r>
              <a:rPr lang="cs-CZ" dirty="0"/>
              <a:t> </a:t>
            </a:r>
            <a:r>
              <a:rPr lang="cs-CZ" dirty="0" err="1"/>
              <a:t>governance</a:t>
            </a:r>
            <a:r>
              <a:rPr lang="cs-CZ" dirty="0"/>
              <a:t> and </a:t>
            </a:r>
            <a:r>
              <a:rPr lang="cs-CZ" dirty="0" err="1"/>
              <a:t>its</a:t>
            </a:r>
            <a:r>
              <a:rPr lang="cs-CZ" dirty="0"/>
              <a:t> </a:t>
            </a:r>
            <a:r>
              <a:rPr lang="cs-CZ" dirty="0" err="1"/>
              <a:t>models</a:t>
            </a:r>
            <a:r>
              <a:rPr lang="cs-CZ" dirty="0"/>
              <a:t> (</a:t>
            </a:r>
            <a:r>
              <a:rPr lang="cs-CZ" dirty="0" err="1"/>
              <a:t>also</a:t>
            </a:r>
            <a:r>
              <a:rPr lang="cs-CZ" dirty="0"/>
              <a:t> in non-US </a:t>
            </a:r>
            <a:r>
              <a:rPr lang="cs-CZ" dirty="0" err="1"/>
              <a:t>settings</a:t>
            </a:r>
            <a:r>
              <a:rPr lang="cs-CZ" dirty="0"/>
              <a:t>)</a:t>
            </a:r>
          </a:p>
          <a:p>
            <a:r>
              <a:rPr lang="cs-CZ" dirty="0" err="1"/>
              <a:t>Recap</a:t>
            </a:r>
            <a:r>
              <a:rPr lang="cs-CZ" dirty="0"/>
              <a:t> (</a:t>
            </a:r>
            <a:r>
              <a:rPr lang="cs-CZ" dirty="0" err="1"/>
              <a:t>KvIS</a:t>
            </a:r>
            <a:r>
              <a:rPr lang="cs-CZ" dirty="0"/>
              <a:t>)</a:t>
            </a:r>
            <a:endParaRPr lang="en-US" dirty="0"/>
          </a:p>
        </p:txBody>
      </p:sp>
    </p:spTree>
    <p:extLst>
      <p:ext uri="{BB962C8B-B14F-4D97-AF65-F5344CB8AC3E}">
        <p14:creationId xmlns:p14="http://schemas.microsoft.com/office/powerpoint/2010/main" val="30741977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9BE3F2CE-45A9-4598-B2DC-4D69FA454FEF}"/>
              </a:ext>
            </a:extLst>
          </p:cNvPr>
          <p:cNvSpPr>
            <a:spLocks noGrp="1"/>
          </p:cNvSpPr>
          <p:nvPr>
            <p:ph type="sldNum" sz="quarter" idx="11"/>
          </p:nvPr>
        </p:nvSpPr>
        <p:spPr/>
        <p:txBody>
          <a:bodyPr/>
          <a:lstStyle/>
          <a:p>
            <a:fld id="{0970407D-EE58-4A0B-824B-1D3AE42DD9CF}" type="slidenum">
              <a:rPr lang="en-GB" altLang="cs-CZ" noProof="0" smtClean="0"/>
              <a:pPr/>
              <a:t>40</a:t>
            </a:fld>
            <a:endParaRPr lang="en-GB" altLang="cs-CZ" noProof="0" dirty="0"/>
          </a:p>
        </p:txBody>
      </p:sp>
      <p:sp>
        <p:nvSpPr>
          <p:cNvPr id="4" name="Nadpis 3">
            <a:extLst>
              <a:ext uri="{FF2B5EF4-FFF2-40B4-BE49-F238E27FC236}">
                <a16:creationId xmlns:a16="http://schemas.microsoft.com/office/drawing/2014/main" id="{2742D6B0-8F7C-4D77-B713-616BF417A8A8}"/>
              </a:ext>
            </a:extLst>
          </p:cNvPr>
          <p:cNvSpPr>
            <a:spLocks noGrp="1"/>
          </p:cNvSpPr>
          <p:nvPr>
            <p:ph type="title"/>
          </p:nvPr>
        </p:nvSpPr>
        <p:spPr/>
        <p:txBody>
          <a:bodyPr/>
          <a:lstStyle/>
          <a:p>
            <a:r>
              <a:rPr lang="cs-CZ" dirty="0" err="1"/>
              <a:t>Japanese</a:t>
            </a:r>
            <a:r>
              <a:rPr lang="cs-CZ" dirty="0"/>
              <a:t> model: </a:t>
            </a:r>
            <a:r>
              <a:rPr lang="cs-CZ" dirty="0" err="1"/>
              <a:t>example</a:t>
            </a:r>
            <a:r>
              <a:rPr lang="cs-CZ" dirty="0"/>
              <a:t> of a </a:t>
            </a:r>
            <a:r>
              <a:rPr lang="cs-CZ" dirty="0" err="1"/>
              <a:t>Keiretsu</a:t>
            </a:r>
            <a:endParaRPr lang="cs-CZ" dirty="0"/>
          </a:p>
        </p:txBody>
      </p:sp>
      <p:sp>
        <p:nvSpPr>
          <p:cNvPr id="5" name="Zástupný obsah 4">
            <a:extLst>
              <a:ext uri="{FF2B5EF4-FFF2-40B4-BE49-F238E27FC236}">
                <a16:creationId xmlns:a16="http://schemas.microsoft.com/office/drawing/2014/main" id="{613BE14D-3461-46E6-B575-1B480E2CEC73}"/>
              </a:ext>
            </a:extLst>
          </p:cNvPr>
          <p:cNvSpPr>
            <a:spLocks noGrp="1"/>
          </p:cNvSpPr>
          <p:nvPr>
            <p:ph idx="1"/>
          </p:nvPr>
        </p:nvSpPr>
        <p:spPr/>
        <p:txBody>
          <a:bodyPr/>
          <a:lstStyle/>
          <a:p>
            <a:endParaRPr lang="cs-CZ"/>
          </a:p>
        </p:txBody>
      </p:sp>
      <p:pic>
        <p:nvPicPr>
          <p:cNvPr id="1026" name="Picture 2" descr="IMG_0159">
            <a:extLst>
              <a:ext uri="{FF2B5EF4-FFF2-40B4-BE49-F238E27FC236}">
                <a16:creationId xmlns:a16="http://schemas.microsoft.com/office/drawing/2014/main" id="{1092F9E9-3024-4BA3-83F6-EE74B1ED84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2456" y="1609351"/>
            <a:ext cx="6827088" cy="51259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5274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41</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a:xfrm>
            <a:off x="719400" y="329707"/>
            <a:ext cx="10753200" cy="451576"/>
          </a:xfrm>
        </p:spPr>
        <p:txBody>
          <a:bodyPr/>
          <a:lstStyle/>
          <a:p>
            <a:r>
              <a:rPr lang="cs-CZ" dirty="0"/>
              <a:t>A </a:t>
            </a:r>
            <a:r>
              <a:rPr lang="cs-CZ" dirty="0" err="1"/>
              <a:t>comparison</a:t>
            </a:r>
            <a:r>
              <a:rPr lang="cs-CZ" dirty="0"/>
              <a:t>: </a:t>
            </a:r>
            <a:r>
              <a:rPr lang="cs-CZ" dirty="0" err="1"/>
              <a:t>ownership</a:t>
            </a:r>
            <a:r>
              <a:rPr lang="cs-CZ" dirty="0"/>
              <a:t> </a:t>
            </a:r>
            <a:r>
              <a:rPr lang="cs-CZ" dirty="0" err="1"/>
              <a:t>patterns</a:t>
            </a:r>
            <a:endParaRPr lang="en-US" dirty="0"/>
          </a:p>
        </p:txBody>
      </p:sp>
      <p:sp>
        <p:nvSpPr>
          <p:cNvPr id="5" name="Zástupný obsah 4">
            <a:extLst>
              <a:ext uri="{FF2B5EF4-FFF2-40B4-BE49-F238E27FC236}">
                <a16:creationId xmlns:a16="http://schemas.microsoft.com/office/drawing/2014/main" id="{0557B1F2-167F-4261-9437-8243A3BFCBEA}"/>
              </a:ext>
            </a:extLst>
          </p:cNvPr>
          <p:cNvSpPr>
            <a:spLocks noGrp="1"/>
          </p:cNvSpPr>
          <p:nvPr>
            <p:ph idx="1"/>
          </p:nvPr>
        </p:nvSpPr>
        <p:spPr>
          <a:xfrm>
            <a:off x="262800" y="1081668"/>
            <a:ext cx="4666039" cy="4538459"/>
          </a:xfrm>
        </p:spPr>
        <p:txBody>
          <a:bodyPr/>
          <a:lstStyle/>
          <a:p>
            <a:pPr marL="72000" indent="0" algn="l">
              <a:lnSpc>
                <a:spcPct val="100000"/>
              </a:lnSpc>
              <a:buNone/>
            </a:pPr>
            <a:r>
              <a:rPr lang="en-US" sz="2000" b="1" i="0" dirty="0">
                <a:solidFill>
                  <a:srgbClr val="242424"/>
                </a:solidFill>
                <a:effectLst/>
                <a:latin typeface="Segoe UI" panose="020B0502040204020203" pitchFamily="34" charset="0"/>
              </a:rPr>
              <a:t>Anglo-Saxon System</a:t>
            </a:r>
            <a:endParaRPr lang="en-US" sz="2000" b="0" i="0" dirty="0">
              <a:solidFill>
                <a:srgbClr val="242424"/>
              </a:solidFill>
              <a:effectLst/>
              <a:latin typeface="Segoe UI" panose="020B0502040204020203" pitchFamily="34" charset="0"/>
            </a:endParaRPr>
          </a:p>
          <a:p>
            <a:pPr algn="l">
              <a:lnSpc>
                <a:spcPct val="100000"/>
              </a:lnSpc>
              <a:buFont typeface="Arial" panose="020B0604020202020204" pitchFamily="34" charset="0"/>
              <a:buChar char="•"/>
            </a:pPr>
            <a:r>
              <a:rPr lang="en-US" sz="2000" b="1" i="0" dirty="0">
                <a:solidFill>
                  <a:srgbClr val="242424"/>
                </a:solidFill>
                <a:effectLst/>
                <a:latin typeface="Segoe UI" panose="020B0502040204020203" pitchFamily="34" charset="0"/>
              </a:rPr>
              <a:t>UK 1990</a:t>
            </a:r>
            <a:r>
              <a:rPr lang="en-US" sz="2000" b="0" i="0" dirty="0">
                <a:solidFill>
                  <a:srgbClr val="242424"/>
                </a:solidFill>
                <a:effectLst/>
                <a:latin typeface="Segoe UI" panose="020B0502040204020203" pitchFamily="34" charset="0"/>
              </a:rPr>
              <a:t>: Institutional ownership 61%</a:t>
            </a:r>
          </a:p>
          <a:p>
            <a:pPr algn="l">
              <a:lnSpc>
                <a:spcPct val="100000"/>
              </a:lnSpc>
              <a:buFont typeface="Arial" panose="020B0604020202020204" pitchFamily="34" charset="0"/>
              <a:buChar char="•"/>
            </a:pPr>
            <a:r>
              <a:rPr lang="en-US" sz="2000" b="1" i="0" dirty="0">
                <a:solidFill>
                  <a:srgbClr val="242424"/>
                </a:solidFill>
                <a:effectLst/>
                <a:latin typeface="Segoe UI" panose="020B0502040204020203" pitchFamily="34" charset="0"/>
              </a:rPr>
              <a:t>US 1990</a:t>
            </a:r>
            <a:r>
              <a:rPr lang="en-US" sz="2000" b="0" i="0" dirty="0">
                <a:solidFill>
                  <a:srgbClr val="242424"/>
                </a:solidFill>
                <a:effectLst/>
                <a:latin typeface="Segoe UI" panose="020B0502040204020203" pitchFamily="34" charset="0"/>
              </a:rPr>
              <a:t>: Institutional ownership 53%</a:t>
            </a:r>
            <a:endParaRPr lang="cs-CZ" sz="2000" b="0" i="0" dirty="0">
              <a:solidFill>
                <a:srgbClr val="242424"/>
              </a:solidFill>
              <a:effectLst/>
              <a:latin typeface="Segoe UI" panose="020B0502040204020203" pitchFamily="34" charset="0"/>
            </a:endParaRPr>
          </a:p>
          <a:p>
            <a:pPr algn="l">
              <a:lnSpc>
                <a:spcPct val="100000"/>
              </a:lnSpc>
              <a:buFont typeface="Arial" panose="020B0604020202020204" pitchFamily="34" charset="0"/>
              <a:buChar char="•"/>
            </a:pPr>
            <a:endParaRPr lang="en-US" sz="2000" b="0" i="0" dirty="0">
              <a:solidFill>
                <a:srgbClr val="242424"/>
              </a:solidFill>
              <a:effectLst/>
              <a:latin typeface="Segoe UI" panose="020B0502040204020203" pitchFamily="34" charset="0"/>
            </a:endParaRPr>
          </a:p>
          <a:p>
            <a:pPr algn="l">
              <a:lnSpc>
                <a:spcPct val="100000"/>
              </a:lnSpc>
              <a:buFont typeface="Arial" panose="020B0604020202020204" pitchFamily="34" charset="0"/>
              <a:buChar char="•"/>
            </a:pPr>
            <a:r>
              <a:rPr lang="en-US" sz="2000" b="1" i="0" dirty="0">
                <a:solidFill>
                  <a:srgbClr val="242424"/>
                </a:solidFill>
                <a:effectLst/>
                <a:latin typeface="Segoe UI" panose="020B0502040204020203" pitchFamily="34" charset="0"/>
              </a:rPr>
              <a:t>UK 1981</a:t>
            </a:r>
            <a:r>
              <a:rPr lang="en-US" sz="2000" b="0" i="0" dirty="0">
                <a:solidFill>
                  <a:srgbClr val="242424"/>
                </a:solidFill>
                <a:effectLst/>
                <a:latin typeface="Segoe UI" panose="020B0502040204020203" pitchFamily="34" charset="0"/>
              </a:rPr>
              <a:t>: Individual ownership 38%</a:t>
            </a:r>
          </a:p>
          <a:p>
            <a:pPr algn="l">
              <a:lnSpc>
                <a:spcPct val="100000"/>
              </a:lnSpc>
              <a:buFont typeface="Arial" panose="020B0604020202020204" pitchFamily="34" charset="0"/>
              <a:buChar char="•"/>
            </a:pPr>
            <a:r>
              <a:rPr lang="en-US" sz="2000" b="1" i="0" dirty="0">
                <a:solidFill>
                  <a:srgbClr val="242424"/>
                </a:solidFill>
                <a:effectLst/>
                <a:latin typeface="Segoe UI" panose="020B0502040204020203" pitchFamily="34" charset="0"/>
              </a:rPr>
              <a:t>UK 1990</a:t>
            </a:r>
            <a:r>
              <a:rPr lang="en-US" sz="2000" b="0" i="0" dirty="0">
                <a:solidFill>
                  <a:srgbClr val="242424"/>
                </a:solidFill>
                <a:effectLst/>
                <a:latin typeface="Segoe UI" panose="020B0502040204020203" pitchFamily="34" charset="0"/>
              </a:rPr>
              <a:t>: Individual ownership 21%</a:t>
            </a:r>
            <a:endParaRPr lang="cs-CZ" sz="2000" b="0" i="0" dirty="0">
              <a:solidFill>
                <a:srgbClr val="242424"/>
              </a:solidFill>
              <a:effectLst/>
              <a:latin typeface="Segoe UI" panose="020B0502040204020203" pitchFamily="34" charset="0"/>
            </a:endParaRPr>
          </a:p>
          <a:p>
            <a:pPr algn="l">
              <a:lnSpc>
                <a:spcPct val="100000"/>
              </a:lnSpc>
              <a:buFont typeface="Arial" panose="020B0604020202020204" pitchFamily="34" charset="0"/>
              <a:buChar char="•"/>
            </a:pPr>
            <a:endParaRPr lang="en-US" sz="2000" b="0" i="0" dirty="0">
              <a:solidFill>
                <a:srgbClr val="242424"/>
              </a:solidFill>
              <a:effectLst/>
              <a:latin typeface="Segoe UI" panose="020B0502040204020203" pitchFamily="34" charset="0"/>
            </a:endParaRPr>
          </a:p>
          <a:p>
            <a:pPr algn="l">
              <a:lnSpc>
                <a:spcPct val="100000"/>
              </a:lnSpc>
              <a:buFont typeface="Arial" panose="020B0604020202020204" pitchFamily="34" charset="0"/>
              <a:buChar char="•"/>
            </a:pPr>
            <a:r>
              <a:rPr lang="en-US" sz="2000" b="1" i="0" dirty="0">
                <a:solidFill>
                  <a:srgbClr val="242424"/>
                </a:solidFill>
                <a:effectLst/>
                <a:latin typeface="Segoe UI" panose="020B0502040204020203" pitchFamily="34" charset="0"/>
              </a:rPr>
              <a:t>UK 2016</a:t>
            </a:r>
            <a:r>
              <a:rPr lang="en-US" sz="2000" b="0" i="0" dirty="0">
                <a:solidFill>
                  <a:srgbClr val="242424"/>
                </a:solidFill>
                <a:effectLst/>
                <a:latin typeface="Segoe UI" panose="020B0502040204020203" pitchFamily="34" charset="0"/>
              </a:rPr>
              <a:t>: </a:t>
            </a:r>
            <a:endParaRPr lang="cs-CZ" sz="2000" b="0" i="0" dirty="0">
              <a:solidFill>
                <a:srgbClr val="242424"/>
              </a:solidFill>
              <a:effectLst/>
              <a:latin typeface="Segoe UI" panose="020B0502040204020203" pitchFamily="34" charset="0"/>
            </a:endParaRPr>
          </a:p>
          <a:p>
            <a:pPr marL="250825" indent="195263" algn="l">
              <a:lnSpc>
                <a:spcPct val="100000"/>
              </a:lnSpc>
              <a:buFont typeface="Arial" panose="020B0604020202020204" pitchFamily="34" charset="0"/>
              <a:buChar char="•"/>
            </a:pPr>
            <a:r>
              <a:rPr lang="en-US" sz="1800" dirty="0">
                <a:solidFill>
                  <a:srgbClr val="242424"/>
                </a:solidFill>
                <a:latin typeface="Segoe UI" panose="020B0502040204020203" pitchFamily="34" charset="0"/>
              </a:rPr>
              <a:t>Foreign ownership 53.9%</a:t>
            </a:r>
          </a:p>
          <a:p>
            <a:pPr marL="250825" lvl="1" indent="195263" algn="l">
              <a:buFont typeface="Arial" panose="020B0604020202020204" pitchFamily="34" charset="0"/>
              <a:buChar char="•"/>
            </a:pPr>
            <a:r>
              <a:rPr lang="en-US" sz="1800" b="0" i="0" dirty="0">
                <a:solidFill>
                  <a:srgbClr val="242424"/>
                </a:solidFill>
                <a:effectLst/>
                <a:latin typeface="Segoe UI" panose="020B0502040204020203" pitchFamily="34" charset="0"/>
              </a:rPr>
              <a:t>Individual ownership 12.3%</a:t>
            </a:r>
          </a:p>
          <a:p>
            <a:pPr marL="250825" lvl="1" indent="195263" algn="l">
              <a:buFont typeface="Arial" panose="020B0604020202020204" pitchFamily="34" charset="0"/>
              <a:buChar char="•"/>
            </a:pPr>
            <a:r>
              <a:rPr lang="en-US" sz="1800" b="0" i="0" dirty="0">
                <a:solidFill>
                  <a:srgbClr val="242424"/>
                </a:solidFill>
                <a:effectLst/>
                <a:latin typeface="Segoe UI" panose="020B0502040204020203" pitchFamily="34" charset="0"/>
              </a:rPr>
              <a:t>Banks 2.5%</a:t>
            </a:r>
          </a:p>
          <a:p>
            <a:pPr marL="250825" lvl="1" indent="195263" algn="l">
              <a:buFont typeface="Arial" panose="020B0604020202020204" pitchFamily="34" charset="0"/>
              <a:buChar char="•"/>
            </a:pPr>
            <a:r>
              <a:rPr lang="en-US" sz="1800" b="0" i="0" dirty="0">
                <a:solidFill>
                  <a:srgbClr val="242424"/>
                </a:solidFill>
                <a:effectLst/>
                <a:latin typeface="Segoe UI" panose="020B0502040204020203" pitchFamily="34" charset="0"/>
              </a:rPr>
              <a:t>Other financial institutions 27.7%</a:t>
            </a:r>
          </a:p>
          <a:p>
            <a:pPr marL="250825" lvl="1" indent="195263" algn="l">
              <a:buFont typeface="Arial" panose="020B0604020202020204" pitchFamily="34" charset="0"/>
              <a:buChar char="•"/>
            </a:pPr>
            <a:r>
              <a:rPr lang="en-US" sz="1800" b="0" i="0" dirty="0">
                <a:solidFill>
                  <a:srgbClr val="242424"/>
                </a:solidFill>
                <a:effectLst/>
                <a:latin typeface="Segoe UI" panose="020B0502040204020203" pitchFamily="34" charset="0"/>
              </a:rPr>
              <a:t>Companies 2.2%</a:t>
            </a:r>
          </a:p>
        </p:txBody>
      </p:sp>
      <p:sp>
        <p:nvSpPr>
          <p:cNvPr id="6" name="Zástupný obsah 4">
            <a:extLst>
              <a:ext uri="{FF2B5EF4-FFF2-40B4-BE49-F238E27FC236}">
                <a16:creationId xmlns:a16="http://schemas.microsoft.com/office/drawing/2014/main" id="{0D9527BD-A0C0-48B2-AF2C-45604C7AB2B8}"/>
              </a:ext>
            </a:extLst>
          </p:cNvPr>
          <p:cNvSpPr txBox="1">
            <a:spLocks/>
          </p:cNvSpPr>
          <p:nvPr/>
        </p:nvSpPr>
        <p:spPr>
          <a:xfrm>
            <a:off x="5477854" y="1081667"/>
            <a:ext cx="4666039" cy="4538459"/>
          </a:xfrm>
          <a:prstGeom prst="rect">
            <a:avLst/>
          </a:prstGeom>
        </p:spPr>
        <p:txBody>
          <a:bodyPr vert="horz" lIns="0" tIns="0" rIns="0" bIns="0" rtlCol="0">
            <a:noAutofit/>
          </a:bodyPr>
          <a:lstStyle>
            <a:lvl1pPr marL="252000" marR="0" indent="-180000" algn="l" defTabSz="914400" rtl="0" eaLnBrk="1" fontAlgn="base" latinLnBrk="0" hangingPunct="1">
              <a:lnSpc>
                <a:spcPts val="3600"/>
              </a:lnSpc>
              <a:spcBef>
                <a:spcPts val="0"/>
              </a:spcBef>
              <a:spcAft>
                <a:spcPct val="0"/>
              </a:spcAft>
              <a:buClr>
                <a:schemeClr val="tx2"/>
              </a:buClr>
              <a:buSzPct val="100000"/>
              <a:buFont typeface="Arial" panose="020B0604020202020204" pitchFamily="34" charset="0"/>
              <a:buChar char="̶"/>
              <a:tabLst/>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ct val="100000"/>
              </a:lnSpc>
              <a:spcBef>
                <a:spcPts val="0"/>
              </a:spcBef>
              <a:spcAft>
                <a:spcPct val="0"/>
              </a:spcAft>
              <a:buClr>
                <a:schemeClr val="folHlink"/>
              </a:buClr>
              <a:buSzPct val="80000"/>
              <a:buFontTx/>
              <a:buNone/>
              <a:defRPr sz="16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pPr marL="72000" indent="0">
              <a:lnSpc>
                <a:spcPct val="100000"/>
              </a:lnSpc>
              <a:buFont typeface="Arial" panose="020B0604020202020204" pitchFamily="34" charset="0"/>
              <a:buNone/>
            </a:pPr>
            <a:r>
              <a:rPr lang="cs-CZ" sz="2000" b="1" kern="0" dirty="0">
                <a:solidFill>
                  <a:srgbClr val="242424"/>
                </a:solidFill>
                <a:latin typeface="Segoe UI" panose="020B0502040204020203" pitchFamily="34" charset="0"/>
              </a:rPr>
              <a:t>Continental</a:t>
            </a:r>
            <a:r>
              <a:rPr lang="en-US" sz="2000" b="1" kern="0" dirty="0">
                <a:solidFill>
                  <a:srgbClr val="242424"/>
                </a:solidFill>
                <a:latin typeface="Segoe UI" panose="020B0502040204020203" pitchFamily="34" charset="0"/>
              </a:rPr>
              <a:t> </a:t>
            </a:r>
            <a:r>
              <a:rPr lang="cs-CZ" sz="2000" b="1" kern="0" dirty="0" err="1">
                <a:solidFill>
                  <a:srgbClr val="242424"/>
                </a:solidFill>
                <a:latin typeface="Segoe UI" panose="020B0502040204020203" pitchFamily="34" charset="0"/>
              </a:rPr>
              <a:t>Europe</a:t>
            </a:r>
            <a:endParaRPr lang="en-US" sz="2000" kern="0" dirty="0">
              <a:solidFill>
                <a:srgbClr val="242424"/>
              </a:solidFill>
              <a:latin typeface="Segoe UI" panose="020B0502040204020203" pitchFamily="34" charset="0"/>
            </a:endParaRP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Banks 27%</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Pension funds 3%</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Companies 41%</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Individual ownership 4%</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Foreign ownership 19%</a:t>
            </a:r>
            <a:endParaRPr lang="cs-CZ" sz="2000" dirty="0">
              <a:solidFill>
                <a:srgbClr val="242424"/>
              </a:solidFill>
              <a:latin typeface="Segoe UI" panose="020B0502040204020203" pitchFamily="34" charset="0"/>
            </a:endParaRPr>
          </a:p>
          <a:p>
            <a:pPr algn="l">
              <a:lnSpc>
                <a:spcPct val="100000"/>
              </a:lnSpc>
              <a:buFont typeface="Arial" panose="020B0604020202020204" pitchFamily="34" charset="0"/>
              <a:buChar char="•"/>
            </a:pPr>
            <a:endParaRPr lang="cs-CZ" sz="2000" dirty="0">
              <a:solidFill>
                <a:srgbClr val="242424"/>
              </a:solidFill>
              <a:latin typeface="Segoe UI" panose="020B0502040204020203" pitchFamily="34" charset="0"/>
            </a:endParaRPr>
          </a:p>
          <a:p>
            <a:pPr marL="72000" indent="0" algn="l">
              <a:buNone/>
            </a:pPr>
            <a:r>
              <a:rPr lang="en-US" sz="2000" b="1" kern="0" dirty="0">
                <a:solidFill>
                  <a:srgbClr val="242424"/>
                </a:solidFill>
                <a:latin typeface="Segoe UI" panose="020B0502040204020203" pitchFamily="34" charset="0"/>
              </a:rPr>
              <a:t>Japan</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Banks 43%</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Companies 25%</a:t>
            </a:r>
          </a:p>
          <a:p>
            <a:pPr algn="l">
              <a:lnSpc>
                <a:spcPct val="100000"/>
              </a:lnSpc>
              <a:buFont typeface="Arial" panose="020B0604020202020204" pitchFamily="34" charset="0"/>
              <a:buChar char="•"/>
            </a:pPr>
            <a:r>
              <a:rPr lang="en-US" sz="2000" dirty="0">
                <a:solidFill>
                  <a:srgbClr val="242424"/>
                </a:solidFill>
                <a:latin typeface="Segoe UI" panose="020B0502040204020203" pitchFamily="34" charset="0"/>
              </a:rPr>
              <a:t>Foreign ownership 3%</a:t>
            </a:r>
          </a:p>
          <a:p>
            <a:pPr marL="72000" indent="0" algn="l">
              <a:buNone/>
            </a:pPr>
            <a:endParaRPr lang="cs-CZ" sz="1400" b="1" i="0" dirty="0">
              <a:solidFill>
                <a:srgbClr val="242424"/>
              </a:solidFill>
              <a:effectLst/>
              <a:latin typeface="Segoe UI" panose="020B0502040204020203" pitchFamily="34" charset="0"/>
            </a:endParaRPr>
          </a:p>
          <a:p>
            <a:pPr marL="72000" indent="0" algn="l">
              <a:buNone/>
            </a:pPr>
            <a:r>
              <a:rPr lang="en-US" sz="1400" b="1" i="0" dirty="0">
                <a:solidFill>
                  <a:srgbClr val="242424"/>
                </a:solidFill>
                <a:effectLst/>
                <a:latin typeface="Segoe UI" panose="020B0502040204020203" pitchFamily="34" charset="0"/>
              </a:rPr>
              <a:t>Source</a:t>
            </a:r>
            <a:r>
              <a:rPr lang="en-US" sz="1400" b="0" i="0" dirty="0">
                <a:solidFill>
                  <a:srgbClr val="242424"/>
                </a:solidFill>
                <a:effectLst/>
                <a:latin typeface="Segoe UI" panose="020B0502040204020203" pitchFamily="34" charset="0"/>
              </a:rPr>
              <a:t>: </a:t>
            </a:r>
            <a:r>
              <a:rPr lang="en-US" sz="1400" b="0" i="0" dirty="0" err="1">
                <a:solidFill>
                  <a:srgbClr val="242424"/>
                </a:solidFill>
                <a:effectLst/>
                <a:latin typeface="Segoe UI" panose="020B0502040204020203" pitchFamily="34" charset="0"/>
              </a:rPr>
              <a:t>Dagala</a:t>
            </a:r>
            <a:r>
              <a:rPr lang="en-US" sz="1400" b="0" i="0" dirty="0">
                <a:solidFill>
                  <a:srgbClr val="242424"/>
                </a:solidFill>
                <a:effectLst/>
                <a:latin typeface="Segoe UI" panose="020B0502040204020203" pitchFamily="34" charset="0"/>
              </a:rPr>
              <a:t> J. C., Statistical Office of Great Britain.</a:t>
            </a:r>
          </a:p>
          <a:p>
            <a:pPr algn="l">
              <a:lnSpc>
                <a:spcPct val="100000"/>
              </a:lnSpc>
              <a:buFont typeface="Arial" panose="020B0604020202020204" pitchFamily="34" charset="0"/>
              <a:buChar char="•"/>
            </a:pPr>
            <a:endParaRPr lang="en-US" sz="2000" dirty="0">
              <a:solidFill>
                <a:srgbClr val="242424"/>
              </a:solidFill>
              <a:latin typeface="Segoe UI" panose="020B0502040204020203" pitchFamily="34" charset="0"/>
            </a:endParaRPr>
          </a:p>
          <a:p>
            <a:pPr marL="250825" lvl="1" indent="195263">
              <a:buFont typeface="Arial" panose="020B0604020202020204" pitchFamily="34" charset="0"/>
              <a:buChar char="•"/>
            </a:pPr>
            <a:endParaRPr lang="en-US" sz="1800" kern="0" dirty="0">
              <a:solidFill>
                <a:srgbClr val="242424"/>
              </a:solidFill>
              <a:latin typeface="Segoe UI" panose="020B0502040204020203" pitchFamily="34" charset="0"/>
            </a:endParaRPr>
          </a:p>
        </p:txBody>
      </p:sp>
    </p:spTree>
    <p:extLst>
      <p:ext uri="{BB962C8B-B14F-4D97-AF65-F5344CB8AC3E}">
        <p14:creationId xmlns:p14="http://schemas.microsoft.com/office/powerpoint/2010/main" val="6925952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42</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a:xfrm>
            <a:off x="719400" y="329707"/>
            <a:ext cx="10753200" cy="451576"/>
          </a:xfrm>
        </p:spPr>
        <p:txBody>
          <a:bodyPr/>
          <a:lstStyle/>
          <a:p>
            <a:r>
              <a:rPr lang="cs-CZ" dirty="0"/>
              <a:t>A </a:t>
            </a:r>
            <a:r>
              <a:rPr lang="cs-CZ" dirty="0" err="1"/>
              <a:t>comparison</a:t>
            </a:r>
            <a:r>
              <a:rPr lang="cs-CZ" dirty="0"/>
              <a:t>: </a:t>
            </a:r>
            <a:r>
              <a:rPr lang="cs-CZ" dirty="0" err="1"/>
              <a:t>ownership</a:t>
            </a:r>
            <a:r>
              <a:rPr lang="cs-CZ" dirty="0"/>
              <a:t> </a:t>
            </a:r>
            <a:r>
              <a:rPr lang="cs-CZ" dirty="0" err="1"/>
              <a:t>patterns</a:t>
            </a:r>
            <a:endParaRPr lang="en-US" dirty="0"/>
          </a:p>
        </p:txBody>
      </p:sp>
      <p:pic>
        <p:nvPicPr>
          <p:cNvPr id="8" name="Obrázek 7">
            <a:extLst>
              <a:ext uri="{FF2B5EF4-FFF2-40B4-BE49-F238E27FC236}">
                <a16:creationId xmlns:a16="http://schemas.microsoft.com/office/drawing/2014/main" id="{7D2E36B0-F84D-472C-B4F2-D2681541C1A4}"/>
              </a:ext>
            </a:extLst>
          </p:cNvPr>
          <p:cNvPicPr>
            <a:picLocks noChangeAspect="1"/>
          </p:cNvPicPr>
          <p:nvPr/>
        </p:nvPicPr>
        <p:blipFill>
          <a:blip r:embed="rId2"/>
          <a:stretch>
            <a:fillRect/>
          </a:stretch>
        </p:blipFill>
        <p:spPr>
          <a:xfrm>
            <a:off x="2252023" y="876710"/>
            <a:ext cx="7687953" cy="4952722"/>
          </a:xfrm>
          <a:prstGeom prst="rect">
            <a:avLst/>
          </a:prstGeom>
        </p:spPr>
      </p:pic>
      <p:sp>
        <p:nvSpPr>
          <p:cNvPr id="9" name="TextovéPole 8">
            <a:extLst>
              <a:ext uri="{FF2B5EF4-FFF2-40B4-BE49-F238E27FC236}">
                <a16:creationId xmlns:a16="http://schemas.microsoft.com/office/drawing/2014/main" id="{66D52D8E-3389-47B0-9A9A-2F16080EFFD0}"/>
              </a:ext>
            </a:extLst>
          </p:cNvPr>
          <p:cNvSpPr txBox="1"/>
          <p:nvPr/>
        </p:nvSpPr>
        <p:spPr>
          <a:xfrm>
            <a:off x="1430481" y="6228000"/>
            <a:ext cx="9331035" cy="400110"/>
          </a:xfrm>
          <a:prstGeom prst="rect">
            <a:avLst/>
          </a:prstGeom>
          <a:noFill/>
        </p:spPr>
        <p:txBody>
          <a:bodyPr wrap="square" rtlCol="0">
            <a:spAutoFit/>
          </a:bodyPr>
          <a:lstStyle/>
          <a:p>
            <a:r>
              <a:rPr lang="cs-CZ" sz="2000" dirty="0"/>
              <a:t>Source: </a:t>
            </a:r>
            <a:r>
              <a:rPr lang="cs-CZ" sz="2000" dirty="0" err="1"/>
              <a:t>Lannoo</a:t>
            </a:r>
            <a:r>
              <a:rPr lang="cs-CZ" sz="2000" dirty="0"/>
              <a:t> K., </a:t>
            </a:r>
            <a:r>
              <a:rPr lang="cs-CZ" sz="2000" dirty="0" err="1"/>
              <a:t>Khachaturyan</a:t>
            </a:r>
            <a:r>
              <a:rPr lang="cs-CZ" sz="2000" dirty="0"/>
              <a:t> A., 2004.</a:t>
            </a:r>
          </a:p>
        </p:txBody>
      </p:sp>
    </p:spTree>
    <p:extLst>
      <p:ext uri="{BB962C8B-B14F-4D97-AF65-F5344CB8AC3E}">
        <p14:creationId xmlns:p14="http://schemas.microsoft.com/office/powerpoint/2010/main" val="37227208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FA00C5-5657-4303-8196-D334F25379A9}"/>
              </a:ext>
            </a:extLst>
          </p:cNvPr>
          <p:cNvSpPr>
            <a:spLocks noGrp="1"/>
          </p:cNvSpPr>
          <p:nvPr>
            <p:ph type="sldNum" sz="quarter" idx="11"/>
          </p:nvPr>
        </p:nvSpPr>
        <p:spPr/>
        <p:txBody>
          <a:bodyPr/>
          <a:lstStyle/>
          <a:p>
            <a:fld id="{0970407D-EE58-4A0B-824B-1D3AE42DD9CF}" type="slidenum">
              <a:rPr lang="en-GB" altLang="cs-CZ" noProof="0" smtClean="0"/>
              <a:pPr/>
              <a:t>43</a:t>
            </a:fld>
            <a:endParaRPr lang="en-GB" altLang="cs-CZ" noProof="0" dirty="0"/>
          </a:p>
        </p:txBody>
      </p:sp>
      <p:sp>
        <p:nvSpPr>
          <p:cNvPr id="4" name="Nadpis 3">
            <a:extLst>
              <a:ext uri="{FF2B5EF4-FFF2-40B4-BE49-F238E27FC236}">
                <a16:creationId xmlns:a16="http://schemas.microsoft.com/office/drawing/2014/main" id="{EF44A1B0-8154-470B-9E07-343337F8ABE4}"/>
              </a:ext>
            </a:extLst>
          </p:cNvPr>
          <p:cNvSpPr>
            <a:spLocks noGrp="1"/>
          </p:cNvSpPr>
          <p:nvPr>
            <p:ph type="title"/>
          </p:nvPr>
        </p:nvSpPr>
        <p:spPr>
          <a:xfrm>
            <a:off x="719400" y="329707"/>
            <a:ext cx="10753200" cy="451576"/>
          </a:xfrm>
        </p:spPr>
        <p:txBody>
          <a:bodyPr/>
          <a:lstStyle/>
          <a:p>
            <a:r>
              <a:rPr lang="cs-CZ" dirty="0"/>
              <a:t>A </a:t>
            </a:r>
            <a:r>
              <a:rPr lang="cs-CZ" dirty="0" err="1"/>
              <a:t>comparison</a:t>
            </a:r>
            <a:r>
              <a:rPr lang="cs-CZ" dirty="0"/>
              <a:t>: </a:t>
            </a:r>
            <a:r>
              <a:rPr lang="cs-CZ" dirty="0" err="1"/>
              <a:t>ownership</a:t>
            </a:r>
            <a:r>
              <a:rPr lang="cs-CZ" dirty="0"/>
              <a:t> </a:t>
            </a:r>
            <a:r>
              <a:rPr lang="cs-CZ" dirty="0" err="1"/>
              <a:t>patterns</a:t>
            </a:r>
            <a:endParaRPr lang="en-US" dirty="0"/>
          </a:p>
        </p:txBody>
      </p:sp>
      <p:pic>
        <p:nvPicPr>
          <p:cNvPr id="6" name="Obrázek 5">
            <a:extLst>
              <a:ext uri="{FF2B5EF4-FFF2-40B4-BE49-F238E27FC236}">
                <a16:creationId xmlns:a16="http://schemas.microsoft.com/office/drawing/2014/main" id="{9F71E578-6DC3-4CB8-AD3C-0A88AAE50202}"/>
              </a:ext>
            </a:extLst>
          </p:cNvPr>
          <p:cNvPicPr>
            <a:picLocks noChangeAspect="1"/>
          </p:cNvPicPr>
          <p:nvPr/>
        </p:nvPicPr>
        <p:blipFill>
          <a:blip r:embed="rId2"/>
          <a:stretch>
            <a:fillRect/>
          </a:stretch>
        </p:blipFill>
        <p:spPr>
          <a:xfrm>
            <a:off x="2484473" y="925475"/>
            <a:ext cx="7223050" cy="5302525"/>
          </a:xfrm>
          <a:prstGeom prst="rect">
            <a:avLst/>
          </a:prstGeom>
        </p:spPr>
      </p:pic>
    </p:spTree>
    <p:extLst>
      <p:ext uri="{BB962C8B-B14F-4D97-AF65-F5344CB8AC3E}">
        <p14:creationId xmlns:p14="http://schemas.microsoft.com/office/powerpoint/2010/main" val="38158657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15 March 2019, lecture for the professional public</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t>44</a:t>
            </a:fld>
            <a:endParaRPr lang="cs-CZ" altLang="cs-CZ" dirty="0"/>
          </a:p>
        </p:txBody>
      </p:sp>
      <p:sp>
        <p:nvSpPr>
          <p:cNvPr id="4" name="Nadpis 3"/>
          <p:cNvSpPr>
            <a:spLocks noGrp="1"/>
          </p:cNvSpPr>
          <p:nvPr>
            <p:ph type="title"/>
          </p:nvPr>
        </p:nvSpPr>
        <p:spPr>
          <a:xfrm>
            <a:off x="720000" y="720000"/>
            <a:ext cx="11472000" cy="451576"/>
          </a:xfrm>
        </p:spPr>
        <p:txBody>
          <a:bodyPr/>
          <a:lstStyle/>
          <a:p>
            <a:r>
              <a:rPr lang="cs-CZ" dirty="0" err="1"/>
              <a:t>Comparison</a:t>
            </a:r>
            <a:r>
              <a:rPr lang="cs-CZ" dirty="0"/>
              <a:t> of systems - governance models</a:t>
            </a:r>
          </a:p>
        </p:txBody>
      </p:sp>
      <p:graphicFrame>
        <p:nvGraphicFramePr>
          <p:cNvPr id="7" name="Tabulka 6"/>
          <p:cNvGraphicFramePr>
            <a:graphicFrameLocks noGrp="1"/>
          </p:cNvGraphicFramePr>
          <p:nvPr>
            <p:extLst>
              <p:ext uri="{D42A27DB-BD31-4B8C-83A1-F6EECF244321}">
                <p14:modId xmlns:p14="http://schemas.microsoft.com/office/powerpoint/2010/main" val="109185532"/>
              </p:ext>
            </p:extLst>
          </p:nvPr>
        </p:nvGraphicFramePr>
        <p:xfrm>
          <a:off x="193964" y="1399305"/>
          <a:ext cx="11998036" cy="5427450"/>
        </p:xfrm>
        <a:graphic>
          <a:graphicData uri="http://schemas.openxmlformats.org/drawingml/2006/table">
            <a:tbl>
              <a:tblPr firstRow="1" firstCol="1" bandRow="1">
                <a:tableStyleId>{5C22544A-7EE6-4342-B048-85BDC9FD1C3A}</a:tableStyleId>
              </a:tblPr>
              <a:tblGrid>
                <a:gridCol w="6669415">
                  <a:extLst>
                    <a:ext uri="{9D8B030D-6E8A-4147-A177-3AD203B41FA5}">
                      <a16:colId xmlns:a16="http://schemas.microsoft.com/office/drawing/2014/main" val="3633445327"/>
                    </a:ext>
                  </a:extLst>
                </a:gridCol>
                <a:gridCol w="2786230">
                  <a:extLst>
                    <a:ext uri="{9D8B030D-6E8A-4147-A177-3AD203B41FA5}">
                      <a16:colId xmlns:a16="http://schemas.microsoft.com/office/drawing/2014/main" val="1078447858"/>
                    </a:ext>
                  </a:extLst>
                </a:gridCol>
                <a:gridCol w="2542391">
                  <a:extLst>
                    <a:ext uri="{9D8B030D-6E8A-4147-A177-3AD203B41FA5}">
                      <a16:colId xmlns:a16="http://schemas.microsoft.com/office/drawing/2014/main" val="1700318226"/>
                    </a:ext>
                  </a:extLst>
                </a:gridCol>
              </a:tblGrid>
              <a:tr h="237731">
                <a:tc>
                  <a:txBody>
                    <a:bodyPr/>
                    <a:lstStyle/>
                    <a:p>
                      <a:pPr algn="ctr">
                        <a:lnSpc>
                          <a:spcPct val="100000"/>
                        </a:lnSpc>
                        <a:spcAft>
                          <a:spcPts val="0"/>
                        </a:spcAft>
                      </a:pPr>
                      <a:r>
                        <a:rPr lang="cs-CZ" sz="1600" dirty="0">
                          <a:effectLst/>
                        </a:rPr>
                        <a:t>System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600" dirty="0">
                          <a:effectLst/>
                        </a:rPr>
                        <a:t>Anglo-Saxon</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600" dirty="0">
                          <a:effectLst/>
                        </a:rPr>
                        <a:t>Continental</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93479322"/>
                  </a:ext>
                </a:extLst>
              </a:tr>
              <a:tr h="237731">
                <a:tc>
                  <a:txBody>
                    <a:bodyPr/>
                    <a:lstStyle/>
                    <a:p>
                      <a:pPr algn="just">
                        <a:lnSpc>
                          <a:spcPct val="100000"/>
                        </a:lnSpc>
                        <a:spcAft>
                          <a:spcPts val="0"/>
                        </a:spcAft>
                      </a:pPr>
                      <a:r>
                        <a:rPr lang="cs-CZ" sz="1800" dirty="0">
                          <a:effectLst/>
                        </a:rPr>
                        <a:t>Check</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external</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Inside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68316529"/>
                  </a:ext>
                </a:extLst>
              </a:tr>
              <a:tr h="488082">
                <a:tc>
                  <a:txBody>
                    <a:bodyPr/>
                    <a:lstStyle/>
                    <a:p>
                      <a:pPr algn="just">
                        <a:lnSpc>
                          <a:spcPct val="100000"/>
                        </a:lnSpc>
                        <a:spcAft>
                          <a:spcPts val="0"/>
                        </a:spcAft>
                      </a:pPr>
                      <a:r>
                        <a:rPr lang="cs-CZ" sz="1800" dirty="0">
                          <a:effectLst/>
                        </a:rPr>
                        <a:t>Model structure of administrative authorities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Single level</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a:effectLst/>
                        </a:rPr>
                        <a:t>two-level</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309787"/>
                  </a:ext>
                </a:extLst>
              </a:tr>
              <a:tr h="488082">
                <a:tc>
                  <a:txBody>
                    <a:bodyPr/>
                    <a:lstStyle/>
                    <a:p>
                      <a:pPr algn="just">
                        <a:lnSpc>
                          <a:spcPct val="100000"/>
                        </a:lnSpc>
                        <a:spcAft>
                          <a:spcPts val="0"/>
                        </a:spcAft>
                      </a:pPr>
                      <a:r>
                        <a:rPr lang="cs-CZ" sz="1800" dirty="0">
                          <a:effectLst/>
                        </a:rPr>
                        <a:t>Executive administrative authority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Executive Directors of the Board of Directors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Board of Directors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5876336"/>
                  </a:ext>
                </a:extLst>
              </a:tr>
              <a:tr h="488082">
                <a:tc>
                  <a:txBody>
                    <a:bodyPr/>
                    <a:lstStyle/>
                    <a:p>
                      <a:pPr algn="just">
                        <a:lnSpc>
                          <a:spcPct val="100000"/>
                        </a:lnSpc>
                        <a:spcAft>
                          <a:spcPts val="0"/>
                        </a:spcAft>
                      </a:pPr>
                      <a:r>
                        <a:rPr lang="cs-CZ" sz="1800" dirty="0">
                          <a:effectLst/>
                        </a:rPr>
                        <a:t>Controlling administrative authority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external members of the Board of Directors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Supervisory Board</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9943045"/>
                  </a:ext>
                </a:extLst>
              </a:tr>
              <a:tr h="237731">
                <a:tc>
                  <a:txBody>
                    <a:bodyPr/>
                    <a:lstStyle/>
                    <a:p>
                      <a:pPr algn="just">
                        <a:lnSpc>
                          <a:spcPct val="100000"/>
                        </a:lnSpc>
                        <a:spcAft>
                          <a:spcPts val="0"/>
                        </a:spcAft>
                      </a:pPr>
                      <a:r>
                        <a:rPr lang="cs-CZ" sz="1800" dirty="0">
                          <a:effectLst/>
                        </a:rPr>
                        <a:t>Duality of control and executive roles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Maybe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Impossible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29610732"/>
                  </a:ext>
                </a:extLst>
              </a:tr>
              <a:tr h="488082">
                <a:tc>
                  <a:txBody>
                    <a:bodyPr/>
                    <a:lstStyle/>
                    <a:p>
                      <a:pPr algn="just">
                        <a:lnSpc>
                          <a:spcPct val="100000"/>
                        </a:lnSpc>
                        <a:spcAft>
                          <a:spcPts val="0"/>
                        </a:spcAft>
                      </a:pPr>
                      <a:r>
                        <a:rPr lang="cs-CZ" sz="1800" dirty="0" err="1">
                          <a:effectLst/>
                        </a:rPr>
                        <a:t>Independence</a:t>
                      </a:r>
                      <a:r>
                        <a:rPr lang="cs-CZ" sz="1800" dirty="0">
                          <a:effectLst/>
                        </a:rPr>
                        <a:t> of </a:t>
                      </a:r>
                      <a:r>
                        <a:rPr lang="cs-CZ" sz="1800" dirty="0" err="1">
                          <a:effectLst/>
                        </a:rPr>
                        <a:t>the</a:t>
                      </a:r>
                      <a:r>
                        <a:rPr lang="cs-CZ" sz="1800" dirty="0">
                          <a:effectLst/>
                        </a:rPr>
                        <a:t> supervisory </a:t>
                      </a:r>
                      <a:r>
                        <a:rPr lang="cs-CZ" sz="1800" dirty="0" err="1">
                          <a:effectLst/>
                        </a:rPr>
                        <a:t>authority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Low</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high</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11934594"/>
                  </a:ext>
                </a:extLst>
              </a:tr>
              <a:tr h="488082">
                <a:tc>
                  <a:txBody>
                    <a:bodyPr/>
                    <a:lstStyle/>
                    <a:p>
                      <a:pPr algn="just">
                        <a:lnSpc>
                          <a:spcPct val="100000"/>
                        </a:lnSpc>
                        <a:spcAft>
                          <a:spcPts val="0"/>
                        </a:spcAft>
                      </a:pPr>
                      <a:r>
                        <a:rPr lang="cs-CZ" sz="1800" dirty="0" err="1">
                          <a:effectLst/>
                        </a:rPr>
                        <a:t>Committees</a:t>
                      </a:r>
                      <a:r>
                        <a:rPr lang="cs-CZ" sz="1800" dirty="0">
                          <a:effectLst/>
                        </a:rPr>
                        <a:t> of </a:t>
                      </a:r>
                      <a:r>
                        <a:rPr lang="cs-CZ" sz="1800" dirty="0" err="1">
                          <a:effectLst/>
                        </a:rPr>
                        <a:t>the</a:t>
                      </a:r>
                      <a:r>
                        <a:rPr lang="cs-CZ" sz="1800" dirty="0">
                          <a:effectLst/>
                        </a:rPr>
                        <a:t> </a:t>
                      </a:r>
                      <a:r>
                        <a:rPr lang="cs-CZ" sz="1800" dirty="0" err="1">
                          <a:effectLst/>
                        </a:rPr>
                        <a:t>administrative</a:t>
                      </a:r>
                      <a:r>
                        <a:rPr lang="cs-CZ" sz="1800" dirty="0">
                          <a:effectLst/>
                        </a:rPr>
                        <a:t> </a:t>
                      </a:r>
                      <a:r>
                        <a:rPr lang="cs-CZ" sz="1800" dirty="0" err="1">
                          <a:effectLst/>
                        </a:rPr>
                        <a:t>authorities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mandatory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Recommended</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0087117"/>
                  </a:ext>
                </a:extLst>
              </a:tr>
              <a:tr h="488082">
                <a:tc>
                  <a:txBody>
                    <a:bodyPr/>
                    <a:lstStyle/>
                    <a:p>
                      <a:pPr algn="just">
                        <a:lnSpc>
                          <a:spcPct val="100000"/>
                        </a:lnSpc>
                        <a:spcAft>
                          <a:spcPts val="0"/>
                        </a:spcAft>
                      </a:pPr>
                      <a:r>
                        <a:rPr lang="cs-CZ" sz="1800">
                          <a:effectLst/>
                        </a:rPr>
                        <a:t>Representation of banks in administrative bodies</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low to prohibited</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high</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35372632"/>
                  </a:ext>
                </a:extLst>
              </a:tr>
              <a:tr h="488082">
                <a:tc>
                  <a:txBody>
                    <a:bodyPr/>
                    <a:lstStyle/>
                    <a:p>
                      <a:pPr algn="just">
                        <a:lnSpc>
                          <a:spcPct val="100000"/>
                        </a:lnSpc>
                        <a:spcAft>
                          <a:spcPts val="0"/>
                        </a:spcAft>
                      </a:pPr>
                      <a:r>
                        <a:rPr lang="cs-CZ" sz="1800">
                          <a:effectLst/>
                        </a:rPr>
                        <a:t>Employee representation on the governing bodies</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Unusual</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usual to compulsory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09677964"/>
                  </a:ext>
                </a:extLst>
              </a:tr>
              <a:tr h="237731">
                <a:tc>
                  <a:txBody>
                    <a:bodyPr/>
                    <a:lstStyle/>
                    <a:p>
                      <a:pPr algn="just">
                        <a:lnSpc>
                          <a:spcPct val="100000"/>
                        </a:lnSpc>
                        <a:spcAft>
                          <a:spcPts val="0"/>
                        </a:spcAft>
                      </a:pPr>
                      <a:r>
                        <a:rPr lang="cs-CZ" sz="1800">
                          <a:effectLst/>
                        </a:rPr>
                        <a:t>Influence of political interests</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Unwanted</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Indirect</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72310387"/>
                  </a:ext>
                </a:extLst>
              </a:tr>
              <a:tr h="237731">
                <a:tc>
                  <a:txBody>
                    <a:bodyPr/>
                    <a:lstStyle/>
                    <a:p>
                      <a:pPr algn="just">
                        <a:lnSpc>
                          <a:spcPct val="100000"/>
                        </a:lnSpc>
                        <a:spcAft>
                          <a:spcPts val="0"/>
                        </a:spcAft>
                      </a:pPr>
                      <a:r>
                        <a:rPr lang="cs-CZ" sz="1800">
                          <a:effectLst/>
                        </a:rPr>
                        <a:t>Monitoring by owners</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a:effectLst/>
                        </a:rPr>
                        <a:t>indirect, passive</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direct, active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235372"/>
                  </a:ext>
                </a:extLst>
              </a:tr>
              <a:tr h="237731">
                <a:tc>
                  <a:txBody>
                    <a:bodyPr/>
                    <a:lstStyle/>
                    <a:p>
                      <a:pPr algn="just">
                        <a:lnSpc>
                          <a:spcPct val="100000"/>
                        </a:lnSpc>
                        <a:spcAft>
                          <a:spcPts val="0"/>
                        </a:spcAft>
                      </a:pPr>
                      <a:r>
                        <a:rPr lang="cs-CZ" sz="1800">
                          <a:effectLst/>
                        </a:rPr>
                        <a:t>Relative costs of monitoring</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a:effectLst/>
                        </a:rPr>
                        <a:t>high</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a:effectLst/>
                        </a:rPr>
                        <a:t>Low</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15964152"/>
                  </a:ext>
                </a:extLst>
              </a:tr>
              <a:tr h="237731">
                <a:tc>
                  <a:txBody>
                    <a:bodyPr/>
                    <a:lstStyle/>
                    <a:p>
                      <a:pPr algn="just">
                        <a:lnSpc>
                          <a:spcPct val="100000"/>
                        </a:lnSpc>
                        <a:spcAft>
                          <a:spcPts val="0"/>
                        </a:spcAft>
                      </a:pPr>
                      <a:r>
                        <a:rPr lang="cs-CZ" sz="1800" dirty="0" err="1">
                          <a:effectLst/>
                        </a:rPr>
                        <a:t>Method</a:t>
                      </a:r>
                      <a:r>
                        <a:rPr lang="cs-CZ" sz="1800" dirty="0">
                          <a:effectLst/>
                        </a:rPr>
                        <a:t> of management by </a:t>
                      </a:r>
                      <a:r>
                        <a:rPr lang="cs-CZ" sz="1800" dirty="0" err="1">
                          <a:effectLst/>
                        </a:rPr>
                        <a:t>owners</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a:effectLst/>
                        </a:rPr>
                        <a:t>exit</a:t>
                      </a:r>
                      <a:endParaRPr lang="cs-CZ"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0000"/>
                        </a:lnSpc>
                        <a:spcAft>
                          <a:spcPts val="0"/>
                        </a:spcAft>
                      </a:pPr>
                      <a:r>
                        <a:rPr lang="cs-CZ" sz="1800" dirty="0" err="1">
                          <a:effectLst/>
                        </a:rPr>
                        <a:t>vote</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06141520"/>
                  </a:ext>
                </a:extLst>
              </a:tr>
            </a:tbl>
          </a:graphicData>
        </a:graphic>
      </p:graphicFrame>
    </p:spTree>
    <p:extLst>
      <p:ext uri="{BB962C8B-B14F-4D97-AF65-F5344CB8AC3E}">
        <p14:creationId xmlns:p14="http://schemas.microsoft.com/office/powerpoint/2010/main" val="28886323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t>45</a:t>
            </a:fld>
            <a:endParaRPr lang="cs-CZ" altLang="cs-CZ" dirty="0"/>
          </a:p>
        </p:txBody>
      </p:sp>
      <p:sp>
        <p:nvSpPr>
          <p:cNvPr id="4" name="Nadpis 3"/>
          <p:cNvSpPr>
            <a:spLocks noGrp="1"/>
          </p:cNvSpPr>
          <p:nvPr>
            <p:ph type="title"/>
          </p:nvPr>
        </p:nvSpPr>
        <p:spPr/>
        <p:txBody>
          <a:bodyPr/>
          <a:lstStyle/>
          <a:p>
            <a:r>
              <a:rPr lang="cs-CZ" dirty="0"/>
              <a:t>Comparison of systems - environment</a:t>
            </a:r>
          </a:p>
        </p:txBody>
      </p:sp>
      <p:graphicFrame>
        <p:nvGraphicFramePr>
          <p:cNvPr id="7" name="Tabulka 6"/>
          <p:cNvGraphicFramePr>
            <a:graphicFrameLocks noGrp="1"/>
          </p:cNvGraphicFramePr>
          <p:nvPr>
            <p:extLst>
              <p:ext uri="{D42A27DB-BD31-4B8C-83A1-F6EECF244321}">
                <p14:modId xmlns:p14="http://schemas.microsoft.com/office/powerpoint/2010/main" val="3488081554"/>
              </p:ext>
            </p:extLst>
          </p:nvPr>
        </p:nvGraphicFramePr>
        <p:xfrm>
          <a:off x="540327" y="1496285"/>
          <a:ext cx="11152910" cy="4246689"/>
        </p:xfrm>
        <a:graphic>
          <a:graphicData uri="http://schemas.openxmlformats.org/drawingml/2006/table">
            <a:tbl>
              <a:tblPr firstRow="1" firstCol="1" bandRow="1">
                <a:tableStyleId>{5C22544A-7EE6-4342-B048-85BDC9FD1C3A}</a:tableStyleId>
              </a:tblPr>
              <a:tblGrid>
                <a:gridCol w="4355566">
                  <a:extLst>
                    <a:ext uri="{9D8B030D-6E8A-4147-A177-3AD203B41FA5}">
                      <a16:colId xmlns:a16="http://schemas.microsoft.com/office/drawing/2014/main" val="3707884842"/>
                    </a:ext>
                  </a:extLst>
                </a:gridCol>
                <a:gridCol w="3314366">
                  <a:extLst>
                    <a:ext uri="{9D8B030D-6E8A-4147-A177-3AD203B41FA5}">
                      <a16:colId xmlns:a16="http://schemas.microsoft.com/office/drawing/2014/main" val="3793562018"/>
                    </a:ext>
                  </a:extLst>
                </a:gridCol>
                <a:gridCol w="3482978">
                  <a:extLst>
                    <a:ext uri="{9D8B030D-6E8A-4147-A177-3AD203B41FA5}">
                      <a16:colId xmlns:a16="http://schemas.microsoft.com/office/drawing/2014/main" val="2790073438"/>
                    </a:ext>
                  </a:extLst>
                </a:gridCol>
              </a:tblGrid>
              <a:tr h="367449">
                <a:tc>
                  <a:txBody>
                    <a:bodyPr/>
                    <a:lstStyle/>
                    <a:p>
                      <a:pPr algn="ctr">
                        <a:lnSpc>
                          <a:spcPct val="107000"/>
                        </a:lnSpc>
                        <a:spcAft>
                          <a:spcPts val="0"/>
                        </a:spcAft>
                      </a:pPr>
                      <a:r>
                        <a:rPr lang="cs-CZ" sz="1800" dirty="0">
                          <a:effectLst/>
                        </a:rPr>
                        <a:t>System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Anglo-Saxon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Continental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7512016"/>
                  </a:ext>
                </a:extLst>
              </a:tr>
              <a:tr h="367449">
                <a:tc>
                  <a:txBody>
                    <a:bodyPr/>
                    <a:lstStyle/>
                    <a:p>
                      <a:pPr algn="just">
                        <a:lnSpc>
                          <a:spcPct val="107000"/>
                        </a:lnSpc>
                        <a:spcAft>
                          <a:spcPts val="0"/>
                        </a:spcAft>
                      </a:pPr>
                      <a:r>
                        <a:rPr lang="cs-CZ" sz="1800" dirty="0">
                          <a:effectLst/>
                        </a:rPr>
                        <a:t>Cultural environment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Individual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Collective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00894060"/>
                  </a:ext>
                </a:extLst>
              </a:tr>
              <a:tr h="367449">
                <a:tc>
                  <a:txBody>
                    <a:bodyPr/>
                    <a:lstStyle/>
                    <a:p>
                      <a:pPr algn="just">
                        <a:lnSpc>
                          <a:spcPct val="107000"/>
                        </a:lnSpc>
                        <a:spcAft>
                          <a:spcPts val="0"/>
                        </a:spcAft>
                      </a:pPr>
                      <a:r>
                        <a:rPr lang="cs-CZ" sz="1800" dirty="0" err="1">
                          <a:effectLst/>
                        </a:rPr>
                        <a:t>Capital</a:t>
                      </a:r>
                      <a:r>
                        <a:rPr lang="cs-CZ" sz="1800" dirty="0">
                          <a:effectLst/>
                        </a:rPr>
                        <a:t> </a:t>
                      </a:r>
                      <a:r>
                        <a:rPr lang="cs-CZ" sz="1800" dirty="0" err="1">
                          <a:effectLst/>
                        </a:rPr>
                        <a:t>markets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err="1">
                          <a:effectLst/>
                        </a:rPr>
                        <a:t>large</a:t>
                      </a:r>
                      <a:r>
                        <a:rPr lang="cs-CZ" sz="1800" dirty="0">
                          <a:effectLst/>
                        </a:rPr>
                        <a:t> and liquid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small and illiquid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87151079"/>
                  </a:ext>
                </a:extLst>
              </a:tr>
              <a:tr h="367449">
                <a:tc>
                  <a:txBody>
                    <a:bodyPr/>
                    <a:lstStyle/>
                    <a:p>
                      <a:pPr algn="just">
                        <a:lnSpc>
                          <a:spcPct val="107000"/>
                        </a:lnSpc>
                        <a:spcAft>
                          <a:spcPts val="0"/>
                        </a:spcAft>
                      </a:pPr>
                      <a:r>
                        <a:rPr lang="cs-CZ" sz="1800" dirty="0">
                          <a:effectLst/>
                        </a:rPr>
                        <a:t>Investment horizon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short-term, speculative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long-term, strategic</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88560172"/>
                  </a:ext>
                </a:extLst>
              </a:tr>
              <a:tr h="367449">
                <a:tc>
                  <a:txBody>
                    <a:bodyPr/>
                    <a:lstStyle/>
                    <a:p>
                      <a:pPr algn="just">
                        <a:lnSpc>
                          <a:spcPct val="107000"/>
                        </a:lnSpc>
                        <a:spcAft>
                          <a:spcPts val="0"/>
                        </a:spcAft>
                      </a:pPr>
                      <a:r>
                        <a:rPr lang="cs-CZ" sz="1800" dirty="0">
                          <a:effectLst/>
                        </a:rPr>
                        <a:t>Concentration of ownership</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Low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high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60464941"/>
                  </a:ext>
                </a:extLst>
              </a:tr>
              <a:tr h="367449">
                <a:tc>
                  <a:txBody>
                    <a:bodyPr/>
                    <a:lstStyle/>
                    <a:p>
                      <a:pPr algn="just">
                        <a:lnSpc>
                          <a:spcPct val="107000"/>
                        </a:lnSpc>
                        <a:spcAft>
                          <a:spcPts val="0"/>
                        </a:spcAft>
                      </a:pPr>
                      <a:r>
                        <a:rPr lang="cs-CZ" sz="1800" dirty="0">
                          <a:effectLst/>
                        </a:rPr>
                        <a:t>Representation of institutional investors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high</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Low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87236758"/>
                  </a:ext>
                </a:extLst>
              </a:tr>
              <a:tr h="367449">
                <a:tc>
                  <a:txBody>
                    <a:bodyPr/>
                    <a:lstStyle/>
                    <a:p>
                      <a:pPr algn="just">
                        <a:lnSpc>
                          <a:spcPct val="107000"/>
                        </a:lnSpc>
                        <a:spcAft>
                          <a:spcPts val="0"/>
                        </a:spcAft>
                      </a:pPr>
                      <a:r>
                        <a:rPr lang="cs-CZ" sz="1800" dirty="0">
                          <a:effectLst/>
                        </a:rPr>
                        <a:t>Prototype of the conflict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err="1">
                          <a:effectLst/>
                        </a:rPr>
                        <a:t>principal</a:t>
                      </a:r>
                      <a:r>
                        <a:rPr lang="cs-CZ" sz="1800" dirty="0">
                          <a:effectLst/>
                        </a:rPr>
                        <a:t> vs. agent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majority vs. minority owner</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7842181"/>
                  </a:ext>
                </a:extLst>
              </a:tr>
              <a:tr h="367449">
                <a:tc>
                  <a:txBody>
                    <a:bodyPr/>
                    <a:lstStyle/>
                    <a:p>
                      <a:pPr algn="just">
                        <a:lnSpc>
                          <a:spcPct val="107000"/>
                        </a:lnSpc>
                        <a:spcAft>
                          <a:spcPts val="0"/>
                        </a:spcAft>
                      </a:pPr>
                      <a:r>
                        <a:rPr lang="cs-CZ" sz="1800" dirty="0">
                          <a:effectLst/>
                        </a:rPr>
                        <a:t>Legal system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common law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err="1">
                          <a:effectLst/>
                        </a:rPr>
                        <a:t>continental</a:t>
                      </a:r>
                      <a:r>
                        <a:rPr lang="cs-CZ" sz="1800" dirty="0">
                          <a:effectLst/>
                        </a:rPr>
                        <a:t> law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44729550"/>
                  </a:ext>
                </a:extLst>
              </a:tr>
              <a:tr h="367449">
                <a:tc>
                  <a:txBody>
                    <a:bodyPr/>
                    <a:lstStyle/>
                    <a:p>
                      <a:pPr algn="just">
                        <a:lnSpc>
                          <a:spcPct val="107000"/>
                        </a:lnSpc>
                        <a:spcAft>
                          <a:spcPts val="0"/>
                        </a:spcAft>
                      </a:pPr>
                      <a:r>
                        <a:rPr lang="cs-CZ" sz="1800" dirty="0">
                          <a:effectLst/>
                        </a:rPr>
                        <a:t>Legal protection of owners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high</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Low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029517"/>
                  </a:ext>
                </a:extLst>
              </a:tr>
              <a:tr h="367449">
                <a:tc>
                  <a:txBody>
                    <a:bodyPr/>
                    <a:lstStyle/>
                    <a:p>
                      <a:pPr algn="just">
                        <a:lnSpc>
                          <a:spcPct val="107000"/>
                        </a:lnSpc>
                        <a:spcAft>
                          <a:spcPts val="0"/>
                        </a:spcAft>
                      </a:pPr>
                      <a:r>
                        <a:rPr lang="cs-CZ" sz="1800" dirty="0">
                          <a:effectLst/>
                        </a:rPr>
                        <a:t>Cross-ownership</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exists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very significant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54021278"/>
                  </a:ext>
                </a:extLst>
              </a:tr>
              <a:tr h="367449">
                <a:tc>
                  <a:txBody>
                    <a:bodyPr/>
                    <a:lstStyle/>
                    <a:p>
                      <a:pPr algn="just">
                        <a:lnSpc>
                          <a:spcPct val="107000"/>
                        </a:lnSpc>
                        <a:spcAft>
                          <a:spcPts val="0"/>
                        </a:spcAft>
                      </a:pPr>
                      <a:r>
                        <a:rPr lang="cs-CZ" sz="1800" dirty="0">
                          <a:effectLst/>
                        </a:rPr>
                        <a:t>Risk of hostile takeover</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exists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vanishing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70720867"/>
                  </a:ext>
                </a:extLst>
              </a:tr>
            </a:tbl>
          </a:graphicData>
        </a:graphic>
      </p:graphicFrame>
      <p:sp>
        <p:nvSpPr>
          <p:cNvPr id="8" name="TextovéPole 7"/>
          <p:cNvSpPr txBox="1"/>
          <p:nvPr/>
        </p:nvSpPr>
        <p:spPr>
          <a:xfrm>
            <a:off x="759637" y="6068455"/>
            <a:ext cx="10714289" cy="400110"/>
          </a:xfrm>
          <a:prstGeom prst="rect">
            <a:avLst/>
          </a:prstGeom>
          <a:noFill/>
        </p:spPr>
        <p:txBody>
          <a:bodyPr wrap="square" rtlCol="0">
            <a:spAutoFit/>
          </a:bodyPr>
          <a:lstStyle/>
          <a:p>
            <a:r>
              <a:rPr lang="cs-CZ" sz="2000" dirty="0"/>
              <a:t>Source: Hučka 2007, </a:t>
            </a:r>
            <a:r>
              <a:rPr lang="cs-CZ" sz="2000" dirty="0" err="1"/>
              <a:t>Körner</a:t>
            </a:r>
            <a:r>
              <a:rPr lang="cs-CZ" sz="2000" dirty="0"/>
              <a:t> 2008, Mueller 2006, </a:t>
            </a:r>
            <a:r>
              <a:rPr lang="cs-CZ" sz="2000" dirty="0" err="1"/>
              <a:t>modified</a:t>
            </a:r>
            <a:r>
              <a:rPr lang="cs-CZ" sz="2000" dirty="0"/>
              <a:t>.</a:t>
            </a:r>
          </a:p>
        </p:txBody>
      </p:sp>
    </p:spTree>
    <p:extLst>
      <p:ext uri="{BB962C8B-B14F-4D97-AF65-F5344CB8AC3E}">
        <p14:creationId xmlns:p14="http://schemas.microsoft.com/office/powerpoint/2010/main" val="23906877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t>46</a:t>
            </a:fld>
            <a:endParaRPr lang="cs-CZ" altLang="cs-CZ" dirty="0"/>
          </a:p>
        </p:txBody>
      </p:sp>
      <p:sp>
        <p:nvSpPr>
          <p:cNvPr id="4" name="Nadpis 3"/>
          <p:cNvSpPr>
            <a:spLocks noGrp="1"/>
          </p:cNvSpPr>
          <p:nvPr>
            <p:ph type="title"/>
          </p:nvPr>
        </p:nvSpPr>
        <p:spPr/>
        <p:txBody>
          <a:bodyPr/>
          <a:lstStyle/>
          <a:p>
            <a:r>
              <a:rPr lang="cs-CZ" dirty="0"/>
              <a:t>Comparison of systems - financing</a:t>
            </a:r>
          </a:p>
        </p:txBody>
      </p:sp>
      <p:graphicFrame>
        <p:nvGraphicFramePr>
          <p:cNvPr id="6" name="Tabulka 5"/>
          <p:cNvGraphicFramePr>
            <a:graphicFrameLocks noGrp="1"/>
          </p:cNvGraphicFramePr>
          <p:nvPr/>
        </p:nvGraphicFramePr>
        <p:xfrm>
          <a:off x="1288036" y="1801092"/>
          <a:ext cx="9407673" cy="2618508"/>
        </p:xfrm>
        <a:graphic>
          <a:graphicData uri="http://schemas.openxmlformats.org/drawingml/2006/table">
            <a:tbl>
              <a:tblPr firstRow="1" firstCol="1" bandRow="1">
                <a:tableStyleId>{5C22544A-7EE6-4342-B048-85BDC9FD1C3A}</a:tableStyleId>
              </a:tblPr>
              <a:tblGrid>
                <a:gridCol w="3673995">
                  <a:extLst>
                    <a:ext uri="{9D8B030D-6E8A-4147-A177-3AD203B41FA5}">
                      <a16:colId xmlns:a16="http://schemas.microsoft.com/office/drawing/2014/main" val="647736199"/>
                    </a:ext>
                  </a:extLst>
                </a:gridCol>
                <a:gridCol w="2795726">
                  <a:extLst>
                    <a:ext uri="{9D8B030D-6E8A-4147-A177-3AD203B41FA5}">
                      <a16:colId xmlns:a16="http://schemas.microsoft.com/office/drawing/2014/main" val="2676276987"/>
                    </a:ext>
                  </a:extLst>
                </a:gridCol>
                <a:gridCol w="2937952">
                  <a:extLst>
                    <a:ext uri="{9D8B030D-6E8A-4147-A177-3AD203B41FA5}">
                      <a16:colId xmlns:a16="http://schemas.microsoft.com/office/drawing/2014/main" val="4253950535"/>
                    </a:ext>
                  </a:extLst>
                </a:gridCol>
              </a:tblGrid>
              <a:tr h="436418">
                <a:tc>
                  <a:txBody>
                    <a:bodyPr/>
                    <a:lstStyle/>
                    <a:p>
                      <a:pPr algn="ctr">
                        <a:lnSpc>
                          <a:spcPct val="107000"/>
                        </a:lnSpc>
                        <a:spcAft>
                          <a:spcPts val="0"/>
                        </a:spcAft>
                      </a:pPr>
                      <a:r>
                        <a:rPr lang="cs-CZ" sz="1800" dirty="0">
                          <a:effectLst/>
                        </a:rPr>
                        <a:t>System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Anglo-Saxon</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Continental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50997020"/>
                  </a:ext>
                </a:extLst>
              </a:tr>
              <a:tr h="436418">
                <a:tc>
                  <a:txBody>
                    <a:bodyPr/>
                    <a:lstStyle/>
                    <a:p>
                      <a:pPr algn="l">
                        <a:lnSpc>
                          <a:spcPct val="107000"/>
                        </a:lnSpc>
                        <a:spcAft>
                          <a:spcPts val="0"/>
                        </a:spcAft>
                      </a:pPr>
                      <a:r>
                        <a:rPr lang="cs-CZ" sz="1800" dirty="0">
                          <a:effectLst/>
                        </a:rPr>
                        <a:t>Main method of financing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share capital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credit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0526868"/>
                  </a:ext>
                </a:extLst>
              </a:tr>
              <a:tr h="436418">
                <a:tc>
                  <a:txBody>
                    <a:bodyPr/>
                    <a:lstStyle/>
                    <a:p>
                      <a:pPr algn="l">
                        <a:lnSpc>
                          <a:spcPct val="107000"/>
                        </a:lnSpc>
                        <a:spcAft>
                          <a:spcPts val="0"/>
                        </a:spcAft>
                      </a:pPr>
                      <a:r>
                        <a:rPr lang="cs-CZ" sz="1800" dirty="0">
                          <a:effectLst/>
                        </a:rPr>
                        <a:t>Main source of funding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market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bank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0825562"/>
                  </a:ext>
                </a:extLst>
              </a:tr>
              <a:tr h="436418">
                <a:tc>
                  <a:txBody>
                    <a:bodyPr/>
                    <a:lstStyle/>
                    <a:p>
                      <a:pPr algn="l">
                        <a:lnSpc>
                          <a:spcPct val="107000"/>
                        </a:lnSpc>
                        <a:spcAft>
                          <a:spcPts val="0"/>
                        </a:spcAft>
                      </a:pPr>
                      <a:r>
                        <a:rPr lang="cs-CZ" sz="1800" dirty="0">
                          <a:effectLst/>
                        </a:rPr>
                        <a:t>Relations with the bank</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free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tight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82822531"/>
                  </a:ext>
                </a:extLst>
              </a:tr>
              <a:tr h="436418">
                <a:tc>
                  <a:txBody>
                    <a:bodyPr/>
                    <a:lstStyle/>
                    <a:p>
                      <a:pPr algn="l">
                        <a:lnSpc>
                          <a:spcPct val="107000"/>
                        </a:lnSpc>
                        <a:spcAft>
                          <a:spcPts val="0"/>
                        </a:spcAft>
                      </a:pPr>
                      <a:r>
                        <a:rPr lang="cs-CZ" sz="1800" dirty="0">
                          <a:effectLst/>
                        </a:rPr>
                        <a:t>Accumulation of bank roles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low to prohibited</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frequent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90360834"/>
                  </a:ext>
                </a:extLst>
              </a:tr>
              <a:tr h="436418">
                <a:tc>
                  <a:txBody>
                    <a:bodyPr/>
                    <a:lstStyle/>
                    <a:p>
                      <a:pPr algn="l">
                        <a:lnSpc>
                          <a:spcPct val="107000"/>
                        </a:lnSpc>
                        <a:spcAft>
                          <a:spcPts val="0"/>
                        </a:spcAft>
                      </a:pPr>
                      <a:r>
                        <a:rPr lang="cs-CZ" sz="1800" dirty="0">
                          <a:effectLst/>
                        </a:rPr>
                        <a:t>Transaction costs of financing</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a:effectLst/>
                        </a:rPr>
                        <a:t>high</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cs-CZ" sz="1800" dirty="0">
                          <a:effectLst/>
                        </a:rPr>
                        <a:t>Low</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86893426"/>
                  </a:ext>
                </a:extLst>
              </a:tr>
            </a:tbl>
          </a:graphicData>
        </a:graphic>
      </p:graphicFrame>
    </p:spTree>
    <p:extLst>
      <p:ext uri="{BB962C8B-B14F-4D97-AF65-F5344CB8AC3E}">
        <p14:creationId xmlns:p14="http://schemas.microsoft.com/office/powerpoint/2010/main" val="32380664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err="1"/>
              <a:t>Let‘s</a:t>
            </a:r>
            <a:r>
              <a:rPr lang="cs-CZ" dirty="0"/>
              <a:t> </a:t>
            </a:r>
            <a:r>
              <a:rPr lang="cs-CZ" dirty="0" err="1"/>
              <a:t>wrap</a:t>
            </a:r>
            <a:r>
              <a:rPr lang="cs-CZ" dirty="0"/>
              <a:t> </a:t>
            </a:r>
            <a:r>
              <a:rPr lang="cs-CZ" dirty="0" err="1"/>
              <a:t>it</a:t>
            </a:r>
            <a:r>
              <a:rPr lang="cs-CZ" dirty="0"/>
              <a:t> up</a:t>
            </a:r>
            <a:br>
              <a:rPr lang="cs-CZ" dirty="0"/>
            </a:br>
            <a:br>
              <a:rPr lang="cs-CZ" dirty="0"/>
            </a:br>
            <a:br>
              <a:rPr lang="cs-CZ" dirty="0"/>
            </a:br>
            <a:r>
              <a:rPr lang="cs-CZ" sz="3600" b="0" dirty="0" err="1"/>
              <a:t>The</a:t>
            </a:r>
            <a:r>
              <a:rPr lang="cs-CZ" sz="3600" b="0" dirty="0"/>
              <a:t> </a:t>
            </a:r>
            <a:r>
              <a:rPr lang="cs-CZ" sz="3600" b="0" dirty="0" err="1"/>
              <a:t>KvIS</a:t>
            </a:r>
            <a:r>
              <a:rPr lang="cs-CZ" sz="3600" b="0" dirty="0"/>
              <a:t> </a:t>
            </a:r>
            <a:r>
              <a:rPr lang="cs-CZ" sz="3600" b="0" dirty="0" err="1"/>
              <a:t>is</a:t>
            </a:r>
            <a:r>
              <a:rPr lang="cs-CZ" sz="3600" b="0" dirty="0"/>
              <a:t> </a:t>
            </a:r>
            <a:r>
              <a:rPr lang="cs-CZ" sz="3600" b="0" dirty="0" err="1"/>
              <a:t>comming</a:t>
            </a:r>
            <a:endParaRPr lang="en-US" dirty="0"/>
          </a:p>
        </p:txBody>
      </p:sp>
    </p:spTree>
    <p:extLst>
      <p:ext uri="{BB962C8B-B14F-4D97-AF65-F5344CB8AC3E}">
        <p14:creationId xmlns:p14="http://schemas.microsoft.com/office/powerpoint/2010/main" val="3290168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číslo snímku 1">
            <a:extLst>
              <a:ext uri="{FF2B5EF4-FFF2-40B4-BE49-F238E27FC236}">
                <a16:creationId xmlns:a16="http://schemas.microsoft.com/office/drawing/2014/main" id="{E8737D18-C71C-AC2C-E656-A3ACA7AA7115}"/>
              </a:ext>
            </a:extLst>
          </p:cNvPr>
          <p:cNvSpPr>
            <a:spLocks noGrp="1"/>
          </p:cNvSpPr>
          <p:nvPr>
            <p:ph type="sldNum" sz="quarter" idx="11"/>
          </p:nvPr>
        </p:nvSpPr>
        <p:spPr/>
        <p:txBody>
          <a:bodyPr/>
          <a:lstStyle/>
          <a:p>
            <a:fld id="{0970407D-EE58-4A0B-824B-1D3AE42DD9CF}" type="slidenum">
              <a:rPr lang="en-GB" altLang="cs-CZ" noProof="0" smtClean="0"/>
              <a:pPr/>
              <a:t>48</a:t>
            </a:fld>
            <a:endParaRPr lang="en-GB" altLang="cs-CZ" noProof="0" dirty="0"/>
          </a:p>
        </p:txBody>
      </p:sp>
      <p:sp>
        <p:nvSpPr>
          <p:cNvPr id="3" name="Nadpis 2">
            <a:extLst>
              <a:ext uri="{FF2B5EF4-FFF2-40B4-BE49-F238E27FC236}">
                <a16:creationId xmlns:a16="http://schemas.microsoft.com/office/drawing/2014/main" id="{3DE3FA60-E19A-4A58-52C2-29EC8FCCFF03}"/>
              </a:ext>
            </a:extLst>
          </p:cNvPr>
          <p:cNvSpPr>
            <a:spLocks noGrp="1"/>
          </p:cNvSpPr>
          <p:nvPr>
            <p:ph type="title"/>
          </p:nvPr>
        </p:nvSpPr>
        <p:spPr/>
        <p:txBody>
          <a:bodyPr/>
          <a:lstStyle/>
          <a:p>
            <a:r>
              <a:rPr lang="cs-CZ" dirty="0" err="1"/>
              <a:t>KvIS</a:t>
            </a:r>
            <a:endParaRPr lang="en-US" dirty="0"/>
          </a:p>
        </p:txBody>
      </p:sp>
      <p:sp>
        <p:nvSpPr>
          <p:cNvPr id="4" name="Zástupný obsah 3">
            <a:extLst>
              <a:ext uri="{FF2B5EF4-FFF2-40B4-BE49-F238E27FC236}">
                <a16:creationId xmlns:a16="http://schemas.microsoft.com/office/drawing/2014/main" id="{0A01BC3D-1748-7E0F-646D-C304D8D2224C}"/>
              </a:ext>
            </a:extLst>
          </p:cNvPr>
          <p:cNvSpPr>
            <a:spLocks noGrp="1"/>
          </p:cNvSpPr>
          <p:nvPr>
            <p:ph idx="1"/>
          </p:nvPr>
        </p:nvSpPr>
        <p:spPr/>
        <p:txBody>
          <a:bodyPr/>
          <a:lstStyle/>
          <a:p>
            <a:pPr>
              <a:lnSpc>
                <a:spcPct val="150000"/>
              </a:lnSpc>
            </a:pPr>
            <a:r>
              <a:rPr lang="cs-CZ" dirty="0" err="1"/>
              <a:t>Summary</a:t>
            </a:r>
            <a:r>
              <a:rPr lang="cs-CZ" dirty="0"/>
              <a:t> </a:t>
            </a:r>
            <a:r>
              <a:rPr lang="cs-CZ" dirty="0" err="1"/>
              <a:t>of</a:t>
            </a:r>
            <a:r>
              <a:rPr lang="cs-CZ" dirty="0"/>
              <a:t> </a:t>
            </a:r>
            <a:r>
              <a:rPr lang="cs-CZ" dirty="0" err="1"/>
              <a:t>the</a:t>
            </a:r>
            <a:r>
              <a:rPr lang="cs-CZ" dirty="0"/>
              <a:t> </a:t>
            </a:r>
            <a:r>
              <a:rPr lang="cs-CZ" dirty="0" err="1"/>
              <a:t>lecture</a:t>
            </a:r>
            <a:endParaRPr lang="cs-CZ" dirty="0"/>
          </a:p>
          <a:p>
            <a:pPr>
              <a:lnSpc>
                <a:spcPct val="150000"/>
              </a:lnSpc>
            </a:pPr>
            <a:r>
              <a:rPr lang="cs-CZ" dirty="0"/>
              <a:t>Max 1 bonus point (3 </a:t>
            </a:r>
            <a:r>
              <a:rPr lang="cs-CZ" dirty="0" err="1"/>
              <a:t>questions</a:t>
            </a:r>
            <a:r>
              <a:rPr lang="cs-CZ" dirty="0"/>
              <a:t>, 1/3 point </a:t>
            </a:r>
            <a:r>
              <a:rPr lang="cs-CZ" dirty="0" err="1"/>
              <a:t>for</a:t>
            </a:r>
            <a:r>
              <a:rPr lang="cs-CZ" dirty="0"/>
              <a:t> </a:t>
            </a:r>
            <a:r>
              <a:rPr lang="cs-CZ" dirty="0" err="1"/>
              <a:t>the</a:t>
            </a:r>
            <a:r>
              <a:rPr lang="cs-CZ" dirty="0"/>
              <a:t> </a:t>
            </a:r>
            <a:r>
              <a:rPr lang="cs-CZ" dirty="0" err="1"/>
              <a:t>correct</a:t>
            </a:r>
            <a:r>
              <a:rPr lang="cs-CZ" dirty="0"/>
              <a:t> </a:t>
            </a:r>
            <a:r>
              <a:rPr lang="cs-CZ" dirty="0" err="1"/>
              <a:t>answer</a:t>
            </a:r>
            <a:r>
              <a:rPr lang="cs-CZ" dirty="0"/>
              <a:t>)</a:t>
            </a:r>
          </a:p>
          <a:p>
            <a:pPr>
              <a:lnSpc>
                <a:spcPct val="150000"/>
              </a:lnSpc>
            </a:pPr>
            <a:r>
              <a:rPr lang="cs-CZ" dirty="0" err="1"/>
              <a:t>Remember</a:t>
            </a:r>
            <a:r>
              <a:rPr lang="cs-CZ" dirty="0"/>
              <a:t> to </a:t>
            </a:r>
            <a:r>
              <a:rPr lang="cs-CZ" dirty="0" err="1"/>
              <a:t>submit</a:t>
            </a:r>
            <a:r>
              <a:rPr lang="cs-CZ" dirty="0"/>
              <a:t> </a:t>
            </a:r>
            <a:r>
              <a:rPr lang="cs-CZ" dirty="0" err="1"/>
              <a:t>your</a:t>
            </a:r>
            <a:r>
              <a:rPr lang="cs-CZ" dirty="0"/>
              <a:t> </a:t>
            </a:r>
            <a:r>
              <a:rPr lang="cs-CZ" dirty="0" err="1"/>
              <a:t>answer</a:t>
            </a:r>
            <a:r>
              <a:rPr lang="cs-CZ" dirty="0"/>
              <a:t> a </a:t>
            </a:r>
            <a:r>
              <a:rPr lang="cs-CZ" dirty="0" err="1"/>
              <a:t>few</a:t>
            </a:r>
            <a:r>
              <a:rPr lang="cs-CZ" dirty="0"/>
              <a:t> </a:t>
            </a:r>
            <a:r>
              <a:rPr lang="cs-CZ" dirty="0" err="1"/>
              <a:t>seconds</a:t>
            </a:r>
            <a:r>
              <a:rPr lang="cs-CZ" dirty="0"/>
              <a:t> </a:t>
            </a:r>
            <a:r>
              <a:rPr lang="cs-CZ" dirty="0" err="1"/>
              <a:t>ahead</a:t>
            </a:r>
            <a:r>
              <a:rPr lang="cs-CZ" dirty="0"/>
              <a:t> (</a:t>
            </a:r>
            <a:r>
              <a:rPr lang="cs-CZ" dirty="0" err="1"/>
              <a:t>lag</a:t>
            </a:r>
            <a:r>
              <a:rPr lang="cs-CZ" dirty="0"/>
              <a:t>)</a:t>
            </a:r>
            <a:endParaRPr lang="en-US" dirty="0"/>
          </a:p>
        </p:txBody>
      </p:sp>
    </p:spTree>
    <p:extLst>
      <p:ext uri="{BB962C8B-B14F-4D97-AF65-F5344CB8AC3E}">
        <p14:creationId xmlns:p14="http://schemas.microsoft.com/office/powerpoint/2010/main" val="39284350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59EC2F4-6F6C-4BA9-AD88-88629E3C2D0A}"/>
              </a:ext>
            </a:extLst>
          </p:cNvPr>
          <p:cNvSpPr>
            <a:spLocks noGrp="1"/>
          </p:cNvSpPr>
          <p:nvPr>
            <p:ph type="sldNum" sz="quarter" idx="11"/>
          </p:nvPr>
        </p:nvSpPr>
        <p:spPr/>
        <p:txBody>
          <a:bodyPr/>
          <a:lstStyle/>
          <a:p>
            <a:fld id="{0970407D-EE58-4A0B-824B-1D3AE42DD9CF}" type="slidenum">
              <a:rPr lang="en-GB" altLang="cs-CZ" noProof="0" smtClean="0"/>
              <a:pPr/>
              <a:t>49</a:t>
            </a:fld>
            <a:endParaRPr lang="en-GB" altLang="cs-CZ" noProof="0" dirty="0"/>
          </a:p>
        </p:txBody>
      </p:sp>
      <p:sp>
        <p:nvSpPr>
          <p:cNvPr id="4" name="Nadpis 3">
            <a:extLst>
              <a:ext uri="{FF2B5EF4-FFF2-40B4-BE49-F238E27FC236}">
                <a16:creationId xmlns:a16="http://schemas.microsoft.com/office/drawing/2014/main" id="{70AC61C1-0270-4F51-A598-CE748E2D871C}"/>
              </a:ext>
            </a:extLst>
          </p:cNvPr>
          <p:cNvSpPr>
            <a:spLocks noGrp="1"/>
          </p:cNvSpPr>
          <p:nvPr>
            <p:ph type="title"/>
          </p:nvPr>
        </p:nvSpPr>
        <p:spPr/>
        <p:txBody>
          <a:bodyPr/>
          <a:lstStyle/>
          <a:p>
            <a:r>
              <a:rPr lang="cs-CZ" dirty="0" err="1"/>
              <a:t>Literature</a:t>
            </a:r>
            <a:endParaRPr lang="en-US" dirty="0"/>
          </a:p>
        </p:txBody>
      </p:sp>
      <p:sp>
        <p:nvSpPr>
          <p:cNvPr id="5" name="Zástupný obsah 4">
            <a:extLst>
              <a:ext uri="{FF2B5EF4-FFF2-40B4-BE49-F238E27FC236}">
                <a16:creationId xmlns:a16="http://schemas.microsoft.com/office/drawing/2014/main" id="{2A1CEC1E-87AD-4002-A1EA-0C0C72D82316}"/>
              </a:ext>
            </a:extLst>
          </p:cNvPr>
          <p:cNvSpPr>
            <a:spLocks noGrp="1"/>
          </p:cNvSpPr>
          <p:nvPr>
            <p:ph idx="1"/>
          </p:nvPr>
        </p:nvSpPr>
        <p:spPr/>
        <p:txBody>
          <a:bodyPr/>
          <a:lstStyle/>
          <a:p>
            <a:pPr marL="72000" indent="0">
              <a:buNone/>
            </a:pPr>
            <a:r>
              <a:rPr lang="cs-CZ" b="0" i="0" dirty="0" err="1">
                <a:solidFill>
                  <a:srgbClr val="333333"/>
                </a:solidFill>
                <a:effectLst/>
                <a:latin typeface="Open Sans" panose="020B0606030504020204" pitchFamily="34" charset="0"/>
              </a:rPr>
              <a:t>What</a:t>
            </a:r>
            <a:r>
              <a:rPr lang="cs-CZ" b="0" i="0" dirty="0">
                <a:solidFill>
                  <a:srgbClr val="333333"/>
                </a:solidFill>
                <a:effectLst/>
                <a:latin typeface="Open Sans" panose="020B0606030504020204" pitchFamily="34" charset="0"/>
              </a:rPr>
              <a:t> to study: </a:t>
            </a:r>
            <a:r>
              <a:rPr lang="en-US" b="0" i="0" dirty="0">
                <a:solidFill>
                  <a:srgbClr val="3A3A3A"/>
                </a:solidFill>
                <a:effectLst/>
                <a:latin typeface="Open Sans" panose="020B0606030504020204" pitchFamily="34" charset="0"/>
              </a:rPr>
              <a:t>Rothaermel Ch 12</a:t>
            </a:r>
            <a:endParaRPr lang="cs-CZ" b="0" i="0" dirty="0">
              <a:solidFill>
                <a:srgbClr val="333333"/>
              </a:solidFill>
              <a:effectLst/>
              <a:latin typeface="Open Sans" panose="020B0606030504020204" pitchFamily="34" charset="0"/>
            </a:endParaRPr>
          </a:p>
          <a:p>
            <a:pPr marL="72000" indent="0">
              <a:lnSpc>
                <a:spcPct val="100000"/>
              </a:lnSpc>
              <a:buNone/>
            </a:pPr>
            <a:endParaRPr lang="cs-CZ" sz="1400" dirty="0">
              <a:solidFill>
                <a:srgbClr val="333333"/>
              </a:solidFill>
              <a:latin typeface="Open Sans" panose="020B0606030504020204" pitchFamily="34" charset="0"/>
            </a:endParaRPr>
          </a:p>
          <a:p>
            <a:pPr marL="72000" indent="0">
              <a:lnSpc>
                <a:spcPct val="100000"/>
              </a:lnSpc>
              <a:buNone/>
            </a:pPr>
            <a:r>
              <a:rPr lang="cs-CZ" sz="1400" b="1" dirty="0" err="1">
                <a:solidFill>
                  <a:srgbClr val="333333"/>
                </a:solidFill>
                <a:latin typeface="Open Sans" panose="020B0606030504020204" pitchFamily="34" charset="0"/>
              </a:rPr>
              <a:t>Literature</a:t>
            </a:r>
            <a:r>
              <a:rPr lang="cs-CZ" sz="1400" b="1" dirty="0">
                <a:solidFill>
                  <a:srgbClr val="333333"/>
                </a:solidFill>
                <a:latin typeface="Open Sans" panose="020B0606030504020204" pitchFamily="34" charset="0"/>
              </a:rPr>
              <a:t> </a:t>
            </a:r>
            <a:r>
              <a:rPr lang="cs-CZ" sz="1400" b="1" dirty="0" err="1">
                <a:solidFill>
                  <a:srgbClr val="333333"/>
                </a:solidFill>
                <a:latin typeface="Open Sans" panose="020B0606030504020204" pitchFamily="34" charset="0"/>
              </a:rPr>
              <a:t>used</a:t>
            </a:r>
            <a:r>
              <a:rPr lang="cs-CZ" sz="1400" b="1" dirty="0">
                <a:solidFill>
                  <a:srgbClr val="333333"/>
                </a:solidFill>
                <a:latin typeface="Open Sans" panose="020B0606030504020204" pitchFamily="34" charset="0"/>
              </a:rPr>
              <a:t> </a:t>
            </a:r>
            <a:r>
              <a:rPr lang="cs-CZ" sz="1400" b="1" dirty="0" err="1">
                <a:solidFill>
                  <a:srgbClr val="333333"/>
                </a:solidFill>
                <a:latin typeface="Open Sans" panose="020B0606030504020204" pitchFamily="34" charset="0"/>
              </a:rPr>
              <a:t>for</a:t>
            </a:r>
            <a:r>
              <a:rPr lang="cs-CZ" sz="1400" b="1" dirty="0">
                <a:solidFill>
                  <a:srgbClr val="333333"/>
                </a:solidFill>
                <a:latin typeface="Open Sans" panose="020B0606030504020204" pitchFamily="34" charset="0"/>
              </a:rPr>
              <a:t> </a:t>
            </a:r>
            <a:r>
              <a:rPr lang="cs-CZ" sz="1400" b="1" dirty="0" err="1">
                <a:solidFill>
                  <a:srgbClr val="333333"/>
                </a:solidFill>
                <a:latin typeface="Open Sans" panose="020B0606030504020204" pitchFamily="34" charset="0"/>
              </a:rPr>
              <a:t>the</a:t>
            </a:r>
            <a:r>
              <a:rPr lang="cs-CZ" sz="1400" b="1" dirty="0">
                <a:solidFill>
                  <a:srgbClr val="333333"/>
                </a:solidFill>
                <a:latin typeface="Open Sans" panose="020B0606030504020204" pitchFamily="34" charset="0"/>
              </a:rPr>
              <a:t> </a:t>
            </a:r>
            <a:r>
              <a:rPr lang="cs-CZ" sz="1400" b="1" dirty="0" err="1">
                <a:solidFill>
                  <a:srgbClr val="333333"/>
                </a:solidFill>
                <a:latin typeface="Open Sans" panose="020B0606030504020204" pitchFamily="34" charset="0"/>
              </a:rPr>
              <a:t>slides</a:t>
            </a:r>
            <a:r>
              <a:rPr lang="cs-CZ" sz="1400" b="1" dirty="0">
                <a:solidFill>
                  <a:srgbClr val="333333"/>
                </a:solidFill>
                <a:latin typeface="Open Sans" panose="020B0606030504020204" pitchFamily="34" charset="0"/>
              </a:rPr>
              <a:t>:</a:t>
            </a:r>
          </a:p>
          <a:p>
            <a:pPr marL="72000" indent="0">
              <a:lnSpc>
                <a:spcPct val="100000"/>
              </a:lnSpc>
              <a:buNone/>
            </a:pPr>
            <a:r>
              <a:rPr lang="en-US" sz="1400" b="0" i="0" dirty="0">
                <a:solidFill>
                  <a:srgbClr val="333333"/>
                </a:solidFill>
                <a:effectLst/>
                <a:latin typeface="Open Sans" panose="020B0606030504020204" pitchFamily="34" charset="0"/>
              </a:rPr>
              <a:t>Coase R. H. (1960) ‘The Problem of Social Cost’, </a:t>
            </a:r>
            <a:r>
              <a:rPr lang="en-US" sz="1400" b="0" i="1" dirty="0">
                <a:solidFill>
                  <a:srgbClr val="333333"/>
                </a:solidFill>
                <a:effectLst/>
                <a:latin typeface="Open Sans" panose="020B0606030504020204" pitchFamily="34" charset="0"/>
              </a:rPr>
              <a:t>Journal of Law and Economics</a:t>
            </a:r>
            <a:r>
              <a:rPr lang="en-US" sz="1400" b="0" i="0" dirty="0">
                <a:solidFill>
                  <a:srgbClr val="333333"/>
                </a:solidFill>
                <a:effectLst/>
                <a:latin typeface="Open Sans" panose="020B0606030504020204" pitchFamily="34" charset="0"/>
              </a:rPr>
              <a:t> 3: 1–44.</a:t>
            </a:r>
            <a:endParaRPr lang="cs-CZ" sz="1400" b="0" i="0" dirty="0">
              <a:solidFill>
                <a:srgbClr val="333333"/>
              </a:solidFill>
              <a:effectLst/>
              <a:latin typeface="Open Sans" panose="020B0606030504020204" pitchFamily="34" charset="0"/>
            </a:endParaRPr>
          </a:p>
          <a:p>
            <a:pPr marL="72000" indent="0">
              <a:lnSpc>
                <a:spcPct val="100000"/>
              </a:lnSpc>
              <a:buNone/>
            </a:pPr>
            <a:r>
              <a:rPr lang="cs-CZ" sz="1400" dirty="0">
                <a:solidFill>
                  <a:srgbClr val="333333"/>
                </a:solidFill>
                <a:latin typeface="Open Sans" panose="020B0606030504020204" pitchFamily="34" charset="0"/>
              </a:rPr>
              <a:t>Hertz N. (2001) </a:t>
            </a:r>
            <a:r>
              <a:rPr lang="en-US" sz="1400" dirty="0">
                <a:solidFill>
                  <a:srgbClr val="333333"/>
                </a:solidFill>
                <a:latin typeface="Open Sans" panose="020B0606030504020204" pitchFamily="34" charset="0"/>
              </a:rPr>
              <a:t>The Silent Takeover: Global Capitalism and the Death of Democracy</a:t>
            </a:r>
            <a:r>
              <a:rPr lang="cs-CZ" sz="1400" dirty="0">
                <a:solidFill>
                  <a:srgbClr val="333333"/>
                </a:solidFill>
                <a:latin typeface="Open Sans" panose="020B0606030504020204" pitchFamily="34" charset="0"/>
              </a:rPr>
              <a:t>.</a:t>
            </a:r>
          </a:p>
          <a:p>
            <a:pPr marL="72000" indent="0">
              <a:lnSpc>
                <a:spcPct val="100000"/>
              </a:lnSpc>
              <a:buNone/>
            </a:pPr>
            <a:r>
              <a:rPr lang="cs-CZ" sz="1400" dirty="0" err="1">
                <a:solidFill>
                  <a:srgbClr val="333333"/>
                </a:solidFill>
                <a:latin typeface="Open Sans" panose="020B0606030504020204" pitchFamily="34" charset="0"/>
              </a:rPr>
              <a:t>Friedman</a:t>
            </a:r>
            <a:r>
              <a:rPr lang="cs-CZ" sz="1400" dirty="0">
                <a:solidFill>
                  <a:srgbClr val="333333"/>
                </a:solidFill>
                <a:latin typeface="Open Sans" panose="020B0606030504020204" pitchFamily="34" charset="0"/>
              </a:rPr>
              <a:t> M. (1970) </a:t>
            </a:r>
            <a:r>
              <a:rPr lang="en-US" sz="1400" dirty="0">
                <a:solidFill>
                  <a:srgbClr val="333333"/>
                </a:solidFill>
                <a:latin typeface="Open Sans" panose="020B0606030504020204" pitchFamily="34" charset="0"/>
              </a:rPr>
              <a:t>The Social Responsibility of Business Is to Increase Its Profits</a:t>
            </a:r>
            <a:r>
              <a:rPr lang="cs-CZ" sz="1400" dirty="0">
                <a:solidFill>
                  <a:srgbClr val="333333"/>
                </a:solidFill>
                <a:latin typeface="Open Sans" panose="020B0606030504020204" pitchFamily="34" charset="0"/>
              </a:rPr>
              <a:t>.</a:t>
            </a:r>
          </a:p>
          <a:p>
            <a:pPr marL="72000" indent="0">
              <a:lnSpc>
                <a:spcPct val="100000"/>
              </a:lnSpc>
              <a:buNone/>
            </a:pPr>
            <a:endParaRPr lang="cs-CZ" sz="1400" dirty="0"/>
          </a:p>
          <a:p>
            <a:pPr marL="72000" indent="0">
              <a:lnSpc>
                <a:spcPct val="100000"/>
              </a:lnSpc>
              <a:buNone/>
            </a:pPr>
            <a:endParaRPr lang="cs-CZ" sz="1400" dirty="0"/>
          </a:p>
          <a:p>
            <a:pPr marL="72000" indent="0">
              <a:lnSpc>
                <a:spcPct val="100000"/>
              </a:lnSpc>
              <a:buNone/>
            </a:pPr>
            <a:r>
              <a:rPr lang="en-US" sz="1400" dirty="0">
                <a:solidFill>
                  <a:srgbClr val="333333"/>
                </a:solidFill>
                <a:latin typeface="Open Sans" panose="020B0606030504020204" pitchFamily="34" charset="0"/>
              </a:rPr>
              <a:t>Graphics (interactions among key players, 3x) borrowed from Dushyant Maheshwari`s lecture Models of Corporate Governance, retrieved from SlideShare</a:t>
            </a:r>
            <a:r>
              <a:rPr lang="cs-CZ" sz="1400" dirty="0">
                <a:solidFill>
                  <a:srgbClr val="333333"/>
                </a:solidFill>
                <a:latin typeface="Open Sans" panose="020B0606030504020204" pitchFamily="34" charset="0"/>
              </a:rPr>
              <a:t>.</a:t>
            </a:r>
            <a:endParaRPr lang="en-US" sz="1400" dirty="0">
              <a:solidFill>
                <a:srgbClr val="333333"/>
              </a:solidFill>
              <a:latin typeface="Open Sans" panose="020B0606030504020204" pitchFamily="34" charset="0"/>
            </a:endParaRPr>
          </a:p>
          <a:p>
            <a:pPr marL="72000" indent="0">
              <a:lnSpc>
                <a:spcPct val="100000"/>
              </a:lnSpc>
              <a:buNone/>
            </a:pPr>
            <a:r>
              <a:rPr lang="en-US" sz="1400" dirty="0">
                <a:solidFill>
                  <a:srgbClr val="333333"/>
                </a:solidFill>
                <a:latin typeface="Open Sans" panose="020B0606030504020204" pitchFamily="34" charset="0"/>
              </a:rPr>
              <a:t>Ownership patterns </a:t>
            </a:r>
            <a:r>
              <a:rPr lang="en-US" sz="1400">
                <a:solidFill>
                  <a:srgbClr val="333333"/>
                </a:solidFill>
                <a:latin typeface="Open Sans" panose="020B0606030504020204" pitchFamily="34" charset="0"/>
              </a:rPr>
              <a:t>data obtained </a:t>
            </a:r>
            <a:r>
              <a:rPr lang="en-US" sz="1400" dirty="0">
                <a:solidFill>
                  <a:srgbClr val="333333"/>
                </a:solidFill>
                <a:latin typeface="Open Sans" panose="020B0606030504020204" pitchFamily="34" charset="0"/>
              </a:rPr>
              <a:t>from Joy Clarisse </a:t>
            </a:r>
            <a:r>
              <a:rPr lang="en-US" sz="1400" dirty="0" err="1">
                <a:solidFill>
                  <a:srgbClr val="333333"/>
                </a:solidFill>
                <a:latin typeface="Open Sans" panose="020B0606030504020204" pitchFamily="34" charset="0"/>
              </a:rPr>
              <a:t>Dagala`s</a:t>
            </a:r>
            <a:r>
              <a:rPr lang="en-US" sz="1400" dirty="0">
                <a:solidFill>
                  <a:srgbClr val="333333"/>
                </a:solidFill>
                <a:latin typeface="Open Sans" panose="020B0606030504020204" pitchFamily="34" charset="0"/>
              </a:rPr>
              <a:t> Chapter 4: Models of Corporate Governance, retrieved from SlideShare</a:t>
            </a:r>
          </a:p>
          <a:p>
            <a:pPr marL="72000" indent="0">
              <a:lnSpc>
                <a:spcPct val="100000"/>
              </a:lnSpc>
              <a:buNone/>
            </a:pPr>
            <a:endParaRPr lang="en-US" sz="1400" dirty="0"/>
          </a:p>
        </p:txBody>
      </p:sp>
    </p:spTree>
    <p:extLst>
      <p:ext uri="{BB962C8B-B14F-4D97-AF65-F5344CB8AC3E}">
        <p14:creationId xmlns:p14="http://schemas.microsoft.com/office/powerpoint/2010/main" val="2541790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BFB541E8-1C73-5CE2-74C4-495F915FC9BE}"/>
              </a:ext>
            </a:extLst>
          </p:cNvPr>
          <p:cNvSpPr>
            <a:spLocks noGrp="1"/>
          </p:cNvSpPr>
          <p:nvPr>
            <p:ph type="title"/>
          </p:nvPr>
        </p:nvSpPr>
        <p:spPr/>
        <p:txBody>
          <a:bodyPr/>
          <a:lstStyle/>
          <a:p>
            <a:r>
              <a:rPr lang="cs-CZ" dirty="0" err="1"/>
              <a:t>The</a:t>
            </a:r>
            <a:r>
              <a:rPr lang="cs-CZ" dirty="0"/>
              <a:t> business </a:t>
            </a:r>
            <a:r>
              <a:rPr lang="cs-CZ" dirty="0" err="1"/>
              <a:t>ethics</a:t>
            </a:r>
            <a:br>
              <a:rPr lang="cs-CZ" dirty="0"/>
            </a:br>
            <a:br>
              <a:rPr lang="cs-CZ" dirty="0"/>
            </a:br>
            <a:br>
              <a:rPr lang="cs-CZ" dirty="0"/>
            </a:br>
            <a:endParaRPr lang="en-US" dirty="0"/>
          </a:p>
        </p:txBody>
      </p:sp>
    </p:spTree>
    <p:extLst>
      <p:ext uri="{BB962C8B-B14F-4D97-AF65-F5344CB8AC3E}">
        <p14:creationId xmlns:p14="http://schemas.microsoft.com/office/powerpoint/2010/main" val="212173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6</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The</a:t>
            </a:r>
            <a:r>
              <a:rPr lang="cs-CZ" dirty="0"/>
              <a:t> business </a:t>
            </a:r>
            <a:r>
              <a:rPr lang="cs-CZ" dirty="0" err="1"/>
              <a:t>ethics</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a:xfrm>
            <a:off x="720000" y="2531327"/>
            <a:ext cx="10753200" cy="3300672"/>
          </a:xfrm>
        </p:spPr>
        <p:txBody>
          <a:bodyPr/>
          <a:lstStyle/>
          <a:p>
            <a:pPr marL="72000" indent="0">
              <a:buNone/>
            </a:pPr>
            <a:r>
              <a:rPr lang="en-US" sz="2400" dirty="0">
                <a:solidFill>
                  <a:srgbClr val="000000"/>
                </a:solidFill>
                <a:latin typeface="LiberationSerif"/>
              </a:rPr>
              <a:t>Staying within the law is a minimum acceptable standard.</a:t>
            </a:r>
            <a:endParaRPr lang="cs-CZ" sz="2400" dirty="0">
              <a:solidFill>
                <a:srgbClr val="000000"/>
              </a:solidFill>
              <a:latin typeface="LiberationSerif"/>
            </a:endParaRPr>
          </a:p>
          <a:p>
            <a:pPr marL="72000" indent="0">
              <a:buNone/>
            </a:pPr>
            <a:r>
              <a:rPr lang="cs-CZ" sz="2400" dirty="0">
                <a:solidFill>
                  <a:srgbClr val="000000"/>
                </a:solidFill>
                <a:latin typeface="LiberationSerif"/>
              </a:rPr>
              <a:t>Society </a:t>
            </a:r>
            <a:r>
              <a:rPr lang="cs-CZ" sz="2400" dirty="0" err="1">
                <a:solidFill>
                  <a:srgbClr val="000000"/>
                </a:solidFill>
                <a:latin typeface="LiberationSerif"/>
              </a:rPr>
              <a:t>expects</a:t>
            </a:r>
            <a:r>
              <a:rPr lang="cs-CZ" sz="2400" dirty="0">
                <a:solidFill>
                  <a:srgbClr val="000000"/>
                </a:solidFill>
                <a:latin typeface="LiberationSerif"/>
              </a:rPr>
              <a:t> more.</a:t>
            </a:r>
          </a:p>
          <a:p>
            <a:pPr marL="72000" indent="0">
              <a:buNone/>
            </a:pPr>
            <a:r>
              <a:rPr lang="cs-CZ" sz="2400" dirty="0">
                <a:solidFill>
                  <a:srgbClr val="000000"/>
                </a:solidFill>
                <a:latin typeface="LiberationSerif"/>
              </a:rPr>
              <a:t>Non-</a:t>
            </a:r>
            <a:r>
              <a:rPr lang="cs-CZ" sz="2400" dirty="0" err="1">
                <a:solidFill>
                  <a:srgbClr val="000000"/>
                </a:solidFill>
                <a:latin typeface="LiberationSerif"/>
              </a:rPr>
              <a:t>written</a:t>
            </a:r>
            <a:r>
              <a:rPr lang="cs-CZ" sz="2400" dirty="0">
                <a:solidFill>
                  <a:srgbClr val="000000"/>
                </a:solidFill>
                <a:latin typeface="LiberationSerif"/>
              </a:rPr>
              <a:t> </a:t>
            </a:r>
            <a:r>
              <a:rPr lang="cs-CZ" sz="2400" dirty="0" err="1">
                <a:solidFill>
                  <a:srgbClr val="000000"/>
                </a:solidFill>
                <a:latin typeface="LiberationSerif"/>
              </a:rPr>
              <a:t>rules</a:t>
            </a:r>
            <a:r>
              <a:rPr lang="cs-CZ" sz="2400" dirty="0">
                <a:solidFill>
                  <a:srgbClr val="000000"/>
                </a:solidFill>
                <a:latin typeface="LiberationSerif"/>
              </a:rPr>
              <a:t>.</a:t>
            </a:r>
          </a:p>
          <a:p>
            <a:pPr marL="72000" indent="0">
              <a:buNone/>
            </a:pPr>
            <a:r>
              <a:rPr lang="cs-CZ" sz="2400" dirty="0" err="1">
                <a:solidFill>
                  <a:srgbClr val="000000"/>
                </a:solidFill>
                <a:latin typeface="LiberationSerif"/>
              </a:rPr>
              <a:t>Related</a:t>
            </a:r>
            <a:r>
              <a:rPr lang="cs-CZ" sz="2400" dirty="0">
                <a:solidFill>
                  <a:srgbClr val="000000"/>
                </a:solidFill>
                <a:latin typeface="LiberationSerif"/>
              </a:rPr>
              <a:t> to </a:t>
            </a:r>
            <a:r>
              <a:rPr lang="cs-CZ" sz="2400" dirty="0" err="1">
                <a:solidFill>
                  <a:srgbClr val="000000"/>
                </a:solidFill>
                <a:latin typeface="LiberationSerif"/>
              </a:rPr>
              <a:t>brand</a:t>
            </a:r>
            <a:r>
              <a:rPr lang="cs-CZ" sz="2400" dirty="0">
                <a:solidFill>
                  <a:srgbClr val="000000"/>
                </a:solidFill>
                <a:latin typeface="LiberationSerif"/>
              </a:rPr>
              <a:t>, image, „</a:t>
            </a:r>
            <a:r>
              <a:rPr lang="cs-CZ" sz="2400" dirty="0" err="1">
                <a:solidFill>
                  <a:srgbClr val="000000"/>
                </a:solidFill>
                <a:latin typeface="LiberationSerif"/>
              </a:rPr>
              <a:t>license</a:t>
            </a:r>
            <a:r>
              <a:rPr lang="cs-CZ" sz="2400" dirty="0">
                <a:solidFill>
                  <a:srgbClr val="000000"/>
                </a:solidFill>
                <a:latin typeface="LiberationSerif"/>
              </a:rPr>
              <a:t> to </a:t>
            </a:r>
            <a:r>
              <a:rPr lang="cs-CZ" sz="2400" dirty="0" err="1">
                <a:solidFill>
                  <a:srgbClr val="000000"/>
                </a:solidFill>
                <a:latin typeface="LiberationSerif"/>
              </a:rPr>
              <a:t>operate</a:t>
            </a:r>
            <a:r>
              <a:rPr lang="cs-CZ" sz="2400" dirty="0">
                <a:solidFill>
                  <a:srgbClr val="000000"/>
                </a:solidFill>
                <a:latin typeface="LiberationSerif"/>
              </a:rPr>
              <a:t>“.</a:t>
            </a:r>
          </a:p>
        </p:txBody>
      </p:sp>
      <p:pic>
        <p:nvPicPr>
          <p:cNvPr id="6" name="Obrázek 5">
            <a:extLst>
              <a:ext uri="{FF2B5EF4-FFF2-40B4-BE49-F238E27FC236}">
                <a16:creationId xmlns:a16="http://schemas.microsoft.com/office/drawing/2014/main" id="{EA536498-048F-4CEF-AE1D-F43EDBB7F26E}"/>
              </a:ext>
            </a:extLst>
          </p:cNvPr>
          <p:cNvPicPr>
            <a:picLocks noChangeAspect="1"/>
          </p:cNvPicPr>
          <p:nvPr/>
        </p:nvPicPr>
        <p:blipFill>
          <a:blip r:embed="rId3"/>
          <a:stretch>
            <a:fillRect/>
          </a:stretch>
        </p:blipFill>
        <p:spPr>
          <a:xfrm>
            <a:off x="719999" y="1620139"/>
            <a:ext cx="10753199" cy="668663"/>
          </a:xfrm>
          <a:prstGeom prst="rect">
            <a:avLst/>
          </a:prstGeom>
        </p:spPr>
      </p:pic>
    </p:spTree>
    <p:extLst>
      <p:ext uri="{BB962C8B-B14F-4D97-AF65-F5344CB8AC3E}">
        <p14:creationId xmlns:p14="http://schemas.microsoft.com/office/powerpoint/2010/main" val="33503588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7</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The</a:t>
            </a:r>
            <a:r>
              <a:rPr lang="cs-CZ" dirty="0"/>
              <a:t> business </a:t>
            </a:r>
            <a:r>
              <a:rPr lang="cs-CZ" dirty="0" err="1"/>
              <a:t>ethics</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buNone/>
            </a:pPr>
            <a:r>
              <a:rPr lang="cs-CZ" sz="2400" dirty="0" err="1">
                <a:solidFill>
                  <a:srgbClr val="000000"/>
                </a:solidFill>
                <a:latin typeface="LiberationSerif"/>
              </a:rPr>
              <a:t>The</a:t>
            </a:r>
            <a:r>
              <a:rPr lang="cs-CZ" sz="2400" dirty="0">
                <a:solidFill>
                  <a:srgbClr val="000000"/>
                </a:solidFill>
                <a:latin typeface="LiberationSerif"/>
              </a:rPr>
              <a:t> business of business </a:t>
            </a:r>
            <a:r>
              <a:rPr lang="cs-CZ" sz="2400" dirty="0" err="1">
                <a:solidFill>
                  <a:srgbClr val="000000"/>
                </a:solidFill>
                <a:latin typeface="LiberationSerif"/>
              </a:rPr>
              <a:t>is</a:t>
            </a:r>
            <a:r>
              <a:rPr lang="cs-CZ" sz="2400" dirty="0">
                <a:solidFill>
                  <a:srgbClr val="000000"/>
                </a:solidFill>
                <a:latin typeface="LiberationSerif"/>
              </a:rPr>
              <a:t> business.</a:t>
            </a:r>
          </a:p>
          <a:p>
            <a:pPr marL="72000" indent="0">
              <a:buNone/>
            </a:pPr>
            <a:endParaRPr lang="cs-CZ" sz="2400" dirty="0">
              <a:solidFill>
                <a:srgbClr val="000000"/>
              </a:solidFill>
              <a:latin typeface="LiberationSerif"/>
            </a:endParaRPr>
          </a:p>
          <a:p>
            <a:pPr marL="72000" indent="0">
              <a:buNone/>
            </a:pPr>
            <a:r>
              <a:rPr lang="cs-CZ" sz="2400" dirty="0">
                <a:solidFill>
                  <a:srgbClr val="000000"/>
                </a:solidFill>
                <a:latin typeface="LiberationSerif"/>
              </a:rPr>
              <a:t>„</a:t>
            </a:r>
            <a:r>
              <a:rPr lang="en-US" sz="2400" dirty="0">
                <a:solidFill>
                  <a:srgbClr val="000000"/>
                </a:solidFill>
                <a:latin typeface="LiberationSerif"/>
              </a:rPr>
              <a:t>The Social Responsibility of Business Is to Increase Its Profits</a:t>
            </a:r>
            <a:r>
              <a:rPr lang="cs-CZ" sz="2400" dirty="0">
                <a:solidFill>
                  <a:srgbClr val="000000"/>
                </a:solidFill>
                <a:latin typeface="LiberationSerif"/>
              </a:rPr>
              <a:t>“</a:t>
            </a:r>
          </a:p>
          <a:p>
            <a:pPr marL="72000" indent="0">
              <a:buNone/>
            </a:pPr>
            <a:r>
              <a:rPr lang="cs-CZ" sz="2400" b="1" dirty="0">
                <a:solidFill>
                  <a:srgbClr val="000000"/>
                </a:solidFill>
                <a:latin typeface="LiberationSerif"/>
              </a:rPr>
              <a:t>Q: </a:t>
            </a:r>
            <a:r>
              <a:rPr lang="cs-CZ" sz="2400" b="1" dirty="0" err="1">
                <a:solidFill>
                  <a:srgbClr val="000000"/>
                </a:solidFill>
                <a:latin typeface="LiberationSerif"/>
              </a:rPr>
              <a:t>author</a:t>
            </a:r>
            <a:r>
              <a:rPr lang="cs-CZ" sz="2400" b="1" dirty="0">
                <a:solidFill>
                  <a:srgbClr val="000000"/>
                </a:solidFill>
                <a:latin typeface="LiberationSerif"/>
              </a:rPr>
              <a:t>, </a:t>
            </a:r>
            <a:r>
              <a:rPr lang="cs-CZ" sz="2400" b="1" dirty="0" err="1">
                <a:solidFill>
                  <a:srgbClr val="000000"/>
                </a:solidFill>
                <a:latin typeface="LiberationSerif"/>
              </a:rPr>
              <a:t>year</a:t>
            </a:r>
            <a:r>
              <a:rPr lang="cs-CZ" sz="2400" b="1" dirty="0">
                <a:solidFill>
                  <a:srgbClr val="000000"/>
                </a:solidFill>
                <a:latin typeface="LiberationSerif"/>
              </a:rPr>
              <a:t>?</a:t>
            </a:r>
          </a:p>
          <a:p>
            <a:pPr marL="72000" indent="0">
              <a:buNone/>
            </a:pPr>
            <a:endParaRPr lang="cs-CZ" sz="2400" dirty="0">
              <a:solidFill>
                <a:srgbClr val="000000"/>
              </a:solidFill>
              <a:latin typeface="LiberationSerif"/>
            </a:endParaRPr>
          </a:p>
          <a:p>
            <a:pPr marL="72000" indent="0">
              <a:buNone/>
            </a:pPr>
            <a:r>
              <a:rPr lang="cs-CZ" sz="2400" dirty="0">
                <a:solidFill>
                  <a:srgbClr val="000000"/>
                </a:solidFill>
                <a:latin typeface="LiberationSerif"/>
              </a:rPr>
              <a:t>Adam Smith, 1759: </a:t>
            </a:r>
            <a:r>
              <a:rPr lang="en-US" sz="2400" dirty="0">
                <a:solidFill>
                  <a:srgbClr val="000000"/>
                </a:solidFill>
                <a:latin typeface="LiberationSerif"/>
              </a:rPr>
              <a:t>The Theory of Moral Sentiments</a:t>
            </a:r>
            <a:r>
              <a:rPr lang="cs-CZ" sz="2400" dirty="0">
                <a:solidFill>
                  <a:srgbClr val="000000"/>
                </a:solidFill>
                <a:latin typeface="LiberationSerif"/>
              </a:rPr>
              <a:t> (</a:t>
            </a:r>
            <a:r>
              <a:rPr lang="cs-CZ" sz="2400" dirty="0" err="1">
                <a:solidFill>
                  <a:srgbClr val="000000"/>
                </a:solidFill>
                <a:latin typeface="LiberationSerif"/>
              </a:rPr>
              <a:t>Wealth</a:t>
            </a:r>
            <a:r>
              <a:rPr lang="cs-CZ" sz="2400" dirty="0">
                <a:solidFill>
                  <a:srgbClr val="000000"/>
                </a:solidFill>
                <a:latin typeface="LiberationSerif"/>
              </a:rPr>
              <a:t> of </a:t>
            </a:r>
            <a:r>
              <a:rPr lang="cs-CZ" sz="2400" dirty="0" err="1">
                <a:solidFill>
                  <a:srgbClr val="000000"/>
                </a:solidFill>
                <a:latin typeface="LiberationSerif"/>
              </a:rPr>
              <a:t>Nations</a:t>
            </a:r>
            <a:r>
              <a:rPr lang="cs-CZ" sz="2400" dirty="0">
                <a:solidFill>
                  <a:srgbClr val="000000"/>
                </a:solidFill>
                <a:latin typeface="LiberationSerif"/>
              </a:rPr>
              <a:t>: 1776)</a:t>
            </a:r>
          </a:p>
          <a:p>
            <a:pPr marL="72000" indent="0">
              <a:buNone/>
            </a:pPr>
            <a:r>
              <a:rPr lang="cs-CZ" sz="2400" i="1" dirty="0">
                <a:solidFill>
                  <a:srgbClr val="000000"/>
                </a:solidFill>
                <a:latin typeface="LiberationSerif"/>
              </a:rPr>
              <a:t>„</a:t>
            </a:r>
            <a:r>
              <a:rPr lang="cs-CZ" sz="2400" i="1" dirty="0" err="1">
                <a:solidFill>
                  <a:srgbClr val="000000"/>
                </a:solidFill>
                <a:latin typeface="LiberationSerif"/>
              </a:rPr>
              <a:t>invisible</a:t>
            </a:r>
            <a:r>
              <a:rPr lang="cs-CZ" sz="2400" i="1" dirty="0">
                <a:solidFill>
                  <a:srgbClr val="000000"/>
                </a:solidFill>
                <a:latin typeface="LiberationSerif"/>
              </a:rPr>
              <a:t> hand of </a:t>
            </a:r>
            <a:r>
              <a:rPr lang="cs-CZ" sz="2400" i="1" dirty="0" err="1">
                <a:solidFill>
                  <a:srgbClr val="000000"/>
                </a:solidFill>
                <a:latin typeface="LiberationSerif"/>
              </a:rPr>
              <a:t>the</a:t>
            </a:r>
            <a:r>
              <a:rPr lang="cs-CZ" sz="2400" i="1" dirty="0">
                <a:solidFill>
                  <a:srgbClr val="000000"/>
                </a:solidFill>
                <a:latin typeface="LiberationSerif"/>
              </a:rPr>
              <a:t> market“ </a:t>
            </a:r>
            <a:r>
              <a:rPr lang="cs-CZ" sz="2400" dirty="0">
                <a:solidFill>
                  <a:srgbClr val="000000"/>
                </a:solidFill>
                <a:latin typeface="LiberationSerif"/>
              </a:rPr>
              <a:t>in </a:t>
            </a:r>
            <a:r>
              <a:rPr lang="cs-CZ" sz="2400" dirty="0" err="1">
                <a:solidFill>
                  <a:srgbClr val="000000"/>
                </a:solidFill>
                <a:latin typeface="LiberationSerif"/>
              </a:rPr>
              <a:t>both</a:t>
            </a:r>
            <a:r>
              <a:rPr lang="cs-CZ" sz="2400" dirty="0">
                <a:solidFill>
                  <a:srgbClr val="000000"/>
                </a:solidFill>
                <a:latin typeface="LiberationSerif"/>
              </a:rPr>
              <a:t> </a:t>
            </a:r>
            <a:r>
              <a:rPr lang="cs-CZ" sz="2400" dirty="0" err="1">
                <a:solidFill>
                  <a:srgbClr val="000000"/>
                </a:solidFill>
                <a:latin typeface="LiberationSerif"/>
              </a:rPr>
              <a:t>books</a:t>
            </a:r>
            <a:r>
              <a:rPr lang="cs-CZ" sz="2400" dirty="0">
                <a:solidFill>
                  <a:srgbClr val="000000"/>
                </a:solidFill>
                <a:latin typeface="LiberationSerif"/>
              </a:rPr>
              <a:t> but </a:t>
            </a:r>
            <a:r>
              <a:rPr lang="cs-CZ" sz="2400" dirty="0" err="1">
                <a:solidFill>
                  <a:srgbClr val="000000"/>
                </a:solidFill>
                <a:latin typeface="LiberationSerif"/>
              </a:rPr>
              <a:t>extensive</a:t>
            </a:r>
            <a:r>
              <a:rPr lang="cs-CZ" sz="2400" dirty="0">
                <a:solidFill>
                  <a:srgbClr val="000000"/>
                </a:solidFill>
                <a:latin typeface="LiberationSerif"/>
              </a:rPr>
              <a:t> use in 20th </a:t>
            </a:r>
            <a:r>
              <a:rPr lang="cs-CZ" sz="2400" dirty="0" err="1">
                <a:solidFill>
                  <a:srgbClr val="000000"/>
                </a:solidFill>
                <a:latin typeface="LiberationSerif"/>
              </a:rPr>
              <a:t>century</a:t>
            </a:r>
            <a:r>
              <a:rPr lang="cs-CZ" sz="2400" dirty="0">
                <a:solidFill>
                  <a:srgbClr val="000000"/>
                </a:solidFill>
                <a:latin typeface="LiberationSerif"/>
              </a:rPr>
              <a:t> by Paul </a:t>
            </a:r>
            <a:r>
              <a:rPr lang="cs-CZ" sz="2400" dirty="0" err="1">
                <a:solidFill>
                  <a:srgbClr val="000000"/>
                </a:solidFill>
                <a:latin typeface="LiberationSerif"/>
              </a:rPr>
              <a:t>Samuelson</a:t>
            </a:r>
            <a:r>
              <a:rPr lang="cs-CZ" sz="2400" dirty="0">
                <a:solidFill>
                  <a:srgbClr val="000000"/>
                </a:solidFill>
                <a:latin typeface="LiberationSerif"/>
              </a:rPr>
              <a:t>.</a:t>
            </a:r>
          </a:p>
          <a:p>
            <a:pPr marL="72000" indent="0">
              <a:buNone/>
            </a:pPr>
            <a:endParaRPr lang="cs-CZ" sz="2400" dirty="0">
              <a:solidFill>
                <a:srgbClr val="000000"/>
              </a:solidFill>
              <a:latin typeface="LiberationSerif"/>
            </a:endParaRPr>
          </a:p>
          <a:p>
            <a:pPr marL="72000" indent="0">
              <a:buNone/>
            </a:pPr>
            <a:r>
              <a:rPr lang="cs-CZ" sz="2400" dirty="0" err="1">
                <a:solidFill>
                  <a:srgbClr val="000000"/>
                </a:solidFill>
                <a:latin typeface="LiberationSerif"/>
              </a:rPr>
              <a:t>Noreen</a:t>
            </a:r>
            <a:r>
              <a:rPr lang="cs-CZ" sz="2400" dirty="0">
                <a:solidFill>
                  <a:srgbClr val="000000"/>
                </a:solidFill>
                <a:latin typeface="LiberationSerif"/>
              </a:rPr>
              <a:t> Hertz, 2001: </a:t>
            </a:r>
            <a:r>
              <a:rPr lang="cs-CZ" sz="2400" dirty="0" err="1">
                <a:solidFill>
                  <a:srgbClr val="000000"/>
                </a:solidFill>
                <a:latin typeface="LiberationSerif"/>
              </a:rPr>
              <a:t>The</a:t>
            </a:r>
            <a:r>
              <a:rPr lang="cs-CZ" sz="2400" dirty="0">
                <a:solidFill>
                  <a:srgbClr val="000000"/>
                </a:solidFill>
                <a:latin typeface="LiberationSerif"/>
              </a:rPr>
              <a:t> </a:t>
            </a:r>
            <a:r>
              <a:rPr lang="cs-CZ" sz="2400" dirty="0" err="1">
                <a:solidFill>
                  <a:srgbClr val="000000"/>
                </a:solidFill>
                <a:latin typeface="LiberationSerif"/>
              </a:rPr>
              <a:t>Silent</a:t>
            </a:r>
            <a:r>
              <a:rPr lang="cs-CZ" sz="2400" dirty="0">
                <a:solidFill>
                  <a:srgbClr val="000000"/>
                </a:solidFill>
                <a:latin typeface="LiberationSerif"/>
              </a:rPr>
              <a:t> </a:t>
            </a:r>
            <a:r>
              <a:rPr lang="cs-CZ" sz="2400" dirty="0" err="1">
                <a:solidFill>
                  <a:srgbClr val="000000"/>
                </a:solidFill>
                <a:latin typeface="LiberationSerif"/>
              </a:rPr>
              <a:t>Takeover</a:t>
            </a:r>
            <a:endParaRPr lang="cs-CZ" sz="2400" dirty="0">
              <a:solidFill>
                <a:srgbClr val="000000"/>
              </a:solidFill>
              <a:latin typeface="LiberationSerif"/>
            </a:endParaRPr>
          </a:p>
        </p:txBody>
      </p:sp>
    </p:spTree>
    <p:extLst>
      <p:ext uri="{BB962C8B-B14F-4D97-AF65-F5344CB8AC3E}">
        <p14:creationId xmlns:p14="http://schemas.microsoft.com/office/powerpoint/2010/main" val="296857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8</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Beyond</a:t>
            </a:r>
            <a:r>
              <a:rPr lang="cs-CZ" dirty="0"/>
              <a:t> </a:t>
            </a:r>
            <a:r>
              <a:rPr lang="cs-CZ" dirty="0" err="1"/>
              <a:t>the</a:t>
            </a:r>
            <a:r>
              <a:rPr lang="cs-CZ" dirty="0"/>
              <a:t> </a:t>
            </a:r>
            <a:r>
              <a:rPr lang="cs-CZ" dirty="0" err="1"/>
              <a:t>shareholder</a:t>
            </a:r>
            <a:r>
              <a:rPr lang="cs-CZ" dirty="0"/>
              <a:t> </a:t>
            </a:r>
            <a:r>
              <a:rPr lang="cs-CZ" dirty="0" err="1"/>
              <a:t>approach</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lnSpc>
                <a:spcPct val="100000"/>
              </a:lnSpc>
              <a:buNone/>
            </a:pPr>
            <a:r>
              <a:rPr lang="cs-CZ" sz="2400" b="0" i="0" dirty="0" err="1">
                <a:solidFill>
                  <a:srgbClr val="000000"/>
                </a:solidFill>
                <a:effectLst/>
                <a:latin typeface="LiberationSerif"/>
              </a:rPr>
              <a:t>The</a:t>
            </a:r>
            <a:r>
              <a:rPr lang="cs-CZ" sz="2400" b="0" i="0" dirty="0">
                <a:solidFill>
                  <a:srgbClr val="000000"/>
                </a:solidFill>
                <a:effectLst/>
                <a:latin typeface="LiberationSerif"/>
              </a:rPr>
              <a:t> </a:t>
            </a:r>
            <a:r>
              <a:rPr lang="cs-CZ" sz="2400" b="0" i="0" dirty="0" err="1">
                <a:solidFill>
                  <a:srgbClr val="000000"/>
                </a:solidFill>
                <a:effectLst/>
                <a:latin typeface="LiberationSerif"/>
              </a:rPr>
              <a:t>larger</a:t>
            </a:r>
            <a:r>
              <a:rPr lang="cs-CZ" sz="2400" b="0" i="0" dirty="0">
                <a:solidFill>
                  <a:srgbClr val="000000"/>
                </a:solidFill>
                <a:effectLst/>
                <a:latin typeface="LiberationSerif"/>
              </a:rPr>
              <a:t> </a:t>
            </a:r>
            <a:r>
              <a:rPr lang="cs-CZ" sz="2400" b="0" i="0" dirty="0" err="1">
                <a:solidFill>
                  <a:srgbClr val="000000"/>
                </a:solidFill>
                <a:effectLst/>
                <a:latin typeface="LiberationSerif"/>
              </a:rPr>
              <a:t>pie</a:t>
            </a:r>
            <a:r>
              <a:rPr lang="cs-CZ" sz="2400" b="0" i="0" dirty="0">
                <a:solidFill>
                  <a:srgbClr val="000000"/>
                </a:solidFill>
                <a:effectLst/>
                <a:latin typeface="LiberationSerif"/>
              </a:rPr>
              <a:t>: stakeholder </a:t>
            </a:r>
            <a:r>
              <a:rPr lang="cs-CZ" sz="2400" b="0" i="0" dirty="0" err="1">
                <a:solidFill>
                  <a:srgbClr val="000000"/>
                </a:solidFill>
                <a:effectLst/>
                <a:latin typeface="LiberationSerif"/>
              </a:rPr>
              <a:t>view</a:t>
            </a:r>
            <a:r>
              <a:rPr lang="cs-CZ" sz="2400" b="0" i="0" dirty="0">
                <a:solidFill>
                  <a:srgbClr val="000000"/>
                </a:solidFill>
                <a:effectLst/>
                <a:latin typeface="LiberationSerif"/>
              </a:rPr>
              <a:t> and </a:t>
            </a:r>
            <a:r>
              <a:rPr lang="cs-CZ" sz="2400" b="0" i="0" dirty="0" err="1">
                <a:solidFill>
                  <a:srgbClr val="000000"/>
                </a:solidFill>
                <a:effectLst/>
                <a:latin typeface="LiberationSerif"/>
              </a:rPr>
              <a:t>Corporate</a:t>
            </a:r>
            <a:r>
              <a:rPr lang="cs-CZ" sz="2400" b="0" i="0" dirty="0">
                <a:solidFill>
                  <a:srgbClr val="000000"/>
                </a:solidFill>
                <a:effectLst/>
                <a:latin typeface="LiberationSerif"/>
              </a:rPr>
              <a:t> </a:t>
            </a:r>
            <a:r>
              <a:rPr lang="cs-CZ" sz="2400" b="0" i="0" dirty="0" err="1">
                <a:solidFill>
                  <a:srgbClr val="000000"/>
                </a:solidFill>
                <a:effectLst/>
                <a:latin typeface="LiberationSerif"/>
              </a:rPr>
              <a:t>Social</a:t>
            </a:r>
            <a:r>
              <a:rPr lang="cs-CZ" sz="2400" b="0" i="0" dirty="0">
                <a:solidFill>
                  <a:srgbClr val="000000"/>
                </a:solidFill>
                <a:effectLst/>
                <a:latin typeface="LiberationSerif"/>
              </a:rPr>
              <a:t> </a:t>
            </a:r>
            <a:r>
              <a:rPr lang="cs-CZ" sz="2400" b="0" i="0" dirty="0" err="1">
                <a:solidFill>
                  <a:srgbClr val="000000"/>
                </a:solidFill>
                <a:effectLst/>
                <a:latin typeface="LiberationSerif"/>
              </a:rPr>
              <a:t>Responsibility</a:t>
            </a:r>
            <a:r>
              <a:rPr lang="cs-CZ" sz="2400" b="0" i="0" dirty="0">
                <a:solidFill>
                  <a:srgbClr val="000000"/>
                </a:solidFill>
                <a:effectLst/>
                <a:latin typeface="LiberationSerif"/>
              </a:rPr>
              <a:t> (CSR)</a:t>
            </a:r>
          </a:p>
          <a:p>
            <a:pPr marL="72000" indent="0">
              <a:lnSpc>
                <a:spcPct val="100000"/>
              </a:lnSpc>
              <a:buNone/>
            </a:pPr>
            <a:endParaRPr lang="cs-CZ" sz="2400" dirty="0">
              <a:solidFill>
                <a:srgbClr val="000000"/>
              </a:solidFill>
              <a:latin typeface="LiberationSerif"/>
            </a:endParaRPr>
          </a:p>
          <a:p>
            <a:pPr marL="72000" indent="0">
              <a:lnSpc>
                <a:spcPct val="100000"/>
              </a:lnSpc>
              <a:buNone/>
            </a:pPr>
            <a:r>
              <a:rPr lang="cs-CZ" sz="2400" b="1" dirty="0">
                <a:solidFill>
                  <a:srgbClr val="000000"/>
                </a:solidFill>
                <a:latin typeface="LiberationSerif"/>
              </a:rPr>
              <a:t>Q: </a:t>
            </a:r>
            <a:r>
              <a:rPr lang="cs-CZ" sz="2400" b="1" dirty="0" err="1">
                <a:solidFill>
                  <a:srgbClr val="000000"/>
                </a:solidFill>
                <a:latin typeface="LiberationSerif"/>
              </a:rPr>
              <a:t>Why</a:t>
            </a:r>
            <a:r>
              <a:rPr lang="cs-CZ" sz="2400" b="1" dirty="0">
                <a:solidFill>
                  <a:srgbClr val="000000"/>
                </a:solidFill>
                <a:latin typeface="LiberationSerif"/>
              </a:rPr>
              <a:t> </a:t>
            </a:r>
            <a:r>
              <a:rPr lang="cs-CZ" sz="2400" b="1" dirty="0" err="1">
                <a:solidFill>
                  <a:srgbClr val="000000"/>
                </a:solidFill>
                <a:latin typeface="LiberationSerif"/>
              </a:rPr>
              <a:t>did</a:t>
            </a:r>
            <a:r>
              <a:rPr lang="cs-CZ" sz="2400" b="1" dirty="0">
                <a:solidFill>
                  <a:srgbClr val="000000"/>
                </a:solidFill>
                <a:latin typeface="LiberationSerif"/>
              </a:rPr>
              <a:t> </a:t>
            </a:r>
            <a:r>
              <a:rPr lang="cs-CZ" sz="2400" b="1" dirty="0" err="1">
                <a:solidFill>
                  <a:srgbClr val="000000"/>
                </a:solidFill>
                <a:latin typeface="LiberationSerif"/>
              </a:rPr>
              <a:t>shareholder</a:t>
            </a:r>
            <a:r>
              <a:rPr lang="cs-CZ" sz="2400" b="1" dirty="0">
                <a:solidFill>
                  <a:srgbClr val="000000"/>
                </a:solidFill>
                <a:latin typeface="LiberationSerif"/>
              </a:rPr>
              <a:t> </a:t>
            </a:r>
            <a:r>
              <a:rPr lang="cs-CZ" sz="2400" b="1" dirty="0" err="1">
                <a:solidFill>
                  <a:srgbClr val="000000"/>
                </a:solidFill>
                <a:latin typeface="LiberationSerif"/>
              </a:rPr>
              <a:t>approach</a:t>
            </a:r>
            <a:r>
              <a:rPr lang="cs-CZ" sz="2400" b="1" dirty="0">
                <a:solidFill>
                  <a:srgbClr val="000000"/>
                </a:solidFill>
                <a:latin typeface="LiberationSerif"/>
              </a:rPr>
              <a:t> </a:t>
            </a:r>
            <a:r>
              <a:rPr lang="cs-CZ" sz="2400" b="1" dirty="0" err="1">
                <a:solidFill>
                  <a:srgbClr val="000000"/>
                </a:solidFill>
                <a:latin typeface="LiberationSerif"/>
              </a:rPr>
              <a:t>prevail</a:t>
            </a:r>
            <a:r>
              <a:rPr lang="cs-CZ" sz="2400" b="1" dirty="0">
                <a:solidFill>
                  <a:srgbClr val="000000"/>
                </a:solidFill>
                <a:latin typeface="LiberationSerif"/>
              </a:rPr>
              <a:t> and </a:t>
            </a:r>
            <a:r>
              <a:rPr lang="cs-CZ" sz="2400" b="1" dirty="0" err="1">
                <a:solidFill>
                  <a:srgbClr val="000000"/>
                </a:solidFill>
                <a:latin typeface="LiberationSerif"/>
              </a:rPr>
              <a:t>why</a:t>
            </a:r>
            <a:r>
              <a:rPr lang="cs-CZ" sz="2400" b="1" dirty="0">
                <a:solidFill>
                  <a:srgbClr val="000000"/>
                </a:solidFill>
                <a:latin typeface="LiberationSerif"/>
              </a:rPr>
              <a:t> </a:t>
            </a:r>
            <a:r>
              <a:rPr lang="cs-CZ" sz="2400" b="1" dirty="0" err="1">
                <a:solidFill>
                  <a:srgbClr val="000000"/>
                </a:solidFill>
                <a:latin typeface="LiberationSerif"/>
              </a:rPr>
              <a:t>is</a:t>
            </a:r>
            <a:r>
              <a:rPr lang="cs-CZ" sz="2400" b="1" dirty="0">
                <a:solidFill>
                  <a:srgbClr val="000000"/>
                </a:solidFill>
                <a:latin typeface="LiberationSerif"/>
              </a:rPr>
              <a:t> stakeholder </a:t>
            </a:r>
            <a:r>
              <a:rPr lang="cs-CZ" sz="2400" b="1" dirty="0" err="1">
                <a:solidFill>
                  <a:srgbClr val="000000"/>
                </a:solidFill>
                <a:latin typeface="LiberationSerif"/>
              </a:rPr>
              <a:t>approach</a:t>
            </a:r>
            <a:r>
              <a:rPr lang="cs-CZ" sz="2400" b="1" dirty="0">
                <a:solidFill>
                  <a:srgbClr val="000000"/>
                </a:solidFill>
                <a:latin typeface="LiberationSerif"/>
              </a:rPr>
              <a:t> dominant </a:t>
            </a:r>
            <a:r>
              <a:rPr lang="cs-CZ" sz="2400" b="1" dirty="0" err="1">
                <a:solidFill>
                  <a:srgbClr val="000000"/>
                </a:solidFill>
                <a:latin typeface="LiberationSerif"/>
              </a:rPr>
              <a:t>today</a:t>
            </a:r>
            <a:r>
              <a:rPr lang="cs-CZ" sz="2400" b="1" dirty="0">
                <a:solidFill>
                  <a:srgbClr val="000000"/>
                </a:solidFill>
                <a:latin typeface="LiberationSerif"/>
              </a:rPr>
              <a:t>?</a:t>
            </a:r>
          </a:p>
          <a:p>
            <a:pPr marL="72000" indent="0">
              <a:lnSpc>
                <a:spcPct val="100000"/>
              </a:lnSpc>
              <a:buNone/>
            </a:pPr>
            <a:endParaRPr lang="cs-CZ" sz="2400" b="1" dirty="0">
              <a:solidFill>
                <a:srgbClr val="000000"/>
              </a:solidFill>
              <a:latin typeface="LiberationSerif"/>
            </a:endParaRPr>
          </a:p>
          <a:p>
            <a:pPr marL="72000" indent="0">
              <a:lnSpc>
                <a:spcPct val="100000"/>
              </a:lnSpc>
              <a:buNone/>
            </a:pPr>
            <a:r>
              <a:rPr lang="cs-CZ" sz="2400" b="1" dirty="0">
                <a:solidFill>
                  <a:srgbClr val="000000"/>
                </a:solidFill>
                <a:latin typeface="LiberationSerif"/>
              </a:rPr>
              <a:t>Q: </a:t>
            </a:r>
            <a:r>
              <a:rPr lang="cs-CZ" sz="2400" b="1" dirty="0" err="1">
                <a:solidFill>
                  <a:srgbClr val="000000"/>
                </a:solidFill>
                <a:latin typeface="LiberationSerif"/>
              </a:rPr>
              <a:t>What</a:t>
            </a:r>
            <a:r>
              <a:rPr lang="cs-CZ" sz="2400" b="1" dirty="0">
                <a:solidFill>
                  <a:srgbClr val="000000"/>
                </a:solidFill>
                <a:latin typeface="LiberationSerif"/>
              </a:rPr>
              <a:t> </a:t>
            </a:r>
            <a:r>
              <a:rPr lang="cs-CZ" sz="2400" b="1" dirty="0" err="1">
                <a:solidFill>
                  <a:srgbClr val="000000"/>
                </a:solidFill>
                <a:latin typeface="LiberationSerif"/>
              </a:rPr>
              <a:t>is</a:t>
            </a:r>
            <a:r>
              <a:rPr lang="cs-CZ" sz="2400" b="1" dirty="0">
                <a:solidFill>
                  <a:srgbClr val="000000"/>
                </a:solidFill>
                <a:latin typeface="LiberationSerif"/>
              </a:rPr>
              <a:t> CSR?</a:t>
            </a:r>
          </a:p>
          <a:p>
            <a:pPr marL="72000" indent="0">
              <a:lnSpc>
                <a:spcPct val="100000"/>
              </a:lnSpc>
              <a:buNone/>
            </a:pPr>
            <a:endParaRPr lang="cs-CZ" sz="2400" b="1" dirty="0">
              <a:solidFill>
                <a:srgbClr val="000000"/>
              </a:solidFill>
              <a:latin typeface="LiberationSerif"/>
            </a:endParaRPr>
          </a:p>
          <a:p>
            <a:pPr marL="72000" indent="0">
              <a:lnSpc>
                <a:spcPct val="100000"/>
              </a:lnSpc>
              <a:buNone/>
            </a:pPr>
            <a:r>
              <a:rPr lang="cs-CZ" sz="2400" b="1" dirty="0">
                <a:solidFill>
                  <a:srgbClr val="000000"/>
                </a:solidFill>
                <a:latin typeface="LiberationSerif"/>
              </a:rPr>
              <a:t>Q: </a:t>
            </a:r>
            <a:r>
              <a:rPr lang="cs-CZ" sz="2400" b="1" dirty="0" err="1">
                <a:solidFill>
                  <a:srgbClr val="000000"/>
                </a:solidFill>
                <a:latin typeface="LiberationSerif"/>
              </a:rPr>
              <a:t>What</a:t>
            </a:r>
            <a:r>
              <a:rPr lang="cs-CZ" sz="2400" b="1" dirty="0">
                <a:solidFill>
                  <a:srgbClr val="000000"/>
                </a:solidFill>
                <a:latin typeface="LiberationSerif"/>
              </a:rPr>
              <a:t> are </a:t>
            </a:r>
            <a:r>
              <a:rPr lang="cs-CZ" sz="2400" b="1" dirty="0" err="1">
                <a:solidFill>
                  <a:srgbClr val="000000"/>
                </a:solidFill>
                <a:latin typeface="LiberationSerif"/>
              </a:rPr>
              <a:t>the</a:t>
            </a:r>
            <a:r>
              <a:rPr lang="cs-CZ" sz="2400" b="1" dirty="0">
                <a:solidFill>
                  <a:srgbClr val="000000"/>
                </a:solidFill>
                <a:latin typeface="LiberationSerif"/>
              </a:rPr>
              <a:t> </a:t>
            </a:r>
            <a:r>
              <a:rPr lang="cs-CZ" sz="2400" b="1" dirty="0" err="1">
                <a:solidFill>
                  <a:srgbClr val="000000"/>
                </a:solidFill>
                <a:latin typeface="LiberationSerif"/>
              </a:rPr>
              <a:t>three</a:t>
            </a:r>
            <a:r>
              <a:rPr lang="cs-CZ" sz="2400" b="1" dirty="0">
                <a:solidFill>
                  <a:srgbClr val="000000"/>
                </a:solidFill>
                <a:latin typeface="LiberationSerif"/>
              </a:rPr>
              <a:t> </a:t>
            </a:r>
            <a:r>
              <a:rPr lang="cs-CZ" sz="2400" b="1" dirty="0" err="1">
                <a:solidFill>
                  <a:srgbClr val="000000"/>
                </a:solidFill>
                <a:latin typeface="LiberationSerif"/>
              </a:rPr>
              <a:t>pillars</a:t>
            </a:r>
            <a:r>
              <a:rPr lang="cs-CZ" sz="2400" b="1" dirty="0">
                <a:solidFill>
                  <a:srgbClr val="000000"/>
                </a:solidFill>
                <a:latin typeface="LiberationSerif"/>
              </a:rPr>
              <a:t> of CSR?</a:t>
            </a:r>
            <a:endParaRPr lang="en-US" b="1" dirty="0"/>
          </a:p>
        </p:txBody>
      </p:sp>
    </p:spTree>
    <p:extLst>
      <p:ext uri="{BB962C8B-B14F-4D97-AF65-F5344CB8AC3E}">
        <p14:creationId xmlns:p14="http://schemas.microsoft.com/office/powerpoint/2010/main" val="630851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420658D-8C68-4D8E-9628-D26C9419CC05}"/>
              </a:ext>
            </a:extLst>
          </p:cNvPr>
          <p:cNvSpPr>
            <a:spLocks noGrp="1"/>
          </p:cNvSpPr>
          <p:nvPr>
            <p:ph type="sldNum" sz="quarter" idx="11"/>
          </p:nvPr>
        </p:nvSpPr>
        <p:spPr/>
        <p:txBody>
          <a:bodyPr/>
          <a:lstStyle/>
          <a:p>
            <a:fld id="{0970407D-EE58-4A0B-824B-1D3AE42DD9CF}" type="slidenum">
              <a:rPr lang="en-GB" altLang="cs-CZ" noProof="0" smtClean="0"/>
              <a:pPr/>
              <a:t>9</a:t>
            </a:fld>
            <a:endParaRPr lang="en-GB" altLang="cs-CZ" noProof="0" dirty="0"/>
          </a:p>
        </p:txBody>
      </p:sp>
      <p:sp>
        <p:nvSpPr>
          <p:cNvPr id="4" name="Nadpis 3">
            <a:extLst>
              <a:ext uri="{FF2B5EF4-FFF2-40B4-BE49-F238E27FC236}">
                <a16:creationId xmlns:a16="http://schemas.microsoft.com/office/drawing/2014/main" id="{202E68D5-34A2-4DAD-93C2-4EF5B419245A}"/>
              </a:ext>
            </a:extLst>
          </p:cNvPr>
          <p:cNvSpPr>
            <a:spLocks noGrp="1"/>
          </p:cNvSpPr>
          <p:nvPr>
            <p:ph type="title"/>
          </p:nvPr>
        </p:nvSpPr>
        <p:spPr/>
        <p:txBody>
          <a:bodyPr/>
          <a:lstStyle/>
          <a:p>
            <a:r>
              <a:rPr lang="cs-CZ" dirty="0" err="1"/>
              <a:t>The</a:t>
            </a:r>
            <a:r>
              <a:rPr lang="cs-CZ" dirty="0"/>
              <a:t> business </a:t>
            </a:r>
            <a:r>
              <a:rPr lang="cs-CZ" dirty="0" err="1"/>
              <a:t>ethics</a:t>
            </a:r>
            <a:endParaRPr lang="en-US" dirty="0"/>
          </a:p>
        </p:txBody>
      </p:sp>
      <p:sp>
        <p:nvSpPr>
          <p:cNvPr id="5" name="Zástupný obsah 4">
            <a:extLst>
              <a:ext uri="{FF2B5EF4-FFF2-40B4-BE49-F238E27FC236}">
                <a16:creationId xmlns:a16="http://schemas.microsoft.com/office/drawing/2014/main" id="{B8967488-F115-47B1-84DB-404E0CCB77BC}"/>
              </a:ext>
            </a:extLst>
          </p:cNvPr>
          <p:cNvSpPr>
            <a:spLocks noGrp="1"/>
          </p:cNvSpPr>
          <p:nvPr>
            <p:ph idx="1"/>
          </p:nvPr>
        </p:nvSpPr>
        <p:spPr/>
        <p:txBody>
          <a:bodyPr/>
          <a:lstStyle/>
          <a:p>
            <a:pPr marL="72000" indent="0">
              <a:buNone/>
            </a:pPr>
            <a:r>
              <a:rPr lang="cs-CZ" sz="2400" dirty="0">
                <a:solidFill>
                  <a:srgbClr val="000000"/>
                </a:solidFill>
                <a:latin typeface="LiberationSerif"/>
              </a:rPr>
              <a:t>Normative, </a:t>
            </a:r>
            <a:r>
              <a:rPr lang="cs-CZ" sz="2400" dirty="0" err="1">
                <a:solidFill>
                  <a:srgbClr val="000000"/>
                </a:solidFill>
                <a:latin typeface="LiberationSerif"/>
              </a:rPr>
              <a:t>descriptive</a:t>
            </a:r>
            <a:r>
              <a:rPr lang="cs-CZ" sz="2400" dirty="0">
                <a:solidFill>
                  <a:srgbClr val="000000"/>
                </a:solidFill>
                <a:latin typeface="LiberationSerif"/>
              </a:rPr>
              <a:t>, and </a:t>
            </a:r>
            <a:r>
              <a:rPr lang="cs-CZ" sz="2400" dirty="0" err="1">
                <a:solidFill>
                  <a:srgbClr val="000000"/>
                </a:solidFill>
                <a:latin typeface="LiberationSerif"/>
              </a:rPr>
              <a:t>prescriptive</a:t>
            </a:r>
            <a:r>
              <a:rPr lang="cs-CZ" sz="2400" dirty="0">
                <a:solidFill>
                  <a:srgbClr val="000000"/>
                </a:solidFill>
                <a:latin typeface="LiberationSerif"/>
              </a:rPr>
              <a:t> use of stakeholder </a:t>
            </a:r>
            <a:r>
              <a:rPr lang="cs-CZ" sz="2400" dirty="0" err="1">
                <a:solidFill>
                  <a:srgbClr val="000000"/>
                </a:solidFill>
                <a:latin typeface="LiberationSerif"/>
              </a:rPr>
              <a:t>theory</a:t>
            </a:r>
            <a:r>
              <a:rPr lang="cs-CZ" sz="2400" dirty="0">
                <a:solidFill>
                  <a:srgbClr val="000000"/>
                </a:solidFill>
                <a:latin typeface="LiberationSerif"/>
              </a:rPr>
              <a:t> and CSR.</a:t>
            </a:r>
          </a:p>
          <a:p>
            <a:pPr marL="72000" indent="0">
              <a:buNone/>
            </a:pPr>
            <a:endParaRPr lang="cs-CZ" sz="2400" dirty="0">
              <a:solidFill>
                <a:srgbClr val="000000"/>
              </a:solidFill>
              <a:latin typeface="LiberationSerif"/>
            </a:endParaRPr>
          </a:p>
          <a:p>
            <a:pPr marL="72000" indent="0">
              <a:buNone/>
            </a:pPr>
            <a:r>
              <a:rPr lang="cs-CZ" sz="2400" dirty="0">
                <a:solidFill>
                  <a:srgbClr val="000000"/>
                </a:solidFill>
                <a:latin typeface="LiberationSerif"/>
              </a:rPr>
              <a:t>Normative: </a:t>
            </a:r>
            <a:r>
              <a:rPr lang="cs-CZ" sz="2400" dirty="0" err="1">
                <a:solidFill>
                  <a:srgbClr val="000000"/>
                </a:solidFill>
                <a:latin typeface="LiberationSerif"/>
              </a:rPr>
              <a:t>companies</a:t>
            </a:r>
            <a:r>
              <a:rPr lang="cs-CZ" sz="2400" dirty="0">
                <a:solidFill>
                  <a:srgbClr val="000000"/>
                </a:solidFill>
                <a:latin typeface="LiberationSerif"/>
              </a:rPr>
              <a:t> </a:t>
            </a:r>
            <a:r>
              <a:rPr lang="cs-CZ" sz="2400" dirty="0" err="1">
                <a:solidFill>
                  <a:srgbClr val="000000"/>
                </a:solidFill>
                <a:latin typeface="LiberationSerif"/>
              </a:rPr>
              <a:t>should</a:t>
            </a:r>
            <a:r>
              <a:rPr lang="cs-CZ" sz="2400" dirty="0">
                <a:solidFill>
                  <a:srgbClr val="000000"/>
                </a:solidFill>
                <a:latin typeface="LiberationSerif"/>
              </a:rPr>
              <a:t> do </a:t>
            </a:r>
            <a:r>
              <a:rPr lang="cs-CZ" sz="2400" dirty="0" err="1">
                <a:solidFill>
                  <a:srgbClr val="000000"/>
                </a:solidFill>
                <a:latin typeface="LiberationSerif"/>
              </a:rPr>
              <a:t>this</a:t>
            </a:r>
            <a:r>
              <a:rPr lang="cs-CZ" sz="2400" dirty="0">
                <a:solidFill>
                  <a:srgbClr val="000000"/>
                </a:solidFill>
                <a:latin typeface="LiberationSerif"/>
              </a:rPr>
              <a:t> </a:t>
            </a:r>
            <a:r>
              <a:rPr lang="cs-CZ" sz="2400" dirty="0" err="1">
                <a:solidFill>
                  <a:srgbClr val="000000"/>
                </a:solidFill>
                <a:latin typeface="LiberationSerif"/>
              </a:rPr>
              <a:t>because</a:t>
            </a:r>
            <a:r>
              <a:rPr lang="cs-CZ" sz="2400" dirty="0">
                <a:solidFill>
                  <a:srgbClr val="000000"/>
                </a:solidFill>
                <a:latin typeface="LiberationSerif"/>
              </a:rPr>
              <a:t> </a:t>
            </a:r>
            <a:r>
              <a:rPr lang="cs-CZ" sz="2400" dirty="0" err="1">
                <a:solidFill>
                  <a:srgbClr val="000000"/>
                </a:solidFill>
                <a:latin typeface="LiberationSerif"/>
              </a:rPr>
              <a:t>this</a:t>
            </a:r>
            <a:r>
              <a:rPr lang="cs-CZ" sz="2400" dirty="0">
                <a:solidFill>
                  <a:srgbClr val="000000"/>
                </a:solidFill>
                <a:latin typeface="LiberationSerif"/>
              </a:rPr>
              <a:t> </a:t>
            </a:r>
            <a:r>
              <a:rPr lang="cs-CZ" sz="2400" dirty="0" err="1">
                <a:solidFill>
                  <a:srgbClr val="000000"/>
                </a:solidFill>
                <a:latin typeface="LiberationSerif"/>
              </a:rPr>
              <a:t>is</a:t>
            </a:r>
            <a:r>
              <a:rPr lang="cs-CZ" sz="2400" dirty="0">
                <a:solidFill>
                  <a:srgbClr val="000000"/>
                </a:solidFill>
                <a:latin typeface="LiberationSerif"/>
              </a:rPr>
              <a:t> </a:t>
            </a:r>
            <a:r>
              <a:rPr lang="cs-CZ" sz="2400" dirty="0" err="1">
                <a:solidFill>
                  <a:srgbClr val="000000"/>
                </a:solidFill>
                <a:latin typeface="LiberationSerif"/>
              </a:rPr>
              <a:t>the</a:t>
            </a:r>
            <a:r>
              <a:rPr lang="cs-CZ" sz="2400" dirty="0">
                <a:solidFill>
                  <a:srgbClr val="000000"/>
                </a:solidFill>
                <a:latin typeface="LiberationSerif"/>
              </a:rPr>
              <a:t> </a:t>
            </a:r>
            <a:r>
              <a:rPr lang="cs-CZ" sz="2400" dirty="0" err="1">
                <a:solidFill>
                  <a:srgbClr val="000000"/>
                </a:solidFill>
                <a:latin typeface="LiberationSerif"/>
              </a:rPr>
              <a:t>good</a:t>
            </a:r>
            <a:r>
              <a:rPr lang="cs-CZ" sz="2400" dirty="0">
                <a:solidFill>
                  <a:srgbClr val="000000"/>
                </a:solidFill>
                <a:latin typeface="LiberationSerif"/>
              </a:rPr>
              <a:t> </a:t>
            </a:r>
            <a:r>
              <a:rPr lang="cs-CZ" sz="2400" dirty="0" err="1">
                <a:solidFill>
                  <a:srgbClr val="000000"/>
                </a:solidFill>
                <a:latin typeface="LiberationSerif"/>
              </a:rPr>
              <a:t>thing</a:t>
            </a:r>
            <a:r>
              <a:rPr lang="cs-CZ" sz="2400" dirty="0">
                <a:solidFill>
                  <a:srgbClr val="000000"/>
                </a:solidFill>
                <a:latin typeface="LiberationSerif"/>
              </a:rPr>
              <a:t>.</a:t>
            </a:r>
          </a:p>
          <a:p>
            <a:pPr marL="72000" indent="0">
              <a:buNone/>
            </a:pPr>
            <a:endParaRPr lang="cs-CZ" sz="2400" dirty="0">
              <a:solidFill>
                <a:srgbClr val="000000"/>
              </a:solidFill>
              <a:latin typeface="LiberationSerif"/>
            </a:endParaRPr>
          </a:p>
          <a:p>
            <a:pPr marL="72000" indent="0">
              <a:buNone/>
            </a:pPr>
            <a:r>
              <a:rPr lang="cs-CZ" sz="2400" dirty="0" err="1">
                <a:solidFill>
                  <a:srgbClr val="000000"/>
                </a:solidFill>
                <a:latin typeface="LiberationSerif"/>
              </a:rPr>
              <a:t>Descriptive</a:t>
            </a:r>
            <a:r>
              <a:rPr lang="cs-CZ" sz="2400" dirty="0">
                <a:solidFill>
                  <a:srgbClr val="000000"/>
                </a:solidFill>
                <a:latin typeface="LiberationSerif"/>
              </a:rPr>
              <a:t>: </a:t>
            </a:r>
            <a:r>
              <a:rPr lang="cs-CZ" sz="2400" dirty="0" err="1">
                <a:solidFill>
                  <a:srgbClr val="000000"/>
                </a:solidFill>
                <a:latin typeface="LiberationSerif"/>
              </a:rPr>
              <a:t>companies</a:t>
            </a:r>
            <a:r>
              <a:rPr lang="cs-CZ" sz="2400" dirty="0">
                <a:solidFill>
                  <a:srgbClr val="000000"/>
                </a:solidFill>
                <a:latin typeface="LiberationSerif"/>
              </a:rPr>
              <a:t> are </a:t>
            </a:r>
            <a:r>
              <a:rPr lang="cs-CZ" sz="2400" dirty="0" err="1">
                <a:solidFill>
                  <a:srgbClr val="000000"/>
                </a:solidFill>
                <a:latin typeface="LiberationSerif"/>
              </a:rPr>
              <a:t>doing</a:t>
            </a:r>
            <a:r>
              <a:rPr lang="cs-CZ" sz="2400" dirty="0">
                <a:solidFill>
                  <a:srgbClr val="000000"/>
                </a:solidFill>
                <a:latin typeface="LiberationSerif"/>
              </a:rPr>
              <a:t> </a:t>
            </a:r>
            <a:r>
              <a:rPr lang="cs-CZ" sz="2400" dirty="0" err="1">
                <a:solidFill>
                  <a:srgbClr val="000000"/>
                </a:solidFill>
                <a:latin typeface="LiberationSerif"/>
              </a:rPr>
              <a:t>this</a:t>
            </a:r>
            <a:r>
              <a:rPr lang="cs-CZ" sz="2400" dirty="0">
                <a:solidFill>
                  <a:srgbClr val="000000"/>
                </a:solidFill>
                <a:latin typeface="LiberationSerif"/>
              </a:rPr>
              <a:t>.</a:t>
            </a:r>
          </a:p>
          <a:p>
            <a:pPr marL="72000" indent="0">
              <a:buNone/>
            </a:pPr>
            <a:endParaRPr lang="cs-CZ" sz="2400" dirty="0">
              <a:solidFill>
                <a:srgbClr val="000000"/>
              </a:solidFill>
              <a:latin typeface="LiberationSerif"/>
            </a:endParaRPr>
          </a:p>
          <a:p>
            <a:pPr marL="72000" indent="0">
              <a:buNone/>
            </a:pPr>
            <a:r>
              <a:rPr lang="cs-CZ" sz="2400" dirty="0" err="1">
                <a:solidFill>
                  <a:srgbClr val="000000"/>
                </a:solidFill>
                <a:latin typeface="LiberationSerif"/>
              </a:rPr>
              <a:t>Prescriptive</a:t>
            </a:r>
            <a:r>
              <a:rPr lang="cs-CZ" sz="2400" dirty="0">
                <a:solidFill>
                  <a:srgbClr val="000000"/>
                </a:solidFill>
                <a:latin typeface="LiberationSerif"/>
              </a:rPr>
              <a:t>: </a:t>
            </a:r>
            <a:r>
              <a:rPr lang="cs-CZ" sz="2400" dirty="0" err="1">
                <a:solidFill>
                  <a:srgbClr val="000000"/>
                </a:solidFill>
                <a:latin typeface="LiberationSerif"/>
              </a:rPr>
              <a:t>if</a:t>
            </a:r>
            <a:r>
              <a:rPr lang="cs-CZ" sz="2400" dirty="0">
                <a:solidFill>
                  <a:srgbClr val="000000"/>
                </a:solidFill>
                <a:latin typeface="LiberationSerif"/>
              </a:rPr>
              <a:t> </a:t>
            </a:r>
            <a:r>
              <a:rPr lang="cs-CZ" sz="2400" dirty="0" err="1">
                <a:solidFill>
                  <a:srgbClr val="000000"/>
                </a:solidFill>
                <a:latin typeface="LiberationSerif"/>
              </a:rPr>
              <a:t>companies</a:t>
            </a:r>
            <a:r>
              <a:rPr lang="cs-CZ" sz="2400" dirty="0">
                <a:solidFill>
                  <a:srgbClr val="000000"/>
                </a:solidFill>
                <a:latin typeface="LiberationSerif"/>
              </a:rPr>
              <a:t> do </a:t>
            </a:r>
            <a:r>
              <a:rPr lang="cs-CZ" sz="2400" dirty="0" err="1">
                <a:solidFill>
                  <a:srgbClr val="000000"/>
                </a:solidFill>
                <a:latin typeface="LiberationSerif"/>
              </a:rPr>
              <a:t>this</a:t>
            </a:r>
            <a:r>
              <a:rPr lang="cs-CZ" sz="2400" dirty="0">
                <a:solidFill>
                  <a:srgbClr val="000000"/>
                </a:solidFill>
                <a:latin typeface="LiberationSerif"/>
              </a:rPr>
              <a:t>, these are </a:t>
            </a:r>
            <a:r>
              <a:rPr lang="cs-CZ" sz="2400" dirty="0" err="1">
                <a:solidFill>
                  <a:srgbClr val="000000"/>
                </a:solidFill>
                <a:latin typeface="LiberationSerif"/>
              </a:rPr>
              <a:t>the</a:t>
            </a:r>
            <a:r>
              <a:rPr lang="cs-CZ" sz="2400" dirty="0">
                <a:solidFill>
                  <a:srgbClr val="000000"/>
                </a:solidFill>
                <a:latin typeface="LiberationSerif"/>
              </a:rPr>
              <a:t> </a:t>
            </a:r>
            <a:r>
              <a:rPr lang="cs-CZ" sz="2400" dirty="0" err="1">
                <a:solidFill>
                  <a:srgbClr val="000000"/>
                </a:solidFill>
                <a:latin typeface="LiberationSerif"/>
              </a:rPr>
              <a:t>consequences</a:t>
            </a:r>
            <a:r>
              <a:rPr lang="cs-CZ" sz="2400" dirty="0">
                <a:solidFill>
                  <a:srgbClr val="000000"/>
                </a:solidFill>
                <a:latin typeface="LiberationSerif"/>
              </a:rPr>
              <a:t>.</a:t>
            </a:r>
          </a:p>
        </p:txBody>
      </p:sp>
    </p:spTree>
    <p:extLst>
      <p:ext uri="{BB962C8B-B14F-4D97-AF65-F5344CB8AC3E}">
        <p14:creationId xmlns:p14="http://schemas.microsoft.com/office/powerpoint/2010/main" val="278197041"/>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econ-prezentace-16-9-en-v10.potx" id="{CA4D81FE-238A-4A84-B5FE-EF7F9B2E3BBC}" vid="{F2DA8804-0AF2-4B2C-9DC8-D5C2B90AF59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muni-econ-prezentace-16-9-en-v10</Template>
  <TotalTime>2669</TotalTime>
  <Words>3264</Words>
  <Application>Microsoft Office PowerPoint</Application>
  <PresentationFormat>Širokoúhlá obrazovka</PresentationFormat>
  <Paragraphs>517</Paragraphs>
  <Slides>49</Slides>
  <Notes>23</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49</vt:i4>
      </vt:variant>
    </vt:vector>
  </HeadingPairs>
  <TitlesOfParts>
    <vt:vector size="58" baseType="lpstr">
      <vt:lpstr>Arial</vt:lpstr>
      <vt:lpstr>Calibri</vt:lpstr>
      <vt:lpstr>LiberationSerif</vt:lpstr>
      <vt:lpstr>LiberationSerif-Bold</vt:lpstr>
      <vt:lpstr>Open Sans</vt:lpstr>
      <vt:lpstr>Segoe UI</vt:lpstr>
      <vt:lpstr>Tahoma</vt:lpstr>
      <vt:lpstr>Wingdings</vt:lpstr>
      <vt:lpstr>Presentation_MU_EN</vt:lpstr>
      <vt:lpstr>Business Ethics, Corporate Governance</vt:lpstr>
      <vt:lpstr>Introduction</vt:lpstr>
      <vt:lpstr>Learning outcomes</vt:lpstr>
      <vt:lpstr>What will the lecture focus at</vt:lpstr>
      <vt:lpstr>The business ethics   </vt:lpstr>
      <vt:lpstr>The business ethics</vt:lpstr>
      <vt:lpstr>The business ethics</vt:lpstr>
      <vt:lpstr>Beyond the shareholder approach</vt:lpstr>
      <vt:lpstr>The business ethics</vt:lpstr>
      <vt:lpstr>The business ethics</vt:lpstr>
      <vt:lpstr>Business entities, the corporation   Owners‘ rights, business entities, IPO, unicorn</vt:lpstr>
      <vt:lpstr>Owners: rights, expectations, power</vt:lpstr>
      <vt:lpstr>Owners: rights, expectations, power</vt:lpstr>
      <vt:lpstr>Owners: rights, expectations, power</vt:lpstr>
      <vt:lpstr>Types of business entities</vt:lpstr>
      <vt:lpstr>The corporation</vt:lpstr>
      <vt:lpstr>Owners: rights, expectations, power</vt:lpstr>
      <vt:lpstr>Corporate governance   CG, agency and stewardship theory</vt:lpstr>
      <vt:lpstr>The key players</vt:lpstr>
      <vt:lpstr>Corporate Governance…</vt:lpstr>
      <vt:lpstr>Corporate Governance aims to</vt:lpstr>
      <vt:lpstr>We can define corporate governance as</vt:lpstr>
      <vt:lpstr>Why corporate governance?</vt:lpstr>
      <vt:lpstr>The agency theory</vt:lpstr>
      <vt:lpstr>The stewardship theory</vt:lpstr>
      <vt:lpstr>The stewardship theory</vt:lpstr>
      <vt:lpstr>Corporate governance: the models   Anglo-American, Continental, Japanese, comparison</vt:lpstr>
      <vt:lpstr>Anglo-american model</vt:lpstr>
      <vt:lpstr>Anglo-american model: ownership patterns</vt:lpstr>
      <vt:lpstr>Anglo-american model: trends and issues</vt:lpstr>
      <vt:lpstr>Interactions among key players</vt:lpstr>
      <vt:lpstr>Continental model</vt:lpstr>
      <vt:lpstr>Continental model: ownership patterns</vt:lpstr>
      <vt:lpstr>Continental model: trends and issues</vt:lpstr>
      <vt:lpstr>Interactions among key players</vt:lpstr>
      <vt:lpstr>Japanese model</vt:lpstr>
      <vt:lpstr>Japanese model: ownership patterns</vt:lpstr>
      <vt:lpstr>Japanese model: trends and issues</vt:lpstr>
      <vt:lpstr>Japanese model: interaction among key players</vt:lpstr>
      <vt:lpstr>Japanese model: example of a Keiretsu</vt:lpstr>
      <vt:lpstr>A comparison: ownership patterns</vt:lpstr>
      <vt:lpstr>A comparison: ownership patterns</vt:lpstr>
      <vt:lpstr>A comparison: ownership patterns</vt:lpstr>
      <vt:lpstr>Comparison of systems - governance models</vt:lpstr>
      <vt:lpstr>Comparison of systems - environment</vt:lpstr>
      <vt:lpstr>Comparison of systems - financing</vt:lpstr>
      <vt:lpstr>Let‘s wrap it up   The KvIS is comming</vt:lpstr>
      <vt:lpstr>KvIS</vt:lpstr>
      <vt:lpstr>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Management: Introduction,</dc:title>
  <dc:creator>Ondřej Částek</dc:creator>
  <cp:lastModifiedBy>Ondřej Částek</cp:lastModifiedBy>
  <cp:revision>49</cp:revision>
  <cp:lastPrinted>1601-01-01T00:00:00Z</cp:lastPrinted>
  <dcterms:created xsi:type="dcterms:W3CDTF">2024-02-22T17:13:31Z</dcterms:created>
  <dcterms:modified xsi:type="dcterms:W3CDTF">2024-12-30T20:22:23Z</dcterms:modified>
</cp:coreProperties>
</file>