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6" r:id="rId1"/>
  </p:sldMasterIdLst>
  <p:notesMasterIdLst>
    <p:notesMasterId r:id="rId38"/>
  </p:notesMasterIdLst>
  <p:handoutMasterIdLst>
    <p:handoutMasterId r:id="rId39"/>
  </p:handoutMasterIdLst>
  <p:sldIdLst>
    <p:sldId id="359" r:id="rId2"/>
    <p:sldId id="361" r:id="rId3"/>
    <p:sldId id="398" r:id="rId4"/>
    <p:sldId id="362" r:id="rId5"/>
    <p:sldId id="401" r:id="rId6"/>
    <p:sldId id="364" r:id="rId7"/>
    <p:sldId id="365" r:id="rId8"/>
    <p:sldId id="367" r:id="rId9"/>
    <p:sldId id="366" r:id="rId10"/>
    <p:sldId id="369" r:id="rId11"/>
    <p:sldId id="370" r:id="rId12"/>
    <p:sldId id="368" r:id="rId13"/>
    <p:sldId id="372" r:id="rId14"/>
    <p:sldId id="374" r:id="rId15"/>
    <p:sldId id="402" r:id="rId16"/>
    <p:sldId id="403" r:id="rId17"/>
    <p:sldId id="375" r:id="rId18"/>
    <p:sldId id="376" r:id="rId19"/>
    <p:sldId id="399" r:id="rId20"/>
    <p:sldId id="379" r:id="rId21"/>
    <p:sldId id="380" r:id="rId22"/>
    <p:sldId id="382" r:id="rId23"/>
    <p:sldId id="383" r:id="rId24"/>
    <p:sldId id="267" r:id="rId25"/>
    <p:sldId id="270" r:id="rId26"/>
    <p:sldId id="271" r:id="rId27"/>
    <p:sldId id="386" r:id="rId28"/>
    <p:sldId id="272" r:id="rId29"/>
    <p:sldId id="273" r:id="rId30"/>
    <p:sldId id="391" r:id="rId31"/>
    <p:sldId id="392" r:id="rId32"/>
    <p:sldId id="393" r:id="rId33"/>
    <p:sldId id="394" r:id="rId34"/>
    <p:sldId id="395" r:id="rId35"/>
    <p:sldId id="396" r:id="rId36"/>
    <p:sldId id="397" r:id="rId37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C92"/>
    <a:srgbClr val="FFFF00"/>
    <a:srgbClr val="0000FF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B0674F-BDEF-4B7E-921B-035D2B99D9D7}" v="1" dt="2024-09-25T08:02:22.1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78" autoAdjust="0"/>
    <p:restoredTop sz="94689" autoAdjust="0"/>
  </p:normalViewPr>
  <p:slideViewPr>
    <p:cSldViewPr>
      <p:cViewPr varScale="1">
        <p:scale>
          <a:sx n="83" d="100"/>
          <a:sy n="83" d="100"/>
        </p:scale>
        <p:origin x="139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706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Petr" userId="7d63fa53a66a3e15" providerId="LiveId" clId="{BBC83FD1-CF4D-4F6A-91ED-A097530BFD14}"/>
    <pc:docChg chg="custSel addSld delSld modSld sldOrd">
      <pc:chgData name="Michal Petr" userId="7d63fa53a66a3e15" providerId="LiveId" clId="{BBC83FD1-CF4D-4F6A-91ED-A097530BFD14}" dt="2023-10-11T11:45:13.939" v="621"/>
      <pc:docMkLst>
        <pc:docMk/>
      </pc:docMkLst>
      <pc:sldChg chg="ord">
        <pc:chgData name="Michal Petr" userId="7d63fa53a66a3e15" providerId="LiveId" clId="{BBC83FD1-CF4D-4F6A-91ED-A097530BFD14}" dt="2023-10-11T11:42:16.064" v="581"/>
        <pc:sldMkLst>
          <pc:docMk/>
          <pc:sldMk cId="3390198006" sldId="267"/>
        </pc:sldMkLst>
      </pc:sldChg>
      <pc:sldChg chg="modSp mod">
        <pc:chgData name="Michal Petr" userId="7d63fa53a66a3e15" providerId="LiveId" clId="{BBC83FD1-CF4D-4F6A-91ED-A097530BFD14}" dt="2023-10-11T11:43:31.932" v="611" actId="20577"/>
        <pc:sldMkLst>
          <pc:docMk/>
          <pc:sldMk cId="1157623884" sldId="270"/>
        </pc:sldMkLst>
        <pc:spChg chg="mod">
          <ac:chgData name="Michal Petr" userId="7d63fa53a66a3e15" providerId="LiveId" clId="{BBC83FD1-CF4D-4F6A-91ED-A097530BFD14}" dt="2023-10-11T11:43:31.932" v="611" actId="20577"/>
          <ac:spMkLst>
            <pc:docMk/>
            <pc:sldMk cId="1157623884" sldId="270"/>
            <ac:spMk id="5" creationId="{21C3E69D-BC27-6940-10E7-1ED4F26E07CF}"/>
          </ac:spMkLst>
        </pc:spChg>
      </pc:sldChg>
      <pc:sldChg chg="add modTransition">
        <pc:chgData name="Michal Petr" userId="7d63fa53a66a3e15" providerId="LiveId" clId="{BBC83FD1-CF4D-4F6A-91ED-A097530BFD14}" dt="2023-10-11T11:44:58.269" v="620"/>
        <pc:sldMkLst>
          <pc:docMk/>
          <pc:sldMk cId="1988052574" sldId="272"/>
        </pc:sldMkLst>
      </pc:sldChg>
      <pc:sldChg chg="add modTransition">
        <pc:chgData name="Michal Petr" userId="7d63fa53a66a3e15" providerId="LiveId" clId="{BBC83FD1-CF4D-4F6A-91ED-A097530BFD14}" dt="2023-10-11T11:45:13.939" v="621"/>
        <pc:sldMkLst>
          <pc:docMk/>
          <pc:sldMk cId="3648641686" sldId="273"/>
        </pc:sldMkLst>
      </pc:sldChg>
      <pc:sldChg chg="modSp mod">
        <pc:chgData name="Michal Petr" userId="7d63fa53a66a3e15" providerId="LiveId" clId="{BBC83FD1-CF4D-4F6A-91ED-A097530BFD14}" dt="2023-10-11T11:30:57.944" v="130" actId="20577"/>
        <pc:sldMkLst>
          <pc:docMk/>
          <pc:sldMk cId="0" sldId="362"/>
        </pc:sldMkLst>
        <pc:spChg chg="mod">
          <ac:chgData name="Michal Petr" userId="7d63fa53a66a3e15" providerId="LiveId" clId="{BBC83FD1-CF4D-4F6A-91ED-A097530BFD14}" dt="2023-10-11T11:30:57.944" v="130" actId="20577"/>
          <ac:spMkLst>
            <pc:docMk/>
            <pc:sldMk cId="0" sldId="362"/>
            <ac:spMk id="7171" creationId="{032D4270-B87B-47C5-A8D7-C6E8F62BE0F5}"/>
          </ac:spMkLst>
        </pc:spChg>
      </pc:sldChg>
      <pc:sldChg chg="modSp mod">
        <pc:chgData name="Michal Petr" userId="7d63fa53a66a3e15" providerId="LiveId" clId="{BBC83FD1-CF4D-4F6A-91ED-A097530BFD14}" dt="2023-10-09T13:07:46.184" v="86" actId="20577"/>
        <pc:sldMkLst>
          <pc:docMk/>
          <pc:sldMk cId="0" sldId="365"/>
        </pc:sldMkLst>
        <pc:spChg chg="mod">
          <ac:chgData name="Michal Petr" userId="7d63fa53a66a3e15" providerId="LiveId" clId="{BBC83FD1-CF4D-4F6A-91ED-A097530BFD14}" dt="2023-10-09T13:07:46.184" v="86" actId="20577"/>
          <ac:spMkLst>
            <pc:docMk/>
            <pc:sldMk cId="0" sldId="365"/>
            <ac:spMk id="408580" creationId="{181EE607-6655-46BF-802D-4964C34FB70D}"/>
          </ac:spMkLst>
        </pc:spChg>
      </pc:sldChg>
      <pc:sldChg chg="modSp mod">
        <pc:chgData name="Michal Petr" userId="7d63fa53a66a3e15" providerId="LiveId" clId="{BBC83FD1-CF4D-4F6A-91ED-A097530BFD14}" dt="2023-10-11T11:34:06.424" v="150" actId="115"/>
        <pc:sldMkLst>
          <pc:docMk/>
          <pc:sldMk cId="0" sldId="369"/>
        </pc:sldMkLst>
        <pc:spChg chg="mod">
          <ac:chgData name="Michal Petr" userId="7d63fa53a66a3e15" providerId="LiveId" clId="{BBC83FD1-CF4D-4F6A-91ED-A097530BFD14}" dt="2023-10-11T11:34:06.424" v="150" actId="115"/>
          <ac:spMkLst>
            <pc:docMk/>
            <pc:sldMk cId="0" sldId="369"/>
            <ac:spMk id="14339" creationId="{FDA6FCAC-452F-4021-9D96-B4A986339766}"/>
          </ac:spMkLst>
        </pc:spChg>
      </pc:sldChg>
      <pc:sldChg chg="modSp mod">
        <pc:chgData name="Michal Petr" userId="7d63fa53a66a3e15" providerId="LiveId" clId="{BBC83FD1-CF4D-4F6A-91ED-A097530BFD14}" dt="2023-10-11T11:38:58.552" v="327" actId="20577"/>
        <pc:sldMkLst>
          <pc:docMk/>
          <pc:sldMk cId="0" sldId="379"/>
        </pc:sldMkLst>
        <pc:spChg chg="mod">
          <ac:chgData name="Michal Petr" userId="7d63fa53a66a3e15" providerId="LiveId" clId="{BBC83FD1-CF4D-4F6A-91ED-A097530BFD14}" dt="2023-10-11T11:38:58.552" v="327" actId="20577"/>
          <ac:spMkLst>
            <pc:docMk/>
            <pc:sldMk cId="0" sldId="379"/>
            <ac:spMk id="22530" creationId="{A4C95EAD-3AA2-4687-9F2D-70921DA801C3}"/>
          </ac:spMkLst>
        </pc:spChg>
      </pc:sldChg>
      <pc:sldChg chg="modSp mod">
        <pc:chgData name="Michal Petr" userId="7d63fa53a66a3e15" providerId="LiveId" clId="{BBC83FD1-CF4D-4F6A-91ED-A097530BFD14}" dt="2023-10-11T11:40:59.273" v="579" actId="20577"/>
        <pc:sldMkLst>
          <pc:docMk/>
          <pc:sldMk cId="0" sldId="383"/>
        </pc:sldMkLst>
        <pc:spChg chg="mod">
          <ac:chgData name="Michal Petr" userId="7d63fa53a66a3e15" providerId="LiveId" clId="{BBC83FD1-CF4D-4F6A-91ED-A097530BFD14}" dt="2023-10-11T11:39:24.634" v="330" actId="20577"/>
          <ac:spMkLst>
            <pc:docMk/>
            <pc:sldMk cId="0" sldId="383"/>
            <ac:spMk id="25602" creationId="{1B1BB82B-774A-4ADB-89E8-0F024B1A30D2}"/>
          </ac:spMkLst>
        </pc:spChg>
        <pc:spChg chg="mod">
          <ac:chgData name="Michal Petr" userId="7d63fa53a66a3e15" providerId="LiveId" clId="{BBC83FD1-CF4D-4F6A-91ED-A097530BFD14}" dt="2023-10-11T11:40:59.273" v="579" actId="20577"/>
          <ac:spMkLst>
            <pc:docMk/>
            <pc:sldMk cId="0" sldId="383"/>
            <ac:spMk id="28676" creationId="{254AD10B-DA72-4FCD-8CFE-109585031985}"/>
          </ac:spMkLst>
        </pc:spChg>
      </pc:sldChg>
      <pc:sldChg chg="del">
        <pc:chgData name="Michal Petr" userId="7d63fa53a66a3e15" providerId="LiveId" clId="{BBC83FD1-CF4D-4F6A-91ED-A097530BFD14}" dt="2023-10-11T11:42:23.560" v="582" actId="47"/>
        <pc:sldMkLst>
          <pc:docMk/>
          <pc:sldMk cId="0" sldId="384"/>
        </pc:sldMkLst>
      </pc:sldChg>
      <pc:sldChg chg="del">
        <pc:chgData name="Michal Petr" userId="7d63fa53a66a3e15" providerId="LiveId" clId="{BBC83FD1-CF4D-4F6A-91ED-A097530BFD14}" dt="2023-10-11T11:44:11.476" v="614" actId="47"/>
        <pc:sldMkLst>
          <pc:docMk/>
          <pc:sldMk cId="0" sldId="385"/>
        </pc:sldMkLst>
      </pc:sldChg>
      <pc:sldChg chg="ord">
        <pc:chgData name="Michal Petr" userId="7d63fa53a66a3e15" providerId="LiveId" clId="{BBC83FD1-CF4D-4F6A-91ED-A097530BFD14}" dt="2023-10-11T11:43:54.330" v="613"/>
        <pc:sldMkLst>
          <pc:docMk/>
          <pc:sldMk cId="0" sldId="386"/>
        </pc:sldMkLst>
      </pc:sldChg>
      <pc:sldChg chg="del">
        <pc:chgData name="Michal Petr" userId="7d63fa53a66a3e15" providerId="LiveId" clId="{BBC83FD1-CF4D-4F6A-91ED-A097530BFD14}" dt="2023-10-11T11:44:14.163" v="615" actId="47"/>
        <pc:sldMkLst>
          <pc:docMk/>
          <pc:sldMk cId="0" sldId="387"/>
        </pc:sldMkLst>
      </pc:sldChg>
      <pc:sldChg chg="del">
        <pc:chgData name="Michal Petr" userId="7d63fa53a66a3e15" providerId="LiveId" clId="{BBC83FD1-CF4D-4F6A-91ED-A097530BFD14}" dt="2023-10-11T11:44:16.756" v="616" actId="47"/>
        <pc:sldMkLst>
          <pc:docMk/>
          <pc:sldMk cId="0" sldId="388"/>
        </pc:sldMkLst>
      </pc:sldChg>
      <pc:sldChg chg="del">
        <pc:chgData name="Michal Petr" userId="7d63fa53a66a3e15" providerId="LiveId" clId="{BBC83FD1-CF4D-4F6A-91ED-A097530BFD14}" dt="2023-10-11T11:44:18.068" v="617" actId="47"/>
        <pc:sldMkLst>
          <pc:docMk/>
          <pc:sldMk cId="0" sldId="389"/>
        </pc:sldMkLst>
      </pc:sldChg>
      <pc:sldChg chg="del">
        <pc:chgData name="Michal Petr" userId="7d63fa53a66a3e15" providerId="LiveId" clId="{BBC83FD1-CF4D-4F6A-91ED-A097530BFD14}" dt="2023-10-11T11:44:19.459" v="618" actId="47"/>
        <pc:sldMkLst>
          <pc:docMk/>
          <pc:sldMk cId="0" sldId="390"/>
        </pc:sldMkLst>
      </pc:sldChg>
      <pc:sldChg chg="modSp mod">
        <pc:chgData name="Michal Petr" userId="7d63fa53a66a3e15" providerId="LiveId" clId="{BBC83FD1-CF4D-4F6A-91ED-A097530BFD14}" dt="2023-10-11T11:30:30.502" v="99" actId="6549"/>
        <pc:sldMkLst>
          <pc:docMk/>
          <pc:sldMk cId="0" sldId="398"/>
        </pc:sldMkLst>
        <pc:spChg chg="mod">
          <ac:chgData name="Michal Petr" userId="7d63fa53a66a3e15" providerId="LiveId" clId="{BBC83FD1-CF4D-4F6A-91ED-A097530BFD14}" dt="2023-10-11T11:30:30.502" v="99" actId="6549"/>
          <ac:spMkLst>
            <pc:docMk/>
            <pc:sldMk cId="0" sldId="398"/>
            <ac:spMk id="6147" creationId="{29B6C2E2-C86F-41B6-B54C-552364921775}"/>
          </ac:spMkLst>
        </pc:spChg>
      </pc:sldChg>
      <pc:sldChg chg="del">
        <pc:chgData name="Michal Petr" userId="7d63fa53a66a3e15" providerId="LiveId" clId="{BBC83FD1-CF4D-4F6A-91ED-A097530BFD14}" dt="2023-10-11T11:44:20.740" v="619" actId="47"/>
        <pc:sldMkLst>
          <pc:docMk/>
          <pc:sldMk cId="0" sldId="400"/>
        </pc:sldMkLst>
      </pc:sldChg>
      <pc:sldChg chg="modSp mod">
        <pc:chgData name="Michal Petr" userId="7d63fa53a66a3e15" providerId="LiveId" clId="{BBC83FD1-CF4D-4F6A-91ED-A097530BFD14}" dt="2023-10-09T13:07:11.346" v="80" actId="20577"/>
        <pc:sldMkLst>
          <pc:docMk/>
          <pc:sldMk cId="0" sldId="401"/>
        </pc:sldMkLst>
        <pc:spChg chg="mod">
          <ac:chgData name="Michal Petr" userId="7d63fa53a66a3e15" providerId="LiveId" clId="{BBC83FD1-CF4D-4F6A-91ED-A097530BFD14}" dt="2023-10-09T13:07:11.346" v="80" actId="20577"/>
          <ac:spMkLst>
            <pc:docMk/>
            <pc:sldMk cId="0" sldId="401"/>
            <ac:spMk id="8195" creationId="{6F659241-891B-40F1-A829-09EAAD16BEE3}"/>
          </ac:spMkLst>
        </pc:spChg>
      </pc:sldChg>
      <pc:sldChg chg="modSp add mod">
        <pc:chgData name="Michal Petr" userId="7d63fa53a66a3e15" providerId="LiveId" clId="{BBC83FD1-CF4D-4F6A-91ED-A097530BFD14}" dt="2023-10-11T11:38:09.335" v="325" actId="20577"/>
        <pc:sldMkLst>
          <pc:docMk/>
          <pc:sldMk cId="4066815608" sldId="403"/>
        </pc:sldMkLst>
        <pc:spChg chg="mod">
          <ac:chgData name="Michal Petr" userId="7d63fa53a66a3e15" providerId="LiveId" clId="{BBC83FD1-CF4D-4F6A-91ED-A097530BFD14}" dt="2023-10-11T11:36:58.804" v="160" actId="5793"/>
          <ac:spMkLst>
            <pc:docMk/>
            <pc:sldMk cId="4066815608" sldId="403"/>
            <ac:spMk id="18434" creationId="{6D33FD5A-0CB8-4D7D-B0D5-A9BC9EDF1C78}"/>
          </ac:spMkLst>
        </pc:spChg>
        <pc:spChg chg="mod">
          <ac:chgData name="Michal Petr" userId="7d63fa53a66a3e15" providerId="LiveId" clId="{BBC83FD1-CF4D-4F6A-91ED-A097530BFD14}" dt="2023-10-11T11:38:09.335" v="325" actId="20577"/>
          <ac:spMkLst>
            <pc:docMk/>
            <pc:sldMk cId="4066815608" sldId="403"/>
            <ac:spMk id="19460" creationId="{3103C5B6-21C9-496C-8841-1B8B80787110}"/>
          </ac:spMkLst>
        </pc:spChg>
      </pc:sldChg>
    </pc:docChg>
  </pc:docChgLst>
  <pc:docChgLst>
    <pc:chgData name="Michal Petr" userId="7d63fa53a66a3e15" providerId="LiveId" clId="{68ABCE32-4928-4838-9BAD-B2419A39186B}"/>
    <pc:docChg chg="addSld delSld">
      <pc:chgData name="Michal Petr" userId="7d63fa53a66a3e15" providerId="LiveId" clId="{68ABCE32-4928-4838-9BAD-B2419A39186B}" dt="2023-04-18T14:01:24.618" v="1" actId="47"/>
      <pc:docMkLst>
        <pc:docMk/>
      </pc:docMkLst>
      <pc:sldChg chg="add del">
        <pc:chgData name="Michal Petr" userId="7d63fa53a66a3e15" providerId="LiveId" clId="{68ABCE32-4928-4838-9BAD-B2419A39186B}" dt="2023-04-18T14:01:24.618" v="1" actId="47"/>
        <pc:sldMkLst>
          <pc:docMk/>
          <pc:sldMk cId="1772034082" sldId="403"/>
        </pc:sldMkLst>
      </pc:sldChg>
    </pc:docChg>
  </pc:docChgLst>
  <pc:docChgLst>
    <pc:chgData name="Michal Petr" userId="7d63fa53a66a3e15" providerId="LiveId" clId="{8DB0674F-BDEF-4B7E-921B-035D2B99D9D7}"/>
    <pc:docChg chg="modSld">
      <pc:chgData name="Michal Petr" userId="7d63fa53a66a3e15" providerId="LiveId" clId="{8DB0674F-BDEF-4B7E-921B-035D2B99D9D7}" dt="2024-09-25T08:04:13.117" v="109" actId="20577"/>
      <pc:docMkLst>
        <pc:docMk/>
      </pc:docMkLst>
      <pc:sldChg chg="modSp mod">
        <pc:chgData name="Michal Petr" userId="7d63fa53a66a3e15" providerId="LiveId" clId="{8DB0674F-BDEF-4B7E-921B-035D2B99D9D7}" dt="2024-09-25T08:04:13.117" v="109" actId="20577"/>
        <pc:sldMkLst>
          <pc:docMk/>
          <pc:sldMk cId="0" sldId="367"/>
        </pc:sldMkLst>
        <pc:spChg chg="mod">
          <ac:chgData name="Michal Petr" userId="7d63fa53a66a3e15" providerId="LiveId" clId="{8DB0674F-BDEF-4B7E-921B-035D2B99D9D7}" dt="2024-09-25T08:04:13.117" v="109" actId="20577"/>
          <ac:spMkLst>
            <pc:docMk/>
            <pc:sldMk cId="0" sldId="367"/>
            <ac:spMk id="11267" creationId="{FDF07BA3-18BC-4D97-8DF3-D183E1913AD2}"/>
          </ac:spMkLst>
        </pc:spChg>
      </pc:sldChg>
      <pc:sldChg chg="modSp mod">
        <pc:chgData name="Michal Petr" userId="7d63fa53a66a3e15" providerId="LiveId" clId="{8DB0674F-BDEF-4B7E-921B-035D2B99D9D7}" dt="2024-09-25T07:59:14.149" v="0" actId="6549"/>
        <pc:sldMkLst>
          <pc:docMk/>
          <pc:sldMk cId="0" sldId="398"/>
        </pc:sldMkLst>
        <pc:spChg chg="mod">
          <ac:chgData name="Michal Petr" userId="7d63fa53a66a3e15" providerId="LiveId" clId="{8DB0674F-BDEF-4B7E-921B-035D2B99D9D7}" dt="2024-09-25T07:59:14.149" v="0" actId="6549"/>
          <ac:spMkLst>
            <pc:docMk/>
            <pc:sldMk cId="0" sldId="398"/>
            <ac:spMk id="6147" creationId="{29B6C2E2-C86F-41B6-B54C-552364921775}"/>
          </ac:spMkLst>
        </pc:spChg>
      </pc:sldChg>
      <pc:sldChg chg="modSp mod">
        <pc:chgData name="Michal Petr" userId="7d63fa53a66a3e15" providerId="LiveId" clId="{8DB0674F-BDEF-4B7E-921B-035D2B99D9D7}" dt="2024-09-25T08:03:06.861" v="95" actId="20577"/>
        <pc:sldMkLst>
          <pc:docMk/>
          <pc:sldMk cId="0" sldId="401"/>
        </pc:sldMkLst>
        <pc:spChg chg="mod">
          <ac:chgData name="Michal Petr" userId="7d63fa53a66a3e15" providerId="LiveId" clId="{8DB0674F-BDEF-4B7E-921B-035D2B99D9D7}" dt="2024-09-25T08:03:06.861" v="95" actId="20577"/>
          <ac:spMkLst>
            <pc:docMk/>
            <pc:sldMk cId="0" sldId="401"/>
            <ac:spMk id="8195" creationId="{6F659241-891B-40F1-A829-09EAAD16BEE3}"/>
          </ac:spMkLst>
        </pc:spChg>
      </pc:sldChg>
    </pc:docChg>
  </pc:docChgLst>
  <pc:docChgLst>
    <pc:chgData name="Michal Petr" userId="7d63fa53a66a3e15" providerId="LiveId" clId="{87381A0A-FC83-4639-AB9F-7201181AD583}"/>
    <pc:docChg chg="custSel modSld">
      <pc:chgData name="Michal Petr" userId="7d63fa53a66a3e15" providerId="LiveId" clId="{87381A0A-FC83-4639-AB9F-7201181AD583}" dt="2022-09-26T09:23:48.808" v="124" actId="115"/>
      <pc:docMkLst>
        <pc:docMk/>
      </pc:docMkLst>
      <pc:sldChg chg="modSp mod">
        <pc:chgData name="Michal Petr" userId="7d63fa53a66a3e15" providerId="LiveId" clId="{87381A0A-FC83-4639-AB9F-7201181AD583}" dt="2022-09-26T09:21:58.578" v="113" actId="255"/>
        <pc:sldMkLst>
          <pc:docMk/>
          <pc:sldMk cId="0" sldId="364"/>
        </pc:sldMkLst>
        <pc:spChg chg="mod">
          <ac:chgData name="Michal Petr" userId="7d63fa53a66a3e15" providerId="LiveId" clId="{87381A0A-FC83-4639-AB9F-7201181AD583}" dt="2022-09-26T09:21:58.578" v="113" actId="255"/>
          <ac:spMkLst>
            <pc:docMk/>
            <pc:sldMk cId="0" sldId="364"/>
            <ac:spMk id="406532" creationId="{2764C03F-5BFF-450B-976C-216994362278}"/>
          </ac:spMkLst>
        </pc:spChg>
      </pc:sldChg>
      <pc:sldChg chg="modSp mod">
        <pc:chgData name="Michal Petr" userId="7d63fa53a66a3e15" providerId="LiveId" clId="{87381A0A-FC83-4639-AB9F-7201181AD583}" dt="2022-09-26T09:22:35.559" v="116" actId="6549"/>
        <pc:sldMkLst>
          <pc:docMk/>
          <pc:sldMk cId="0" sldId="365"/>
        </pc:sldMkLst>
        <pc:spChg chg="mod">
          <ac:chgData name="Michal Petr" userId="7d63fa53a66a3e15" providerId="LiveId" clId="{87381A0A-FC83-4639-AB9F-7201181AD583}" dt="2022-09-26T09:22:35.559" v="116" actId="6549"/>
          <ac:spMkLst>
            <pc:docMk/>
            <pc:sldMk cId="0" sldId="365"/>
            <ac:spMk id="408580" creationId="{181EE607-6655-46BF-802D-4964C34FB70D}"/>
          </ac:spMkLst>
        </pc:spChg>
      </pc:sldChg>
      <pc:sldChg chg="modSp mod">
        <pc:chgData name="Michal Petr" userId="7d63fa53a66a3e15" providerId="LiveId" clId="{87381A0A-FC83-4639-AB9F-7201181AD583}" dt="2022-09-26T09:23:48.808" v="124" actId="115"/>
        <pc:sldMkLst>
          <pc:docMk/>
          <pc:sldMk cId="0" sldId="368"/>
        </pc:sldMkLst>
        <pc:spChg chg="mod">
          <ac:chgData name="Michal Petr" userId="7d63fa53a66a3e15" providerId="LiveId" clId="{87381A0A-FC83-4639-AB9F-7201181AD583}" dt="2022-09-26T09:23:48.808" v="124" actId="115"/>
          <ac:spMkLst>
            <pc:docMk/>
            <pc:sldMk cId="0" sldId="368"/>
            <ac:spMk id="13315" creationId="{B3F19B0C-B623-4C91-B2BD-C727B92AEA3D}"/>
          </ac:spMkLst>
        </pc:spChg>
      </pc:sldChg>
      <pc:sldChg chg="modSp mod">
        <pc:chgData name="Michal Petr" userId="7d63fa53a66a3e15" providerId="LiveId" clId="{87381A0A-FC83-4639-AB9F-7201181AD583}" dt="2022-09-26T09:23:24.139" v="123" actId="20577"/>
        <pc:sldMkLst>
          <pc:docMk/>
          <pc:sldMk cId="0" sldId="370"/>
        </pc:sldMkLst>
        <pc:spChg chg="mod">
          <ac:chgData name="Michal Petr" userId="7d63fa53a66a3e15" providerId="LiveId" clId="{87381A0A-FC83-4639-AB9F-7201181AD583}" dt="2022-09-26T09:23:24.139" v="123" actId="20577"/>
          <ac:spMkLst>
            <pc:docMk/>
            <pc:sldMk cId="0" sldId="370"/>
            <ac:spMk id="15363" creationId="{CBC301DA-6CA9-4118-BCF1-24636F48A4CE}"/>
          </ac:spMkLst>
        </pc:spChg>
      </pc:sldChg>
      <pc:sldChg chg="modSp mod">
        <pc:chgData name="Michal Petr" userId="7d63fa53a66a3e15" providerId="LiveId" clId="{87381A0A-FC83-4639-AB9F-7201181AD583}" dt="2022-09-26T09:17:56.175" v="31" actId="20577"/>
        <pc:sldMkLst>
          <pc:docMk/>
          <pc:sldMk cId="0" sldId="398"/>
        </pc:sldMkLst>
        <pc:spChg chg="mod">
          <ac:chgData name="Michal Petr" userId="7d63fa53a66a3e15" providerId="LiveId" clId="{87381A0A-FC83-4639-AB9F-7201181AD583}" dt="2022-09-26T09:17:56.175" v="31" actId="20577"/>
          <ac:spMkLst>
            <pc:docMk/>
            <pc:sldMk cId="0" sldId="398"/>
            <ac:spMk id="6147" creationId="{29B6C2E2-C86F-41B6-B54C-552364921775}"/>
          </ac:spMkLst>
        </pc:spChg>
      </pc:sldChg>
      <pc:sldChg chg="modSp mod">
        <pc:chgData name="Michal Petr" userId="7d63fa53a66a3e15" providerId="LiveId" clId="{87381A0A-FC83-4639-AB9F-7201181AD583}" dt="2022-09-26T09:21:22.208" v="111" actId="20577"/>
        <pc:sldMkLst>
          <pc:docMk/>
          <pc:sldMk cId="0" sldId="401"/>
        </pc:sldMkLst>
        <pc:spChg chg="mod">
          <ac:chgData name="Michal Petr" userId="7d63fa53a66a3e15" providerId="LiveId" clId="{87381A0A-FC83-4639-AB9F-7201181AD583}" dt="2022-09-26T09:21:22.208" v="111" actId="20577"/>
          <ac:spMkLst>
            <pc:docMk/>
            <pc:sldMk cId="0" sldId="401"/>
            <ac:spMk id="8195" creationId="{6F659241-891B-40F1-A829-09EAAD16BEE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8ACF8754-07B4-4B9C-8FB0-ADF3DA6E7F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6B7C74C9-DA17-44DC-B443-C17BF6A3550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60" name="Rectangle 4">
            <a:extLst>
              <a:ext uri="{FF2B5EF4-FFF2-40B4-BE49-F238E27FC236}">
                <a16:creationId xmlns:a16="http://schemas.microsoft.com/office/drawing/2014/main" id="{604BDA91-C2EB-47D9-854D-F39827F13FA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61" name="Rectangle 5">
            <a:extLst>
              <a:ext uri="{FF2B5EF4-FFF2-40B4-BE49-F238E27FC236}">
                <a16:creationId xmlns:a16="http://schemas.microsoft.com/office/drawing/2014/main" id="{F9ABC87E-237E-4541-9A60-203FAD133EF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fld id="{4DD0CB79-8718-447E-AF7E-0E0E1DD92F8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6320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E3367F70-3399-415D-A9AA-03D3945A4FE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5D192271-5C73-43BB-9E42-B797302BBF2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A5C08A4B-C71D-4A84-927F-7DB1243CA9C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3" name="Rectangle 5">
            <a:extLst>
              <a:ext uri="{FF2B5EF4-FFF2-40B4-BE49-F238E27FC236}">
                <a16:creationId xmlns:a16="http://schemas.microsoft.com/office/drawing/2014/main" id="{C2F3F672-B6AD-463B-B411-B76CED07C9F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99334" name="Rectangle 6">
            <a:extLst>
              <a:ext uri="{FF2B5EF4-FFF2-40B4-BE49-F238E27FC236}">
                <a16:creationId xmlns:a16="http://schemas.microsoft.com/office/drawing/2014/main" id="{1E020EEA-24E2-40D9-82FF-B3C7C0D38BC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5" name="Rectangle 7">
            <a:extLst>
              <a:ext uri="{FF2B5EF4-FFF2-40B4-BE49-F238E27FC236}">
                <a16:creationId xmlns:a16="http://schemas.microsoft.com/office/drawing/2014/main" id="{188DEC62-6DB1-4639-9415-89FB12B67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fld id="{32258F99-6B15-442E-80BE-24CF06CE258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02041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D496308C-5D87-4097-9230-320E4C9041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D88917-D7EC-47BA-80BD-1DFF5673F74D}" type="slidenum">
              <a:rPr lang="cs-CZ" altLang="cs-CZ" sz="1300"/>
              <a:pPr>
                <a:spcBef>
                  <a:spcPct val="0"/>
                </a:spcBef>
              </a:pPr>
              <a:t>1</a:t>
            </a:fld>
            <a:endParaRPr lang="cs-CZ" altLang="cs-CZ" sz="13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436667A3-1079-494D-99E8-B1C96F403C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E6A5C3B2-39D2-44FF-8B31-E7A72BE1F0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A2627146-7D49-4720-9BC7-0D44EB36B0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1DE7722-87D0-41F8-BA62-154245A5B096}" type="slidenum">
              <a:rPr lang="cs-CZ" altLang="cs-CZ" sz="1300"/>
              <a:pPr>
                <a:spcBef>
                  <a:spcPct val="0"/>
                </a:spcBef>
              </a:pPr>
              <a:t>10</a:t>
            </a:fld>
            <a:endParaRPr lang="cs-CZ" altLang="cs-CZ" sz="13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57C11FFE-9ACE-4DFB-9B17-47D4864994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1F5005C2-278B-42AF-A519-53898012AC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279528E4-CDBA-4FBD-B8BB-0C1420246B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75FE97-1A58-46E2-8AAE-EB1D84994A8C}" type="slidenum">
              <a:rPr lang="cs-CZ" altLang="cs-CZ" sz="1300"/>
              <a:pPr>
                <a:spcBef>
                  <a:spcPct val="0"/>
                </a:spcBef>
              </a:pPr>
              <a:t>11</a:t>
            </a:fld>
            <a:endParaRPr lang="cs-CZ" altLang="cs-CZ" sz="13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1182C92D-48D3-4CAE-83B1-948746823D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5BADAD8E-D350-46BA-A8B5-FF1ACFDA66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D150F022-C366-4BA5-9704-6A0AAFAC1A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A54D8B2-5FFD-472E-A01D-E7B61DA24713}" type="slidenum">
              <a:rPr lang="cs-CZ" altLang="cs-CZ" sz="1300"/>
              <a:pPr>
                <a:spcBef>
                  <a:spcPct val="0"/>
                </a:spcBef>
              </a:pPr>
              <a:t>12</a:t>
            </a:fld>
            <a:endParaRPr lang="cs-CZ" altLang="cs-CZ" sz="13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BBD80488-F083-412A-B2C0-06C2F9582E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05E3401F-3A30-425E-88B8-B67B926C66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6E11C7DF-8211-45C1-A3D2-3EB5AE96F4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E07268C-68D5-4C19-A379-C7A4DBAF2D3A}" type="slidenum">
              <a:rPr lang="cs-CZ" altLang="cs-CZ" sz="1300"/>
              <a:pPr>
                <a:spcBef>
                  <a:spcPct val="0"/>
                </a:spcBef>
              </a:pPr>
              <a:t>13</a:t>
            </a:fld>
            <a:endParaRPr lang="cs-CZ" altLang="cs-CZ" sz="13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CE052467-4005-48CD-99DB-1CA21BF2EB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029561E7-367A-4777-B608-770637527B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17899154-DF38-4ED7-AAB0-2D862B2E50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7815EB-A795-41AE-8695-57F003EF3DB7}" type="slidenum">
              <a:rPr lang="cs-CZ" altLang="cs-CZ" sz="1300"/>
              <a:pPr>
                <a:spcBef>
                  <a:spcPct val="0"/>
                </a:spcBef>
              </a:pPr>
              <a:t>14</a:t>
            </a:fld>
            <a:endParaRPr lang="cs-CZ" altLang="cs-CZ" sz="1300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7390680F-55D6-406C-923E-9A3BB94283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EFEACE33-1E35-4C9C-A8E0-CBEF1D0B88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367C1907-E3B1-4E0C-89CE-8AD0780995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C23E49-E67F-4622-8ED8-00D596F3DF9E}" type="slidenum">
              <a:rPr lang="cs-CZ" altLang="cs-CZ" sz="1300"/>
              <a:pPr>
                <a:spcBef>
                  <a:spcPct val="0"/>
                </a:spcBef>
              </a:pPr>
              <a:t>15</a:t>
            </a:fld>
            <a:endParaRPr lang="cs-CZ" altLang="cs-CZ" sz="13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3E305779-D446-41D1-A490-D19529ED2D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FE2379A8-0406-49EF-BD60-F11CDFEB7C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367C1907-E3B1-4E0C-89CE-8AD0780995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C23E49-E67F-4622-8ED8-00D596F3DF9E}" type="slidenum">
              <a:rPr lang="cs-CZ" altLang="cs-CZ" sz="1300"/>
              <a:pPr>
                <a:spcBef>
                  <a:spcPct val="0"/>
                </a:spcBef>
              </a:pPr>
              <a:t>16</a:t>
            </a:fld>
            <a:endParaRPr lang="cs-CZ" altLang="cs-CZ" sz="13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3E305779-D446-41D1-A490-D19529ED2D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FE2379A8-0406-49EF-BD60-F11CDFEB7C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96067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CEEED8FF-65AD-42BF-8165-FFFE1A970E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3D8A38-E4FA-495E-AA59-8A468CDAAB33}" type="slidenum">
              <a:rPr lang="cs-CZ" altLang="cs-CZ" sz="1300"/>
              <a:pPr>
                <a:spcBef>
                  <a:spcPct val="0"/>
                </a:spcBef>
              </a:pPr>
              <a:t>17</a:t>
            </a:fld>
            <a:endParaRPr lang="cs-CZ" altLang="cs-CZ" sz="13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EDB6BE4F-59C6-4BAB-A9C8-E7027B975F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0DD34F36-A5E6-4FF5-89E5-8BE5FDC113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99FA0775-2B09-425D-8074-381755061E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B2F29A-C272-4F57-85D5-13520A41CD9C}" type="slidenum">
              <a:rPr lang="cs-CZ" altLang="cs-CZ" sz="1300"/>
              <a:pPr>
                <a:spcBef>
                  <a:spcPct val="0"/>
                </a:spcBef>
              </a:pPr>
              <a:t>18</a:t>
            </a:fld>
            <a:endParaRPr lang="cs-CZ" altLang="cs-CZ" sz="13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3491ED7C-6905-4122-8B99-8CDAEC48C3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C1F9890A-1313-42DF-B999-218EB5320E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2F345BC4-76E0-4651-B920-B6FCDA4CCB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D652D4-0559-4A85-976C-53B9BF3CA73F}" type="slidenum">
              <a:rPr lang="cs-CZ" altLang="cs-CZ" sz="1300"/>
              <a:pPr>
                <a:spcBef>
                  <a:spcPct val="0"/>
                </a:spcBef>
              </a:pPr>
              <a:t>19</a:t>
            </a:fld>
            <a:endParaRPr lang="cs-CZ" altLang="cs-CZ" sz="1300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B356E14C-FE36-4910-9150-68D30BC3EC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B09543E4-4CFE-47E0-BEC8-5D48CBAE71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B887D09A-7479-43CA-9F8A-B84AD15D39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3AC6E7-279F-488C-9DCA-717654672CDE}" type="slidenum">
              <a:rPr lang="cs-CZ" altLang="cs-CZ" sz="1300"/>
              <a:pPr>
                <a:spcBef>
                  <a:spcPct val="0"/>
                </a:spcBef>
              </a:pPr>
              <a:t>2</a:t>
            </a:fld>
            <a:endParaRPr lang="cs-CZ" altLang="cs-CZ" sz="13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B56445F3-D7BA-4B7E-A9E1-BC26CD7BB4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2D8C0CCE-1BCB-4B3A-998E-881B368EB4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CEEEB2A5-0CB0-4899-AE8A-5AB3FB27B0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DC60D33-BECE-4B36-85B3-B35D6E35E3DA}" type="slidenum">
              <a:rPr lang="cs-CZ" altLang="cs-CZ" sz="1300"/>
              <a:pPr>
                <a:spcBef>
                  <a:spcPct val="0"/>
                </a:spcBef>
              </a:pPr>
              <a:t>20</a:t>
            </a:fld>
            <a:endParaRPr lang="cs-CZ" altLang="cs-CZ" sz="1300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28644F89-1E74-47CA-B0E8-277FC298CB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5915CD9D-2C17-4E20-8FF8-A76F5C48D0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58F70447-AF9F-4832-AE81-4C3BE012F0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E5CB9E-3671-4EB8-ABF9-CAB766D0C712}" type="slidenum">
              <a:rPr lang="cs-CZ" altLang="cs-CZ" sz="1300"/>
              <a:pPr>
                <a:spcBef>
                  <a:spcPct val="0"/>
                </a:spcBef>
              </a:pPr>
              <a:t>21</a:t>
            </a:fld>
            <a:endParaRPr lang="cs-CZ" altLang="cs-CZ" sz="1300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FAC9CE07-009B-4B63-BEE9-55C81416D0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F9056076-3D32-4AEA-82EE-C96AF1944C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D0143967-A699-4DFB-9726-2C907E8036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10B695-8AEC-4A1F-984B-9D7F69900D0E}" type="slidenum">
              <a:rPr lang="cs-CZ" altLang="cs-CZ" sz="1300"/>
              <a:pPr>
                <a:spcBef>
                  <a:spcPct val="0"/>
                </a:spcBef>
              </a:pPr>
              <a:t>22</a:t>
            </a:fld>
            <a:endParaRPr lang="cs-CZ" altLang="cs-CZ" sz="1300"/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D6D8523D-480B-4125-A0D0-B35500FE71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45260E06-39BF-4B2B-9FDB-8AFBA799EF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B8C4E1BA-FB16-4F44-BED5-31487835BA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DC633C-43C1-4225-8DD8-2218B88A9259}" type="slidenum">
              <a:rPr lang="cs-CZ" altLang="cs-CZ" sz="1300"/>
              <a:pPr>
                <a:spcBef>
                  <a:spcPct val="0"/>
                </a:spcBef>
              </a:pPr>
              <a:t>23</a:t>
            </a:fld>
            <a:endParaRPr lang="cs-CZ" altLang="cs-CZ" sz="1300"/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72890869-8F0D-4FC0-89A3-280463720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A20A0737-4A57-4071-A79D-9A514C3FFB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:a16="http://schemas.microsoft.com/office/drawing/2014/main" id="{085F0862-0A43-43D5-ACE1-4217C97F56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64C855-3FF8-432E-A256-1424A1BC9103}" type="slidenum">
              <a:rPr lang="cs-CZ" altLang="cs-CZ" sz="1300"/>
              <a:pPr>
                <a:spcBef>
                  <a:spcPct val="0"/>
                </a:spcBef>
              </a:pPr>
              <a:t>27</a:t>
            </a:fld>
            <a:endParaRPr lang="cs-CZ" altLang="cs-CZ" sz="1300"/>
          </a:p>
        </p:txBody>
      </p:sp>
      <p:sp>
        <p:nvSpPr>
          <p:cNvPr id="65539" name="Rectangle 2">
            <a:extLst>
              <a:ext uri="{FF2B5EF4-FFF2-40B4-BE49-F238E27FC236}">
                <a16:creationId xmlns:a16="http://schemas.microsoft.com/office/drawing/2014/main" id="{928F3CD5-A64B-4DF3-A382-DEF971961A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5540" name="Rectangle 3">
            <a:extLst>
              <a:ext uri="{FF2B5EF4-FFF2-40B4-BE49-F238E27FC236}">
                <a16:creationId xmlns:a16="http://schemas.microsoft.com/office/drawing/2014/main" id="{DA619DC2-75C4-4CFE-A7CF-BA88141DBD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42C5E671-EF00-4E25-A348-BC41AF7014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85CBB1-224D-4B0C-81F4-3EE04444A37C}" type="slidenum">
              <a:rPr lang="cs-CZ" altLang="cs-CZ" sz="1300"/>
              <a:pPr>
                <a:spcBef>
                  <a:spcPct val="0"/>
                </a:spcBef>
              </a:pPr>
              <a:t>30</a:t>
            </a:fld>
            <a:endParaRPr lang="cs-CZ" altLang="cs-CZ" sz="1300"/>
          </a:p>
        </p:txBody>
      </p:sp>
      <p:sp>
        <p:nvSpPr>
          <p:cNvPr id="71683" name="Rectangle 2">
            <a:extLst>
              <a:ext uri="{FF2B5EF4-FFF2-40B4-BE49-F238E27FC236}">
                <a16:creationId xmlns:a16="http://schemas.microsoft.com/office/drawing/2014/main" id="{CDBE3647-4DC4-4E4C-B001-B3E88C882E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1684" name="Rectangle 3">
            <a:extLst>
              <a:ext uri="{FF2B5EF4-FFF2-40B4-BE49-F238E27FC236}">
                <a16:creationId xmlns:a16="http://schemas.microsoft.com/office/drawing/2014/main" id="{D4988799-DBCB-4F61-B9BD-01BE59B9A0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6D037C53-BC97-405D-A500-D6BAAA4A2A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D58162-1783-484B-A132-BA40D4C12814}" type="slidenum">
              <a:rPr lang="cs-CZ" altLang="cs-CZ" sz="1300"/>
              <a:pPr>
                <a:spcBef>
                  <a:spcPct val="0"/>
                </a:spcBef>
              </a:pPr>
              <a:t>31</a:t>
            </a:fld>
            <a:endParaRPr lang="cs-CZ" altLang="cs-CZ" sz="1300"/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E41EB946-E8BB-4268-A9A7-55555BF009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9FCFF124-0E78-4FCD-A48E-F439417750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0FCDCCEC-1D23-45B1-ABDD-B0361FB969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E3F635-4D61-4B1F-BB6B-C06C7853287F}" type="slidenum">
              <a:rPr lang="cs-CZ" altLang="cs-CZ" sz="1300"/>
              <a:pPr>
                <a:spcBef>
                  <a:spcPct val="0"/>
                </a:spcBef>
              </a:pPr>
              <a:t>32</a:t>
            </a:fld>
            <a:endParaRPr lang="cs-CZ" altLang="cs-CZ" sz="1300"/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420B165C-4BB1-4C20-A9A9-B57BBD39A9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C6D4D9C8-BCEE-49CB-97F0-4DE302332F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2F331A21-ED59-4E75-84EC-C1401B8C52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B41071-10E6-4793-8AE8-9095559588E7}" type="slidenum">
              <a:rPr lang="cs-CZ" altLang="cs-CZ" sz="1300"/>
              <a:pPr>
                <a:spcBef>
                  <a:spcPct val="0"/>
                </a:spcBef>
              </a:pPr>
              <a:t>33</a:t>
            </a:fld>
            <a:endParaRPr lang="cs-CZ" altLang="cs-CZ" sz="1300"/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D7B50C5F-1730-4DE1-B7E2-FCBACBE206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C2423622-F64C-4EE2-9821-3F39746117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9B6A3249-ADCA-4978-808F-84724B06DD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181E83-974C-4F97-A8F3-DCD393954DE5}" type="slidenum">
              <a:rPr lang="cs-CZ" altLang="cs-CZ" sz="1300"/>
              <a:pPr>
                <a:spcBef>
                  <a:spcPct val="0"/>
                </a:spcBef>
              </a:pPr>
              <a:t>34</a:t>
            </a:fld>
            <a:endParaRPr lang="cs-CZ" altLang="cs-CZ" sz="1300"/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CB69B024-922A-4F40-85E8-EAA939E9FC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A3700D26-1487-46EE-8B2C-2F16B1E548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6463"/>
            <a:ext cx="5437187" cy="4465637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C1959236-6A16-47D5-AFC4-AE88CE70EE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C1E0A0-0B10-4501-BF72-BA7620BAAB38}" type="slidenum">
              <a:rPr lang="cs-CZ" altLang="cs-CZ" sz="1300"/>
              <a:pPr>
                <a:spcBef>
                  <a:spcPct val="0"/>
                </a:spcBef>
              </a:pPr>
              <a:t>3</a:t>
            </a:fld>
            <a:endParaRPr lang="cs-CZ" altLang="cs-CZ" sz="13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D205E585-A05A-43D2-85ED-0063BEFA26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08913A5F-E1A2-41B9-AE2B-F319677D12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C29DD3D4-3453-408B-9A62-63B96FB297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B0F972-07C4-40BA-A0C1-09146803A632}" type="slidenum">
              <a:rPr lang="cs-CZ" altLang="cs-CZ" sz="1300"/>
              <a:pPr>
                <a:spcBef>
                  <a:spcPct val="0"/>
                </a:spcBef>
              </a:pPr>
              <a:t>35</a:t>
            </a:fld>
            <a:endParaRPr lang="cs-CZ" altLang="cs-CZ" sz="1300"/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2F53BD4A-93CD-4782-8719-708D26EB2F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A522D289-26D6-4D6F-989E-4722C837C7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6463"/>
            <a:ext cx="5437187" cy="4465637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F49A65D4-6B9F-4951-93D3-47DFE5674A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89FB3AF-4018-4405-8BE5-06FBE3144B47}" type="slidenum">
              <a:rPr lang="cs-CZ" altLang="cs-CZ" sz="1300"/>
              <a:pPr>
                <a:spcBef>
                  <a:spcPct val="0"/>
                </a:spcBef>
              </a:pPr>
              <a:t>36</a:t>
            </a:fld>
            <a:endParaRPr lang="cs-CZ" altLang="cs-CZ" sz="1300"/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A5BFD03A-0734-41DA-9016-4D776A4BC8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515BD52C-8353-445E-8F65-600B5DCEBF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2AA1FBC4-810B-4E39-B67B-075FC8D3A0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10F3D8-6242-419E-9392-817A166F685E}" type="slidenum">
              <a:rPr lang="cs-CZ" altLang="cs-CZ" sz="1300"/>
              <a:pPr>
                <a:spcBef>
                  <a:spcPct val="0"/>
                </a:spcBef>
              </a:pPr>
              <a:t>4</a:t>
            </a:fld>
            <a:endParaRPr lang="cs-CZ" altLang="cs-CZ" sz="13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C54D40B7-CEFA-463B-A295-5F7E83C838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E096BA5C-0E28-48F3-9B12-7F4D466A59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DDEF9449-AD72-4AC7-8BCF-BD004E5E0F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D56906-E86F-4FD4-A85B-84A95911BA01}" type="slidenum">
              <a:rPr lang="cs-CZ" altLang="cs-CZ" sz="1300"/>
              <a:pPr>
                <a:spcBef>
                  <a:spcPct val="0"/>
                </a:spcBef>
              </a:pPr>
              <a:t>5</a:t>
            </a:fld>
            <a:endParaRPr lang="cs-CZ" altLang="cs-CZ" sz="13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3F4581AF-7071-43A5-8586-2E4734A02B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A1305167-1F00-4582-B14D-071CEB76CE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4884913C-64E6-4436-BD0A-DBF4ABF0D0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7D20AC-D428-4336-AD2F-18531EDFA9E8}" type="slidenum">
              <a:rPr lang="cs-CZ" altLang="cs-CZ" sz="1300"/>
              <a:pPr>
                <a:spcBef>
                  <a:spcPct val="0"/>
                </a:spcBef>
              </a:pPr>
              <a:t>6</a:t>
            </a:fld>
            <a:endParaRPr lang="cs-CZ" altLang="cs-CZ" sz="13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0EC1E638-3FFF-4729-BD66-206B2EF583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81B32579-69C4-4600-B91A-A62136719B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78B344AA-AEB5-45DB-9EAF-98A1B3415B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65F357-4829-4C27-947B-44FCD24F6359}" type="slidenum">
              <a:rPr lang="cs-CZ" altLang="cs-CZ" sz="1300"/>
              <a:pPr>
                <a:spcBef>
                  <a:spcPct val="0"/>
                </a:spcBef>
              </a:pPr>
              <a:t>7</a:t>
            </a:fld>
            <a:endParaRPr lang="cs-CZ" altLang="cs-CZ" sz="13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655E79C3-E859-4868-B401-CF9576622A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0129C3A3-44A3-41E7-9D52-DB15B4ED45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AE6B114B-9B47-4F81-AA7B-3BE2512875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2552F2-091E-4D71-A5F0-8EABB4F18D94}" type="slidenum">
              <a:rPr lang="cs-CZ" altLang="cs-CZ" sz="1300"/>
              <a:pPr>
                <a:spcBef>
                  <a:spcPct val="0"/>
                </a:spcBef>
              </a:pPr>
              <a:t>8</a:t>
            </a:fld>
            <a:endParaRPr lang="cs-CZ" altLang="cs-CZ" sz="13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528B9968-FACD-4840-AA1B-E81547B10E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982BE906-6CB7-4D34-8C70-BB8FB4A1C8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F16996BB-8E97-4417-B807-2E7A8EEEFD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24D3E0-66BB-4F33-97E1-8E7651AE6710}" type="slidenum">
              <a:rPr lang="cs-CZ" altLang="cs-CZ" sz="1300"/>
              <a:pPr>
                <a:spcBef>
                  <a:spcPct val="0"/>
                </a:spcBef>
              </a:pPr>
              <a:t>9</a:t>
            </a:fld>
            <a:endParaRPr lang="cs-CZ" altLang="cs-CZ" sz="13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44CF42C4-07E6-456C-B055-1630EA6900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5FF2EDFA-1FC7-4EDB-BA02-96184667C5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2FBCFD-612D-4242-9AB0-E6932BC297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7E7DB-4E3E-4F44-83FC-27DA019311A5}" type="datetime1">
              <a:rPr lang="cs-CZ"/>
              <a:pPr>
                <a:defRPr/>
              </a:pPr>
              <a:t>25.09.2024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A5521D2-5DE4-4AF3-B3B1-9C76DB0EFE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BDA5C7-AB8C-4607-BF4D-4F86591C08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779971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4F4675-13C6-4372-B5EB-FEFE598B3E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9C2D1-4860-4A38-8C40-AE5573F2C6FB}" type="datetime1">
              <a:rPr lang="cs-CZ"/>
              <a:pPr>
                <a:defRPr/>
              </a:pPr>
              <a:t>25.09.2024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46E979-B2A5-4605-893E-67E1E70FD2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913CAF4-4FCD-4740-8958-440518E487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540001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E500275-371F-47C2-B2A5-0FDD8C5357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8D0B8-736B-456E-A660-87B9EA5053CD}" type="datetime1">
              <a:rPr lang="cs-CZ"/>
              <a:pPr>
                <a:defRPr/>
              </a:pPr>
              <a:t>25.09.2024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B76EA4-CC0C-4E45-93D9-295CF64335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6755424-F30C-4A26-9D80-CC3411D289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5900771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8CA6DAA-FEE3-4013-9C64-9561CA9751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A04A0-0BC8-4011-93C3-459B8A01072F}" type="datetime1">
              <a:rPr lang="cs-CZ"/>
              <a:pPr>
                <a:defRPr/>
              </a:pPr>
              <a:t>25.09.2024</a:t>
            </a:fld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D5FC1FC7-9B30-4229-86A6-8E5A3EE14C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ED9396E-AE5C-4BD0-9013-421A945D2A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379833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02418CF-3960-4D6F-8B56-0F675F88DF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9C5C5-2202-4C81-A729-D72AE7E330A8}" type="datetime1">
              <a:rPr lang="cs-CZ"/>
              <a:pPr>
                <a:defRPr/>
              </a:pPr>
              <a:t>25.09.2024</a:t>
            </a:fld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AD7A5339-4068-44E1-AF39-FDC0A90BD6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C88FFB8D-6BD5-4472-A71B-B1233AADA2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605252"/>
      </p:ext>
    </p:extLst>
  </p:cSld>
  <p:clrMapOvr>
    <a:masterClrMapping/>
  </p:clrMapOvr>
  <p:transition advClick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C7FAB6D-87FD-4596-85FB-417559A867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30149-0BC6-4D5A-92A8-B3AD06DDC18C}" type="datetime1">
              <a:rPr lang="cs-CZ"/>
              <a:pPr>
                <a:defRPr/>
              </a:pPr>
              <a:t>25.09.2024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8B8FC90-7497-4623-8097-8A45C1F138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C3B755-E6DF-435B-B41A-76B4E3BD44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692651"/>
      </p:ext>
    </p:extLst>
  </p:cSld>
  <p:clrMapOvr>
    <a:masterClrMapping/>
  </p:clrMapOvr>
  <p:transition advClick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7C111EE-0845-4E6D-B7B1-52CCAE6759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5F251-01CA-4CFB-B230-204E273DEB92}" type="datetime1">
              <a:rPr lang="cs-CZ"/>
              <a:pPr>
                <a:defRPr/>
              </a:pPr>
              <a:t>25.09.2024</a:t>
            </a:fld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EB46388-E1CC-4E00-B136-B8B2EB5179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942268A-F2A1-44EE-AB9C-8FCDD5604B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4150"/>
      </p:ext>
    </p:extLst>
  </p:cSld>
  <p:clrMapOvr>
    <a:masterClrMapping/>
  </p:clrMapOvr>
  <p:transition advClick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EFD9D8-0117-4414-A8ED-1194E8C554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CBD13-F316-4B3F-9F37-EAD681E858AD}" type="datetime1">
              <a:rPr lang="cs-CZ"/>
              <a:pPr>
                <a:defRPr/>
              </a:pPr>
              <a:t>25.09.2024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6552CC-B2DC-4ECA-860D-6E150CA1AC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5A6159-0EED-4DD6-8257-1497CF92E4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739531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29C020-462D-4010-A434-E943BD8251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73C37-AD0A-48EA-8872-896F918B8ABF}" type="datetime1">
              <a:rPr lang="cs-CZ"/>
              <a:pPr>
                <a:defRPr/>
              </a:pPr>
              <a:t>25.09.2024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AD88ADF-0E45-401A-AB2F-0DFF90BA21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06AEF59-D977-490A-8BDE-D27148C38F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527762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F5F85C-C308-440F-AD96-DF419AEE38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C879D-99A9-441D-BC89-D510BAD71809}" type="datetime1">
              <a:rPr lang="cs-CZ"/>
              <a:pPr>
                <a:defRPr/>
              </a:pPr>
              <a:t>25.09.2024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764A88-044D-4523-9DBA-CC81516E5A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E7EEDE-AA2F-43BD-81F8-35E5BC46EA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689775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C4224B-16A0-4D65-A75D-94F4A17E5F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A9B6F-6F7C-49FA-85F1-DFBED32EB7FC}" type="datetime1">
              <a:rPr lang="cs-CZ"/>
              <a:pPr>
                <a:defRPr/>
              </a:pPr>
              <a:t>25.09.2024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D98952-A773-49E2-A7EC-52CEF991A5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57C0BD-B580-4211-8E80-CE3139E8D9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415513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D3D85EE-9E05-41B6-BB0B-D51FD6CD0C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8156B-CF17-43B3-90CB-95BF351C6E1E}" type="datetime1">
              <a:rPr lang="cs-CZ"/>
              <a:pPr>
                <a:defRPr/>
              </a:pPr>
              <a:t>25.09.2024</a:t>
            </a:fld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841EE10-82AE-4F67-97D6-A5A4B74EAA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794BB43-3AC3-4960-B201-014739BD41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546126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87987CE-1DEE-4EF7-B522-334B7267A1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3ED3A-08F7-497A-9BE6-58CE7220E2DD}" type="datetime1">
              <a:rPr lang="cs-CZ"/>
              <a:pPr>
                <a:defRPr/>
              </a:pPr>
              <a:t>25.09.2024</a:t>
            </a:fld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8A07804-884F-488D-BAE0-6B0ED54A76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2256FB0-B918-4F59-8FE4-79E457CFBB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512047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BEF8FB3-29C2-4D1B-8D27-A0FB8915E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A65B8-3AB4-4BA7-9FBF-CF44C8415030}" type="datetime1">
              <a:rPr lang="cs-CZ"/>
              <a:pPr>
                <a:defRPr/>
              </a:pPr>
              <a:t>25.09.2024</a:t>
            </a:fld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E76CB10-8AA5-4F3B-84FE-503AE16509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79A18CD-C495-42F2-A221-3DD108E86A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128888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E855B5-1B39-4C17-BF16-8BD1915513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74737-D8FD-455C-85DC-5D74DFDF081E}" type="datetime1">
              <a:rPr lang="cs-CZ"/>
              <a:pPr>
                <a:defRPr/>
              </a:pPr>
              <a:t>25.09.2024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D6B936-C655-4EF9-BA86-E1546DC6EA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D966CC-B18E-4617-9735-5AF73ACA4E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2144988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C7A8B4-078F-4F7E-B91C-0588A9D5E2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6C804-9718-4997-B505-E6D36B1A6CC2}" type="datetime1">
              <a:rPr lang="cs-CZ"/>
              <a:pPr>
                <a:defRPr/>
              </a:pPr>
              <a:t>25.09.2024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D0F902-DDC0-4FE8-BBE1-06944C60D1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41AAF2-BEF6-452E-808A-050D1F672B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87118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C815745-EA76-4DF6-8036-AA14968A85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0525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A2D726F-4698-4915-906F-3FED3A50E1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844675"/>
            <a:ext cx="8785225" cy="489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2804" name="Rectangle 4">
            <a:extLst>
              <a:ext uri="{FF2B5EF4-FFF2-40B4-BE49-F238E27FC236}">
                <a16:creationId xmlns:a16="http://schemas.microsoft.com/office/drawing/2014/main" id="{5187560E-8B33-4B63-9C58-5D26ADF765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26F58A62-54C2-42D4-8F61-F0C3D4932EE4}" type="datetime1">
              <a:rPr lang="cs-CZ"/>
              <a:pPr>
                <a:defRPr/>
              </a:pPr>
              <a:t>25.09.2024</a:t>
            </a:fld>
            <a:endParaRPr lang="cs-CZ"/>
          </a:p>
        </p:txBody>
      </p:sp>
      <p:sp>
        <p:nvSpPr>
          <p:cNvPr id="332805" name="Rectangle 5">
            <a:extLst>
              <a:ext uri="{FF2B5EF4-FFF2-40B4-BE49-F238E27FC236}">
                <a16:creationId xmlns:a16="http://schemas.microsoft.com/office/drawing/2014/main" id="{7952F7AF-1353-42AF-B5F3-15EC7D7A2B9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332806" name="Rectangle 6">
            <a:extLst>
              <a:ext uri="{FF2B5EF4-FFF2-40B4-BE49-F238E27FC236}">
                <a16:creationId xmlns:a16="http://schemas.microsoft.com/office/drawing/2014/main" id="{FF5BEB92-5492-4376-87C9-7A323E7B04A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ransition advClick="0"/>
  <p:hf sldNum="0"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4C92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4C92"/>
        </a:buClr>
        <a:buSzPct val="75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4C92"/>
        </a:buClr>
        <a:buSzPct val="5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l.petr@compet.cz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C56364B-FD30-4E9E-9372-80C9370DB6E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7950" y="981075"/>
            <a:ext cx="9036050" cy="1655763"/>
          </a:xfrm>
        </p:spPr>
        <p:txBody>
          <a:bodyPr/>
          <a:lstStyle/>
          <a:p>
            <a:pPr eaLnBrk="1" hangingPunct="1"/>
            <a:r>
              <a:rPr lang="cs-CZ" altLang="cs-CZ">
                <a:latin typeface="Verdana" panose="020B0604030504040204" pitchFamily="34" charset="0"/>
              </a:rPr>
              <a:t>Soutěžní právo</a:t>
            </a:r>
            <a:br>
              <a:rPr lang="cs-CZ" altLang="cs-CZ"/>
            </a:br>
            <a:br>
              <a:rPr lang="cs-CZ" altLang="cs-CZ" sz="800"/>
            </a:br>
            <a:r>
              <a:rPr lang="cs-CZ" altLang="cs-CZ" sz="3600">
                <a:latin typeface="Verdana" panose="020B0604030504040204" pitchFamily="34" charset="0"/>
              </a:rPr>
              <a:t>I. Soutěžní právo obecně</a:t>
            </a:r>
            <a:endParaRPr lang="cs-CZ" altLang="cs-CZ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803DD0-5F00-4298-9A44-B54113CD1E4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6092825"/>
            <a:ext cx="8424862" cy="576263"/>
          </a:xfrm>
        </p:spPr>
        <p:txBody>
          <a:bodyPr/>
          <a:lstStyle/>
          <a:p>
            <a:pPr marL="609600" indent="-609600" algn="l" eaLnBrk="1" hangingPunct="1">
              <a:spcBef>
                <a:spcPct val="0"/>
              </a:spcBef>
            </a:pPr>
            <a:r>
              <a:rPr lang="cs-CZ" altLang="cs-CZ" sz="2000">
                <a:solidFill>
                  <a:srgbClr val="004C92"/>
                </a:solidFill>
                <a:latin typeface="Verdana" panose="020B0604030504040204" pitchFamily="34" charset="0"/>
              </a:rPr>
              <a:t>Michal Petr</a:t>
            </a:r>
            <a:endParaRPr lang="cs-CZ" altLang="cs-CZ" sz="3500">
              <a:solidFill>
                <a:srgbClr val="004C92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D7456635-1D10-48BD-B804-5B9B1D71ABF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4339" name="Rectangle 4">
            <a:extLst>
              <a:ext uri="{FF2B5EF4-FFF2-40B4-BE49-F238E27FC236}">
                <a16:creationId xmlns:a16="http://schemas.microsoft.com/office/drawing/2014/main" id="{FDA6FCAC-452F-4021-9D96-B4A98633976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997200"/>
            <a:ext cx="9144000" cy="3860800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dirty="0"/>
              <a:t>Ochrana </a:t>
            </a:r>
            <a:r>
              <a:rPr lang="cs-CZ" altLang="cs-CZ" u="sng" dirty="0"/>
              <a:t>existence soutěže před tržní silou</a:t>
            </a:r>
            <a:r>
              <a:rPr lang="cs-CZ" altLang="cs-CZ" dirty="0"/>
              <a:t> narušující soutěž v důsledku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vícestranných praktik (dohody)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jednostranných praktik (dominance)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změny struktury trhu (koncentrace)</a:t>
            </a:r>
          </a:p>
          <a:p>
            <a:pPr marL="609600" indent="-609600" algn="just" eaLnBrk="1" hangingPunct="1"/>
            <a:endParaRPr lang="cs-CZ" altLang="cs-CZ" dirty="0"/>
          </a:p>
          <a:p>
            <a:pPr marL="609600" indent="-609600" algn="just" eaLnBrk="1" hangingPunct="1"/>
            <a:r>
              <a:rPr lang="cs-CZ" altLang="cs-CZ" dirty="0"/>
              <a:t>… co je ale „narušení soutěže“, co se má chránit?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:a16="http://schemas.microsoft.com/office/drawing/2014/main" id="{D90179DC-2061-4BB1-989A-E4A4DA4DDFC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5363" name="Rectangle 4">
            <a:extLst>
              <a:ext uri="{FF2B5EF4-FFF2-40B4-BE49-F238E27FC236}">
                <a16:creationId xmlns:a16="http://schemas.microsoft.com/office/drawing/2014/main" id="{CBC301DA-6CA9-4118-BCF1-24636F48A4C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997200"/>
            <a:ext cx="9144000" cy="3860800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dirty="0"/>
              <a:t>Význam ekonomických teorií v soutěžním právu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samo psané právo „neutrální“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 err="1"/>
              <a:t>ordoliberální</a:t>
            </a:r>
            <a:r>
              <a:rPr lang="cs-CZ" altLang="cs-CZ" dirty="0"/>
              <a:t> základy, nedávná cesta do Chicaga, hledání „mainstreamu“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reálné dopady, např. pokud jde o předpokládané dopady na trh (tzv. predace a </a:t>
            </a:r>
            <a:r>
              <a:rPr lang="cs-CZ" altLang="cs-CZ" dirty="0" err="1"/>
              <a:t>recoupment</a:t>
            </a:r>
            <a:r>
              <a:rPr lang="cs-CZ" altLang="cs-CZ" dirty="0"/>
              <a:t>)  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:a16="http://schemas.microsoft.com/office/drawing/2014/main" id="{B8220D47-4CC2-4712-A90C-CE0911B170E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B3F19B0C-B623-4C91-B2BD-C727B92AEA3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492375"/>
            <a:ext cx="9144000" cy="4365625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dirty="0"/>
              <a:t>Specifický předmět </a:t>
            </a:r>
            <a:r>
              <a:rPr lang="cs-CZ" altLang="cs-CZ" u="sng" dirty="0"/>
              <a:t>unijního</a:t>
            </a:r>
            <a:r>
              <a:rPr lang="cs-CZ" altLang="cs-CZ" dirty="0"/>
              <a:t> soutěžního práva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cílem unijního práva vytvoření Jednotného trhu, tj. odstranění překážek obchodu mezi státy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tzv. Čtyři svobody garantují volný pohyb bez administrativních bariér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stejné překážky jako státy mohou přeshraničnímu obchodu klást i sami soutěžitelé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soutěžní právo jako klíčový nástroj vytváření </a:t>
            </a:r>
            <a:r>
              <a:rPr lang="cs-CZ" altLang="cs-CZ" dirty="0" err="1"/>
              <a:t>Jendotného</a:t>
            </a:r>
            <a:r>
              <a:rPr lang="cs-CZ" altLang="cs-CZ" dirty="0"/>
              <a:t> trhu</a:t>
            </a:r>
          </a:p>
          <a:p>
            <a:pPr marL="609600" indent="-609600" algn="just" eaLnBrk="1" hangingPunct="1"/>
            <a:endParaRPr lang="cs-CZ" altLang="cs-CZ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45710D1C-A75D-4117-9998-8E4907CB2F2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6387" name="Rectangle 4">
            <a:extLst>
              <a:ext uri="{FF2B5EF4-FFF2-40B4-BE49-F238E27FC236}">
                <a16:creationId xmlns:a16="http://schemas.microsoft.com/office/drawing/2014/main" id="{7B8292F1-80C3-43A1-B1EB-1B801F9723C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300788" y="5445125"/>
            <a:ext cx="2592387" cy="792163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sz="2000" b="1"/>
              <a:t>Jednotný trh</a:t>
            </a: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sz="2000"/>
              <a:t>(e.g. vertikální vztahy)</a:t>
            </a:r>
          </a:p>
        </p:txBody>
      </p:sp>
      <p:sp>
        <p:nvSpPr>
          <p:cNvPr id="16388" name="AutoShape 6">
            <a:extLst>
              <a:ext uri="{FF2B5EF4-FFF2-40B4-BE49-F238E27FC236}">
                <a16:creationId xmlns:a16="http://schemas.microsoft.com/office/drawing/2014/main" id="{517335A6-F8AF-4146-B6FA-F89F5ABE3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475" y="3429000"/>
            <a:ext cx="2881313" cy="24479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E26B6937-2E39-4027-9E4C-B768D9275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5516563"/>
            <a:ext cx="29527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 b="1"/>
              <a:t>Struktura trhu</a:t>
            </a:r>
          </a:p>
          <a:p>
            <a:pPr algn="just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/>
              <a:t>(e.g. vylučovací praktiky)</a:t>
            </a:r>
          </a:p>
        </p:txBody>
      </p:sp>
      <p:sp>
        <p:nvSpPr>
          <p:cNvPr id="16390" name="Rectangle 8">
            <a:extLst>
              <a:ext uri="{FF2B5EF4-FFF2-40B4-BE49-F238E27FC236}">
                <a16:creationId xmlns:a16="http://schemas.microsoft.com/office/drawing/2014/main" id="{60D8015D-B378-4217-91C8-4BFEAA5C6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4581525"/>
            <a:ext cx="158432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 b="1"/>
              <a:t>Efektivita</a:t>
            </a:r>
          </a:p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 b="1"/>
              <a:t>Spotřebitel</a:t>
            </a:r>
          </a:p>
        </p:txBody>
      </p:sp>
      <p:sp>
        <p:nvSpPr>
          <p:cNvPr id="16391" name="Rectangle 9">
            <a:extLst>
              <a:ext uri="{FF2B5EF4-FFF2-40B4-BE49-F238E27FC236}">
                <a16:creationId xmlns:a16="http://schemas.microsoft.com/office/drawing/2014/main" id="{2DCAA8E9-2E5D-4B23-98F6-8216D69DE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2492375"/>
            <a:ext cx="1944688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 b="1"/>
              <a:t>Smluvní volnost</a:t>
            </a:r>
          </a:p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/>
              <a:t>(e.g. RPM)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:a16="http://schemas.microsoft.com/office/drawing/2014/main" id="{77DAAD6C-2362-4492-BE42-93F07CDBEE8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0D03E094-5354-4386-81A1-72B3DD0E1DF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997200"/>
            <a:ext cx="8785225" cy="3671888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altLang="cs-CZ" b="1" dirty="0"/>
              <a:t>Reálný dopad rozdílných cílů soutěžního práva</a:t>
            </a:r>
            <a:endParaRPr lang="cs-CZ" altLang="cs-CZ" b="1" i="1" dirty="0"/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např. efektivita x Jednotný trh (zákazy exportu)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např. efektivita x „fair“ prostředí (diskriminace)</a:t>
            </a:r>
          </a:p>
          <a:p>
            <a:pPr algn="just" eaLnBrk="1" hangingPunct="1">
              <a:defRPr/>
            </a:pPr>
            <a:endParaRPr lang="cs-CZ" altLang="cs-CZ" dirty="0"/>
          </a:p>
          <a:p>
            <a:pPr algn="just" eaLnBrk="1" hangingPunct="1">
              <a:defRPr/>
            </a:pPr>
            <a:r>
              <a:rPr lang="cs-CZ" altLang="cs-CZ" b="1" dirty="0"/>
              <a:t>Základní přístup k cílům</a:t>
            </a:r>
          </a:p>
          <a:p>
            <a:pPr marL="457200" indent="-4572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Právo EU: </a:t>
            </a:r>
            <a:r>
              <a:rPr lang="cs-CZ" altLang="cs-CZ" i="1" dirty="0" err="1"/>
              <a:t>consumer</a:t>
            </a:r>
            <a:r>
              <a:rPr lang="cs-CZ" altLang="cs-CZ" i="1" dirty="0"/>
              <a:t> </a:t>
            </a:r>
            <a:r>
              <a:rPr lang="cs-CZ" altLang="cs-CZ" i="1" dirty="0" err="1"/>
              <a:t>welfare</a:t>
            </a:r>
            <a:r>
              <a:rPr lang="cs-CZ" altLang="cs-CZ" dirty="0"/>
              <a:t>, </a:t>
            </a:r>
            <a:r>
              <a:rPr lang="cs-CZ" altLang="cs-CZ" dirty="0" err="1"/>
              <a:t>vnitří</a:t>
            </a:r>
            <a:r>
              <a:rPr lang="cs-CZ" altLang="cs-CZ" dirty="0"/>
              <a:t> trh</a:t>
            </a:r>
          </a:p>
          <a:p>
            <a:pPr marL="457200" indent="-4572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Právo CZ: </a:t>
            </a:r>
            <a:r>
              <a:rPr lang="cs-CZ" altLang="cs-CZ" i="1" dirty="0" err="1"/>
              <a:t>consumer</a:t>
            </a:r>
            <a:r>
              <a:rPr lang="cs-CZ" altLang="cs-CZ" i="1" dirty="0"/>
              <a:t> </a:t>
            </a:r>
            <a:r>
              <a:rPr lang="cs-CZ" altLang="cs-CZ" i="1" dirty="0" err="1"/>
              <a:t>welfare</a:t>
            </a:r>
            <a:endParaRPr lang="cs-CZ" altLang="cs-CZ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6D33FD5A-0CB8-4D7D-B0D5-A9BC9EDF1C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III. Jurisdikce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3103C5B6-21C9-496C-8841-1B8B8078711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573463"/>
            <a:ext cx="8785225" cy="3095625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altLang="cs-CZ" b="1" dirty="0"/>
              <a:t>1. Doktrína účinku </a:t>
            </a:r>
            <a:r>
              <a:rPr lang="cs-CZ" altLang="cs-CZ" b="1" i="1" dirty="0"/>
              <a:t>(</a:t>
            </a:r>
            <a:r>
              <a:rPr lang="cs-CZ" altLang="cs-CZ" b="1" i="1" dirty="0" err="1"/>
              <a:t>effects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doctrine</a:t>
            </a:r>
            <a:r>
              <a:rPr lang="cs-CZ" altLang="cs-CZ" b="1" i="1" dirty="0"/>
              <a:t>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Hranice států nepředstavují hranice obchodu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Různá místa dojednání a implementace jednání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Podniky v některých místech aktivní (a v jiných ne)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b="1" dirty="0"/>
              <a:t>Působnost má soutěžní orgán, v jehož teritoriu má protisoutěžní jednání účinky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6D33FD5A-0CB8-4D7D-B0D5-A9BC9EDF1C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 dirty="0"/>
              <a:t>Ad Jurisdikce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3103C5B6-21C9-496C-8841-1B8B8078711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573463"/>
            <a:ext cx="8785225" cy="3095625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altLang="cs-CZ" b="1" dirty="0"/>
              <a:t>2. Paralelní prosazování – problém více kompetentních orgánů</a:t>
            </a:r>
            <a:endParaRPr lang="cs-CZ" altLang="cs-CZ" b="1" i="1" dirty="0"/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Velmi časté – v reálu jednání typicky přeshraniční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Situace „vně“ EU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Situace uvnitř EU</a:t>
            </a:r>
          </a:p>
        </p:txBody>
      </p:sp>
    </p:spTree>
    <p:extLst>
      <p:ext uri="{BB962C8B-B14F-4D97-AF65-F5344CB8AC3E}">
        <p14:creationId xmlns:p14="http://schemas.microsoft.com/office/powerpoint/2010/main" val="406681560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:a16="http://schemas.microsoft.com/office/drawing/2014/main" id="{878B2F1D-4E13-444F-881F-812DC44308C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 dirty="0"/>
              <a:t>Příklad globálního kartelu</a:t>
            </a:r>
          </a:p>
        </p:txBody>
      </p:sp>
      <p:sp>
        <p:nvSpPr>
          <p:cNvPr id="19459" name="Rectangle 4">
            <a:extLst>
              <a:ext uri="{FF2B5EF4-FFF2-40B4-BE49-F238E27FC236}">
                <a16:creationId xmlns:a16="http://schemas.microsoft.com/office/drawing/2014/main" id="{D5DF6135-6445-4FDD-9971-C68175DE010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573463"/>
            <a:ext cx="8785225" cy="3095625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b="1" i="1"/>
              <a:t>Grafitové elektrody</a:t>
            </a:r>
            <a:r>
              <a:rPr lang="cs-CZ" altLang="cs-CZ" i="1"/>
              <a:t> </a:t>
            </a:r>
            <a:r>
              <a:rPr lang="cs-CZ" altLang="cs-CZ"/>
              <a:t>(</a:t>
            </a:r>
            <a:r>
              <a:rPr lang="cs-CZ" altLang="cs-CZ" i="1"/>
              <a:t>C-289/04 P Showa Denko</a:t>
            </a:r>
            <a:r>
              <a:rPr lang="cs-CZ" altLang="cs-CZ"/>
              <a:t>)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/>
              <a:t>rozdělení globálních trhů (USA, Japonsko, Evropa …)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/>
              <a:t>cenu v každém „regionu“ stanoví „domácí producent“;</a:t>
            </a: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/>
              <a:t>	nezvyšovat produkci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/>
              <a:t>účastníci sankcionování v USA, Kanadě, EU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/>
              <a:t>námitka </a:t>
            </a:r>
            <a:r>
              <a:rPr lang="cs-CZ" altLang="cs-CZ" i="1"/>
              <a:t>ne bis in idem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A33B22DA-1BDB-4200-9FF2-02395A30423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ad Globální kartely</a:t>
            </a:r>
          </a:p>
        </p:txBody>
      </p:sp>
      <p:sp>
        <p:nvSpPr>
          <p:cNvPr id="20483" name="Rectangle 4">
            <a:extLst>
              <a:ext uri="{FF2B5EF4-FFF2-40B4-BE49-F238E27FC236}">
                <a16:creationId xmlns:a16="http://schemas.microsoft.com/office/drawing/2014/main" id="{6C41338D-3928-4472-9631-608FDE2146B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789363"/>
            <a:ext cx="8785225" cy="2519362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/>
              <a:t>Vyjádření ESD: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princip </a:t>
            </a:r>
            <a:r>
              <a:rPr lang="cs-CZ" altLang="cs-CZ" i="1"/>
              <a:t>ne bis in idem </a:t>
            </a:r>
            <a:r>
              <a:rPr lang="cs-CZ" altLang="cs-CZ"/>
              <a:t>se neuplatní v případě sankcí udílených na jedné straně orgány společenství a na straně druhé orgány států, které nejsou členy EU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orgán ukládající „druhou“ sankci nemusí přihlížet k výši sankce „první“ 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:a16="http://schemas.microsoft.com/office/drawing/2014/main" id="{7A7E1530-ECF2-449C-9713-B071C40BCD7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ad Globální kartely</a:t>
            </a:r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05C94690-C3CD-413F-8398-9D42274157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276475"/>
            <a:ext cx="8785225" cy="43926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cs-CZ" altLang="cs-CZ" b="1" dirty="0"/>
              <a:t>Závěr</a:t>
            </a:r>
          </a:p>
          <a:p>
            <a:pPr marL="609600" indent="-609600" algn="l" eaLnBrk="1" hangingPunct="1">
              <a:lnSpc>
                <a:spcPct val="80000"/>
              </a:lnSpc>
              <a:buFontTx/>
              <a:buChar char="•"/>
              <a:defRPr/>
            </a:pPr>
            <a:r>
              <a:rPr lang="cs-CZ" altLang="cs-CZ" dirty="0"/>
              <a:t>globální kartely mohou být posuzovány a trestány ve všech jurisdikcích, kde se projeví (doktrína účinku)</a:t>
            </a:r>
          </a:p>
          <a:p>
            <a:pPr marL="609600" indent="-609600" algn="l" eaLnBrk="1" hangingPunct="1">
              <a:lnSpc>
                <a:spcPct val="80000"/>
              </a:lnSpc>
              <a:buFontTx/>
              <a:buChar char="•"/>
              <a:defRPr/>
            </a:pPr>
            <a:r>
              <a:rPr lang="cs-CZ" altLang="cs-CZ" dirty="0"/>
              <a:t>i uvnitř EU může být totéž jednání posuzováno ve více státech, pokud nedochází k „překrývání“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cs-CZ" altLang="cs-CZ" dirty="0"/>
              <a:t>	… ale je to efektivní?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0B0FBBBC-BF0A-4D61-B50F-67130FD6FF1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Co si dneska povíme …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id="{8E9DAED6-A427-46C1-90CC-50B70B330A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4292600"/>
            <a:ext cx="9144000" cy="2305050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o předmětu, jeho průběhu a ukončení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o studijních materiálech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o teoretických základech soutěžního práva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o některých základních pojmech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A4C95EAD-3AA2-4687-9F2D-70921DA801C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-635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 dirty="0"/>
              <a:t>3. Soutěžní právo v EU</a:t>
            </a:r>
          </a:p>
        </p:txBody>
      </p:sp>
      <p:sp>
        <p:nvSpPr>
          <p:cNvPr id="22531" name="Rectangle 4">
            <a:extLst>
              <a:ext uri="{FF2B5EF4-FFF2-40B4-BE49-F238E27FC236}">
                <a16:creationId xmlns:a16="http://schemas.microsoft.com/office/drawing/2014/main" id="{47DD02AB-594E-40F4-A862-496132BBB4D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4292600"/>
            <a:ext cx="8785225" cy="2305050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dirty="0"/>
              <a:t>(1) Právo unijní – tzv. jednání s unijním prvkem (viz)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dirty="0"/>
              <a:t>(27) Právo národní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dirty="0"/>
              <a:t>Aplikující orgány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 dirty="0"/>
              <a:t>Komise: právo unijní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 dirty="0"/>
              <a:t>NCA: právo unijní / národní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>
            <a:extLst>
              <a:ext uri="{FF2B5EF4-FFF2-40B4-BE49-F238E27FC236}">
                <a16:creationId xmlns:a16="http://schemas.microsoft.com/office/drawing/2014/main" id="{85E635F9-1FFA-454A-8BA4-EC1E05D0862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Unijní prvek</a:t>
            </a:r>
          </a:p>
        </p:txBody>
      </p:sp>
      <p:sp>
        <p:nvSpPr>
          <p:cNvPr id="23555" name="Rectangle 4">
            <a:extLst>
              <a:ext uri="{FF2B5EF4-FFF2-40B4-BE49-F238E27FC236}">
                <a16:creationId xmlns:a16="http://schemas.microsoft.com/office/drawing/2014/main" id="{EC69B189-5263-4110-A897-769147C16C4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781300"/>
            <a:ext cx="8785225" cy="3673475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/>
              <a:t>Unijní právo se vztahuje na tzv. </a:t>
            </a:r>
            <a:r>
              <a:rPr lang="cs-CZ" altLang="cs-CZ" b="1"/>
              <a:t>jednání s unijním prvkem</a:t>
            </a:r>
            <a:r>
              <a:rPr lang="cs-CZ" altLang="cs-CZ"/>
              <a:t>,</a:t>
            </a:r>
          </a:p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/>
              <a:t>	tj. jednání, které </a:t>
            </a:r>
            <a:r>
              <a:rPr lang="cs-CZ" altLang="cs-CZ" u="sng"/>
              <a:t>by mohlo</a:t>
            </a:r>
            <a:r>
              <a:rPr lang="cs-CZ" altLang="cs-CZ"/>
              <a:t> </a:t>
            </a:r>
            <a:r>
              <a:rPr lang="cs-CZ" altLang="cs-CZ" u="sng"/>
              <a:t>znatelně</a:t>
            </a:r>
            <a:r>
              <a:rPr lang="cs-CZ" altLang="cs-CZ"/>
              <a:t> ovlivnit </a:t>
            </a:r>
            <a:r>
              <a:rPr lang="cs-CZ" altLang="cs-CZ" u="sng"/>
              <a:t>obchod</a:t>
            </a:r>
            <a:r>
              <a:rPr lang="cs-CZ" altLang="cs-CZ"/>
              <a:t> mezi členskými státy EU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/>
              <a:t>oznámení EK 2004/C - 101/07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/>
              <a:t>bez vztahu k vymezení relevantního trhu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cílem ochrana Společného trhu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aplikuje Komise </a:t>
            </a:r>
            <a:r>
              <a:rPr lang="fr-FR" altLang="cs-CZ"/>
              <a:t>/</a:t>
            </a:r>
            <a:r>
              <a:rPr lang="cs-CZ" altLang="cs-CZ"/>
              <a:t> NCA</a:t>
            </a:r>
          </a:p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/>
              <a:t>	vztah kompetencí vymezuje Nařízení 1</a:t>
            </a:r>
            <a:r>
              <a:rPr lang="fr-FR" altLang="cs-CZ"/>
              <a:t>/</a:t>
            </a:r>
            <a:r>
              <a:rPr lang="cs-CZ" altLang="cs-CZ"/>
              <a:t>2003	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>
            <a:extLst>
              <a:ext uri="{FF2B5EF4-FFF2-40B4-BE49-F238E27FC236}">
                <a16:creationId xmlns:a16="http://schemas.microsoft.com/office/drawing/2014/main" id="{442F1456-6745-40FE-9DB3-F749A79FC9F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Konvergenční pravidla</a:t>
            </a:r>
          </a:p>
        </p:txBody>
      </p:sp>
      <p:sp>
        <p:nvSpPr>
          <p:cNvPr id="24579" name="Rectangle 4">
            <a:extLst>
              <a:ext uri="{FF2B5EF4-FFF2-40B4-BE49-F238E27FC236}">
                <a16:creationId xmlns:a16="http://schemas.microsoft.com/office/drawing/2014/main" id="{7F8A2E58-E315-4833-84D6-EF12E39D46F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58775" y="4292600"/>
            <a:ext cx="8785225" cy="2232025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/>
              <a:t>Čl. 3 (2) Nařízení 1/2003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Kartely – národní právo ani přísnější, ani mírnější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Jednostranná jednání – možnost přísnější národní úpravy (e.g. tzv. ekonomická závislost)</a:t>
            </a:r>
            <a:endParaRPr lang="cs-CZ" altLang="cs-CZ" i="1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>
            <a:extLst>
              <a:ext uri="{FF2B5EF4-FFF2-40B4-BE49-F238E27FC236}">
                <a16:creationId xmlns:a16="http://schemas.microsoft.com/office/drawing/2014/main" id="{1B1BB82B-774A-4ADB-89E8-0F024B1A30D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 dirty="0"/>
              <a:t>4. Paralelní aplikace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254AD10B-DA72-4FCD-8CFE-10958503198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58775" y="2492375"/>
            <a:ext cx="8317681" cy="4032250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Pokud je aplikujícím orgánem NSU</a:t>
            </a:r>
          </a:p>
          <a:p>
            <a:pPr marL="1066800" lvl="1" indent="-609600" algn="just" eaLnBrk="1" hangingPunct="1">
              <a:buFontTx/>
              <a:buChar char="•"/>
              <a:defRPr/>
            </a:pPr>
            <a:r>
              <a:rPr lang="cs-CZ" altLang="cs-CZ" dirty="0"/>
              <a:t>U jednání s unijním prvkem aplikuje</a:t>
            </a:r>
          </a:p>
          <a:p>
            <a:pPr marL="1524000" lvl="2" indent="-609600" algn="just" eaLnBrk="1" hangingPunct="1">
              <a:buFontTx/>
              <a:buChar char="•"/>
              <a:defRPr/>
            </a:pPr>
            <a:r>
              <a:rPr lang="cs-CZ" altLang="cs-CZ" dirty="0"/>
              <a:t>Povinně unijní právo</a:t>
            </a:r>
          </a:p>
          <a:p>
            <a:pPr marL="1524000" lvl="2" indent="-609600" algn="just" eaLnBrk="1" hangingPunct="1">
              <a:buFontTx/>
              <a:buChar char="•"/>
              <a:defRPr/>
            </a:pPr>
            <a:r>
              <a:rPr lang="cs-CZ" altLang="cs-CZ" dirty="0"/>
              <a:t>A současně –paralelně - dobrovolně aplikuje i právo národní (typicky se stejným výsledkem)</a:t>
            </a:r>
          </a:p>
          <a:p>
            <a:pPr marL="1066800" lvl="1" indent="-609600" algn="just" eaLnBrk="1" hangingPunct="1">
              <a:buFontTx/>
              <a:buChar char="•"/>
              <a:defRPr/>
            </a:pPr>
            <a:r>
              <a:rPr lang="cs-CZ" altLang="cs-CZ" dirty="0"/>
              <a:t>U jednání bez unijního prvku</a:t>
            </a:r>
          </a:p>
          <a:p>
            <a:pPr marL="1524000" lvl="2" indent="-609600" algn="just" eaLnBrk="1" hangingPunct="1">
              <a:buFontTx/>
              <a:buChar char="•"/>
              <a:defRPr/>
            </a:pPr>
            <a:r>
              <a:rPr lang="cs-CZ" altLang="cs-CZ" dirty="0"/>
              <a:t>Jen právo národní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IV. Adresáti soutěžního práva</a:t>
            </a:r>
            <a:endParaRPr lang="c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1C3E69D-BC27-6940-10E7-1ED4F26E0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5" y="2612898"/>
            <a:ext cx="8272211" cy="3266828"/>
          </a:xfrm>
        </p:spPr>
        <p:txBody>
          <a:bodyPr>
            <a:normAutofit/>
          </a:bodyPr>
          <a:lstStyle/>
          <a:p>
            <a:r>
              <a:rPr lang="cs-CZ" sz="2100" dirty="0"/>
              <a:t>Unijní právo: podnik (</a:t>
            </a:r>
            <a:r>
              <a:rPr lang="cs-CZ" sz="2100" i="1" dirty="0" err="1"/>
              <a:t>undertaking</a:t>
            </a:r>
            <a:r>
              <a:rPr lang="cs-CZ" sz="2100" dirty="0"/>
              <a:t>)</a:t>
            </a:r>
          </a:p>
          <a:p>
            <a:pPr lvl="1"/>
            <a:r>
              <a:rPr lang="cs-CZ" sz="1875" dirty="0"/>
              <a:t>C-41/90 </a:t>
            </a:r>
            <a:r>
              <a:rPr lang="cs-CZ" sz="1875" i="1" dirty="0" err="1"/>
              <a:t>Hofner</a:t>
            </a:r>
            <a:r>
              <a:rPr lang="cs-CZ" sz="1875" i="1" dirty="0"/>
              <a:t>: </a:t>
            </a:r>
            <a:r>
              <a:rPr lang="cs-CZ" sz="1875" i="1" u="sng" dirty="0"/>
              <a:t>jakákoli jednotka</a:t>
            </a:r>
            <a:r>
              <a:rPr lang="cs-CZ" sz="1875" i="1" dirty="0"/>
              <a:t> </a:t>
            </a:r>
            <a:r>
              <a:rPr lang="cs-CZ" sz="1875" i="1" u="sng" dirty="0"/>
              <a:t>vykonávající hospodářskou činnost</a:t>
            </a:r>
            <a:r>
              <a:rPr lang="cs-CZ" sz="1875" i="1" dirty="0"/>
              <a:t> bez ohledu na její právní formu a způsob jeho financování</a:t>
            </a:r>
          </a:p>
          <a:p>
            <a:r>
              <a:rPr lang="cs-CZ" sz="2100" dirty="0"/>
              <a:t>Unijní právo nekalé soutěže: obchodník (</a:t>
            </a:r>
            <a:r>
              <a:rPr lang="cs-CZ" sz="2100" i="1" dirty="0" err="1"/>
              <a:t>trader</a:t>
            </a:r>
            <a:r>
              <a:rPr lang="cs-CZ" sz="2100" dirty="0"/>
              <a:t>)</a:t>
            </a:r>
          </a:p>
          <a:p>
            <a:pPr lvl="1"/>
            <a:r>
              <a:rPr lang="cs-CZ" sz="1875" dirty="0"/>
              <a:t>Definice odpovídající českému „podnikatel“</a:t>
            </a:r>
          </a:p>
          <a:p>
            <a:r>
              <a:rPr lang="cs-CZ" sz="2100" dirty="0"/>
              <a:t>České právo: soutěžitel (viz)</a:t>
            </a:r>
          </a:p>
          <a:p>
            <a:pPr lvl="1"/>
            <a:r>
              <a:rPr lang="cs-CZ" sz="1875" dirty="0"/>
              <a:t>Soutěžitel v unijním právu: konkurent (</a:t>
            </a:r>
            <a:r>
              <a:rPr lang="cs-CZ" sz="1875" i="1" dirty="0" err="1"/>
              <a:t>competitor</a:t>
            </a:r>
            <a:r>
              <a:rPr lang="cs-CZ" sz="1875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90198006"/>
      </p:ext>
    </p:extLst>
  </p:cSld>
  <p:clrMapOvr>
    <a:masterClrMapping/>
  </p:clrMapOvr>
  <p:transition advClick="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Podnik dle unijního práva</a:t>
            </a:r>
            <a:endParaRPr lang="c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1C3E69D-BC27-6940-10E7-1ED4F26E0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5" y="2612898"/>
            <a:ext cx="8272211" cy="3266828"/>
          </a:xfrm>
        </p:spPr>
        <p:txBody>
          <a:bodyPr>
            <a:normAutofit/>
          </a:bodyPr>
          <a:lstStyle/>
          <a:p>
            <a:r>
              <a:rPr lang="cs-CZ" sz="2100" dirty="0"/>
              <a:t>C-41/90 </a:t>
            </a:r>
            <a:r>
              <a:rPr lang="cs-CZ" sz="2100" i="1" dirty="0" err="1"/>
              <a:t>Hofner</a:t>
            </a:r>
            <a:r>
              <a:rPr lang="cs-CZ" sz="2100" i="1" dirty="0"/>
              <a:t>: </a:t>
            </a:r>
            <a:r>
              <a:rPr lang="cs-CZ" sz="2100" i="1" u="sng" dirty="0"/>
              <a:t>jakákoli jednotka</a:t>
            </a:r>
            <a:r>
              <a:rPr lang="cs-CZ" sz="2100" i="1" dirty="0"/>
              <a:t> </a:t>
            </a:r>
            <a:r>
              <a:rPr lang="cs-CZ" sz="2100" i="1" u="sng" dirty="0"/>
              <a:t>vykonávající hospodářskou činnost</a:t>
            </a:r>
            <a:r>
              <a:rPr lang="cs-CZ" sz="2100" i="1" dirty="0"/>
              <a:t> bez ohledu na její právní formu a způsob jeho financování</a:t>
            </a:r>
          </a:p>
          <a:p>
            <a:r>
              <a:rPr lang="cs-CZ" sz="2100" dirty="0"/>
              <a:t>Hospodářská činnost: </a:t>
            </a:r>
            <a:r>
              <a:rPr lang="cs-CZ" sz="2100" i="1" dirty="0"/>
              <a:t>nabízení zboží na trhu</a:t>
            </a:r>
          </a:p>
          <a:p>
            <a:pPr lvl="1"/>
            <a:r>
              <a:rPr lang="cs-CZ" sz="1875" dirty="0"/>
              <a:t>NE závislá činnost</a:t>
            </a:r>
          </a:p>
          <a:p>
            <a:pPr lvl="1"/>
            <a:r>
              <a:rPr lang="cs-CZ" sz="1875" dirty="0"/>
              <a:t>NE výkon veřejné moci</a:t>
            </a:r>
          </a:p>
          <a:p>
            <a:pPr lvl="1"/>
            <a:r>
              <a:rPr lang="cs-CZ" sz="1875" dirty="0"/>
              <a:t>NE veřejné statky (např. správa leteckého provozu)</a:t>
            </a:r>
          </a:p>
          <a:p>
            <a:pPr lvl="1"/>
            <a:r>
              <a:rPr lang="cs-CZ" sz="1875" dirty="0"/>
              <a:t>NE nákup za účelem ne-hospodářské činnosti (T-319/99 </a:t>
            </a:r>
            <a:r>
              <a:rPr lang="cs-CZ" sz="1875" i="1" dirty="0"/>
              <a:t>FENIN</a:t>
            </a:r>
            <a:r>
              <a:rPr lang="cs-CZ" sz="1875" dirty="0"/>
              <a:t>)</a:t>
            </a:r>
          </a:p>
          <a:p>
            <a:pPr lvl="2"/>
            <a:r>
              <a:rPr lang="cs-CZ" sz="1475" dirty="0" err="1"/>
              <a:t>E.g</a:t>
            </a:r>
            <a:r>
              <a:rPr lang="cs-CZ" sz="1475" dirty="0"/>
              <a:t>. Zdravotní pojišťovny</a:t>
            </a:r>
          </a:p>
          <a:p>
            <a:pPr lvl="1"/>
            <a:endParaRPr lang="cs-CZ" sz="1875" i="1" dirty="0"/>
          </a:p>
        </p:txBody>
      </p:sp>
    </p:spTree>
    <p:extLst>
      <p:ext uri="{BB962C8B-B14F-4D97-AF65-F5344CB8AC3E}">
        <p14:creationId xmlns:p14="http://schemas.microsoft.com/office/powerpoint/2010/main" val="1157623884"/>
      </p:ext>
    </p:extLst>
  </p:cSld>
  <p:clrMapOvr>
    <a:masterClrMapping/>
  </p:clrMapOvr>
  <p:transition advClick="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Ad Podnik dle unijního práva</a:t>
            </a:r>
            <a:endParaRPr lang="c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1C3E69D-BC27-6940-10E7-1ED4F26E0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5" y="2612898"/>
            <a:ext cx="8272211" cy="3266828"/>
          </a:xfrm>
        </p:spPr>
        <p:txBody>
          <a:bodyPr>
            <a:normAutofit/>
          </a:bodyPr>
          <a:lstStyle/>
          <a:p>
            <a:r>
              <a:rPr lang="cs-CZ" sz="2100" dirty="0"/>
              <a:t>Hospodářská jednotka</a:t>
            </a:r>
            <a:endParaRPr lang="cs-CZ" sz="2100" i="1" dirty="0"/>
          </a:p>
          <a:p>
            <a:pPr lvl="1"/>
            <a:r>
              <a:rPr lang="cs-CZ" sz="1875" dirty="0"/>
              <a:t>Podnikem „cokoli“ vykonávající hospodářskou činnost – ne osoba</a:t>
            </a:r>
          </a:p>
          <a:p>
            <a:pPr lvl="2"/>
            <a:r>
              <a:rPr lang="cs-CZ" sz="1800" dirty="0"/>
              <a:t>Podnikem mohou být i orgány veřejné moci</a:t>
            </a:r>
          </a:p>
          <a:p>
            <a:pPr lvl="2"/>
            <a:r>
              <a:rPr lang="cs-CZ" sz="1800" dirty="0"/>
              <a:t>Podnikem může být i osoba „v části“ vykonávající hospodářskou činnost</a:t>
            </a:r>
          </a:p>
          <a:p>
            <a:pPr lvl="2"/>
            <a:r>
              <a:rPr lang="cs-CZ" sz="1800" dirty="0"/>
              <a:t>Podnikem může být i skupina osob</a:t>
            </a:r>
          </a:p>
        </p:txBody>
      </p:sp>
    </p:spTree>
    <p:extLst>
      <p:ext uri="{BB962C8B-B14F-4D97-AF65-F5344CB8AC3E}">
        <p14:creationId xmlns:p14="http://schemas.microsoft.com/office/powerpoint/2010/main" val="2660149816"/>
      </p:ext>
    </p:extLst>
  </p:cSld>
  <p:clrMapOvr>
    <a:masterClrMapping/>
  </p:clrMapOvr>
  <p:transition advClick="0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Oval 2">
            <a:extLst>
              <a:ext uri="{FF2B5EF4-FFF2-40B4-BE49-F238E27FC236}">
                <a16:creationId xmlns:a16="http://schemas.microsoft.com/office/drawing/2014/main" id="{5F6BBFF0-CC46-4533-9DC7-68CC2B349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938" y="2565400"/>
            <a:ext cx="5400675" cy="3240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036" name="Rectangle 4">
            <a:extLst>
              <a:ext uri="{FF2B5EF4-FFF2-40B4-BE49-F238E27FC236}">
                <a16:creationId xmlns:a16="http://schemas.microsoft.com/office/drawing/2014/main" id="{97A2E3C7-A701-42E8-BC44-6AD67BDECC6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525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Taková podniková rodinka</a:t>
            </a:r>
          </a:p>
        </p:txBody>
      </p:sp>
      <p:sp>
        <p:nvSpPr>
          <p:cNvPr id="1037" name="Rectangle 5">
            <a:extLst>
              <a:ext uri="{FF2B5EF4-FFF2-40B4-BE49-F238E27FC236}">
                <a16:creationId xmlns:a16="http://schemas.microsoft.com/office/drawing/2014/main" id="{B45DD6DE-3AA2-4854-8110-8969CE10911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4941888"/>
            <a:ext cx="8964612" cy="1700212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sz="2200" b="1"/>
              <a:t>Trestáme…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2200"/>
              <a:t>Matku? (C-279/98 P </a:t>
            </a:r>
            <a:r>
              <a:rPr lang="cs-CZ" altLang="cs-CZ" sz="2200" i="1"/>
              <a:t>Cascades</a:t>
            </a:r>
            <a:r>
              <a:rPr lang="cs-CZ" altLang="cs-CZ" sz="2200"/>
              <a:t>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2200"/>
              <a:t>Jednající dcery? (T-65/98 </a:t>
            </a:r>
            <a:r>
              <a:rPr lang="cs-CZ" altLang="cs-CZ" sz="2200" i="1"/>
              <a:t>BPB Industries</a:t>
            </a:r>
            <a:r>
              <a:rPr lang="cs-CZ" altLang="cs-CZ" sz="2200"/>
              <a:t>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2200"/>
              <a:t>Všechny?? (T-112/05 </a:t>
            </a:r>
            <a:r>
              <a:rPr lang="cs-CZ" altLang="cs-CZ" sz="2200" i="1"/>
              <a:t>Akzo Nobel</a:t>
            </a:r>
            <a:r>
              <a:rPr lang="cs-CZ" altLang="cs-CZ" sz="2200"/>
              <a:t>)</a:t>
            </a:r>
          </a:p>
        </p:txBody>
      </p:sp>
      <p:grpSp>
        <p:nvGrpSpPr>
          <p:cNvPr id="2" name="Organization Chart 8">
            <a:extLst>
              <a:ext uri="{FF2B5EF4-FFF2-40B4-BE49-F238E27FC236}">
                <a16:creationId xmlns:a16="http://schemas.microsoft.com/office/drawing/2014/main" id="{4A273FFB-474D-4397-8D15-DC248021881D}"/>
              </a:ext>
            </a:extLst>
          </p:cNvPr>
          <p:cNvGrpSpPr>
            <a:grpSpLocks/>
          </p:cNvGrpSpPr>
          <p:nvPr/>
        </p:nvGrpSpPr>
        <p:grpSpPr bwMode="auto">
          <a:xfrm>
            <a:off x="3924300" y="2636838"/>
            <a:ext cx="4751388" cy="2376487"/>
            <a:chOff x="1134" y="1270"/>
            <a:chExt cx="2880" cy="720"/>
          </a:xfrm>
        </p:grpSpPr>
        <p:cxnSp>
          <p:nvCxnSpPr>
            <p:cNvPr id="1028" name="_s1028">
              <a:extLst>
                <a:ext uri="{FF2B5EF4-FFF2-40B4-BE49-F238E27FC236}">
                  <a16:creationId xmlns:a16="http://schemas.microsoft.com/office/drawing/2014/main" id="{6E38B7E3-BF83-44BA-9CF1-7AA682E6FD7F}"/>
                </a:ext>
              </a:extLst>
            </p:cNvPr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5400000" flipH="1">
              <a:off x="3006" y="1126"/>
              <a:ext cx="144" cy="1008"/>
            </a:xfrm>
            <a:prstGeom prst="bentConnector3">
              <a:avLst>
                <a:gd name="adj1" fmla="val 2093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" name="_s1029">
              <a:extLst>
                <a:ext uri="{FF2B5EF4-FFF2-40B4-BE49-F238E27FC236}">
                  <a16:creationId xmlns:a16="http://schemas.microsoft.com/office/drawing/2014/main" id="{51BB2181-B5E2-4517-8A10-6F69E67A4AB2}"/>
                </a:ext>
              </a:extLst>
            </p:cNvPr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16200000">
              <a:off x="2503" y="1629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" name="_s1030">
              <a:extLst>
                <a:ext uri="{FF2B5EF4-FFF2-40B4-BE49-F238E27FC236}">
                  <a16:creationId xmlns:a16="http://schemas.microsoft.com/office/drawing/2014/main" id="{6CF8F8DD-0561-4F52-8B4A-6068C465EABE}"/>
                </a:ext>
              </a:extLst>
            </p:cNvPr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1998" y="1126"/>
              <a:ext cx="144" cy="1008"/>
            </a:xfrm>
            <a:prstGeom prst="bentConnector3">
              <a:avLst>
                <a:gd name="adj1" fmla="val 2093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1031">
              <a:extLst>
                <a:ext uri="{FF2B5EF4-FFF2-40B4-BE49-F238E27FC236}">
                  <a16:creationId xmlns:a16="http://schemas.microsoft.com/office/drawing/2014/main" id="{79950B59-1E00-4B72-B07B-D299801670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2" y="127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Matka, a.s.</a:t>
              </a:r>
            </a:p>
          </p:txBody>
        </p:sp>
        <p:sp>
          <p:nvSpPr>
            <p:cNvPr id="4" name="_s1032">
              <a:extLst>
                <a:ext uri="{FF2B5EF4-FFF2-40B4-BE49-F238E27FC236}">
                  <a16:creationId xmlns:a16="http://schemas.microsoft.com/office/drawing/2014/main" id="{8D30DD5F-48A6-4647-8E4A-CDE5DA31C2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" y="170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Dcera I., s. r. o.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(distribuce)</a:t>
              </a:r>
            </a:p>
          </p:txBody>
        </p:sp>
        <p:sp>
          <p:nvSpPr>
            <p:cNvPr id="5" name="_s1033">
              <a:extLst>
                <a:ext uri="{FF2B5EF4-FFF2-40B4-BE49-F238E27FC236}">
                  <a16:creationId xmlns:a16="http://schemas.microsoft.com/office/drawing/2014/main" id="{553C5C7A-62AD-424A-95F2-F1B42FD1C6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2" y="170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Dcera II., s. r. o.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(distribuce)</a:t>
              </a:r>
            </a:p>
          </p:txBody>
        </p:sp>
        <p:sp>
          <p:nvSpPr>
            <p:cNvPr id="6" name="_s1034">
              <a:extLst>
                <a:ext uri="{FF2B5EF4-FFF2-40B4-BE49-F238E27FC236}">
                  <a16:creationId xmlns:a16="http://schemas.microsoft.com/office/drawing/2014/main" id="{E3EA8BE3-B760-40E9-92F4-2D67CC2B57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0" y="170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Dcera III., a.s.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(výroba)</a:t>
              </a:r>
            </a:p>
          </p:txBody>
        </p:sp>
      </p:grp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Ad hospodářská jednotka</a:t>
            </a:r>
            <a:endParaRPr lang="c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1C3E69D-BC27-6940-10E7-1ED4F26E0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5" y="2612898"/>
            <a:ext cx="8272211" cy="3266828"/>
          </a:xfrm>
        </p:spPr>
        <p:txBody>
          <a:bodyPr>
            <a:normAutofit/>
          </a:bodyPr>
          <a:lstStyle/>
          <a:p>
            <a:r>
              <a:rPr lang="cs-CZ" sz="2100" dirty="0"/>
              <a:t>Jednotkou je to, co vykonává hospodářskou činnost – ovlivňuje soutěž; proto</a:t>
            </a:r>
          </a:p>
          <a:p>
            <a:pPr lvl="1"/>
            <a:r>
              <a:rPr lang="cs-CZ" sz="1875" dirty="0"/>
              <a:t>Vyloučení soutěže „uvnitř“ jednotky (např. dohoda mezi sestrami)</a:t>
            </a:r>
          </a:p>
          <a:p>
            <a:pPr lvl="1"/>
            <a:r>
              <a:rPr lang="cs-CZ" sz="1875" dirty="0"/>
              <a:t>Více osob tvořících jednu jednotku</a:t>
            </a:r>
          </a:p>
          <a:p>
            <a:pPr lvl="2"/>
            <a:r>
              <a:rPr lang="cs-CZ" sz="1500" dirty="0"/>
              <a:t>Pro účely odpovědnosti kontrolující matka (C-97/08 P </a:t>
            </a:r>
            <a:r>
              <a:rPr lang="cs-CZ" sz="1500" i="1" dirty="0" err="1"/>
              <a:t>Akzo</a:t>
            </a:r>
            <a:r>
              <a:rPr lang="cs-CZ" sz="1500" i="1" dirty="0"/>
              <a:t> Noble</a:t>
            </a:r>
            <a:r>
              <a:rPr lang="cs-CZ" sz="1500" dirty="0"/>
              <a:t>)</a:t>
            </a:r>
          </a:p>
          <a:p>
            <a:pPr lvl="2"/>
            <a:r>
              <a:rPr lang="cs-CZ" sz="1500" dirty="0"/>
              <a:t>Sestry a dcery: „jednota chování na trhu“ (C-882/19 </a:t>
            </a:r>
            <a:r>
              <a:rPr lang="cs-CZ" sz="1500" i="1" dirty="0" err="1"/>
              <a:t>Sumal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88052574"/>
      </p:ext>
    </p:extLst>
  </p:cSld>
  <p:clrMapOvr>
    <a:masterClrMapping/>
  </p:clrMapOvr>
  <p:transition advClick="0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Ad hospodářská jednotka</a:t>
            </a:r>
            <a:endParaRPr lang="c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1C3E69D-BC27-6940-10E7-1ED4F26E0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5" y="2612898"/>
            <a:ext cx="8272211" cy="3266828"/>
          </a:xfrm>
        </p:spPr>
        <p:txBody>
          <a:bodyPr>
            <a:normAutofit/>
          </a:bodyPr>
          <a:lstStyle/>
          <a:p>
            <a:r>
              <a:rPr lang="cs-CZ" sz="2100" dirty="0"/>
              <a:t>Procesní souvislosti</a:t>
            </a:r>
          </a:p>
          <a:p>
            <a:pPr lvl="1"/>
            <a:r>
              <a:rPr lang="cs-CZ" sz="1800" dirty="0"/>
              <a:t>Kdo je účastníkem správního řízení?</a:t>
            </a:r>
          </a:p>
          <a:p>
            <a:pPr lvl="1"/>
            <a:r>
              <a:rPr lang="cs-CZ" sz="1800" dirty="0"/>
              <a:t>Kdo může být žalobcem?</a:t>
            </a:r>
          </a:p>
          <a:p>
            <a:pPr lvl="1"/>
            <a:r>
              <a:rPr lang="cs-CZ" sz="1800" dirty="0"/>
              <a:t>Kdo může být žalovaným?</a:t>
            </a:r>
          </a:p>
        </p:txBody>
      </p:sp>
    </p:spTree>
    <p:extLst>
      <p:ext uri="{BB962C8B-B14F-4D97-AF65-F5344CB8AC3E}">
        <p14:creationId xmlns:p14="http://schemas.microsoft.com/office/powerpoint/2010/main" val="3648641686"/>
      </p:ext>
    </p:extLst>
  </p:cSld>
  <p:clrMapOvr>
    <a:masterClrMapping/>
  </p:clrMapOvr>
  <p:transition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:a16="http://schemas.microsoft.com/office/drawing/2014/main" id="{60C518D1-030C-4919-BE20-A4593F17DBE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1368425"/>
          </a:xfrm>
        </p:spPr>
        <p:txBody>
          <a:bodyPr/>
          <a:lstStyle/>
          <a:p>
            <a:pPr eaLnBrk="1" hangingPunct="1"/>
            <a:r>
              <a:rPr lang="cs-CZ" altLang="cs-CZ" sz="3800"/>
              <a:t>Proč by vás mělo zajímat </a:t>
            </a:r>
            <a:br>
              <a:rPr lang="cs-CZ" altLang="cs-CZ" sz="3800"/>
            </a:br>
            <a:r>
              <a:rPr lang="cs-CZ" altLang="cs-CZ" sz="3800"/>
              <a:t>zrovna soutěžní právo?</a:t>
            </a:r>
          </a:p>
        </p:txBody>
      </p:sp>
      <p:sp>
        <p:nvSpPr>
          <p:cNvPr id="6147" name="Rectangle 4">
            <a:extLst>
              <a:ext uri="{FF2B5EF4-FFF2-40B4-BE49-F238E27FC236}">
                <a16:creationId xmlns:a16="http://schemas.microsoft.com/office/drawing/2014/main" id="{29B6C2E2-C86F-41B6-B54C-55236492177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349500"/>
            <a:ext cx="9144000" cy="4248150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prolnutí práva a ekonomie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reálný dopad na „každodenní“ život a podnikání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funkční trh evidentně přináší výhody spotřebitelům; neefektivní trh je nákladný pro „společnost“ i pro jednotlivce (e. g. kartelizace zadávacích řízení zvyšuje cenu o 20 %)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>
            <a:extLst>
              <a:ext uri="{FF2B5EF4-FFF2-40B4-BE49-F238E27FC236}">
                <a16:creationId xmlns:a16="http://schemas.microsoft.com/office/drawing/2014/main" id="{5A363953-6AF6-430D-B0B5-791AADA3A0C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225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/>
              <a:t>V. Relevantní trh</a:t>
            </a:r>
          </a:p>
        </p:txBody>
      </p:sp>
      <p:sp>
        <p:nvSpPr>
          <p:cNvPr id="32771" name="Rectangle 4">
            <a:extLst>
              <a:ext uri="{FF2B5EF4-FFF2-40B4-BE49-F238E27FC236}">
                <a16:creationId xmlns:a16="http://schemas.microsoft.com/office/drawing/2014/main" id="{8688DD1D-272A-4055-8E0A-0BA26B5350D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4076700"/>
            <a:ext cx="9144000" cy="3070225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/>
              <a:t>Věcné, prostorové a časové vymezení střetu nabídky a poptávky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i="1"/>
              <a:t>Oznámení EK </a:t>
            </a:r>
            <a:r>
              <a:rPr lang="cs-CZ" altLang="cs-CZ"/>
              <a:t>1997/C 372/05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Východisko analýzy všech soutěžně relevantních jednání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Základem pohled spotřebitele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>
            <a:extLst>
              <a:ext uri="{FF2B5EF4-FFF2-40B4-BE49-F238E27FC236}">
                <a16:creationId xmlns:a16="http://schemas.microsoft.com/office/drawing/2014/main" id="{BE436172-7FAA-453E-888B-91C1E0A391D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/>
              <a:t>1. Věcný relevantní trh</a:t>
            </a:r>
          </a:p>
        </p:txBody>
      </p:sp>
      <p:sp>
        <p:nvSpPr>
          <p:cNvPr id="33795" name="Rectangle 4">
            <a:extLst>
              <a:ext uri="{FF2B5EF4-FFF2-40B4-BE49-F238E27FC236}">
                <a16:creationId xmlns:a16="http://schemas.microsoft.com/office/drawing/2014/main" id="{DA96ABD1-FF9E-4FE1-BE90-CEFC09058D3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716338"/>
            <a:ext cx="9144000" cy="3430587"/>
          </a:xfrm>
        </p:spPr>
        <p:txBody>
          <a:bodyPr/>
          <a:lstStyle/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Výrobky a služby, které jsou </a:t>
            </a:r>
            <a:r>
              <a:rPr lang="cs-CZ" altLang="cs-CZ" b="1"/>
              <a:t>z pohledu spotřebitele </a:t>
            </a:r>
            <a:r>
              <a:rPr lang="cs-CZ" altLang="cs-CZ"/>
              <a:t>považovány za zaměnitelné nebo substituovatelné z hlediska jejich vlastností, ceny a zamýšleného užití</a:t>
            </a:r>
          </a:p>
          <a:p>
            <a:pPr marL="609600" indent="-609600" algn="l" eaLnBrk="1" hangingPunct="1">
              <a:buFontTx/>
              <a:buChar char="•"/>
            </a:pPr>
            <a:r>
              <a:rPr lang="cs-CZ" altLang="cs-CZ"/>
              <a:t>Zastupitelnost</a:t>
            </a:r>
          </a:p>
          <a:p>
            <a:pPr marL="990600" lvl="1" indent="-533400" algn="l" eaLnBrk="1" hangingPunct="1">
              <a:buFontTx/>
              <a:buChar char="–"/>
            </a:pPr>
            <a:r>
              <a:rPr lang="cs-CZ" altLang="cs-CZ"/>
              <a:t>funkční</a:t>
            </a:r>
          </a:p>
          <a:p>
            <a:pPr marL="990600" lvl="1" indent="-533400" algn="l" eaLnBrk="1" hangingPunct="1">
              <a:buFontTx/>
              <a:buChar char="–"/>
            </a:pPr>
            <a:r>
              <a:rPr lang="cs-CZ" altLang="cs-CZ"/>
              <a:t>reaktivní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>
            <a:extLst>
              <a:ext uri="{FF2B5EF4-FFF2-40B4-BE49-F238E27FC236}">
                <a16:creationId xmlns:a16="http://schemas.microsoft.com/office/drawing/2014/main" id="{18F9C684-F7C0-40EC-8651-9628CDE3434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/>
              <a:t>ad Věcný relevantní trh</a:t>
            </a:r>
          </a:p>
        </p:txBody>
      </p:sp>
      <p:sp>
        <p:nvSpPr>
          <p:cNvPr id="34819" name="Rectangle 4">
            <a:extLst>
              <a:ext uri="{FF2B5EF4-FFF2-40B4-BE49-F238E27FC236}">
                <a16:creationId xmlns:a16="http://schemas.microsoft.com/office/drawing/2014/main" id="{A09C998E-322B-48CC-8ED5-736A5FF1BDC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357563"/>
            <a:ext cx="9144000" cy="3789362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Cenový test </a:t>
            </a:r>
            <a:r>
              <a:rPr lang="cs-CZ" altLang="cs-CZ" i="1"/>
              <a:t>SSNIP </a:t>
            </a:r>
            <a:r>
              <a:rPr lang="en-US" altLang="cs-CZ" i="1"/>
              <a:t>(Small but Significant Non-transitory Increase in Prices)</a:t>
            </a:r>
          </a:p>
          <a:p>
            <a:pPr marL="990600" lvl="1" indent="-533400" algn="l" eaLnBrk="1" hangingPunct="1">
              <a:buFontTx/>
              <a:buChar char="–"/>
            </a:pPr>
            <a:r>
              <a:rPr lang="cs-CZ" altLang="cs-CZ"/>
              <a:t>trvalé, malé, ale významné zvýšení ceny (5 - 10 %)</a:t>
            </a:r>
          </a:p>
          <a:p>
            <a:pPr marL="990600" lvl="1" indent="-533400" algn="l" eaLnBrk="1" hangingPunct="1">
              <a:buFontTx/>
              <a:buChar char="–"/>
            </a:pPr>
            <a:r>
              <a:rPr lang="cs-CZ" altLang="cs-CZ"/>
              <a:t>Pozor na </a:t>
            </a:r>
            <a:r>
              <a:rPr lang="cs-CZ" altLang="cs-CZ" i="1"/>
              <a:t>cellophane fallacy</a:t>
            </a:r>
            <a:endParaRPr lang="cs-CZ" altLang="cs-CZ"/>
          </a:p>
          <a:p>
            <a:pPr marL="609600" indent="-609600" algn="l" eaLnBrk="1" hangingPunct="1">
              <a:buFontTx/>
              <a:buChar char="•"/>
            </a:pPr>
            <a:r>
              <a:rPr lang="cs-CZ" altLang="cs-CZ"/>
              <a:t>Pozorování/modelování reakcí spotřebitelů (průzkumy)</a:t>
            </a:r>
          </a:p>
          <a:p>
            <a:pPr marL="990600" lvl="1" indent="-533400" algn="l" eaLnBrk="1" hangingPunct="1"/>
            <a:r>
              <a:rPr lang="cs-CZ" altLang="cs-CZ"/>
              <a:t>(eg. léky, pivo „</a:t>
            </a:r>
            <a:r>
              <a:rPr lang="cs-CZ" altLang="cs-CZ" i="1"/>
              <a:t>on-trade</a:t>
            </a:r>
            <a:r>
              <a:rPr lang="cs-CZ" altLang="cs-CZ"/>
              <a:t>“ a „</a:t>
            </a:r>
            <a:r>
              <a:rPr lang="cs-CZ" altLang="cs-CZ" i="1"/>
              <a:t>off-trade</a:t>
            </a:r>
            <a:r>
              <a:rPr lang="cs-CZ" altLang="cs-CZ"/>
              <a:t>“, nákladní železniční přeprava, …)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>
            <a:extLst>
              <a:ext uri="{FF2B5EF4-FFF2-40B4-BE49-F238E27FC236}">
                <a16:creationId xmlns:a16="http://schemas.microsoft.com/office/drawing/2014/main" id="{635AE3AF-E180-4F66-B4C5-20B136F2251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/>
              <a:t>ad Věcný relevantní trh</a:t>
            </a:r>
          </a:p>
        </p:txBody>
      </p:sp>
      <p:sp>
        <p:nvSpPr>
          <p:cNvPr id="35843" name="Rectangle 4">
            <a:extLst>
              <a:ext uri="{FF2B5EF4-FFF2-40B4-BE49-F238E27FC236}">
                <a16:creationId xmlns:a16="http://schemas.microsoft.com/office/drawing/2014/main" id="{03B8728D-A7C1-4A6D-A94A-BFC793500C5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4581525"/>
            <a:ext cx="9144000" cy="2565400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b="1"/>
              <a:t>Ekonometrické analýzy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cenově korelační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křížové elasticity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cenové stacionarity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>
            <a:extLst>
              <a:ext uri="{FF2B5EF4-FFF2-40B4-BE49-F238E27FC236}">
                <a16:creationId xmlns:a16="http://schemas.microsoft.com/office/drawing/2014/main" id="{11528BB6-55A7-48B9-A6B2-236EAD2B73E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2. Geografický relevantní trh</a:t>
            </a:r>
          </a:p>
        </p:txBody>
      </p:sp>
      <p:sp>
        <p:nvSpPr>
          <p:cNvPr id="36867" name="Rectangle 4">
            <a:extLst>
              <a:ext uri="{FF2B5EF4-FFF2-40B4-BE49-F238E27FC236}">
                <a16:creationId xmlns:a16="http://schemas.microsoft.com/office/drawing/2014/main" id="{49B778BD-63E9-4BE5-BC54-0EB641BB9BA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636838"/>
            <a:ext cx="8785225" cy="3744912"/>
          </a:xfrm>
        </p:spPr>
        <p:txBody>
          <a:bodyPr/>
          <a:lstStyle/>
          <a:p>
            <a:pPr marL="609600" indent="-609600" algn="just" eaLnBrk="1" hangingPunct="1">
              <a:spcBef>
                <a:spcPct val="0"/>
              </a:spcBef>
            </a:pPr>
            <a:r>
              <a:rPr lang="cs-CZ" altLang="cs-CZ"/>
              <a:t>Oblast, ve které se dotyčné podniky účastní dodávky a poptávky výrobků nebo služeb, kde jsou podmínky hospodářské soutěže dostatečně stejnorodé a která může být odlišena od sousedních zeměpisných oblastí, protože zejména podmínky hospodářské soutěže jsou v těchto oblastech zjevně odlišné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lokální, národní, nadnárodní (EU, svět)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specifické, eg. dopravní trasa, infrastruktura, 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>
            <a:extLst>
              <a:ext uri="{FF2B5EF4-FFF2-40B4-BE49-F238E27FC236}">
                <a16:creationId xmlns:a16="http://schemas.microsoft.com/office/drawing/2014/main" id="{67B1CF56-1FBB-426F-9054-B05527E0DE3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3. Case study</a:t>
            </a:r>
          </a:p>
        </p:txBody>
      </p:sp>
      <p:sp>
        <p:nvSpPr>
          <p:cNvPr id="37891" name="Rectangle 4">
            <a:extLst>
              <a:ext uri="{FF2B5EF4-FFF2-40B4-BE49-F238E27FC236}">
                <a16:creationId xmlns:a16="http://schemas.microsoft.com/office/drawing/2014/main" id="{71DCFE98-63F5-4CAB-861F-3E92BEC3F8E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860800"/>
            <a:ext cx="8785225" cy="2881313"/>
          </a:xfrm>
        </p:spPr>
        <p:txBody>
          <a:bodyPr/>
          <a:lstStyle/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Posuzováno jednání </a:t>
            </a:r>
            <a:r>
              <a:rPr lang="cs-CZ" altLang="cs-CZ" b="1"/>
              <a:t>autobusového dopravce na trase Praha – Brno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Geografické vymezení: nádraží uvnitř měst? Zastávky po cestě?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Věcné vymezení: taxi? vlak?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>
            <a:extLst>
              <a:ext uri="{FF2B5EF4-FFF2-40B4-BE49-F238E27FC236}">
                <a16:creationId xmlns:a16="http://schemas.microsoft.com/office/drawing/2014/main" id="{615AA8E3-B8AA-427C-9B1E-104E5C0A8C9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Děkuji Vám za pozornost …</a:t>
            </a:r>
          </a:p>
        </p:txBody>
      </p:sp>
      <p:sp>
        <p:nvSpPr>
          <p:cNvPr id="38915" name="Rectangle 4">
            <a:extLst>
              <a:ext uri="{FF2B5EF4-FFF2-40B4-BE49-F238E27FC236}">
                <a16:creationId xmlns:a16="http://schemas.microsoft.com/office/drawing/2014/main" id="{D74CE325-33F4-42FA-893B-26C3E1B1797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5491163"/>
            <a:ext cx="8785225" cy="1366837"/>
          </a:xfrm>
        </p:spPr>
        <p:txBody>
          <a:bodyPr/>
          <a:lstStyle/>
          <a:p>
            <a:pPr marL="609600" indent="-609600" algn="l" eaLnBrk="1" hangingPunct="1">
              <a:lnSpc>
                <a:spcPct val="80000"/>
              </a:lnSpc>
            </a:pPr>
            <a:endParaRPr lang="cs-CZ" altLang="cs-CZ"/>
          </a:p>
          <a:p>
            <a:pPr marL="609600" indent="-609600" algn="l" eaLnBrk="1" hangingPunct="1">
              <a:lnSpc>
                <a:spcPct val="80000"/>
              </a:lnSpc>
            </a:pPr>
            <a:r>
              <a:rPr lang="cs-CZ" altLang="cs-CZ" sz="1800"/>
              <a:t>Michal PETR</a:t>
            </a:r>
          </a:p>
          <a:p>
            <a:pPr marL="609600" indent="-609600" algn="l" eaLnBrk="1" hangingPunct="1">
              <a:lnSpc>
                <a:spcPct val="80000"/>
              </a:lnSpc>
            </a:pPr>
            <a:r>
              <a:rPr lang="cs-CZ" altLang="cs-CZ" sz="1800">
                <a:hlinkClick r:id="rId3"/>
              </a:rPr>
              <a:t>michal.petr@upol.cz</a:t>
            </a:r>
            <a:r>
              <a:rPr lang="cs-CZ" altLang="cs-CZ" sz="1800"/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:a16="http://schemas.microsoft.com/office/drawing/2014/main" id="{7D55ACC9-1F02-477D-AEE9-45DFF1FEE17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I. Organizace předmětu</a:t>
            </a:r>
          </a:p>
        </p:txBody>
      </p:sp>
      <p:sp>
        <p:nvSpPr>
          <p:cNvPr id="7171" name="Rectangle 4">
            <a:extLst>
              <a:ext uri="{FF2B5EF4-FFF2-40B4-BE49-F238E27FC236}">
                <a16:creationId xmlns:a16="http://schemas.microsoft.com/office/drawing/2014/main" id="{032D4270-B87B-47C5-A8D7-C6E8F62BE0F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573463"/>
            <a:ext cx="9144000" cy="3024187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dirty="0"/>
              <a:t>výukový blok „přednášky“ a navazujícího času „semináře“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dirty="0"/>
              <a:t>docházku si kontroluje každý sám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dirty="0"/>
              <a:t>průběžné testy – </a:t>
            </a:r>
            <a:r>
              <a:rPr lang="cs-CZ" altLang="cs-CZ" u="sng" dirty="0"/>
              <a:t>opakovací a dobrovolné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dirty="0"/>
              <a:t>předmět končí písemnou zkouškou - testem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01C6AC10-4D35-4AD3-A715-C250E4F033D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Organizace předmětu</a:t>
            </a:r>
          </a:p>
        </p:txBody>
      </p:sp>
      <p:sp>
        <p:nvSpPr>
          <p:cNvPr id="8195" name="Rectangle 4">
            <a:extLst>
              <a:ext uri="{FF2B5EF4-FFF2-40B4-BE49-F238E27FC236}">
                <a16:creationId xmlns:a16="http://schemas.microsoft.com/office/drawing/2014/main" id="{6F659241-891B-40F1-A829-09EAAD16BEE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3850" y="1988840"/>
            <a:ext cx="8569325" cy="4608810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/>
              <a:t>26. 9. Úvodní hodina, základní pojmy a koncepty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/>
              <a:t>10. 10. Zakázané dohody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i="1" dirty="0"/>
              <a:t>24. 10. Domácí příprava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/>
              <a:t>21. 11. Zneužívání dominantního postavení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/>
              <a:t>5. 12. Veřejné prosazování soutěžního práva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/>
              <a:t>19. 12. Kontrola koncentrací; soukromé prosazování soutěžního práva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endParaRPr lang="cs-CZ" altLang="cs-CZ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/>
              <a:t>9. 1. Závěrečný test první termín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/>
              <a:t>23. 1. Závěrečný test druhý termín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/>
              <a:t>6. 2. Závěrečný test třetí termín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:a16="http://schemas.microsoft.com/office/drawing/2014/main" id="{F10D3167-C285-40DC-A632-D6D9D131592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 dirty="0"/>
              <a:t>ad Organizace: Prameny</a:t>
            </a:r>
          </a:p>
        </p:txBody>
      </p:sp>
      <p:sp>
        <p:nvSpPr>
          <p:cNvPr id="406532" name="Rectangle 4">
            <a:extLst>
              <a:ext uri="{FF2B5EF4-FFF2-40B4-BE49-F238E27FC236}">
                <a16:creationId xmlns:a16="http://schemas.microsoft.com/office/drawing/2014/main" id="{2764C03F-5BFF-450B-976C-21699436227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548680"/>
            <a:ext cx="9144000" cy="6294806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200" dirty="0"/>
              <a:t>zákon č. 143/2001 Sb., o ochraně hospodářské soutěže, ve znění pozdějších předpisů (</a:t>
            </a:r>
            <a:r>
              <a:rPr lang="cs-CZ" altLang="cs-CZ" sz="2200" b="1" dirty="0"/>
              <a:t>OHS</a:t>
            </a:r>
            <a:r>
              <a:rPr lang="cs-CZ" altLang="cs-CZ" sz="2200" dirty="0"/>
              <a:t>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200" dirty="0"/>
              <a:t>zákon č. 262/2017 Sb., o náhradě škody v oblasti hospodářské soutěže (</a:t>
            </a:r>
            <a:r>
              <a:rPr lang="cs-CZ" altLang="cs-CZ" sz="2200" b="1" dirty="0"/>
              <a:t>ZNŠHS</a:t>
            </a:r>
            <a:r>
              <a:rPr lang="cs-CZ" altLang="cs-CZ" sz="2200" dirty="0"/>
              <a:t>)</a:t>
            </a:r>
          </a:p>
          <a:p>
            <a:pPr marL="609600" indent="-609600" algn="just" eaLnBrk="1" hangingPunct="1">
              <a:buFontTx/>
              <a:buChar char="•"/>
              <a:defRPr/>
            </a:pPr>
            <a:endParaRPr lang="cs-CZ" altLang="cs-CZ" sz="800" dirty="0"/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200" dirty="0"/>
              <a:t>Smlouva o fungování evropské unie (</a:t>
            </a:r>
            <a:r>
              <a:rPr lang="cs-CZ" altLang="cs-CZ" sz="2200" b="1" dirty="0"/>
              <a:t>SFEU</a:t>
            </a:r>
            <a:r>
              <a:rPr lang="cs-CZ" altLang="cs-CZ" sz="2200" dirty="0"/>
              <a:t>), čl. 101 a 102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200" dirty="0"/>
              <a:t>Nařízení Rady č. 1/2003 o provádění pravidel hospodářské soutěže </a:t>
            </a:r>
            <a:r>
              <a:rPr lang="cs-CZ" altLang="cs-CZ" sz="2200" b="1" dirty="0"/>
              <a:t>(Nařízení 1/2003)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200" dirty="0"/>
              <a:t>Nařízení Rady č. 139/2004 o kontrole spojování podniků </a:t>
            </a:r>
            <a:r>
              <a:rPr lang="cs-CZ" altLang="cs-CZ" sz="2200" b="1" dirty="0"/>
              <a:t>(Nařízení 139/2004)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200" dirty="0"/>
              <a:t>Směrnice Evropského parlamentu a Rady 2014/104/EU </a:t>
            </a:r>
            <a:r>
              <a:rPr lang="cs-CZ" sz="2200" dirty="0"/>
              <a:t>o určitých pravidlech upravujících žaloby o náhradu škody podle vnitrostátního práva v případě porušení právních předpisů členských států a Evropské unie o hospodářské soutěži</a:t>
            </a:r>
            <a:r>
              <a:rPr lang="cs-CZ" altLang="cs-CZ" sz="2200" dirty="0"/>
              <a:t> </a:t>
            </a:r>
            <a:r>
              <a:rPr lang="cs-CZ" altLang="cs-CZ" sz="2200" b="1" dirty="0"/>
              <a:t>(Směrnice o náhradě škody)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sz="2200" dirty="0"/>
              <a:t>Směrnice Evropského parlamentu a Rady (EU) 2019/1 o posílení postavení orgánů pro hospodářskou soutěž v členských státech tak, aby mohly účinněji prosazovat pravidla, a o zajištění řádného fungování vnitřního trhu </a:t>
            </a:r>
            <a:r>
              <a:rPr lang="cs-CZ" sz="2200" b="1" dirty="0"/>
              <a:t>(Směrnice ECN+)</a:t>
            </a:r>
            <a:endParaRPr lang="cs-CZ" altLang="cs-CZ" sz="2200" b="1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:a16="http://schemas.microsoft.com/office/drawing/2014/main" id="{5AFB3787-D0FA-42F6-AF56-B0B5E766974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Organizace: Studijní materiály</a:t>
            </a:r>
          </a:p>
        </p:txBody>
      </p:sp>
      <p:sp>
        <p:nvSpPr>
          <p:cNvPr id="408580" name="Rectangle 4">
            <a:extLst>
              <a:ext uri="{FF2B5EF4-FFF2-40B4-BE49-F238E27FC236}">
                <a16:creationId xmlns:a16="http://schemas.microsoft.com/office/drawing/2014/main" id="{181EE607-6655-46BF-802D-4964C34FB70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349500"/>
            <a:ext cx="9144000" cy="45085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defRPr/>
            </a:pPr>
            <a:r>
              <a:rPr lang="cs-CZ" altLang="cs-CZ" sz="2400" b="1" dirty="0"/>
              <a:t>Literatura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  <a:defRPr/>
            </a:pPr>
            <a:r>
              <a:rPr lang="cs-CZ" altLang="cs-CZ" sz="2400" dirty="0"/>
              <a:t>KINDL, J., a kol. </a:t>
            </a:r>
            <a:r>
              <a:rPr lang="cs-CZ" altLang="cs-CZ" sz="2400" i="1" dirty="0"/>
              <a:t>Soutěžní právo</a:t>
            </a:r>
            <a:r>
              <a:rPr lang="cs-CZ" altLang="cs-CZ" sz="2400" dirty="0"/>
              <a:t> (C. H. Beck)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  <a:defRPr/>
            </a:pPr>
            <a:r>
              <a:rPr lang="cs-CZ" altLang="cs-CZ" sz="2400" dirty="0"/>
              <a:t>STEHLÍK, V., HAMULÁK, O., PETR, M.</a:t>
            </a:r>
            <a:r>
              <a:rPr lang="cs-CZ" altLang="cs-CZ" sz="2400" i="1" dirty="0"/>
              <a:t> Právo Evropské unie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Leges</a:t>
            </a:r>
            <a:r>
              <a:rPr lang="cs-CZ" altLang="cs-CZ" sz="2400" dirty="0"/>
              <a:t>)</a:t>
            </a:r>
          </a:p>
          <a:p>
            <a:pPr algn="just" eaLnBrk="1" hangingPunct="1">
              <a:spcBef>
                <a:spcPct val="0"/>
              </a:spcBef>
              <a:defRPr/>
            </a:pPr>
            <a:endParaRPr lang="cs-CZ" altLang="cs-CZ" sz="2400" i="1" dirty="0"/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  <a:defRPr/>
            </a:pPr>
            <a:r>
              <a:rPr lang="cs-CZ" altLang="cs-CZ" sz="2400" dirty="0"/>
              <a:t>ROSE, V., BAILEY, D. </a:t>
            </a:r>
            <a:r>
              <a:rPr lang="cs-CZ" altLang="cs-CZ" sz="2400" i="1" dirty="0" err="1"/>
              <a:t>Bellamy</a:t>
            </a:r>
            <a:r>
              <a:rPr lang="cs-CZ" altLang="cs-CZ" sz="2400" i="1" dirty="0"/>
              <a:t> &amp; </a:t>
            </a:r>
            <a:r>
              <a:rPr lang="cs-CZ" altLang="cs-CZ" sz="2400" i="1" dirty="0" err="1"/>
              <a:t>Child</a:t>
            </a:r>
            <a:r>
              <a:rPr lang="cs-CZ" altLang="cs-CZ" sz="2400" i="1" dirty="0"/>
              <a:t>. European Union Law </a:t>
            </a:r>
            <a:r>
              <a:rPr lang="cs-CZ" altLang="cs-CZ" sz="2400" i="1" dirty="0" err="1"/>
              <a:t>of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Competiton</a:t>
            </a:r>
            <a:r>
              <a:rPr lang="cs-CZ" altLang="cs-CZ" sz="2400" dirty="0"/>
              <a:t> (Oxford University </a:t>
            </a:r>
            <a:r>
              <a:rPr lang="cs-CZ" altLang="cs-CZ" sz="2400" dirty="0" err="1"/>
              <a:t>Press</a:t>
            </a:r>
            <a:r>
              <a:rPr lang="cs-CZ" altLang="cs-CZ" sz="2400" dirty="0"/>
              <a:t>)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  <a:defRPr/>
            </a:pPr>
            <a:r>
              <a:rPr lang="cs-CZ" altLang="cs-CZ" sz="2400" dirty="0"/>
              <a:t>FAUL, J., NIKPAY, A.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The</a:t>
            </a:r>
            <a:r>
              <a:rPr lang="cs-CZ" altLang="cs-CZ" sz="2400" i="1" dirty="0"/>
              <a:t> EU Law </a:t>
            </a:r>
            <a:r>
              <a:rPr lang="cs-CZ" altLang="cs-CZ" sz="2400" i="1" dirty="0" err="1"/>
              <a:t>of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Competition</a:t>
            </a:r>
            <a:r>
              <a:rPr lang="cs-CZ" altLang="cs-CZ" sz="2400" i="1" dirty="0"/>
              <a:t> </a:t>
            </a:r>
            <a:r>
              <a:rPr lang="cs-CZ" altLang="cs-CZ" sz="2400" dirty="0"/>
              <a:t>(Oxford University </a:t>
            </a:r>
            <a:r>
              <a:rPr lang="cs-CZ" altLang="cs-CZ" sz="2400" dirty="0" err="1"/>
              <a:t>Press</a:t>
            </a:r>
            <a:r>
              <a:rPr lang="cs-CZ" altLang="cs-CZ" sz="2400" dirty="0"/>
              <a:t>)</a:t>
            </a:r>
            <a:endParaRPr lang="cs-CZ" altLang="cs-CZ" sz="2400" i="1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:a16="http://schemas.microsoft.com/office/drawing/2014/main" id="{564D205F-7BCD-411C-A631-084748D978D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II. Soutěžní právo obecně</a:t>
            </a:r>
          </a:p>
        </p:txBody>
      </p:sp>
      <p:sp>
        <p:nvSpPr>
          <p:cNvPr id="11267" name="Rectangle 4">
            <a:extLst>
              <a:ext uri="{FF2B5EF4-FFF2-40B4-BE49-F238E27FC236}">
                <a16:creationId xmlns:a16="http://schemas.microsoft.com/office/drawing/2014/main" id="{FDF07BA3-18BC-4D97-8DF3-D183E1913AD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708275"/>
            <a:ext cx="9144000" cy="4149725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dirty="0"/>
              <a:t>fungující hospodářská soutěž vytváří tlak na soutěžitele a přináší výhody spotřebitelům – vyšší kvalita za nižší ceny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Příklad vlaku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dirty="0"/>
              <a:t>předmětem soutěžního práva je ochrana hospodářské soutěže jako takové (jako fenoménu), nikoliv jednotlivých soutěžitelů či spotřebitelů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dirty="0"/>
              <a:t>efektivní soutěž může narušit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dirty="0"/>
              <a:t>jednání veřejné moci – zejm. regulace – legislativa; soutěžní úřad nemůže „přepsat“, jen doporučovat – „soutěžní advokacie“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dirty="0"/>
              <a:t>jednání soutěžitelů – soutěžní úřad oprávněn posoudit, zakázat a potrestat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:a16="http://schemas.microsoft.com/office/drawing/2014/main" id="{F44CBB5E-2E84-4DC8-9D8F-BDA25D3338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-1588" y="981075"/>
            <a:ext cx="9144001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2291" name="Rectangle 4">
            <a:extLst>
              <a:ext uri="{FF2B5EF4-FFF2-40B4-BE49-F238E27FC236}">
                <a16:creationId xmlns:a16="http://schemas.microsoft.com/office/drawing/2014/main" id="{4789BD19-2C0F-413A-99AB-7367A295B6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708275"/>
            <a:ext cx="9144000" cy="4149725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Soutěžní právo je prevencí zneužití </a:t>
            </a:r>
            <a:r>
              <a:rPr lang="cs-CZ" altLang="cs-CZ" b="1"/>
              <a:t>tržní síly </a:t>
            </a:r>
            <a:r>
              <a:rPr lang="cs-CZ" altLang="cs-CZ" b="1" i="1"/>
              <a:t>(market power) </a:t>
            </a:r>
            <a:r>
              <a:rPr lang="cs-CZ" altLang="cs-CZ"/>
              <a:t>soutěžitelů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soutěžitel disponující významnou tržní silou </a:t>
            </a:r>
            <a:r>
              <a:rPr lang="cs-CZ" altLang="cs-CZ" i="1"/>
              <a:t>(significant market power) </a:t>
            </a:r>
            <a:r>
              <a:rPr lang="cs-CZ" altLang="cs-CZ"/>
              <a:t>je sto změnit ve svůj základní parametry trhu, e.g. zvýšit cenu nad „tržní“ úroveň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jednání soutěžitelů bez takové síly, byť je „nefér“, „protisoutěžní“ a poškozující ostatní, není předmětem soutěžního práva (např. nekalá soutěž – zakazuje jednání v rozporu s dobrými mravy soutěže)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endParaRPr lang="cs-CZ" altLang="cs-CZ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Šablona návrhu UOHS">
  <a:themeElements>
    <a:clrScheme name="Šablona návrhu UOHS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Šablona návrhu UOH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Šablona návrhu UOH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3653</TotalTime>
  <Words>1794</Words>
  <Application>Microsoft Office PowerPoint</Application>
  <PresentationFormat>Předvádění na obrazovce (4:3)</PresentationFormat>
  <Paragraphs>249</Paragraphs>
  <Slides>36</Slides>
  <Notes>31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1" baseType="lpstr">
      <vt:lpstr>Arial</vt:lpstr>
      <vt:lpstr>Times New Roman</vt:lpstr>
      <vt:lpstr>Verdana</vt:lpstr>
      <vt:lpstr>Wingdings</vt:lpstr>
      <vt:lpstr>Šablona návrhu UOHS</vt:lpstr>
      <vt:lpstr>Soutěžní právo  I. Soutěžní právo obecně</vt:lpstr>
      <vt:lpstr>Co si dneska povíme …</vt:lpstr>
      <vt:lpstr>Proč by vás mělo zajímat  zrovna soutěžní právo?</vt:lpstr>
      <vt:lpstr>I. Organizace předmětu</vt:lpstr>
      <vt:lpstr>ad Organizace předmětu</vt:lpstr>
      <vt:lpstr>ad Organizace: Prameny</vt:lpstr>
      <vt:lpstr>ad Organizace: Studijní materiály</vt:lpstr>
      <vt:lpstr>II. Soutěžní právo obecně</vt:lpstr>
      <vt:lpstr>ad Soutěžní právo obecně</vt:lpstr>
      <vt:lpstr>ad Soutěžní právo obecně</vt:lpstr>
      <vt:lpstr>ad Soutěžní právo obecně</vt:lpstr>
      <vt:lpstr>ad Soutěžní právo obecně</vt:lpstr>
      <vt:lpstr>ad Soutěžní právo obecně</vt:lpstr>
      <vt:lpstr>Ad Soutěžní právo obecně</vt:lpstr>
      <vt:lpstr>III. Jurisdikce</vt:lpstr>
      <vt:lpstr>Ad Jurisdikce</vt:lpstr>
      <vt:lpstr>Příklad globálního kartelu</vt:lpstr>
      <vt:lpstr>ad Globální kartely</vt:lpstr>
      <vt:lpstr>ad Globální kartely</vt:lpstr>
      <vt:lpstr>3. Soutěžní právo v EU</vt:lpstr>
      <vt:lpstr>Unijní prvek</vt:lpstr>
      <vt:lpstr>Konvergenční pravidla</vt:lpstr>
      <vt:lpstr>4. Paralelní aplikace</vt:lpstr>
      <vt:lpstr>IV. Adresáti soutěžního práva</vt:lpstr>
      <vt:lpstr>Podnik dle unijního práva</vt:lpstr>
      <vt:lpstr>Ad Podnik dle unijního práva</vt:lpstr>
      <vt:lpstr>Taková podniková rodinka</vt:lpstr>
      <vt:lpstr>Ad hospodářská jednotka</vt:lpstr>
      <vt:lpstr>Ad hospodářská jednotka</vt:lpstr>
      <vt:lpstr>V. Relevantní trh</vt:lpstr>
      <vt:lpstr>1. Věcný relevantní trh</vt:lpstr>
      <vt:lpstr>ad Věcný relevantní trh</vt:lpstr>
      <vt:lpstr>ad Věcný relevantní trh</vt:lpstr>
      <vt:lpstr>2. Geografický relevantní trh</vt:lpstr>
      <vt:lpstr>3. Case study</vt:lpstr>
      <vt:lpstr>Děkuji Vám za pozornost …</vt:lpstr>
    </vt:vector>
  </TitlesOfParts>
  <Company>uohs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koutna</dc:creator>
  <cp:lastModifiedBy>Michal Petr</cp:lastModifiedBy>
  <cp:revision>143</cp:revision>
  <cp:lastPrinted>2013-06-04T14:10:05Z</cp:lastPrinted>
  <dcterms:created xsi:type="dcterms:W3CDTF">2007-10-30T06:56:21Z</dcterms:created>
  <dcterms:modified xsi:type="dcterms:W3CDTF">2024-09-25T08:04:18Z</dcterms:modified>
</cp:coreProperties>
</file>