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40"/>
  </p:notesMasterIdLst>
  <p:handoutMasterIdLst>
    <p:handoutMasterId r:id="rId41"/>
  </p:handoutMasterIdLst>
  <p:sldIdLst>
    <p:sldId id="256" r:id="rId5"/>
    <p:sldId id="351" r:id="rId6"/>
    <p:sldId id="298" r:id="rId7"/>
    <p:sldId id="319" r:id="rId8"/>
    <p:sldId id="320" r:id="rId9"/>
    <p:sldId id="321" r:id="rId10"/>
    <p:sldId id="322" r:id="rId11"/>
    <p:sldId id="331" r:id="rId12"/>
    <p:sldId id="333" r:id="rId13"/>
    <p:sldId id="353" r:id="rId14"/>
    <p:sldId id="332" r:id="rId15"/>
    <p:sldId id="335" r:id="rId16"/>
    <p:sldId id="323" r:id="rId17"/>
    <p:sldId id="330" r:id="rId18"/>
    <p:sldId id="324" r:id="rId19"/>
    <p:sldId id="343" r:id="rId20"/>
    <p:sldId id="334" r:id="rId21"/>
    <p:sldId id="325" r:id="rId22"/>
    <p:sldId id="336" r:id="rId23"/>
    <p:sldId id="341" r:id="rId24"/>
    <p:sldId id="342" r:id="rId25"/>
    <p:sldId id="337" r:id="rId26"/>
    <p:sldId id="338" r:id="rId27"/>
    <p:sldId id="339" r:id="rId28"/>
    <p:sldId id="340" r:id="rId29"/>
    <p:sldId id="344" r:id="rId30"/>
    <p:sldId id="345" r:id="rId31"/>
    <p:sldId id="350" r:id="rId32"/>
    <p:sldId id="352" r:id="rId33"/>
    <p:sldId id="346" r:id="rId34"/>
    <p:sldId id="347" r:id="rId35"/>
    <p:sldId id="348" r:id="rId36"/>
    <p:sldId id="349" r:id="rId37"/>
    <p:sldId id="266" r:id="rId38"/>
    <p:sldId id="318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B9006E"/>
    <a:srgbClr val="4BC8FF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5956E-8DBC-402A-A716-82BE84FB49F2}" v="13" dt="2024-11-13T12:48:55.739"/>
    <p1510:client id="{F0B50A59-D0C9-48AE-AFEB-D62FA40351FC}" v="42" dt="2024-11-12T23:40:19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4" autoAdjust="0"/>
    <p:restoredTop sz="95768" autoAdjust="0"/>
  </p:normalViewPr>
  <p:slideViewPr>
    <p:cSldViewPr snapToGrid="0">
      <p:cViewPr varScale="1">
        <p:scale>
          <a:sx n="116" d="100"/>
          <a:sy n="116" d="100"/>
        </p:scale>
        <p:origin x="132" y="336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4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ém Pařil" userId="6b10bf01-05f6-476c-933b-5a8f5aee7bf3" providerId="ADAL" clId="{F0B50A59-D0C9-48AE-AFEB-D62FA40351FC}"/>
    <pc:docChg chg="undo custSel addSld delSld modSld sldOrd">
      <pc:chgData name="Vilém Pařil" userId="6b10bf01-05f6-476c-933b-5a8f5aee7bf3" providerId="ADAL" clId="{F0B50A59-D0C9-48AE-AFEB-D62FA40351FC}" dt="2024-11-12T23:43:52.625" v="1745" actId="14100"/>
      <pc:docMkLst>
        <pc:docMk/>
      </pc:docMkLst>
      <pc:sldChg chg="modSp mod">
        <pc:chgData name="Vilém Pařil" userId="6b10bf01-05f6-476c-933b-5a8f5aee7bf3" providerId="ADAL" clId="{F0B50A59-D0C9-48AE-AFEB-D62FA40351FC}" dt="2024-11-12T21:23:24.857" v="43" actId="20577"/>
        <pc:sldMkLst>
          <pc:docMk/>
          <pc:sldMk cId="3039613349" sldId="256"/>
        </pc:sldMkLst>
        <pc:spChg chg="mod">
          <ac:chgData name="Vilém Pařil" userId="6b10bf01-05f6-476c-933b-5a8f5aee7bf3" providerId="ADAL" clId="{F0B50A59-D0C9-48AE-AFEB-D62FA40351FC}" dt="2024-11-12T21:23:24.857" v="43" actId="20577"/>
          <ac:spMkLst>
            <pc:docMk/>
            <pc:sldMk cId="3039613349" sldId="256"/>
            <ac:spMk id="2" creationId="{00000000-0000-0000-0000-000000000000}"/>
          </ac:spMkLst>
        </pc:spChg>
        <pc:spChg chg="mod">
          <ac:chgData name="Vilém Pařil" userId="6b10bf01-05f6-476c-933b-5a8f5aee7bf3" providerId="ADAL" clId="{F0B50A59-D0C9-48AE-AFEB-D62FA40351FC}" dt="2024-11-12T21:22:47.611" v="4" actId="20577"/>
          <ac:spMkLst>
            <pc:docMk/>
            <pc:sldMk cId="3039613349" sldId="256"/>
            <ac:spMk id="12" creationId="{00000000-0000-0000-0000-000000000000}"/>
          </ac:spMkLst>
        </pc:spChg>
        <pc:spChg chg="mod">
          <ac:chgData name="Vilém Pařil" userId="6b10bf01-05f6-476c-933b-5a8f5aee7bf3" providerId="ADAL" clId="{F0B50A59-D0C9-48AE-AFEB-D62FA40351FC}" dt="2024-11-12T21:23:01.971" v="14" actId="20577"/>
          <ac:spMkLst>
            <pc:docMk/>
            <pc:sldMk cId="3039613349" sldId="256"/>
            <ac:spMk id="13" creationId="{00000000-0000-0000-0000-000000000000}"/>
          </ac:spMkLst>
        </pc:spChg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2222027814" sldId="262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546860173" sldId="264"/>
        </pc:sldMkLst>
      </pc:sldChg>
      <pc:sldChg chg="addSp delSp modSp">
        <pc:chgData name="Vilém Pařil" userId="6b10bf01-05f6-476c-933b-5a8f5aee7bf3" providerId="ADAL" clId="{F0B50A59-D0C9-48AE-AFEB-D62FA40351FC}" dt="2024-11-12T21:25:39.390" v="68"/>
        <pc:sldMkLst>
          <pc:docMk/>
          <pc:sldMk cId="3185366474" sldId="266"/>
        </pc:sldMkLst>
        <pc:spChg chg="del">
          <ac:chgData name="Vilém Pařil" userId="6b10bf01-05f6-476c-933b-5a8f5aee7bf3" providerId="ADAL" clId="{F0B50A59-D0C9-48AE-AFEB-D62FA40351FC}" dt="2024-11-12T21:25:26.607" v="66" actId="478"/>
          <ac:spMkLst>
            <pc:docMk/>
            <pc:sldMk cId="3185366474" sldId="266"/>
            <ac:spMk id="2" creationId="{00000000-0000-0000-0000-000000000000}"/>
          </ac:spMkLst>
        </pc:spChg>
        <pc:spChg chg="add mod">
          <ac:chgData name="Vilém Pařil" userId="6b10bf01-05f6-476c-933b-5a8f5aee7bf3" providerId="ADAL" clId="{F0B50A59-D0C9-48AE-AFEB-D62FA40351FC}" dt="2024-11-12T21:25:39.390" v="68"/>
          <ac:spMkLst>
            <pc:docMk/>
            <pc:sldMk cId="3185366474" sldId="266"/>
            <ac:spMk id="6" creationId="{61EFF721-8240-B032-217D-64BEE031E505}"/>
          </ac:spMkLst>
        </pc:spChg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1623914438" sldId="276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1472407925" sldId="282"/>
        </pc:sldMkLst>
      </pc:sldChg>
      <pc:sldChg chg="del">
        <pc:chgData name="Vilém Pařil" userId="6b10bf01-05f6-476c-933b-5a8f5aee7bf3" providerId="ADAL" clId="{F0B50A59-D0C9-48AE-AFEB-D62FA40351FC}" dt="2024-11-12T21:23:45.727" v="44" actId="47"/>
        <pc:sldMkLst>
          <pc:docMk/>
          <pc:sldMk cId="1613469386" sldId="283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948276688" sldId="284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2251893525" sldId="285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806687325" sldId="286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1787283686" sldId="287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3417316663" sldId="288"/>
        </pc:sldMkLst>
      </pc:sldChg>
      <pc:sldChg chg="del">
        <pc:chgData name="Vilém Pařil" userId="6b10bf01-05f6-476c-933b-5a8f5aee7bf3" providerId="ADAL" clId="{F0B50A59-D0C9-48AE-AFEB-D62FA40351FC}" dt="2024-11-12T21:23:45.727" v="44" actId="47"/>
        <pc:sldMkLst>
          <pc:docMk/>
          <pc:sldMk cId="3745771432" sldId="290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2238497918" sldId="291"/>
        </pc:sldMkLst>
      </pc:sldChg>
      <pc:sldChg chg="del">
        <pc:chgData name="Vilém Pařil" userId="6b10bf01-05f6-476c-933b-5a8f5aee7bf3" providerId="ADAL" clId="{F0B50A59-D0C9-48AE-AFEB-D62FA40351FC}" dt="2024-11-12T21:23:45.727" v="44" actId="47"/>
        <pc:sldMkLst>
          <pc:docMk/>
          <pc:sldMk cId="3999063735" sldId="293"/>
        </pc:sldMkLst>
      </pc:sldChg>
      <pc:sldChg chg="del">
        <pc:chgData name="Vilém Pařil" userId="6b10bf01-05f6-476c-933b-5a8f5aee7bf3" providerId="ADAL" clId="{F0B50A59-D0C9-48AE-AFEB-D62FA40351FC}" dt="2024-11-12T21:23:45.727" v="44" actId="47"/>
        <pc:sldMkLst>
          <pc:docMk/>
          <pc:sldMk cId="3705158690" sldId="294"/>
        </pc:sldMkLst>
      </pc:sldChg>
      <pc:sldChg chg="del">
        <pc:chgData name="Vilém Pařil" userId="6b10bf01-05f6-476c-933b-5a8f5aee7bf3" providerId="ADAL" clId="{F0B50A59-D0C9-48AE-AFEB-D62FA40351FC}" dt="2024-11-12T21:23:45.727" v="44" actId="47"/>
        <pc:sldMkLst>
          <pc:docMk/>
          <pc:sldMk cId="842410803" sldId="295"/>
        </pc:sldMkLst>
      </pc:sldChg>
      <pc:sldChg chg="del">
        <pc:chgData name="Vilém Pařil" userId="6b10bf01-05f6-476c-933b-5a8f5aee7bf3" providerId="ADAL" clId="{F0B50A59-D0C9-48AE-AFEB-D62FA40351FC}" dt="2024-11-12T21:23:45.727" v="44" actId="47"/>
        <pc:sldMkLst>
          <pc:docMk/>
          <pc:sldMk cId="1975450629" sldId="296"/>
        </pc:sldMkLst>
      </pc:sldChg>
      <pc:sldChg chg="del">
        <pc:chgData name="Vilém Pařil" userId="6b10bf01-05f6-476c-933b-5a8f5aee7bf3" providerId="ADAL" clId="{F0B50A59-D0C9-48AE-AFEB-D62FA40351FC}" dt="2024-11-12T21:23:45.727" v="44" actId="47"/>
        <pc:sldMkLst>
          <pc:docMk/>
          <pc:sldMk cId="3537841870" sldId="297"/>
        </pc:sldMkLst>
      </pc:sldChg>
      <pc:sldChg chg="addSp delSp modSp mod">
        <pc:chgData name="Vilém Pařil" userId="6b10bf01-05f6-476c-933b-5a8f5aee7bf3" providerId="ADAL" clId="{F0B50A59-D0C9-48AE-AFEB-D62FA40351FC}" dt="2024-11-12T21:29:14.399" v="97" actId="20577"/>
        <pc:sldMkLst>
          <pc:docMk/>
          <pc:sldMk cId="241473889" sldId="298"/>
        </pc:sldMkLst>
        <pc:spChg chg="mod">
          <ac:chgData name="Vilém Pařil" userId="6b10bf01-05f6-476c-933b-5a8f5aee7bf3" providerId="ADAL" clId="{F0B50A59-D0C9-48AE-AFEB-D62FA40351FC}" dt="2024-11-12T21:25:33.504" v="67" actId="114"/>
          <ac:spMkLst>
            <pc:docMk/>
            <pc:sldMk cId="241473889" sldId="298"/>
            <ac:spMk id="2" creationId="{92657439-052D-899B-0E68-3FB4FDD4864B}"/>
          </ac:spMkLst>
        </pc:spChg>
        <pc:spChg chg="mod">
          <ac:chgData name="Vilém Pařil" userId="6b10bf01-05f6-476c-933b-5a8f5aee7bf3" providerId="ADAL" clId="{F0B50A59-D0C9-48AE-AFEB-D62FA40351FC}" dt="2024-11-12T21:28:17.647" v="79" actId="20577"/>
          <ac:spMkLst>
            <pc:docMk/>
            <pc:sldMk cId="241473889" sldId="298"/>
            <ac:spMk id="4" creationId="{D338E19A-3B39-C15F-E0EC-3D13EB1350D2}"/>
          </ac:spMkLst>
        </pc:spChg>
        <pc:spChg chg="mod">
          <ac:chgData name="Vilém Pařil" userId="6b10bf01-05f6-476c-933b-5a8f5aee7bf3" providerId="ADAL" clId="{F0B50A59-D0C9-48AE-AFEB-D62FA40351FC}" dt="2024-11-12T21:24:35.998" v="56" actId="14100"/>
          <ac:spMkLst>
            <pc:docMk/>
            <pc:sldMk cId="241473889" sldId="298"/>
            <ac:spMk id="5" creationId="{FF60C22D-F579-20CC-ED36-1C24C620F329}"/>
          </ac:spMkLst>
        </pc:spChg>
        <pc:spChg chg="del">
          <ac:chgData name="Vilém Pařil" userId="6b10bf01-05f6-476c-933b-5a8f5aee7bf3" providerId="ADAL" clId="{F0B50A59-D0C9-48AE-AFEB-D62FA40351FC}" dt="2024-11-12T21:24:13.007" v="50" actId="478"/>
          <ac:spMkLst>
            <pc:docMk/>
            <pc:sldMk cId="241473889" sldId="298"/>
            <ac:spMk id="6" creationId="{A4C3C1B4-2362-4CB3-F753-975D67898EA6}"/>
          </ac:spMkLst>
        </pc:spChg>
        <pc:spChg chg="mod">
          <ac:chgData name="Vilém Pařil" userId="6b10bf01-05f6-476c-933b-5a8f5aee7bf3" providerId="ADAL" clId="{F0B50A59-D0C9-48AE-AFEB-D62FA40351FC}" dt="2024-11-12T21:29:14.399" v="97" actId="20577"/>
          <ac:spMkLst>
            <pc:docMk/>
            <pc:sldMk cId="241473889" sldId="298"/>
            <ac:spMk id="7" creationId="{D405C20B-D6CE-3712-0F7B-6A88D03ED150}"/>
          </ac:spMkLst>
        </pc:spChg>
        <pc:spChg chg="del">
          <ac:chgData name="Vilém Pařil" userId="6b10bf01-05f6-476c-933b-5a8f5aee7bf3" providerId="ADAL" clId="{F0B50A59-D0C9-48AE-AFEB-D62FA40351FC}" dt="2024-11-12T21:24:21.635" v="52" actId="478"/>
          <ac:spMkLst>
            <pc:docMk/>
            <pc:sldMk cId="241473889" sldId="298"/>
            <ac:spMk id="8" creationId="{0D28B3AD-85E5-3899-C09B-6BA0228C27ED}"/>
          </ac:spMkLst>
        </pc:spChg>
        <pc:spChg chg="add del mod">
          <ac:chgData name="Vilém Pařil" userId="6b10bf01-05f6-476c-933b-5a8f5aee7bf3" providerId="ADAL" clId="{F0B50A59-D0C9-48AE-AFEB-D62FA40351FC}" dt="2024-11-12T21:24:18.193" v="51" actId="478"/>
          <ac:spMkLst>
            <pc:docMk/>
            <pc:sldMk cId="241473889" sldId="298"/>
            <ac:spMk id="10" creationId="{609DE701-94D7-6B76-2D30-0A4630814BE2}"/>
          </ac:spMkLst>
        </pc:spChg>
        <pc:spChg chg="add del mod">
          <ac:chgData name="Vilém Pařil" userId="6b10bf01-05f6-476c-933b-5a8f5aee7bf3" providerId="ADAL" clId="{F0B50A59-D0C9-48AE-AFEB-D62FA40351FC}" dt="2024-11-12T21:24:22.921" v="53" actId="478"/>
          <ac:spMkLst>
            <pc:docMk/>
            <pc:sldMk cId="241473889" sldId="298"/>
            <ac:spMk id="12" creationId="{E8684979-99C0-5E26-64DB-4C553CA55065}"/>
          </ac:spMkLst>
        </pc:spChg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3192109962" sldId="299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1917734853" sldId="300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1834195927" sldId="301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2438860063" sldId="302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2675373608" sldId="303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128474755" sldId="304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3075639058" sldId="305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554323022" sldId="306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2846363564" sldId="307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2042284272" sldId="308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518178256" sldId="309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2266760615" sldId="310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4016248964" sldId="311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1866190513" sldId="312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2469358196" sldId="313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2409202090" sldId="314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67564765" sldId="315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2748217364" sldId="316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3868513088" sldId="317"/>
        </pc:sldMkLst>
      </pc:sldChg>
      <pc:sldChg chg="addSp delSp modSp">
        <pc:chgData name="Vilém Pařil" userId="6b10bf01-05f6-476c-933b-5a8f5aee7bf3" providerId="ADAL" clId="{F0B50A59-D0C9-48AE-AFEB-D62FA40351FC}" dt="2024-11-12T21:25:45.707" v="70"/>
        <pc:sldMkLst>
          <pc:docMk/>
          <pc:sldMk cId="4110158974" sldId="318"/>
        </pc:sldMkLst>
        <pc:spChg chg="del">
          <ac:chgData name="Vilém Pařil" userId="6b10bf01-05f6-476c-933b-5a8f5aee7bf3" providerId="ADAL" clId="{F0B50A59-D0C9-48AE-AFEB-D62FA40351FC}" dt="2024-11-12T21:25:44.687" v="69" actId="478"/>
          <ac:spMkLst>
            <pc:docMk/>
            <pc:sldMk cId="4110158974" sldId="318"/>
            <ac:spMk id="2" creationId="{8780C481-B032-EC69-93D4-363267534963}"/>
          </ac:spMkLst>
        </pc:spChg>
        <pc:spChg chg="add mod">
          <ac:chgData name="Vilém Pařil" userId="6b10bf01-05f6-476c-933b-5a8f5aee7bf3" providerId="ADAL" clId="{F0B50A59-D0C9-48AE-AFEB-D62FA40351FC}" dt="2024-11-12T21:25:45.707" v="70"/>
          <ac:spMkLst>
            <pc:docMk/>
            <pc:sldMk cId="4110158974" sldId="318"/>
            <ac:spMk id="6" creationId="{E637AC51-69FB-A107-F979-D9B84F3E6C0B}"/>
          </ac:spMkLst>
        </pc:spChg>
      </pc:sldChg>
      <pc:sldChg chg="modSp add mod">
        <pc:chgData name="Vilém Pařil" userId="6b10bf01-05f6-476c-933b-5a8f5aee7bf3" providerId="ADAL" clId="{F0B50A59-D0C9-48AE-AFEB-D62FA40351FC}" dt="2024-11-12T21:42:29.694" v="237" actId="6549"/>
        <pc:sldMkLst>
          <pc:docMk/>
          <pc:sldMk cId="2028247291" sldId="319"/>
        </pc:sldMkLst>
        <pc:spChg chg="mod">
          <ac:chgData name="Vilém Pařil" userId="6b10bf01-05f6-476c-933b-5a8f5aee7bf3" providerId="ADAL" clId="{F0B50A59-D0C9-48AE-AFEB-D62FA40351FC}" dt="2024-11-12T21:32:07.404" v="99"/>
          <ac:spMkLst>
            <pc:docMk/>
            <pc:sldMk cId="2028247291" sldId="319"/>
            <ac:spMk id="4" creationId="{33AF55BE-4C33-327D-5556-7DCA78622336}"/>
          </ac:spMkLst>
        </pc:spChg>
        <pc:spChg chg="mod">
          <ac:chgData name="Vilém Pařil" userId="6b10bf01-05f6-476c-933b-5a8f5aee7bf3" providerId="ADAL" clId="{F0B50A59-D0C9-48AE-AFEB-D62FA40351FC}" dt="2024-11-12T21:42:29.694" v="237" actId="6549"/>
          <ac:spMkLst>
            <pc:docMk/>
            <pc:sldMk cId="2028247291" sldId="319"/>
            <ac:spMk id="7" creationId="{AB13A03E-687F-CE03-6B13-7C1C93025D19}"/>
          </ac:spMkLst>
        </pc:spChg>
      </pc:sldChg>
      <pc:sldChg chg="modSp add mod">
        <pc:chgData name="Vilém Pařil" userId="6b10bf01-05f6-476c-933b-5a8f5aee7bf3" providerId="ADAL" clId="{F0B50A59-D0C9-48AE-AFEB-D62FA40351FC}" dt="2024-11-12T21:42:41.866" v="252" actId="20577"/>
        <pc:sldMkLst>
          <pc:docMk/>
          <pc:sldMk cId="2980367667" sldId="320"/>
        </pc:sldMkLst>
        <pc:spChg chg="mod">
          <ac:chgData name="Vilém Pařil" userId="6b10bf01-05f6-476c-933b-5a8f5aee7bf3" providerId="ADAL" clId="{F0B50A59-D0C9-48AE-AFEB-D62FA40351FC}" dt="2024-11-12T21:35:01.820" v="127" actId="20577"/>
          <ac:spMkLst>
            <pc:docMk/>
            <pc:sldMk cId="2980367667" sldId="320"/>
            <ac:spMk id="4" creationId="{9B53DC85-DC82-71D7-BB72-7CB2BC73F079}"/>
          </ac:spMkLst>
        </pc:spChg>
        <pc:spChg chg="mod">
          <ac:chgData name="Vilém Pařil" userId="6b10bf01-05f6-476c-933b-5a8f5aee7bf3" providerId="ADAL" clId="{F0B50A59-D0C9-48AE-AFEB-D62FA40351FC}" dt="2024-11-12T21:42:41.866" v="252" actId="20577"/>
          <ac:spMkLst>
            <pc:docMk/>
            <pc:sldMk cId="2980367667" sldId="320"/>
            <ac:spMk id="7" creationId="{A0C23FBB-5421-0C2F-C80D-7E03BDF863DE}"/>
          </ac:spMkLst>
        </pc:spChg>
      </pc:sldChg>
      <pc:sldChg chg="modSp add mod">
        <pc:chgData name="Vilém Pařil" userId="6b10bf01-05f6-476c-933b-5a8f5aee7bf3" providerId="ADAL" clId="{F0B50A59-D0C9-48AE-AFEB-D62FA40351FC}" dt="2024-11-12T21:39:01.997" v="184" actId="123"/>
        <pc:sldMkLst>
          <pc:docMk/>
          <pc:sldMk cId="2146841843" sldId="321"/>
        </pc:sldMkLst>
        <pc:spChg chg="mod">
          <ac:chgData name="Vilém Pařil" userId="6b10bf01-05f6-476c-933b-5a8f5aee7bf3" providerId="ADAL" clId="{F0B50A59-D0C9-48AE-AFEB-D62FA40351FC}" dt="2024-11-12T21:38:06.260" v="168" actId="20577"/>
          <ac:spMkLst>
            <pc:docMk/>
            <pc:sldMk cId="2146841843" sldId="321"/>
            <ac:spMk id="4" creationId="{7C3D766B-954E-AFB7-9BEB-99F4A922DDD8}"/>
          </ac:spMkLst>
        </pc:spChg>
        <pc:spChg chg="mod">
          <ac:chgData name="Vilém Pařil" userId="6b10bf01-05f6-476c-933b-5a8f5aee7bf3" providerId="ADAL" clId="{F0B50A59-D0C9-48AE-AFEB-D62FA40351FC}" dt="2024-11-12T21:39:01.997" v="184" actId="123"/>
          <ac:spMkLst>
            <pc:docMk/>
            <pc:sldMk cId="2146841843" sldId="321"/>
            <ac:spMk id="7" creationId="{067EB5F8-1A66-801D-2243-C8706E4B266A}"/>
          </ac:spMkLst>
        </pc:spChg>
      </pc:sldChg>
      <pc:sldChg chg="addSp delSp modSp add mod">
        <pc:chgData name="Vilém Pařil" userId="6b10bf01-05f6-476c-933b-5a8f5aee7bf3" providerId="ADAL" clId="{F0B50A59-D0C9-48AE-AFEB-D62FA40351FC}" dt="2024-11-12T22:01:50.885" v="553" actId="14100"/>
        <pc:sldMkLst>
          <pc:docMk/>
          <pc:sldMk cId="4192338557" sldId="322"/>
        </pc:sldMkLst>
        <pc:spChg chg="mod">
          <ac:chgData name="Vilém Pařil" userId="6b10bf01-05f6-476c-933b-5a8f5aee7bf3" providerId="ADAL" clId="{F0B50A59-D0C9-48AE-AFEB-D62FA40351FC}" dt="2024-11-12T21:42:57.090" v="254"/>
          <ac:spMkLst>
            <pc:docMk/>
            <pc:sldMk cId="4192338557" sldId="322"/>
            <ac:spMk id="4" creationId="{2FD3020A-F012-D0FD-5D2C-351731554E9A}"/>
          </ac:spMkLst>
        </pc:spChg>
        <pc:spChg chg="mod">
          <ac:chgData name="Vilém Pařil" userId="6b10bf01-05f6-476c-933b-5a8f5aee7bf3" providerId="ADAL" clId="{F0B50A59-D0C9-48AE-AFEB-D62FA40351FC}" dt="2024-11-12T22:01:50.885" v="553" actId="14100"/>
          <ac:spMkLst>
            <pc:docMk/>
            <pc:sldMk cId="4192338557" sldId="322"/>
            <ac:spMk id="7" creationId="{003CF93A-0FF1-AE49-244D-3D034188EB63}"/>
          </ac:spMkLst>
        </pc:spChg>
        <pc:picChg chg="add mod">
          <ac:chgData name="Vilém Pařil" userId="6b10bf01-05f6-476c-933b-5a8f5aee7bf3" providerId="ADAL" clId="{F0B50A59-D0C9-48AE-AFEB-D62FA40351FC}" dt="2024-11-12T21:53:26.250" v="364" actId="1076"/>
          <ac:picMkLst>
            <pc:docMk/>
            <pc:sldMk cId="4192338557" sldId="322"/>
            <ac:picMk id="8" creationId="{C52CE217-9BAE-81B8-334A-C8441CE6FB4B}"/>
          </ac:picMkLst>
        </pc:picChg>
        <pc:picChg chg="add del mod">
          <ac:chgData name="Vilém Pařil" userId="6b10bf01-05f6-476c-933b-5a8f5aee7bf3" providerId="ADAL" clId="{F0B50A59-D0C9-48AE-AFEB-D62FA40351FC}" dt="2024-11-12T21:51:48.402" v="351" actId="21"/>
          <ac:picMkLst>
            <pc:docMk/>
            <pc:sldMk cId="4192338557" sldId="322"/>
            <ac:picMk id="10" creationId="{39F90DF1-7344-5B1D-0CE6-43E456D1759A}"/>
          </ac:picMkLst>
        </pc:picChg>
        <pc:picChg chg="add mod">
          <ac:chgData name="Vilém Pařil" userId="6b10bf01-05f6-476c-933b-5a8f5aee7bf3" providerId="ADAL" clId="{F0B50A59-D0C9-48AE-AFEB-D62FA40351FC}" dt="2024-11-12T21:53:23.148" v="363" actId="14100"/>
          <ac:picMkLst>
            <pc:docMk/>
            <pc:sldMk cId="4192338557" sldId="322"/>
            <ac:picMk id="11" creationId="{39F90DF1-7344-5B1D-0CE6-43E456D1759A}"/>
          </ac:picMkLst>
        </pc:picChg>
      </pc:sldChg>
      <pc:sldChg chg="addSp delSp modSp add mod">
        <pc:chgData name="Vilém Pařil" userId="6b10bf01-05f6-476c-933b-5a8f5aee7bf3" providerId="ADAL" clId="{F0B50A59-D0C9-48AE-AFEB-D62FA40351FC}" dt="2024-11-12T22:50:16.103" v="1240" actId="20577"/>
        <pc:sldMkLst>
          <pc:docMk/>
          <pc:sldMk cId="715812097" sldId="323"/>
        </pc:sldMkLst>
        <pc:spChg chg="mod">
          <ac:chgData name="Vilém Pařil" userId="6b10bf01-05f6-476c-933b-5a8f5aee7bf3" providerId="ADAL" clId="{F0B50A59-D0C9-48AE-AFEB-D62FA40351FC}" dt="2024-11-12T21:57:22.911" v="462" actId="20577"/>
          <ac:spMkLst>
            <pc:docMk/>
            <pc:sldMk cId="715812097" sldId="323"/>
            <ac:spMk id="4" creationId="{F94878C4-2FFC-1CA1-B7CB-88CDBC27C543}"/>
          </ac:spMkLst>
        </pc:spChg>
        <pc:spChg chg="mod">
          <ac:chgData name="Vilém Pařil" userId="6b10bf01-05f6-476c-933b-5a8f5aee7bf3" providerId="ADAL" clId="{F0B50A59-D0C9-48AE-AFEB-D62FA40351FC}" dt="2024-11-12T22:50:16.103" v="1240" actId="20577"/>
          <ac:spMkLst>
            <pc:docMk/>
            <pc:sldMk cId="715812097" sldId="323"/>
            <ac:spMk id="5" creationId="{5C1BDFF9-A531-891E-7C02-D60AC73E31EA}"/>
          </ac:spMkLst>
        </pc:spChg>
        <pc:spChg chg="mod">
          <ac:chgData name="Vilém Pařil" userId="6b10bf01-05f6-476c-933b-5a8f5aee7bf3" providerId="ADAL" clId="{F0B50A59-D0C9-48AE-AFEB-D62FA40351FC}" dt="2024-11-12T21:59:00.986" v="529" actId="20577"/>
          <ac:spMkLst>
            <pc:docMk/>
            <pc:sldMk cId="715812097" sldId="323"/>
            <ac:spMk id="7" creationId="{0A90E692-6A97-9282-1CC1-03C5E4C50DEE}"/>
          </ac:spMkLst>
        </pc:spChg>
        <pc:picChg chg="add del mod">
          <ac:chgData name="Vilém Pařil" userId="6b10bf01-05f6-476c-933b-5a8f5aee7bf3" providerId="ADAL" clId="{F0B50A59-D0C9-48AE-AFEB-D62FA40351FC}" dt="2024-11-12T21:53:01.604" v="355" actId="21"/>
          <ac:picMkLst>
            <pc:docMk/>
            <pc:sldMk cId="715812097" sldId="323"/>
            <ac:picMk id="10" creationId="{39F90DF1-7344-5B1D-0CE6-43E456D1759A}"/>
          </ac:picMkLst>
        </pc:picChg>
      </pc:sldChg>
      <pc:sldChg chg="modSp add mod">
        <pc:chgData name="Vilém Pařil" userId="6b10bf01-05f6-476c-933b-5a8f5aee7bf3" providerId="ADAL" clId="{F0B50A59-D0C9-48AE-AFEB-D62FA40351FC}" dt="2024-11-12T22:50:12.075" v="1233" actId="20577"/>
        <pc:sldMkLst>
          <pc:docMk/>
          <pc:sldMk cId="1490514411" sldId="324"/>
        </pc:sldMkLst>
        <pc:spChg chg="mod">
          <ac:chgData name="Vilém Pařil" userId="6b10bf01-05f6-476c-933b-5a8f5aee7bf3" providerId="ADAL" clId="{F0B50A59-D0C9-48AE-AFEB-D62FA40351FC}" dt="2024-11-12T22:07:47.823" v="644" actId="20577"/>
          <ac:spMkLst>
            <pc:docMk/>
            <pc:sldMk cId="1490514411" sldId="324"/>
            <ac:spMk id="4" creationId="{D6AA8DA6-3C54-20DF-69D0-464633733AE1}"/>
          </ac:spMkLst>
        </pc:spChg>
        <pc:spChg chg="mod">
          <ac:chgData name="Vilém Pařil" userId="6b10bf01-05f6-476c-933b-5a8f5aee7bf3" providerId="ADAL" clId="{F0B50A59-D0C9-48AE-AFEB-D62FA40351FC}" dt="2024-11-12T22:50:12.075" v="1233" actId="20577"/>
          <ac:spMkLst>
            <pc:docMk/>
            <pc:sldMk cId="1490514411" sldId="324"/>
            <ac:spMk id="5" creationId="{01AB3726-AECA-F09C-E641-2A5CF9EDE432}"/>
          </ac:spMkLst>
        </pc:spChg>
        <pc:spChg chg="mod">
          <ac:chgData name="Vilém Pařil" userId="6b10bf01-05f6-476c-933b-5a8f5aee7bf3" providerId="ADAL" clId="{F0B50A59-D0C9-48AE-AFEB-D62FA40351FC}" dt="2024-11-12T22:09:07.025" v="645" actId="20577"/>
          <ac:spMkLst>
            <pc:docMk/>
            <pc:sldMk cId="1490514411" sldId="324"/>
            <ac:spMk id="7" creationId="{9D048E33-3434-620F-233E-AC8742DC03E0}"/>
          </ac:spMkLst>
        </pc:spChg>
      </pc:sldChg>
      <pc:sldChg chg="modSp add mod">
        <pc:chgData name="Vilém Pařil" userId="6b10bf01-05f6-476c-933b-5a8f5aee7bf3" providerId="ADAL" clId="{F0B50A59-D0C9-48AE-AFEB-D62FA40351FC}" dt="2024-11-12T22:49:39.543" v="1196" actId="20577"/>
        <pc:sldMkLst>
          <pc:docMk/>
          <pc:sldMk cId="4129253585" sldId="325"/>
        </pc:sldMkLst>
        <pc:spChg chg="mod">
          <ac:chgData name="Vilém Pařil" userId="6b10bf01-05f6-476c-933b-5a8f5aee7bf3" providerId="ADAL" clId="{F0B50A59-D0C9-48AE-AFEB-D62FA40351FC}" dt="2024-11-12T22:35:28.692" v="945" actId="20577"/>
          <ac:spMkLst>
            <pc:docMk/>
            <pc:sldMk cId="4129253585" sldId="325"/>
            <ac:spMk id="4" creationId="{DE08A928-0415-4116-B938-0075A56049ED}"/>
          </ac:spMkLst>
        </pc:spChg>
        <pc:spChg chg="mod">
          <ac:chgData name="Vilém Pařil" userId="6b10bf01-05f6-476c-933b-5a8f5aee7bf3" providerId="ADAL" clId="{F0B50A59-D0C9-48AE-AFEB-D62FA40351FC}" dt="2024-11-12T22:49:39.543" v="1196" actId="20577"/>
          <ac:spMkLst>
            <pc:docMk/>
            <pc:sldMk cId="4129253585" sldId="325"/>
            <ac:spMk id="5" creationId="{B14EC4D5-14EF-731E-33F6-29B9AA5055E0}"/>
          </ac:spMkLst>
        </pc:spChg>
        <pc:spChg chg="mod">
          <ac:chgData name="Vilém Pařil" userId="6b10bf01-05f6-476c-933b-5a8f5aee7bf3" providerId="ADAL" clId="{F0B50A59-D0C9-48AE-AFEB-D62FA40351FC}" dt="2024-11-12T22:36:49.023" v="982" actId="20577"/>
          <ac:spMkLst>
            <pc:docMk/>
            <pc:sldMk cId="4129253585" sldId="325"/>
            <ac:spMk id="7" creationId="{71D29F5F-339E-CEA0-5B19-CFE89620F67E}"/>
          </ac:spMkLst>
        </pc:spChg>
      </pc:sldChg>
      <pc:sldChg chg="add del">
        <pc:chgData name="Vilém Pařil" userId="6b10bf01-05f6-476c-933b-5a8f5aee7bf3" providerId="ADAL" clId="{F0B50A59-D0C9-48AE-AFEB-D62FA40351FC}" dt="2024-11-12T21:59:31.275" v="542" actId="47"/>
        <pc:sldMkLst>
          <pc:docMk/>
          <pc:sldMk cId="1433401734" sldId="326"/>
        </pc:sldMkLst>
      </pc:sldChg>
      <pc:sldChg chg="add del">
        <pc:chgData name="Vilém Pařil" userId="6b10bf01-05f6-476c-933b-5a8f5aee7bf3" providerId="ADAL" clId="{F0B50A59-D0C9-48AE-AFEB-D62FA40351FC}" dt="2024-11-12T21:59:31.275" v="542" actId="47"/>
        <pc:sldMkLst>
          <pc:docMk/>
          <pc:sldMk cId="1793468864" sldId="327"/>
        </pc:sldMkLst>
      </pc:sldChg>
      <pc:sldChg chg="add del">
        <pc:chgData name="Vilém Pařil" userId="6b10bf01-05f6-476c-933b-5a8f5aee7bf3" providerId="ADAL" clId="{F0B50A59-D0C9-48AE-AFEB-D62FA40351FC}" dt="2024-11-12T21:59:31.275" v="542" actId="47"/>
        <pc:sldMkLst>
          <pc:docMk/>
          <pc:sldMk cId="4165085493" sldId="328"/>
        </pc:sldMkLst>
      </pc:sldChg>
      <pc:sldChg chg="add del">
        <pc:chgData name="Vilém Pařil" userId="6b10bf01-05f6-476c-933b-5a8f5aee7bf3" providerId="ADAL" clId="{F0B50A59-D0C9-48AE-AFEB-D62FA40351FC}" dt="2024-11-12T21:59:31.275" v="542" actId="47"/>
        <pc:sldMkLst>
          <pc:docMk/>
          <pc:sldMk cId="2133910686" sldId="329"/>
        </pc:sldMkLst>
      </pc:sldChg>
      <pc:sldChg chg="modSp add mod ord">
        <pc:chgData name="Vilém Pařil" userId="6b10bf01-05f6-476c-933b-5a8f5aee7bf3" providerId="ADAL" clId="{F0B50A59-D0C9-48AE-AFEB-D62FA40351FC}" dt="2024-11-12T22:55:51.707" v="1272" actId="6549"/>
        <pc:sldMkLst>
          <pc:docMk/>
          <pc:sldMk cId="2272179765" sldId="330"/>
        </pc:sldMkLst>
        <pc:spChg chg="mod">
          <ac:chgData name="Vilém Pařil" userId="6b10bf01-05f6-476c-933b-5a8f5aee7bf3" providerId="ADAL" clId="{F0B50A59-D0C9-48AE-AFEB-D62FA40351FC}" dt="2024-11-12T21:54:20.338" v="388" actId="20577"/>
          <ac:spMkLst>
            <pc:docMk/>
            <pc:sldMk cId="2272179765" sldId="330"/>
            <ac:spMk id="4" creationId="{1B4106B7-4040-B08C-F9B9-16B874C948F0}"/>
          </ac:spMkLst>
        </pc:spChg>
        <pc:spChg chg="mod">
          <ac:chgData name="Vilém Pařil" userId="6b10bf01-05f6-476c-933b-5a8f5aee7bf3" providerId="ADAL" clId="{F0B50A59-D0C9-48AE-AFEB-D62FA40351FC}" dt="2024-11-12T22:55:51.707" v="1272" actId="6549"/>
          <ac:spMkLst>
            <pc:docMk/>
            <pc:sldMk cId="2272179765" sldId="330"/>
            <ac:spMk id="7" creationId="{D3A6C7A9-1121-FF94-7EBE-88B15919F3F2}"/>
          </ac:spMkLst>
        </pc:spChg>
      </pc:sldChg>
      <pc:sldChg chg="addSp delSp modSp add mod">
        <pc:chgData name="Vilém Pařil" userId="6b10bf01-05f6-476c-933b-5a8f5aee7bf3" providerId="ADAL" clId="{F0B50A59-D0C9-48AE-AFEB-D62FA40351FC}" dt="2024-11-12T22:50:06.212" v="1226" actId="20577"/>
        <pc:sldMkLst>
          <pc:docMk/>
          <pc:sldMk cId="3186158259" sldId="331"/>
        </pc:sldMkLst>
        <pc:spChg chg="mod">
          <ac:chgData name="Vilém Pařil" userId="6b10bf01-05f6-476c-933b-5a8f5aee7bf3" providerId="ADAL" clId="{F0B50A59-D0C9-48AE-AFEB-D62FA40351FC}" dt="2024-11-12T22:13:02.792" v="658"/>
          <ac:spMkLst>
            <pc:docMk/>
            <pc:sldMk cId="3186158259" sldId="331"/>
            <ac:spMk id="4" creationId="{E6F3342D-2CED-5EBA-9BA7-C330B972871B}"/>
          </ac:spMkLst>
        </pc:spChg>
        <pc:spChg chg="mod">
          <ac:chgData name="Vilém Pařil" userId="6b10bf01-05f6-476c-933b-5a8f5aee7bf3" providerId="ADAL" clId="{F0B50A59-D0C9-48AE-AFEB-D62FA40351FC}" dt="2024-11-12T22:50:06.212" v="1226" actId="20577"/>
          <ac:spMkLst>
            <pc:docMk/>
            <pc:sldMk cId="3186158259" sldId="331"/>
            <ac:spMk id="5" creationId="{12752A05-D6AC-D244-EE82-979A042EFDCE}"/>
          </ac:spMkLst>
        </pc:spChg>
        <pc:spChg chg="mod">
          <ac:chgData name="Vilém Pařil" userId="6b10bf01-05f6-476c-933b-5a8f5aee7bf3" providerId="ADAL" clId="{F0B50A59-D0C9-48AE-AFEB-D62FA40351FC}" dt="2024-11-12T22:16:27.816" v="733" actId="14100"/>
          <ac:spMkLst>
            <pc:docMk/>
            <pc:sldMk cId="3186158259" sldId="331"/>
            <ac:spMk id="7" creationId="{723D8D13-8507-0DA7-82D6-907D654BB776}"/>
          </ac:spMkLst>
        </pc:spChg>
        <pc:picChg chg="add mod">
          <ac:chgData name="Vilém Pařil" userId="6b10bf01-05f6-476c-933b-5a8f5aee7bf3" providerId="ADAL" clId="{F0B50A59-D0C9-48AE-AFEB-D62FA40351FC}" dt="2024-11-12T22:16:02.982" v="721" actId="1076"/>
          <ac:picMkLst>
            <pc:docMk/>
            <pc:sldMk cId="3186158259" sldId="331"/>
            <ac:picMk id="8" creationId="{BA5A5A3B-CD58-72B6-DE45-91A610D8E385}"/>
          </ac:picMkLst>
        </pc:picChg>
        <pc:picChg chg="add del mod">
          <ac:chgData name="Vilém Pařil" userId="6b10bf01-05f6-476c-933b-5a8f5aee7bf3" providerId="ADAL" clId="{F0B50A59-D0C9-48AE-AFEB-D62FA40351FC}" dt="2024-11-12T22:15:48.606" v="717" actId="478"/>
          <ac:picMkLst>
            <pc:docMk/>
            <pc:sldMk cId="3186158259" sldId="331"/>
            <ac:picMk id="10" creationId="{A4B8BB22-2FCF-4D4C-4B64-D63AFCE1BD14}"/>
          </ac:picMkLst>
        </pc:picChg>
        <pc:picChg chg="add mod">
          <ac:chgData name="Vilém Pařil" userId="6b10bf01-05f6-476c-933b-5a8f5aee7bf3" providerId="ADAL" clId="{F0B50A59-D0C9-48AE-AFEB-D62FA40351FC}" dt="2024-11-12T22:16:08.782" v="723" actId="14100"/>
          <ac:picMkLst>
            <pc:docMk/>
            <pc:sldMk cId="3186158259" sldId="331"/>
            <ac:picMk id="12" creationId="{1DB5980C-43E7-FDD3-36C0-4DA962F004C3}"/>
          </ac:picMkLst>
        </pc:picChg>
      </pc:sldChg>
      <pc:sldChg chg="addSp delSp modSp add mod">
        <pc:chgData name="Vilém Pařil" userId="6b10bf01-05f6-476c-933b-5a8f5aee7bf3" providerId="ADAL" clId="{F0B50A59-D0C9-48AE-AFEB-D62FA40351FC}" dt="2024-11-12T22:50:00.536" v="1219" actId="20577"/>
        <pc:sldMkLst>
          <pc:docMk/>
          <pc:sldMk cId="1307508797" sldId="332"/>
        </pc:sldMkLst>
        <pc:spChg chg="mod">
          <ac:chgData name="Vilém Pařil" userId="6b10bf01-05f6-476c-933b-5a8f5aee7bf3" providerId="ADAL" clId="{F0B50A59-D0C9-48AE-AFEB-D62FA40351FC}" dt="2024-11-12T22:18:11.527" v="743" actId="20577"/>
          <ac:spMkLst>
            <pc:docMk/>
            <pc:sldMk cId="1307508797" sldId="332"/>
            <ac:spMk id="4" creationId="{69F98620-F8EA-56E4-844B-EB4E389C565C}"/>
          </ac:spMkLst>
        </pc:spChg>
        <pc:spChg chg="mod">
          <ac:chgData name="Vilém Pařil" userId="6b10bf01-05f6-476c-933b-5a8f5aee7bf3" providerId="ADAL" clId="{F0B50A59-D0C9-48AE-AFEB-D62FA40351FC}" dt="2024-11-12T22:50:00.536" v="1219" actId="20577"/>
          <ac:spMkLst>
            <pc:docMk/>
            <pc:sldMk cId="1307508797" sldId="332"/>
            <ac:spMk id="5" creationId="{71845249-CAA1-F177-FEC6-B913B4BF1096}"/>
          </ac:spMkLst>
        </pc:spChg>
        <pc:spChg chg="add del mod">
          <ac:chgData name="Vilém Pařil" userId="6b10bf01-05f6-476c-933b-5a8f5aee7bf3" providerId="ADAL" clId="{F0B50A59-D0C9-48AE-AFEB-D62FA40351FC}" dt="2024-11-12T22:22:52.227" v="824" actId="14100"/>
          <ac:spMkLst>
            <pc:docMk/>
            <pc:sldMk cId="1307508797" sldId="332"/>
            <ac:spMk id="7" creationId="{6E607B11-BF8C-DBCD-8E39-07AD7EFABD5E}"/>
          </ac:spMkLst>
        </pc:spChg>
        <pc:spChg chg="add del mod">
          <ac:chgData name="Vilém Pařil" userId="6b10bf01-05f6-476c-933b-5a8f5aee7bf3" providerId="ADAL" clId="{F0B50A59-D0C9-48AE-AFEB-D62FA40351FC}" dt="2024-11-12T22:22:21.666" v="794" actId="478"/>
          <ac:spMkLst>
            <pc:docMk/>
            <pc:sldMk cId="1307508797" sldId="332"/>
            <ac:spMk id="10" creationId="{39B24B98-9103-BEAD-641D-93B0871EE537}"/>
          </ac:spMkLst>
        </pc:spChg>
        <pc:picChg chg="add mod">
          <ac:chgData name="Vilém Pařil" userId="6b10bf01-05f6-476c-933b-5a8f5aee7bf3" providerId="ADAL" clId="{F0B50A59-D0C9-48AE-AFEB-D62FA40351FC}" dt="2024-11-12T22:22:37.097" v="799" actId="1076"/>
          <ac:picMkLst>
            <pc:docMk/>
            <pc:sldMk cId="1307508797" sldId="332"/>
            <ac:picMk id="8" creationId="{3DD71174-47E8-E01B-FAB6-8AD16021FB35}"/>
          </ac:picMkLst>
        </pc:picChg>
      </pc:sldChg>
      <pc:sldChg chg="modSp add mod">
        <pc:chgData name="Vilém Pařil" userId="6b10bf01-05f6-476c-933b-5a8f5aee7bf3" providerId="ADAL" clId="{F0B50A59-D0C9-48AE-AFEB-D62FA40351FC}" dt="2024-11-12T22:49:53.465" v="1212" actId="20577"/>
        <pc:sldMkLst>
          <pc:docMk/>
          <pc:sldMk cId="1320326977" sldId="333"/>
        </pc:sldMkLst>
        <pc:spChg chg="mod">
          <ac:chgData name="Vilém Pařil" userId="6b10bf01-05f6-476c-933b-5a8f5aee7bf3" providerId="ADAL" clId="{F0B50A59-D0C9-48AE-AFEB-D62FA40351FC}" dt="2024-11-12T22:26:39.498" v="849"/>
          <ac:spMkLst>
            <pc:docMk/>
            <pc:sldMk cId="1320326977" sldId="333"/>
            <ac:spMk id="4" creationId="{417C91E5-7543-01D7-4766-29EE203ED7C5}"/>
          </ac:spMkLst>
        </pc:spChg>
        <pc:spChg chg="mod">
          <ac:chgData name="Vilém Pařil" userId="6b10bf01-05f6-476c-933b-5a8f5aee7bf3" providerId="ADAL" clId="{F0B50A59-D0C9-48AE-AFEB-D62FA40351FC}" dt="2024-11-12T22:49:53.465" v="1212" actId="20577"/>
          <ac:spMkLst>
            <pc:docMk/>
            <pc:sldMk cId="1320326977" sldId="333"/>
            <ac:spMk id="5" creationId="{BDAD7E2E-3911-8A71-F0D6-FACD1BFAEF57}"/>
          </ac:spMkLst>
        </pc:spChg>
        <pc:spChg chg="mod">
          <ac:chgData name="Vilém Pařil" userId="6b10bf01-05f6-476c-933b-5a8f5aee7bf3" providerId="ADAL" clId="{F0B50A59-D0C9-48AE-AFEB-D62FA40351FC}" dt="2024-11-12T22:28:47.292" v="893" actId="20577"/>
          <ac:spMkLst>
            <pc:docMk/>
            <pc:sldMk cId="1320326977" sldId="333"/>
            <ac:spMk id="7" creationId="{8F1DBAB9-3B85-9043-C776-230CB130957C}"/>
          </ac:spMkLst>
        </pc:spChg>
      </pc:sldChg>
      <pc:sldChg chg="addSp delSp modSp add mod">
        <pc:chgData name="Vilém Pařil" userId="6b10bf01-05f6-476c-933b-5a8f5aee7bf3" providerId="ADAL" clId="{F0B50A59-D0C9-48AE-AFEB-D62FA40351FC}" dt="2024-11-12T22:57:06.705" v="1279" actId="20577"/>
        <pc:sldMkLst>
          <pc:docMk/>
          <pc:sldMk cId="3398979376" sldId="334"/>
        </pc:sldMkLst>
        <pc:spChg chg="mod">
          <ac:chgData name="Vilém Pařil" userId="6b10bf01-05f6-476c-933b-5a8f5aee7bf3" providerId="ADAL" clId="{F0B50A59-D0C9-48AE-AFEB-D62FA40351FC}" dt="2024-11-12T22:33:44.109" v="919"/>
          <ac:spMkLst>
            <pc:docMk/>
            <pc:sldMk cId="3398979376" sldId="334"/>
            <ac:spMk id="4" creationId="{6F0B66D1-761C-D92A-DAEA-6223092D6E3F}"/>
          </ac:spMkLst>
        </pc:spChg>
        <pc:spChg chg="mod">
          <ac:chgData name="Vilém Pařil" userId="6b10bf01-05f6-476c-933b-5a8f5aee7bf3" providerId="ADAL" clId="{F0B50A59-D0C9-48AE-AFEB-D62FA40351FC}" dt="2024-11-12T22:49:47.697" v="1205" actId="20577"/>
          <ac:spMkLst>
            <pc:docMk/>
            <pc:sldMk cId="3398979376" sldId="334"/>
            <ac:spMk id="5" creationId="{014389AA-703D-7FD0-A262-6AE3AECD5252}"/>
          </ac:spMkLst>
        </pc:spChg>
        <pc:spChg chg="mod">
          <ac:chgData name="Vilém Pařil" userId="6b10bf01-05f6-476c-933b-5a8f5aee7bf3" providerId="ADAL" clId="{F0B50A59-D0C9-48AE-AFEB-D62FA40351FC}" dt="2024-11-12T22:57:06.705" v="1279" actId="20577"/>
          <ac:spMkLst>
            <pc:docMk/>
            <pc:sldMk cId="3398979376" sldId="334"/>
            <ac:spMk id="7" creationId="{C2707C73-7985-FE81-FA65-63C1BDDABB69}"/>
          </ac:spMkLst>
        </pc:spChg>
        <pc:picChg chg="add del mod">
          <ac:chgData name="Vilém Pařil" userId="6b10bf01-05f6-476c-933b-5a8f5aee7bf3" providerId="ADAL" clId="{F0B50A59-D0C9-48AE-AFEB-D62FA40351FC}" dt="2024-11-12T22:32:35.050" v="912" actId="478"/>
          <ac:picMkLst>
            <pc:docMk/>
            <pc:sldMk cId="3398979376" sldId="334"/>
            <ac:picMk id="8" creationId="{5EFD2D25-F229-4B2E-F690-3DB8C9D73DC4}"/>
          </ac:picMkLst>
        </pc:picChg>
        <pc:picChg chg="add mod">
          <ac:chgData name="Vilém Pařil" userId="6b10bf01-05f6-476c-933b-5a8f5aee7bf3" providerId="ADAL" clId="{F0B50A59-D0C9-48AE-AFEB-D62FA40351FC}" dt="2024-11-12T22:32:51.489" v="917" actId="14100"/>
          <ac:picMkLst>
            <pc:docMk/>
            <pc:sldMk cId="3398979376" sldId="334"/>
            <ac:picMk id="10" creationId="{666E4713-1A9D-B526-D496-EF7E80E795A1}"/>
          </ac:picMkLst>
        </pc:picChg>
      </pc:sldChg>
      <pc:sldChg chg="addSp delSp modSp add mod">
        <pc:chgData name="Vilém Pařil" userId="6b10bf01-05f6-476c-933b-5a8f5aee7bf3" providerId="ADAL" clId="{F0B50A59-D0C9-48AE-AFEB-D62FA40351FC}" dt="2024-11-12T22:24:52.771" v="847" actId="121"/>
        <pc:sldMkLst>
          <pc:docMk/>
          <pc:sldMk cId="3530317818" sldId="335"/>
        </pc:sldMkLst>
        <pc:spChg chg="mod">
          <ac:chgData name="Vilém Pařil" userId="6b10bf01-05f6-476c-933b-5a8f5aee7bf3" providerId="ADAL" clId="{F0B50A59-D0C9-48AE-AFEB-D62FA40351FC}" dt="2024-11-12T22:24:52.771" v="847" actId="121"/>
          <ac:spMkLst>
            <pc:docMk/>
            <pc:sldMk cId="3530317818" sldId="335"/>
            <ac:spMk id="5" creationId="{873EE593-ED2C-87F1-8004-2A9FC16A4FEA}"/>
          </ac:spMkLst>
        </pc:spChg>
        <pc:spChg chg="mod">
          <ac:chgData name="Vilém Pařil" userId="6b10bf01-05f6-476c-933b-5a8f5aee7bf3" providerId="ADAL" clId="{F0B50A59-D0C9-48AE-AFEB-D62FA40351FC}" dt="2024-11-12T22:24:48.037" v="846" actId="14100"/>
          <ac:spMkLst>
            <pc:docMk/>
            <pc:sldMk cId="3530317818" sldId="335"/>
            <ac:spMk id="7" creationId="{1912E2AE-4792-BAD2-A88C-F55420ABFBFE}"/>
          </ac:spMkLst>
        </pc:spChg>
        <pc:picChg chg="del">
          <ac:chgData name="Vilém Pařil" userId="6b10bf01-05f6-476c-933b-5a8f5aee7bf3" providerId="ADAL" clId="{F0B50A59-D0C9-48AE-AFEB-D62FA40351FC}" dt="2024-11-12T22:23:18.832" v="826" actId="478"/>
          <ac:picMkLst>
            <pc:docMk/>
            <pc:sldMk cId="3530317818" sldId="335"/>
            <ac:picMk id="8" creationId="{2D9259B7-B892-DE82-EDAB-57FABEC134B7}"/>
          </ac:picMkLst>
        </pc:picChg>
        <pc:picChg chg="add mod">
          <ac:chgData name="Vilém Pařil" userId="6b10bf01-05f6-476c-933b-5a8f5aee7bf3" providerId="ADAL" clId="{F0B50A59-D0C9-48AE-AFEB-D62FA40351FC}" dt="2024-11-12T22:24:29.192" v="835" actId="14100"/>
          <ac:picMkLst>
            <pc:docMk/>
            <pc:sldMk cId="3530317818" sldId="335"/>
            <ac:picMk id="9" creationId="{6AF2DA27-6CA9-DB4B-0C1A-75D995ACA34B}"/>
          </ac:picMkLst>
        </pc:picChg>
        <pc:picChg chg="add mod">
          <ac:chgData name="Vilém Pařil" userId="6b10bf01-05f6-476c-933b-5a8f5aee7bf3" providerId="ADAL" clId="{F0B50A59-D0C9-48AE-AFEB-D62FA40351FC}" dt="2024-11-12T22:24:32.769" v="836" actId="14100"/>
          <ac:picMkLst>
            <pc:docMk/>
            <pc:sldMk cId="3530317818" sldId="335"/>
            <ac:picMk id="11" creationId="{BCF506B2-5D3D-F639-9D04-71D79FB60059}"/>
          </ac:picMkLst>
        </pc:picChg>
      </pc:sldChg>
      <pc:sldChg chg="addSp modSp add mod">
        <pc:chgData name="Vilém Pařil" userId="6b10bf01-05f6-476c-933b-5a8f5aee7bf3" providerId="ADAL" clId="{F0B50A59-D0C9-48AE-AFEB-D62FA40351FC}" dt="2024-11-12T22:49:34.998" v="1189" actId="20577"/>
        <pc:sldMkLst>
          <pc:docMk/>
          <pc:sldMk cId="3119319755" sldId="336"/>
        </pc:sldMkLst>
        <pc:spChg chg="mod">
          <ac:chgData name="Vilém Pařil" userId="6b10bf01-05f6-476c-933b-5a8f5aee7bf3" providerId="ADAL" clId="{F0B50A59-D0C9-48AE-AFEB-D62FA40351FC}" dt="2024-11-12T22:38:57.060" v="997" actId="20577"/>
          <ac:spMkLst>
            <pc:docMk/>
            <pc:sldMk cId="3119319755" sldId="336"/>
            <ac:spMk id="4" creationId="{FE3C85C1-5E2D-9A43-27CF-C9DFC468050E}"/>
          </ac:spMkLst>
        </pc:spChg>
        <pc:spChg chg="mod">
          <ac:chgData name="Vilém Pařil" userId="6b10bf01-05f6-476c-933b-5a8f5aee7bf3" providerId="ADAL" clId="{F0B50A59-D0C9-48AE-AFEB-D62FA40351FC}" dt="2024-11-12T22:49:34.998" v="1189" actId="20577"/>
          <ac:spMkLst>
            <pc:docMk/>
            <pc:sldMk cId="3119319755" sldId="336"/>
            <ac:spMk id="5" creationId="{8FDF7B63-279E-6775-74E6-F3898AB77253}"/>
          </ac:spMkLst>
        </pc:spChg>
        <pc:spChg chg="mod">
          <ac:chgData name="Vilém Pařil" userId="6b10bf01-05f6-476c-933b-5a8f5aee7bf3" providerId="ADAL" clId="{F0B50A59-D0C9-48AE-AFEB-D62FA40351FC}" dt="2024-11-12T22:40:27.004" v="1002" actId="14100"/>
          <ac:spMkLst>
            <pc:docMk/>
            <pc:sldMk cId="3119319755" sldId="336"/>
            <ac:spMk id="7" creationId="{1E0342A2-83EB-C218-0B7B-AFE0E32CAF93}"/>
          </ac:spMkLst>
        </pc:spChg>
        <pc:picChg chg="add mod">
          <ac:chgData name="Vilém Pařil" userId="6b10bf01-05f6-476c-933b-5a8f5aee7bf3" providerId="ADAL" clId="{F0B50A59-D0C9-48AE-AFEB-D62FA40351FC}" dt="2024-11-12T22:40:35.136" v="1005" actId="1076"/>
          <ac:picMkLst>
            <pc:docMk/>
            <pc:sldMk cId="3119319755" sldId="336"/>
            <ac:picMk id="8" creationId="{3DEBC39D-B496-D600-1A5C-84E54044B785}"/>
          </ac:picMkLst>
        </pc:picChg>
      </pc:sldChg>
      <pc:sldChg chg="modSp add mod">
        <pc:chgData name="Vilém Pařil" userId="6b10bf01-05f6-476c-933b-5a8f5aee7bf3" providerId="ADAL" clId="{F0B50A59-D0C9-48AE-AFEB-D62FA40351FC}" dt="2024-11-12T23:04:39.978" v="1409" actId="14100"/>
        <pc:sldMkLst>
          <pc:docMk/>
          <pc:sldMk cId="4255008790" sldId="337"/>
        </pc:sldMkLst>
        <pc:spChg chg="mod">
          <ac:chgData name="Vilém Pařil" userId="6b10bf01-05f6-476c-933b-5a8f5aee7bf3" providerId="ADAL" clId="{F0B50A59-D0C9-48AE-AFEB-D62FA40351FC}" dt="2024-11-12T22:49:09.726" v="1168" actId="20577"/>
          <ac:spMkLst>
            <pc:docMk/>
            <pc:sldMk cId="4255008790" sldId="337"/>
            <ac:spMk id="4" creationId="{C9C8ACCB-AAFB-4109-DA14-68B2215D2EDD}"/>
          </ac:spMkLst>
        </pc:spChg>
        <pc:spChg chg="mod">
          <ac:chgData name="Vilém Pařil" userId="6b10bf01-05f6-476c-933b-5a8f5aee7bf3" providerId="ADAL" clId="{F0B50A59-D0C9-48AE-AFEB-D62FA40351FC}" dt="2024-11-12T22:46:37.832" v="1091" actId="20577"/>
          <ac:spMkLst>
            <pc:docMk/>
            <pc:sldMk cId="4255008790" sldId="337"/>
            <ac:spMk id="5" creationId="{95BCBABA-9C40-D6A7-7542-1905D0B06734}"/>
          </ac:spMkLst>
        </pc:spChg>
        <pc:spChg chg="mod">
          <ac:chgData name="Vilém Pařil" userId="6b10bf01-05f6-476c-933b-5a8f5aee7bf3" providerId="ADAL" clId="{F0B50A59-D0C9-48AE-AFEB-D62FA40351FC}" dt="2024-11-12T23:04:39.978" v="1409" actId="14100"/>
          <ac:spMkLst>
            <pc:docMk/>
            <pc:sldMk cId="4255008790" sldId="337"/>
            <ac:spMk id="7" creationId="{C4C9E721-D79E-24CB-980B-636DB48A7066}"/>
          </ac:spMkLst>
        </pc:spChg>
      </pc:sldChg>
      <pc:sldChg chg="modSp add mod">
        <pc:chgData name="Vilém Pařil" userId="6b10bf01-05f6-476c-933b-5a8f5aee7bf3" providerId="ADAL" clId="{F0B50A59-D0C9-48AE-AFEB-D62FA40351FC}" dt="2024-11-12T23:08:55.482" v="1436" actId="20577"/>
        <pc:sldMkLst>
          <pc:docMk/>
          <pc:sldMk cId="3958782740" sldId="338"/>
        </pc:sldMkLst>
        <pc:spChg chg="mod">
          <ac:chgData name="Vilém Pařil" userId="6b10bf01-05f6-476c-933b-5a8f5aee7bf3" providerId="ADAL" clId="{F0B50A59-D0C9-48AE-AFEB-D62FA40351FC}" dt="2024-11-12T23:02:06.263" v="1364"/>
          <ac:spMkLst>
            <pc:docMk/>
            <pc:sldMk cId="3958782740" sldId="338"/>
            <ac:spMk id="4" creationId="{DF0C6D6A-0D48-0CE5-C839-5DD10369A6B2}"/>
          </ac:spMkLst>
        </pc:spChg>
        <pc:spChg chg="mod">
          <ac:chgData name="Vilém Pařil" userId="6b10bf01-05f6-476c-933b-5a8f5aee7bf3" providerId="ADAL" clId="{F0B50A59-D0C9-48AE-AFEB-D62FA40351FC}" dt="2024-11-12T23:08:55.482" v="1436" actId="20577"/>
          <ac:spMkLst>
            <pc:docMk/>
            <pc:sldMk cId="3958782740" sldId="338"/>
            <ac:spMk id="5" creationId="{E2831FD4-1DA6-42E4-B828-601AB2EB9431}"/>
          </ac:spMkLst>
        </pc:spChg>
        <pc:spChg chg="mod">
          <ac:chgData name="Vilém Pařil" userId="6b10bf01-05f6-476c-933b-5a8f5aee7bf3" providerId="ADAL" clId="{F0B50A59-D0C9-48AE-AFEB-D62FA40351FC}" dt="2024-11-12T23:07:46.897" v="1428" actId="20577"/>
          <ac:spMkLst>
            <pc:docMk/>
            <pc:sldMk cId="3958782740" sldId="338"/>
            <ac:spMk id="7" creationId="{C02507DC-1F23-A667-2A07-1FC65D882D83}"/>
          </ac:spMkLst>
        </pc:spChg>
      </pc:sldChg>
      <pc:sldChg chg="modSp add mod">
        <pc:chgData name="Vilém Pařil" userId="6b10bf01-05f6-476c-933b-5a8f5aee7bf3" providerId="ADAL" clId="{F0B50A59-D0C9-48AE-AFEB-D62FA40351FC}" dt="2024-11-12T23:10:10.074" v="1462" actId="20577"/>
        <pc:sldMkLst>
          <pc:docMk/>
          <pc:sldMk cId="2367362706" sldId="339"/>
        </pc:sldMkLst>
        <pc:spChg chg="mod">
          <ac:chgData name="Vilém Pařil" userId="6b10bf01-05f6-476c-933b-5a8f5aee7bf3" providerId="ADAL" clId="{F0B50A59-D0C9-48AE-AFEB-D62FA40351FC}" dt="2024-11-12T23:08:47.310" v="1430"/>
          <ac:spMkLst>
            <pc:docMk/>
            <pc:sldMk cId="2367362706" sldId="339"/>
            <ac:spMk id="4" creationId="{DC5C55F0-AE3A-8436-ABB2-EB97617E4540}"/>
          </ac:spMkLst>
        </pc:spChg>
        <pc:spChg chg="mod">
          <ac:chgData name="Vilém Pařil" userId="6b10bf01-05f6-476c-933b-5a8f5aee7bf3" providerId="ADAL" clId="{F0B50A59-D0C9-48AE-AFEB-D62FA40351FC}" dt="2024-11-12T23:08:49.792" v="1433" actId="20577"/>
          <ac:spMkLst>
            <pc:docMk/>
            <pc:sldMk cId="2367362706" sldId="339"/>
            <ac:spMk id="5" creationId="{CB38D3B5-56D9-D8D6-50F5-FA495DD13268}"/>
          </ac:spMkLst>
        </pc:spChg>
        <pc:spChg chg="mod">
          <ac:chgData name="Vilém Pařil" userId="6b10bf01-05f6-476c-933b-5a8f5aee7bf3" providerId="ADAL" clId="{F0B50A59-D0C9-48AE-AFEB-D62FA40351FC}" dt="2024-11-12T23:10:10.074" v="1462" actId="20577"/>
          <ac:spMkLst>
            <pc:docMk/>
            <pc:sldMk cId="2367362706" sldId="339"/>
            <ac:spMk id="7" creationId="{E002D460-D292-8EC0-D659-18418D81052C}"/>
          </ac:spMkLst>
        </pc:spChg>
      </pc:sldChg>
      <pc:sldChg chg="modSp add mod">
        <pc:chgData name="Vilém Pařil" userId="6b10bf01-05f6-476c-933b-5a8f5aee7bf3" providerId="ADAL" clId="{F0B50A59-D0C9-48AE-AFEB-D62FA40351FC}" dt="2024-11-12T23:13:03.779" v="1520" actId="20577"/>
        <pc:sldMkLst>
          <pc:docMk/>
          <pc:sldMk cId="1255972437" sldId="340"/>
        </pc:sldMkLst>
        <pc:spChg chg="mod">
          <ac:chgData name="Vilém Pařil" userId="6b10bf01-05f6-476c-933b-5a8f5aee7bf3" providerId="ADAL" clId="{F0B50A59-D0C9-48AE-AFEB-D62FA40351FC}" dt="2024-11-12T23:11:29.117" v="1464"/>
          <ac:spMkLst>
            <pc:docMk/>
            <pc:sldMk cId="1255972437" sldId="340"/>
            <ac:spMk id="4" creationId="{EB4FAA1C-E7F8-F3FC-8836-9BF9E01C12D8}"/>
          </ac:spMkLst>
        </pc:spChg>
        <pc:spChg chg="mod">
          <ac:chgData name="Vilém Pařil" userId="6b10bf01-05f6-476c-933b-5a8f5aee7bf3" providerId="ADAL" clId="{F0B50A59-D0C9-48AE-AFEB-D62FA40351FC}" dt="2024-11-12T23:09:07.977" v="1445" actId="20577"/>
          <ac:spMkLst>
            <pc:docMk/>
            <pc:sldMk cId="1255972437" sldId="340"/>
            <ac:spMk id="5" creationId="{A8CC0CA0-59FC-76F3-C377-38E73E3C872F}"/>
          </ac:spMkLst>
        </pc:spChg>
        <pc:spChg chg="mod">
          <ac:chgData name="Vilém Pařil" userId="6b10bf01-05f6-476c-933b-5a8f5aee7bf3" providerId="ADAL" clId="{F0B50A59-D0C9-48AE-AFEB-D62FA40351FC}" dt="2024-11-12T23:13:03.779" v="1520" actId="20577"/>
          <ac:spMkLst>
            <pc:docMk/>
            <pc:sldMk cId="1255972437" sldId="340"/>
            <ac:spMk id="7" creationId="{487F8FE1-D0C4-3CCA-FC8A-2C17ACCB5D65}"/>
          </ac:spMkLst>
        </pc:spChg>
      </pc:sldChg>
      <pc:sldChg chg="modSp add mod ord">
        <pc:chgData name="Vilém Pařil" userId="6b10bf01-05f6-476c-933b-5a8f5aee7bf3" providerId="ADAL" clId="{F0B50A59-D0C9-48AE-AFEB-D62FA40351FC}" dt="2024-11-12T22:49:29.246" v="1182" actId="20577"/>
        <pc:sldMkLst>
          <pc:docMk/>
          <pc:sldMk cId="3623814673" sldId="341"/>
        </pc:sldMkLst>
        <pc:spChg chg="mod">
          <ac:chgData name="Vilém Pařil" userId="6b10bf01-05f6-476c-933b-5a8f5aee7bf3" providerId="ADAL" clId="{F0B50A59-D0C9-48AE-AFEB-D62FA40351FC}" dt="2024-11-12T22:49:29.246" v="1182" actId="20577"/>
          <ac:spMkLst>
            <pc:docMk/>
            <pc:sldMk cId="3623814673" sldId="341"/>
            <ac:spMk id="5" creationId="{1F6BA903-AAA2-5D64-5486-62008168FC94}"/>
          </ac:spMkLst>
        </pc:spChg>
        <pc:spChg chg="mod">
          <ac:chgData name="Vilém Pařil" userId="6b10bf01-05f6-476c-933b-5a8f5aee7bf3" providerId="ADAL" clId="{F0B50A59-D0C9-48AE-AFEB-D62FA40351FC}" dt="2024-11-12T22:43:50.664" v="1052" actId="20577"/>
          <ac:spMkLst>
            <pc:docMk/>
            <pc:sldMk cId="3623814673" sldId="341"/>
            <ac:spMk id="7" creationId="{FF28A469-4EC0-1D10-77A4-5BBD74C6435A}"/>
          </ac:spMkLst>
        </pc:spChg>
      </pc:sldChg>
      <pc:sldChg chg="modSp add mod">
        <pc:chgData name="Vilém Pařil" userId="6b10bf01-05f6-476c-933b-5a8f5aee7bf3" providerId="ADAL" clId="{F0B50A59-D0C9-48AE-AFEB-D62FA40351FC}" dt="2024-11-12T22:49:24.321" v="1175" actId="20577"/>
        <pc:sldMkLst>
          <pc:docMk/>
          <pc:sldMk cId="588701206" sldId="342"/>
        </pc:sldMkLst>
        <pc:spChg chg="mod">
          <ac:chgData name="Vilém Pařil" userId="6b10bf01-05f6-476c-933b-5a8f5aee7bf3" providerId="ADAL" clId="{F0B50A59-D0C9-48AE-AFEB-D62FA40351FC}" dt="2024-11-12T22:49:24.321" v="1175" actId="20577"/>
          <ac:spMkLst>
            <pc:docMk/>
            <pc:sldMk cId="588701206" sldId="342"/>
            <ac:spMk id="5" creationId="{1D82D163-DDE4-2CF2-BDCC-D4C7D44CDCDD}"/>
          </ac:spMkLst>
        </pc:spChg>
        <pc:spChg chg="mod">
          <ac:chgData name="Vilém Pařil" userId="6b10bf01-05f6-476c-933b-5a8f5aee7bf3" providerId="ADAL" clId="{F0B50A59-D0C9-48AE-AFEB-D62FA40351FC}" dt="2024-11-12T22:46:27.045" v="1088" actId="20577"/>
          <ac:spMkLst>
            <pc:docMk/>
            <pc:sldMk cId="588701206" sldId="342"/>
            <ac:spMk id="7" creationId="{8C794130-1AA3-4125-4686-47312643AFF2}"/>
          </ac:spMkLst>
        </pc:spChg>
      </pc:sldChg>
      <pc:sldChg chg="modSp add mod ord">
        <pc:chgData name="Vilém Pařil" userId="6b10bf01-05f6-476c-933b-5a8f5aee7bf3" providerId="ADAL" clId="{F0B50A59-D0C9-48AE-AFEB-D62FA40351FC}" dt="2024-11-12T23:01:09.654" v="1362" actId="20577"/>
        <pc:sldMkLst>
          <pc:docMk/>
          <pc:sldMk cId="1812325443" sldId="343"/>
        </pc:sldMkLst>
        <pc:spChg chg="mod">
          <ac:chgData name="Vilém Pařil" userId="6b10bf01-05f6-476c-933b-5a8f5aee7bf3" providerId="ADAL" clId="{F0B50A59-D0C9-48AE-AFEB-D62FA40351FC}" dt="2024-11-12T22:53:50.443" v="1250" actId="20577"/>
          <ac:spMkLst>
            <pc:docMk/>
            <pc:sldMk cId="1812325443" sldId="343"/>
            <ac:spMk id="4" creationId="{794FD5AF-27C4-2835-87DC-7E1AF1AFCB4A}"/>
          </ac:spMkLst>
        </pc:spChg>
        <pc:spChg chg="mod">
          <ac:chgData name="Vilém Pařil" userId="6b10bf01-05f6-476c-933b-5a8f5aee7bf3" providerId="ADAL" clId="{F0B50A59-D0C9-48AE-AFEB-D62FA40351FC}" dt="2024-11-12T23:01:09.654" v="1362" actId="20577"/>
          <ac:spMkLst>
            <pc:docMk/>
            <pc:sldMk cId="1812325443" sldId="343"/>
            <ac:spMk id="7" creationId="{C0F30A6E-FDB4-D374-FEAC-690A5CF6661B}"/>
          </ac:spMkLst>
        </pc:spChg>
      </pc:sldChg>
      <pc:sldChg chg="del">
        <pc:chgData name="Vilém Pařil" userId="6b10bf01-05f6-476c-933b-5a8f5aee7bf3" providerId="ADAL" clId="{F0B50A59-D0C9-48AE-AFEB-D62FA40351FC}" dt="2024-11-12T21:23:45.727" v="44" actId="47"/>
        <pc:sldMkLst>
          <pc:docMk/>
          <pc:sldMk cId="3800844585" sldId="343"/>
        </pc:sldMkLst>
      </pc:sldChg>
      <pc:sldChg chg="modSp add mod">
        <pc:chgData name="Vilém Pařil" userId="6b10bf01-05f6-476c-933b-5a8f5aee7bf3" providerId="ADAL" clId="{F0B50A59-D0C9-48AE-AFEB-D62FA40351FC}" dt="2024-11-12T23:25:34.531" v="1640" actId="113"/>
        <pc:sldMkLst>
          <pc:docMk/>
          <pc:sldMk cId="1923798896" sldId="344"/>
        </pc:sldMkLst>
        <pc:spChg chg="mod">
          <ac:chgData name="Vilém Pařil" userId="6b10bf01-05f6-476c-933b-5a8f5aee7bf3" providerId="ADAL" clId="{F0B50A59-D0C9-48AE-AFEB-D62FA40351FC}" dt="2024-11-12T23:13:48.049" v="1522"/>
          <ac:spMkLst>
            <pc:docMk/>
            <pc:sldMk cId="1923798896" sldId="344"/>
            <ac:spMk id="4" creationId="{BDDDF963-453E-2844-F6A6-2B8B17F346E8}"/>
          </ac:spMkLst>
        </pc:spChg>
        <pc:spChg chg="mod">
          <ac:chgData name="Vilém Pařil" userId="6b10bf01-05f6-476c-933b-5a8f5aee7bf3" providerId="ADAL" clId="{F0B50A59-D0C9-48AE-AFEB-D62FA40351FC}" dt="2024-11-12T23:25:34.531" v="1640" actId="113"/>
          <ac:spMkLst>
            <pc:docMk/>
            <pc:sldMk cId="1923798896" sldId="344"/>
            <ac:spMk id="7" creationId="{EDD2A1E6-B4A9-74EC-8680-8402179A4387}"/>
          </ac:spMkLst>
        </pc:spChg>
      </pc:sldChg>
      <pc:sldChg chg="del">
        <pc:chgData name="Vilém Pařil" userId="6b10bf01-05f6-476c-933b-5a8f5aee7bf3" providerId="ADAL" clId="{F0B50A59-D0C9-48AE-AFEB-D62FA40351FC}" dt="2024-11-12T21:23:45.727" v="44" actId="47"/>
        <pc:sldMkLst>
          <pc:docMk/>
          <pc:sldMk cId="1137184118" sldId="345"/>
        </pc:sldMkLst>
      </pc:sldChg>
      <pc:sldChg chg="addSp modSp add mod">
        <pc:chgData name="Vilém Pařil" userId="6b10bf01-05f6-476c-933b-5a8f5aee7bf3" providerId="ADAL" clId="{F0B50A59-D0C9-48AE-AFEB-D62FA40351FC}" dt="2024-11-12T23:18:15.907" v="1597" actId="15"/>
        <pc:sldMkLst>
          <pc:docMk/>
          <pc:sldMk cId="2526744338" sldId="345"/>
        </pc:sldMkLst>
        <pc:spChg chg="mod">
          <ac:chgData name="Vilém Pařil" userId="6b10bf01-05f6-476c-933b-5a8f5aee7bf3" providerId="ADAL" clId="{F0B50A59-D0C9-48AE-AFEB-D62FA40351FC}" dt="2024-11-12T23:18:03.617" v="1584" actId="14100"/>
          <ac:spMkLst>
            <pc:docMk/>
            <pc:sldMk cId="2526744338" sldId="345"/>
            <ac:spMk id="4" creationId="{50B3DA9C-346C-1DE6-A5BD-425D0F527901}"/>
          </ac:spMkLst>
        </pc:spChg>
        <pc:spChg chg="mod">
          <ac:chgData name="Vilém Pařil" userId="6b10bf01-05f6-476c-933b-5a8f5aee7bf3" providerId="ADAL" clId="{F0B50A59-D0C9-48AE-AFEB-D62FA40351FC}" dt="2024-11-12T23:17:11.757" v="1566" actId="14100"/>
          <ac:spMkLst>
            <pc:docMk/>
            <pc:sldMk cId="2526744338" sldId="345"/>
            <ac:spMk id="5" creationId="{E5FC9861-DEDF-1BB5-CF51-07C73C6A64D4}"/>
          </ac:spMkLst>
        </pc:spChg>
        <pc:spChg chg="mod">
          <ac:chgData name="Vilém Pařil" userId="6b10bf01-05f6-476c-933b-5a8f5aee7bf3" providerId="ADAL" clId="{F0B50A59-D0C9-48AE-AFEB-D62FA40351FC}" dt="2024-11-12T23:18:15.907" v="1597" actId="15"/>
          <ac:spMkLst>
            <pc:docMk/>
            <pc:sldMk cId="2526744338" sldId="345"/>
            <ac:spMk id="7" creationId="{6F7DD7A6-B093-615A-E6D1-A4FCE68D6808}"/>
          </ac:spMkLst>
        </pc:spChg>
        <pc:picChg chg="add mod">
          <ac:chgData name="Vilém Pařil" userId="6b10bf01-05f6-476c-933b-5a8f5aee7bf3" providerId="ADAL" clId="{F0B50A59-D0C9-48AE-AFEB-D62FA40351FC}" dt="2024-11-12T23:16:47.067" v="1560" actId="1076"/>
          <ac:picMkLst>
            <pc:docMk/>
            <pc:sldMk cId="2526744338" sldId="345"/>
            <ac:picMk id="8" creationId="{212B5F48-A7D3-2109-BA1D-E682E69296AD}"/>
          </ac:picMkLst>
        </pc:picChg>
      </pc:sldChg>
      <pc:sldChg chg="addSp modSp add mod ord">
        <pc:chgData name="Vilém Pařil" userId="6b10bf01-05f6-476c-933b-5a8f5aee7bf3" providerId="ADAL" clId="{F0B50A59-D0C9-48AE-AFEB-D62FA40351FC}" dt="2024-11-12T23:33:40.941" v="1708" actId="20577"/>
        <pc:sldMkLst>
          <pc:docMk/>
          <pc:sldMk cId="3104488776" sldId="346"/>
        </pc:sldMkLst>
        <pc:spChg chg="mod">
          <ac:chgData name="Vilém Pařil" userId="6b10bf01-05f6-476c-933b-5a8f5aee7bf3" providerId="ADAL" clId="{F0B50A59-D0C9-48AE-AFEB-D62FA40351FC}" dt="2024-11-12T23:33:16.433" v="1666" actId="20577"/>
          <ac:spMkLst>
            <pc:docMk/>
            <pc:sldMk cId="3104488776" sldId="346"/>
            <ac:spMk id="4" creationId="{963E6215-710C-DA43-E8C5-7CFE6C536F33}"/>
          </ac:spMkLst>
        </pc:spChg>
        <pc:spChg chg="mod">
          <ac:chgData name="Vilém Pařil" userId="6b10bf01-05f6-476c-933b-5a8f5aee7bf3" providerId="ADAL" clId="{F0B50A59-D0C9-48AE-AFEB-D62FA40351FC}" dt="2024-11-12T23:33:06.091" v="1649" actId="14100"/>
          <ac:spMkLst>
            <pc:docMk/>
            <pc:sldMk cId="3104488776" sldId="346"/>
            <ac:spMk id="5" creationId="{861504E0-8E0E-1C4E-ECE3-39F146F5F9ED}"/>
          </ac:spMkLst>
        </pc:spChg>
        <pc:spChg chg="mod">
          <ac:chgData name="Vilém Pařil" userId="6b10bf01-05f6-476c-933b-5a8f5aee7bf3" providerId="ADAL" clId="{F0B50A59-D0C9-48AE-AFEB-D62FA40351FC}" dt="2024-11-12T23:33:40.941" v="1708" actId="20577"/>
          <ac:spMkLst>
            <pc:docMk/>
            <pc:sldMk cId="3104488776" sldId="346"/>
            <ac:spMk id="7" creationId="{C123E9A3-C283-D8C3-47F7-ADE1FE5036F8}"/>
          </ac:spMkLst>
        </pc:spChg>
        <pc:picChg chg="add mod">
          <ac:chgData name="Vilém Pařil" userId="6b10bf01-05f6-476c-933b-5a8f5aee7bf3" providerId="ADAL" clId="{F0B50A59-D0C9-48AE-AFEB-D62FA40351FC}" dt="2024-11-12T23:32:57.583" v="1647" actId="1076"/>
          <ac:picMkLst>
            <pc:docMk/>
            <pc:sldMk cId="3104488776" sldId="346"/>
            <ac:picMk id="8" creationId="{E2564AC2-4564-F57B-9217-C44C4A9EEFF0}"/>
          </ac:picMkLst>
        </pc:picChg>
      </pc:sldChg>
      <pc:sldChg chg="addSp delSp modSp add mod">
        <pc:chgData name="Vilém Pařil" userId="6b10bf01-05f6-476c-933b-5a8f5aee7bf3" providerId="ADAL" clId="{F0B50A59-D0C9-48AE-AFEB-D62FA40351FC}" dt="2024-11-12T23:43:52.625" v="1745" actId="14100"/>
        <pc:sldMkLst>
          <pc:docMk/>
          <pc:sldMk cId="324329720" sldId="347"/>
        </pc:sldMkLst>
        <pc:spChg chg="mod">
          <ac:chgData name="Vilém Pařil" userId="6b10bf01-05f6-476c-933b-5a8f5aee7bf3" providerId="ADAL" clId="{F0B50A59-D0C9-48AE-AFEB-D62FA40351FC}" dt="2024-11-12T23:21:07.805" v="1630" actId="14100"/>
          <ac:spMkLst>
            <pc:docMk/>
            <pc:sldMk cId="324329720" sldId="347"/>
            <ac:spMk id="7" creationId="{A55C23BB-2FFF-33C6-7EB6-56EB61263588}"/>
          </ac:spMkLst>
        </pc:spChg>
        <pc:picChg chg="add mod">
          <ac:chgData name="Vilém Pařil" userId="6b10bf01-05f6-476c-933b-5a8f5aee7bf3" providerId="ADAL" clId="{F0B50A59-D0C9-48AE-AFEB-D62FA40351FC}" dt="2024-11-12T23:43:52.625" v="1745" actId="14100"/>
          <ac:picMkLst>
            <pc:docMk/>
            <pc:sldMk cId="324329720" sldId="347"/>
            <ac:picMk id="6" creationId="{1A999450-001B-A81D-008F-8479571E2F85}"/>
          </ac:picMkLst>
        </pc:picChg>
        <pc:picChg chg="del">
          <ac:chgData name="Vilém Pařil" userId="6b10bf01-05f6-476c-933b-5a8f5aee7bf3" providerId="ADAL" clId="{F0B50A59-D0C9-48AE-AFEB-D62FA40351FC}" dt="2024-11-12T23:19:51.852" v="1599" actId="478"/>
          <ac:picMkLst>
            <pc:docMk/>
            <pc:sldMk cId="324329720" sldId="347"/>
            <ac:picMk id="8" creationId="{32053489-FB53-085C-2B39-6E9E11E0BD8B}"/>
          </ac:picMkLst>
        </pc:picChg>
      </pc:sldChg>
      <pc:sldChg chg="addSp delSp modSp add mod">
        <pc:chgData name="Vilém Pařil" userId="6b10bf01-05f6-476c-933b-5a8f5aee7bf3" providerId="ADAL" clId="{F0B50A59-D0C9-48AE-AFEB-D62FA40351FC}" dt="2024-11-12T23:24:04.845" v="1638" actId="14100"/>
        <pc:sldMkLst>
          <pc:docMk/>
          <pc:sldMk cId="460119787" sldId="348"/>
        </pc:sldMkLst>
        <pc:spChg chg="mod">
          <ac:chgData name="Vilém Pařil" userId="6b10bf01-05f6-476c-933b-5a8f5aee7bf3" providerId="ADAL" clId="{F0B50A59-D0C9-48AE-AFEB-D62FA40351FC}" dt="2024-11-12T23:24:04.845" v="1638" actId="14100"/>
          <ac:spMkLst>
            <pc:docMk/>
            <pc:sldMk cId="460119787" sldId="348"/>
            <ac:spMk id="7" creationId="{8675F812-ED51-33A6-2923-77C7B03269FC}"/>
          </ac:spMkLst>
        </pc:spChg>
        <pc:picChg chg="del">
          <ac:chgData name="Vilém Pařil" userId="6b10bf01-05f6-476c-933b-5a8f5aee7bf3" providerId="ADAL" clId="{F0B50A59-D0C9-48AE-AFEB-D62FA40351FC}" dt="2024-11-12T23:21:25.191" v="1632" actId="478"/>
          <ac:picMkLst>
            <pc:docMk/>
            <pc:sldMk cId="460119787" sldId="348"/>
            <ac:picMk id="6" creationId="{2CD2CB97-AECD-263C-477B-78DA089C5CB5}"/>
          </ac:picMkLst>
        </pc:picChg>
        <pc:picChg chg="add mod">
          <ac:chgData name="Vilém Pařil" userId="6b10bf01-05f6-476c-933b-5a8f5aee7bf3" providerId="ADAL" clId="{F0B50A59-D0C9-48AE-AFEB-D62FA40351FC}" dt="2024-11-12T23:21:39.340" v="1636" actId="1076"/>
          <ac:picMkLst>
            <pc:docMk/>
            <pc:sldMk cId="460119787" sldId="348"/>
            <ac:picMk id="8" creationId="{E75DFDA6-8A68-9F26-5DF3-9BA3AAD5E1F5}"/>
          </ac:picMkLst>
        </pc:picChg>
      </pc:sldChg>
      <pc:sldChg chg="add del">
        <pc:chgData name="Vilém Pařil" userId="6b10bf01-05f6-476c-933b-5a8f5aee7bf3" providerId="ADAL" clId="{F0B50A59-D0C9-48AE-AFEB-D62FA40351FC}" dt="2024-11-12T23:19:57.321" v="1601" actId="47"/>
        <pc:sldMkLst>
          <pc:docMk/>
          <pc:sldMk cId="3313919934" sldId="348"/>
        </pc:sldMkLst>
      </pc:sldChg>
      <pc:sldChg chg="addSp delSp modSp add mod">
        <pc:chgData name="Vilém Pařil" userId="6b10bf01-05f6-476c-933b-5a8f5aee7bf3" providerId="ADAL" clId="{F0B50A59-D0C9-48AE-AFEB-D62FA40351FC}" dt="2024-11-12T23:38:28.861" v="1738" actId="14100"/>
        <pc:sldMkLst>
          <pc:docMk/>
          <pc:sldMk cId="2697779344" sldId="349"/>
        </pc:sldMkLst>
        <pc:spChg chg="mod">
          <ac:chgData name="Vilém Pařil" userId="6b10bf01-05f6-476c-933b-5a8f5aee7bf3" providerId="ADAL" clId="{F0B50A59-D0C9-48AE-AFEB-D62FA40351FC}" dt="2024-11-12T23:38:23.221" v="1737" actId="14100"/>
          <ac:spMkLst>
            <pc:docMk/>
            <pc:sldMk cId="2697779344" sldId="349"/>
            <ac:spMk id="4" creationId="{7FCD866C-0762-CFD7-F852-30F72CBAC8B4}"/>
          </ac:spMkLst>
        </pc:spChg>
        <pc:spChg chg="mod">
          <ac:chgData name="Vilém Pařil" userId="6b10bf01-05f6-476c-933b-5a8f5aee7bf3" providerId="ADAL" clId="{F0B50A59-D0C9-48AE-AFEB-D62FA40351FC}" dt="2024-11-12T23:38:28.861" v="1738" actId="14100"/>
          <ac:spMkLst>
            <pc:docMk/>
            <pc:sldMk cId="2697779344" sldId="349"/>
            <ac:spMk id="5" creationId="{8A0212BD-8697-D7A8-1E04-E57A1869E5F6}"/>
          </ac:spMkLst>
        </pc:spChg>
        <pc:spChg chg="mod">
          <ac:chgData name="Vilém Pařil" userId="6b10bf01-05f6-476c-933b-5a8f5aee7bf3" providerId="ADAL" clId="{F0B50A59-D0C9-48AE-AFEB-D62FA40351FC}" dt="2024-11-12T23:38:17.231" v="1735" actId="14100"/>
          <ac:spMkLst>
            <pc:docMk/>
            <pc:sldMk cId="2697779344" sldId="349"/>
            <ac:spMk id="7" creationId="{A21584C7-1082-5DDA-936C-1A04C611EB6B}"/>
          </ac:spMkLst>
        </pc:spChg>
        <pc:picChg chg="del">
          <ac:chgData name="Vilém Pařil" userId="6b10bf01-05f6-476c-933b-5a8f5aee7bf3" providerId="ADAL" clId="{F0B50A59-D0C9-48AE-AFEB-D62FA40351FC}" dt="2024-11-12T23:37:10.443" v="1710" actId="478"/>
          <ac:picMkLst>
            <pc:docMk/>
            <pc:sldMk cId="2697779344" sldId="349"/>
            <ac:picMk id="8" creationId="{17C824B8-8F9E-7AA3-DED7-C36FB7220A77}"/>
          </ac:picMkLst>
        </pc:picChg>
        <pc:picChg chg="add mod">
          <ac:chgData name="Vilém Pařil" userId="6b10bf01-05f6-476c-933b-5a8f5aee7bf3" providerId="ADAL" clId="{F0B50A59-D0C9-48AE-AFEB-D62FA40351FC}" dt="2024-11-12T23:37:44.377" v="1715" actId="14100"/>
          <ac:picMkLst>
            <pc:docMk/>
            <pc:sldMk cId="2697779344" sldId="349"/>
            <ac:picMk id="9" creationId="{815BA6AC-3F18-A89A-3BB4-8120F67DFC22}"/>
          </ac:picMkLst>
        </pc:picChg>
      </pc:sldChg>
      <pc:sldChg chg="addSp delSp modSp add mod">
        <pc:chgData name="Vilém Pařil" userId="6b10bf01-05f6-476c-933b-5a8f5aee7bf3" providerId="ADAL" clId="{F0B50A59-D0C9-48AE-AFEB-D62FA40351FC}" dt="2024-11-12T23:41:01.094" v="1744" actId="1076"/>
        <pc:sldMkLst>
          <pc:docMk/>
          <pc:sldMk cId="3212749873" sldId="350"/>
        </pc:sldMkLst>
        <pc:picChg chg="del">
          <ac:chgData name="Vilém Pařil" userId="6b10bf01-05f6-476c-933b-5a8f5aee7bf3" providerId="ADAL" clId="{F0B50A59-D0C9-48AE-AFEB-D62FA40351FC}" dt="2024-11-12T23:40:23.023" v="1740" actId="478"/>
          <ac:picMkLst>
            <pc:docMk/>
            <pc:sldMk cId="3212749873" sldId="350"/>
            <ac:picMk id="8" creationId="{EAE71B9B-B18D-4DFD-051D-29977D080500}"/>
          </ac:picMkLst>
        </pc:picChg>
        <pc:picChg chg="add mod">
          <ac:chgData name="Vilém Pařil" userId="6b10bf01-05f6-476c-933b-5a8f5aee7bf3" providerId="ADAL" clId="{F0B50A59-D0C9-48AE-AFEB-D62FA40351FC}" dt="2024-11-12T23:41:01.094" v="1744" actId="1076"/>
          <ac:picMkLst>
            <pc:docMk/>
            <pc:sldMk cId="3212749873" sldId="350"/>
            <ac:picMk id="9" creationId="{D50F1FE8-5C8C-8EB1-B978-269B5F9DF120}"/>
          </ac:picMkLst>
        </pc:picChg>
      </pc:sldChg>
      <pc:sldChg chg="del">
        <pc:chgData name="Vilém Pařil" userId="6b10bf01-05f6-476c-933b-5a8f5aee7bf3" providerId="ADAL" clId="{F0B50A59-D0C9-48AE-AFEB-D62FA40351FC}" dt="2024-11-12T21:23:45.727" v="44" actId="47"/>
        <pc:sldMkLst>
          <pc:docMk/>
          <pc:sldMk cId="1879798700" sldId="356"/>
        </pc:sldMkLst>
      </pc:sldChg>
      <pc:sldChg chg="del">
        <pc:chgData name="Vilém Pařil" userId="6b10bf01-05f6-476c-933b-5a8f5aee7bf3" providerId="ADAL" clId="{F0B50A59-D0C9-48AE-AFEB-D62FA40351FC}" dt="2024-11-12T21:23:45.727" v="44" actId="47"/>
        <pc:sldMkLst>
          <pc:docMk/>
          <pc:sldMk cId="947009584" sldId="357"/>
        </pc:sldMkLst>
      </pc:sldChg>
      <pc:sldChg chg="del">
        <pc:chgData name="Vilém Pařil" userId="6b10bf01-05f6-476c-933b-5a8f5aee7bf3" providerId="ADAL" clId="{F0B50A59-D0C9-48AE-AFEB-D62FA40351FC}" dt="2024-11-12T21:23:45.727" v="44" actId="47"/>
        <pc:sldMkLst>
          <pc:docMk/>
          <pc:sldMk cId="1266683865" sldId="362"/>
        </pc:sldMkLst>
      </pc:sldChg>
      <pc:sldChg chg="del">
        <pc:chgData name="Vilém Pařil" userId="6b10bf01-05f6-476c-933b-5a8f5aee7bf3" providerId="ADAL" clId="{F0B50A59-D0C9-48AE-AFEB-D62FA40351FC}" dt="2024-11-12T21:23:45.727" v="44" actId="47"/>
        <pc:sldMkLst>
          <pc:docMk/>
          <pc:sldMk cId="4139547590" sldId="363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3838424096" sldId="364"/>
        </pc:sldMkLst>
      </pc:sldChg>
      <pc:sldChg chg="del">
        <pc:chgData name="Vilém Pařil" userId="6b10bf01-05f6-476c-933b-5a8f5aee7bf3" providerId="ADAL" clId="{F0B50A59-D0C9-48AE-AFEB-D62FA40351FC}" dt="2024-11-12T21:23:59.492" v="45" actId="47"/>
        <pc:sldMkLst>
          <pc:docMk/>
          <pc:sldMk cId="4236600892" sldId="365"/>
        </pc:sldMkLst>
      </pc:sldChg>
      <pc:sldMasterChg chg="delSldLayout">
        <pc:chgData name="Vilém Pařil" userId="6b10bf01-05f6-476c-933b-5a8f5aee7bf3" providerId="ADAL" clId="{F0B50A59-D0C9-48AE-AFEB-D62FA40351FC}" dt="2024-11-12T21:23:45.727" v="44" actId="47"/>
        <pc:sldMasterMkLst>
          <pc:docMk/>
          <pc:sldMasterMk cId="0" sldId="2147483657"/>
        </pc:sldMasterMkLst>
        <pc:sldLayoutChg chg="del">
          <pc:chgData name="Vilém Pařil" userId="6b10bf01-05f6-476c-933b-5a8f5aee7bf3" providerId="ADAL" clId="{F0B50A59-D0C9-48AE-AFEB-D62FA40351FC}" dt="2024-11-12T21:23:45.727" v="44" actId="47"/>
          <pc:sldLayoutMkLst>
            <pc:docMk/>
            <pc:sldMasterMk cId="0" sldId="2147483657"/>
            <pc:sldLayoutMk cId="4084934714" sldId="2147483699"/>
          </pc:sldLayoutMkLst>
        </pc:sldLayoutChg>
      </pc:sldMasterChg>
    </pc:docChg>
  </pc:docChgLst>
  <pc:docChgLst>
    <pc:chgData name="Vilém Pařil" userId="6b10bf01-05f6-476c-933b-5a8f5aee7bf3" providerId="ADAL" clId="{D0C9DF10-E16C-4D9B-A925-8E8A74B051E7}"/>
    <pc:docChg chg="custSel addSld modSld sldOrd">
      <pc:chgData name="Vilém Pařil" userId="6b10bf01-05f6-476c-933b-5a8f5aee7bf3" providerId="ADAL" clId="{D0C9DF10-E16C-4D9B-A925-8E8A74B051E7}" dt="2023-03-06T10:30:23.626" v="4" actId="27636"/>
      <pc:docMkLst>
        <pc:docMk/>
      </pc:docMkLst>
      <pc:sldChg chg="modSp add mod">
        <pc:chgData name="Vilém Pařil" userId="6b10bf01-05f6-476c-933b-5a8f5aee7bf3" providerId="ADAL" clId="{D0C9DF10-E16C-4D9B-A925-8E8A74B051E7}" dt="2023-03-06T10:30:23.626" v="4" actId="27636"/>
        <pc:sldMkLst>
          <pc:docMk/>
          <pc:sldMk cId="1613469386" sldId="283"/>
        </pc:sldMkLst>
        <pc:spChg chg="mod">
          <ac:chgData name="Vilém Pařil" userId="6b10bf01-05f6-476c-933b-5a8f5aee7bf3" providerId="ADAL" clId="{D0C9DF10-E16C-4D9B-A925-8E8A74B051E7}" dt="2023-03-06T10:30:23.626" v="4" actId="27636"/>
          <ac:spMkLst>
            <pc:docMk/>
            <pc:sldMk cId="1613469386" sldId="283"/>
            <ac:spMk id="2" creationId="{00000000-0000-0000-0000-000000000000}"/>
          </ac:spMkLst>
        </pc:spChg>
      </pc:sldChg>
      <pc:sldChg chg="add">
        <pc:chgData name="Vilém Pařil" userId="6b10bf01-05f6-476c-933b-5a8f5aee7bf3" providerId="ADAL" clId="{D0C9DF10-E16C-4D9B-A925-8E8A74B051E7}" dt="2023-03-06T10:30:23.571" v="3"/>
        <pc:sldMkLst>
          <pc:docMk/>
          <pc:sldMk cId="3745771432" sldId="290"/>
        </pc:sldMkLst>
      </pc:sldChg>
      <pc:sldChg chg="add">
        <pc:chgData name="Vilém Pařil" userId="6b10bf01-05f6-476c-933b-5a8f5aee7bf3" providerId="ADAL" clId="{D0C9DF10-E16C-4D9B-A925-8E8A74B051E7}" dt="2023-03-06T10:30:23.571" v="3"/>
        <pc:sldMkLst>
          <pc:docMk/>
          <pc:sldMk cId="3999063735" sldId="293"/>
        </pc:sldMkLst>
      </pc:sldChg>
      <pc:sldChg chg="add">
        <pc:chgData name="Vilém Pařil" userId="6b10bf01-05f6-476c-933b-5a8f5aee7bf3" providerId="ADAL" clId="{D0C9DF10-E16C-4D9B-A925-8E8A74B051E7}" dt="2023-03-06T10:30:23.571" v="3"/>
        <pc:sldMkLst>
          <pc:docMk/>
          <pc:sldMk cId="3705158690" sldId="294"/>
        </pc:sldMkLst>
      </pc:sldChg>
      <pc:sldChg chg="add">
        <pc:chgData name="Vilém Pařil" userId="6b10bf01-05f6-476c-933b-5a8f5aee7bf3" providerId="ADAL" clId="{D0C9DF10-E16C-4D9B-A925-8E8A74B051E7}" dt="2023-03-06T10:30:23.571" v="3"/>
        <pc:sldMkLst>
          <pc:docMk/>
          <pc:sldMk cId="842410803" sldId="295"/>
        </pc:sldMkLst>
      </pc:sldChg>
      <pc:sldChg chg="add">
        <pc:chgData name="Vilém Pařil" userId="6b10bf01-05f6-476c-933b-5a8f5aee7bf3" providerId="ADAL" clId="{D0C9DF10-E16C-4D9B-A925-8E8A74B051E7}" dt="2023-03-06T10:30:23.571" v="3"/>
        <pc:sldMkLst>
          <pc:docMk/>
          <pc:sldMk cId="1975450629" sldId="296"/>
        </pc:sldMkLst>
      </pc:sldChg>
      <pc:sldChg chg="add">
        <pc:chgData name="Vilém Pařil" userId="6b10bf01-05f6-476c-933b-5a8f5aee7bf3" providerId="ADAL" clId="{D0C9DF10-E16C-4D9B-A925-8E8A74B051E7}" dt="2023-03-06T10:30:23.571" v="3"/>
        <pc:sldMkLst>
          <pc:docMk/>
          <pc:sldMk cId="3537841870" sldId="297"/>
        </pc:sldMkLst>
      </pc:sldChg>
      <pc:sldChg chg="new ord">
        <pc:chgData name="Vilém Pařil" userId="6b10bf01-05f6-476c-933b-5a8f5aee7bf3" providerId="ADAL" clId="{D0C9DF10-E16C-4D9B-A925-8E8A74B051E7}" dt="2023-03-06T10:29:57.283" v="2"/>
        <pc:sldMkLst>
          <pc:docMk/>
          <pc:sldMk cId="4110158974" sldId="318"/>
        </pc:sldMkLst>
      </pc:sldChg>
      <pc:sldChg chg="add">
        <pc:chgData name="Vilém Pařil" userId="6b10bf01-05f6-476c-933b-5a8f5aee7bf3" providerId="ADAL" clId="{D0C9DF10-E16C-4D9B-A925-8E8A74B051E7}" dt="2023-03-06T10:30:23.571" v="3"/>
        <pc:sldMkLst>
          <pc:docMk/>
          <pc:sldMk cId="3800844585" sldId="343"/>
        </pc:sldMkLst>
      </pc:sldChg>
      <pc:sldChg chg="add">
        <pc:chgData name="Vilém Pařil" userId="6b10bf01-05f6-476c-933b-5a8f5aee7bf3" providerId="ADAL" clId="{D0C9DF10-E16C-4D9B-A925-8E8A74B051E7}" dt="2023-03-06T10:30:23.571" v="3"/>
        <pc:sldMkLst>
          <pc:docMk/>
          <pc:sldMk cId="1137184118" sldId="345"/>
        </pc:sldMkLst>
      </pc:sldChg>
      <pc:sldChg chg="add">
        <pc:chgData name="Vilém Pařil" userId="6b10bf01-05f6-476c-933b-5a8f5aee7bf3" providerId="ADAL" clId="{D0C9DF10-E16C-4D9B-A925-8E8A74B051E7}" dt="2023-03-06T10:30:23.571" v="3"/>
        <pc:sldMkLst>
          <pc:docMk/>
          <pc:sldMk cId="1879798700" sldId="356"/>
        </pc:sldMkLst>
      </pc:sldChg>
      <pc:sldChg chg="add">
        <pc:chgData name="Vilém Pařil" userId="6b10bf01-05f6-476c-933b-5a8f5aee7bf3" providerId="ADAL" clId="{D0C9DF10-E16C-4D9B-A925-8E8A74B051E7}" dt="2023-03-06T10:30:23.571" v="3"/>
        <pc:sldMkLst>
          <pc:docMk/>
          <pc:sldMk cId="947009584" sldId="357"/>
        </pc:sldMkLst>
      </pc:sldChg>
      <pc:sldChg chg="add">
        <pc:chgData name="Vilém Pařil" userId="6b10bf01-05f6-476c-933b-5a8f5aee7bf3" providerId="ADAL" clId="{D0C9DF10-E16C-4D9B-A925-8E8A74B051E7}" dt="2023-03-06T10:30:23.571" v="3"/>
        <pc:sldMkLst>
          <pc:docMk/>
          <pc:sldMk cId="1266683865" sldId="362"/>
        </pc:sldMkLst>
      </pc:sldChg>
      <pc:sldChg chg="add">
        <pc:chgData name="Vilém Pařil" userId="6b10bf01-05f6-476c-933b-5a8f5aee7bf3" providerId="ADAL" clId="{D0C9DF10-E16C-4D9B-A925-8E8A74B051E7}" dt="2023-03-06T10:30:23.571" v="3"/>
        <pc:sldMkLst>
          <pc:docMk/>
          <pc:sldMk cId="4139547590" sldId="363"/>
        </pc:sldMkLst>
      </pc:sldChg>
    </pc:docChg>
  </pc:docChgLst>
  <pc:docChgLst>
    <pc:chgData name="Richard Kališ | NHF EU v Bratislave" userId="S::richard.kalis_euba.sk#ext#@ucnmuni.onmicrosoft.com::ffb3e28a-4c3e-4591-a905-5ea8be2fb5ce" providerId="AD" clId="Web-{55A54C7C-39EB-4DB3-A147-7E3C1C479DE9}"/>
    <pc:docChg chg="modSld">
      <pc:chgData name="Richard Kališ | NHF EU v Bratislave" userId="S::richard.kalis_euba.sk#ext#@ucnmuni.onmicrosoft.com::ffb3e28a-4c3e-4591-a905-5ea8be2fb5ce" providerId="AD" clId="Web-{55A54C7C-39EB-4DB3-A147-7E3C1C479DE9}" dt="2022-05-03T07:11:43.441" v="25"/>
      <pc:docMkLst>
        <pc:docMk/>
      </pc:docMkLst>
      <pc:sldChg chg="addSp delSp modSp">
        <pc:chgData name="Richard Kališ | NHF EU v Bratislave" userId="S::richard.kalis_euba.sk#ext#@ucnmuni.onmicrosoft.com::ffb3e28a-4c3e-4591-a905-5ea8be2fb5ce" providerId="AD" clId="Web-{55A54C7C-39EB-4DB3-A147-7E3C1C479DE9}" dt="2022-05-03T07:11:43.441" v="25"/>
        <pc:sldMkLst>
          <pc:docMk/>
          <pc:sldMk cId="2600160803" sldId="261"/>
        </pc:sldMkLst>
        <pc:spChg chg="add del mod">
          <ac:chgData name="Richard Kališ | NHF EU v Bratislave" userId="S::richard.kalis_euba.sk#ext#@ucnmuni.onmicrosoft.com::ffb3e28a-4c3e-4591-a905-5ea8be2fb5ce" providerId="AD" clId="Web-{55A54C7C-39EB-4DB3-A147-7E3C1C479DE9}" dt="2022-05-03T07:11:43.441" v="25"/>
          <ac:spMkLst>
            <pc:docMk/>
            <pc:sldMk cId="2600160803" sldId="261"/>
            <ac:spMk id="6" creationId="{B3DE36C1-AED3-E0E6-0B7D-3C409C53B0FE}"/>
          </ac:spMkLst>
        </pc:spChg>
      </pc:sldChg>
      <pc:sldChg chg="modSp">
        <pc:chgData name="Richard Kališ | NHF EU v Bratislave" userId="S::richard.kalis_euba.sk#ext#@ucnmuni.onmicrosoft.com::ffb3e28a-4c3e-4591-a905-5ea8be2fb5ce" providerId="AD" clId="Web-{55A54C7C-39EB-4DB3-A147-7E3C1C479DE9}" dt="2022-05-03T07:07:14.997" v="5" actId="20577"/>
        <pc:sldMkLst>
          <pc:docMk/>
          <pc:sldMk cId="4026494957" sldId="265"/>
        </pc:sldMkLst>
        <pc:spChg chg="mod">
          <ac:chgData name="Richard Kališ | NHF EU v Bratislave" userId="S::richard.kalis_euba.sk#ext#@ucnmuni.onmicrosoft.com::ffb3e28a-4c3e-4591-a905-5ea8be2fb5ce" providerId="AD" clId="Web-{55A54C7C-39EB-4DB3-A147-7E3C1C479DE9}" dt="2022-05-03T07:07:14.997" v="5" actId="20577"/>
          <ac:spMkLst>
            <pc:docMk/>
            <pc:sldMk cId="4026494957" sldId="265"/>
            <ac:spMk id="5" creationId="{00000000-0000-0000-0000-000000000000}"/>
          </ac:spMkLst>
        </pc:spChg>
      </pc:sldChg>
      <pc:sldChg chg="modSp">
        <pc:chgData name="Richard Kališ | NHF EU v Bratislave" userId="S::richard.kalis_euba.sk#ext#@ucnmuni.onmicrosoft.com::ffb3e28a-4c3e-4591-a905-5ea8be2fb5ce" providerId="AD" clId="Web-{55A54C7C-39EB-4DB3-A147-7E3C1C479DE9}" dt="2022-05-03T07:07:18.263" v="7" actId="20577"/>
        <pc:sldMkLst>
          <pc:docMk/>
          <pc:sldMk cId="820376215" sldId="278"/>
        </pc:sldMkLst>
        <pc:spChg chg="mod">
          <ac:chgData name="Richard Kališ | NHF EU v Bratislave" userId="S::richard.kalis_euba.sk#ext#@ucnmuni.onmicrosoft.com::ffb3e28a-4c3e-4591-a905-5ea8be2fb5ce" providerId="AD" clId="Web-{55A54C7C-39EB-4DB3-A147-7E3C1C479DE9}" dt="2022-05-03T07:07:18.263" v="7" actId="20577"/>
          <ac:spMkLst>
            <pc:docMk/>
            <pc:sldMk cId="820376215" sldId="278"/>
            <ac:spMk id="5" creationId="{00000000-0000-0000-0000-000000000000}"/>
          </ac:spMkLst>
        </pc:spChg>
      </pc:sldChg>
      <pc:sldChg chg="modSp">
        <pc:chgData name="Richard Kališ | NHF EU v Bratislave" userId="S::richard.kalis_euba.sk#ext#@ucnmuni.onmicrosoft.com::ffb3e28a-4c3e-4591-a905-5ea8be2fb5ce" providerId="AD" clId="Web-{55A54C7C-39EB-4DB3-A147-7E3C1C479DE9}" dt="2022-05-03T07:07:22.857" v="9" actId="20577"/>
        <pc:sldMkLst>
          <pc:docMk/>
          <pc:sldMk cId="1874586166" sldId="279"/>
        </pc:sldMkLst>
        <pc:spChg chg="mod">
          <ac:chgData name="Richard Kališ | NHF EU v Bratislave" userId="S::richard.kalis_euba.sk#ext#@ucnmuni.onmicrosoft.com::ffb3e28a-4c3e-4591-a905-5ea8be2fb5ce" providerId="AD" clId="Web-{55A54C7C-39EB-4DB3-A147-7E3C1C479DE9}" dt="2022-05-03T07:07:22.857" v="9" actId="20577"/>
          <ac:spMkLst>
            <pc:docMk/>
            <pc:sldMk cId="1874586166" sldId="279"/>
            <ac:spMk id="5" creationId="{00000000-0000-0000-0000-000000000000}"/>
          </ac:spMkLst>
        </pc:spChg>
      </pc:sldChg>
      <pc:sldChg chg="modSp">
        <pc:chgData name="Richard Kališ | NHF EU v Bratislave" userId="S::richard.kalis_euba.sk#ext#@ucnmuni.onmicrosoft.com::ffb3e28a-4c3e-4591-a905-5ea8be2fb5ce" providerId="AD" clId="Web-{55A54C7C-39EB-4DB3-A147-7E3C1C479DE9}" dt="2022-05-03T07:07:26.466" v="11" actId="20577"/>
        <pc:sldMkLst>
          <pc:docMk/>
          <pc:sldMk cId="3010879025" sldId="280"/>
        </pc:sldMkLst>
        <pc:spChg chg="mod">
          <ac:chgData name="Richard Kališ | NHF EU v Bratislave" userId="S::richard.kalis_euba.sk#ext#@ucnmuni.onmicrosoft.com::ffb3e28a-4c3e-4591-a905-5ea8be2fb5ce" providerId="AD" clId="Web-{55A54C7C-39EB-4DB3-A147-7E3C1C479DE9}" dt="2022-05-03T07:07:26.466" v="11" actId="20577"/>
          <ac:spMkLst>
            <pc:docMk/>
            <pc:sldMk cId="3010879025" sldId="280"/>
            <ac:spMk id="5" creationId="{00000000-0000-0000-0000-000000000000}"/>
          </ac:spMkLst>
        </pc:spChg>
      </pc:sldChg>
      <pc:sldChg chg="modSp">
        <pc:chgData name="Richard Kališ | NHF EU v Bratislave" userId="S::richard.kalis_euba.sk#ext#@ucnmuni.onmicrosoft.com::ffb3e28a-4c3e-4591-a905-5ea8be2fb5ce" providerId="AD" clId="Web-{55A54C7C-39EB-4DB3-A147-7E3C1C479DE9}" dt="2022-05-03T07:07:56.280" v="17" actId="20577"/>
        <pc:sldMkLst>
          <pc:docMk/>
          <pc:sldMk cId="4243351109" sldId="281"/>
        </pc:sldMkLst>
        <pc:spChg chg="mod">
          <ac:chgData name="Richard Kališ | NHF EU v Bratislave" userId="S::richard.kalis_euba.sk#ext#@ucnmuni.onmicrosoft.com::ffb3e28a-4c3e-4591-a905-5ea8be2fb5ce" providerId="AD" clId="Web-{55A54C7C-39EB-4DB3-A147-7E3C1C479DE9}" dt="2022-05-03T07:07:56.280" v="17" actId="20577"/>
          <ac:spMkLst>
            <pc:docMk/>
            <pc:sldMk cId="4243351109" sldId="281"/>
            <ac:spMk id="5" creationId="{00000000-0000-0000-0000-000000000000}"/>
          </ac:spMkLst>
        </pc:spChg>
      </pc:sldChg>
      <pc:sldChg chg="modSp">
        <pc:chgData name="Richard Kališ | NHF EU v Bratislave" userId="S::richard.kalis_euba.sk#ext#@ucnmuni.onmicrosoft.com::ffb3e28a-4c3e-4591-a905-5ea8be2fb5ce" providerId="AD" clId="Web-{55A54C7C-39EB-4DB3-A147-7E3C1C479DE9}" dt="2022-05-03T07:11:19.190" v="22" actId="20577"/>
        <pc:sldMkLst>
          <pc:docMk/>
          <pc:sldMk cId="1472407925" sldId="282"/>
        </pc:sldMkLst>
        <pc:spChg chg="mod">
          <ac:chgData name="Richard Kališ | NHF EU v Bratislave" userId="S::richard.kalis_euba.sk#ext#@ucnmuni.onmicrosoft.com::ffb3e28a-4c3e-4591-a905-5ea8be2fb5ce" providerId="AD" clId="Web-{55A54C7C-39EB-4DB3-A147-7E3C1C479DE9}" dt="2022-05-03T07:11:19.190" v="22" actId="20577"/>
          <ac:spMkLst>
            <pc:docMk/>
            <pc:sldMk cId="1472407925" sldId="282"/>
            <ac:spMk id="4" creationId="{00000000-0000-0000-0000-000000000000}"/>
          </ac:spMkLst>
        </pc:spChg>
        <pc:graphicFrameChg chg="mod modGraphic">
          <ac:chgData name="Richard Kališ | NHF EU v Bratislave" userId="S::richard.kalis_euba.sk#ext#@ucnmuni.onmicrosoft.com::ffb3e28a-4c3e-4591-a905-5ea8be2fb5ce" providerId="AD" clId="Web-{55A54C7C-39EB-4DB3-A147-7E3C1C479DE9}" dt="2022-05-03T07:11:08.159" v="21"/>
          <ac:graphicFrameMkLst>
            <pc:docMk/>
            <pc:sldMk cId="1472407925" sldId="282"/>
            <ac:graphicFrameMk id="12" creationId="{D44642E3-BC8D-AEE4-AFAC-95F370744498}"/>
          </ac:graphicFrameMkLst>
        </pc:graphicFrameChg>
      </pc:sldChg>
    </pc:docChg>
  </pc:docChgLst>
  <pc:docChgLst>
    <pc:chgData name="Vilém Pařil" userId="6b10bf01-05f6-476c-933b-5a8f5aee7bf3" providerId="ADAL" clId="{2C550AE9-B5F1-4BF5-AD05-31AC6E34B3FE}"/>
    <pc:docChg chg="custSel addSld modSld sldOrd">
      <pc:chgData name="Vilém Pařil" userId="6b10bf01-05f6-476c-933b-5a8f5aee7bf3" providerId="ADAL" clId="{2C550AE9-B5F1-4BF5-AD05-31AC6E34B3FE}" dt="2024-03-20T12:55:32.394" v="275"/>
      <pc:docMkLst>
        <pc:docMk/>
      </pc:docMkLst>
      <pc:sldChg chg="modSp mod">
        <pc:chgData name="Vilém Pařil" userId="6b10bf01-05f6-476c-933b-5a8f5aee7bf3" providerId="ADAL" clId="{2C550AE9-B5F1-4BF5-AD05-31AC6E34B3FE}" dt="2024-03-20T12:36:54.244" v="0" actId="20577"/>
        <pc:sldMkLst>
          <pc:docMk/>
          <pc:sldMk cId="3192109962" sldId="299"/>
        </pc:sldMkLst>
        <pc:spChg chg="mod">
          <ac:chgData name="Vilém Pařil" userId="6b10bf01-05f6-476c-933b-5a8f5aee7bf3" providerId="ADAL" clId="{2C550AE9-B5F1-4BF5-AD05-31AC6E34B3FE}" dt="2024-03-20T12:36:54.244" v="0" actId="20577"/>
          <ac:spMkLst>
            <pc:docMk/>
            <pc:sldMk cId="3192109962" sldId="299"/>
            <ac:spMk id="8" creationId="{0D28B3AD-85E5-3899-C09B-6BA0228C27ED}"/>
          </ac:spMkLst>
        </pc:spChg>
      </pc:sldChg>
      <pc:sldChg chg="modSp mod">
        <pc:chgData name="Vilém Pařil" userId="6b10bf01-05f6-476c-933b-5a8f5aee7bf3" providerId="ADAL" clId="{2C550AE9-B5F1-4BF5-AD05-31AC6E34B3FE}" dt="2024-03-20T12:49:49.692" v="207" actId="20577"/>
        <pc:sldMkLst>
          <pc:docMk/>
          <pc:sldMk cId="1834195927" sldId="301"/>
        </pc:sldMkLst>
        <pc:spChg chg="mod">
          <ac:chgData name="Vilém Pařil" userId="6b10bf01-05f6-476c-933b-5a8f5aee7bf3" providerId="ADAL" clId="{2C550AE9-B5F1-4BF5-AD05-31AC6E34B3FE}" dt="2024-03-20T12:49:49.692" v="207" actId="20577"/>
          <ac:spMkLst>
            <pc:docMk/>
            <pc:sldMk cId="1834195927" sldId="301"/>
            <ac:spMk id="8" creationId="{0D28B3AD-85E5-3899-C09B-6BA0228C27ED}"/>
          </ac:spMkLst>
        </pc:spChg>
      </pc:sldChg>
      <pc:sldChg chg="modSp mod">
        <pc:chgData name="Vilém Pařil" userId="6b10bf01-05f6-476c-933b-5a8f5aee7bf3" providerId="ADAL" clId="{2C550AE9-B5F1-4BF5-AD05-31AC6E34B3FE}" dt="2024-03-20T12:38:07.154" v="1" actId="20577"/>
        <pc:sldMkLst>
          <pc:docMk/>
          <pc:sldMk cId="2438860063" sldId="302"/>
        </pc:sldMkLst>
        <pc:spChg chg="mod">
          <ac:chgData name="Vilém Pařil" userId="6b10bf01-05f6-476c-933b-5a8f5aee7bf3" providerId="ADAL" clId="{2C550AE9-B5F1-4BF5-AD05-31AC6E34B3FE}" dt="2024-03-20T12:38:07.154" v="1" actId="20577"/>
          <ac:spMkLst>
            <pc:docMk/>
            <pc:sldMk cId="2438860063" sldId="302"/>
            <ac:spMk id="8" creationId="{0D28B3AD-85E5-3899-C09B-6BA0228C27ED}"/>
          </ac:spMkLst>
        </pc:spChg>
      </pc:sldChg>
      <pc:sldChg chg="ord">
        <pc:chgData name="Vilém Pařil" userId="6b10bf01-05f6-476c-933b-5a8f5aee7bf3" providerId="ADAL" clId="{2C550AE9-B5F1-4BF5-AD05-31AC6E34B3FE}" dt="2024-03-20T12:55:32.394" v="275"/>
        <pc:sldMkLst>
          <pc:docMk/>
          <pc:sldMk cId="2846363564" sldId="307"/>
        </pc:sldMkLst>
      </pc:sldChg>
      <pc:sldChg chg="ord">
        <pc:chgData name="Vilém Pařil" userId="6b10bf01-05f6-476c-933b-5a8f5aee7bf3" providerId="ADAL" clId="{2C550AE9-B5F1-4BF5-AD05-31AC6E34B3FE}" dt="2024-03-20T12:48:40.035" v="206"/>
        <pc:sldMkLst>
          <pc:docMk/>
          <pc:sldMk cId="518178256" sldId="309"/>
        </pc:sldMkLst>
      </pc:sldChg>
      <pc:sldChg chg="ord">
        <pc:chgData name="Vilém Pařil" userId="6b10bf01-05f6-476c-933b-5a8f5aee7bf3" providerId="ADAL" clId="{2C550AE9-B5F1-4BF5-AD05-31AC6E34B3FE}" dt="2024-03-20T12:44:14.927" v="198"/>
        <pc:sldMkLst>
          <pc:docMk/>
          <pc:sldMk cId="2266760615" sldId="310"/>
        </pc:sldMkLst>
      </pc:sldChg>
      <pc:sldChg chg="ord">
        <pc:chgData name="Vilém Pařil" userId="6b10bf01-05f6-476c-933b-5a8f5aee7bf3" providerId="ADAL" clId="{2C550AE9-B5F1-4BF5-AD05-31AC6E34B3FE}" dt="2024-03-20T12:43:40.336" v="194"/>
        <pc:sldMkLst>
          <pc:docMk/>
          <pc:sldMk cId="4016248964" sldId="311"/>
        </pc:sldMkLst>
      </pc:sldChg>
      <pc:sldChg chg="ord">
        <pc:chgData name="Vilém Pařil" userId="6b10bf01-05f6-476c-933b-5a8f5aee7bf3" providerId="ADAL" clId="{2C550AE9-B5F1-4BF5-AD05-31AC6E34B3FE}" dt="2024-03-20T12:43:43.733" v="196"/>
        <pc:sldMkLst>
          <pc:docMk/>
          <pc:sldMk cId="1866190513" sldId="312"/>
        </pc:sldMkLst>
      </pc:sldChg>
      <pc:sldChg chg="addSp delSp modSp add mod">
        <pc:chgData name="Vilém Pařil" userId="6b10bf01-05f6-476c-933b-5a8f5aee7bf3" providerId="ADAL" clId="{2C550AE9-B5F1-4BF5-AD05-31AC6E34B3FE}" dt="2024-03-20T12:40:36.133" v="188" actId="14100"/>
        <pc:sldMkLst>
          <pc:docMk/>
          <pc:sldMk cId="3838424096" sldId="364"/>
        </pc:sldMkLst>
        <pc:spChg chg="mod">
          <ac:chgData name="Vilém Pařil" userId="6b10bf01-05f6-476c-933b-5a8f5aee7bf3" providerId="ADAL" clId="{2C550AE9-B5F1-4BF5-AD05-31AC6E34B3FE}" dt="2024-03-20T12:38:55.321" v="30" actId="20577"/>
          <ac:spMkLst>
            <pc:docMk/>
            <pc:sldMk cId="3838424096" sldId="364"/>
            <ac:spMk id="5" creationId="{FF60C22D-F579-20CC-ED36-1C24C620F329}"/>
          </ac:spMkLst>
        </pc:spChg>
        <pc:spChg chg="del">
          <ac:chgData name="Vilém Pařil" userId="6b10bf01-05f6-476c-933b-5a8f5aee7bf3" providerId="ADAL" clId="{2C550AE9-B5F1-4BF5-AD05-31AC6E34B3FE}" dt="2024-03-20T12:38:42.255" v="3" actId="478"/>
          <ac:spMkLst>
            <pc:docMk/>
            <pc:sldMk cId="3838424096" sldId="364"/>
            <ac:spMk id="7" creationId="{D405C20B-D6CE-3712-0F7B-6A88D03ED150}"/>
          </ac:spMkLst>
        </pc:spChg>
        <pc:spChg chg="mod">
          <ac:chgData name="Vilém Pařil" userId="6b10bf01-05f6-476c-933b-5a8f5aee7bf3" providerId="ADAL" clId="{2C550AE9-B5F1-4BF5-AD05-31AC6E34B3FE}" dt="2024-03-20T12:40:06.941" v="179" actId="14100"/>
          <ac:spMkLst>
            <pc:docMk/>
            <pc:sldMk cId="3838424096" sldId="364"/>
            <ac:spMk id="8" creationId="{0D28B3AD-85E5-3899-C09B-6BA0228C27ED}"/>
          </ac:spMkLst>
        </pc:spChg>
        <pc:spChg chg="add mod">
          <ac:chgData name="Vilém Pařil" userId="6b10bf01-05f6-476c-933b-5a8f5aee7bf3" providerId="ADAL" clId="{2C550AE9-B5F1-4BF5-AD05-31AC6E34B3FE}" dt="2024-03-20T12:40:04.277" v="178" actId="14100"/>
          <ac:spMkLst>
            <pc:docMk/>
            <pc:sldMk cId="3838424096" sldId="364"/>
            <ac:spMk id="10" creationId="{D4AF8FBF-2225-499E-923A-896489974C95}"/>
          </ac:spMkLst>
        </pc:spChg>
        <pc:picChg chg="add mod">
          <ac:chgData name="Vilém Pařil" userId="6b10bf01-05f6-476c-933b-5a8f5aee7bf3" providerId="ADAL" clId="{2C550AE9-B5F1-4BF5-AD05-31AC6E34B3FE}" dt="2024-03-20T12:40:21.773" v="184" actId="14100"/>
          <ac:picMkLst>
            <pc:docMk/>
            <pc:sldMk cId="3838424096" sldId="364"/>
            <ac:picMk id="11" creationId="{93B4E5B2-009C-4882-ACA7-D57540BBEC6C}"/>
          </ac:picMkLst>
        </pc:picChg>
        <pc:picChg chg="add mod">
          <ac:chgData name="Vilém Pařil" userId="6b10bf01-05f6-476c-933b-5a8f5aee7bf3" providerId="ADAL" clId="{2C550AE9-B5F1-4BF5-AD05-31AC6E34B3FE}" dt="2024-03-20T12:40:36.133" v="188" actId="14100"/>
          <ac:picMkLst>
            <pc:docMk/>
            <pc:sldMk cId="3838424096" sldId="364"/>
            <ac:picMk id="12" creationId="{01A1F8A9-340F-41CF-8FDB-A9E29E31477F}"/>
          </ac:picMkLst>
        </pc:picChg>
      </pc:sldChg>
      <pc:sldChg chg="addSp delSp modSp add mod ord">
        <pc:chgData name="Vilém Pařil" userId="6b10bf01-05f6-476c-933b-5a8f5aee7bf3" providerId="ADAL" clId="{2C550AE9-B5F1-4BF5-AD05-31AC6E34B3FE}" dt="2024-03-20T12:55:29.572" v="273"/>
        <pc:sldMkLst>
          <pc:docMk/>
          <pc:sldMk cId="4236600892" sldId="365"/>
        </pc:sldMkLst>
        <pc:spChg chg="mod">
          <ac:chgData name="Vilém Pařil" userId="6b10bf01-05f6-476c-933b-5a8f5aee7bf3" providerId="ADAL" clId="{2C550AE9-B5F1-4BF5-AD05-31AC6E34B3FE}" dt="2024-03-20T12:50:51.326" v="238" actId="20577"/>
          <ac:spMkLst>
            <pc:docMk/>
            <pc:sldMk cId="4236600892" sldId="365"/>
            <ac:spMk id="5" creationId="{FF60C22D-F579-20CC-ED36-1C24C620F329}"/>
          </ac:spMkLst>
        </pc:spChg>
        <pc:spChg chg="del">
          <ac:chgData name="Vilém Pařil" userId="6b10bf01-05f6-476c-933b-5a8f5aee7bf3" providerId="ADAL" clId="{2C550AE9-B5F1-4BF5-AD05-31AC6E34B3FE}" dt="2024-03-20T12:50:54.745" v="239" actId="478"/>
          <ac:spMkLst>
            <pc:docMk/>
            <pc:sldMk cId="4236600892" sldId="365"/>
            <ac:spMk id="7" creationId="{D405C20B-D6CE-3712-0F7B-6A88D03ED150}"/>
          </ac:spMkLst>
        </pc:spChg>
        <pc:spChg chg="del">
          <ac:chgData name="Vilém Pařil" userId="6b10bf01-05f6-476c-933b-5a8f5aee7bf3" providerId="ADAL" clId="{2C550AE9-B5F1-4BF5-AD05-31AC6E34B3FE}" dt="2024-03-20T12:50:56.231" v="240" actId="478"/>
          <ac:spMkLst>
            <pc:docMk/>
            <pc:sldMk cId="4236600892" sldId="365"/>
            <ac:spMk id="8" creationId="{0D28B3AD-85E5-3899-C09B-6BA0228C27ED}"/>
          </ac:spMkLst>
        </pc:spChg>
        <pc:spChg chg="add del mod">
          <ac:chgData name="Vilém Pařil" userId="6b10bf01-05f6-476c-933b-5a8f5aee7bf3" providerId="ADAL" clId="{2C550AE9-B5F1-4BF5-AD05-31AC6E34B3FE}" dt="2024-03-20T12:50:57.703" v="241" actId="478"/>
          <ac:spMkLst>
            <pc:docMk/>
            <pc:sldMk cId="4236600892" sldId="365"/>
            <ac:spMk id="11" creationId="{5E46860F-E970-4938-8108-409B310063F7}"/>
          </ac:spMkLst>
        </pc:spChg>
        <pc:spChg chg="add del mod">
          <ac:chgData name="Vilém Pařil" userId="6b10bf01-05f6-476c-933b-5a8f5aee7bf3" providerId="ADAL" clId="{2C550AE9-B5F1-4BF5-AD05-31AC6E34B3FE}" dt="2024-03-20T12:50:58.649" v="242" actId="478"/>
          <ac:spMkLst>
            <pc:docMk/>
            <pc:sldMk cId="4236600892" sldId="365"/>
            <ac:spMk id="13" creationId="{A002D58A-B703-436B-BB43-92C15C9E01E1}"/>
          </ac:spMkLst>
        </pc:spChg>
        <pc:spChg chg="add mod">
          <ac:chgData name="Vilém Pařil" userId="6b10bf01-05f6-476c-933b-5a8f5aee7bf3" providerId="ADAL" clId="{2C550AE9-B5F1-4BF5-AD05-31AC6E34B3FE}" dt="2024-03-20T12:51:53.475" v="252" actId="1076"/>
          <ac:spMkLst>
            <pc:docMk/>
            <pc:sldMk cId="4236600892" sldId="365"/>
            <ac:spMk id="14" creationId="{DE8B02C3-681C-442C-97F8-250B7948BCC9}"/>
          </ac:spMkLst>
        </pc:spChg>
        <pc:graphicFrameChg chg="del">
          <ac:chgData name="Vilém Pařil" userId="6b10bf01-05f6-476c-933b-5a8f5aee7bf3" providerId="ADAL" clId="{2C550AE9-B5F1-4BF5-AD05-31AC6E34B3FE}" dt="2024-03-20T12:50:36.751" v="209" actId="478"/>
          <ac:graphicFrameMkLst>
            <pc:docMk/>
            <pc:sldMk cId="4236600892" sldId="365"/>
            <ac:graphicFrameMk id="9" creationId="{E40DAB54-1E88-9238-47C8-BC9E136ED9A2}"/>
          </ac:graphicFrameMkLst>
        </pc:graphicFrameChg>
        <pc:picChg chg="add mod">
          <ac:chgData name="Vilém Pařil" userId="6b10bf01-05f6-476c-933b-5a8f5aee7bf3" providerId="ADAL" clId="{2C550AE9-B5F1-4BF5-AD05-31AC6E34B3FE}" dt="2024-03-20T12:52:37.116" v="256" actId="1076"/>
          <ac:picMkLst>
            <pc:docMk/>
            <pc:sldMk cId="4236600892" sldId="365"/>
            <ac:picMk id="15" creationId="{D80A3228-8AEF-4846-A8B4-46C1B55A40F1}"/>
          </ac:picMkLst>
        </pc:picChg>
        <pc:picChg chg="add del mod">
          <ac:chgData name="Vilém Pařil" userId="6b10bf01-05f6-476c-933b-5a8f5aee7bf3" providerId="ADAL" clId="{2C550AE9-B5F1-4BF5-AD05-31AC6E34B3FE}" dt="2024-03-20T12:54:36.399" v="263" actId="478"/>
          <ac:picMkLst>
            <pc:docMk/>
            <pc:sldMk cId="4236600892" sldId="365"/>
            <ac:picMk id="16" creationId="{5F04D46A-B000-4847-99B6-944AC8A066A6}"/>
          </ac:picMkLst>
        </pc:picChg>
        <pc:picChg chg="add mod modCrop">
          <ac:chgData name="Vilém Pařil" userId="6b10bf01-05f6-476c-933b-5a8f5aee7bf3" providerId="ADAL" clId="{2C550AE9-B5F1-4BF5-AD05-31AC6E34B3FE}" dt="2024-03-20T12:54:55.277" v="271" actId="1076"/>
          <ac:picMkLst>
            <pc:docMk/>
            <pc:sldMk cId="4236600892" sldId="365"/>
            <ac:picMk id="17" creationId="{531A63F3-0CF3-4254-8DC2-DDADD84B6C14}"/>
          </ac:picMkLst>
        </pc:picChg>
      </pc:sldChg>
    </pc:docChg>
  </pc:docChgLst>
  <pc:docChgLst>
    <pc:chgData name="Vilém Pařil" userId="6b10bf01-05f6-476c-933b-5a8f5aee7bf3" providerId="ADAL" clId="{E315956E-8DBC-402A-A716-82BE84FB49F2}"/>
    <pc:docChg chg="custSel addSld modSld sldOrd">
      <pc:chgData name="Vilém Pařil" userId="6b10bf01-05f6-476c-933b-5a8f5aee7bf3" providerId="ADAL" clId="{E315956E-8DBC-402A-A716-82BE84FB49F2}" dt="2024-11-13T12:53:45.275" v="449" actId="20577"/>
      <pc:docMkLst>
        <pc:docMk/>
      </pc:docMkLst>
      <pc:sldChg chg="modSp mod">
        <pc:chgData name="Vilém Pařil" userId="6b10bf01-05f6-476c-933b-5a8f5aee7bf3" providerId="ADAL" clId="{E315956E-8DBC-402A-A716-82BE84FB49F2}" dt="2024-11-13T12:39:05.399" v="365" actId="20577"/>
        <pc:sldMkLst>
          <pc:docMk/>
          <pc:sldMk cId="241473889" sldId="298"/>
        </pc:sldMkLst>
        <pc:spChg chg="mod">
          <ac:chgData name="Vilém Pařil" userId="6b10bf01-05f6-476c-933b-5a8f5aee7bf3" providerId="ADAL" clId="{E315956E-8DBC-402A-A716-82BE84FB49F2}" dt="2024-11-13T12:39:05.399" v="365" actId="20577"/>
          <ac:spMkLst>
            <pc:docMk/>
            <pc:sldMk cId="241473889" sldId="298"/>
            <ac:spMk id="7" creationId="{D405C20B-D6CE-3712-0F7B-6A88D03ED150}"/>
          </ac:spMkLst>
        </pc:spChg>
      </pc:sldChg>
      <pc:sldChg chg="modSp mod">
        <pc:chgData name="Vilém Pařil" userId="6b10bf01-05f6-476c-933b-5a8f5aee7bf3" providerId="ADAL" clId="{E315956E-8DBC-402A-A716-82BE84FB49F2}" dt="2024-11-13T12:39:29.068" v="367" actId="20577"/>
        <pc:sldMkLst>
          <pc:docMk/>
          <pc:sldMk cId="2028247291" sldId="319"/>
        </pc:sldMkLst>
        <pc:spChg chg="mod">
          <ac:chgData name="Vilém Pařil" userId="6b10bf01-05f6-476c-933b-5a8f5aee7bf3" providerId="ADAL" clId="{E315956E-8DBC-402A-A716-82BE84FB49F2}" dt="2024-11-13T12:39:29.068" v="367" actId="20577"/>
          <ac:spMkLst>
            <pc:docMk/>
            <pc:sldMk cId="2028247291" sldId="319"/>
            <ac:spMk id="7" creationId="{AB13A03E-687F-CE03-6B13-7C1C93025D19}"/>
          </ac:spMkLst>
        </pc:spChg>
      </pc:sldChg>
      <pc:sldChg chg="modSp mod">
        <pc:chgData name="Vilém Pařil" userId="6b10bf01-05f6-476c-933b-5a8f5aee7bf3" providerId="ADAL" clId="{E315956E-8DBC-402A-A716-82BE84FB49F2}" dt="2024-11-13T12:39:42.643" v="369" actId="20577"/>
        <pc:sldMkLst>
          <pc:docMk/>
          <pc:sldMk cId="2980367667" sldId="320"/>
        </pc:sldMkLst>
        <pc:spChg chg="mod">
          <ac:chgData name="Vilém Pařil" userId="6b10bf01-05f6-476c-933b-5a8f5aee7bf3" providerId="ADAL" clId="{E315956E-8DBC-402A-A716-82BE84FB49F2}" dt="2024-11-13T12:39:42.643" v="369" actId="20577"/>
          <ac:spMkLst>
            <pc:docMk/>
            <pc:sldMk cId="2980367667" sldId="320"/>
            <ac:spMk id="4" creationId="{9B53DC85-DC82-71D7-BB72-7CB2BC73F079}"/>
          </ac:spMkLst>
        </pc:spChg>
      </pc:sldChg>
      <pc:sldChg chg="modSp mod">
        <pc:chgData name="Vilém Pařil" userId="6b10bf01-05f6-476c-933b-5a8f5aee7bf3" providerId="ADAL" clId="{E315956E-8DBC-402A-A716-82BE84FB49F2}" dt="2024-11-13T12:41:35.749" v="375" actId="113"/>
        <pc:sldMkLst>
          <pc:docMk/>
          <pc:sldMk cId="2146841843" sldId="321"/>
        </pc:sldMkLst>
        <pc:spChg chg="mod">
          <ac:chgData name="Vilém Pařil" userId="6b10bf01-05f6-476c-933b-5a8f5aee7bf3" providerId="ADAL" clId="{E315956E-8DBC-402A-A716-82BE84FB49F2}" dt="2024-11-13T12:41:35.749" v="375" actId="113"/>
          <ac:spMkLst>
            <pc:docMk/>
            <pc:sldMk cId="2146841843" sldId="321"/>
            <ac:spMk id="7" creationId="{067EB5F8-1A66-801D-2243-C8706E4B266A}"/>
          </ac:spMkLst>
        </pc:spChg>
      </pc:sldChg>
      <pc:sldChg chg="modSp mod">
        <pc:chgData name="Vilém Pařil" userId="6b10bf01-05f6-476c-933b-5a8f5aee7bf3" providerId="ADAL" clId="{E315956E-8DBC-402A-A716-82BE84FB49F2}" dt="2024-11-13T12:43:05.972" v="382" actId="113"/>
        <pc:sldMkLst>
          <pc:docMk/>
          <pc:sldMk cId="4192338557" sldId="322"/>
        </pc:sldMkLst>
        <pc:spChg chg="mod">
          <ac:chgData name="Vilém Pařil" userId="6b10bf01-05f6-476c-933b-5a8f5aee7bf3" providerId="ADAL" clId="{E315956E-8DBC-402A-A716-82BE84FB49F2}" dt="2024-11-13T12:43:05.972" v="382" actId="113"/>
          <ac:spMkLst>
            <pc:docMk/>
            <pc:sldMk cId="4192338557" sldId="322"/>
            <ac:spMk id="7" creationId="{003CF93A-0FF1-AE49-244D-3D034188EB63}"/>
          </ac:spMkLst>
        </pc:spChg>
        <pc:picChg chg="mod">
          <ac:chgData name="Vilém Pařil" userId="6b10bf01-05f6-476c-933b-5a8f5aee7bf3" providerId="ADAL" clId="{E315956E-8DBC-402A-A716-82BE84FB49F2}" dt="2024-11-13T12:42:52.547" v="381" actId="1076"/>
          <ac:picMkLst>
            <pc:docMk/>
            <pc:sldMk cId="4192338557" sldId="322"/>
            <ac:picMk id="11" creationId="{39F90DF1-7344-5B1D-0CE6-43E456D1759A}"/>
          </ac:picMkLst>
        </pc:picChg>
      </pc:sldChg>
      <pc:sldChg chg="modSp mod ord">
        <pc:chgData name="Vilém Pařil" userId="6b10bf01-05f6-476c-933b-5a8f5aee7bf3" providerId="ADAL" clId="{E315956E-8DBC-402A-A716-82BE84FB49F2}" dt="2024-11-13T12:50:25.064" v="400" actId="113"/>
        <pc:sldMkLst>
          <pc:docMk/>
          <pc:sldMk cId="715812097" sldId="323"/>
        </pc:sldMkLst>
        <pc:spChg chg="mod">
          <ac:chgData name="Vilém Pařil" userId="6b10bf01-05f6-476c-933b-5a8f5aee7bf3" providerId="ADAL" clId="{E315956E-8DBC-402A-A716-82BE84FB49F2}" dt="2024-11-13T12:48:55.739" v="385"/>
          <ac:spMkLst>
            <pc:docMk/>
            <pc:sldMk cId="715812097" sldId="323"/>
            <ac:spMk id="5" creationId="{5C1BDFF9-A531-891E-7C02-D60AC73E31EA}"/>
          </ac:spMkLst>
        </pc:spChg>
        <pc:spChg chg="mod">
          <ac:chgData name="Vilém Pařil" userId="6b10bf01-05f6-476c-933b-5a8f5aee7bf3" providerId="ADAL" clId="{E315956E-8DBC-402A-A716-82BE84FB49F2}" dt="2024-11-13T12:50:25.064" v="400" actId="113"/>
          <ac:spMkLst>
            <pc:docMk/>
            <pc:sldMk cId="715812097" sldId="323"/>
            <ac:spMk id="7" creationId="{0A90E692-6A97-9282-1CC1-03C5E4C50DEE}"/>
          </ac:spMkLst>
        </pc:spChg>
      </pc:sldChg>
      <pc:sldChg chg="modSp mod">
        <pc:chgData name="Vilém Pařil" userId="6b10bf01-05f6-476c-933b-5a8f5aee7bf3" providerId="ADAL" clId="{E315956E-8DBC-402A-A716-82BE84FB49F2}" dt="2024-11-13T12:29:34.102" v="194" actId="14100"/>
        <pc:sldMkLst>
          <pc:docMk/>
          <pc:sldMk cId="4129253585" sldId="325"/>
        </pc:sldMkLst>
        <pc:spChg chg="mod">
          <ac:chgData name="Vilém Pařil" userId="6b10bf01-05f6-476c-933b-5a8f5aee7bf3" providerId="ADAL" clId="{E315956E-8DBC-402A-A716-82BE84FB49F2}" dt="2024-11-13T12:29:34.102" v="194" actId="14100"/>
          <ac:spMkLst>
            <pc:docMk/>
            <pc:sldMk cId="4129253585" sldId="325"/>
            <ac:spMk id="7" creationId="{71D29F5F-339E-CEA0-5B19-CFE89620F67E}"/>
          </ac:spMkLst>
        </pc:spChg>
      </pc:sldChg>
      <pc:sldChg chg="modSp mod">
        <pc:chgData name="Vilém Pařil" userId="6b10bf01-05f6-476c-933b-5a8f5aee7bf3" providerId="ADAL" clId="{E315956E-8DBC-402A-A716-82BE84FB49F2}" dt="2024-11-13T12:27:18.035" v="141" actId="20577"/>
        <pc:sldMkLst>
          <pc:docMk/>
          <pc:sldMk cId="2272179765" sldId="330"/>
        </pc:sldMkLst>
        <pc:spChg chg="mod">
          <ac:chgData name="Vilém Pařil" userId="6b10bf01-05f6-476c-933b-5a8f5aee7bf3" providerId="ADAL" clId="{E315956E-8DBC-402A-A716-82BE84FB49F2}" dt="2024-11-13T12:13:52.365" v="93" actId="20577"/>
          <ac:spMkLst>
            <pc:docMk/>
            <pc:sldMk cId="2272179765" sldId="330"/>
            <ac:spMk id="5" creationId="{43FE3BAF-DACB-5DE2-C1BA-807F7EDEF327}"/>
          </ac:spMkLst>
        </pc:spChg>
        <pc:spChg chg="mod">
          <ac:chgData name="Vilém Pařil" userId="6b10bf01-05f6-476c-933b-5a8f5aee7bf3" providerId="ADAL" clId="{E315956E-8DBC-402A-A716-82BE84FB49F2}" dt="2024-11-13T12:27:18.035" v="141" actId="20577"/>
          <ac:spMkLst>
            <pc:docMk/>
            <pc:sldMk cId="2272179765" sldId="330"/>
            <ac:spMk id="7" creationId="{D3A6C7A9-1121-FF94-7EBE-88B15919F3F2}"/>
          </ac:spMkLst>
        </pc:spChg>
      </pc:sldChg>
      <pc:sldChg chg="delSp modSp mod ord">
        <pc:chgData name="Vilém Pařil" userId="6b10bf01-05f6-476c-933b-5a8f5aee7bf3" providerId="ADAL" clId="{E315956E-8DBC-402A-A716-82BE84FB49F2}" dt="2024-11-13T12:43:29.859" v="383" actId="1076"/>
        <pc:sldMkLst>
          <pc:docMk/>
          <pc:sldMk cId="3186158259" sldId="331"/>
        </pc:sldMkLst>
        <pc:spChg chg="mod">
          <ac:chgData name="Vilém Pařil" userId="6b10bf01-05f6-476c-933b-5a8f5aee7bf3" providerId="ADAL" clId="{E315956E-8DBC-402A-A716-82BE84FB49F2}" dt="2024-11-13T12:33:32.118" v="242" actId="20577"/>
          <ac:spMkLst>
            <pc:docMk/>
            <pc:sldMk cId="3186158259" sldId="331"/>
            <ac:spMk id="5" creationId="{12752A05-D6AC-D244-EE82-979A042EFDCE}"/>
          </ac:spMkLst>
        </pc:spChg>
        <pc:picChg chg="del">
          <ac:chgData name="Vilém Pařil" userId="6b10bf01-05f6-476c-933b-5a8f5aee7bf3" providerId="ADAL" clId="{E315956E-8DBC-402A-A716-82BE84FB49F2}" dt="2024-11-13T12:35:29.205" v="293" actId="21"/>
          <ac:picMkLst>
            <pc:docMk/>
            <pc:sldMk cId="3186158259" sldId="331"/>
            <ac:picMk id="8" creationId="{BA5A5A3B-CD58-72B6-DE45-91A610D8E385}"/>
          </ac:picMkLst>
        </pc:picChg>
        <pc:picChg chg="mod">
          <ac:chgData name="Vilém Pařil" userId="6b10bf01-05f6-476c-933b-5a8f5aee7bf3" providerId="ADAL" clId="{E315956E-8DBC-402A-A716-82BE84FB49F2}" dt="2024-11-13T12:43:29.859" v="383" actId="1076"/>
          <ac:picMkLst>
            <pc:docMk/>
            <pc:sldMk cId="3186158259" sldId="331"/>
            <ac:picMk id="12" creationId="{1DB5980C-43E7-FDD3-36C0-4DA962F004C3}"/>
          </ac:picMkLst>
        </pc:picChg>
      </pc:sldChg>
      <pc:sldChg chg="modSp mod ord">
        <pc:chgData name="Vilém Pařil" userId="6b10bf01-05f6-476c-933b-5a8f5aee7bf3" providerId="ADAL" clId="{E315956E-8DBC-402A-A716-82BE84FB49F2}" dt="2024-11-13T12:42:20.018" v="377"/>
        <pc:sldMkLst>
          <pc:docMk/>
          <pc:sldMk cId="1307508797" sldId="332"/>
        </pc:sldMkLst>
        <pc:spChg chg="mod">
          <ac:chgData name="Vilém Pařil" userId="6b10bf01-05f6-476c-933b-5a8f5aee7bf3" providerId="ADAL" clId="{E315956E-8DBC-402A-A716-82BE84FB49F2}" dt="2024-11-13T12:33:54.668" v="253" actId="14100"/>
          <ac:spMkLst>
            <pc:docMk/>
            <pc:sldMk cId="1307508797" sldId="332"/>
            <ac:spMk id="4" creationId="{69F98620-F8EA-56E4-844B-EB4E389C565C}"/>
          </ac:spMkLst>
        </pc:spChg>
        <pc:spChg chg="mod">
          <ac:chgData name="Vilém Pařil" userId="6b10bf01-05f6-476c-933b-5a8f5aee7bf3" providerId="ADAL" clId="{E315956E-8DBC-402A-A716-82BE84FB49F2}" dt="2024-11-13T12:34:00.836" v="255" actId="14100"/>
          <ac:spMkLst>
            <pc:docMk/>
            <pc:sldMk cId="1307508797" sldId="332"/>
            <ac:spMk id="5" creationId="{71845249-CAA1-F177-FEC6-B913B4BF1096}"/>
          </ac:spMkLst>
        </pc:spChg>
        <pc:spChg chg="mod">
          <ac:chgData name="Vilém Pařil" userId="6b10bf01-05f6-476c-933b-5a8f5aee7bf3" providerId="ADAL" clId="{E315956E-8DBC-402A-A716-82BE84FB49F2}" dt="2024-11-13T12:33:49.581" v="251" actId="20577"/>
          <ac:spMkLst>
            <pc:docMk/>
            <pc:sldMk cId="1307508797" sldId="332"/>
            <ac:spMk id="7" creationId="{6E607B11-BF8C-DBCD-8E39-07AD7EFABD5E}"/>
          </ac:spMkLst>
        </pc:spChg>
      </pc:sldChg>
      <pc:sldChg chg="modSp ord">
        <pc:chgData name="Vilém Pařil" userId="6b10bf01-05f6-476c-933b-5a8f5aee7bf3" providerId="ADAL" clId="{E315956E-8DBC-402A-A716-82BE84FB49F2}" dt="2024-11-13T12:42:20.018" v="377"/>
        <pc:sldMkLst>
          <pc:docMk/>
          <pc:sldMk cId="1320326977" sldId="333"/>
        </pc:sldMkLst>
        <pc:spChg chg="mod">
          <ac:chgData name="Vilém Pařil" userId="6b10bf01-05f6-476c-933b-5a8f5aee7bf3" providerId="ADAL" clId="{E315956E-8DBC-402A-A716-82BE84FB49F2}" dt="2024-11-13T12:35:06.955" v="285"/>
          <ac:spMkLst>
            <pc:docMk/>
            <pc:sldMk cId="1320326977" sldId="333"/>
            <ac:spMk id="5" creationId="{BDAD7E2E-3911-8A71-F0D6-FACD1BFAEF57}"/>
          </ac:spMkLst>
        </pc:spChg>
      </pc:sldChg>
      <pc:sldChg chg="modSp mod ord">
        <pc:chgData name="Vilém Pařil" userId="6b10bf01-05f6-476c-933b-5a8f5aee7bf3" providerId="ADAL" clId="{E315956E-8DBC-402A-A716-82BE84FB49F2}" dt="2024-11-13T12:42:20.018" v="377"/>
        <pc:sldMkLst>
          <pc:docMk/>
          <pc:sldMk cId="3530317818" sldId="335"/>
        </pc:sldMkLst>
        <pc:spChg chg="mod">
          <ac:chgData name="Vilém Pařil" userId="6b10bf01-05f6-476c-933b-5a8f5aee7bf3" providerId="ADAL" clId="{E315956E-8DBC-402A-A716-82BE84FB49F2}" dt="2024-11-13T12:34:26.724" v="280" actId="14100"/>
          <ac:spMkLst>
            <pc:docMk/>
            <pc:sldMk cId="3530317818" sldId="335"/>
            <ac:spMk id="5" creationId="{873EE593-ED2C-87F1-8004-2A9FC16A4FEA}"/>
          </ac:spMkLst>
        </pc:spChg>
        <pc:spChg chg="mod">
          <ac:chgData name="Vilém Pařil" userId="6b10bf01-05f6-476c-933b-5a8f5aee7bf3" providerId="ADAL" clId="{E315956E-8DBC-402A-A716-82BE84FB49F2}" dt="2024-11-13T12:34:20.437" v="278" actId="14100"/>
          <ac:spMkLst>
            <pc:docMk/>
            <pc:sldMk cId="3530317818" sldId="335"/>
            <ac:spMk id="7" creationId="{1912E2AE-4792-BAD2-A88C-F55420ABFBFE}"/>
          </ac:spMkLst>
        </pc:spChg>
      </pc:sldChg>
      <pc:sldChg chg="modSp mod">
        <pc:chgData name="Vilém Pařil" userId="6b10bf01-05f6-476c-933b-5a8f5aee7bf3" providerId="ADAL" clId="{E315956E-8DBC-402A-A716-82BE84FB49F2}" dt="2024-11-13T12:52:25.298" v="421" actId="20577"/>
        <pc:sldMkLst>
          <pc:docMk/>
          <pc:sldMk cId="4255008790" sldId="337"/>
        </pc:sldMkLst>
        <pc:spChg chg="mod">
          <ac:chgData name="Vilém Pařil" userId="6b10bf01-05f6-476c-933b-5a8f5aee7bf3" providerId="ADAL" clId="{E315956E-8DBC-402A-A716-82BE84FB49F2}" dt="2024-11-13T12:52:25.298" v="421" actId="20577"/>
          <ac:spMkLst>
            <pc:docMk/>
            <pc:sldMk cId="4255008790" sldId="337"/>
            <ac:spMk id="7" creationId="{C4C9E721-D79E-24CB-980B-636DB48A7066}"/>
          </ac:spMkLst>
        </pc:spChg>
      </pc:sldChg>
      <pc:sldChg chg="modSp mod">
        <pc:chgData name="Vilém Pařil" userId="6b10bf01-05f6-476c-933b-5a8f5aee7bf3" providerId="ADAL" clId="{E315956E-8DBC-402A-A716-82BE84FB49F2}" dt="2024-11-13T12:52:37.141" v="424" actId="20577"/>
        <pc:sldMkLst>
          <pc:docMk/>
          <pc:sldMk cId="3958782740" sldId="338"/>
        </pc:sldMkLst>
        <pc:spChg chg="mod">
          <ac:chgData name="Vilém Pařil" userId="6b10bf01-05f6-476c-933b-5a8f5aee7bf3" providerId="ADAL" clId="{E315956E-8DBC-402A-A716-82BE84FB49F2}" dt="2024-11-13T12:52:37.141" v="424" actId="20577"/>
          <ac:spMkLst>
            <pc:docMk/>
            <pc:sldMk cId="3958782740" sldId="338"/>
            <ac:spMk id="7" creationId="{C02507DC-1F23-A667-2A07-1FC65D882D83}"/>
          </ac:spMkLst>
        </pc:spChg>
      </pc:sldChg>
      <pc:sldChg chg="modSp mod">
        <pc:chgData name="Vilém Pařil" userId="6b10bf01-05f6-476c-933b-5a8f5aee7bf3" providerId="ADAL" clId="{E315956E-8DBC-402A-A716-82BE84FB49F2}" dt="2024-11-13T12:52:46.429" v="427" actId="20577"/>
        <pc:sldMkLst>
          <pc:docMk/>
          <pc:sldMk cId="2367362706" sldId="339"/>
        </pc:sldMkLst>
        <pc:spChg chg="mod">
          <ac:chgData name="Vilém Pařil" userId="6b10bf01-05f6-476c-933b-5a8f5aee7bf3" providerId="ADAL" clId="{E315956E-8DBC-402A-A716-82BE84FB49F2}" dt="2024-11-13T12:52:46.429" v="427" actId="20577"/>
          <ac:spMkLst>
            <pc:docMk/>
            <pc:sldMk cId="2367362706" sldId="339"/>
            <ac:spMk id="7" creationId="{E002D460-D292-8EC0-D659-18418D81052C}"/>
          </ac:spMkLst>
        </pc:spChg>
      </pc:sldChg>
      <pc:sldChg chg="modSp mod">
        <pc:chgData name="Vilém Pařil" userId="6b10bf01-05f6-476c-933b-5a8f5aee7bf3" providerId="ADAL" clId="{E315956E-8DBC-402A-A716-82BE84FB49F2}" dt="2024-11-13T12:30:22.767" v="216" actId="20577"/>
        <pc:sldMkLst>
          <pc:docMk/>
          <pc:sldMk cId="588701206" sldId="342"/>
        </pc:sldMkLst>
        <pc:spChg chg="mod">
          <ac:chgData name="Vilém Pařil" userId="6b10bf01-05f6-476c-933b-5a8f5aee7bf3" providerId="ADAL" clId="{E315956E-8DBC-402A-A716-82BE84FB49F2}" dt="2024-11-13T12:30:22.767" v="216" actId="20577"/>
          <ac:spMkLst>
            <pc:docMk/>
            <pc:sldMk cId="588701206" sldId="342"/>
            <ac:spMk id="7" creationId="{8C794130-1AA3-4125-4686-47312643AFF2}"/>
          </ac:spMkLst>
        </pc:spChg>
      </pc:sldChg>
      <pc:sldChg chg="modSp mod">
        <pc:chgData name="Vilém Pařil" userId="6b10bf01-05f6-476c-933b-5a8f5aee7bf3" providerId="ADAL" clId="{E315956E-8DBC-402A-A716-82BE84FB49F2}" dt="2024-11-13T12:53:45.275" v="449" actId="20577"/>
        <pc:sldMkLst>
          <pc:docMk/>
          <pc:sldMk cId="1923798896" sldId="344"/>
        </pc:sldMkLst>
        <pc:spChg chg="mod">
          <ac:chgData name="Vilém Pařil" userId="6b10bf01-05f6-476c-933b-5a8f5aee7bf3" providerId="ADAL" clId="{E315956E-8DBC-402A-A716-82BE84FB49F2}" dt="2024-11-13T12:53:45.275" v="449" actId="20577"/>
          <ac:spMkLst>
            <pc:docMk/>
            <pc:sldMk cId="1923798896" sldId="344"/>
            <ac:spMk id="7" creationId="{EDD2A1E6-B4A9-74EC-8680-8402179A4387}"/>
          </ac:spMkLst>
        </pc:spChg>
      </pc:sldChg>
      <pc:sldChg chg="modSp mod ord">
        <pc:chgData name="Vilém Pařil" userId="6b10bf01-05f6-476c-933b-5a8f5aee7bf3" providerId="ADAL" clId="{E315956E-8DBC-402A-A716-82BE84FB49F2}" dt="2024-11-13T12:25:21.667" v="130"/>
        <pc:sldMkLst>
          <pc:docMk/>
          <pc:sldMk cId="324329720" sldId="347"/>
        </pc:sldMkLst>
        <pc:spChg chg="mod">
          <ac:chgData name="Vilém Pařil" userId="6b10bf01-05f6-476c-933b-5a8f5aee7bf3" providerId="ADAL" clId="{E315956E-8DBC-402A-A716-82BE84FB49F2}" dt="2024-11-13T12:22:39.609" v="124" actId="14100"/>
          <ac:spMkLst>
            <pc:docMk/>
            <pc:sldMk cId="324329720" sldId="347"/>
            <ac:spMk id="5" creationId="{BAFEC89D-3F00-C345-422B-126ABC4CAD9F}"/>
          </ac:spMkLst>
        </pc:spChg>
      </pc:sldChg>
      <pc:sldChg chg="modSp mod ord">
        <pc:chgData name="Vilém Pařil" userId="6b10bf01-05f6-476c-933b-5a8f5aee7bf3" providerId="ADAL" clId="{E315956E-8DBC-402A-A716-82BE84FB49F2}" dt="2024-11-13T12:25:23.749" v="132"/>
        <pc:sldMkLst>
          <pc:docMk/>
          <pc:sldMk cId="460119787" sldId="348"/>
        </pc:sldMkLst>
        <pc:spChg chg="mod">
          <ac:chgData name="Vilém Pařil" userId="6b10bf01-05f6-476c-933b-5a8f5aee7bf3" providerId="ADAL" clId="{E315956E-8DBC-402A-A716-82BE84FB49F2}" dt="2024-11-13T12:22:45.226" v="127" actId="14100"/>
          <ac:spMkLst>
            <pc:docMk/>
            <pc:sldMk cId="460119787" sldId="348"/>
            <ac:spMk id="5" creationId="{7A95EBFF-E8BF-1180-01DA-28CE103A4319}"/>
          </ac:spMkLst>
        </pc:spChg>
      </pc:sldChg>
      <pc:sldChg chg="modSp mod">
        <pc:chgData name="Vilém Pařil" userId="6b10bf01-05f6-476c-933b-5a8f5aee7bf3" providerId="ADAL" clId="{E315956E-8DBC-402A-A716-82BE84FB49F2}" dt="2024-11-13T12:23:51.072" v="128" actId="1076"/>
        <pc:sldMkLst>
          <pc:docMk/>
          <pc:sldMk cId="3212749873" sldId="350"/>
        </pc:sldMkLst>
        <pc:picChg chg="mod">
          <ac:chgData name="Vilém Pařil" userId="6b10bf01-05f6-476c-933b-5a8f5aee7bf3" providerId="ADAL" clId="{E315956E-8DBC-402A-A716-82BE84FB49F2}" dt="2024-11-13T12:23:51.072" v="128" actId="1076"/>
          <ac:picMkLst>
            <pc:docMk/>
            <pc:sldMk cId="3212749873" sldId="350"/>
            <ac:picMk id="9" creationId="{D50F1FE8-5C8C-8EB1-B978-269B5F9DF120}"/>
          </ac:picMkLst>
        </pc:picChg>
      </pc:sldChg>
      <pc:sldChg chg="modSp add mod ord">
        <pc:chgData name="Vilém Pařil" userId="6b10bf01-05f6-476c-933b-5a8f5aee7bf3" providerId="ADAL" clId="{E315956E-8DBC-402A-A716-82BE84FB49F2}" dt="2024-11-13T12:37:30.804" v="338" actId="20577"/>
        <pc:sldMkLst>
          <pc:docMk/>
          <pc:sldMk cId="524166694" sldId="351"/>
        </pc:sldMkLst>
        <pc:spChg chg="mod">
          <ac:chgData name="Vilém Pařil" userId="6b10bf01-05f6-476c-933b-5a8f5aee7bf3" providerId="ADAL" clId="{E315956E-8DBC-402A-A716-82BE84FB49F2}" dt="2024-11-13T12:09:41.435" v="23" actId="20577"/>
          <ac:spMkLst>
            <pc:docMk/>
            <pc:sldMk cId="524166694" sldId="351"/>
            <ac:spMk id="4" creationId="{D338E19A-3B39-C15F-E0EC-3D13EB1350D2}"/>
          </ac:spMkLst>
        </pc:spChg>
        <pc:spChg chg="mod">
          <ac:chgData name="Vilém Pařil" userId="6b10bf01-05f6-476c-933b-5a8f5aee7bf3" providerId="ADAL" clId="{E315956E-8DBC-402A-A716-82BE84FB49F2}" dt="2024-11-13T12:09:30.502" v="9" actId="20577"/>
          <ac:spMkLst>
            <pc:docMk/>
            <pc:sldMk cId="524166694" sldId="351"/>
            <ac:spMk id="5" creationId="{FF60C22D-F579-20CC-ED36-1C24C620F329}"/>
          </ac:spMkLst>
        </pc:spChg>
        <pc:spChg chg="mod">
          <ac:chgData name="Vilém Pařil" userId="6b10bf01-05f6-476c-933b-5a8f5aee7bf3" providerId="ADAL" clId="{E315956E-8DBC-402A-A716-82BE84FB49F2}" dt="2024-11-13T12:37:30.804" v="338" actId="20577"/>
          <ac:spMkLst>
            <pc:docMk/>
            <pc:sldMk cId="524166694" sldId="351"/>
            <ac:spMk id="7" creationId="{D405C20B-D6CE-3712-0F7B-6A88D03ED150}"/>
          </ac:spMkLst>
        </pc:spChg>
      </pc:sldChg>
      <pc:sldChg chg="addSp delSp modSp add mod">
        <pc:chgData name="Vilém Pařil" userId="6b10bf01-05f6-476c-933b-5a8f5aee7bf3" providerId="ADAL" clId="{E315956E-8DBC-402A-A716-82BE84FB49F2}" dt="2024-11-13T12:19:40.659" v="120" actId="14100"/>
        <pc:sldMkLst>
          <pc:docMk/>
          <pc:sldMk cId="3688100074" sldId="352"/>
        </pc:sldMkLst>
        <pc:picChg chg="add mod modCrop">
          <ac:chgData name="Vilém Pařil" userId="6b10bf01-05f6-476c-933b-5a8f5aee7bf3" providerId="ADAL" clId="{E315956E-8DBC-402A-A716-82BE84FB49F2}" dt="2024-11-13T12:19:40.659" v="120" actId="14100"/>
          <ac:picMkLst>
            <pc:docMk/>
            <pc:sldMk cId="3688100074" sldId="352"/>
            <ac:picMk id="6" creationId="{0785C5A8-E58C-4CEF-BAC6-B43C908AB4CE}"/>
          </ac:picMkLst>
        </pc:picChg>
        <pc:picChg chg="del">
          <ac:chgData name="Vilém Pařil" userId="6b10bf01-05f6-476c-933b-5a8f5aee7bf3" providerId="ADAL" clId="{E315956E-8DBC-402A-A716-82BE84FB49F2}" dt="2024-11-13T12:19:03.741" v="109" actId="478"/>
          <ac:picMkLst>
            <pc:docMk/>
            <pc:sldMk cId="3688100074" sldId="352"/>
            <ac:picMk id="9" creationId="{D50F1FE8-5C8C-8EB1-B978-269B5F9DF120}"/>
          </ac:picMkLst>
        </pc:picChg>
      </pc:sldChg>
      <pc:sldChg chg="addSp delSp modSp add mod ord">
        <pc:chgData name="Vilém Pařil" userId="6b10bf01-05f6-476c-933b-5a8f5aee7bf3" providerId="ADAL" clId="{E315956E-8DBC-402A-A716-82BE84FB49F2}" dt="2024-11-13T12:44:22.272" v="384" actId="6549"/>
        <pc:sldMkLst>
          <pc:docMk/>
          <pc:sldMk cId="3256865810" sldId="353"/>
        </pc:sldMkLst>
        <pc:spChg chg="del">
          <ac:chgData name="Vilém Pařil" userId="6b10bf01-05f6-476c-933b-5a8f5aee7bf3" providerId="ADAL" clId="{E315956E-8DBC-402A-A716-82BE84FB49F2}" dt="2024-11-13T12:35:27.198" v="292" actId="478"/>
          <ac:spMkLst>
            <pc:docMk/>
            <pc:sldMk cId="3256865810" sldId="353"/>
            <ac:spMk id="4" creationId="{69F98620-F8EA-56E4-844B-EB4E389C565C}"/>
          </ac:spMkLst>
        </pc:spChg>
        <pc:spChg chg="del">
          <ac:chgData name="Vilém Pařil" userId="6b10bf01-05f6-476c-933b-5a8f5aee7bf3" providerId="ADAL" clId="{E315956E-8DBC-402A-A716-82BE84FB49F2}" dt="2024-11-13T12:35:23.180" v="290" actId="478"/>
          <ac:spMkLst>
            <pc:docMk/>
            <pc:sldMk cId="3256865810" sldId="353"/>
            <ac:spMk id="7" creationId="{6E607B11-BF8C-DBCD-8E39-07AD7EFABD5E}"/>
          </ac:spMkLst>
        </pc:spChg>
        <pc:spChg chg="add del mod">
          <ac:chgData name="Vilém Pařil" userId="6b10bf01-05f6-476c-933b-5a8f5aee7bf3" providerId="ADAL" clId="{E315956E-8DBC-402A-A716-82BE84FB49F2}" dt="2024-11-13T12:35:25.637" v="291" actId="478"/>
          <ac:spMkLst>
            <pc:docMk/>
            <pc:sldMk cId="3256865810" sldId="353"/>
            <ac:spMk id="9" creationId="{A7A5CBB6-A5AD-431B-A41F-10FF10E23209}"/>
          </ac:spMkLst>
        </pc:spChg>
        <pc:spChg chg="add del mod">
          <ac:chgData name="Vilém Pařil" userId="6b10bf01-05f6-476c-933b-5a8f5aee7bf3" providerId="ADAL" clId="{E315956E-8DBC-402A-A716-82BE84FB49F2}" dt="2024-11-13T12:35:38.658" v="297" actId="478"/>
          <ac:spMkLst>
            <pc:docMk/>
            <pc:sldMk cId="3256865810" sldId="353"/>
            <ac:spMk id="11" creationId="{2FC248D8-868F-4494-B9F6-06CA705C834D}"/>
          </ac:spMkLst>
        </pc:spChg>
        <pc:spChg chg="add">
          <ac:chgData name="Vilém Pařil" userId="6b10bf01-05f6-476c-933b-5a8f5aee7bf3" providerId="ADAL" clId="{E315956E-8DBC-402A-A716-82BE84FB49F2}" dt="2024-11-13T12:35:45.209" v="298"/>
          <ac:spMkLst>
            <pc:docMk/>
            <pc:sldMk cId="3256865810" sldId="353"/>
            <ac:spMk id="13" creationId="{57D301D4-13DE-40F0-B9E1-B52EF3566847}"/>
          </ac:spMkLst>
        </pc:spChg>
        <pc:spChg chg="add mod">
          <ac:chgData name="Vilém Pařil" userId="6b10bf01-05f6-476c-933b-5a8f5aee7bf3" providerId="ADAL" clId="{E315956E-8DBC-402A-A716-82BE84FB49F2}" dt="2024-11-13T12:44:22.272" v="384" actId="6549"/>
          <ac:spMkLst>
            <pc:docMk/>
            <pc:sldMk cId="3256865810" sldId="353"/>
            <ac:spMk id="14" creationId="{90D841BE-272D-4AF1-9C92-5FB583E1AA81}"/>
          </ac:spMkLst>
        </pc:spChg>
        <pc:picChg chg="del">
          <ac:chgData name="Vilém Pařil" userId="6b10bf01-05f6-476c-933b-5a8f5aee7bf3" providerId="ADAL" clId="{E315956E-8DBC-402A-A716-82BE84FB49F2}" dt="2024-11-13T12:35:21.446" v="289" actId="478"/>
          <ac:picMkLst>
            <pc:docMk/>
            <pc:sldMk cId="3256865810" sldId="353"/>
            <ac:picMk id="8" creationId="{3DD71174-47E8-E01B-FAB6-8AD16021FB35}"/>
          </ac:picMkLst>
        </pc:picChg>
        <pc:picChg chg="add mod">
          <ac:chgData name="Vilém Pařil" userId="6b10bf01-05f6-476c-933b-5a8f5aee7bf3" providerId="ADAL" clId="{E315956E-8DBC-402A-A716-82BE84FB49F2}" dt="2024-11-13T12:35:58.611" v="301" actId="1076"/>
          <ac:picMkLst>
            <pc:docMk/>
            <pc:sldMk cId="3256865810" sldId="353"/>
            <ac:picMk id="12" creationId="{7102E5C3-D737-45E9-882F-D4545256FDD1}"/>
          </ac:picMkLst>
        </pc:picChg>
      </pc:sldChg>
    </pc:docChg>
  </pc:docChgLst>
  <pc:docChgLst>
    <pc:chgData name="Vilém Pařil" userId="6b10bf01-05f6-476c-933b-5a8f5aee7bf3" providerId="ADAL" clId="{D512C4CC-27E4-40DB-B3AE-DD33F1FC3361}"/>
    <pc:docChg chg="undo custSel addSld modSld sldOrd">
      <pc:chgData name="Vilém Pařil" userId="6b10bf01-05f6-476c-933b-5a8f5aee7bf3" providerId="ADAL" clId="{D512C4CC-27E4-40DB-B3AE-DD33F1FC3361}" dt="2022-05-20T10:59:03.109" v="377" actId="20577"/>
      <pc:docMkLst>
        <pc:docMk/>
      </pc:docMkLst>
      <pc:sldChg chg="modSp mod">
        <pc:chgData name="Vilém Pařil" userId="6b10bf01-05f6-476c-933b-5a8f5aee7bf3" providerId="ADAL" clId="{D512C4CC-27E4-40DB-B3AE-DD33F1FC3361}" dt="2022-05-20T10:52:36.251" v="306" actId="14100"/>
        <pc:sldMkLst>
          <pc:docMk/>
          <pc:sldMk cId="2600160803" sldId="261"/>
        </pc:sldMkLst>
        <pc:spChg chg="mod">
          <ac:chgData name="Vilém Pařil" userId="6b10bf01-05f6-476c-933b-5a8f5aee7bf3" providerId="ADAL" clId="{D512C4CC-27E4-40DB-B3AE-DD33F1FC3361}" dt="2022-05-20T10:52:36.251" v="306" actId="14100"/>
          <ac:spMkLst>
            <pc:docMk/>
            <pc:sldMk cId="2600160803" sldId="261"/>
            <ac:spMk id="5" creationId="{00000000-0000-0000-0000-000000000000}"/>
          </ac:spMkLst>
        </pc:spChg>
      </pc:sldChg>
      <pc:sldChg chg="modSp mod">
        <pc:chgData name="Vilém Pařil" userId="6b10bf01-05f6-476c-933b-5a8f5aee7bf3" providerId="ADAL" clId="{D512C4CC-27E4-40DB-B3AE-DD33F1FC3361}" dt="2022-05-20T10:11:26.364" v="214" actId="20577"/>
        <pc:sldMkLst>
          <pc:docMk/>
          <pc:sldMk cId="4026494957" sldId="265"/>
        </pc:sldMkLst>
        <pc:spChg chg="mod">
          <ac:chgData name="Vilém Pařil" userId="6b10bf01-05f6-476c-933b-5a8f5aee7bf3" providerId="ADAL" clId="{D512C4CC-27E4-40DB-B3AE-DD33F1FC3361}" dt="2022-05-20T10:11:26.364" v="214" actId="20577"/>
          <ac:spMkLst>
            <pc:docMk/>
            <pc:sldMk cId="4026494957" sldId="265"/>
            <ac:spMk id="4" creationId="{00000000-0000-0000-0000-000000000000}"/>
          </ac:spMkLst>
        </pc:spChg>
        <pc:spChg chg="mod">
          <ac:chgData name="Vilém Pařil" userId="6b10bf01-05f6-476c-933b-5a8f5aee7bf3" providerId="ADAL" clId="{D512C4CC-27E4-40DB-B3AE-DD33F1FC3361}" dt="2022-05-20T10:11:18.174" v="205" actId="20577"/>
          <ac:spMkLst>
            <pc:docMk/>
            <pc:sldMk cId="4026494957" sldId="265"/>
            <ac:spMk id="5" creationId="{00000000-0000-0000-0000-000000000000}"/>
          </ac:spMkLst>
        </pc:spChg>
      </pc:sldChg>
      <pc:sldChg chg="modSp mod">
        <pc:chgData name="Vilém Pařil" userId="6b10bf01-05f6-476c-933b-5a8f5aee7bf3" providerId="ADAL" clId="{D512C4CC-27E4-40DB-B3AE-DD33F1FC3361}" dt="2022-05-20T10:55:02.434" v="327" actId="6549"/>
        <pc:sldMkLst>
          <pc:docMk/>
          <pc:sldMk cId="1631674489" sldId="268"/>
        </pc:sldMkLst>
        <pc:spChg chg="mod">
          <ac:chgData name="Vilém Pařil" userId="6b10bf01-05f6-476c-933b-5a8f5aee7bf3" providerId="ADAL" clId="{D512C4CC-27E4-40DB-B3AE-DD33F1FC3361}" dt="2022-05-20T10:55:02.434" v="327" actId="6549"/>
          <ac:spMkLst>
            <pc:docMk/>
            <pc:sldMk cId="1631674489" sldId="268"/>
            <ac:spMk id="5" creationId="{00000000-0000-0000-0000-000000000000}"/>
          </ac:spMkLst>
        </pc:spChg>
      </pc:sldChg>
      <pc:sldChg chg="modSp mod">
        <pc:chgData name="Vilém Pařil" userId="6b10bf01-05f6-476c-933b-5a8f5aee7bf3" providerId="ADAL" clId="{D512C4CC-27E4-40DB-B3AE-DD33F1FC3361}" dt="2022-05-20T10:59:03.109" v="377" actId="20577"/>
        <pc:sldMkLst>
          <pc:docMk/>
          <pc:sldMk cId="1623914438" sldId="276"/>
        </pc:sldMkLst>
        <pc:spChg chg="mod">
          <ac:chgData name="Vilém Pařil" userId="6b10bf01-05f6-476c-933b-5a8f5aee7bf3" providerId="ADAL" clId="{D512C4CC-27E4-40DB-B3AE-DD33F1FC3361}" dt="2022-05-20T10:59:03.109" v="377" actId="20577"/>
          <ac:spMkLst>
            <pc:docMk/>
            <pc:sldMk cId="1623914438" sldId="276"/>
            <ac:spMk id="5" creationId="{00000000-0000-0000-0000-000000000000}"/>
          </ac:spMkLst>
        </pc:spChg>
      </pc:sldChg>
      <pc:sldChg chg="modSp mod">
        <pc:chgData name="Vilém Pařil" userId="6b10bf01-05f6-476c-933b-5a8f5aee7bf3" providerId="ADAL" clId="{D512C4CC-27E4-40DB-B3AE-DD33F1FC3361}" dt="2022-05-20T10:11:44.318" v="224" actId="20577"/>
        <pc:sldMkLst>
          <pc:docMk/>
          <pc:sldMk cId="820376215" sldId="278"/>
        </pc:sldMkLst>
        <pc:spChg chg="mod">
          <ac:chgData name="Vilém Pařil" userId="6b10bf01-05f6-476c-933b-5a8f5aee7bf3" providerId="ADAL" clId="{D512C4CC-27E4-40DB-B3AE-DD33F1FC3361}" dt="2022-05-20T10:11:33.045" v="215"/>
          <ac:spMkLst>
            <pc:docMk/>
            <pc:sldMk cId="820376215" sldId="278"/>
            <ac:spMk id="4" creationId="{00000000-0000-0000-0000-000000000000}"/>
          </ac:spMkLst>
        </pc:spChg>
        <pc:spChg chg="mod">
          <ac:chgData name="Vilém Pařil" userId="6b10bf01-05f6-476c-933b-5a8f5aee7bf3" providerId="ADAL" clId="{D512C4CC-27E4-40DB-B3AE-DD33F1FC3361}" dt="2022-05-20T10:11:44.318" v="224" actId="20577"/>
          <ac:spMkLst>
            <pc:docMk/>
            <pc:sldMk cId="820376215" sldId="278"/>
            <ac:spMk id="5" creationId="{00000000-0000-0000-0000-000000000000}"/>
          </ac:spMkLst>
        </pc:spChg>
      </pc:sldChg>
      <pc:sldChg chg="modSp mod">
        <pc:chgData name="Vilém Pařil" userId="6b10bf01-05f6-476c-933b-5a8f5aee7bf3" providerId="ADAL" clId="{D512C4CC-27E4-40DB-B3AE-DD33F1FC3361}" dt="2022-05-20T10:12:09.317" v="235" actId="20577"/>
        <pc:sldMkLst>
          <pc:docMk/>
          <pc:sldMk cId="1874586166" sldId="279"/>
        </pc:sldMkLst>
        <pc:spChg chg="mod">
          <ac:chgData name="Vilém Pařil" userId="6b10bf01-05f6-476c-933b-5a8f5aee7bf3" providerId="ADAL" clId="{D512C4CC-27E4-40DB-B3AE-DD33F1FC3361}" dt="2022-05-20T10:11:56.225" v="225"/>
          <ac:spMkLst>
            <pc:docMk/>
            <pc:sldMk cId="1874586166" sldId="279"/>
            <ac:spMk id="4" creationId="{00000000-0000-0000-0000-000000000000}"/>
          </ac:spMkLst>
        </pc:spChg>
        <pc:spChg chg="mod">
          <ac:chgData name="Vilém Pařil" userId="6b10bf01-05f6-476c-933b-5a8f5aee7bf3" providerId="ADAL" clId="{D512C4CC-27E4-40DB-B3AE-DD33F1FC3361}" dt="2022-05-20T10:12:09.317" v="235" actId="20577"/>
          <ac:spMkLst>
            <pc:docMk/>
            <pc:sldMk cId="1874586166" sldId="279"/>
            <ac:spMk id="5" creationId="{00000000-0000-0000-0000-000000000000}"/>
          </ac:spMkLst>
        </pc:spChg>
      </pc:sldChg>
      <pc:sldChg chg="modSp mod">
        <pc:chgData name="Vilém Pařil" userId="6b10bf01-05f6-476c-933b-5a8f5aee7bf3" providerId="ADAL" clId="{D512C4CC-27E4-40DB-B3AE-DD33F1FC3361}" dt="2022-05-20T10:12:17.633" v="244" actId="20577"/>
        <pc:sldMkLst>
          <pc:docMk/>
          <pc:sldMk cId="3010879025" sldId="280"/>
        </pc:sldMkLst>
        <pc:spChg chg="mod">
          <ac:chgData name="Vilém Pařil" userId="6b10bf01-05f6-476c-933b-5a8f5aee7bf3" providerId="ADAL" clId="{D512C4CC-27E4-40DB-B3AE-DD33F1FC3361}" dt="2022-05-20T10:11:59.615" v="226"/>
          <ac:spMkLst>
            <pc:docMk/>
            <pc:sldMk cId="3010879025" sldId="280"/>
            <ac:spMk id="4" creationId="{00000000-0000-0000-0000-000000000000}"/>
          </ac:spMkLst>
        </pc:spChg>
        <pc:spChg chg="mod">
          <ac:chgData name="Vilém Pařil" userId="6b10bf01-05f6-476c-933b-5a8f5aee7bf3" providerId="ADAL" clId="{D512C4CC-27E4-40DB-B3AE-DD33F1FC3361}" dt="2022-05-20T10:12:17.633" v="244" actId="20577"/>
          <ac:spMkLst>
            <pc:docMk/>
            <pc:sldMk cId="3010879025" sldId="280"/>
            <ac:spMk id="5" creationId="{00000000-0000-0000-0000-000000000000}"/>
          </ac:spMkLst>
        </pc:spChg>
      </pc:sldChg>
      <pc:sldChg chg="modSp mod">
        <pc:chgData name="Vilém Pařil" userId="6b10bf01-05f6-476c-933b-5a8f5aee7bf3" providerId="ADAL" clId="{D512C4CC-27E4-40DB-B3AE-DD33F1FC3361}" dt="2022-05-20T10:51:34.875" v="284" actId="20577"/>
        <pc:sldMkLst>
          <pc:docMk/>
          <pc:sldMk cId="1472407925" sldId="282"/>
        </pc:sldMkLst>
        <pc:spChg chg="mod">
          <ac:chgData name="Vilém Pařil" userId="6b10bf01-05f6-476c-933b-5a8f5aee7bf3" providerId="ADAL" clId="{D512C4CC-27E4-40DB-B3AE-DD33F1FC3361}" dt="2022-05-20T10:51:34.875" v="284" actId="20577"/>
          <ac:spMkLst>
            <pc:docMk/>
            <pc:sldMk cId="1472407925" sldId="282"/>
            <ac:spMk id="4" creationId="{00000000-0000-0000-0000-000000000000}"/>
          </ac:spMkLst>
        </pc:spChg>
      </pc:sldChg>
      <pc:sldChg chg="modSp mod">
        <pc:chgData name="Vilém Pařil" userId="6b10bf01-05f6-476c-933b-5a8f5aee7bf3" providerId="ADAL" clId="{D512C4CC-27E4-40DB-B3AE-DD33F1FC3361}" dt="2022-05-20T10:56:27.256" v="371" actId="20577"/>
        <pc:sldMkLst>
          <pc:docMk/>
          <pc:sldMk cId="948276688" sldId="284"/>
        </pc:sldMkLst>
        <pc:spChg chg="mod">
          <ac:chgData name="Vilém Pařil" userId="6b10bf01-05f6-476c-933b-5a8f5aee7bf3" providerId="ADAL" clId="{D512C4CC-27E4-40DB-B3AE-DD33F1FC3361}" dt="2022-05-20T10:56:27.256" v="371" actId="20577"/>
          <ac:spMkLst>
            <pc:docMk/>
            <pc:sldMk cId="948276688" sldId="284"/>
            <ac:spMk id="12" creationId="{64A5E3EC-06E6-F014-24A3-F480736D64FE}"/>
          </ac:spMkLst>
        </pc:spChg>
        <pc:graphicFrameChg chg="mod modGraphic">
          <ac:chgData name="Vilém Pařil" userId="6b10bf01-05f6-476c-933b-5a8f5aee7bf3" providerId="ADAL" clId="{D512C4CC-27E4-40DB-B3AE-DD33F1FC3361}" dt="2022-05-20T10:56:16.743" v="349" actId="20577"/>
          <ac:graphicFrameMkLst>
            <pc:docMk/>
            <pc:sldMk cId="948276688" sldId="284"/>
            <ac:graphicFrameMk id="8" creationId="{E18A75C8-3E81-A73E-0EB2-62FFFF74ABC8}"/>
          </ac:graphicFrameMkLst>
        </pc:graphicFrameChg>
      </pc:sldChg>
      <pc:sldChg chg="modSp mod">
        <pc:chgData name="Vilém Pařil" userId="6b10bf01-05f6-476c-933b-5a8f5aee7bf3" providerId="ADAL" clId="{D512C4CC-27E4-40DB-B3AE-DD33F1FC3361}" dt="2022-05-20T09:41:36.400" v="194" actId="790"/>
        <pc:sldMkLst>
          <pc:docMk/>
          <pc:sldMk cId="3760447273" sldId="289"/>
        </pc:sldMkLst>
        <pc:spChg chg="mod">
          <ac:chgData name="Vilém Pařil" userId="6b10bf01-05f6-476c-933b-5a8f5aee7bf3" providerId="ADAL" clId="{D512C4CC-27E4-40DB-B3AE-DD33F1FC3361}" dt="2022-05-20T09:41:36.400" v="194" actId="790"/>
          <ac:spMkLst>
            <pc:docMk/>
            <pc:sldMk cId="3760447273" sldId="289"/>
            <ac:spMk id="5" creationId="{00000000-0000-0000-0000-000000000000}"/>
          </ac:spMkLst>
        </pc:spChg>
      </pc:sldChg>
      <pc:sldChg chg="modSp mod">
        <pc:chgData name="Vilém Pařil" userId="6b10bf01-05f6-476c-933b-5a8f5aee7bf3" providerId="ADAL" clId="{D512C4CC-27E4-40DB-B3AE-DD33F1FC3361}" dt="2022-05-20T10:51:25.960" v="266" actId="20577"/>
        <pc:sldMkLst>
          <pc:docMk/>
          <pc:sldMk cId="2238497918" sldId="291"/>
        </pc:sldMkLst>
        <pc:spChg chg="mod">
          <ac:chgData name="Vilém Pařil" userId="6b10bf01-05f6-476c-933b-5a8f5aee7bf3" providerId="ADAL" clId="{D512C4CC-27E4-40DB-B3AE-DD33F1FC3361}" dt="2022-05-20T10:51:25.960" v="266" actId="20577"/>
          <ac:spMkLst>
            <pc:docMk/>
            <pc:sldMk cId="2238497918" sldId="291"/>
            <ac:spMk id="4" creationId="{00000000-0000-0000-0000-000000000000}"/>
          </ac:spMkLst>
        </pc:spChg>
      </pc:sldChg>
      <pc:sldChg chg="addSp modSp add mod">
        <pc:chgData name="Vilém Pařil" userId="6b10bf01-05f6-476c-933b-5a8f5aee7bf3" providerId="ADAL" clId="{D512C4CC-27E4-40DB-B3AE-DD33F1FC3361}" dt="2022-05-20T06:23:31.971" v="134" actId="20577"/>
        <pc:sldMkLst>
          <pc:docMk/>
          <pc:sldMk cId="2873486277" sldId="293"/>
        </pc:sldMkLst>
        <pc:spChg chg="mod">
          <ac:chgData name="Vilém Pařil" userId="6b10bf01-05f6-476c-933b-5a8f5aee7bf3" providerId="ADAL" clId="{D512C4CC-27E4-40DB-B3AE-DD33F1FC3361}" dt="2022-05-20T06:07:10.944" v="10" actId="20577"/>
          <ac:spMkLst>
            <pc:docMk/>
            <pc:sldMk cId="2873486277" sldId="293"/>
            <ac:spMk id="4" creationId="{00000000-0000-0000-0000-000000000000}"/>
          </ac:spMkLst>
        </pc:spChg>
        <pc:spChg chg="mod">
          <ac:chgData name="Vilém Pařil" userId="6b10bf01-05f6-476c-933b-5a8f5aee7bf3" providerId="ADAL" clId="{D512C4CC-27E4-40DB-B3AE-DD33F1FC3361}" dt="2022-05-20T06:23:21.594" v="130" actId="14100"/>
          <ac:spMkLst>
            <pc:docMk/>
            <pc:sldMk cId="2873486277" sldId="293"/>
            <ac:spMk id="5" creationId="{00000000-0000-0000-0000-000000000000}"/>
          </ac:spMkLst>
        </pc:spChg>
        <pc:graphicFrameChg chg="add mod modGraphic">
          <ac:chgData name="Vilém Pařil" userId="6b10bf01-05f6-476c-933b-5a8f5aee7bf3" providerId="ADAL" clId="{D512C4CC-27E4-40DB-B3AE-DD33F1FC3361}" dt="2022-05-20T06:23:31.971" v="134" actId="20577"/>
          <ac:graphicFrameMkLst>
            <pc:docMk/>
            <pc:sldMk cId="2873486277" sldId="293"/>
            <ac:graphicFrameMk id="6" creationId="{C80D6E93-E425-4F78-927F-B0508D15718B}"/>
          </ac:graphicFrameMkLst>
        </pc:graphicFrameChg>
      </pc:sldChg>
      <pc:sldChg chg="add">
        <pc:chgData name="Vilém Pařil" userId="6b10bf01-05f6-476c-933b-5a8f5aee7bf3" providerId="ADAL" clId="{D512C4CC-27E4-40DB-B3AE-DD33F1FC3361}" dt="2022-05-20T06:10:26.421" v="126"/>
        <pc:sldMkLst>
          <pc:docMk/>
          <pc:sldMk cId="3705158690" sldId="294"/>
        </pc:sldMkLst>
      </pc:sldChg>
      <pc:sldChg chg="delSp modSp add mod ord">
        <pc:chgData name="Vilém Pařil" userId="6b10bf01-05f6-476c-933b-5a8f5aee7bf3" providerId="ADAL" clId="{D512C4CC-27E4-40DB-B3AE-DD33F1FC3361}" dt="2022-05-20T06:30:58.347" v="170" actId="6549"/>
        <pc:sldMkLst>
          <pc:docMk/>
          <pc:sldMk cId="1462865940" sldId="295"/>
        </pc:sldMkLst>
        <pc:spChg chg="mod">
          <ac:chgData name="Vilém Pařil" userId="6b10bf01-05f6-476c-933b-5a8f5aee7bf3" providerId="ADAL" clId="{D512C4CC-27E4-40DB-B3AE-DD33F1FC3361}" dt="2022-05-20T06:29:00.957" v="147" actId="20577"/>
          <ac:spMkLst>
            <pc:docMk/>
            <pc:sldMk cId="1462865940" sldId="295"/>
            <ac:spMk id="4" creationId="{00000000-0000-0000-0000-000000000000}"/>
          </ac:spMkLst>
        </pc:spChg>
        <pc:spChg chg="mod">
          <ac:chgData name="Vilém Pařil" userId="6b10bf01-05f6-476c-933b-5a8f5aee7bf3" providerId="ADAL" clId="{D512C4CC-27E4-40DB-B3AE-DD33F1FC3361}" dt="2022-05-20T06:30:58.347" v="170" actId="6549"/>
          <ac:spMkLst>
            <pc:docMk/>
            <pc:sldMk cId="1462865940" sldId="295"/>
            <ac:spMk id="5" creationId="{00000000-0000-0000-0000-000000000000}"/>
          </ac:spMkLst>
        </pc:spChg>
        <pc:graphicFrameChg chg="del">
          <ac:chgData name="Vilém Pařil" userId="6b10bf01-05f6-476c-933b-5a8f5aee7bf3" providerId="ADAL" clId="{D512C4CC-27E4-40DB-B3AE-DD33F1FC3361}" dt="2022-05-20T06:29:04.247" v="148" actId="21"/>
          <ac:graphicFrameMkLst>
            <pc:docMk/>
            <pc:sldMk cId="1462865940" sldId="295"/>
            <ac:graphicFrameMk id="6" creationId="{C80D6E93-E425-4F78-927F-B0508D15718B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cs-CZ" altLang="cs-CZ" dirty="0"/>
              <a:t>BS in </a:t>
            </a:r>
            <a:r>
              <a:rPr lang="cs-CZ" altLang="cs-CZ" dirty="0" err="1"/>
              <a:t>the</a:t>
            </a:r>
            <a:r>
              <a:rPr lang="cs-CZ" altLang="cs-CZ" dirty="0"/>
              <a:t> EU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cs-CZ" altLang="cs-CZ"/>
              <a:t>BS in the EU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CORE045 Ekonomické souvislosti udržitelného rozvoje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CORE045 Ekonomické souvislosti udržitelného rozvoje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37F273DF-6817-DC4D-8285-9665115B9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CORE045 Ekonomické souvislosti udržitelného rozvoje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DB11DDC-AC33-924A-8A33-A64793AA7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dirty="0"/>
              <a:t>CORE045 Ekonomické souvislosti udržitelného rozvoje</a:t>
            </a:r>
            <a:endParaRPr lang="en-GB" noProof="0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6351BEDD-87CB-6544-B996-307A98B6A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CORE045 Ekonomické souvislosti udržitelného rozvoje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54346A6-BF32-A742-A8DE-06EF2E8AE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-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CORE045 Ekonomické souvislosti udržitelného rozvoje</a:t>
            </a:r>
            <a:endParaRPr lang="en-GB" noProof="0" dirty="0"/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E2383A3-6605-9849-9968-A21E7C39F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200" y="2012580"/>
            <a:ext cx="4179600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noProof="0" dirty="0"/>
              <a:t>CORE045 Ekonomické souvislosti udržitelného rozvoje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88E37DA-02E4-BB48-8AD7-BC06059FC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noProof="0" dirty="0"/>
              <a:t>CORE045 Ekonomické souvislosti udržitelného rozvoje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DCCC0367-FBBD-DA4A-9C2A-1CFEDCF0B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CORE045 Ekonomické souvislosti udržitelného rozvoje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6D5EE9C4-2C1F-804A-86FF-3B15929B3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CORE045 Ekonomické souvislosti udržitelného rozvoje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04172D81-C53D-2C40-B8B5-EEBCB19ED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CORE045 Ekonomické souvislosti udržitelného rozvoje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7B0AD4C-18C5-6A4A-A360-5182EB548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CORE045 Ekonomické souvislosti udržitelného rozvoje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DFD1AC9B-6FB5-2340-B4DB-0F32E361A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CORE045 Ekonomické souvislosti udržitelného rozvoje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0064709D-8909-7A43-BD41-96E498C3F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CORE045 Ekonomické souvislosti udržitelného rozvoje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1587C04-9F21-8E42-A24D-BFBADC905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noProof="0" dirty="0"/>
              <a:t>CORE045 Ekonomické souvislosti udržitelného rozvoje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d.fr/en/publications/editions/population-and-societies/mapping-the-massive-global-fertility-decline-over-the-last-20-year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ned.fr/en/publications/editions/population-and-societies/mapping-the-massive-global-fertility-decline-over-the-last-20-years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ined.fr/en/publications/editions/population-and-societies/mapping-the-massive-global-fertility-decline-over-the-last-20-year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85060" y="1754372"/>
            <a:ext cx="11961628" cy="2785730"/>
          </a:xfrm>
        </p:spPr>
        <p:txBody>
          <a:bodyPr/>
          <a:lstStyle/>
          <a:p>
            <a:pPr algn="r"/>
            <a:r>
              <a:rPr lang="en-GB" dirty="0"/>
              <a:t>Environmental and Sustainable Development Policy </a:t>
            </a:r>
            <a:br>
              <a:rPr lang="cs-CZ" dirty="0"/>
            </a:br>
            <a:br>
              <a:rPr lang="cs-CZ" b="0" i="1" dirty="0"/>
            </a:br>
            <a:r>
              <a:rPr lang="en-GB" sz="2800" b="0" i="1" dirty="0"/>
              <a:t>Tourism Sustainability and Climate Change</a:t>
            </a:r>
            <a:br>
              <a:rPr lang="cs-CZ" b="0" i="1" dirty="0"/>
            </a:br>
            <a:r>
              <a:rPr lang="en-GB" sz="2800" b="0" i="1" dirty="0"/>
              <a:t>MPR_TSCC</a:t>
            </a:r>
            <a:endParaRPr lang="sk-SK" sz="2800" b="0" i="1" dirty="0"/>
          </a:p>
        </p:txBody>
      </p:sp>
      <p:sp>
        <p:nvSpPr>
          <p:cNvPr id="13" name="Podnadpis 12"/>
          <p:cNvSpPr>
            <a:spLocks noGrp="1"/>
          </p:cNvSpPr>
          <p:nvPr>
            <p:ph type="subTitle" idx="1"/>
          </p:nvPr>
        </p:nvSpPr>
        <p:spPr>
          <a:xfrm>
            <a:off x="398502" y="4720856"/>
            <a:ext cx="11361600" cy="1570135"/>
          </a:xfrm>
        </p:spPr>
        <p:txBody>
          <a:bodyPr/>
          <a:lstStyle/>
          <a:p>
            <a:r>
              <a:rPr lang="cs-CZ" dirty="0"/>
              <a:t>Vilém Pařil</a:t>
            </a:r>
            <a:endParaRPr lang="cs-CZ" sz="1600" dirty="0"/>
          </a:p>
          <a:p>
            <a:r>
              <a:rPr lang="cs-CZ" sz="1600" dirty="0"/>
              <a:t>Department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Regional</a:t>
            </a:r>
            <a:r>
              <a:rPr lang="cs-CZ" sz="1600" dirty="0"/>
              <a:t> </a:t>
            </a:r>
            <a:r>
              <a:rPr lang="cs-CZ" sz="1600" dirty="0" err="1"/>
              <a:t>Economics</a:t>
            </a:r>
            <a:endParaRPr lang="cs-CZ" sz="1600" dirty="0"/>
          </a:p>
          <a:p>
            <a:r>
              <a:rPr lang="en-GB" sz="1600" dirty="0"/>
              <a:t>Faculty of Economics and Administration</a:t>
            </a:r>
            <a:endParaRPr lang="cs-CZ" sz="1600" dirty="0"/>
          </a:p>
          <a:p>
            <a:r>
              <a:rPr lang="en-GB" sz="1600" dirty="0"/>
              <a:t>Masaryk University, Brno, Czech Republic </a:t>
            </a:r>
            <a:endParaRPr lang="cs-CZ" dirty="0"/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0245403" y="6290992"/>
            <a:ext cx="1850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13th</a:t>
            </a:r>
            <a:r>
              <a:rPr lang="en-US" sz="1400" dirty="0"/>
              <a:t> </a:t>
            </a:r>
            <a:r>
              <a:rPr lang="cs-CZ" sz="1400" dirty="0" err="1"/>
              <a:t>November</a:t>
            </a:r>
            <a:r>
              <a:rPr lang="en-US" sz="1400" dirty="0"/>
              <a:t> 202</a:t>
            </a:r>
            <a:r>
              <a:rPr lang="cs-CZ" sz="1400" dirty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2CA9E-0FE1-84BF-37B9-4D52D160D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052E37-111C-808C-A730-02BE85BD2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EB5ECE-B99B-DC0A-DA36-F56F264D51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1845249-CAA1-F177-FEC6-B913B4BF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3714866" cy="1137762"/>
          </a:xfrm>
        </p:spPr>
        <p:txBody>
          <a:bodyPr/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7102E5C3-D737-45E9-882F-D4545256F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237" y="1073395"/>
            <a:ext cx="7500422" cy="4158489"/>
          </a:xfrm>
          <a:prstGeom prst="rect">
            <a:avLst/>
          </a:prstGeom>
        </p:spPr>
      </p:pic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57D301D4-13DE-40F0-B9E1-B52EF356684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2208559"/>
            <a:ext cx="11060149" cy="437891"/>
          </a:xfrm>
        </p:spPr>
        <p:txBody>
          <a:bodyPr/>
          <a:lstStyle/>
          <a:p>
            <a:r>
              <a:rPr lang="cs-CZ" dirty="0"/>
              <a:t>Fertility</a:t>
            </a:r>
          </a:p>
        </p:txBody>
      </p:sp>
      <p:sp>
        <p:nvSpPr>
          <p:cNvPr id="14" name="Zástupný obsah 6">
            <a:extLst>
              <a:ext uri="{FF2B5EF4-FFF2-40B4-BE49-F238E27FC236}">
                <a16:creationId xmlns:a16="http://schemas.microsoft.com/office/drawing/2014/main" id="{90D841BE-272D-4AF1-9C92-5FB583E1AA8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89098" y="2792627"/>
            <a:ext cx="6981745" cy="3289196"/>
          </a:xfrm>
        </p:spPr>
        <p:txBody>
          <a:bodyPr/>
          <a:lstStyle/>
          <a:p>
            <a:r>
              <a:rPr lang="cs-CZ" dirty="0" err="1"/>
              <a:t>Change</a:t>
            </a:r>
            <a:r>
              <a:rPr lang="cs-CZ" dirty="0"/>
              <a:t> 1960 vs. 2100</a:t>
            </a:r>
          </a:p>
          <a:p>
            <a:endParaRPr lang="cs-CZ" dirty="0">
              <a:hlinkClick r:id="rId3"/>
            </a:endParaRPr>
          </a:p>
          <a:p>
            <a:endParaRPr lang="cs-CZ" dirty="0">
              <a:hlinkClick r:id="rId3"/>
            </a:endParaRPr>
          </a:p>
          <a:p>
            <a:endParaRPr lang="cs-CZ" dirty="0">
              <a:hlinkClick r:id="rId3"/>
            </a:endParaRPr>
          </a:p>
          <a:p>
            <a:pPr lvl="2"/>
            <a:endParaRPr lang="cs-CZ" dirty="0">
              <a:hlinkClick r:id="rId3"/>
            </a:endParaRPr>
          </a:p>
          <a:p>
            <a:pPr lvl="2"/>
            <a:endParaRPr lang="cs-CZ" dirty="0">
              <a:hlinkClick r:id="rId3"/>
            </a:endParaRPr>
          </a:p>
          <a:p>
            <a:pPr lvl="2"/>
            <a:endParaRPr lang="cs-CZ" dirty="0">
              <a:hlinkClick r:id="rId3"/>
            </a:endParaRPr>
          </a:p>
          <a:p>
            <a:pPr lvl="2"/>
            <a:r>
              <a:rPr lang="cs-CZ" dirty="0">
                <a:hlinkClick r:id="rId3"/>
              </a:rPr>
              <a:t>https://www.ined.fr/en/publications/editions/population-and-societies/mapping-the-massive-global-fertility-decline-over-the-last-20-years/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86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2CA9E-0FE1-84BF-37B9-4D52D160D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052E37-111C-808C-A730-02BE85BD2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EB5ECE-B99B-DC0A-DA36-F56F264D51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F98620-F8EA-56E4-844B-EB4E389C565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2208559"/>
            <a:ext cx="11060149" cy="437891"/>
          </a:xfrm>
        </p:spPr>
        <p:txBody>
          <a:bodyPr/>
          <a:lstStyle/>
          <a:p>
            <a:r>
              <a:rPr lang="cs-CZ" dirty="0"/>
              <a:t>Fertility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1845249-CAA1-F177-FEC6-B913B4BF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3714866" cy="1137762"/>
          </a:xfrm>
        </p:spPr>
        <p:txBody>
          <a:bodyPr/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E607B11-BF8C-DBCD-8E39-07AD7EFABD5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89098" y="2792627"/>
            <a:ext cx="11291050" cy="3289196"/>
          </a:xfrm>
        </p:spPr>
        <p:txBody>
          <a:bodyPr/>
          <a:lstStyle/>
          <a:p>
            <a:r>
              <a:rPr lang="cs-CZ" dirty="0" err="1"/>
              <a:t>Change</a:t>
            </a:r>
            <a:r>
              <a:rPr lang="cs-CZ" dirty="0"/>
              <a:t> 2000 vs. 2021</a:t>
            </a: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pPr lvl="2"/>
            <a:endParaRPr lang="cs-CZ" dirty="0">
              <a:hlinkClick r:id="rId2"/>
            </a:endParaRPr>
          </a:p>
          <a:p>
            <a:pPr lvl="2"/>
            <a:endParaRPr lang="cs-CZ" dirty="0">
              <a:hlinkClick r:id="rId2"/>
            </a:endParaRPr>
          </a:p>
          <a:p>
            <a:pPr lvl="2"/>
            <a:endParaRPr lang="cs-CZ" dirty="0">
              <a:hlinkClick r:id="rId2"/>
            </a:endParaRPr>
          </a:p>
          <a:p>
            <a:pPr lvl="2"/>
            <a:endParaRPr lang="cs-CZ" dirty="0">
              <a:hlinkClick r:id="rId2"/>
            </a:endParaRPr>
          </a:p>
          <a:p>
            <a:pPr lvl="2"/>
            <a:r>
              <a:rPr lang="cs-CZ" dirty="0">
                <a:hlinkClick r:id="rId2"/>
              </a:rPr>
              <a:t>https://www.ined.fr/en/publications/editions/population-and-societies/mapping-the-massive-global-fertility-decline-over-the-last-20-years/</a:t>
            </a:r>
            <a:endParaRPr lang="cs-CZ" dirty="0"/>
          </a:p>
          <a:p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71174-47E8-E01B-FAB6-8AD16021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591" y="85060"/>
            <a:ext cx="7344557" cy="54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0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BADEC-1E75-FF43-3E27-935A6B066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BBDF7F-CE17-B2EF-C731-974DFDCBF4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53DC3C-78E6-72C5-87DC-77F6A286E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89C16E-26B8-A380-65A8-9EF492E2A9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/>
              <a:t>Fertility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73EE593-ED2C-87F1-8004-2A9FC16A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356" y="378000"/>
            <a:ext cx="3078843" cy="1269568"/>
          </a:xfrm>
        </p:spPr>
        <p:txBody>
          <a:bodyPr/>
          <a:lstStyle/>
          <a:p>
            <a:pPr algn="r"/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912E2AE-4792-BAD2-A88C-F55420ABFBF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8176438" y="2586681"/>
            <a:ext cx="3603710" cy="3495142"/>
          </a:xfrm>
        </p:spPr>
        <p:txBody>
          <a:bodyPr/>
          <a:lstStyle/>
          <a:p>
            <a:r>
              <a:rPr lang="cs-CZ" dirty="0" err="1"/>
              <a:t>Change</a:t>
            </a:r>
            <a:r>
              <a:rPr lang="cs-CZ" dirty="0"/>
              <a:t> 2000 vs. 2021</a:t>
            </a: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pPr lvl="2"/>
            <a:endParaRPr lang="cs-CZ" dirty="0">
              <a:hlinkClick r:id="rId2"/>
            </a:endParaRPr>
          </a:p>
          <a:p>
            <a:pPr lvl="2"/>
            <a:r>
              <a:rPr lang="cs-CZ" dirty="0">
                <a:hlinkClick r:id="rId2"/>
              </a:rPr>
              <a:t>https://www.ined.fr/en/publications/editions/population-and-societies/mapping-the-massive-global-fertility-decline-over-the-last-20-years/</a:t>
            </a:r>
            <a:endParaRPr lang="cs-CZ" dirty="0"/>
          </a:p>
          <a:p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F2DA27-6CA9-DB4B-0C1A-75D995AC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33402" cy="3286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F506B2-5D3D-F639-9D04-71D79FB60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3159"/>
            <a:ext cx="7978618" cy="33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1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3E737-7C1C-E2C8-389B-0C9DC3C24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64D4A7-F900-5424-A668-F7ED4E4BF0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E4D3FC-0C6A-E73B-743C-8412911F6D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4878C4-2FFC-1CA1-B7CB-88CDBC27C5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 err="1"/>
              <a:t>Traditional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paradigm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C1BDFF9-A531-891E-7C02-D60AC73E3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A90E692-6A97-9282-1CC1-03C5E4C50DE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315008"/>
            <a:ext cx="11060148" cy="4912992"/>
          </a:xfrm>
        </p:spPr>
        <p:txBody>
          <a:bodyPr/>
          <a:lstStyle/>
          <a:p>
            <a:pPr lvl="1"/>
            <a:r>
              <a:rPr lang="en-GB" dirty="0"/>
              <a:t>Environmental problems addressed from a </a:t>
            </a:r>
            <a:r>
              <a:rPr lang="en-GB" b="1" dirty="0"/>
              <a:t>technocentric perspective</a:t>
            </a:r>
            <a:endParaRPr lang="cs-CZ" b="1" dirty="0"/>
          </a:p>
          <a:p>
            <a:pPr lvl="1"/>
            <a:endParaRPr lang="cs-CZ" dirty="0"/>
          </a:p>
          <a:p>
            <a:pPr lvl="1"/>
            <a:r>
              <a:rPr lang="en-GB" dirty="0"/>
              <a:t>Environmental problems as </a:t>
            </a:r>
            <a:r>
              <a:rPr lang="en-GB" b="1" dirty="0"/>
              <a:t>unfortunate side effects </a:t>
            </a:r>
            <a:r>
              <a:rPr lang="en-GB" dirty="0"/>
              <a:t>of economic growth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M</a:t>
            </a:r>
            <a:r>
              <a:rPr lang="en-GB" dirty="0" err="1"/>
              <a:t>ost</a:t>
            </a:r>
            <a:r>
              <a:rPr lang="en-GB" dirty="0"/>
              <a:t> environmental problems have </a:t>
            </a:r>
            <a:r>
              <a:rPr lang="en-GB" b="1" dirty="0"/>
              <a:t>solutions</a:t>
            </a:r>
            <a:r>
              <a:rPr lang="en-GB" dirty="0"/>
              <a:t> (</a:t>
            </a:r>
            <a:r>
              <a:rPr lang="en-GB" b="1" dirty="0"/>
              <a:t>technical progress</a:t>
            </a:r>
            <a:r>
              <a:rPr lang="en-GB" dirty="0"/>
              <a:t>)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T</a:t>
            </a:r>
            <a:r>
              <a:rPr lang="en-GB" dirty="0"/>
              <a:t>he interdependent </a:t>
            </a:r>
            <a:r>
              <a:rPr lang="en-GB" b="1" dirty="0"/>
              <a:t>relationship</a:t>
            </a:r>
            <a:r>
              <a:rPr lang="en-GB" dirty="0"/>
              <a:t> </a:t>
            </a:r>
            <a:r>
              <a:rPr lang="cs-CZ" dirty="0" err="1"/>
              <a:t>among</a:t>
            </a:r>
            <a:r>
              <a:rPr lang="en-GB" dirty="0"/>
              <a:t> ecosystems and</a:t>
            </a:r>
            <a:r>
              <a:rPr lang="cs-CZ" dirty="0"/>
              <a:t> </a:t>
            </a:r>
            <a:r>
              <a:rPr lang="en-GB" dirty="0"/>
              <a:t>political, economic, social and cultural systems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G</a:t>
            </a:r>
            <a:r>
              <a:rPr lang="en-GB" dirty="0" err="1"/>
              <a:t>overnment</a:t>
            </a:r>
            <a:r>
              <a:rPr lang="en-GB" dirty="0"/>
              <a:t> policies </a:t>
            </a:r>
            <a:r>
              <a:rPr lang="cs-CZ" dirty="0"/>
              <a:t>are </a:t>
            </a:r>
            <a:r>
              <a:rPr lang="en-GB" b="1" dirty="0"/>
              <a:t>reactive</a:t>
            </a:r>
            <a:endParaRPr lang="cs-CZ" b="1" dirty="0"/>
          </a:p>
          <a:p>
            <a:pPr lvl="1"/>
            <a:endParaRPr lang="cs-CZ" dirty="0"/>
          </a:p>
          <a:p>
            <a:pPr lvl="1"/>
            <a:r>
              <a:rPr lang="cs-CZ" b="1" dirty="0" err="1"/>
              <a:t>Sectoral</a:t>
            </a:r>
            <a:r>
              <a:rPr lang="en-GB" dirty="0"/>
              <a:t> approach to environmental protection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E</a:t>
            </a:r>
            <a:r>
              <a:rPr lang="en-GB" dirty="0" err="1"/>
              <a:t>nvironmental</a:t>
            </a:r>
            <a:r>
              <a:rPr lang="en-GB" dirty="0"/>
              <a:t> policy considered as a </a:t>
            </a:r>
            <a:r>
              <a:rPr lang="en-GB" b="1" dirty="0"/>
              <a:t>separate field</a:t>
            </a:r>
            <a:r>
              <a:rPr lang="cs-CZ" b="1" dirty="0"/>
              <a:t> </a:t>
            </a:r>
            <a:r>
              <a:rPr lang="en-GB" dirty="0"/>
              <a:t>- 'end-of-pipe' solutions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A</a:t>
            </a:r>
            <a:r>
              <a:rPr lang="en-GB" dirty="0"/>
              <a:t> constant emphasis on </a:t>
            </a:r>
            <a:r>
              <a:rPr lang="en-GB" b="1" dirty="0"/>
              <a:t>economic growth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1581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E5779-AF1C-34C0-E8A7-A88A7C7DC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27D71C-72C8-CDC9-6621-69E7E9077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7B7799-F01C-2399-BED3-3615B8D3A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4106B7-4040-B08C-F9B9-16B874C948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launch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en-GB" dirty="0"/>
              <a:t>environmental policy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3FE3BAF-DACB-5DE2-C1BA-807F7EDE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3A6C7A9-1121-FF94-7EBE-88B15919F3F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606101"/>
          </a:xfrm>
        </p:spPr>
        <p:txBody>
          <a:bodyPr/>
          <a:lstStyle/>
          <a:p>
            <a:r>
              <a:rPr lang="cs-CZ" b="1" dirty="0"/>
              <a:t>1972 Stockholm UN </a:t>
            </a:r>
            <a:r>
              <a:rPr lang="cs-CZ" b="1" dirty="0" err="1"/>
              <a:t>Conference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Human</a:t>
            </a:r>
            <a:r>
              <a:rPr lang="cs-CZ" b="1" dirty="0"/>
              <a:t> Environment</a:t>
            </a:r>
          </a:p>
          <a:p>
            <a:r>
              <a:rPr lang="cs-CZ" dirty="0"/>
              <a:t>1985 </a:t>
            </a:r>
            <a:r>
              <a:rPr lang="en-GB" dirty="0"/>
              <a:t>Convention for the Protection of the Ozone Layer</a:t>
            </a:r>
            <a:endParaRPr lang="cs-CZ" dirty="0"/>
          </a:p>
          <a:p>
            <a:r>
              <a:rPr lang="cs-CZ" dirty="0"/>
              <a:t>1987 </a:t>
            </a:r>
            <a:r>
              <a:rPr lang="en-GB" dirty="0"/>
              <a:t>The so-called Montreal Protocol on Substances that Deplete the Ozone Layer</a:t>
            </a:r>
            <a:endParaRPr lang="cs-CZ" dirty="0"/>
          </a:p>
          <a:p>
            <a:r>
              <a:rPr lang="cs-CZ" dirty="0"/>
              <a:t>1987 </a:t>
            </a:r>
            <a:r>
              <a:rPr lang="en-GB" dirty="0"/>
              <a:t>Brundtland Report, Our Common Future</a:t>
            </a:r>
            <a:endParaRPr lang="cs-CZ" dirty="0"/>
          </a:p>
          <a:p>
            <a:r>
              <a:rPr lang="cs-CZ" dirty="0"/>
              <a:t>1988 IPCC</a:t>
            </a:r>
          </a:p>
          <a:p>
            <a:r>
              <a:rPr lang="en-GB" dirty="0"/>
              <a:t>1992 UN Conference on Environment and Development (UNCED), also known as the Earth Summit</a:t>
            </a:r>
            <a:r>
              <a:rPr lang="cs-CZ" dirty="0"/>
              <a:t> (Rio)</a:t>
            </a:r>
          </a:p>
          <a:p>
            <a:pPr lvl="1"/>
            <a:r>
              <a:rPr lang="cs-CZ" dirty="0"/>
              <a:t>Agenda 21</a:t>
            </a:r>
          </a:p>
          <a:p>
            <a:pPr lvl="1"/>
            <a:r>
              <a:rPr lang="cs-CZ" dirty="0" err="1"/>
              <a:t>Earth</a:t>
            </a:r>
            <a:r>
              <a:rPr lang="cs-CZ" dirty="0"/>
              <a:t> Charter</a:t>
            </a:r>
          </a:p>
          <a:p>
            <a:pPr lvl="1"/>
            <a:r>
              <a:rPr lang="en-US" dirty="0"/>
              <a:t>United Nations Framework Convention on Climate Change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217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AACE-FC11-2FEA-E5C1-92442F181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A1F2CC-CA99-0AB3-7C94-CB6A44BF75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D81606-1181-7443-A491-82040AEC8F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AA8DA6-3C54-20DF-69D0-464633733A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 err="1"/>
              <a:t>Sustainable</a:t>
            </a:r>
            <a:r>
              <a:rPr lang="cs-CZ" dirty="0"/>
              <a:t> development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1AB3726-AECA-F09C-E641-2A5CF9ED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D048E33-3434-620F-233E-AC8742DC03E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r>
              <a:rPr lang="cs-CZ" dirty="0" err="1"/>
              <a:t>Definition</a:t>
            </a:r>
            <a:endParaRPr lang="cs-CZ" dirty="0"/>
          </a:p>
          <a:p>
            <a:endParaRPr lang="cs-CZ" dirty="0"/>
          </a:p>
          <a:p>
            <a:r>
              <a:rPr lang="en-GB" dirty="0"/>
              <a:t>“meeting the needs of the present without compromising the ability of future generations to meet their own needs.”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51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D9ABA-72BD-32FD-30CB-04AEB5A90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830642-7E73-5CE0-25A2-8B276A1803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0E0848-3B20-2BF2-B18F-622749EAFE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4FD5AF-27C4-2835-87DC-7E1AF1AFCB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en-GB" dirty="0"/>
              <a:t>Intergovernmental Panel on Climate Change</a:t>
            </a:r>
            <a:r>
              <a:rPr lang="cs-CZ" dirty="0"/>
              <a:t> (IPCC)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847874B-B43F-3D5A-89A3-D5CB6E65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0F30A6E-FDB4-D374-FEAC-690A5CF6661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pPr lvl="1"/>
            <a:r>
              <a:rPr lang="cs-CZ" dirty="0"/>
              <a:t>1988 </a:t>
            </a:r>
            <a:r>
              <a:rPr lang="en-GB" dirty="0"/>
              <a:t>established by the United Nations Environment Programme (UNEP) and the World Meteorological Organization (WMO)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GB" dirty="0"/>
              <a:t>provide policymakers with regular scientific assessments on climate change, its implications and potential future risks, as well as to put forward adaptation and mitigation options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Reports</a:t>
            </a:r>
            <a:endParaRPr lang="cs-CZ" dirty="0"/>
          </a:p>
          <a:p>
            <a:pPr lvl="1"/>
            <a:r>
              <a:rPr lang="cs-CZ" dirty="0"/>
              <a:t>1st 1990</a:t>
            </a:r>
          </a:p>
          <a:p>
            <a:pPr lvl="1"/>
            <a:r>
              <a:rPr lang="cs-CZ" dirty="0"/>
              <a:t>2nd 1995</a:t>
            </a:r>
          </a:p>
          <a:p>
            <a:pPr lvl="1"/>
            <a:r>
              <a:rPr lang="cs-CZ" dirty="0"/>
              <a:t>3rd 2001</a:t>
            </a:r>
          </a:p>
          <a:p>
            <a:pPr lvl="1"/>
            <a:r>
              <a:rPr lang="cs-CZ" dirty="0"/>
              <a:t>4th 2007</a:t>
            </a:r>
          </a:p>
          <a:p>
            <a:pPr lvl="1"/>
            <a:r>
              <a:rPr lang="cs-CZ" dirty="0"/>
              <a:t>5th 2014</a:t>
            </a:r>
          </a:p>
          <a:p>
            <a:pPr lvl="1"/>
            <a:r>
              <a:rPr lang="cs-CZ" dirty="0"/>
              <a:t>6th 2021/2022/2023</a:t>
            </a:r>
          </a:p>
        </p:txBody>
      </p:sp>
    </p:spTree>
    <p:extLst>
      <p:ext uri="{BB962C8B-B14F-4D97-AF65-F5344CB8AC3E}">
        <p14:creationId xmlns:p14="http://schemas.microsoft.com/office/powerpoint/2010/main" val="181232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D6966-680B-9414-8D1B-BFA67CA17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6963C7-C6E0-F26B-C877-73851E5ABC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E93EFD-3EEF-C7E5-F516-3FD7F55A4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0B66D1-761C-D92A-DAEA-6223092D6E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 err="1"/>
              <a:t>Earth</a:t>
            </a:r>
            <a:r>
              <a:rPr lang="cs-CZ" dirty="0"/>
              <a:t> Charter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14389AA-703D-7FD0-A262-6AE3AECD5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2707C73-7985-FE81-FA65-63C1BDDABB6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r>
              <a:rPr lang="cs-CZ" dirty="0"/>
              <a:t>1992</a:t>
            </a:r>
          </a:p>
          <a:p>
            <a:r>
              <a:rPr lang="cs-CZ" dirty="0"/>
              <a:t>16 </a:t>
            </a:r>
            <a:r>
              <a:rPr lang="cs-CZ" dirty="0" err="1"/>
              <a:t>principles</a:t>
            </a:r>
            <a:endParaRPr lang="cs-C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6E4713-1A9D-B526-D496-EF7E80E79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684" y="40705"/>
            <a:ext cx="6482316" cy="681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7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0F5A7-719B-AC6B-7740-D1B772D27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A2AFEB-F810-6403-895E-4A71A60E97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696223-D38E-7CEE-BFB9-29746C259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08A928-0415-4116-B938-0075A56049E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milestones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14EC4D5-14EF-731E-33F6-29B9AA50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1D29F5F-339E-CEA0-5B19-CFE89620F67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32073"/>
            <a:ext cx="11060148" cy="4589785"/>
          </a:xfrm>
        </p:spPr>
        <p:txBody>
          <a:bodyPr/>
          <a:lstStyle/>
          <a:p>
            <a:pPr lvl="1"/>
            <a:r>
              <a:rPr lang="en-GB" dirty="0"/>
              <a:t>1994 Cairo Summit on Population and Development</a:t>
            </a:r>
            <a:endParaRPr lang="cs-CZ" dirty="0"/>
          </a:p>
          <a:p>
            <a:pPr lvl="1"/>
            <a:r>
              <a:rPr lang="en-GB" dirty="0"/>
              <a:t>The critical importance of environmental conditions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GB" dirty="0"/>
              <a:t>1995 Copenhagen Social Summit</a:t>
            </a:r>
            <a:endParaRPr lang="cs-CZ" dirty="0"/>
          </a:p>
          <a:p>
            <a:pPr lvl="1"/>
            <a:r>
              <a:rPr lang="en-GB" dirty="0"/>
              <a:t>Signing up to the ideas of sustainable development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GB" dirty="0"/>
              <a:t>1997 UN Rio+5 Conference in New York</a:t>
            </a:r>
            <a:endParaRPr lang="cs-CZ" dirty="0"/>
          </a:p>
          <a:p>
            <a:pPr lvl="1"/>
            <a:r>
              <a:rPr lang="en-GB" dirty="0"/>
              <a:t>Recognition that the environment is deteriorating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GB" dirty="0"/>
              <a:t>1997 Kyoto Conference - in the context of the UN Framework Convention on</a:t>
            </a:r>
            <a:r>
              <a:rPr lang="cs-CZ" dirty="0"/>
              <a:t> </a:t>
            </a:r>
            <a:r>
              <a:rPr lang="en-GB" dirty="0"/>
              <a:t>climate change</a:t>
            </a:r>
            <a:endParaRPr lang="cs-CZ" dirty="0"/>
          </a:p>
          <a:p>
            <a:pPr lvl="1"/>
            <a:r>
              <a:rPr lang="cs-CZ" dirty="0"/>
              <a:t>K</a:t>
            </a:r>
            <a:r>
              <a:rPr lang="en-GB" dirty="0" err="1"/>
              <a:t>yoto</a:t>
            </a:r>
            <a:r>
              <a:rPr lang="en-GB" dirty="0"/>
              <a:t> Protocol signed - commitment by developed countries to reduce carbon emissions</a:t>
            </a:r>
            <a:r>
              <a:rPr lang="cs-CZ" dirty="0"/>
              <a:t> </a:t>
            </a:r>
            <a:r>
              <a:rPr lang="en-GB" dirty="0"/>
              <a:t>carbon dioxide and other greenhouse gases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(2012 – 5,2%; 2020 - 20% </a:t>
            </a:r>
            <a:r>
              <a:rPr lang="cs-CZ" dirty="0" err="1"/>
              <a:t>decrease</a:t>
            </a:r>
            <a:r>
              <a:rPr lang="cs-CZ" dirty="0"/>
              <a:t> x 1990)</a:t>
            </a:r>
          </a:p>
          <a:p>
            <a:pPr lvl="1"/>
            <a:endParaRPr lang="cs-CZ" dirty="0"/>
          </a:p>
          <a:p>
            <a:pPr lvl="1"/>
            <a:r>
              <a:rPr lang="en-US" dirty="0"/>
              <a:t>2000 </a:t>
            </a:r>
            <a:r>
              <a:rPr lang="cs-CZ" dirty="0"/>
              <a:t>UN </a:t>
            </a:r>
            <a:r>
              <a:rPr lang="en-US" dirty="0"/>
              <a:t>Millennium Summit in New York</a:t>
            </a:r>
          </a:p>
        </p:txBody>
      </p:sp>
    </p:spTree>
    <p:extLst>
      <p:ext uri="{BB962C8B-B14F-4D97-AF65-F5344CB8AC3E}">
        <p14:creationId xmlns:p14="http://schemas.microsoft.com/office/powerpoint/2010/main" val="412925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F0DA9-DEE2-FC70-181E-41C71B4DE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084A32-F480-3BC5-B2B1-8CBDC1A922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24241A-D99C-6477-DB89-4359C767E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3C85C1-5E2D-9A43-27CF-C9DFC468050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en-GB" dirty="0"/>
              <a:t>2000 Millennium Summit in New York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FDF7B63-279E-6775-74E6-F3898AB7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E0342A2-83EB-C218-0B7B-AFE0E32CAF9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9"/>
            <a:ext cx="4152942" cy="1897912"/>
          </a:xfrm>
        </p:spPr>
        <p:txBody>
          <a:bodyPr/>
          <a:lstStyle/>
          <a:p>
            <a:r>
              <a:rPr lang="en-GB" dirty="0"/>
              <a:t>UN Summit in New York</a:t>
            </a:r>
            <a:endParaRPr lang="cs-CZ" dirty="0"/>
          </a:p>
          <a:p>
            <a:r>
              <a:rPr lang="en-GB" dirty="0"/>
              <a:t>Millennium Development Goals (MDGs)</a:t>
            </a:r>
            <a:endParaRPr lang="cs-CZ" dirty="0"/>
          </a:p>
          <a:p>
            <a:r>
              <a:rPr lang="en-GB" dirty="0"/>
              <a:t>8 goals adopted defining the global human rights agenda</a:t>
            </a:r>
            <a:r>
              <a:rPr lang="cs-CZ" dirty="0"/>
              <a:t> </a:t>
            </a:r>
            <a:r>
              <a:rPr lang="en-GB" dirty="0"/>
              <a:t>development by 2015 (the Millennium Development Goals)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EBC39D-B496-D600-1A5C-84E54044B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263" y="1534315"/>
            <a:ext cx="7094005" cy="35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1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657439-052D-899B-0E68-3FB4FDD48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28D520-64A0-C9A0-365F-9B3565A8F8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38E19A-3B39-C15F-E0EC-3D13EB1350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 err="1"/>
              <a:t>Chapters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F60C22D-F579-20CC-ED36-1C24C620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405C20B-D6CE-3712-0F7B-6A88D03ED15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endParaRPr lang="cs-CZ" dirty="0"/>
          </a:p>
          <a:p>
            <a:r>
              <a:rPr lang="cs-CZ" dirty="0" err="1"/>
              <a:t>Introduction</a:t>
            </a:r>
            <a:endParaRPr lang="cs-CZ" dirty="0"/>
          </a:p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  <a:p>
            <a:r>
              <a:rPr lang="cs-CZ" dirty="0"/>
              <a:t>EU </a:t>
            </a:r>
            <a:r>
              <a:rPr lang="cs-CZ" dirty="0" err="1"/>
              <a:t>Policy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166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80A5E-581C-F372-65D7-67E15CF89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A449FB-276E-4B84-F209-7A7E4A3190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124B75-F97E-96B0-47D3-8B27B42785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65336F-74A9-7FCC-B999-17F662D76CE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milestones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F6BA903-AAA2-5D64-5486-62008168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F28A469-4EC0-1D10-77A4-5BBD74C6435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pPr lvl="1"/>
            <a:r>
              <a:rPr lang="en-GB" dirty="0"/>
              <a:t>2002 UN World Summit on Sustainable Development in Johannesburg</a:t>
            </a:r>
            <a:r>
              <a:rPr lang="cs-CZ" dirty="0"/>
              <a:t> </a:t>
            </a:r>
            <a:r>
              <a:rPr lang="en-GB" dirty="0"/>
              <a:t>(Rio+10</a:t>
            </a:r>
            <a:r>
              <a:rPr lang="cs-CZ" dirty="0"/>
              <a:t>)</a:t>
            </a:r>
          </a:p>
          <a:p>
            <a:pPr lvl="1"/>
            <a:r>
              <a:rPr lang="en-GB" dirty="0"/>
              <a:t>Implementation Summit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GB" dirty="0"/>
              <a:t>2010: UN Millennium Development Goals Summit in New York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GB" dirty="0"/>
              <a:t>2012: UN Conference on the Environment in Rio de Janeiro(Rio+20)</a:t>
            </a:r>
            <a:endParaRPr lang="cs-CZ" dirty="0"/>
          </a:p>
          <a:p>
            <a:pPr lvl="1"/>
            <a:r>
              <a:rPr lang="en-GB" dirty="0"/>
              <a:t>Resulting non-binding document Future We Want- the creation of appropriate green jobs and social inclusion</a:t>
            </a:r>
            <a:endParaRPr lang="cs-CZ" dirty="0"/>
          </a:p>
          <a:p>
            <a:pPr lvl="2"/>
            <a:r>
              <a:rPr lang="en-GB" dirty="0"/>
              <a:t>clean and renewable energy for all</a:t>
            </a:r>
            <a:endParaRPr lang="cs-CZ" dirty="0"/>
          </a:p>
          <a:p>
            <a:pPr lvl="2"/>
            <a:r>
              <a:rPr lang="en-GB" dirty="0"/>
              <a:t>sustainable cities</a:t>
            </a:r>
            <a:endParaRPr lang="cs-CZ" dirty="0"/>
          </a:p>
          <a:p>
            <a:pPr lvl="2"/>
            <a:r>
              <a:rPr lang="en-GB" dirty="0"/>
              <a:t>food security and organic agriculture</a:t>
            </a:r>
            <a:endParaRPr lang="cs-CZ" dirty="0"/>
          </a:p>
          <a:p>
            <a:pPr lvl="2"/>
            <a:r>
              <a:rPr lang="en-GB" dirty="0"/>
              <a:t>sustainable water management, ocean use, disaster preparedness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814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F11EC-DDE1-1F88-6651-5CF645EDD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D71119-2D27-8FD5-8AE1-B03A1BFE85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943E0F-E4DC-2FFF-7D35-CD9F469AB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BDFCB4-85D6-6579-EDE1-521C1C52B9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milestones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D82D163-DDE4-2CF2-BDCC-D4C7D44C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C794130-1AA3-4125-4686-47312643AFF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pPr lvl="1"/>
            <a:r>
              <a:rPr lang="en-GB" dirty="0"/>
              <a:t>2015 UN Sustainable Development Summit</a:t>
            </a:r>
            <a:r>
              <a:rPr lang="cs-CZ" dirty="0"/>
              <a:t> </a:t>
            </a:r>
            <a:r>
              <a:rPr lang="en-GB" dirty="0"/>
              <a:t>World Summit in New York</a:t>
            </a:r>
            <a:endParaRPr lang="cs-CZ" dirty="0"/>
          </a:p>
          <a:p>
            <a:pPr lvl="1"/>
            <a:r>
              <a:rPr lang="en-GB" dirty="0"/>
              <a:t>Agenda adopted</a:t>
            </a:r>
            <a:r>
              <a:rPr lang="cs-CZ" dirty="0"/>
              <a:t> </a:t>
            </a:r>
            <a:r>
              <a:rPr lang="en-GB" dirty="0"/>
              <a:t>2030</a:t>
            </a:r>
            <a:endParaRPr lang="cs-CZ" dirty="0"/>
          </a:p>
          <a:p>
            <a:pPr lvl="1"/>
            <a:r>
              <a:rPr lang="en-GB" dirty="0"/>
              <a:t>17 Sustainable Development Goals adopted</a:t>
            </a:r>
            <a:endParaRPr lang="cs-CZ" dirty="0"/>
          </a:p>
          <a:p>
            <a:pPr lvl="1"/>
            <a:r>
              <a:rPr lang="en-GB" dirty="0"/>
              <a:t>169 sub-goals</a:t>
            </a:r>
            <a:endParaRPr lang="cs-CZ" dirty="0"/>
          </a:p>
          <a:p>
            <a:pPr lvl="1"/>
            <a:r>
              <a:rPr lang="en-GB" dirty="0"/>
              <a:t>A roadmap for the world by the year</a:t>
            </a:r>
            <a:r>
              <a:rPr lang="cs-CZ" dirty="0"/>
              <a:t> </a:t>
            </a:r>
            <a:r>
              <a:rPr lang="en-GB" dirty="0"/>
              <a:t>2030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GB" dirty="0"/>
              <a:t>2015 UN Climate Change Conference in Paris</a:t>
            </a:r>
            <a:endParaRPr lang="cs-CZ" dirty="0"/>
          </a:p>
          <a:p>
            <a:pPr lvl="1"/>
            <a:r>
              <a:rPr lang="en-GB" dirty="0"/>
              <a:t>Adoption of the </a:t>
            </a:r>
            <a:r>
              <a:rPr lang="en-GB" b="1" dirty="0"/>
              <a:t>Paris</a:t>
            </a:r>
            <a:r>
              <a:rPr lang="en-GB" dirty="0"/>
              <a:t> Agreement</a:t>
            </a:r>
            <a:r>
              <a:rPr lang="cs-CZ" dirty="0"/>
              <a:t> (2030 – 40%)</a:t>
            </a:r>
          </a:p>
          <a:p>
            <a:pPr lvl="1"/>
            <a:endParaRPr lang="cs-CZ" dirty="0"/>
          </a:p>
          <a:p>
            <a:pPr lvl="1"/>
            <a:r>
              <a:rPr lang="en-GB" dirty="0"/>
              <a:t>2017 UN Ocean Conference in New York</a:t>
            </a:r>
            <a:endParaRPr lang="cs-CZ" dirty="0"/>
          </a:p>
          <a:p>
            <a:pPr lvl="1"/>
            <a:r>
              <a:rPr lang="en-GB" dirty="0"/>
              <a:t>First Global Ocean Conference</a:t>
            </a:r>
            <a:endParaRPr lang="cs-CZ" dirty="0"/>
          </a:p>
          <a:p>
            <a:pPr lvl="1"/>
            <a:r>
              <a:rPr lang="en-GB" dirty="0"/>
              <a:t>Global agreement to stop marine degradation results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GB" dirty="0"/>
              <a:t>2019 UN World Summit on Sustainable Development in New York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701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1BE8E-8501-8696-1C65-7934B33A9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589500-77A2-FD0B-9866-5B5FD90B7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068DE0-577A-EB82-F2CB-2C20BDB2C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22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C8ACCB-AAFB-4109-DA14-68B2215D2E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EU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5BCBABA-9C40-D6A7-7542-1905D0B0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4C9E721-D79E-24CB-980B-636DB48A706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32074"/>
            <a:ext cx="11060148" cy="4607220"/>
          </a:xfrm>
        </p:spPr>
        <p:txBody>
          <a:bodyPr/>
          <a:lstStyle/>
          <a:p>
            <a:pPr lvl="1"/>
            <a:r>
              <a:rPr lang="en-GB" dirty="0"/>
              <a:t>1972 Paris Summit</a:t>
            </a:r>
            <a:endParaRPr lang="cs-CZ" dirty="0"/>
          </a:p>
          <a:p>
            <a:pPr lvl="2"/>
            <a:r>
              <a:rPr lang="en-GB" dirty="0"/>
              <a:t>development and approval of action programmes 1st Action Plan (1973 1976)</a:t>
            </a:r>
            <a:endParaRPr lang="cs-CZ" dirty="0"/>
          </a:p>
          <a:p>
            <a:pPr lvl="1"/>
            <a:r>
              <a:rPr lang="en-GB" dirty="0"/>
              <a:t>1986 (1987) Single European Act</a:t>
            </a:r>
            <a:endParaRPr lang="cs-CZ" dirty="0"/>
          </a:p>
          <a:p>
            <a:pPr lvl="2"/>
            <a:r>
              <a:rPr lang="en-GB" dirty="0"/>
              <a:t>inserted a chapter on the </a:t>
            </a:r>
            <a:r>
              <a:rPr lang="cs-CZ" dirty="0" err="1"/>
              <a:t>environmental</a:t>
            </a:r>
            <a:r>
              <a:rPr lang="en-GB" dirty="0"/>
              <a:t> basic principles, objectives</a:t>
            </a:r>
            <a:endParaRPr lang="cs-CZ" dirty="0"/>
          </a:p>
          <a:p>
            <a:pPr lvl="1"/>
            <a:r>
              <a:rPr lang="cs-CZ" dirty="0"/>
              <a:t>1</a:t>
            </a:r>
            <a:r>
              <a:rPr lang="en-GB" dirty="0"/>
              <a:t>992 (1993) EU Treaty/Maastricht Treaty</a:t>
            </a:r>
            <a:r>
              <a:rPr lang="cs-CZ" dirty="0"/>
              <a:t> </a:t>
            </a:r>
            <a:r>
              <a:rPr lang="en-GB" dirty="0"/>
              <a:t>-</a:t>
            </a:r>
            <a:r>
              <a:rPr lang="cs-CZ" dirty="0"/>
              <a:t> </a:t>
            </a:r>
            <a:r>
              <a:rPr lang="en-GB" dirty="0"/>
              <a:t>environmental policy enshrined </a:t>
            </a:r>
            <a:endParaRPr lang="cs-CZ" dirty="0"/>
          </a:p>
          <a:p>
            <a:pPr lvl="2"/>
            <a:r>
              <a:rPr lang="en-GB" dirty="0"/>
              <a:t>definition of objectives and targets</a:t>
            </a:r>
            <a:endParaRPr lang="cs-CZ" dirty="0"/>
          </a:p>
          <a:p>
            <a:pPr lvl="1"/>
            <a:r>
              <a:rPr lang="en-GB" dirty="0"/>
              <a:t>1994 creation of the </a:t>
            </a:r>
            <a:r>
              <a:rPr lang="en-GB" b="1" dirty="0"/>
              <a:t>Cohesion Fund </a:t>
            </a:r>
            <a:r>
              <a:rPr lang="en-GB" dirty="0"/>
              <a:t>(Cohesion Fund)</a:t>
            </a:r>
            <a:endParaRPr lang="cs-CZ" dirty="0"/>
          </a:p>
          <a:p>
            <a:pPr lvl="1"/>
            <a:r>
              <a:rPr lang="en-GB" dirty="0"/>
              <a:t>1997 (1999) Amsterdam Treaty</a:t>
            </a:r>
            <a:endParaRPr lang="cs-CZ" dirty="0"/>
          </a:p>
          <a:p>
            <a:pPr lvl="2"/>
            <a:r>
              <a:rPr lang="en-GB" dirty="0"/>
              <a:t>strengthening of the legal basis</a:t>
            </a:r>
            <a:endParaRPr lang="cs-CZ" dirty="0"/>
          </a:p>
          <a:p>
            <a:pPr lvl="1"/>
            <a:r>
              <a:rPr lang="en-GB" dirty="0"/>
              <a:t>2007 (2009) Lisbon Treaty</a:t>
            </a:r>
            <a:endParaRPr lang="cs-CZ" dirty="0"/>
          </a:p>
          <a:p>
            <a:pPr lvl="2"/>
            <a:r>
              <a:rPr lang="en-GB" dirty="0"/>
              <a:t>no significant changes</a:t>
            </a:r>
            <a:endParaRPr lang="cs-CZ" dirty="0"/>
          </a:p>
          <a:p>
            <a:pPr lvl="2"/>
            <a:r>
              <a:rPr lang="cs-CZ" dirty="0"/>
              <a:t>e</a:t>
            </a:r>
            <a:r>
              <a:rPr lang="en-GB" dirty="0" err="1"/>
              <a:t>mphasis</a:t>
            </a:r>
            <a:r>
              <a:rPr lang="en-GB" dirty="0"/>
              <a:t> on the fight against climate change</a:t>
            </a:r>
            <a:endParaRPr lang="cs-CZ" dirty="0"/>
          </a:p>
          <a:p>
            <a:pPr lvl="2"/>
            <a:r>
              <a:rPr lang="en-GB" dirty="0"/>
              <a:t>consideration of the environment also in the field of energy</a:t>
            </a:r>
            <a:endParaRPr lang="cs-CZ" dirty="0"/>
          </a:p>
          <a:p>
            <a:pPr lvl="1"/>
            <a:r>
              <a:rPr lang="cs-CZ" sz="2000" dirty="0"/>
              <a:t>2019 </a:t>
            </a:r>
            <a:r>
              <a:rPr lang="cs-CZ" sz="2000" dirty="0" err="1"/>
              <a:t>European</a:t>
            </a:r>
            <a:r>
              <a:rPr lang="cs-CZ" sz="2000" dirty="0"/>
              <a:t> Green </a:t>
            </a:r>
            <a:r>
              <a:rPr lang="cs-CZ" sz="2000" dirty="0" err="1"/>
              <a:t>Deal</a:t>
            </a:r>
            <a:endParaRPr lang="cs-CZ" sz="2000" dirty="0"/>
          </a:p>
          <a:p>
            <a:pPr lvl="1"/>
            <a:r>
              <a:rPr lang="cs-CZ" dirty="0"/>
              <a:t>2021 Fit </a:t>
            </a:r>
            <a:r>
              <a:rPr lang="cs-CZ" dirty="0" err="1"/>
              <a:t>for</a:t>
            </a:r>
            <a:r>
              <a:rPr lang="cs-CZ" dirty="0"/>
              <a:t> 55</a:t>
            </a:r>
          </a:p>
          <a:p>
            <a:pPr lvl="2"/>
            <a:r>
              <a:rPr lang="en-GB" dirty="0"/>
              <a:t> targets a 55% decrease in Greenhouse gas (GHG) emissions by 2030</a:t>
            </a:r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008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F59D7-5857-EBC0-939D-59A24EFD2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ECD1DC-916E-BE5C-8A67-F2E4784D20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7221B6-63B7-7FB4-30F6-8AEDA78FE5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23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0C6D6A-0D48-0CE5-C839-5DD10369A6B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2831FD4-1DA6-42E4-B828-601AB2EB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02507DC-1F23-A667-2A07-1FC65D882D8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r>
              <a:rPr lang="cs-CZ" dirty="0" err="1"/>
              <a:t>Precautionary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Prevention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Polluter</a:t>
            </a:r>
            <a:r>
              <a:rPr lang="cs-CZ" dirty="0"/>
              <a:t> </a:t>
            </a:r>
            <a:r>
              <a:rPr lang="cs-CZ" dirty="0" err="1"/>
              <a:t>pays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Principle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pollution</a:t>
            </a:r>
            <a:r>
              <a:rPr lang="cs-CZ" dirty="0"/>
              <a:t> </a:t>
            </a:r>
            <a:r>
              <a:rPr lang="cs-CZ" dirty="0" err="1"/>
              <a:t>capture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source</a:t>
            </a:r>
          </a:p>
        </p:txBody>
      </p:sp>
    </p:spTree>
    <p:extLst>
      <p:ext uri="{BB962C8B-B14F-4D97-AF65-F5344CB8AC3E}">
        <p14:creationId xmlns:p14="http://schemas.microsoft.com/office/powerpoint/2010/main" val="3958782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25E10-3D8A-823A-6E5A-8A91C6336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570B55-26DA-7B6C-D927-EE0536B06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D1AE7B-506A-E47B-896E-DA26C49A9B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5C55F0-AE3A-8436-ABB2-EB97617E45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priorities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B38D3B5-56D9-D8D6-50F5-FA495DD1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002D460-D292-8EC0-D659-18418D81052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r>
              <a:rPr lang="en-GB" dirty="0"/>
              <a:t>fighting climate change</a:t>
            </a:r>
            <a:r>
              <a:rPr lang="cs-CZ" dirty="0"/>
              <a:t> </a:t>
            </a:r>
            <a:r>
              <a:rPr lang="en-GB" dirty="0"/>
              <a:t>and pollution</a:t>
            </a:r>
            <a:endParaRPr lang="cs-CZ" dirty="0"/>
          </a:p>
          <a:p>
            <a:endParaRPr lang="cs-CZ" dirty="0"/>
          </a:p>
          <a:p>
            <a:r>
              <a:rPr lang="en-GB" dirty="0"/>
              <a:t>conservation of biological</a:t>
            </a:r>
            <a:r>
              <a:rPr lang="cs-CZ" dirty="0"/>
              <a:t> </a:t>
            </a:r>
            <a:r>
              <a:rPr lang="en-GB" dirty="0"/>
              <a:t>diversity</a:t>
            </a:r>
            <a:endParaRPr lang="cs-CZ" dirty="0"/>
          </a:p>
          <a:p>
            <a:endParaRPr lang="cs-CZ" dirty="0"/>
          </a:p>
          <a:p>
            <a:r>
              <a:rPr lang="en-GB" dirty="0"/>
              <a:t>promoting responsible</a:t>
            </a:r>
            <a:r>
              <a:rPr lang="cs-CZ" dirty="0"/>
              <a:t> </a:t>
            </a:r>
            <a:r>
              <a:rPr lang="en-GB" dirty="0"/>
              <a:t>use of natural resources</a:t>
            </a:r>
            <a:endParaRPr lang="cs-CZ" dirty="0"/>
          </a:p>
          <a:p>
            <a:endParaRPr lang="cs-CZ" dirty="0"/>
          </a:p>
          <a:p>
            <a:r>
              <a:rPr lang="en-GB" dirty="0"/>
              <a:t>sustainable development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362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75662-5F50-C767-DCF2-40CFCABBC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532A5D-4185-CC96-9702-3A8ADB2DD0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01ABEF-FDCD-AEF5-C61C-5DA2317654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25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4FAA1C-E7F8-F3FC-8836-9BF9E01C12D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fr-FR" dirty="0"/>
              <a:t>EU action programmes on the environment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8CC0CA0-59FC-76F3-C377-38E73E3C8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87F8FE1-D0C4-3CCA-FC8A-2C17ACCB5D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pPr lvl="1"/>
            <a:r>
              <a:rPr lang="en-GB" dirty="0"/>
              <a:t>Multiannual programmes setting priorities in the field of the environment</a:t>
            </a:r>
            <a:endParaRPr lang="cs-CZ" dirty="0"/>
          </a:p>
          <a:p>
            <a:pPr lvl="1"/>
            <a:r>
              <a:rPr lang="en-GB" dirty="0"/>
              <a:t>Drivers of legislative developments in the field of the environment</a:t>
            </a:r>
            <a:endParaRPr lang="cs-CZ" dirty="0"/>
          </a:p>
          <a:p>
            <a:r>
              <a:rPr lang="cs-CZ" dirty="0"/>
              <a:t>8</a:t>
            </a:r>
            <a:r>
              <a:rPr lang="en-GB" dirty="0"/>
              <a:t> action programmes adopted to date</a:t>
            </a:r>
            <a:endParaRPr lang="cs-CZ" dirty="0"/>
          </a:p>
          <a:p>
            <a:r>
              <a:rPr lang="en-GB" dirty="0"/>
              <a:t>2022: 8th Action Programme adopted by 2030</a:t>
            </a:r>
            <a:endParaRPr lang="cs-CZ" dirty="0"/>
          </a:p>
          <a:p>
            <a:endParaRPr lang="cs-CZ" dirty="0"/>
          </a:p>
          <a:p>
            <a:r>
              <a:rPr lang="en-GB" dirty="0"/>
              <a:t>Other EU Action Plans or strategies</a:t>
            </a:r>
            <a:endParaRPr lang="cs-CZ" dirty="0"/>
          </a:p>
          <a:p>
            <a:pPr lvl="1"/>
            <a:r>
              <a:rPr lang="en-GB" dirty="0"/>
              <a:t>Circular Economy Action Plan for a Clean and</a:t>
            </a:r>
            <a:r>
              <a:rPr lang="cs-CZ" dirty="0"/>
              <a:t> </a:t>
            </a:r>
            <a:r>
              <a:rPr lang="en-GB" dirty="0"/>
              <a:t>Competitive Europe</a:t>
            </a:r>
            <a:endParaRPr lang="cs-CZ" dirty="0"/>
          </a:p>
          <a:p>
            <a:pPr lvl="1"/>
            <a:r>
              <a:rPr lang="en-GB" dirty="0"/>
              <a:t>EU Biodiversity Strategy 2030</a:t>
            </a:r>
            <a:endParaRPr lang="cs-CZ" dirty="0"/>
          </a:p>
          <a:p>
            <a:pPr lvl="1"/>
            <a:r>
              <a:rPr lang="en-GB" dirty="0"/>
              <a:t>the Farmer-to-Consumer Strategy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97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2A678-9969-C6D2-4F86-0BDD40833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9C49F9-BBFE-DDB6-5BDC-4BA6B3D83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63D747-AF3A-44D9-19A0-8ADED7B0F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DDF963-453E-2844-F6A6-2B8B17F346E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en-GB" dirty="0"/>
              <a:t>8th Environmental Action Plan 2030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9C304E8-DA02-8DDC-4076-A81E00E1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DD2A1E6-B4A9-74EC-8680-8402179A438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pPr lvl="1"/>
            <a:r>
              <a:rPr lang="en-GB" dirty="0"/>
              <a:t>6 priority areas: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GB" dirty="0"/>
              <a:t>achieving the 2030 greenhouse gas reduction target and </a:t>
            </a:r>
            <a:r>
              <a:rPr lang="en-GB" b="1" dirty="0"/>
              <a:t>climate neutrali</a:t>
            </a:r>
            <a:r>
              <a:rPr lang="en-GB" dirty="0"/>
              <a:t>ty</a:t>
            </a:r>
            <a:r>
              <a:rPr lang="cs-CZ" dirty="0"/>
              <a:t> </a:t>
            </a:r>
            <a:r>
              <a:rPr lang="en-GB" dirty="0"/>
              <a:t>by 2050</a:t>
            </a:r>
            <a:endParaRPr lang="cs-CZ" dirty="0"/>
          </a:p>
          <a:p>
            <a:pPr lvl="1"/>
            <a:r>
              <a:rPr lang="en-GB" dirty="0"/>
              <a:t>enhancing adaptive capacity, </a:t>
            </a:r>
            <a:r>
              <a:rPr lang="en-GB" b="1" dirty="0"/>
              <a:t>building resilience and reducing vulnerability </a:t>
            </a:r>
            <a:r>
              <a:rPr lang="en-GB" dirty="0"/>
              <a:t>to change</a:t>
            </a:r>
            <a:r>
              <a:rPr lang="cs-CZ" dirty="0"/>
              <a:t> </a:t>
            </a:r>
            <a:r>
              <a:rPr lang="en-GB" dirty="0"/>
              <a:t>climate vulnerability</a:t>
            </a:r>
            <a:endParaRPr lang="cs-CZ" dirty="0"/>
          </a:p>
          <a:p>
            <a:pPr lvl="1"/>
            <a:r>
              <a:rPr lang="en-GB" dirty="0"/>
              <a:t>progress towards a </a:t>
            </a:r>
            <a:r>
              <a:rPr lang="en-GB" b="1" dirty="0"/>
              <a:t>regenerative growth model</a:t>
            </a:r>
            <a:r>
              <a:rPr lang="en-GB" dirty="0"/>
              <a:t>, decoupling economic growth from</a:t>
            </a:r>
            <a:r>
              <a:rPr lang="cs-CZ" dirty="0"/>
              <a:t> </a:t>
            </a:r>
            <a:r>
              <a:rPr lang="en-GB" dirty="0"/>
              <a:t>resource use and environmental degradation, and accelerating the transition 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GB" dirty="0"/>
              <a:t>circular economy</a:t>
            </a:r>
            <a:endParaRPr lang="cs-CZ" dirty="0"/>
          </a:p>
          <a:p>
            <a:pPr lvl="1"/>
            <a:r>
              <a:rPr lang="en-GB" dirty="0"/>
              <a:t>striving for </a:t>
            </a:r>
            <a:r>
              <a:rPr lang="en-GB" b="1" dirty="0"/>
              <a:t>zero pollution</a:t>
            </a:r>
            <a:r>
              <a:rPr lang="en-GB" dirty="0"/>
              <a:t>, including air, water and soil, and protecting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and</a:t>
            </a:r>
            <a:r>
              <a:rPr lang="en-GB" dirty="0"/>
              <a:t> well-being of Europeans</a:t>
            </a:r>
            <a:endParaRPr lang="cs-CZ" dirty="0"/>
          </a:p>
          <a:p>
            <a:pPr lvl="1"/>
            <a:r>
              <a:rPr lang="en-GB" dirty="0"/>
              <a:t>protecting, conserving and restoring biodiversity and enhancing natural capital</a:t>
            </a:r>
            <a:endParaRPr lang="cs-CZ" dirty="0"/>
          </a:p>
          <a:p>
            <a:pPr lvl="1"/>
            <a:r>
              <a:rPr lang="en-GB" b="1" dirty="0"/>
              <a:t>reducing environmental and climate pressures</a:t>
            </a:r>
            <a:r>
              <a:rPr lang="en-GB" dirty="0"/>
              <a:t> related to production and consumption</a:t>
            </a:r>
            <a:r>
              <a:rPr lang="cs-CZ" dirty="0"/>
              <a:t> </a:t>
            </a:r>
            <a:r>
              <a:rPr lang="en-GB" dirty="0"/>
              <a:t>(in particular in the areas of </a:t>
            </a:r>
            <a:r>
              <a:rPr lang="en-GB" b="1" dirty="0"/>
              <a:t>energy, industry, buildings and infrastructure, mobility,</a:t>
            </a:r>
            <a:r>
              <a:rPr lang="cs-CZ" b="1" dirty="0"/>
              <a:t> </a:t>
            </a:r>
            <a:r>
              <a:rPr lang="en-GB" b="1" dirty="0"/>
              <a:t>tourism, international trade and the food system</a:t>
            </a:r>
            <a:r>
              <a:rPr lang="en-GB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798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46DD1-E597-BE25-BD7E-82AFD72B2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DC3334-E256-DF5D-7E55-5C602C85D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78D784-AEFD-79B6-9499-8A435C978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27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B3DA9C-346C-1DE6-A5BD-425D0F52790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000" y="1716070"/>
            <a:ext cx="2842081" cy="336014"/>
          </a:xfrm>
        </p:spPr>
        <p:txBody>
          <a:bodyPr/>
          <a:lstStyle/>
          <a:p>
            <a:r>
              <a:rPr lang="cs-CZ" dirty="0"/>
              <a:t>CO2 </a:t>
            </a:r>
            <a:r>
              <a:rPr lang="cs-CZ" dirty="0" err="1"/>
              <a:t>emissions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5FC9861-DEDF-1BB5-CF51-07C73C6A6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2214586" cy="638497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F7DD7A6-B093-615A-E6D1-A4FCE68D680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275367"/>
            <a:ext cx="2586726" cy="1765005"/>
          </a:xfrm>
        </p:spPr>
        <p:txBody>
          <a:bodyPr/>
          <a:lstStyle/>
          <a:p>
            <a:pPr lvl="1"/>
            <a:r>
              <a:rPr lang="cs-CZ" dirty="0" err="1"/>
              <a:t>structure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B5F48-A7D3-2109-BA1D-E682E6929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081" y="0"/>
            <a:ext cx="8685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44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679C0-DB5F-E568-3371-2E49FF5FF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1E3599-DB9D-3E66-F74E-A21881FA0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567925-77B2-5722-C79D-15B619AB1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28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2CBE9D-9FCC-77F7-C900-165BE4478F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000" y="1716070"/>
            <a:ext cx="2842081" cy="336014"/>
          </a:xfrm>
        </p:spPr>
        <p:txBody>
          <a:bodyPr/>
          <a:lstStyle/>
          <a:p>
            <a:r>
              <a:rPr lang="cs-CZ" dirty="0"/>
              <a:t>CO2 </a:t>
            </a:r>
            <a:r>
              <a:rPr lang="cs-CZ" dirty="0" err="1"/>
              <a:t>emissions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3EC915B-E50F-D62E-E41A-9933DCAC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2214586" cy="638497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B1C787E-8C2D-29CA-75D1-AF465B99EB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275367"/>
            <a:ext cx="2586726" cy="1765005"/>
          </a:xfrm>
        </p:spPr>
        <p:txBody>
          <a:bodyPr/>
          <a:lstStyle/>
          <a:p>
            <a:pPr lvl="1"/>
            <a:r>
              <a:rPr lang="cs-CZ" dirty="0" err="1"/>
              <a:t>structure</a:t>
            </a:r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F1FE8-5C8C-8EB1-B978-269B5F9DF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709" y="1592503"/>
            <a:ext cx="9416760" cy="38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49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679C0-DB5F-E568-3371-2E49FF5FF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1E3599-DB9D-3E66-F74E-A21881FA0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567925-77B2-5722-C79D-15B619AB1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29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2CBE9D-9FCC-77F7-C900-165BE4478F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000" y="1716070"/>
            <a:ext cx="2842081" cy="336014"/>
          </a:xfrm>
        </p:spPr>
        <p:txBody>
          <a:bodyPr/>
          <a:lstStyle/>
          <a:p>
            <a:r>
              <a:rPr lang="cs-CZ" dirty="0"/>
              <a:t>CO2 </a:t>
            </a:r>
            <a:r>
              <a:rPr lang="cs-CZ" dirty="0" err="1"/>
              <a:t>emissions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3EC915B-E50F-D62E-E41A-9933DCAC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2214586" cy="638497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B1C787E-8C2D-29CA-75D1-AF465B99EB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275367"/>
            <a:ext cx="2586726" cy="1765005"/>
          </a:xfrm>
        </p:spPr>
        <p:txBody>
          <a:bodyPr/>
          <a:lstStyle/>
          <a:p>
            <a:pPr lvl="1"/>
            <a:r>
              <a:rPr lang="cs-CZ" dirty="0" err="1"/>
              <a:t>structure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85C5A8-E58C-4CEF-BAC6-B43C908AB4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71" r="1221" b="5719"/>
          <a:stretch/>
        </p:blipFill>
        <p:spPr>
          <a:xfrm>
            <a:off x="3137007" y="461318"/>
            <a:ext cx="8783145" cy="484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0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657439-052D-899B-0E68-3FB4FDD48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28D520-64A0-C9A0-365F-9B3565A8F8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38E19A-3B39-C15F-E0EC-3D13EB1350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F60C22D-F579-20CC-ED36-1C24C620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405C20B-D6CE-3712-0F7B-6A88D03ED15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r>
              <a:rPr lang="en-GB" dirty="0"/>
              <a:t>policy aimed at guiding the behaviour of society (in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GB" dirty="0"/>
              <a:t>broadest sense) </a:t>
            </a:r>
            <a:r>
              <a:rPr lang="cs-CZ" dirty="0" err="1"/>
              <a:t>under</a:t>
            </a:r>
            <a:r>
              <a:rPr lang="en-GB" dirty="0"/>
              <a:t> the objective of preserving conditions</a:t>
            </a:r>
            <a:r>
              <a:rPr lang="cs-CZ" dirty="0"/>
              <a:t> </a:t>
            </a:r>
            <a:r>
              <a:rPr lang="en-GB" dirty="0"/>
              <a:t>of life on Earth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GB" dirty="0"/>
              <a:t>A set of activities aimed at influencing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GB" dirty="0"/>
              <a:t>decision-making</a:t>
            </a:r>
            <a:r>
              <a:rPr lang="cs-CZ" dirty="0"/>
              <a:t> </a:t>
            </a:r>
            <a:r>
              <a:rPr lang="en-GB" dirty="0"/>
              <a:t>of individual actors </a:t>
            </a:r>
            <a:r>
              <a:rPr lang="cs-CZ" dirty="0" err="1"/>
              <a:t>following</a:t>
            </a:r>
            <a:r>
              <a:rPr lang="en-GB" dirty="0"/>
              <a:t> the objectives set in the field of the environment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GB" dirty="0"/>
              <a:t>the result of knowledge of the adverse effects of human activities on the environment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73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35480-8F2F-45DC-1E12-689F0A845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A645C2-4151-99D3-B15A-7EA50E9FC7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2BC9B1-5641-FEF7-ABAE-226C06AB4F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30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3E6215-710C-DA43-E8C5-7CFE6C536F3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/>
              <a:t>EU CO2 </a:t>
            </a:r>
            <a:r>
              <a:rPr lang="cs-CZ" dirty="0" err="1"/>
              <a:t>emissions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61504E0-8E0E-1C4E-ECE3-39F146F5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3916"/>
            <a:ext cx="10753200" cy="516031"/>
          </a:xfrm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123E9A3-C283-D8C3-47F7-ADE1FE5036F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pPr lvl="1"/>
            <a:r>
              <a:rPr lang="cs-CZ" dirty="0" err="1"/>
              <a:t>Structure</a:t>
            </a:r>
            <a:endParaRPr lang="cs-CZ" dirty="0"/>
          </a:p>
          <a:p>
            <a:pPr lvl="1"/>
            <a:r>
              <a:rPr lang="cs-CZ" dirty="0" err="1"/>
              <a:t>Change</a:t>
            </a:r>
            <a:endParaRPr lang="cs-CZ" dirty="0"/>
          </a:p>
          <a:p>
            <a:pPr lvl="1"/>
            <a:r>
              <a:rPr lang="cs-CZ" dirty="0"/>
              <a:t>1990 x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564AC2-4564-F57B-9217-C44C4A9E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604" y="749947"/>
            <a:ext cx="8946228" cy="50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88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9D894-96B1-204A-36C5-AD6B2210E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8A3858-2377-55DE-575E-9A8609047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B7DE73-61A3-A93D-CF81-70DDB869D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31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95E218-5289-F35E-7C33-2D78BDFF91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000" y="1716070"/>
            <a:ext cx="2842081" cy="336014"/>
          </a:xfrm>
        </p:spPr>
        <p:txBody>
          <a:bodyPr/>
          <a:lstStyle/>
          <a:p>
            <a:r>
              <a:rPr lang="cs-CZ" dirty="0"/>
              <a:t>CO2 </a:t>
            </a:r>
            <a:r>
              <a:rPr lang="cs-CZ" dirty="0" err="1"/>
              <a:t>emissions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AFEC89D-3F00-C345-422B-126ABC4C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990249" cy="1053669"/>
          </a:xfrm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5C23BB-2FFF-33C6-7EB6-56EB6126358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275367"/>
            <a:ext cx="2310279" cy="1765005"/>
          </a:xfrm>
        </p:spPr>
        <p:txBody>
          <a:bodyPr/>
          <a:lstStyle/>
          <a:p>
            <a:pPr lvl="1"/>
            <a:r>
              <a:rPr lang="cs-CZ" dirty="0" err="1"/>
              <a:t>Flights</a:t>
            </a:r>
            <a:r>
              <a:rPr lang="cs-CZ" dirty="0"/>
              <a:t> </a:t>
            </a:r>
            <a:r>
              <a:rPr lang="cs-CZ" dirty="0" err="1"/>
              <a:t>emissions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pPr lvl="1"/>
            <a:r>
              <a:rPr lang="cs-CZ" dirty="0" err="1"/>
              <a:t>Dobruszkes</a:t>
            </a:r>
            <a:r>
              <a:rPr lang="cs-CZ" dirty="0"/>
              <a:t>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99450-001B-A81D-008F-8479571E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85" y="171304"/>
            <a:ext cx="9168313" cy="577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9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CAEAC-3AA0-F269-C67C-E34BE453F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AC3C59-73DA-6780-738E-0ED663AA29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B9944B-9A01-FDCE-6862-ADD5F0D78C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32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163AC7-7580-594A-EC55-34EE061F79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000" y="1716070"/>
            <a:ext cx="2842081" cy="336014"/>
          </a:xfrm>
        </p:spPr>
        <p:txBody>
          <a:bodyPr/>
          <a:lstStyle/>
          <a:p>
            <a:r>
              <a:rPr lang="cs-CZ" dirty="0"/>
              <a:t>CO2 </a:t>
            </a:r>
            <a:r>
              <a:rPr lang="cs-CZ" dirty="0" err="1"/>
              <a:t>emissions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A95EBFF-E8BF-1180-01DA-28CE103A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2214586" cy="1022432"/>
          </a:xfrm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675F812-ED51-33A6-2923-77C7B03269F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275367"/>
            <a:ext cx="2310279" cy="2115880"/>
          </a:xfrm>
        </p:spPr>
        <p:txBody>
          <a:bodyPr/>
          <a:lstStyle/>
          <a:p>
            <a:pPr lvl="1"/>
            <a:r>
              <a:rPr lang="cs-CZ" dirty="0" err="1"/>
              <a:t>Flights</a:t>
            </a:r>
            <a:r>
              <a:rPr lang="cs-CZ" dirty="0"/>
              <a:t> </a:t>
            </a:r>
            <a:r>
              <a:rPr lang="cs-CZ" dirty="0" err="1"/>
              <a:t>emissions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Dobruszkes</a:t>
            </a:r>
            <a:r>
              <a:rPr lang="cs-CZ" dirty="0"/>
              <a:t>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5DFDA6-8A68-9F26-5DF3-9BA3AAD5E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681" y="222130"/>
            <a:ext cx="8625216" cy="540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19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802B1-7E20-06A2-944D-00ED28BE3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116E47-57F2-2EC3-FCFA-0476668F79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190390-DE12-4548-43FB-14B3025321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33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CD866C-0762-CFD7-F852-30F72CBAC8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2498651"/>
            <a:ext cx="2702960" cy="765544"/>
          </a:xfrm>
        </p:spPr>
        <p:txBody>
          <a:bodyPr/>
          <a:lstStyle/>
          <a:p>
            <a:r>
              <a:rPr lang="cs-CZ" dirty="0" err="1"/>
              <a:t>Czechia</a:t>
            </a:r>
            <a:r>
              <a:rPr lang="cs-CZ" dirty="0"/>
              <a:t> CO2 </a:t>
            </a:r>
            <a:r>
              <a:rPr lang="cs-CZ" dirty="0" err="1"/>
              <a:t>emissions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A0212BD-8697-D7A8-1E04-E57A1869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3916"/>
            <a:ext cx="2044465" cy="1403498"/>
          </a:xfrm>
        </p:spPr>
        <p:txBody>
          <a:bodyPr/>
          <a:lstStyle/>
          <a:p>
            <a:r>
              <a:rPr lang="cs-CZ" dirty="0"/>
              <a:t>Czech </a:t>
            </a:r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21584C7-1082-5DDA-936C-1A04C611EB6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3429000"/>
            <a:ext cx="11060148" cy="2412503"/>
          </a:xfrm>
        </p:spPr>
        <p:txBody>
          <a:bodyPr/>
          <a:lstStyle/>
          <a:p>
            <a:pPr lvl="1"/>
            <a:r>
              <a:rPr lang="cs-CZ" dirty="0" err="1"/>
              <a:t>Structure</a:t>
            </a:r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5BA6AC-3F18-A89A-3BB4-8120F67DF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664" y="361100"/>
            <a:ext cx="8776509" cy="51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79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34</a:t>
            </a:fld>
            <a:endParaRPr lang="en-GB" altLang="cs-CZ" noProof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167364"/>
            <a:ext cx="5274419" cy="1055630"/>
          </a:xfrm>
        </p:spPr>
        <p:txBody>
          <a:bodyPr/>
          <a:lstStyle/>
          <a:p>
            <a:pPr algn="ctr"/>
            <a:r>
              <a:rPr lang="en-US" dirty="0"/>
              <a:t>Thank you for your attention</a:t>
            </a: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8DAC8759-22DC-6F9A-F30F-5BBCA0103103}"/>
              </a:ext>
            </a:extLst>
          </p:cNvPr>
          <p:cNvSpPr txBox="1">
            <a:spLocks/>
          </p:cNvSpPr>
          <p:nvPr/>
        </p:nvSpPr>
        <p:spPr>
          <a:xfrm>
            <a:off x="6096000" y="3167365"/>
            <a:ext cx="5631712" cy="10556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/>
              <a:t>Děkuji za pozornost</a:t>
            </a:r>
            <a:endParaRPr lang="en-US" kern="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61EFF721-8240-B032-217D-64BEE031E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5366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D895E0-2308-8A16-0FCF-A9CFFCFEDA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5AB063-BCC7-05AA-32CA-C914EDAD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467591-1AB6-032A-579E-5D96FAF25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E637AC51-69FB-A107-F979-D9B84F3E6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015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906F0-54B9-5654-8933-7A28E6623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F657D4-4799-1220-21EA-9482937B16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929E5E-63A5-5B30-25DA-D0EEB3D70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AF55BE-4C33-327D-5556-7DCA786223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en-GB" dirty="0"/>
              <a:t>The origins of international environmental policy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8637852-D007-8F72-1A54-83172A28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B13A03E-687F-CE03-6B13-7C1C93025D1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r>
              <a:rPr lang="en-GB" dirty="0"/>
              <a:t>1950s/1960s - awareness of the problems of environmental degradation</a:t>
            </a:r>
            <a:endParaRPr lang="cs-CZ" dirty="0"/>
          </a:p>
          <a:p>
            <a:r>
              <a:rPr lang="en-GB" dirty="0"/>
              <a:t>1962 Rachel Carson - publication Silent Spring</a:t>
            </a:r>
            <a:endParaRPr lang="cs-CZ" dirty="0"/>
          </a:p>
          <a:p>
            <a:r>
              <a:rPr lang="en-GB" dirty="0"/>
              <a:t>1967 Establishment of the Environmental Protection Fund</a:t>
            </a:r>
            <a:endParaRPr lang="cs-CZ" dirty="0"/>
          </a:p>
          <a:p>
            <a:r>
              <a:rPr lang="en-GB" dirty="0"/>
              <a:t>1968 Garett Hardin - publication of The Tragedy of the Commons</a:t>
            </a:r>
            <a:endParaRPr lang="cs-CZ" dirty="0"/>
          </a:p>
          <a:p>
            <a:r>
              <a:rPr lang="en-GB" dirty="0"/>
              <a:t>1968 Founding of the Club of Rome</a:t>
            </a:r>
            <a:endParaRPr lang="cs-CZ" dirty="0"/>
          </a:p>
          <a:p>
            <a:r>
              <a:rPr lang="en-US" dirty="0"/>
              <a:t>1972 - United Nations International Conference on Environment in Stockholm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24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125CA-27D9-4CAF-6FC8-9616D2195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1B418C-947E-CFEB-1344-13ACF33521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D3A877-6BCF-AE04-CCE1-A6F965189B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53DC85-DC82-71D7-BB72-7CB2BC73F0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en-GB" dirty="0"/>
              <a:t>1972 - United Nations International Conference on</a:t>
            </a:r>
            <a:r>
              <a:rPr lang="cs-CZ" dirty="0"/>
              <a:t> </a:t>
            </a:r>
            <a:r>
              <a:rPr lang="en-GB" dirty="0"/>
              <a:t>Environment in Stockholm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65245DE-74DD-3FA2-224A-2B4CDADD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0C23FBB-5421-0C2F-C80D-7E03BDF863D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r>
              <a:rPr lang="en-GB" dirty="0"/>
              <a:t>participation of 113 countries</a:t>
            </a:r>
            <a:endParaRPr lang="cs-CZ" dirty="0"/>
          </a:p>
          <a:p>
            <a:r>
              <a:rPr lang="en-GB" dirty="0"/>
              <a:t>Consent: economic activity cannot be carried out without regard for the environment</a:t>
            </a:r>
            <a:r>
              <a:rPr lang="cs-CZ" dirty="0"/>
              <a:t> </a:t>
            </a:r>
          </a:p>
          <a:p>
            <a:r>
              <a:rPr lang="cs-CZ" dirty="0"/>
              <a:t>C</a:t>
            </a:r>
            <a:r>
              <a:rPr lang="en-GB" dirty="0" err="1"/>
              <a:t>ontradiction</a:t>
            </a:r>
            <a:r>
              <a:rPr lang="en-GB" dirty="0"/>
              <a:t>: different views of representatives of developed and developing countries</a:t>
            </a:r>
            <a:endParaRPr lang="cs-CZ" dirty="0"/>
          </a:p>
          <a:p>
            <a:r>
              <a:rPr lang="cs-CZ" dirty="0"/>
              <a:t>T</a:t>
            </a:r>
            <a:r>
              <a:rPr lang="en-GB" dirty="0"/>
              <a:t>he result</a:t>
            </a:r>
            <a:r>
              <a:rPr lang="cs-CZ" dirty="0"/>
              <a:t>: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/>
              <a:t>Declaration on the Environment</a:t>
            </a:r>
            <a:endParaRPr lang="cs-CZ" dirty="0"/>
          </a:p>
          <a:p>
            <a:pPr lvl="1"/>
            <a:r>
              <a:rPr lang="cs-CZ" dirty="0" err="1"/>
              <a:t>Limits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(Club </a:t>
            </a:r>
            <a:r>
              <a:rPr lang="cs-CZ" dirty="0" err="1"/>
              <a:t>of</a:t>
            </a:r>
            <a:r>
              <a:rPr lang="cs-CZ" dirty="0"/>
              <a:t> Rome) </a:t>
            </a:r>
          </a:p>
        </p:txBody>
      </p:sp>
    </p:spTree>
    <p:extLst>
      <p:ext uri="{BB962C8B-B14F-4D97-AF65-F5344CB8AC3E}">
        <p14:creationId xmlns:p14="http://schemas.microsoft.com/office/powerpoint/2010/main" val="298036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619E2-4174-22D9-EA45-3782C6DB9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F264AF-E780-8CA0-E8B0-97F8A976A2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FCDB08-ADD9-E86C-FF26-0B2F8F131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3D766B-954E-AFB7-9BEB-99F4A922DDD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 err="1"/>
              <a:t>Declaration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Environment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BB216EF-78C5-A7A0-7804-CFE547E4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67EB5F8-1A66-801D-2243-C8706E4B266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310415"/>
          </a:xfrm>
        </p:spPr>
        <p:txBody>
          <a:bodyPr/>
          <a:lstStyle/>
          <a:p>
            <a:pPr algn="just"/>
            <a:r>
              <a:rPr lang="en-GB" dirty="0"/>
              <a:t>"Planet Earth, the only one we have, is seriously </a:t>
            </a:r>
            <a:r>
              <a:rPr lang="en-GB" b="1" dirty="0"/>
              <a:t>threatened by us</a:t>
            </a:r>
            <a:r>
              <a:rPr lang="cs-CZ" b="1" dirty="0"/>
              <a:t> </a:t>
            </a:r>
            <a:r>
              <a:rPr lang="en-GB" dirty="0"/>
              <a:t>by ourselves, who are unaware of the vulnerability of its </a:t>
            </a:r>
            <a:r>
              <a:rPr lang="en-GB" dirty="0" err="1"/>
              <a:t>lif</a:t>
            </a:r>
            <a:r>
              <a:rPr lang="cs-CZ" dirty="0"/>
              <a:t>e </a:t>
            </a:r>
            <a:r>
              <a:rPr lang="en-GB" dirty="0"/>
              <a:t>giving</a:t>
            </a:r>
            <a:r>
              <a:rPr lang="cs-CZ" dirty="0"/>
              <a:t> </a:t>
            </a:r>
            <a:r>
              <a:rPr lang="en-GB" dirty="0"/>
              <a:t>systems and are damaging them by our own reckless actions. Chimneys</a:t>
            </a:r>
            <a:r>
              <a:rPr lang="cs-CZ" dirty="0"/>
              <a:t> </a:t>
            </a:r>
            <a:r>
              <a:rPr lang="en-GB" dirty="0"/>
              <a:t>of our factories and power stations spew huge amounts of air</a:t>
            </a:r>
            <a:r>
              <a:rPr lang="cs-CZ" dirty="0"/>
              <a:t> </a:t>
            </a:r>
            <a:r>
              <a:rPr lang="en-GB" dirty="0"/>
              <a:t>of foreign </a:t>
            </a:r>
            <a:r>
              <a:rPr lang="en-GB" b="1" dirty="0"/>
              <a:t>pollutants into our air</a:t>
            </a:r>
            <a:r>
              <a:rPr lang="en-GB" dirty="0"/>
              <a:t>, we are producing more and more </a:t>
            </a:r>
            <a:r>
              <a:rPr lang="en-GB" b="1" dirty="0"/>
              <a:t>waste</a:t>
            </a:r>
            <a:r>
              <a:rPr lang="en-GB" dirty="0"/>
              <a:t>, </a:t>
            </a:r>
            <a:r>
              <a:rPr lang="en-GB" b="1" dirty="0"/>
              <a:t>polluting our waters</a:t>
            </a:r>
            <a:r>
              <a:rPr lang="cs-CZ" b="1" dirty="0"/>
              <a:t> </a:t>
            </a:r>
            <a:r>
              <a:rPr lang="en-GB" dirty="0"/>
              <a:t>on land and in the seas with all sorts of harmful substances. Consequences</a:t>
            </a:r>
            <a:r>
              <a:rPr lang="cs-CZ" dirty="0"/>
              <a:t> </a:t>
            </a:r>
            <a:r>
              <a:rPr lang="en-GB" dirty="0"/>
              <a:t>of our actions are affecting </a:t>
            </a:r>
            <a:r>
              <a:rPr lang="en-GB" b="1" dirty="0"/>
              <a:t>nature, human health </a:t>
            </a:r>
            <a:r>
              <a:rPr lang="en-GB" dirty="0"/>
              <a:t>and the planet's life-support systems</a:t>
            </a:r>
            <a:r>
              <a:rPr lang="cs-CZ" dirty="0"/>
              <a:t> </a:t>
            </a:r>
            <a:r>
              <a:rPr lang="en-GB" dirty="0"/>
              <a:t>are threatened on a </a:t>
            </a:r>
            <a:r>
              <a:rPr lang="en-GB" b="1" dirty="0"/>
              <a:t>global scale</a:t>
            </a:r>
            <a:r>
              <a:rPr lang="en-GB" dirty="0"/>
              <a:t>."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4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D3CC8-6F32-2B84-4942-D5BA4C513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84FDA2-02F4-D2CC-941F-C53C687AC9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074BFE-A8A5-4D04-3EA8-557291392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D3020A-F012-D0FD-5D2C-351731554E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 err="1"/>
              <a:t>Limits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5DB2B0A-9D48-1F80-E798-207947CB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03CF93A-0FF1-AE49-244D-3D034188EB6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531088"/>
            <a:ext cx="7294605" cy="4582633"/>
          </a:xfrm>
        </p:spPr>
        <p:txBody>
          <a:bodyPr/>
          <a:lstStyle/>
          <a:p>
            <a:r>
              <a:rPr lang="cs-CZ" b="1" dirty="0"/>
              <a:t>E</a:t>
            </a:r>
            <a:r>
              <a:rPr lang="en-GB" b="1" dirty="0" err="1"/>
              <a:t>xponential</a:t>
            </a:r>
            <a:r>
              <a:rPr lang="en-GB" b="1" dirty="0"/>
              <a:t> growth in population</a:t>
            </a:r>
            <a:r>
              <a:rPr lang="en-GB" dirty="0"/>
              <a:t>, production and</a:t>
            </a:r>
            <a:r>
              <a:rPr lang="cs-CZ" dirty="0"/>
              <a:t> </a:t>
            </a:r>
            <a:r>
              <a:rPr lang="en-GB" dirty="0"/>
              <a:t>demand for food will lead to a decline in</a:t>
            </a:r>
            <a:r>
              <a:rPr lang="cs-CZ" dirty="0"/>
              <a:t> </a:t>
            </a:r>
            <a:r>
              <a:rPr lang="en-GB" dirty="0"/>
              <a:t>resource supplies, increased pollution and ultimately</a:t>
            </a:r>
            <a:r>
              <a:rPr lang="cs-CZ" dirty="0"/>
              <a:t> </a:t>
            </a:r>
            <a:r>
              <a:rPr lang="en-GB" dirty="0"/>
              <a:t>catastrophic reversal</a:t>
            </a:r>
            <a:endParaRPr lang="cs-CZ" dirty="0"/>
          </a:p>
          <a:p>
            <a:r>
              <a:rPr lang="en-GB" dirty="0"/>
              <a:t>Significant publicity, stimulating expert debate</a:t>
            </a:r>
            <a:endParaRPr lang="cs-CZ" dirty="0"/>
          </a:p>
          <a:p>
            <a:r>
              <a:rPr lang="en-GB" dirty="0"/>
              <a:t>Criticism - failure </a:t>
            </a:r>
            <a:r>
              <a:rPr lang="cs-CZ" dirty="0" err="1"/>
              <a:t>of</a:t>
            </a:r>
            <a:r>
              <a:rPr lang="en-GB" dirty="0"/>
              <a:t> </a:t>
            </a:r>
            <a:r>
              <a:rPr lang="cs-CZ" dirty="0"/>
              <a:t>not </a:t>
            </a:r>
            <a:r>
              <a:rPr lang="en-GB" dirty="0" err="1"/>
              <a:t>includ</a:t>
            </a:r>
            <a:r>
              <a:rPr lang="cs-CZ" dirty="0" err="1"/>
              <a:t>ing</a:t>
            </a:r>
            <a:r>
              <a:rPr lang="en-GB" dirty="0"/>
              <a:t> technological advances</a:t>
            </a:r>
          </a:p>
          <a:p>
            <a:endParaRPr lang="cs-CZ" dirty="0"/>
          </a:p>
          <a:p>
            <a:r>
              <a:rPr lang="cs-CZ" dirty="0"/>
              <a:t>No </a:t>
            </a:r>
            <a:r>
              <a:rPr lang="cs-CZ" dirty="0" err="1"/>
              <a:t>the</a:t>
            </a:r>
            <a:r>
              <a:rPr lang="cs-CZ" dirty="0"/>
              <a:t> term „</a:t>
            </a:r>
            <a:r>
              <a:rPr lang="cs-CZ" dirty="0" err="1"/>
              <a:t>sustainable</a:t>
            </a:r>
            <a:r>
              <a:rPr lang="cs-CZ" dirty="0"/>
              <a:t> development“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2CE217-9BAE-81B8-334A-C8441CE6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3625">
            <a:off x="8693754" y="4585517"/>
            <a:ext cx="1177803" cy="1969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F90DF1-7344-5B1D-0CE6-43E456D17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233" y="1170788"/>
            <a:ext cx="2528043" cy="23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3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B550A-3801-55AC-6326-9D8689A2D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62E49B-70D2-35F1-8C37-0FC90B63AB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11E81A-384D-A4B8-60A3-B8CB137E6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F3342D-2CED-5EBA-9BA7-C330B972871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/>
              <a:t>Thomas </a:t>
            </a:r>
            <a:r>
              <a:rPr lang="cs-CZ" dirty="0" err="1"/>
              <a:t>Malthus</a:t>
            </a:r>
            <a:r>
              <a:rPr lang="cs-CZ" dirty="0"/>
              <a:t> (1766-1834)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2752A05-D6AC-D244-EE82-979A042E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23D8D13-8507-0DA7-82D6-907D654BB77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531089"/>
            <a:ext cx="11238000" cy="988828"/>
          </a:xfrm>
        </p:spPr>
        <p:txBody>
          <a:bodyPr/>
          <a:lstStyle/>
          <a:p>
            <a:r>
              <a:rPr lang="cs-CZ" dirty="0"/>
              <a:t>17</a:t>
            </a:r>
            <a:r>
              <a:rPr lang="en-GB" dirty="0"/>
              <a:t>98 - Essay on the Principle of</a:t>
            </a:r>
            <a:r>
              <a:rPr lang="cs-CZ" dirty="0"/>
              <a:t> p</a:t>
            </a:r>
            <a:r>
              <a:rPr lang="en-GB" dirty="0" err="1"/>
              <a:t>opulation</a:t>
            </a:r>
            <a:r>
              <a:rPr lang="cs-CZ" dirty="0"/>
              <a:t>: </a:t>
            </a:r>
            <a:r>
              <a:rPr lang="cs-CZ" dirty="0" err="1"/>
              <a:t>crisis</a:t>
            </a:r>
            <a:endParaRPr lang="cs-CZ" dirty="0"/>
          </a:p>
          <a:p>
            <a:r>
              <a:rPr lang="en-GB" dirty="0"/>
              <a:t>impact of technological progress</a:t>
            </a:r>
            <a:endParaRPr lang="cs-C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B5980C-43E7-FDD3-36C0-4DA962F00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0" y="2767384"/>
            <a:ext cx="4660255" cy="32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5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3E0D3-9B8B-D666-6EC8-1ACF1A0D9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198E2E-196F-A7A6-8DC3-A08DD269F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200" b="0" dirty="0"/>
              <a:t>MPR_TSCC Tourism Sustainability and Climate Change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2C3E77-0F4E-E523-F041-85468F7E5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7C91E5-7543-01D7-4766-29EE203ED7C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026569"/>
            <a:ext cx="11060149" cy="288439"/>
          </a:xfrm>
        </p:spPr>
        <p:txBody>
          <a:bodyPr/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sustainability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</a:t>
            </a:r>
            <a:r>
              <a:rPr lang="cs-CZ" dirty="0" err="1"/>
              <a:t>before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DAD7E2E-3911-8A71-F0D6-FACD1BFA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31504"/>
          </a:xfrm>
        </p:spPr>
        <p:txBody>
          <a:bodyPr/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F1DBAB9-3B85-9043-C776-230CB130957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31088"/>
            <a:ext cx="11060148" cy="4696912"/>
          </a:xfrm>
        </p:spPr>
        <p:txBody>
          <a:bodyPr/>
          <a:lstStyle/>
          <a:p>
            <a:r>
              <a:rPr lang="en-GB" dirty="0"/>
              <a:t>issues of societal development, economic growth, relationship to the </a:t>
            </a:r>
            <a:r>
              <a:rPr lang="en-GB" dirty="0" err="1"/>
              <a:t>environmentenvironment</a:t>
            </a:r>
            <a:r>
              <a:rPr lang="en-GB" dirty="0"/>
              <a:t>, natural resources (Nordhaus, Tobin, Solow, Stiglitz)</a:t>
            </a:r>
            <a:endParaRPr lang="cs-CZ" dirty="0"/>
          </a:p>
          <a:p>
            <a:pPr lvl="1"/>
            <a:r>
              <a:rPr lang="en-GB" dirty="0"/>
              <a:t>the search for consumption levels and acceptable population growth rates (Solow,1974)</a:t>
            </a:r>
            <a:endParaRPr lang="cs-CZ" dirty="0"/>
          </a:p>
          <a:p>
            <a:pPr lvl="1"/>
            <a:r>
              <a:rPr lang="en-GB" dirty="0"/>
              <a:t>determination of the equilibrium with natural resources, optimal</a:t>
            </a:r>
            <a:r>
              <a:rPr lang="cs-CZ" dirty="0"/>
              <a:t> </a:t>
            </a:r>
            <a:r>
              <a:rPr lang="en-GB" dirty="0"/>
              <a:t>growth of the economy, the optimal level of extraction of natural resources (Stiglitz, 1974)</a:t>
            </a:r>
            <a:endParaRPr lang="cs-CZ" dirty="0"/>
          </a:p>
          <a:p>
            <a:endParaRPr lang="cs-CZ" dirty="0"/>
          </a:p>
          <a:p>
            <a:r>
              <a:rPr lang="en-GB" dirty="0"/>
              <a:t>seeking answers to questions from a development perspective:</a:t>
            </a:r>
            <a:r>
              <a:rPr lang="cs-CZ" dirty="0"/>
              <a:t> </a:t>
            </a:r>
            <a:r>
              <a:rPr lang="en-GB" dirty="0"/>
              <a:t>ECONOMIC</a:t>
            </a:r>
            <a:r>
              <a:rPr lang="cs-CZ" dirty="0"/>
              <a:t> x </a:t>
            </a:r>
            <a:r>
              <a:rPr lang="en-GB" dirty="0"/>
              <a:t>ENVIRONMENTAL</a:t>
            </a:r>
            <a:r>
              <a:rPr lang="cs-CZ" dirty="0"/>
              <a:t> x </a:t>
            </a:r>
            <a:r>
              <a:rPr lang="en-GB" dirty="0"/>
              <a:t>SOCIAL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32697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16-9-en-v10.potx" id="{CA4D81FE-238A-4A84-B5FE-EF7F9B2E3BBC}" vid="{F2DA8804-0AF2-4B2C-9DC8-D5C2B90AF59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B5F2AF0CBDB647A53481B01212371D" ma:contentTypeVersion="4" ma:contentTypeDescription="Create a new document." ma:contentTypeScope="" ma:versionID="9414f738c66c8d3d07085eec207ff672">
  <xsd:schema xmlns:xsd="http://www.w3.org/2001/XMLSchema" xmlns:xs="http://www.w3.org/2001/XMLSchema" xmlns:p="http://schemas.microsoft.com/office/2006/metadata/properties" xmlns:ns2="16c4a2eb-851f-47f7-8645-cc8b3ed0e0b3" targetNamespace="http://schemas.microsoft.com/office/2006/metadata/properties" ma:root="true" ma:fieldsID="4ec612b68acf0e9cb7c3f1cb76d460be" ns2:_="">
    <xsd:import namespace="16c4a2eb-851f-47f7-8645-cc8b3ed0e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a2eb-851f-47f7-8645-cc8b3ed0e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900A43-D70D-4788-90A1-03AE8D594A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24E10-756D-4379-8B36-0D075B224C9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BDD9CD-97FE-499E-9DA1-5A78D7EFB5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4a2eb-851f-47f7-8645-cc8b3ed0e0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muni-econ-prezentace-16-9-en-v10</Template>
  <TotalTime>4811</TotalTime>
  <Words>1858</Words>
  <Application>Microsoft Office PowerPoint</Application>
  <PresentationFormat>Širokoúhlá obrazovka</PresentationFormat>
  <Paragraphs>338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Tahoma</vt:lpstr>
      <vt:lpstr>Wingdings</vt:lpstr>
      <vt:lpstr>Presentation_MU_EN</vt:lpstr>
      <vt:lpstr>Environmental and Sustainable Development Policy   Tourism Sustainability and Climate Change MPR_TSCC</vt:lpstr>
      <vt:lpstr>Content</vt:lpstr>
      <vt:lpstr>Introduction</vt:lpstr>
      <vt:lpstr>Introduction</vt:lpstr>
      <vt:lpstr>Introduction</vt:lpstr>
      <vt:lpstr>Introduction</vt:lpstr>
      <vt:lpstr>Introduction</vt:lpstr>
      <vt:lpstr>Economic Perspective</vt:lpstr>
      <vt:lpstr>Economic Perspective</vt:lpstr>
      <vt:lpstr>Economic Perspective</vt:lpstr>
      <vt:lpstr>Economic Perspective</vt:lpstr>
      <vt:lpstr>Economic Perspective</vt:lpstr>
      <vt:lpstr>Global Policy</vt:lpstr>
      <vt:lpstr>Global Policy</vt:lpstr>
      <vt:lpstr>Global Policy</vt:lpstr>
      <vt:lpstr>Global Policy</vt:lpstr>
      <vt:lpstr>Global Policy</vt:lpstr>
      <vt:lpstr>Global Policy</vt:lpstr>
      <vt:lpstr>Global Policy</vt:lpstr>
      <vt:lpstr>Global Policy</vt:lpstr>
      <vt:lpstr>Global Policy</vt:lpstr>
      <vt:lpstr>EU Policy</vt:lpstr>
      <vt:lpstr>EU Policy</vt:lpstr>
      <vt:lpstr>EU Policy</vt:lpstr>
      <vt:lpstr>EU Policy</vt:lpstr>
      <vt:lpstr>EU Policy</vt:lpstr>
      <vt:lpstr>Global Policy</vt:lpstr>
      <vt:lpstr>Global Policy</vt:lpstr>
      <vt:lpstr>Global Policy</vt:lpstr>
      <vt:lpstr>EU Policy</vt:lpstr>
      <vt:lpstr>EU Policy</vt:lpstr>
      <vt:lpstr>EU Policy</vt:lpstr>
      <vt:lpstr>Czech Policy</vt:lpstr>
      <vt:lpstr>Thank you for your attention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fitzova</dc:creator>
  <cp:lastModifiedBy>Vilem Paril</cp:lastModifiedBy>
  <cp:revision>161</cp:revision>
  <cp:lastPrinted>1601-01-01T00:00:00Z</cp:lastPrinted>
  <dcterms:created xsi:type="dcterms:W3CDTF">2021-11-03T21:33:54Z</dcterms:created>
  <dcterms:modified xsi:type="dcterms:W3CDTF">2024-11-13T12:53:50Z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0x01010007B5F2AF0CBDB647A53481B01212371D</vt:lpwstr>
  </property>
</Properties>
</file>