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21"/>
  </p:notesMasterIdLst>
  <p:handoutMasterIdLst>
    <p:handoutMasterId r:id="rId22"/>
  </p:handoutMasterIdLst>
  <p:sldIdLst>
    <p:sldId id="256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364" r:id="rId15"/>
    <p:sldId id="360" r:id="rId16"/>
    <p:sldId id="365" r:id="rId17"/>
    <p:sldId id="366" r:id="rId18"/>
    <p:sldId id="266" r:id="rId19"/>
    <p:sldId id="318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B9006E"/>
    <a:srgbClr val="4BC8FF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6F8531-AB17-46A8-BABE-58187BBF5A7B}" v="24" dt="2024-11-20T00:39:55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84" autoAdjust="0"/>
    <p:restoredTop sz="95768" autoAdjust="0"/>
  </p:normalViewPr>
  <p:slideViewPr>
    <p:cSldViewPr snapToGrid="0">
      <p:cViewPr varScale="1">
        <p:scale>
          <a:sx n="113" d="100"/>
          <a:sy n="113" d="100"/>
        </p:scale>
        <p:origin x="336" y="114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2648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lém Pařil" userId="6b10bf01-05f6-476c-933b-5a8f5aee7bf3" providerId="ADAL" clId="{F0B50A59-D0C9-48AE-AFEB-D62FA40351FC}"/>
    <pc:docChg chg="undo custSel addSld delSld modSld sldOrd">
      <pc:chgData name="Vilém Pařil" userId="6b10bf01-05f6-476c-933b-5a8f5aee7bf3" providerId="ADAL" clId="{F0B50A59-D0C9-48AE-AFEB-D62FA40351FC}" dt="2024-11-12T23:43:52.625" v="1745" actId="14100"/>
      <pc:docMkLst>
        <pc:docMk/>
      </pc:docMkLst>
      <pc:sldChg chg="modSp mod">
        <pc:chgData name="Vilém Pařil" userId="6b10bf01-05f6-476c-933b-5a8f5aee7bf3" providerId="ADAL" clId="{F0B50A59-D0C9-48AE-AFEB-D62FA40351FC}" dt="2024-11-12T21:23:24.857" v="43" actId="20577"/>
        <pc:sldMkLst>
          <pc:docMk/>
          <pc:sldMk cId="3039613349" sldId="256"/>
        </pc:sldMkLst>
        <pc:spChg chg="mod">
          <ac:chgData name="Vilém Pařil" userId="6b10bf01-05f6-476c-933b-5a8f5aee7bf3" providerId="ADAL" clId="{F0B50A59-D0C9-48AE-AFEB-D62FA40351FC}" dt="2024-11-12T21:23:24.857" v="43" actId="20577"/>
          <ac:spMkLst>
            <pc:docMk/>
            <pc:sldMk cId="3039613349" sldId="256"/>
            <ac:spMk id="2" creationId="{00000000-0000-0000-0000-000000000000}"/>
          </ac:spMkLst>
        </pc:spChg>
        <pc:spChg chg="mod">
          <ac:chgData name="Vilém Pařil" userId="6b10bf01-05f6-476c-933b-5a8f5aee7bf3" providerId="ADAL" clId="{F0B50A59-D0C9-48AE-AFEB-D62FA40351FC}" dt="2024-11-12T21:22:47.611" v="4" actId="20577"/>
          <ac:spMkLst>
            <pc:docMk/>
            <pc:sldMk cId="3039613349" sldId="256"/>
            <ac:spMk id="12" creationId="{00000000-0000-0000-0000-000000000000}"/>
          </ac:spMkLst>
        </pc:spChg>
        <pc:spChg chg="mod">
          <ac:chgData name="Vilém Pařil" userId="6b10bf01-05f6-476c-933b-5a8f5aee7bf3" providerId="ADAL" clId="{F0B50A59-D0C9-48AE-AFEB-D62FA40351FC}" dt="2024-11-12T21:23:01.971" v="14" actId="20577"/>
          <ac:spMkLst>
            <pc:docMk/>
            <pc:sldMk cId="3039613349" sldId="256"/>
            <ac:spMk id="13" creationId="{00000000-0000-0000-0000-000000000000}"/>
          </ac:spMkLst>
        </pc:spChg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2222027814" sldId="262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546860173" sldId="264"/>
        </pc:sldMkLst>
      </pc:sldChg>
      <pc:sldChg chg="addSp delSp modSp">
        <pc:chgData name="Vilém Pařil" userId="6b10bf01-05f6-476c-933b-5a8f5aee7bf3" providerId="ADAL" clId="{F0B50A59-D0C9-48AE-AFEB-D62FA40351FC}" dt="2024-11-12T21:25:39.390" v="68"/>
        <pc:sldMkLst>
          <pc:docMk/>
          <pc:sldMk cId="3185366474" sldId="266"/>
        </pc:sldMkLst>
        <pc:spChg chg="del">
          <ac:chgData name="Vilém Pařil" userId="6b10bf01-05f6-476c-933b-5a8f5aee7bf3" providerId="ADAL" clId="{F0B50A59-D0C9-48AE-AFEB-D62FA40351FC}" dt="2024-11-12T21:25:26.607" v="66" actId="478"/>
          <ac:spMkLst>
            <pc:docMk/>
            <pc:sldMk cId="3185366474" sldId="266"/>
            <ac:spMk id="2" creationId="{00000000-0000-0000-0000-000000000000}"/>
          </ac:spMkLst>
        </pc:spChg>
        <pc:spChg chg="add mod">
          <ac:chgData name="Vilém Pařil" userId="6b10bf01-05f6-476c-933b-5a8f5aee7bf3" providerId="ADAL" clId="{F0B50A59-D0C9-48AE-AFEB-D62FA40351FC}" dt="2024-11-12T21:25:39.390" v="68"/>
          <ac:spMkLst>
            <pc:docMk/>
            <pc:sldMk cId="3185366474" sldId="266"/>
            <ac:spMk id="6" creationId="{61EFF721-8240-B032-217D-64BEE031E505}"/>
          </ac:spMkLst>
        </pc:spChg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1623914438" sldId="276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1472407925" sldId="282"/>
        </pc:sldMkLst>
      </pc:sldChg>
      <pc:sldChg chg="del">
        <pc:chgData name="Vilém Pařil" userId="6b10bf01-05f6-476c-933b-5a8f5aee7bf3" providerId="ADAL" clId="{F0B50A59-D0C9-48AE-AFEB-D62FA40351FC}" dt="2024-11-12T21:23:45.727" v="44" actId="47"/>
        <pc:sldMkLst>
          <pc:docMk/>
          <pc:sldMk cId="1613469386" sldId="283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948276688" sldId="284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2251893525" sldId="285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806687325" sldId="286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1787283686" sldId="287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3417316663" sldId="288"/>
        </pc:sldMkLst>
      </pc:sldChg>
      <pc:sldChg chg="del">
        <pc:chgData name="Vilém Pařil" userId="6b10bf01-05f6-476c-933b-5a8f5aee7bf3" providerId="ADAL" clId="{F0B50A59-D0C9-48AE-AFEB-D62FA40351FC}" dt="2024-11-12T21:23:45.727" v="44" actId="47"/>
        <pc:sldMkLst>
          <pc:docMk/>
          <pc:sldMk cId="3745771432" sldId="290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2238497918" sldId="291"/>
        </pc:sldMkLst>
      </pc:sldChg>
      <pc:sldChg chg="del">
        <pc:chgData name="Vilém Pařil" userId="6b10bf01-05f6-476c-933b-5a8f5aee7bf3" providerId="ADAL" clId="{F0B50A59-D0C9-48AE-AFEB-D62FA40351FC}" dt="2024-11-12T21:23:45.727" v="44" actId="47"/>
        <pc:sldMkLst>
          <pc:docMk/>
          <pc:sldMk cId="3999063735" sldId="293"/>
        </pc:sldMkLst>
      </pc:sldChg>
      <pc:sldChg chg="del">
        <pc:chgData name="Vilém Pařil" userId="6b10bf01-05f6-476c-933b-5a8f5aee7bf3" providerId="ADAL" clId="{F0B50A59-D0C9-48AE-AFEB-D62FA40351FC}" dt="2024-11-12T21:23:45.727" v="44" actId="47"/>
        <pc:sldMkLst>
          <pc:docMk/>
          <pc:sldMk cId="3705158690" sldId="294"/>
        </pc:sldMkLst>
      </pc:sldChg>
      <pc:sldChg chg="del">
        <pc:chgData name="Vilém Pařil" userId="6b10bf01-05f6-476c-933b-5a8f5aee7bf3" providerId="ADAL" clId="{F0B50A59-D0C9-48AE-AFEB-D62FA40351FC}" dt="2024-11-12T21:23:45.727" v="44" actId="47"/>
        <pc:sldMkLst>
          <pc:docMk/>
          <pc:sldMk cId="842410803" sldId="295"/>
        </pc:sldMkLst>
      </pc:sldChg>
      <pc:sldChg chg="del">
        <pc:chgData name="Vilém Pařil" userId="6b10bf01-05f6-476c-933b-5a8f5aee7bf3" providerId="ADAL" clId="{F0B50A59-D0C9-48AE-AFEB-D62FA40351FC}" dt="2024-11-12T21:23:45.727" v="44" actId="47"/>
        <pc:sldMkLst>
          <pc:docMk/>
          <pc:sldMk cId="1975450629" sldId="296"/>
        </pc:sldMkLst>
      </pc:sldChg>
      <pc:sldChg chg="del">
        <pc:chgData name="Vilém Pařil" userId="6b10bf01-05f6-476c-933b-5a8f5aee7bf3" providerId="ADAL" clId="{F0B50A59-D0C9-48AE-AFEB-D62FA40351FC}" dt="2024-11-12T21:23:45.727" v="44" actId="47"/>
        <pc:sldMkLst>
          <pc:docMk/>
          <pc:sldMk cId="3537841870" sldId="297"/>
        </pc:sldMkLst>
      </pc:sldChg>
      <pc:sldChg chg="addSp delSp modSp mod">
        <pc:chgData name="Vilém Pařil" userId="6b10bf01-05f6-476c-933b-5a8f5aee7bf3" providerId="ADAL" clId="{F0B50A59-D0C9-48AE-AFEB-D62FA40351FC}" dt="2024-11-12T21:29:14.399" v="97" actId="20577"/>
        <pc:sldMkLst>
          <pc:docMk/>
          <pc:sldMk cId="241473889" sldId="298"/>
        </pc:sldMkLst>
        <pc:spChg chg="mod">
          <ac:chgData name="Vilém Pařil" userId="6b10bf01-05f6-476c-933b-5a8f5aee7bf3" providerId="ADAL" clId="{F0B50A59-D0C9-48AE-AFEB-D62FA40351FC}" dt="2024-11-12T21:25:33.504" v="67" actId="114"/>
          <ac:spMkLst>
            <pc:docMk/>
            <pc:sldMk cId="241473889" sldId="298"/>
            <ac:spMk id="2" creationId="{92657439-052D-899B-0E68-3FB4FDD4864B}"/>
          </ac:spMkLst>
        </pc:spChg>
        <pc:spChg chg="mod">
          <ac:chgData name="Vilém Pařil" userId="6b10bf01-05f6-476c-933b-5a8f5aee7bf3" providerId="ADAL" clId="{F0B50A59-D0C9-48AE-AFEB-D62FA40351FC}" dt="2024-11-12T21:28:17.647" v="79" actId="20577"/>
          <ac:spMkLst>
            <pc:docMk/>
            <pc:sldMk cId="241473889" sldId="298"/>
            <ac:spMk id="4" creationId="{D338E19A-3B39-C15F-E0EC-3D13EB1350D2}"/>
          </ac:spMkLst>
        </pc:spChg>
        <pc:spChg chg="mod">
          <ac:chgData name="Vilém Pařil" userId="6b10bf01-05f6-476c-933b-5a8f5aee7bf3" providerId="ADAL" clId="{F0B50A59-D0C9-48AE-AFEB-D62FA40351FC}" dt="2024-11-12T21:24:35.998" v="56" actId="14100"/>
          <ac:spMkLst>
            <pc:docMk/>
            <pc:sldMk cId="241473889" sldId="298"/>
            <ac:spMk id="5" creationId="{FF60C22D-F579-20CC-ED36-1C24C620F329}"/>
          </ac:spMkLst>
        </pc:spChg>
        <pc:spChg chg="del">
          <ac:chgData name="Vilém Pařil" userId="6b10bf01-05f6-476c-933b-5a8f5aee7bf3" providerId="ADAL" clId="{F0B50A59-D0C9-48AE-AFEB-D62FA40351FC}" dt="2024-11-12T21:24:13.007" v="50" actId="478"/>
          <ac:spMkLst>
            <pc:docMk/>
            <pc:sldMk cId="241473889" sldId="298"/>
            <ac:spMk id="6" creationId="{A4C3C1B4-2362-4CB3-F753-975D67898EA6}"/>
          </ac:spMkLst>
        </pc:spChg>
        <pc:spChg chg="mod">
          <ac:chgData name="Vilém Pařil" userId="6b10bf01-05f6-476c-933b-5a8f5aee7bf3" providerId="ADAL" clId="{F0B50A59-D0C9-48AE-AFEB-D62FA40351FC}" dt="2024-11-12T21:29:14.399" v="97" actId="20577"/>
          <ac:spMkLst>
            <pc:docMk/>
            <pc:sldMk cId="241473889" sldId="298"/>
            <ac:spMk id="7" creationId="{D405C20B-D6CE-3712-0F7B-6A88D03ED150}"/>
          </ac:spMkLst>
        </pc:spChg>
        <pc:spChg chg="del">
          <ac:chgData name="Vilém Pařil" userId="6b10bf01-05f6-476c-933b-5a8f5aee7bf3" providerId="ADAL" clId="{F0B50A59-D0C9-48AE-AFEB-D62FA40351FC}" dt="2024-11-12T21:24:21.635" v="52" actId="478"/>
          <ac:spMkLst>
            <pc:docMk/>
            <pc:sldMk cId="241473889" sldId="298"/>
            <ac:spMk id="8" creationId="{0D28B3AD-85E5-3899-C09B-6BA0228C27ED}"/>
          </ac:spMkLst>
        </pc:spChg>
        <pc:spChg chg="add del mod">
          <ac:chgData name="Vilém Pařil" userId="6b10bf01-05f6-476c-933b-5a8f5aee7bf3" providerId="ADAL" clId="{F0B50A59-D0C9-48AE-AFEB-D62FA40351FC}" dt="2024-11-12T21:24:18.193" v="51" actId="478"/>
          <ac:spMkLst>
            <pc:docMk/>
            <pc:sldMk cId="241473889" sldId="298"/>
            <ac:spMk id="10" creationId="{609DE701-94D7-6B76-2D30-0A4630814BE2}"/>
          </ac:spMkLst>
        </pc:spChg>
        <pc:spChg chg="add del mod">
          <ac:chgData name="Vilém Pařil" userId="6b10bf01-05f6-476c-933b-5a8f5aee7bf3" providerId="ADAL" clId="{F0B50A59-D0C9-48AE-AFEB-D62FA40351FC}" dt="2024-11-12T21:24:22.921" v="53" actId="478"/>
          <ac:spMkLst>
            <pc:docMk/>
            <pc:sldMk cId="241473889" sldId="298"/>
            <ac:spMk id="12" creationId="{E8684979-99C0-5E26-64DB-4C553CA55065}"/>
          </ac:spMkLst>
        </pc:spChg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3192109962" sldId="299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1917734853" sldId="300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1834195927" sldId="301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2438860063" sldId="302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2675373608" sldId="303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128474755" sldId="304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3075639058" sldId="305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554323022" sldId="306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2846363564" sldId="307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2042284272" sldId="308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518178256" sldId="309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2266760615" sldId="310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4016248964" sldId="311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1866190513" sldId="312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2469358196" sldId="313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2409202090" sldId="314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67564765" sldId="315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2748217364" sldId="316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3868513088" sldId="317"/>
        </pc:sldMkLst>
      </pc:sldChg>
      <pc:sldChg chg="addSp delSp modSp">
        <pc:chgData name="Vilém Pařil" userId="6b10bf01-05f6-476c-933b-5a8f5aee7bf3" providerId="ADAL" clId="{F0B50A59-D0C9-48AE-AFEB-D62FA40351FC}" dt="2024-11-12T21:25:45.707" v="70"/>
        <pc:sldMkLst>
          <pc:docMk/>
          <pc:sldMk cId="4110158974" sldId="318"/>
        </pc:sldMkLst>
        <pc:spChg chg="del">
          <ac:chgData name="Vilém Pařil" userId="6b10bf01-05f6-476c-933b-5a8f5aee7bf3" providerId="ADAL" clId="{F0B50A59-D0C9-48AE-AFEB-D62FA40351FC}" dt="2024-11-12T21:25:44.687" v="69" actId="478"/>
          <ac:spMkLst>
            <pc:docMk/>
            <pc:sldMk cId="4110158974" sldId="318"/>
            <ac:spMk id="2" creationId="{8780C481-B032-EC69-93D4-363267534963}"/>
          </ac:spMkLst>
        </pc:spChg>
        <pc:spChg chg="add mod">
          <ac:chgData name="Vilém Pařil" userId="6b10bf01-05f6-476c-933b-5a8f5aee7bf3" providerId="ADAL" clId="{F0B50A59-D0C9-48AE-AFEB-D62FA40351FC}" dt="2024-11-12T21:25:45.707" v="70"/>
          <ac:spMkLst>
            <pc:docMk/>
            <pc:sldMk cId="4110158974" sldId="318"/>
            <ac:spMk id="6" creationId="{E637AC51-69FB-A107-F979-D9B84F3E6C0B}"/>
          </ac:spMkLst>
        </pc:spChg>
      </pc:sldChg>
      <pc:sldChg chg="modSp add mod">
        <pc:chgData name="Vilém Pařil" userId="6b10bf01-05f6-476c-933b-5a8f5aee7bf3" providerId="ADAL" clId="{F0B50A59-D0C9-48AE-AFEB-D62FA40351FC}" dt="2024-11-12T21:42:29.694" v="237" actId="6549"/>
        <pc:sldMkLst>
          <pc:docMk/>
          <pc:sldMk cId="2028247291" sldId="319"/>
        </pc:sldMkLst>
        <pc:spChg chg="mod">
          <ac:chgData name="Vilém Pařil" userId="6b10bf01-05f6-476c-933b-5a8f5aee7bf3" providerId="ADAL" clId="{F0B50A59-D0C9-48AE-AFEB-D62FA40351FC}" dt="2024-11-12T21:32:07.404" v="99"/>
          <ac:spMkLst>
            <pc:docMk/>
            <pc:sldMk cId="2028247291" sldId="319"/>
            <ac:spMk id="4" creationId="{33AF55BE-4C33-327D-5556-7DCA78622336}"/>
          </ac:spMkLst>
        </pc:spChg>
        <pc:spChg chg="mod">
          <ac:chgData name="Vilém Pařil" userId="6b10bf01-05f6-476c-933b-5a8f5aee7bf3" providerId="ADAL" clId="{F0B50A59-D0C9-48AE-AFEB-D62FA40351FC}" dt="2024-11-12T21:42:29.694" v="237" actId="6549"/>
          <ac:spMkLst>
            <pc:docMk/>
            <pc:sldMk cId="2028247291" sldId="319"/>
            <ac:spMk id="7" creationId="{AB13A03E-687F-CE03-6B13-7C1C93025D19}"/>
          </ac:spMkLst>
        </pc:spChg>
      </pc:sldChg>
      <pc:sldChg chg="modSp add mod">
        <pc:chgData name="Vilém Pařil" userId="6b10bf01-05f6-476c-933b-5a8f5aee7bf3" providerId="ADAL" clId="{F0B50A59-D0C9-48AE-AFEB-D62FA40351FC}" dt="2024-11-12T21:42:41.866" v="252" actId="20577"/>
        <pc:sldMkLst>
          <pc:docMk/>
          <pc:sldMk cId="2980367667" sldId="320"/>
        </pc:sldMkLst>
        <pc:spChg chg="mod">
          <ac:chgData name="Vilém Pařil" userId="6b10bf01-05f6-476c-933b-5a8f5aee7bf3" providerId="ADAL" clId="{F0B50A59-D0C9-48AE-AFEB-D62FA40351FC}" dt="2024-11-12T21:35:01.820" v="127" actId="20577"/>
          <ac:spMkLst>
            <pc:docMk/>
            <pc:sldMk cId="2980367667" sldId="320"/>
            <ac:spMk id="4" creationId="{9B53DC85-DC82-71D7-BB72-7CB2BC73F079}"/>
          </ac:spMkLst>
        </pc:spChg>
        <pc:spChg chg="mod">
          <ac:chgData name="Vilém Pařil" userId="6b10bf01-05f6-476c-933b-5a8f5aee7bf3" providerId="ADAL" clId="{F0B50A59-D0C9-48AE-AFEB-D62FA40351FC}" dt="2024-11-12T21:42:41.866" v="252" actId="20577"/>
          <ac:spMkLst>
            <pc:docMk/>
            <pc:sldMk cId="2980367667" sldId="320"/>
            <ac:spMk id="7" creationId="{A0C23FBB-5421-0C2F-C80D-7E03BDF863DE}"/>
          </ac:spMkLst>
        </pc:spChg>
      </pc:sldChg>
      <pc:sldChg chg="modSp add mod">
        <pc:chgData name="Vilém Pařil" userId="6b10bf01-05f6-476c-933b-5a8f5aee7bf3" providerId="ADAL" clId="{F0B50A59-D0C9-48AE-AFEB-D62FA40351FC}" dt="2024-11-12T21:39:01.997" v="184" actId="123"/>
        <pc:sldMkLst>
          <pc:docMk/>
          <pc:sldMk cId="2146841843" sldId="321"/>
        </pc:sldMkLst>
        <pc:spChg chg="mod">
          <ac:chgData name="Vilém Pařil" userId="6b10bf01-05f6-476c-933b-5a8f5aee7bf3" providerId="ADAL" clId="{F0B50A59-D0C9-48AE-AFEB-D62FA40351FC}" dt="2024-11-12T21:38:06.260" v="168" actId="20577"/>
          <ac:spMkLst>
            <pc:docMk/>
            <pc:sldMk cId="2146841843" sldId="321"/>
            <ac:spMk id="4" creationId="{7C3D766B-954E-AFB7-9BEB-99F4A922DDD8}"/>
          </ac:spMkLst>
        </pc:spChg>
        <pc:spChg chg="mod">
          <ac:chgData name="Vilém Pařil" userId="6b10bf01-05f6-476c-933b-5a8f5aee7bf3" providerId="ADAL" clId="{F0B50A59-D0C9-48AE-AFEB-D62FA40351FC}" dt="2024-11-12T21:39:01.997" v="184" actId="123"/>
          <ac:spMkLst>
            <pc:docMk/>
            <pc:sldMk cId="2146841843" sldId="321"/>
            <ac:spMk id="7" creationId="{067EB5F8-1A66-801D-2243-C8706E4B266A}"/>
          </ac:spMkLst>
        </pc:spChg>
      </pc:sldChg>
      <pc:sldChg chg="addSp delSp modSp add mod">
        <pc:chgData name="Vilém Pařil" userId="6b10bf01-05f6-476c-933b-5a8f5aee7bf3" providerId="ADAL" clId="{F0B50A59-D0C9-48AE-AFEB-D62FA40351FC}" dt="2024-11-12T22:01:50.885" v="553" actId="14100"/>
        <pc:sldMkLst>
          <pc:docMk/>
          <pc:sldMk cId="4192338557" sldId="322"/>
        </pc:sldMkLst>
        <pc:spChg chg="mod">
          <ac:chgData name="Vilém Pařil" userId="6b10bf01-05f6-476c-933b-5a8f5aee7bf3" providerId="ADAL" clId="{F0B50A59-D0C9-48AE-AFEB-D62FA40351FC}" dt="2024-11-12T21:42:57.090" v="254"/>
          <ac:spMkLst>
            <pc:docMk/>
            <pc:sldMk cId="4192338557" sldId="322"/>
            <ac:spMk id="4" creationId="{2FD3020A-F012-D0FD-5D2C-351731554E9A}"/>
          </ac:spMkLst>
        </pc:spChg>
        <pc:spChg chg="mod">
          <ac:chgData name="Vilém Pařil" userId="6b10bf01-05f6-476c-933b-5a8f5aee7bf3" providerId="ADAL" clId="{F0B50A59-D0C9-48AE-AFEB-D62FA40351FC}" dt="2024-11-12T22:01:50.885" v="553" actId="14100"/>
          <ac:spMkLst>
            <pc:docMk/>
            <pc:sldMk cId="4192338557" sldId="322"/>
            <ac:spMk id="7" creationId="{003CF93A-0FF1-AE49-244D-3D034188EB63}"/>
          </ac:spMkLst>
        </pc:spChg>
        <pc:picChg chg="add mod">
          <ac:chgData name="Vilém Pařil" userId="6b10bf01-05f6-476c-933b-5a8f5aee7bf3" providerId="ADAL" clId="{F0B50A59-D0C9-48AE-AFEB-D62FA40351FC}" dt="2024-11-12T21:53:26.250" v="364" actId="1076"/>
          <ac:picMkLst>
            <pc:docMk/>
            <pc:sldMk cId="4192338557" sldId="322"/>
            <ac:picMk id="8" creationId="{C52CE217-9BAE-81B8-334A-C8441CE6FB4B}"/>
          </ac:picMkLst>
        </pc:picChg>
        <pc:picChg chg="add del mod">
          <ac:chgData name="Vilém Pařil" userId="6b10bf01-05f6-476c-933b-5a8f5aee7bf3" providerId="ADAL" clId="{F0B50A59-D0C9-48AE-AFEB-D62FA40351FC}" dt="2024-11-12T21:51:48.402" v="351" actId="21"/>
          <ac:picMkLst>
            <pc:docMk/>
            <pc:sldMk cId="4192338557" sldId="322"/>
            <ac:picMk id="10" creationId="{39F90DF1-7344-5B1D-0CE6-43E456D1759A}"/>
          </ac:picMkLst>
        </pc:picChg>
        <pc:picChg chg="add mod">
          <ac:chgData name="Vilém Pařil" userId="6b10bf01-05f6-476c-933b-5a8f5aee7bf3" providerId="ADAL" clId="{F0B50A59-D0C9-48AE-AFEB-D62FA40351FC}" dt="2024-11-12T21:53:23.148" v="363" actId="14100"/>
          <ac:picMkLst>
            <pc:docMk/>
            <pc:sldMk cId="4192338557" sldId="322"/>
            <ac:picMk id="11" creationId="{39F90DF1-7344-5B1D-0CE6-43E456D1759A}"/>
          </ac:picMkLst>
        </pc:picChg>
      </pc:sldChg>
      <pc:sldChg chg="addSp delSp modSp add mod">
        <pc:chgData name="Vilém Pařil" userId="6b10bf01-05f6-476c-933b-5a8f5aee7bf3" providerId="ADAL" clId="{F0B50A59-D0C9-48AE-AFEB-D62FA40351FC}" dt="2024-11-12T22:50:16.103" v="1240" actId="20577"/>
        <pc:sldMkLst>
          <pc:docMk/>
          <pc:sldMk cId="715812097" sldId="323"/>
        </pc:sldMkLst>
        <pc:spChg chg="mod">
          <ac:chgData name="Vilém Pařil" userId="6b10bf01-05f6-476c-933b-5a8f5aee7bf3" providerId="ADAL" clId="{F0B50A59-D0C9-48AE-AFEB-D62FA40351FC}" dt="2024-11-12T21:57:22.911" v="462" actId="20577"/>
          <ac:spMkLst>
            <pc:docMk/>
            <pc:sldMk cId="715812097" sldId="323"/>
            <ac:spMk id="4" creationId="{F94878C4-2FFC-1CA1-B7CB-88CDBC27C543}"/>
          </ac:spMkLst>
        </pc:spChg>
        <pc:spChg chg="mod">
          <ac:chgData name="Vilém Pařil" userId="6b10bf01-05f6-476c-933b-5a8f5aee7bf3" providerId="ADAL" clId="{F0B50A59-D0C9-48AE-AFEB-D62FA40351FC}" dt="2024-11-12T22:50:16.103" v="1240" actId="20577"/>
          <ac:spMkLst>
            <pc:docMk/>
            <pc:sldMk cId="715812097" sldId="323"/>
            <ac:spMk id="5" creationId="{5C1BDFF9-A531-891E-7C02-D60AC73E31EA}"/>
          </ac:spMkLst>
        </pc:spChg>
        <pc:spChg chg="mod">
          <ac:chgData name="Vilém Pařil" userId="6b10bf01-05f6-476c-933b-5a8f5aee7bf3" providerId="ADAL" clId="{F0B50A59-D0C9-48AE-AFEB-D62FA40351FC}" dt="2024-11-12T21:59:00.986" v="529" actId="20577"/>
          <ac:spMkLst>
            <pc:docMk/>
            <pc:sldMk cId="715812097" sldId="323"/>
            <ac:spMk id="7" creationId="{0A90E692-6A97-9282-1CC1-03C5E4C50DEE}"/>
          </ac:spMkLst>
        </pc:spChg>
        <pc:picChg chg="add del mod">
          <ac:chgData name="Vilém Pařil" userId="6b10bf01-05f6-476c-933b-5a8f5aee7bf3" providerId="ADAL" clId="{F0B50A59-D0C9-48AE-AFEB-D62FA40351FC}" dt="2024-11-12T21:53:01.604" v="355" actId="21"/>
          <ac:picMkLst>
            <pc:docMk/>
            <pc:sldMk cId="715812097" sldId="323"/>
            <ac:picMk id="10" creationId="{39F90DF1-7344-5B1D-0CE6-43E456D1759A}"/>
          </ac:picMkLst>
        </pc:picChg>
      </pc:sldChg>
      <pc:sldChg chg="modSp add mod">
        <pc:chgData name="Vilém Pařil" userId="6b10bf01-05f6-476c-933b-5a8f5aee7bf3" providerId="ADAL" clId="{F0B50A59-D0C9-48AE-AFEB-D62FA40351FC}" dt="2024-11-12T22:50:12.075" v="1233" actId="20577"/>
        <pc:sldMkLst>
          <pc:docMk/>
          <pc:sldMk cId="1490514411" sldId="324"/>
        </pc:sldMkLst>
        <pc:spChg chg="mod">
          <ac:chgData name="Vilém Pařil" userId="6b10bf01-05f6-476c-933b-5a8f5aee7bf3" providerId="ADAL" clId="{F0B50A59-D0C9-48AE-AFEB-D62FA40351FC}" dt="2024-11-12T22:07:47.823" v="644" actId="20577"/>
          <ac:spMkLst>
            <pc:docMk/>
            <pc:sldMk cId="1490514411" sldId="324"/>
            <ac:spMk id="4" creationId="{D6AA8DA6-3C54-20DF-69D0-464633733AE1}"/>
          </ac:spMkLst>
        </pc:spChg>
        <pc:spChg chg="mod">
          <ac:chgData name="Vilém Pařil" userId="6b10bf01-05f6-476c-933b-5a8f5aee7bf3" providerId="ADAL" clId="{F0B50A59-D0C9-48AE-AFEB-D62FA40351FC}" dt="2024-11-12T22:50:12.075" v="1233" actId="20577"/>
          <ac:spMkLst>
            <pc:docMk/>
            <pc:sldMk cId="1490514411" sldId="324"/>
            <ac:spMk id="5" creationId="{01AB3726-AECA-F09C-E641-2A5CF9EDE432}"/>
          </ac:spMkLst>
        </pc:spChg>
        <pc:spChg chg="mod">
          <ac:chgData name="Vilém Pařil" userId="6b10bf01-05f6-476c-933b-5a8f5aee7bf3" providerId="ADAL" clId="{F0B50A59-D0C9-48AE-AFEB-D62FA40351FC}" dt="2024-11-12T22:09:07.025" v="645" actId="20577"/>
          <ac:spMkLst>
            <pc:docMk/>
            <pc:sldMk cId="1490514411" sldId="324"/>
            <ac:spMk id="7" creationId="{9D048E33-3434-620F-233E-AC8742DC03E0}"/>
          </ac:spMkLst>
        </pc:spChg>
      </pc:sldChg>
      <pc:sldChg chg="modSp add mod">
        <pc:chgData name="Vilém Pařil" userId="6b10bf01-05f6-476c-933b-5a8f5aee7bf3" providerId="ADAL" clId="{F0B50A59-D0C9-48AE-AFEB-D62FA40351FC}" dt="2024-11-12T22:49:39.543" v="1196" actId="20577"/>
        <pc:sldMkLst>
          <pc:docMk/>
          <pc:sldMk cId="4129253585" sldId="325"/>
        </pc:sldMkLst>
        <pc:spChg chg="mod">
          <ac:chgData name="Vilém Pařil" userId="6b10bf01-05f6-476c-933b-5a8f5aee7bf3" providerId="ADAL" clId="{F0B50A59-D0C9-48AE-AFEB-D62FA40351FC}" dt="2024-11-12T22:35:28.692" v="945" actId="20577"/>
          <ac:spMkLst>
            <pc:docMk/>
            <pc:sldMk cId="4129253585" sldId="325"/>
            <ac:spMk id="4" creationId="{DE08A928-0415-4116-B938-0075A56049ED}"/>
          </ac:spMkLst>
        </pc:spChg>
        <pc:spChg chg="mod">
          <ac:chgData name="Vilém Pařil" userId="6b10bf01-05f6-476c-933b-5a8f5aee7bf3" providerId="ADAL" clId="{F0B50A59-D0C9-48AE-AFEB-D62FA40351FC}" dt="2024-11-12T22:49:39.543" v="1196" actId="20577"/>
          <ac:spMkLst>
            <pc:docMk/>
            <pc:sldMk cId="4129253585" sldId="325"/>
            <ac:spMk id="5" creationId="{B14EC4D5-14EF-731E-33F6-29B9AA5055E0}"/>
          </ac:spMkLst>
        </pc:spChg>
        <pc:spChg chg="mod">
          <ac:chgData name="Vilém Pařil" userId="6b10bf01-05f6-476c-933b-5a8f5aee7bf3" providerId="ADAL" clId="{F0B50A59-D0C9-48AE-AFEB-D62FA40351FC}" dt="2024-11-12T22:36:49.023" v="982" actId="20577"/>
          <ac:spMkLst>
            <pc:docMk/>
            <pc:sldMk cId="4129253585" sldId="325"/>
            <ac:spMk id="7" creationId="{71D29F5F-339E-CEA0-5B19-CFE89620F67E}"/>
          </ac:spMkLst>
        </pc:spChg>
      </pc:sldChg>
      <pc:sldChg chg="add del">
        <pc:chgData name="Vilém Pařil" userId="6b10bf01-05f6-476c-933b-5a8f5aee7bf3" providerId="ADAL" clId="{F0B50A59-D0C9-48AE-AFEB-D62FA40351FC}" dt="2024-11-12T21:59:31.275" v="542" actId="47"/>
        <pc:sldMkLst>
          <pc:docMk/>
          <pc:sldMk cId="1433401734" sldId="326"/>
        </pc:sldMkLst>
      </pc:sldChg>
      <pc:sldChg chg="add del">
        <pc:chgData name="Vilém Pařil" userId="6b10bf01-05f6-476c-933b-5a8f5aee7bf3" providerId="ADAL" clId="{F0B50A59-D0C9-48AE-AFEB-D62FA40351FC}" dt="2024-11-12T21:59:31.275" v="542" actId="47"/>
        <pc:sldMkLst>
          <pc:docMk/>
          <pc:sldMk cId="1793468864" sldId="327"/>
        </pc:sldMkLst>
      </pc:sldChg>
      <pc:sldChg chg="add del">
        <pc:chgData name="Vilém Pařil" userId="6b10bf01-05f6-476c-933b-5a8f5aee7bf3" providerId="ADAL" clId="{F0B50A59-D0C9-48AE-AFEB-D62FA40351FC}" dt="2024-11-12T21:59:31.275" v="542" actId="47"/>
        <pc:sldMkLst>
          <pc:docMk/>
          <pc:sldMk cId="4165085493" sldId="328"/>
        </pc:sldMkLst>
      </pc:sldChg>
      <pc:sldChg chg="add del">
        <pc:chgData name="Vilém Pařil" userId="6b10bf01-05f6-476c-933b-5a8f5aee7bf3" providerId="ADAL" clId="{F0B50A59-D0C9-48AE-AFEB-D62FA40351FC}" dt="2024-11-12T21:59:31.275" v="542" actId="47"/>
        <pc:sldMkLst>
          <pc:docMk/>
          <pc:sldMk cId="2133910686" sldId="329"/>
        </pc:sldMkLst>
      </pc:sldChg>
      <pc:sldChg chg="modSp add mod ord">
        <pc:chgData name="Vilém Pařil" userId="6b10bf01-05f6-476c-933b-5a8f5aee7bf3" providerId="ADAL" clId="{F0B50A59-D0C9-48AE-AFEB-D62FA40351FC}" dt="2024-11-12T22:55:51.707" v="1272" actId="6549"/>
        <pc:sldMkLst>
          <pc:docMk/>
          <pc:sldMk cId="2272179765" sldId="330"/>
        </pc:sldMkLst>
        <pc:spChg chg="mod">
          <ac:chgData name="Vilém Pařil" userId="6b10bf01-05f6-476c-933b-5a8f5aee7bf3" providerId="ADAL" clId="{F0B50A59-D0C9-48AE-AFEB-D62FA40351FC}" dt="2024-11-12T21:54:20.338" v="388" actId="20577"/>
          <ac:spMkLst>
            <pc:docMk/>
            <pc:sldMk cId="2272179765" sldId="330"/>
            <ac:spMk id="4" creationId="{1B4106B7-4040-B08C-F9B9-16B874C948F0}"/>
          </ac:spMkLst>
        </pc:spChg>
        <pc:spChg chg="mod">
          <ac:chgData name="Vilém Pařil" userId="6b10bf01-05f6-476c-933b-5a8f5aee7bf3" providerId="ADAL" clId="{F0B50A59-D0C9-48AE-AFEB-D62FA40351FC}" dt="2024-11-12T22:55:51.707" v="1272" actId="6549"/>
          <ac:spMkLst>
            <pc:docMk/>
            <pc:sldMk cId="2272179765" sldId="330"/>
            <ac:spMk id="7" creationId="{D3A6C7A9-1121-FF94-7EBE-88B15919F3F2}"/>
          </ac:spMkLst>
        </pc:spChg>
      </pc:sldChg>
      <pc:sldChg chg="addSp delSp modSp add mod">
        <pc:chgData name="Vilém Pařil" userId="6b10bf01-05f6-476c-933b-5a8f5aee7bf3" providerId="ADAL" clId="{F0B50A59-D0C9-48AE-AFEB-D62FA40351FC}" dt="2024-11-12T22:50:06.212" v="1226" actId="20577"/>
        <pc:sldMkLst>
          <pc:docMk/>
          <pc:sldMk cId="3186158259" sldId="331"/>
        </pc:sldMkLst>
        <pc:spChg chg="mod">
          <ac:chgData name="Vilém Pařil" userId="6b10bf01-05f6-476c-933b-5a8f5aee7bf3" providerId="ADAL" clId="{F0B50A59-D0C9-48AE-AFEB-D62FA40351FC}" dt="2024-11-12T22:13:02.792" v="658"/>
          <ac:spMkLst>
            <pc:docMk/>
            <pc:sldMk cId="3186158259" sldId="331"/>
            <ac:spMk id="4" creationId="{E6F3342D-2CED-5EBA-9BA7-C330B972871B}"/>
          </ac:spMkLst>
        </pc:spChg>
        <pc:spChg chg="mod">
          <ac:chgData name="Vilém Pařil" userId="6b10bf01-05f6-476c-933b-5a8f5aee7bf3" providerId="ADAL" clId="{F0B50A59-D0C9-48AE-AFEB-D62FA40351FC}" dt="2024-11-12T22:50:06.212" v="1226" actId="20577"/>
          <ac:spMkLst>
            <pc:docMk/>
            <pc:sldMk cId="3186158259" sldId="331"/>
            <ac:spMk id="5" creationId="{12752A05-D6AC-D244-EE82-979A042EFDCE}"/>
          </ac:spMkLst>
        </pc:spChg>
        <pc:spChg chg="mod">
          <ac:chgData name="Vilém Pařil" userId="6b10bf01-05f6-476c-933b-5a8f5aee7bf3" providerId="ADAL" clId="{F0B50A59-D0C9-48AE-AFEB-D62FA40351FC}" dt="2024-11-12T22:16:27.816" v="733" actId="14100"/>
          <ac:spMkLst>
            <pc:docMk/>
            <pc:sldMk cId="3186158259" sldId="331"/>
            <ac:spMk id="7" creationId="{723D8D13-8507-0DA7-82D6-907D654BB776}"/>
          </ac:spMkLst>
        </pc:spChg>
        <pc:picChg chg="add mod">
          <ac:chgData name="Vilém Pařil" userId="6b10bf01-05f6-476c-933b-5a8f5aee7bf3" providerId="ADAL" clId="{F0B50A59-D0C9-48AE-AFEB-D62FA40351FC}" dt="2024-11-12T22:16:02.982" v="721" actId="1076"/>
          <ac:picMkLst>
            <pc:docMk/>
            <pc:sldMk cId="3186158259" sldId="331"/>
            <ac:picMk id="8" creationId="{BA5A5A3B-CD58-72B6-DE45-91A610D8E385}"/>
          </ac:picMkLst>
        </pc:picChg>
        <pc:picChg chg="add del mod">
          <ac:chgData name="Vilém Pařil" userId="6b10bf01-05f6-476c-933b-5a8f5aee7bf3" providerId="ADAL" clId="{F0B50A59-D0C9-48AE-AFEB-D62FA40351FC}" dt="2024-11-12T22:15:48.606" v="717" actId="478"/>
          <ac:picMkLst>
            <pc:docMk/>
            <pc:sldMk cId="3186158259" sldId="331"/>
            <ac:picMk id="10" creationId="{A4B8BB22-2FCF-4D4C-4B64-D63AFCE1BD14}"/>
          </ac:picMkLst>
        </pc:picChg>
        <pc:picChg chg="add mod">
          <ac:chgData name="Vilém Pařil" userId="6b10bf01-05f6-476c-933b-5a8f5aee7bf3" providerId="ADAL" clId="{F0B50A59-D0C9-48AE-AFEB-D62FA40351FC}" dt="2024-11-12T22:16:08.782" v="723" actId="14100"/>
          <ac:picMkLst>
            <pc:docMk/>
            <pc:sldMk cId="3186158259" sldId="331"/>
            <ac:picMk id="12" creationId="{1DB5980C-43E7-FDD3-36C0-4DA962F004C3}"/>
          </ac:picMkLst>
        </pc:picChg>
      </pc:sldChg>
      <pc:sldChg chg="addSp delSp modSp add mod">
        <pc:chgData name="Vilém Pařil" userId="6b10bf01-05f6-476c-933b-5a8f5aee7bf3" providerId="ADAL" clId="{F0B50A59-D0C9-48AE-AFEB-D62FA40351FC}" dt="2024-11-12T22:50:00.536" v="1219" actId="20577"/>
        <pc:sldMkLst>
          <pc:docMk/>
          <pc:sldMk cId="1307508797" sldId="332"/>
        </pc:sldMkLst>
        <pc:spChg chg="mod">
          <ac:chgData name="Vilém Pařil" userId="6b10bf01-05f6-476c-933b-5a8f5aee7bf3" providerId="ADAL" clId="{F0B50A59-D0C9-48AE-AFEB-D62FA40351FC}" dt="2024-11-12T22:18:11.527" v="743" actId="20577"/>
          <ac:spMkLst>
            <pc:docMk/>
            <pc:sldMk cId="1307508797" sldId="332"/>
            <ac:spMk id="4" creationId="{69F98620-F8EA-56E4-844B-EB4E389C565C}"/>
          </ac:spMkLst>
        </pc:spChg>
        <pc:spChg chg="mod">
          <ac:chgData name="Vilém Pařil" userId="6b10bf01-05f6-476c-933b-5a8f5aee7bf3" providerId="ADAL" clId="{F0B50A59-D0C9-48AE-AFEB-D62FA40351FC}" dt="2024-11-12T22:50:00.536" v="1219" actId="20577"/>
          <ac:spMkLst>
            <pc:docMk/>
            <pc:sldMk cId="1307508797" sldId="332"/>
            <ac:spMk id="5" creationId="{71845249-CAA1-F177-FEC6-B913B4BF1096}"/>
          </ac:spMkLst>
        </pc:spChg>
        <pc:spChg chg="add del mod">
          <ac:chgData name="Vilém Pařil" userId="6b10bf01-05f6-476c-933b-5a8f5aee7bf3" providerId="ADAL" clId="{F0B50A59-D0C9-48AE-AFEB-D62FA40351FC}" dt="2024-11-12T22:22:52.227" v="824" actId="14100"/>
          <ac:spMkLst>
            <pc:docMk/>
            <pc:sldMk cId="1307508797" sldId="332"/>
            <ac:spMk id="7" creationId="{6E607B11-BF8C-DBCD-8E39-07AD7EFABD5E}"/>
          </ac:spMkLst>
        </pc:spChg>
        <pc:spChg chg="add del mod">
          <ac:chgData name="Vilém Pařil" userId="6b10bf01-05f6-476c-933b-5a8f5aee7bf3" providerId="ADAL" clId="{F0B50A59-D0C9-48AE-AFEB-D62FA40351FC}" dt="2024-11-12T22:22:21.666" v="794" actId="478"/>
          <ac:spMkLst>
            <pc:docMk/>
            <pc:sldMk cId="1307508797" sldId="332"/>
            <ac:spMk id="10" creationId="{39B24B98-9103-BEAD-641D-93B0871EE537}"/>
          </ac:spMkLst>
        </pc:spChg>
        <pc:picChg chg="add mod">
          <ac:chgData name="Vilém Pařil" userId="6b10bf01-05f6-476c-933b-5a8f5aee7bf3" providerId="ADAL" clId="{F0B50A59-D0C9-48AE-AFEB-D62FA40351FC}" dt="2024-11-12T22:22:37.097" v="799" actId="1076"/>
          <ac:picMkLst>
            <pc:docMk/>
            <pc:sldMk cId="1307508797" sldId="332"/>
            <ac:picMk id="8" creationId="{3DD71174-47E8-E01B-FAB6-8AD16021FB35}"/>
          </ac:picMkLst>
        </pc:picChg>
      </pc:sldChg>
      <pc:sldChg chg="modSp add mod">
        <pc:chgData name="Vilém Pařil" userId="6b10bf01-05f6-476c-933b-5a8f5aee7bf3" providerId="ADAL" clId="{F0B50A59-D0C9-48AE-AFEB-D62FA40351FC}" dt="2024-11-12T22:49:53.465" v="1212" actId="20577"/>
        <pc:sldMkLst>
          <pc:docMk/>
          <pc:sldMk cId="1320326977" sldId="333"/>
        </pc:sldMkLst>
        <pc:spChg chg="mod">
          <ac:chgData name="Vilém Pařil" userId="6b10bf01-05f6-476c-933b-5a8f5aee7bf3" providerId="ADAL" clId="{F0B50A59-D0C9-48AE-AFEB-D62FA40351FC}" dt="2024-11-12T22:26:39.498" v="849"/>
          <ac:spMkLst>
            <pc:docMk/>
            <pc:sldMk cId="1320326977" sldId="333"/>
            <ac:spMk id="4" creationId="{417C91E5-7543-01D7-4766-29EE203ED7C5}"/>
          </ac:spMkLst>
        </pc:spChg>
        <pc:spChg chg="mod">
          <ac:chgData name="Vilém Pařil" userId="6b10bf01-05f6-476c-933b-5a8f5aee7bf3" providerId="ADAL" clId="{F0B50A59-D0C9-48AE-AFEB-D62FA40351FC}" dt="2024-11-12T22:49:53.465" v="1212" actId="20577"/>
          <ac:spMkLst>
            <pc:docMk/>
            <pc:sldMk cId="1320326977" sldId="333"/>
            <ac:spMk id="5" creationId="{BDAD7E2E-3911-8A71-F0D6-FACD1BFAEF57}"/>
          </ac:spMkLst>
        </pc:spChg>
        <pc:spChg chg="mod">
          <ac:chgData name="Vilém Pařil" userId="6b10bf01-05f6-476c-933b-5a8f5aee7bf3" providerId="ADAL" clId="{F0B50A59-D0C9-48AE-AFEB-D62FA40351FC}" dt="2024-11-12T22:28:47.292" v="893" actId="20577"/>
          <ac:spMkLst>
            <pc:docMk/>
            <pc:sldMk cId="1320326977" sldId="333"/>
            <ac:spMk id="7" creationId="{8F1DBAB9-3B85-9043-C776-230CB130957C}"/>
          </ac:spMkLst>
        </pc:spChg>
      </pc:sldChg>
      <pc:sldChg chg="addSp delSp modSp add mod">
        <pc:chgData name="Vilém Pařil" userId="6b10bf01-05f6-476c-933b-5a8f5aee7bf3" providerId="ADAL" clId="{F0B50A59-D0C9-48AE-AFEB-D62FA40351FC}" dt="2024-11-12T22:57:06.705" v="1279" actId="20577"/>
        <pc:sldMkLst>
          <pc:docMk/>
          <pc:sldMk cId="3398979376" sldId="334"/>
        </pc:sldMkLst>
        <pc:spChg chg="mod">
          <ac:chgData name="Vilém Pařil" userId="6b10bf01-05f6-476c-933b-5a8f5aee7bf3" providerId="ADAL" clId="{F0B50A59-D0C9-48AE-AFEB-D62FA40351FC}" dt="2024-11-12T22:33:44.109" v="919"/>
          <ac:spMkLst>
            <pc:docMk/>
            <pc:sldMk cId="3398979376" sldId="334"/>
            <ac:spMk id="4" creationId="{6F0B66D1-761C-D92A-DAEA-6223092D6E3F}"/>
          </ac:spMkLst>
        </pc:spChg>
        <pc:spChg chg="mod">
          <ac:chgData name="Vilém Pařil" userId="6b10bf01-05f6-476c-933b-5a8f5aee7bf3" providerId="ADAL" clId="{F0B50A59-D0C9-48AE-AFEB-D62FA40351FC}" dt="2024-11-12T22:49:47.697" v="1205" actId="20577"/>
          <ac:spMkLst>
            <pc:docMk/>
            <pc:sldMk cId="3398979376" sldId="334"/>
            <ac:spMk id="5" creationId="{014389AA-703D-7FD0-A262-6AE3AECD5252}"/>
          </ac:spMkLst>
        </pc:spChg>
        <pc:spChg chg="mod">
          <ac:chgData name="Vilém Pařil" userId="6b10bf01-05f6-476c-933b-5a8f5aee7bf3" providerId="ADAL" clId="{F0B50A59-D0C9-48AE-AFEB-D62FA40351FC}" dt="2024-11-12T22:57:06.705" v="1279" actId="20577"/>
          <ac:spMkLst>
            <pc:docMk/>
            <pc:sldMk cId="3398979376" sldId="334"/>
            <ac:spMk id="7" creationId="{C2707C73-7985-FE81-FA65-63C1BDDABB69}"/>
          </ac:spMkLst>
        </pc:spChg>
        <pc:picChg chg="add del mod">
          <ac:chgData name="Vilém Pařil" userId="6b10bf01-05f6-476c-933b-5a8f5aee7bf3" providerId="ADAL" clId="{F0B50A59-D0C9-48AE-AFEB-D62FA40351FC}" dt="2024-11-12T22:32:35.050" v="912" actId="478"/>
          <ac:picMkLst>
            <pc:docMk/>
            <pc:sldMk cId="3398979376" sldId="334"/>
            <ac:picMk id="8" creationId="{5EFD2D25-F229-4B2E-F690-3DB8C9D73DC4}"/>
          </ac:picMkLst>
        </pc:picChg>
        <pc:picChg chg="add mod">
          <ac:chgData name="Vilém Pařil" userId="6b10bf01-05f6-476c-933b-5a8f5aee7bf3" providerId="ADAL" clId="{F0B50A59-D0C9-48AE-AFEB-D62FA40351FC}" dt="2024-11-12T22:32:51.489" v="917" actId="14100"/>
          <ac:picMkLst>
            <pc:docMk/>
            <pc:sldMk cId="3398979376" sldId="334"/>
            <ac:picMk id="10" creationId="{666E4713-1A9D-B526-D496-EF7E80E795A1}"/>
          </ac:picMkLst>
        </pc:picChg>
      </pc:sldChg>
      <pc:sldChg chg="addSp delSp modSp add mod">
        <pc:chgData name="Vilém Pařil" userId="6b10bf01-05f6-476c-933b-5a8f5aee7bf3" providerId="ADAL" clId="{F0B50A59-D0C9-48AE-AFEB-D62FA40351FC}" dt="2024-11-12T22:24:52.771" v="847" actId="121"/>
        <pc:sldMkLst>
          <pc:docMk/>
          <pc:sldMk cId="3530317818" sldId="335"/>
        </pc:sldMkLst>
        <pc:spChg chg="mod">
          <ac:chgData name="Vilém Pařil" userId="6b10bf01-05f6-476c-933b-5a8f5aee7bf3" providerId="ADAL" clId="{F0B50A59-D0C9-48AE-AFEB-D62FA40351FC}" dt="2024-11-12T22:24:52.771" v="847" actId="121"/>
          <ac:spMkLst>
            <pc:docMk/>
            <pc:sldMk cId="3530317818" sldId="335"/>
            <ac:spMk id="5" creationId="{873EE593-ED2C-87F1-8004-2A9FC16A4FEA}"/>
          </ac:spMkLst>
        </pc:spChg>
        <pc:spChg chg="mod">
          <ac:chgData name="Vilém Pařil" userId="6b10bf01-05f6-476c-933b-5a8f5aee7bf3" providerId="ADAL" clId="{F0B50A59-D0C9-48AE-AFEB-D62FA40351FC}" dt="2024-11-12T22:24:48.037" v="846" actId="14100"/>
          <ac:spMkLst>
            <pc:docMk/>
            <pc:sldMk cId="3530317818" sldId="335"/>
            <ac:spMk id="7" creationId="{1912E2AE-4792-BAD2-A88C-F55420ABFBFE}"/>
          </ac:spMkLst>
        </pc:spChg>
        <pc:picChg chg="del">
          <ac:chgData name="Vilém Pařil" userId="6b10bf01-05f6-476c-933b-5a8f5aee7bf3" providerId="ADAL" clId="{F0B50A59-D0C9-48AE-AFEB-D62FA40351FC}" dt="2024-11-12T22:23:18.832" v="826" actId="478"/>
          <ac:picMkLst>
            <pc:docMk/>
            <pc:sldMk cId="3530317818" sldId="335"/>
            <ac:picMk id="8" creationId="{2D9259B7-B892-DE82-EDAB-57FABEC134B7}"/>
          </ac:picMkLst>
        </pc:picChg>
        <pc:picChg chg="add mod">
          <ac:chgData name="Vilém Pařil" userId="6b10bf01-05f6-476c-933b-5a8f5aee7bf3" providerId="ADAL" clId="{F0B50A59-D0C9-48AE-AFEB-D62FA40351FC}" dt="2024-11-12T22:24:29.192" v="835" actId="14100"/>
          <ac:picMkLst>
            <pc:docMk/>
            <pc:sldMk cId="3530317818" sldId="335"/>
            <ac:picMk id="9" creationId="{6AF2DA27-6CA9-DB4B-0C1A-75D995ACA34B}"/>
          </ac:picMkLst>
        </pc:picChg>
        <pc:picChg chg="add mod">
          <ac:chgData name="Vilém Pařil" userId="6b10bf01-05f6-476c-933b-5a8f5aee7bf3" providerId="ADAL" clId="{F0B50A59-D0C9-48AE-AFEB-D62FA40351FC}" dt="2024-11-12T22:24:32.769" v="836" actId="14100"/>
          <ac:picMkLst>
            <pc:docMk/>
            <pc:sldMk cId="3530317818" sldId="335"/>
            <ac:picMk id="11" creationId="{BCF506B2-5D3D-F639-9D04-71D79FB60059}"/>
          </ac:picMkLst>
        </pc:picChg>
      </pc:sldChg>
      <pc:sldChg chg="addSp modSp add mod">
        <pc:chgData name="Vilém Pařil" userId="6b10bf01-05f6-476c-933b-5a8f5aee7bf3" providerId="ADAL" clId="{F0B50A59-D0C9-48AE-AFEB-D62FA40351FC}" dt="2024-11-12T22:49:34.998" v="1189" actId="20577"/>
        <pc:sldMkLst>
          <pc:docMk/>
          <pc:sldMk cId="3119319755" sldId="336"/>
        </pc:sldMkLst>
        <pc:spChg chg="mod">
          <ac:chgData name="Vilém Pařil" userId="6b10bf01-05f6-476c-933b-5a8f5aee7bf3" providerId="ADAL" clId="{F0B50A59-D0C9-48AE-AFEB-D62FA40351FC}" dt="2024-11-12T22:38:57.060" v="997" actId="20577"/>
          <ac:spMkLst>
            <pc:docMk/>
            <pc:sldMk cId="3119319755" sldId="336"/>
            <ac:spMk id="4" creationId="{FE3C85C1-5E2D-9A43-27CF-C9DFC468050E}"/>
          </ac:spMkLst>
        </pc:spChg>
        <pc:spChg chg="mod">
          <ac:chgData name="Vilém Pařil" userId="6b10bf01-05f6-476c-933b-5a8f5aee7bf3" providerId="ADAL" clId="{F0B50A59-D0C9-48AE-AFEB-D62FA40351FC}" dt="2024-11-12T22:49:34.998" v="1189" actId="20577"/>
          <ac:spMkLst>
            <pc:docMk/>
            <pc:sldMk cId="3119319755" sldId="336"/>
            <ac:spMk id="5" creationId="{8FDF7B63-279E-6775-74E6-F3898AB77253}"/>
          </ac:spMkLst>
        </pc:spChg>
        <pc:spChg chg="mod">
          <ac:chgData name="Vilém Pařil" userId="6b10bf01-05f6-476c-933b-5a8f5aee7bf3" providerId="ADAL" clId="{F0B50A59-D0C9-48AE-AFEB-D62FA40351FC}" dt="2024-11-12T22:40:27.004" v="1002" actId="14100"/>
          <ac:spMkLst>
            <pc:docMk/>
            <pc:sldMk cId="3119319755" sldId="336"/>
            <ac:spMk id="7" creationId="{1E0342A2-83EB-C218-0B7B-AFE0E32CAF93}"/>
          </ac:spMkLst>
        </pc:spChg>
        <pc:picChg chg="add mod">
          <ac:chgData name="Vilém Pařil" userId="6b10bf01-05f6-476c-933b-5a8f5aee7bf3" providerId="ADAL" clId="{F0B50A59-D0C9-48AE-AFEB-D62FA40351FC}" dt="2024-11-12T22:40:35.136" v="1005" actId="1076"/>
          <ac:picMkLst>
            <pc:docMk/>
            <pc:sldMk cId="3119319755" sldId="336"/>
            <ac:picMk id="8" creationId="{3DEBC39D-B496-D600-1A5C-84E54044B785}"/>
          </ac:picMkLst>
        </pc:picChg>
      </pc:sldChg>
      <pc:sldChg chg="modSp add mod">
        <pc:chgData name="Vilém Pařil" userId="6b10bf01-05f6-476c-933b-5a8f5aee7bf3" providerId="ADAL" clId="{F0B50A59-D0C9-48AE-AFEB-D62FA40351FC}" dt="2024-11-12T23:04:39.978" v="1409" actId="14100"/>
        <pc:sldMkLst>
          <pc:docMk/>
          <pc:sldMk cId="4255008790" sldId="337"/>
        </pc:sldMkLst>
        <pc:spChg chg="mod">
          <ac:chgData name="Vilém Pařil" userId="6b10bf01-05f6-476c-933b-5a8f5aee7bf3" providerId="ADAL" clId="{F0B50A59-D0C9-48AE-AFEB-D62FA40351FC}" dt="2024-11-12T22:49:09.726" v="1168" actId="20577"/>
          <ac:spMkLst>
            <pc:docMk/>
            <pc:sldMk cId="4255008790" sldId="337"/>
            <ac:spMk id="4" creationId="{C9C8ACCB-AAFB-4109-DA14-68B2215D2EDD}"/>
          </ac:spMkLst>
        </pc:spChg>
        <pc:spChg chg="mod">
          <ac:chgData name="Vilém Pařil" userId="6b10bf01-05f6-476c-933b-5a8f5aee7bf3" providerId="ADAL" clId="{F0B50A59-D0C9-48AE-AFEB-D62FA40351FC}" dt="2024-11-12T22:46:37.832" v="1091" actId="20577"/>
          <ac:spMkLst>
            <pc:docMk/>
            <pc:sldMk cId="4255008790" sldId="337"/>
            <ac:spMk id="5" creationId="{95BCBABA-9C40-D6A7-7542-1905D0B06734}"/>
          </ac:spMkLst>
        </pc:spChg>
        <pc:spChg chg="mod">
          <ac:chgData name="Vilém Pařil" userId="6b10bf01-05f6-476c-933b-5a8f5aee7bf3" providerId="ADAL" clId="{F0B50A59-D0C9-48AE-AFEB-D62FA40351FC}" dt="2024-11-12T23:04:39.978" v="1409" actId="14100"/>
          <ac:spMkLst>
            <pc:docMk/>
            <pc:sldMk cId="4255008790" sldId="337"/>
            <ac:spMk id="7" creationId="{C4C9E721-D79E-24CB-980B-636DB48A7066}"/>
          </ac:spMkLst>
        </pc:spChg>
      </pc:sldChg>
      <pc:sldChg chg="modSp add mod">
        <pc:chgData name="Vilém Pařil" userId="6b10bf01-05f6-476c-933b-5a8f5aee7bf3" providerId="ADAL" clId="{F0B50A59-D0C9-48AE-AFEB-D62FA40351FC}" dt="2024-11-12T23:08:55.482" v="1436" actId="20577"/>
        <pc:sldMkLst>
          <pc:docMk/>
          <pc:sldMk cId="3958782740" sldId="338"/>
        </pc:sldMkLst>
        <pc:spChg chg="mod">
          <ac:chgData name="Vilém Pařil" userId="6b10bf01-05f6-476c-933b-5a8f5aee7bf3" providerId="ADAL" clId="{F0B50A59-D0C9-48AE-AFEB-D62FA40351FC}" dt="2024-11-12T23:02:06.263" v="1364"/>
          <ac:spMkLst>
            <pc:docMk/>
            <pc:sldMk cId="3958782740" sldId="338"/>
            <ac:spMk id="4" creationId="{DF0C6D6A-0D48-0CE5-C839-5DD10369A6B2}"/>
          </ac:spMkLst>
        </pc:spChg>
        <pc:spChg chg="mod">
          <ac:chgData name="Vilém Pařil" userId="6b10bf01-05f6-476c-933b-5a8f5aee7bf3" providerId="ADAL" clId="{F0B50A59-D0C9-48AE-AFEB-D62FA40351FC}" dt="2024-11-12T23:08:55.482" v="1436" actId="20577"/>
          <ac:spMkLst>
            <pc:docMk/>
            <pc:sldMk cId="3958782740" sldId="338"/>
            <ac:spMk id="5" creationId="{E2831FD4-1DA6-42E4-B828-601AB2EB9431}"/>
          </ac:spMkLst>
        </pc:spChg>
        <pc:spChg chg="mod">
          <ac:chgData name="Vilém Pařil" userId="6b10bf01-05f6-476c-933b-5a8f5aee7bf3" providerId="ADAL" clId="{F0B50A59-D0C9-48AE-AFEB-D62FA40351FC}" dt="2024-11-12T23:07:46.897" v="1428" actId="20577"/>
          <ac:spMkLst>
            <pc:docMk/>
            <pc:sldMk cId="3958782740" sldId="338"/>
            <ac:spMk id="7" creationId="{C02507DC-1F23-A667-2A07-1FC65D882D83}"/>
          </ac:spMkLst>
        </pc:spChg>
      </pc:sldChg>
      <pc:sldChg chg="modSp add mod">
        <pc:chgData name="Vilém Pařil" userId="6b10bf01-05f6-476c-933b-5a8f5aee7bf3" providerId="ADAL" clId="{F0B50A59-D0C9-48AE-AFEB-D62FA40351FC}" dt="2024-11-12T23:10:10.074" v="1462" actId="20577"/>
        <pc:sldMkLst>
          <pc:docMk/>
          <pc:sldMk cId="2367362706" sldId="339"/>
        </pc:sldMkLst>
        <pc:spChg chg="mod">
          <ac:chgData name="Vilém Pařil" userId="6b10bf01-05f6-476c-933b-5a8f5aee7bf3" providerId="ADAL" clId="{F0B50A59-D0C9-48AE-AFEB-D62FA40351FC}" dt="2024-11-12T23:08:47.310" v="1430"/>
          <ac:spMkLst>
            <pc:docMk/>
            <pc:sldMk cId="2367362706" sldId="339"/>
            <ac:spMk id="4" creationId="{DC5C55F0-AE3A-8436-ABB2-EB97617E4540}"/>
          </ac:spMkLst>
        </pc:spChg>
        <pc:spChg chg="mod">
          <ac:chgData name="Vilém Pařil" userId="6b10bf01-05f6-476c-933b-5a8f5aee7bf3" providerId="ADAL" clId="{F0B50A59-D0C9-48AE-AFEB-D62FA40351FC}" dt="2024-11-12T23:08:49.792" v="1433" actId="20577"/>
          <ac:spMkLst>
            <pc:docMk/>
            <pc:sldMk cId="2367362706" sldId="339"/>
            <ac:spMk id="5" creationId="{CB38D3B5-56D9-D8D6-50F5-FA495DD13268}"/>
          </ac:spMkLst>
        </pc:spChg>
        <pc:spChg chg="mod">
          <ac:chgData name="Vilém Pařil" userId="6b10bf01-05f6-476c-933b-5a8f5aee7bf3" providerId="ADAL" clId="{F0B50A59-D0C9-48AE-AFEB-D62FA40351FC}" dt="2024-11-12T23:10:10.074" v="1462" actId="20577"/>
          <ac:spMkLst>
            <pc:docMk/>
            <pc:sldMk cId="2367362706" sldId="339"/>
            <ac:spMk id="7" creationId="{E002D460-D292-8EC0-D659-18418D81052C}"/>
          </ac:spMkLst>
        </pc:spChg>
      </pc:sldChg>
      <pc:sldChg chg="modSp add mod">
        <pc:chgData name="Vilém Pařil" userId="6b10bf01-05f6-476c-933b-5a8f5aee7bf3" providerId="ADAL" clId="{F0B50A59-D0C9-48AE-AFEB-D62FA40351FC}" dt="2024-11-12T23:13:03.779" v="1520" actId="20577"/>
        <pc:sldMkLst>
          <pc:docMk/>
          <pc:sldMk cId="1255972437" sldId="340"/>
        </pc:sldMkLst>
        <pc:spChg chg="mod">
          <ac:chgData name="Vilém Pařil" userId="6b10bf01-05f6-476c-933b-5a8f5aee7bf3" providerId="ADAL" clId="{F0B50A59-D0C9-48AE-AFEB-D62FA40351FC}" dt="2024-11-12T23:11:29.117" v="1464"/>
          <ac:spMkLst>
            <pc:docMk/>
            <pc:sldMk cId="1255972437" sldId="340"/>
            <ac:spMk id="4" creationId="{EB4FAA1C-E7F8-F3FC-8836-9BF9E01C12D8}"/>
          </ac:spMkLst>
        </pc:spChg>
        <pc:spChg chg="mod">
          <ac:chgData name="Vilém Pařil" userId="6b10bf01-05f6-476c-933b-5a8f5aee7bf3" providerId="ADAL" clId="{F0B50A59-D0C9-48AE-AFEB-D62FA40351FC}" dt="2024-11-12T23:09:07.977" v="1445" actId="20577"/>
          <ac:spMkLst>
            <pc:docMk/>
            <pc:sldMk cId="1255972437" sldId="340"/>
            <ac:spMk id="5" creationId="{A8CC0CA0-59FC-76F3-C377-38E73E3C872F}"/>
          </ac:spMkLst>
        </pc:spChg>
        <pc:spChg chg="mod">
          <ac:chgData name="Vilém Pařil" userId="6b10bf01-05f6-476c-933b-5a8f5aee7bf3" providerId="ADAL" clId="{F0B50A59-D0C9-48AE-AFEB-D62FA40351FC}" dt="2024-11-12T23:13:03.779" v="1520" actId="20577"/>
          <ac:spMkLst>
            <pc:docMk/>
            <pc:sldMk cId="1255972437" sldId="340"/>
            <ac:spMk id="7" creationId="{487F8FE1-D0C4-3CCA-FC8A-2C17ACCB5D65}"/>
          </ac:spMkLst>
        </pc:spChg>
      </pc:sldChg>
      <pc:sldChg chg="modSp add mod ord">
        <pc:chgData name="Vilém Pařil" userId="6b10bf01-05f6-476c-933b-5a8f5aee7bf3" providerId="ADAL" clId="{F0B50A59-D0C9-48AE-AFEB-D62FA40351FC}" dt="2024-11-12T22:49:29.246" v="1182" actId="20577"/>
        <pc:sldMkLst>
          <pc:docMk/>
          <pc:sldMk cId="3623814673" sldId="341"/>
        </pc:sldMkLst>
        <pc:spChg chg="mod">
          <ac:chgData name="Vilém Pařil" userId="6b10bf01-05f6-476c-933b-5a8f5aee7bf3" providerId="ADAL" clId="{F0B50A59-D0C9-48AE-AFEB-D62FA40351FC}" dt="2024-11-12T22:49:29.246" v="1182" actId="20577"/>
          <ac:spMkLst>
            <pc:docMk/>
            <pc:sldMk cId="3623814673" sldId="341"/>
            <ac:spMk id="5" creationId="{1F6BA903-AAA2-5D64-5486-62008168FC94}"/>
          </ac:spMkLst>
        </pc:spChg>
        <pc:spChg chg="mod">
          <ac:chgData name="Vilém Pařil" userId="6b10bf01-05f6-476c-933b-5a8f5aee7bf3" providerId="ADAL" clId="{F0B50A59-D0C9-48AE-AFEB-D62FA40351FC}" dt="2024-11-12T22:43:50.664" v="1052" actId="20577"/>
          <ac:spMkLst>
            <pc:docMk/>
            <pc:sldMk cId="3623814673" sldId="341"/>
            <ac:spMk id="7" creationId="{FF28A469-4EC0-1D10-77A4-5BBD74C6435A}"/>
          </ac:spMkLst>
        </pc:spChg>
      </pc:sldChg>
      <pc:sldChg chg="modSp add mod">
        <pc:chgData name="Vilém Pařil" userId="6b10bf01-05f6-476c-933b-5a8f5aee7bf3" providerId="ADAL" clId="{F0B50A59-D0C9-48AE-AFEB-D62FA40351FC}" dt="2024-11-12T22:49:24.321" v="1175" actId="20577"/>
        <pc:sldMkLst>
          <pc:docMk/>
          <pc:sldMk cId="588701206" sldId="342"/>
        </pc:sldMkLst>
        <pc:spChg chg="mod">
          <ac:chgData name="Vilém Pařil" userId="6b10bf01-05f6-476c-933b-5a8f5aee7bf3" providerId="ADAL" clId="{F0B50A59-D0C9-48AE-AFEB-D62FA40351FC}" dt="2024-11-12T22:49:24.321" v="1175" actId="20577"/>
          <ac:spMkLst>
            <pc:docMk/>
            <pc:sldMk cId="588701206" sldId="342"/>
            <ac:spMk id="5" creationId="{1D82D163-DDE4-2CF2-BDCC-D4C7D44CDCDD}"/>
          </ac:spMkLst>
        </pc:spChg>
        <pc:spChg chg="mod">
          <ac:chgData name="Vilém Pařil" userId="6b10bf01-05f6-476c-933b-5a8f5aee7bf3" providerId="ADAL" clId="{F0B50A59-D0C9-48AE-AFEB-D62FA40351FC}" dt="2024-11-12T22:46:27.045" v="1088" actId="20577"/>
          <ac:spMkLst>
            <pc:docMk/>
            <pc:sldMk cId="588701206" sldId="342"/>
            <ac:spMk id="7" creationId="{8C794130-1AA3-4125-4686-47312643AFF2}"/>
          </ac:spMkLst>
        </pc:spChg>
      </pc:sldChg>
      <pc:sldChg chg="modSp add mod ord">
        <pc:chgData name="Vilém Pařil" userId="6b10bf01-05f6-476c-933b-5a8f5aee7bf3" providerId="ADAL" clId="{F0B50A59-D0C9-48AE-AFEB-D62FA40351FC}" dt="2024-11-12T23:01:09.654" v="1362" actId="20577"/>
        <pc:sldMkLst>
          <pc:docMk/>
          <pc:sldMk cId="1812325443" sldId="343"/>
        </pc:sldMkLst>
        <pc:spChg chg="mod">
          <ac:chgData name="Vilém Pařil" userId="6b10bf01-05f6-476c-933b-5a8f5aee7bf3" providerId="ADAL" clId="{F0B50A59-D0C9-48AE-AFEB-D62FA40351FC}" dt="2024-11-12T22:53:50.443" v="1250" actId="20577"/>
          <ac:spMkLst>
            <pc:docMk/>
            <pc:sldMk cId="1812325443" sldId="343"/>
            <ac:spMk id="4" creationId="{794FD5AF-27C4-2835-87DC-7E1AF1AFCB4A}"/>
          </ac:spMkLst>
        </pc:spChg>
        <pc:spChg chg="mod">
          <ac:chgData name="Vilém Pařil" userId="6b10bf01-05f6-476c-933b-5a8f5aee7bf3" providerId="ADAL" clId="{F0B50A59-D0C9-48AE-AFEB-D62FA40351FC}" dt="2024-11-12T23:01:09.654" v="1362" actId="20577"/>
          <ac:spMkLst>
            <pc:docMk/>
            <pc:sldMk cId="1812325443" sldId="343"/>
            <ac:spMk id="7" creationId="{C0F30A6E-FDB4-D374-FEAC-690A5CF6661B}"/>
          </ac:spMkLst>
        </pc:spChg>
      </pc:sldChg>
      <pc:sldChg chg="del">
        <pc:chgData name="Vilém Pařil" userId="6b10bf01-05f6-476c-933b-5a8f5aee7bf3" providerId="ADAL" clId="{F0B50A59-D0C9-48AE-AFEB-D62FA40351FC}" dt="2024-11-12T21:23:45.727" v="44" actId="47"/>
        <pc:sldMkLst>
          <pc:docMk/>
          <pc:sldMk cId="3800844585" sldId="343"/>
        </pc:sldMkLst>
      </pc:sldChg>
      <pc:sldChg chg="modSp add mod">
        <pc:chgData name="Vilém Pařil" userId="6b10bf01-05f6-476c-933b-5a8f5aee7bf3" providerId="ADAL" clId="{F0B50A59-D0C9-48AE-AFEB-D62FA40351FC}" dt="2024-11-12T23:25:34.531" v="1640" actId="113"/>
        <pc:sldMkLst>
          <pc:docMk/>
          <pc:sldMk cId="1923798896" sldId="344"/>
        </pc:sldMkLst>
        <pc:spChg chg="mod">
          <ac:chgData name="Vilém Pařil" userId="6b10bf01-05f6-476c-933b-5a8f5aee7bf3" providerId="ADAL" clId="{F0B50A59-D0C9-48AE-AFEB-D62FA40351FC}" dt="2024-11-12T23:13:48.049" v="1522"/>
          <ac:spMkLst>
            <pc:docMk/>
            <pc:sldMk cId="1923798896" sldId="344"/>
            <ac:spMk id="4" creationId="{BDDDF963-453E-2844-F6A6-2B8B17F346E8}"/>
          </ac:spMkLst>
        </pc:spChg>
        <pc:spChg chg="mod">
          <ac:chgData name="Vilém Pařil" userId="6b10bf01-05f6-476c-933b-5a8f5aee7bf3" providerId="ADAL" clId="{F0B50A59-D0C9-48AE-AFEB-D62FA40351FC}" dt="2024-11-12T23:25:34.531" v="1640" actId="113"/>
          <ac:spMkLst>
            <pc:docMk/>
            <pc:sldMk cId="1923798896" sldId="344"/>
            <ac:spMk id="7" creationId="{EDD2A1E6-B4A9-74EC-8680-8402179A4387}"/>
          </ac:spMkLst>
        </pc:spChg>
      </pc:sldChg>
      <pc:sldChg chg="del">
        <pc:chgData name="Vilém Pařil" userId="6b10bf01-05f6-476c-933b-5a8f5aee7bf3" providerId="ADAL" clId="{F0B50A59-D0C9-48AE-AFEB-D62FA40351FC}" dt="2024-11-12T21:23:45.727" v="44" actId="47"/>
        <pc:sldMkLst>
          <pc:docMk/>
          <pc:sldMk cId="1137184118" sldId="345"/>
        </pc:sldMkLst>
      </pc:sldChg>
      <pc:sldChg chg="addSp modSp add mod">
        <pc:chgData name="Vilém Pařil" userId="6b10bf01-05f6-476c-933b-5a8f5aee7bf3" providerId="ADAL" clId="{F0B50A59-D0C9-48AE-AFEB-D62FA40351FC}" dt="2024-11-12T23:18:15.907" v="1597" actId="15"/>
        <pc:sldMkLst>
          <pc:docMk/>
          <pc:sldMk cId="2526744338" sldId="345"/>
        </pc:sldMkLst>
        <pc:spChg chg="mod">
          <ac:chgData name="Vilém Pařil" userId="6b10bf01-05f6-476c-933b-5a8f5aee7bf3" providerId="ADAL" clId="{F0B50A59-D0C9-48AE-AFEB-D62FA40351FC}" dt="2024-11-12T23:18:03.617" v="1584" actId="14100"/>
          <ac:spMkLst>
            <pc:docMk/>
            <pc:sldMk cId="2526744338" sldId="345"/>
            <ac:spMk id="4" creationId="{50B3DA9C-346C-1DE6-A5BD-425D0F527901}"/>
          </ac:spMkLst>
        </pc:spChg>
        <pc:spChg chg="mod">
          <ac:chgData name="Vilém Pařil" userId="6b10bf01-05f6-476c-933b-5a8f5aee7bf3" providerId="ADAL" clId="{F0B50A59-D0C9-48AE-AFEB-D62FA40351FC}" dt="2024-11-12T23:17:11.757" v="1566" actId="14100"/>
          <ac:spMkLst>
            <pc:docMk/>
            <pc:sldMk cId="2526744338" sldId="345"/>
            <ac:spMk id="5" creationId="{E5FC9861-DEDF-1BB5-CF51-07C73C6A64D4}"/>
          </ac:spMkLst>
        </pc:spChg>
        <pc:spChg chg="mod">
          <ac:chgData name="Vilém Pařil" userId="6b10bf01-05f6-476c-933b-5a8f5aee7bf3" providerId="ADAL" clId="{F0B50A59-D0C9-48AE-AFEB-D62FA40351FC}" dt="2024-11-12T23:18:15.907" v="1597" actId="15"/>
          <ac:spMkLst>
            <pc:docMk/>
            <pc:sldMk cId="2526744338" sldId="345"/>
            <ac:spMk id="7" creationId="{6F7DD7A6-B093-615A-E6D1-A4FCE68D6808}"/>
          </ac:spMkLst>
        </pc:spChg>
        <pc:picChg chg="add mod">
          <ac:chgData name="Vilém Pařil" userId="6b10bf01-05f6-476c-933b-5a8f5aee7bf3" providerId="ADAL" clId="{F0B50A59-D0C9-48AE-AFEB-D62FA40351FC}" dt="2024-11-12T23:16:47.067" v="1560" actId="1076"/>
          <ac:picMkLst>
            <pc:docMk/>
            <pc:sldMk cId="2526744338" sldId="345"/>
            <ac:picMk id="8" creationId="{212B5F48-A7D3-2109-BA1D-E682E69296AD}"/>
          </ac:picMkLst>
        </pc:picChg>
      </pc:sldChg>
      <pc:sldChg chg="addSp modSp add mod ord">
        <pc:chgData name="Vilém Pařil" userId="6b10bf01-05f6-476c-933b-5a8f5aee7bf3" providerId="ADAL" clId="{F0B50A59-D0C9-48AE-AFEB-D62FA40351FC}" dt="2024-11-12T23:33:40.941" v="1708" actId="20577"/>
        <pc:sldMkLst>
          <pc:docMk/>
          <pc:sldMk cId="3104488776" sldId="346"/>
        </pc:sldMkLst>
        <pc:spChg chg="mod">
          <ac:chgData name="Vilém Pařil" userId="6b10bf01-05f6-476c-933b-5a8f5aee7bf3" providerId="ADAL" clId="{F0B50A59-D0C9-48AE-AFEB-D62FA40351FC}" dt="2024-11-12T23:33:16.433" v="1666" actId="20577"/>
          <ac:spMkLst>
            <pc:docMk/>
            <pc:sldMk cId="3104488776" sldId="346"/>
            <ac:spMk id="4" creationId="{963E6215-710C-DA43-E8C5-7CFE6C536F33}"/>
          </ac:spMkLst>
        </pc:spChg>
        <pc:spChg chg="mod">
          <ac:chgData name="Vilém Pařil" userId="6b10bf01-05f6-476c-933b-5a8f5aee7bf3" providerId="ADAL" clId="{F0B50A59-D0C9-48AE-AFEB-D62FA40351FC}" dt="2024-11-12T23:33:06.091" v="1649" actId="14100"/>
          <ac:spMkLst>
            <pc:docMk/>
            <pc:sldMk cId="3104488776" sldId="346"/>
            <ac:spMk id="5" creationId="{861504E0-8E0E-1C4E-ECE3-39F146F5F9ED}"/>
          </ac:spMkLst>
        </pc:spChg>
        <pc:spChg chg="mod">
          <ac:chgData name="Vilém Pařil" userId="6b10bf01-05f6-476c-933b-5a8f5aee7bf3" providerId="ADAL" clId="{F0B50A59-D0C9-48AE-AFEB-D62FA40351FC}" dt="2024-11-12T23:33:40.941" v="1708" actId="20577"/>
          <ac:spMkLst>
            <pc:docMk/>
            <pc:sldMk cId="3104488776" sldId="346"/>
            <ac:spMk id="7" creationId="{C123E9A3-C283-D8C3-47F7-ADE1FE5036F8}"/>
          </ac:spMkLst>
        </pc:spChg>
        <pc:picChg chg="add mod">
          <ac:chgData name="Vilém Pařil" userId="6b10bf01-05f6-476c-933b-5a8f5aee7bf3" providerId="ADAL" clId="{F0B50A59-D0C9-48AE-AFEB-D62FA40351FC}" dt="2024-11-12T23:32:57.583" v="1647" actId="1076"/>
          <ac:picMkLst>
            <pc:docMk/>
            <pc:sldMk cId="3104488776" sldId="346"/>
            <ac:picMk id="8" creationId="{E2564AC2-4564-F57B-9217-C44C4A9EEFF0}"/>
          </ac:picMkLst>
        </pc:picChg>
      </pc:sldChg>
      <pc:sldChg chg="addSp delSp modSp add mod">
        <pc:chgData name="Vilém Pařil" userId="6b10bf01-05f6-476c-933b-5a8f5aee7bf3" providerId="ADAL" clId="{F0B50A59-D0C9-48AE-AFEB-D62FA40351FC}" dt="2024-11-12T23:43:52.625" v="1745" actId="14100"/>
        <pc:sldMkLst>
          <pc:docMk/>
          <pc:sldMk cId="324329720" sldId="347"/>
        </pc:sldMkLst>
        <pc:spChg chg="mod">
          <ac:chgData name="Vilém Pařil" userId="6b10bf01-05f6-476c-933b-5a8f5aee7bf3" providerId="ADAL" clId="{F0B50A59-D0C9-48AE-AFEB-D62FA40351FC}" dt="2024-11-12T23:21:07.805" v="1630" actId="14100"/>
          <ac:spMkLst>
            <pc:docMk/>
            <pc:sldMk cId="324329720" sldId="347"/>
            <ac:spMk id="7" creationId="{A55C23BB-2FFF-33C6-7EB6-56EB61263588}"/>
          </ac:spMkLst>
        </pc:spChg>
        <pc:picChg chg="add mod">
          <ac:chgData name="Vilém Pařil" userId="6b10bf01-05f6-476c-933b-5a8f5aee7bf3" providerId="ADAL" clId="{F0B50A59-D0C9-48AE-AFEB-D62FA40351FC}" dt="2024-11-12T23:43:52.625" v="1745" actId="14100"/>
          <ac:picMkLst>
            <pc:docMk/>
            <pc:sldMk cId="324329720" sldId="347"/>
            <ac:picMk id="6" creationId="{1A999450-001B-A81D-008F-8479571E2F85}"/>
          </ac:picMkLst>
        </pc:picChg>
        <pc:picChg chg="del">
          <ac:chgData name="Vilém Pařil" userId="6b10bf01-05f6-476c-933b-5a8f5aee7bf3" providerId="ADAL" clId="{F0B50A59-D0C9-48AE-AFEB-D62FA40351FC}" dt="2024-11-12T23:19:51.852" v="1599" actId="478"/>
          <ac:picMkLst>
            <pc:docMk/>
            <pc:sldMk cId="324329720" sldId="347"/>
            <ac:picMk id="8" creationId="{32053489-FB53-085C-2B39-6E9E11E0BD8B}"/>
          </ac:picMkLst>
        </pc:picChg>
      </pc:sldChg>
      <pc:sldChg chg="addSp delSp modSp add mod">
        <pc:chgData name="Vilém Pařil" userId="6b10bf01-05f6-476c-933b-5a8f5aee7bf3" providerId="ADAL" clId="{F0B50A59-D0C9-48AE-AFEB-D62FA40351FC}" dt="2024-11-12T23:24:04.845" v="1638" actId="14100"/>
        <pc:sldMkLst>
          <pc:docMk/>
          <pc:sldMk cId="460119787" sldId="348"/>
        </pc:sldMkLst>
        <pc:spChg chg="mod">
          <ac:chgData name="Vilém Pařil" userId="6b10bf01-05f6-476c-933b-5a8f5aee7bf3" providerId="ADAL" clId="{F0B50A59-D0C9-48AE-AFEB-D62FA40351FC}" dt="2024-11-12T23:24:04.845" v="1638" actId="14100"/>
          <ac:spMkLst>
            <pc:docMk/>
            <pc:sldMk cId="460119787" sldId="348"/>
            <ac:spMk id="7" creationId="{8675F812-ED51-33A6-2923-77C7B03269FC}"/>
          </ac:spMkLst>
        </pc:spChg>
        <pc:picChg chg="del">
          <ac:chgData name="Vilém Pařil" userId="6b10bf01-05f6-476c-933b-5a8f5aee7bf3" providerId="ADAL" clId="{F0B50A59-D0C9-48AE-AFEB-D62FA40351FC}" dt="2024-11-12T23:21:25.191" v="1632" actId="478"/>
          <ac:picMkLst>
            <pc:docMk/>
            <pc:sldMk cId="460119787" sldId="348"/>
            <ac:picMk id="6" creationId="{2CD2CB97-AECD-263C-477B-78DA089C5CB5}"/>
          </ac:picMkLst>
        </pc:picChg>
        <pc:picChg chg="add mod">
          <ac:chgData name="Vilém Pařil" userId="6b10bf01-05f6-476c-933b-5a8f5aee7bf3" providerId="ADAL" clId="{F0B50A59-D0C9-48AE-AFEB-D62FA40351FC}" dt="2024-11-12T23:21:39.340" v="1636" actId="1076"/>
          <ac:picMkLst>
            <pc:docMk/>
            <pc:sldMk cId="460119787" sldId="348"/>
            <ac:picMk id="8" creationId="{E75DFDA6-8A68-9F26-5DF3-9BA3AAD5E1F5}"/>
          </ac:picMkLst>
        </pc:picChg>
      </pc:sldChg>
      <pc:sldChg chg="add del">
        <pc:chgData name="Vilém Pařil" userId="6b10bf01-05f6-476c-933b-5a8f5aee7bf3" providerId="ADAL" clId="{F0B50A59-D0C9-48AE-AFEB-D62FA40351FC}" dt="2024-11-12T23:19:57.321" v="1601" actId="47"/>
        <pc:sldMkLst>
          <pc:docMk/>
          <pc:sldMk cId="3313919934" sldId="348"/>
        </pc:sldMkLst>
      </pc:sldChg>
      <pc:sldChg chg="addSp delSp modSp add mod">
        <pc:chgData name="Vilém Pařil" userId="6b10bf01-05f6-476c-933b-5a8f5aee7bf3" providerId="ADAL" clId="{F0B50A59-D0C9-48AE-AFEB-D62FA40351FC}" dt="2024-11-12T23:38:28.861" v="1738" actId="14100"/>
        <pc:sldMkLst>
          <pc:docMk/>
          <pc:sldMk cId="2697779344" sldId="349"/>
        </pc:sldMkLst>
        <pc:spChg chg="mod">
          <ac:chgData name="Vilém Pařil" userId="6b10bf01-05f6-476c-933b-5a8f5aee7bf3" providerId="ADAL" clId="{F0B50A59-D0C9-48AE-AFEB-D62FA40351FC}" dt="2024-11-12T23:38:23.221" v="1737" actId="14100"/>
          <ac:spMkLst>
            <pc:docMk/>
            <pc:sldMk cId="2697779344" sldId="349"/>
            <ac:spMk id="4" creationId="{7FCD866C-0762-CFD7-F852-30F72CBAC8B4}"/>
          </ac:spMkLst>
        </pc:spChg>
        <pc:spChg chg="mod">
          <ac:chgData name="Vilém Pařil" userId="6b10bf01-05f6-476c-933b-5a8f5aee7bf3" providerId="ADAL" clId="{F0B50A59-D0C9-48AE-AFEB-D62FA40351FC}" dt="2024-11-12T23:38:28.861" v="1738" actId="14100"/>
          <ac:spMkLst>
            <pc:docMk/>
            <pc:sldMk cId="2697779344" sldId="349"/>
            <ac:spMk id="5" creationId="{8A0212BD-8697-D7A8-1E04-E57A1869E5F6}"/>
          </ac:spMkLst>
        </pc:spChg>
        <pc:spChg chg="mod">
          <ac:chgData name="Vilém Pařil" userId="6b10bf01-05f6-476c-933b-5a8f5aee7bf3" providerId="ADAL" clId="{F0B50A59-D0C9-48AE-AFEB-D62FA40351FC}" dt="2024-11-12T23:38:17.231" v="1735" actId="14100"/>
          <ac:spMkLst>
            <pc:docMk/>
            <pc:sldMk cId="2697779344" sldId="349"/>
            <ac:spMk id="7" creationId="{A21584C7-1082-5DDA-936C-1A04C611EB6B}"/>
          </ac:spMkLst>
        </pc:spChg>
        <pc:picChg chg="del">
          <ac:chgData name="Vilém Pařil" userId="6b10bf01-05f6-476c-933b-5a8f5aee7bf3" providerId="ADAL" clId="{F0B50A59-D0C9-48AE-AFEB-D62FA40351FC}" dt="2024-11-12T23:37:10.443" v="1710" actId="478"/>
          <ac:picMkLst>
            <pc:docMk/>
            <pc:sldMk cId="2697779344" sldId="349"/>
            <ac:picMk id="8" creationId="{17C824B8-8F9E-7AA3-DED7-C36FB7220A77}"/>
          </ac:picMkLst>
        </pc:picChg>
        <pc:picChg chg="add mod">
          <ac:chgData name="Vilém Pařil" userId="6b10bf01-05f6-476c-933b-5a8f5aee7bf3" providerId="ADAL" clId="{F0B50A59-D0C9-48AE-AFEB-D62FA40351FC}" dt="2024-11-12T23:37:44.377" v="1715" actId="14100"/>
          <ac:picMkLst>
            <pc:docMk/>
            <pc:sldMk cId="2697779344" sldId="349"/>
            <ac:picMk id="9" creationId="{815BA6AC-3F18-A89A-3BB4-8120F67DFC22}"/>
          </ac:picMkLst>
        </pc:picChg>
      </pc:sldChg>
      <pc:sldChg chg="addSp delSp modSp add mod">
        <pc:chgData name="Vilém Pařil" userId="6b10bf01-05f6-476c-933b-5a8f5aee7bf3" providerId="ADAL" clId="{F0B50A59-D0C9-48AE-AFEB-D62FA40351FC}" dt="2024-11-12T23:41:01.094" v="1744" actId="1076"/>
        <pc:sldMkLst>
          <pc:docMk/>
          <pc:sldMk cId="3212749873" sldId="350"/>
        </pc:sldMkLst>
        <pc:picChg chg="del">
          <ac:chgData name="Vilém Pařil" userId="6b10bf01-05f6-476c-933b-5a8f5aee7bf3" providerId="ADAL" clId="{F0B50A59-D0C9-48AE-AFEB-D62FA40351FC}" dt="2024-11-12T23:40:23.023" v="1740" actId="478"/>
          <ac:picMkLst>
            <pc:docMk/>
            <pc:sldMk cId="3212749873" sldId="350"/>
            <ac:picMk id="8" creationId="{EAE71B9B-B18D-4DFD-051D-29977D080500}"/>
          </ac:picMkLst>
        </pc:picChg>
        <pc:picChg chg="add mod">
          <ac:chgData name="Vilém Pařil" userId="6b10bf01-05f6-476c-933b-5a8f5aee7bf3" providerId="ADAL" clId="{F0B50A59-D0C9-48AE-AFEB-D62FA40351FC}" dt="2024-11-12T23:41:01.094" v="1744" actId="1076"/>
          <ac:picMkLst>
            <pc:docMk/>
            <pc:sldMk cId="3212749873" sldId="350"/>
            <ac:picMk id="9" creationId="{D50F1FE8-5C8C-8EB1-B978-269B5F9DF120}"/>
          </ac:picMkLst>
        </pc:picChg>
      </pc:sldChg>
      <pc:sldChg chg="del">
        <pc:chgData name="Vilém Pařil" userId="6b10bf01-05f6-476c-933b-5a8f5aee7bf3" providerId="ADAL" clId="{F0B50A59-D0C9-48AE-AFEB-D62FA40351FC}" dt="2024-11-12T21:23:45.727" v="44" actId="47"/>
        <pc:sldMkLst>
          <pc:docMk/>
          <pc:sldMk cId="1879798700" sldId="356"/>
        </pc:sldMkLst>
      </pc:sldChg>
      <pc:sldChg chg="del">
        <pc:chgData name="Vilém Pařil" userId="6b10bf01-05f6-476c-933b-5a8f5aee7bf3" providerId="ADAL" clId="{F0B50A59-D0C9-48AE-AFEB-D62FA40351FC}" dt="2024-11-12T21:23:45.727" v="44" actId="47"/>
        <pc:sldMkLst>
          <pc:docMk/>
          <pc:sldMk cId="947009584" sldId="357"/>
        </pc:sldMkLst>
      </pc:sldChg>
      <pc:sldChg chg="del">
        <pc:chgData name="Vilém Pařil" userId="6b10bf01-05f6-476c-933b-5a8f5aee7bf3" providerId="ADAL" clId="{F0B50A59-D0C9-48AE-AFEB-D62FA40351FC}" dt="2024-11-12T21:23:45.727" v="44" actId="47"/>
        <pc:sldMkLst>
          <pc:docMk/>
          <pc:sldMk cId="1266683865" sldId="362"/>
        </pc:sldMkLst>
      </pc:sldChg>
      <pc:sldChg chg="del">
        <pc:chgData name="Vilém Pařil" userId="6b10bf01-05f6-476c-933b-5a8f5aee7bf3" providerId="ADAL" clId="{F0B50A59-D0C9-48AE-AFEB-D62FA40351FC}" dt="2024-11-12T21:23:45.727" v="44" actId="47"/>
        <pc:sldMkLst>
          <pc:docMk/>
          <pc:sldMk cId="4139547590" sldId="363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3838424096" sldId="364"/>
        </pc:sldMkLst>
      </pc:sldChg>
      <pc:sldChg chg="del">
        <pc:chgData name="Vilém Pařil" userId="6b10bf01-05f6-476c-933b-5a8f5aee7bf3" providerId="ADAL" clId="{F0B50A59-D0C9-48AE-AFEB-D62FA40351FC}" dt="2024-11-12T21:23:59.492" v="45" actId="47"/>
        <pc:sldMkLst>
          <pc:docMk/>
          <pc:sldMk cId="4236600892" sldId="365"/>
        </pc:sldMkLst>
      </pc:sldChg>
      <pc:sldMasterChg chg="delSldLayout">
        <pc:chgData name="Vilém Pařil" userId="6b10bf01-05f6-476c-933b-5a8f5aee7bf3" providerId="ADAL" clId="{F0B50A59-D0C9-48AE-AFEB-D62FA40351FC}" dt="2024-11-12T21:23:45.727" v="44" actId="47"/>
        <pc:sldMasterMkLst>
          <pc:docMk/>
          <pc:sldMasterMk cId="0" sldId="2147483657"/>
        </pc:sldMasterMkLst>
        <pc:sldLayoutChg chg="del">
          <pc:chgData name="Vilém Pařil" userId="6b10bf01-05f6-476c-933b-5a8f5aee7bf3" providerId="ADAL" clId="{F0B50A59-D0C9-48AE-AFEB-D62FA40351FC}" dt="2024-11-12T21:23:45.727" v="44" actId="47"/>
          <pc:sldLayoutMkLst>
            <pc:docMk/>
            <pc:sldMasterMk cId="0" sldId="2147483657"/>
            <pc:sldLayoutMk cId="4084934714" sldId="2147483699"/>
          </pc:sldLayoutMkLst>
        </pc:sldLayoutChg>
      </pc:sldMasterChg>
    </pc:docChg>
  </pc:docChgLst>
  <pc:docChgLst>
    <pc:chgData name="Vilém Pařil" userId="6b10bf01-05f6-476c-933b-5a8f5aee7bf3" providerId="ADAL" clId="{E315956E-8DBC-402A-A716-82BE84FB49F2}"/>
    <pc:docChg chg="custSel addSld modSld sldOrd">
      <pc:chgData name="Vilém Pařil" userId="6b10bf01-05f6-476c-933b-5a8f5aee7bf3" providerId="ADAL" clId="{E315956E-8DBC-402A-A716-82BE84FB49F2}" dt="2024-11-13T12:53:45.275" v="449" actId="20577"/>
      <pc:docMkLst>
        <pc:docMk/>
      </pc:docMkLst>
      <pc:sldChg chg="modSp mod">
        <pc:chgData name="Vilém Pařil" userId="6b10bf01-05f6-476c-933b-5a8f5aee7bf3" providerId="ADAL" clId="{E315956E-8DBC-402A-A716-82BE84FB49F2}" dt="2024-11-13T12:39:05.399" v="365" actId="20577"/>
        <pc:sldMkLst>
          <pc:docMk/>
          <pc:sldMk cId="241473889" sldId="298"/>
        </pc:sldMkLst>
        <pc:spChg chg="mod">
          <ac:chgData name="Vilém Pařil" userId="6b10bf01-05f6-476c-933b-5a8f5aee7bf3" providerId="ADAL" clId="{E315956E-8DBC-402A-A716-82BE84FB49F2}" dt="2024-11-13T12:39:05.399" v="365" actId="20577"/>
          <ac:spMkLst>
            <pc:docMk/>
            <pc:sldMk cId="241473889" sldId="298"/>
            <ac:spMk id="7" creationId="{D405C20B-D6CE-3712-0F7B-6A88D03ED150}"/>
          </ac:spMkLst>
        </pc:spChg>
      </pc:sldChg>
      <pc:sldChg chg="modSp mod">
        <pc:chgData name="Vilém Pařil" userId="6b10bf01-05f6-476c-933b-5a8f5aee7bf3" providerId="ADAL" clId="{E315956E-8DBC-402A-A716-82BE84FB49F2}" dt="2024-11-13T12:39:29.068" v="367" actId="20577"/>
        <pc:sldMkLst>
          <pc:docMk/>
          <pc:sldMk cId="2028247291" sldId="319"/>
        </pc:sldMkLst>
        <pc:spChg chg="mod">
          <ac:chgData name="Vilém Pařil" userId="6b10bf01-05f6-476c-933b-5a8f5aee7bf3" providerId="ADAL" clId="{E315956E-8DBC-402A-A716-82BE84FB49F2}" dt="2024-11-13T12:39:29.068" v="367" actId="20577"/>
          <ac:spMkLst>
            <pc:docMk/>
            <pc:sldMk cId="2028247291" sldId="319"/>
            <ac:spMk id="7" creationId="{AB13A03E-687F-CE03-6B13-7C1C93025D19}"/>
          </ac:spMkLst>
        </pc:spChg>
      </pc:sldChg>
      <pc:sldChg chg="modSp mod">
        <pc:chgData name="Vilém Pařil" userId="6b10bf01-05f6-476c-933b-5a8f5aee7bf3" providerId="ADAL" clId="{E315956E-8DBC-402A-A716-82BE84FB49F2}" dt="2024-11-13T12:39:42.643" v="369" actId="20577"/>
        <pc:sldMkLst>
          <pc:docMk/>
          <pc:sldMk cId="2980367667" sldId="320"/>
        </pc:sldMkLst>
        <pc:spChg chg="mod">
          <ac:chgData name="Vilém Pařil" userId="6b10bf01-05f6-476c-933b-5a8f5aee7bf3" providerId="ADAL" clId="{E315956E-8DBC-402A-A716-82BE84FB49F2}" dt="2024-11-13T12:39:42.643" v="369" actId="20577"/>
          <ac:spMkLst>
            <pc:docMk/>
            <pc:sldMk cId="2980367667" sldId="320"/>
            <ac:spMk id="4" creationId="{9B53DC85-DC82-71D7-BB72-7CB2BC73F079}"/>
          </ac:spMkLst>
        </pc:spChg>
      </pc:sldChg>
      <pc:sldChg chg="modSp mod">
        <pc:chgData name="Vilém Pařil" userId="6b10bf01-05f6-476c-933b-5a8f5aee7bf3" providerId="ADAL" clId="{E315956E-8DBC-402A-A716-82BE84FB49F2}" dt="2024-11-13T12:41:35.749" v="375" actId="113"/>
        <pc:sldMkLst>
          <pc:docMk/>
          <pc:sldMk cId="2146841843" sldId="321"/>
        </pc:sldMkLst>
        <pc:spChg chg="mod">
          <ac:chgData name="Vilém Pařil" userId="6b10bf01-05f6-476c-933b-5a8f5aee7bf3" providerId="ADAL" clId="{E315956E-8DBC-402A-A716-82BE84FB49F2}" dt="2024-11-13T12:41:35.749" v="375" actId="113"/>
          <ac:spMkLst>
            <pc:docMk/>
            <pc:sldMk cId="2146841843" sldId="321"/>
            <ac:spMk id="7" creationId="{067EB5F8-1A66-801D-2243-C8706E4B266A}"/>
          </ac:spMkLst>
        </pc:spChg>
      </pc:sldChg>
      <pc:sldChg chg="modSp mod">
        <pc:chgData name="Vilém Pařil" userId="6b10bf01-05f6-476c-933b-5a8f5aee7bf3" providerId="ADAL" clId="{E315956E-8DBC-402A-A716-82BE84FB49F2}" dt="2024-11-13T12:43:05.972" v="382" actId="113"/>
        <pc:sldMkLst>
          <pc:docMk/>
          <pc:sldMk cId="4192338557" sldId="322"/>
        </pc:sldMkLst>
        <pc:spChg chg="mod">
          <ac:chgData name="Vilém Pařil" userId="6b10bf01-05f6-476c-933b-5a8f5aee7bf3" providerId="ADAL" clId="{E315956E-8DBC-402A-A716-82BE84FB49F2}" dt="2024-11-13T12:43:05.972" v="382" actId="113"/>
          <ac:spMkLst>
            <pc:docMk/>
            <pc:sldMk cId="4192338557" sldId="322"/>
            <ac:spMk id="7" creationId="{003CF93A-0FF1-AE49-244D-3D034188EB63}"/>
          </ac:spMkLst>
        </pc:spChg>
        <pc:picChg chg="mod">
          <ac:chgData name="Vilém Pařil" userId="6b10bf01-05f6-476c-933b-5a8f5aee7bf3" providerId="ADAL" clId="{E315956E-8DBC-402A-A716-82BE84FB49F2}" dt="2024-11-13T12:42:52.547" v="381" actId="1076"/>
          <ac:picMkLst>
            <pc:docMk/>
            <pc:sldMk cId="4192338557" sldId="322"/>
            <ac:picMk id="11" creationId="{39F90DF1-7344-5B1D-0CE6-43E456D1759A}"/>
          </ac:picMkLst>
        </pc:picChg>
      </pc:sldChg>
      <pc:sldChg chg="modSp mod ord">
        <pc:chgData name="Vilém Pařil" userId="6b10bf01-05f6-476c-933b-5a8f5aee7bf3" providerId="ADAL" clId="{E315956E-8DBC-402A-A716-82BE84FB49F2}" dt="2024-11-13T12:50:25.064" v="400" actId="113"/>
        <pc:sldMkLst>
          <pc:docMk/>
          <pc:sldMk cId="715812097" sldId="323"/>
        </pc:sldMkLst>
        <pc:spChg chg="mod">
          <ac:chgData name="Vilém Pařil" userId="6b10bf01-05f6-476c-933b-5a8f5aee7bf3" providerId="ADAL" clId="{E315956E-8DBC-402A-A716-82BE84FB49F2}" dt="2024-11-13T12:48:55.739" v="385"/>
          <ac:spMkLst>
            <pc:docMk/>
            <pc:sldMk cId="715812097" sldId="323"/>
            <ac:spMk id="5" creationId="{5C1BDFF9-A531-891E-7C02-D60AC73E31EA}"/>
          </ac:spMkLst>
        </pc:spChg>
        <pc:spChg chg="mod">
          <ac:chgData name="Vilém Pařil" userId="6b10bf01-05f6-476c-933b-5a8f5aee7bf3" providerId="ADAL" clId="{E315956E-8DBC-402A-A716-82BE84FB49F2}" dt="2024-11-13T12:50:25.064" v="400" actId="113"/>
          <ac:spMkLst>
            <pc:docMk/>
            <pc:sldMk cId="715812097" sldId="323"/>
            <ac:spMk id="7" creationId="{0A90E692-6A97-9282-1CC1-03C5E4C50DEE}"/>
          </ac:spMkLst>
        </pc:spChg>
      </pc:sldChg>
      <pc:sldChg chg="modSp mod">
        <pc:chgData name="Vilém Pařil" userId="6b10bf01-05f6-476c-933b-5a8f5aee7bf3" providerId="ADAL" clId="{E315956E-8DBC-402A-A716-82BE84FB49F2}" dt="2024-11-13T12:29:34.102" v="194" actId="14100"/>
        <pc:sldMkLst>
          <pc:docMk/>
          <pc:sldMk cId="4129253585" sldId="325"/>
        </pc:sldMkLst>
        <pc:spChg chg="mod">
          <ac:chgData name="Vilém Pařil" userId="6b10bf01-05f6-476c-933b-5a8f5aee7bf3" providerId="ADAL" clId="{E315956E-8DBC-402A-A716-82BE84FB49F2}" dt="2024-11-13T12:29:34.102" v="194" actId="14100"/>
          <ac:spMkLst>
            <pc:docMk/>
            <pc:sldMk cId="4129253585" sldId="325"/>
            <ac:spMk id="7" creationId="{71D29F5F-339E-CEA0-5B19-CFE89620F67E}"/>
          </ac:spMkLst>
        </pc:spChg>
      </pc:sldChg>
      <pc:sldChg chg="modSp mod">
        <pc:chgData name="Vilém Pařil" userId="6b10bf01-05f6-476c-933b-5a8f5aee7bf3" providerId="ADAL" clId="{E315956E-8DBC-402A-A716-82BE84FB49F2}" dt="2024-11-13T12:27:18.035" v="141" actId="20577"/>
        <pc:sldMkLst>
          <pc:docMk/>
          <pc:sldMk cId="2272179765" sldId="330"/>
        </pc:sldMkLst>
        <pc:spChg chg="mod">
          <ac:chgData name="Vilém Pařil" userId="6b10bf01-05f6-476c-933b-5a8f5aee7bf3" providerId="ADAL" clId="{E315956E-8DBC-402A-A716-82BE84FB49F2}" dt="2024-11-13T12:13:52.365" v="93" actId="20577"/>
          <ac:spMkLst>
            <pc:docMk/>
            <pc:sldMk cId="2272179765" sldId="330"/>
            <ac:spMk id="5" creationId="{43FE3BAF-DACB-5DE2-C1BA-807F7EDEF327}"/>
          </ac:spMkLst>
        </pc:spChg>
        <pc:spChg chg="mod">
          <ac:chgData name="Vilém Pařil" userId="6b10bf01-05f6-476c-933b-5a8f5aee7bf3" providerId="ADAL" clId="{E315956E-8DBC-402A-A716-82BE84FB49F2}" dt="2024-11-13T12:27:18.035" v="141" actId="20577"/>
          <ac:spMkLst>
            <pc:docMk/>
            <pc:sldMk cId="2272179765" sldId="330"/>
            <ac:spMk id="7" creationId="{D3A6C7A9-1121-FF94-7EBE-88B15919F3F2}"/>
          </ac:spMkLst>
        </pc:spChg>
      </pc:sldChg>
      <pc:sldChg chg="delSp modSp mod ord">
        <pc:chgData name="Vilém Pařil" userId="6b10bf01-05f6-476c-933b-5a8f5aee7bf3" providerId="ADAL" clId="{E315956E-8DBC-402A-A716-82BE84FB49F2}" dt="2024-11-13T12:43:29.859" v="383" actId="1076"/>
        <pc:sldMkLst>
          <pc:docMk/>
          <pc:sldMk cId="3186158259" sldId="331"/>
        </pc:sldMkLst>
        <pc:spChg chg="mod">
          <ac:chgData name="Vilém Pařil" userId="6b10bf01-05f6-476c-933b-5a8f5aee7bf3" providerId="ADAL" clId="{E315956E-8DBC-402A-A716-82BE84FB49F2}" dt="2024-11-13T12:33:32.118" v="242" actId="20577"/>
          <ac:spMkLst>
            <pc:docMk/>
            <pc:sldMk cId="3186158259" sldId="331"/>
            <ac:spMk id="5" creationId="{12752A05-D6AC-D244-EE82-979A042EFDCE}"/>
          </ac:spMkLst>
        </pc:spChg>
        <pc:picChg chg="del">
          <ac:chgData name="Vilém Pařil" userId="6b10bf01-05f6-476c-933b-5a8f5aee7bf3" providerId="ADAL" clId="{E315956E-8DBC-402A-A716-82BE84FB49F2}" dt="2024-11-13T12:35:29.205" v="293" actId="21"/>
          <ac:picMkLst>
            <pc:docMk/>
            <pc:sldMk cId="3186158259" sldId="331"/>
            <ac:picMk id="8" creationId="{BA5A5A3B-CD58-72B6-DE45-91A610D8E385}"/>
          </ac:picMkLst>
        </pc:picChg>
        <pc:picChg chg="mod">
          <ac:chgData name="Vilém Pařil" userId="6b10bf01-05f6-476c-933b-5a8f5aee7bf3" providerId="ADAL" clId="{E315956E-8DBC-402A-A716-82BE84FB49F2}" dt="2024-11-13T12:43:29.859" v="383" actId="1076"/>
          <ac:picMkLst>
            <pc:docMk/>
            <pc:sldMk cId="3186158259" sldId="331"/>
            <ac:picMk id="12" creationId="{1DB5980C-43E7-FDD3-36C0-4DA962F004C3}"/>
          </ac:picMkLst>
        </pc:picChg>
      </pc:sldChg>
      <pc:sldChg chg="modSp mod ord">
        <pc:chgData name="Vilém Pařil" userId="6b10bf01-05f6-476c-933b-5a8f5aee7bf3" providerId="ADAL" clId="{E315956E-8DBC-402A-A716-82BE84FB49F2}" dt="2024-11-13T12:42:20.018" v="377"/>
        <pc:sldMkLst>
          <pc:docMk/>
          <pc:sldMk cId="1307508797" sldId="332"/>
        </pc:sldMkLst>
        <pc:spChg chg="mod">
          <ac:chgData name="Vilém Pařil" userId="6b10bf01-05f6-476c-933b-5a8f5aee7bf3" providerId="ADAL" clId="{E315956E-8DBC-402A-A716-82BE84FB49F2}" dt="2024-11-13T12:33:54.668" v="253" actId="14100"/>
          <ac:spMkLst>
            <pc:docMk/>
            <pc:sldMk cId="1307508797" sldId="332"/>
            <ac:spMk id="4" creationId="{69F98620-F8EA-56E4-844B-EB4E389C565C}"/>
          </ac:spMkLst>
        </pc:spChg>
        <pc:spChg chg="mod">
          <ac:chgData name="Vilém Pařil" userId="6b10bf01-05f6-476c-933b-5a8f5aee7bf3" providerId="ADAL" clId="{E315956E-8DBC-402A-A716-82BE84FB49F2}" dt="2024-11-13T12:34:00.836" v="255" actId="14100"/>
          <ac:spMkLst>
            <pc:docMk/>
            <pc:sldMk cId="1307508797" sldId="332"/>
            <ac:spMk id="5" creationId="{71845249-CAA1-F177-FEC6-B913B4BF1096}"/>
          </ac:spMkLst>
        </pc:spChg>
        <pc:spChg chg="mod">
          <ac:chgData name="Vilém Pařil" userId="6b10bf01-05f6-476c-933b-5a8f5aee7bf3" providerId="ADAL" clId="{E315956E-8DBC-402A-A716-82BE84FB49F2}" dt="2024-11-13T12:33:49.581" v="251" actId="20577"/>
          <ac:spMkLst>
            <pc:docMk/>
            <pc:sldMk cId="1307508797" sldId="332"/>
            <ac:spMk id="7" creationId="{6E607B11-BF8C-DBCD-8E39-07AD7EFABD5E}"/>
          </ac:spMkLst>
        </pc:spChg>
      </pc:sldChg>
      <pc:sldChg chg="modSp ord">
        <pc:chgData name="Vilém Pařil" userId="6b10bf01-05f6-476c-933b-5a8f5aee7bf3" providerId="ADAL" clId="{E315956E-8DBC-402A-A716-82BE84FB49F2}" dt="2024-11-13T12:42:20.018" v="377"/>
        <pc:sldMkLst>
          <pc:docMk/>
          <pc:sldMk cId="1320326977" sldId="333"/>
        </pc:sldMkLst>
        <pc:spChg chg="mod">
          <ac:chgData name="Vilém Pařil" userId="6b10bf01-05f6-476c-933b-5a8f5aee7bf3" providerId="ADAL" clId="{E315956E-8DBC-402A-A716-82BE84FB49F2}" dt="2024-11-13T12:35:06.955" v="285"/>
          <ac:spMkLst>
            <pc:docMk/>
            <pc:sldMk cId="1320326977" sldId="333"/>
            <ac:spMk id="5" creationId="{BDAD7E2E-3911-8A71-F0D6-FACD1BFAEF57}"/>
          </ac:spMkLst>
        </pc:spChg>
      </pc:sldChg>
      <pc:sldChg chg="modSp mod ord">
        <pc:chgData name="Vilém Pařil" userId="6b10bf01-05f6-476c-933b-5a8f5aee7bf3" providerId="ADAL" clId="{E315956E-8DBC-402A-A716-82BE84FB49F2}" dt="2024-11-13T12:42:20.018" v="377"/>
        <pc:sldMkLst>
          <pc:docMk/>
          <pc:sldMk cId="3530317818" sldId="335"/>
        </pc:sldMkLst>
        <pc:spChg chg="mod">
          <ac:chgData name="Vilém Pařil" userId="6b10bf01-05f6-476c-933b-5a8f5aee7bf3" providerId="ADAL" clId="{E315956E-8DBC-402A-A716-82BE84FB49F2}" dt="2024-11-13T12:34:26.724" v="280" actId="14100"/>
          <ac:spMkLst>
            <pc:docMk/>
            <pc:sldMk cId="3530317818" sldId="335"/>
            <ac:spMk id="5" creationId="{873EE593-ED2C-87F1-8004-2A9FC16A4FEA}"/>
          </ac:spMkLst>
        </pc:spChg>
        <pc:spChg chg="mod">
          <ac:chgData name="Vilém Pařil" userId="6b10bf01-05f6-476c-933b-5a8f5aee7bf3" providerId="ADAL" clId="{E315956E-8DBC-402A-A716-82BE84FB49F2}" dt="2024-11-13T12:34:20.437" v="278" actId="14100"/>
          <ac:spMkLst>
            <pc:docMk/>
            <pc:sldMk cId="3530317818" sldId="335"/>
            <ac:spMk id="7" creationId="{1912E2AE-4792-BAD2-A88C-F55420ABFBFE}"/>
          </ac:spMkLst>
        </pc:spChg>
      </pc:sldChg>
      <pc:sldChg chg="modSp mod">
        <pc:chgData name="Vilém Pařil" userId="6b10bf01-05f6-476c-933b-5a8f5aee7bf3" providerId="ADAL" clId="{E315956E-8DBC-402A-A716-82BE84FB49F2}" dt="2024-11-13T12:52:25.298" v="421" actId="20577"/>
        <pc:sldMkLst>
          <pc:docMk/>
          <pc:sldMk cId="4255008790" sldId="337"/>
        </pc:sldMkLst>
        <pc:spChg chg="mod">
          <ac:chgData name="Vilém Pařil" userId="6b10bf01-05f6-476c-933b-5a8f5aee7bf3" providerId="ADAL" clId="{E315956E-8DBC-402A-A716-82BE84FB49F2}" dt="2024-11-13T12:52:25.298" v="421" actId="20577"/>
          <ac:spMkLst>
            <pc:docMk/>
            <pc:sldMk cId="4255008790" sldId="337"/>
            <ac:spMk id="7" creationId="{C4C9E721-D79E-24CB-980B-636DB48A7066}"/>
          </ac:spMkLst>
        </pc:spChg>
      </pc:sldChg>
      <pc:sldChg chg="modSp mod">
        <pc:chgData name="Vilém Pařil" userId="6b10bf01-05f6-476c-933b-5a8f5aee7bf3" providerId="ADAL" clId="{E315956E-8DBC-402A-A716-82BE84FB49F2}" dt="2024-11-13T12:52:37.141" v="424" actId="20577"/>
        <pc:sldMkLst>
          <pc:docMk/>
          <pc:sldMk cId="3958782740" sldId="338"/>
        </pc:sldMkLst>
        <pc:spChg chg="mod">
          <ac:chgData name="Vilém Pařil" userId="6b10bf01-05f6-476c-933b-5a8f5aee7bf3" providerId="ADAL" clId="{E315956E-8DBC-402A-A716-82BE84FB49F2}" dt="2024-11-13T12:52:37.141" v="424" actId="20577"/>
          <ac:spMkLst>
            <pc:docMk/>
            <pc:sldMk cId="3958782740" sldId="338"/>
            <ac:spMk id="7" creationId="{C02507DC-1F23-A667-2A07-1FC65D882D83}"/>
          </ac:spMkLst>
        </pc:spChg>
      </pc:sldChg>
      <pc:sldChg chg="modSp mod">
        <pc:chgData name="Vilém Pařil" userId="6b10bf01-05f6-476c-933b-5a8f5aee7bf3" providerId="ADAL" clId="{E315956E-8DBC-402A-A716-82BE84FB49F2}" dt="2024-11-13T12:52:46.429" v="427" actId="20577"/>
        <pc:sldMkLst>
          <pc:docMk/>
          <pc:sldMk cId="2367362706" sldId="339"/>
        </pc:sldMkLst>
        <pc:spChg chg="mod">
          <ac:chgData name="Vilém Pařil" userId="6b10bf01-05f6-476c-933b-5a8f5aee7bf3" providerId="ADAL" clId="{E315956E-8DBC-402A-A716-82BE84FB49F2}" dt="2024-11-13T12:52:46.429" v="427" actId="20577"/>
          <ac:spMkLst>
            <pc:docMk/>
            <pc:sldMk cId="2367362706" sldId="339"/>
            <ac:spMk id="7" creationId="{E002D460-D292-8EC0-D659-18418D81052C}"/>
          </ac:spMkLst>
        </pc:spChg>
      </pc:sldChg>
      <pc:sldChg chg="modSp mod">
        <pc:chgData name="Vilém Pařil" userId="6b10bf01-05f6-476c-933b-5a8f5aee7bf3" providerId="ADAL" clId="{E315956E-8DBC-402A-A716-82BE84FB49F2}" dt="2024-11-13T12:30:22.767" v="216" actId="20577"/>
        <pc:sldMkLst>
          <pc:docMk/>
          <pc:sldMk cId="588701206" sldId="342"/>
        </pc:sldMkLst>
        <pc:spChg chg="mod">
          <ac:chgData name="Vilém Pařil" userId="6b10bf01-05f6-476c-933b-5a8f5aee7bf3" providerId="ADAL" clId="{E315956E-8DBC-402A-A716-82BE84FB49F2}" dt="2024-11-13T12:30:22.767" v="216" actId="20577"/>
          <ac:spMkLst>
            <pc:docMk/>
            <pc:sldMk cId="588701206" sldId="342"/>
            <ac:spMk id="7" creationId="{8C794130-1AA3-4125-4686-47312643AFF2}"/>
          </ac:spMkLst>
        </pc:spChg>
      </pc:sldChg>
      <pc:sldChg chg="modSp mod">
        <pc:chgData name="Vilém Pařil" userId="6b10bf01-05f6-476c-933b-5a8f5aee7bf3" providerId="ADAL" clId="{E315956E-8DBC-402A-A716-82BE84FB49F2}" dt="2024-11-13T12:53:45.275" v="449" actId="20577"/>
        <pc:sldMkLst>
          <pc:docMk/>
          <pc:sldMk cId="1923798896" sldId="344"/>
        </pc:sldMkLst>
        <pc:spChg chg="mod">
          <ac:chgData name="Vilém Pařil" userId="6b10bf01-05f6-476c-933b-5a8f5aee7bf3" providerId="ADAL" clId="{E315956E-8DBC-402A-A716-82BE84FB49F2}" dt="2024-11-13T12:53:45.275" v="449" actId="20577"/>
          <ac:spMkLst>
            <pc:docMk/>
            <pc:sldMk cId="1923798896" sldId="344"/>
            <ac:spMk id="7" creationId="{EDD2A1E6-B4A9-74EC-8680-8402179A4387}"/>
          </ac:spMkLst>
        </pc:spChg>
      </pc:sldChg>
      <pc:sldChg chg="modSp mod ord">
        <pc:chgData name="Vilém Pařil" userId="6b10bf01-05f6-476c-933b-5a8f5aee7bf3" providerId="ADAL" clId="{E315956E-8DBC-402A-A716-82BE84FB49F2}" dt="2024-11-13T12:25:21.667" v="130"/>
        <pc:sldMkLst>
          <pc:docMk/>
          <pc:sldMk cId="324329720" sldId="347"/>
        </pc:sldMkLst>
        <pc:spChg chg="mod">
          <ac:chgData name="Vilém Pařil" userId="6b10bf01-05f6-476c-933b-5a8f5aee7bf3" providerId="ADAL" clId="{E315956E-8DBC-402A-A716-82BE84FB49F2}" dt="2024-11-13T12:22:39.609" v="124" actId="14100"/>
          <ac:spMkLst>
            <pc:docMk/>
            <pc:sldMk cId="324329720" sldId="347"/>
            <ac:spMk id="5" creationId="{BAFEC89D-3F00-C345-422B-126ABC4CAD9F}"/>
          </ac:spMkLst>
        </pc:spChg>
      </pc:sldChg>
      <pc:sldChg chg="modSp mod ord">
        <pc:chgData name="Vilém Pařil" userId="6b10bf01-05f6-476c-933b-5a8f5aee7bf3" providerId="ADAL" clId="{E315956E-8DBC-402A-A716-82BE84FB49F2}" dt="2024-11-13T12:25:23.749" v="132"/>
        <pc:sldMkLst>
          <pc:docMk/>
          <pc:sldMk cId="460119787" sldId="348"/>
        </pc:sldMkLst>
        <pc:spChg chg="mod">
          <ac:chgData name="Vilém Pařil" userId="6b10bf01-05f6-476c-933b-5a8f5aee7bf3" providerId="ADAL" clId="{E315956E-8DBC-402A-A716-82BE84FB49F2}" dt="2024-11-13T12:22:45.226" v="127" actId="14100"/>
          <ac:spMkLst>
            <pc:docMk/>
            <pc:sldMk cId="460119787" sldId="348"/>
            <ac:spMk id="5" creationId="{7A95EBFF-E8BF-1180-01DA-28CE103A4319}"/>
          </ac:spMkLst>
        </pc:spChg>
      </pc:sldChg>
      <pc:sldChg chg="modSp mod">
        <pc:chgData name="Vilém Pařil" userId="6b10bf01-05f6-476c-933b-5a8f5aee7bf3" providerId="ADAL" clId="{E315956E-8DBC-402A-A716-82BE84FB49F2}" dt="2024-11-13T12:23:51.072" v="128" actId="1076"/>
        <pc:sldMkLst>
          <pc:docMk/>
          <pc:sldMk cId="3212749873" sldId="350"/>
        </pc:sldMkLst>
        <pc:picChg chg="mod">
          <ac:chgData name="Vilém Pařil" userId="6b10bf01-05f6-476c-933b-5a8f5aee7bf3" providerId="ADAL" clId="{E315956E-8DBC-402A-A716-82BE84FB49F2}" dt="2024-11-13T12:23:51.072" v="128" actId="1076"/>
          <ac:picMkLst>
            <pc:docMk/>
            <pc:sldMk cId="3212749873" sldId="350"/>
            <ac:picMk id="9" creationId="{D50F1FE8-5C8C-8EB1-B978-269B5F9DF120}"/>
          </ac:picMkLst>
        </pc:picChg>
      </pc:sldChg>
      <pc:sldChg chg="modSp add mod ord">
        <pc:chgData name="Vilém Pařil" userId="6b10bf01-05f6-476c-933b-5a8f5aee7bf3" providerId="ADAL" clId="{E315956E-8DBC-402A-A716-82BE84FB49F2}" dt="2024-11-13T12:37:30.804" v="338" actId="20577"/>
        <pc:sldMkLst>
          <pc:docMk/>
          <pc:sldMk cId="524166694" sldId="351"/>
        </pc:sldMkLst>
        <pc:spChg chg="mod">
          <ac:chgData name="Vilém Pařil" userId="6b10bf01-05f6-476c-933b-5a8f5aee7bf3" providerId="ADAL" clId="{E315956E-8DBC-402A-A716-82BE84FB49F2}" dt="2024-11-13T12:09:41.435" v="23" actId="20577"/>
          <ac:spMkLst>
            <pc:docMk/>
            <pc:sldMk cId="524166694" sldId="351"/>
            <ac:spMk id="4" creationId="{D338E19A-3B39-C15F-E0EC-3D13EB1350D2}"/>
          </ac:spMkLst>
        </pc:spChg>
        <pc:spChg chg="mod">
          <ac:chgData name="Vilém Pařil" userId="6b10bf01-05f6-476c-933b-5a8f5aee7bf3" providerId="ADAL" clId="{E315956E-8DBC-402A-A716-82BE84FB49F2}" dt="2024-11-13T12:09:30.502" v="9" actId="20577"/>
          <ac:spMkLst>
            <pc:docMk/>
            <pc:sldMk cId="524166694" sldId="351"/>
            <ac:spMk id="5" creationId="{FF60C22D-F579-20CC-ED36-1C24C620F329}"/>
          </ac:spMkLst>
        </pc:spChg>
        <pc:spChg chg="mod">
          <ac:chgData name="Vilém Pařil" userId="6b10bf01-05f6-476c-933b-5a8f5aee7bf3" providerId="ADAL" clId="{E315956E-8DBC-402A-A716-82BE84FB49F2}" dt="2024-11-13T12:37:30.804" v="338" actId="20577"/>
          <ac:spMkLst>
            <pc:docMk/>
            <pc:sldMk cId="524166694" sldId="351"/>
            <ac:spMk id="7" creationId="{D405C20B-D6CE-3712-0F7B-6A88D03ED150}"/>
          </ac:spMkLst>
        </pc:spChg>
      </pc:sldChg>
      <pc:sldChg chg="addSp delSp modSp add mod">
        <pc:chgData name="Vilém Pařil" userId="6b10bf01-05f6-476c-933b-5a8f5aee7bf3" providerId="ADAL" clId="{E315956E-8DBC-402A-A716-82BE84FB49F2}" dt="2024-11-13T12:19:40.659" v="120" actId="14100"/>
        <pc:sldMkLst>
          <pc:docMk/>
          <pc:sldMk cId="3688100074" sldId="352"/>
        </pc:sldMkLst>
        <pc:picChg chg="add mod modCrop">
          <ac:chgData name="Vilém Pařil" userId="6b10bf01-05f6-476c-933b-5a8f5aee7bf3" providerId="ADAL" clId="{E315956E-8DBC-402A-A716-82BE84FB49F2}" dt="2024-11-13T12:19:40.659" v="120" actId="14100"/>
          <ac:picMkLst>
            <pc:docMk/>
            <pc:sldMk cId="3688100074" sldId="352"/>
            <ac:picMk id="6" creationId="{0785C5A8-E58C-4CEF-BAC6-B43C908AB4CE}"/>
          </ac:picMkLst>
        </pc:picChg>
        <pc:picChg chg="del">
          <ac:chgData name="Vilém Pařil" userId="6b10bf01-05f6-476c-933b-5a8f5aee7bf3" providerId="ADAL" clId="{E315956E-8DBC-402A-A716-82BE84FB49F2}" dt="2024-11-13T12:19:03.741" v="109" actId="478"/>
          <ac:picMkLst>
            <pc:docMk/>
            <pc:sldMk cId="3688100074" sldId="352"/>
            <ac:picMk id="9" creationId="{D50F1FE8-5C8C-8EB1-B978-269B5F9DF120}"/>
          </ac:picMkLst>
        </pc:picChg>
      </pc:sldChg>
      <pc:sldChg chg="addSp delSp modSp add mod ord">
        <pc:chgData name="Vilém Pařil" userId="6b10bf01-05f6-476c-933b-5a8f5aee7bf3" providerId="ADAL" clId="{E315956E-8DBC-402A-A716-82BE84FB49F2}" dt="2024-11-13T12:44:22.272" v="384" actId="6549"/>
        <pc:sldMkLst>
          <pc:docMk/>
          <pc:sldMk cId="3256865810" sldId="353"/>
        </pc:sldMkLst>
        <pc:spChg chg="del">
          <ac:chgData name="Vilém Pařil" userId="6b10bf01-05f6-476c-933b-5a8f5aee7bf3" providerId="ADAL" clId="{E315956E-8DBC-402A-A716-82BE84FB49F2}" dt="2024-11-13T12:35:27.198" v="292" actId="478"/>
          <ac:spMkLst>
            <pc:docMk/>
            <pc:sldMk cId="3256865810" sldId="353"/>
            <ac:spMk id="4" creationId="{69F98620-F8EA-56E4-844B-EB4E389C565C}"/>
          </ac:spMkLst>
        </pc:spChg>
        <pc:spChg chg="del">
          <ac:chgData name="Vilém Pařil" userId="6b10bf01-05f6-476c-933b-5a8f5aee7bf3" providerId="ADAL" clId="{E315956E-8DBC-402A-A716-82BE84FB49F2}" dt="2024-11-13T12:35:23.180" v="290" actId="478"/>
          <ac:spMkLst>
            <pc:docMk/>
            <pc:sldMk cId="3256865810" sldId="353"/>
            <ac:spMk id="7" creationId="{6E607B11-BF8C-DBCD-8E39-07AD7EFABD5E}"/>
          </ac:spMkLst>
        </pc:spChg>
        <pc:spChg chg="add del mod">
          <ac:chgData name="Vilém Pařil" userId="6b10bf01-05f6-476c-933b-5a8f5aee7bf3" providerId="ADAL" clId="{E315956E-8DBC-402A-A716-82BE84FB49F2}" dt="2024-11-13T12:35:25.637" v="291" actId="478"/>
          <ac:spMkLst>
            <pc:docMk/>
            <pc:sldMk cId="3256865810" sldId="353"/>
            <ac:spMk id="9" creationId="{A7A5CBB6-A5AD-431B-A41F-10FF10E23209}"/>
          </ac:spMkLst>
        </pc:spChg>
        <pc:spChg chg="add del mod">
          <ac:chgData name="Vilém Pařil" userId="6b10bf01-05f6-476c-933b-5a8f5aee7bf3" providerId="ADAL" clId="{E315956E-8DBC-402A-A716-82BE84FB49F2}" dt="2024-11-13T12:35:38.658" v="297" actId="478"/>
          <ac:spMkLst>
            <pc:docMk/>
            <pc:sldMk cId="3256865810" sldId="353"/>
            <ac:spMk id="11" creationId="{2FC248D8-868F-4494-B9F6-06CA705C834D}"/>
          </ac:spMkLst>
        </pc:spChg>
        <pc:spChg chg="add">
          <ac:chgData name="Vilém Pařil" userId="6b10bf01-05f6-476c-933b-5a8f5aee7bf3" providerId="ADAL" clId="{E315956E-8DBC-402A-A716-82BE84FB49F2}" dt="2024-11-13T12:35:45.209" v="298"/>
          <ac:spMkLst>
            <pc:docMk/>
            <pc:sldMk cId="3256865810" sldId="353"/>
            <ac:spMk id="13" creationId="{57D301D4-13DE-40F0-B9E1-B52EF3566847}"/>
          </ac:spMkLst>
        </pc:spChg>
        <pc:spChg chg="add mod">
          <ac:chgData name="Vilém Pařil" userId="6b10bf01-05f6-476c-933b-5a8f5aee7bf3" providerId="ADAL" clId="{E315956E-8DBC-402A-A716-82BE84FB49F2}" dt="2024-11-13T12:44:22.272" v="384" actId="6549"/>
          <ac:spMkLst>
            <pc:docMk/>
            <pc:sldMk cId="3256865810" sldId="353"/>
            <ac:spMk id="14" creationId="{90D841BE-272D-4AF1-9C92-5FB583E1AA81}"/>
          </ac:spMkLst>
        </pc:spChg>
        <pc:picChg chg="del">
          <ac:chgData name="Vilém Pařil" userId="6b10bf01-05f6-476c-933b-5a8f5aee7bf3" providerId="ADAL" clId="{E315956E-8DBC-402A-A716-82BE84FB49F2}" dt="2024-11-13T12:35:21.446" v="289" actId="478"/>
          <ac:picMkLst>
            <pc:docMk/>
            <pc:sldMk cId="3256865810" sldId="353"/>
            <ac:picMk id="8" creationId="{3DD71174-47E8-E01B-FAB6-8AD16021FB35}"/>
          </ac:picMkLst>
        </pc:picChg>
        <pc:picChg chg="add mod">
          <ac:chgData name="Vilém Pařil" userId="6b10bf01-05f6-476c-933b-5a8f5aee7bf3" providerId="ADAL" clId="{E315956E-8DBC-402A-A716-82BE84FB49F2}" dt="2024-11-13T12:35:58.611" v="301" actId="1076"/>
          <ac:picMkLst>
            <pc:docMk/>
            <pc:sldMk cId="3256865810" sldId="353"/>
            <ac:picMk id="12" creationId="{7102E5C3-D737-45E9-882F-D4545256FDD1}"/>
          </ac:picMkLst>
        </pc:picChg>
      </pc:sldChg>
    </pc:docChg>
  </pc:docChgLst>
  <pc:docChgLst>
    <pc:chgData name="Vilém Pařil" userId="6b10bf01-05f6-476c-933b-5a8f5aee7bf3" providerId="ADAL" clId="{2C550AE9-B5F1-4BF5-AD05-31AC6E34B3FE}"/>
    <pc:docChg chg="custSel addSld modSld sldOrd">
      <pc:chgData name="Vilém Pařil" userId="6b10bf01-05f6-476c-933b-5a8f5aee7bf3" providerId="ADAL" clId="{2C550AE9-B5F1-4BF5-AD05-31AC6E34B3FE}" dt="2024-03-20T12:55:32.394" v="275"/>
      <pc:docMkLst>
        <pc:docMk/>
      </pc:docMkLst>
      <pc:sldChg chg="modSp mod">
        <pc:chgData name="Vilém Pařil" userId="6b10bf01-05f6-476c-933b-5a8f5aee7bf3" providerId="ADAL" clId="{2C550AE9-B5F1-4BF5-AD05-31AC6E34B3FE}" dt="2024-03-20T12:36:54.244" v="0" actId="20577"/>
        <pc:sldMkLst>
          <pc:docMk/>
          <pc:sldMk cId="3192109962" sldId="299"/>
        </pc:sldMkLst>
        <pc:spChg chg="mod">
          <ac:chgData name="Vilém Pařil" userId="6b10bf01-05f6-476c-933b-5a8f5aee7bf3" providerId="ADAL" clId="{2C550AE9-B5F1-4BF5-AD05-31AC6E34B3FE}" dt="2024-03-20T12:36:54.244" v="0" actId="20577"/>
          <ac:spMkLst>
            <pc:docMk/>
            <pc:sldMk cId="3192109962" sldId="299"/>
            <ac:spMk id="8" creationId="{0D28B3AD-85E5-3899-C09B-6BA0228C27ED}"/>
          </ac:spMkLst>
        </pc:spChg>
      </pc:sldChg>
      <pc:sldChg chg="modSp mod">
        <pc:chgData name="Vilém Pařil" userId="6b10bf01-05f6-476c-933b-5a8f5aee7bf3" providerId="ADAL" clId="{2C550AE9-B5F1-4BF5-AD05-31AC6E34B3FE}" dt="2024-03-20T12:49:49.692" v="207" actId="20577"/>
        <pc:sldMkLst>
          <pc:docMk/>
          <pc:sldMk cId="1834195927" sldId="301"/>
        </pc:sldMkLst>
        <pc:spChg chg="mod">
          <ac:chgData name="Vilém Pařil" userId="6b10bf01-05f6-476c-933b-5a8f5aee7bf3" providerId="ADAL" clId="{2C550AE9-B5F1-4BF5-AD05-31AC6E34B3FE}" dt="2024-03-20T12:49:49.692" v="207" actId="20577"/>
          <ac:spMkLst>
            <pc:docMk/>
            <pc:sldMk cId="1834195927" sldId="301"/>
            <ac:spMk id="8" creationId="{0D28B3AD-85E5-3899-C09B-6BA0228C27ED}"/>
          </ac:spMkLst>
        </pc:spChg>
      </pc:sldChg>
      <pc:sldChg chg="modSp mod">
        <pc:chgData name="Vilém Pařil" userId="6b10bf01-05f6-476c-933b-5a8f5aee7bf3" providerId="ADAL" clId="{2C550AE9-B5F1-4BF5-AD05-31AC6E34B3FE}" dt="2024-03-20T12:38:07.154" v="1" actId="20577"/>
        <pc:sldMkLst>
          <pc:docMk/>
          <pc:sldMk cId="2438860063" sldId="302"/>
        </pc:sldMkLst>
        <pc:spChg chg="mod">
          <ac:chgData name="Vilém Pařil" userId="6b10bf01-05f6-476c-933b-5a8f5aee7bf3" providerId="ADAL" clId="{2C550AE9-B5F1-4BF5-AD05-31AC6E34B3FE}" dt="2024-03-20T12:38:07.154" v="1" actId="20577"/>
          <ac:spMkLst>
            <pc:docMk/>
            <pc:sldMk cId="2438860063" sldId="302"/>
            <ac:spMk id="8" creationId="{0D28B3AD-85E5-3899-C09B-6BA0228C27ED}"/>
          </ac:spMkLst>
        </pc:spChg>
      </pc:sldChg>
      <pc:sldChg chg="ord">
        <pc:chgData name="Vilém Pařil" userId="6b10bf01-05f6-476c-933b-5a8f5aee7bf3" providerId="ADAL" clId="{2C550AE9-B5F1-4BF5-AD05-31AC6E34B3FE}" dt="2024-03-20T12:55:32.394" v="275"/>
        <pc:sldMkLst>
          <pc:docMk/>
          <pc:sldMk cId="2846363564" sldId="307"/>
        </pc:sldMkLst>
      </pc:sldChg>
      <pc:sldChg chg="ord">
        <pc:chgData name="Vilém Pařil" userId="6b10bf01-05f6-476c-933b-5a8f5aee7bf3" providerId="ADAL" clId="{2C550AE9-B5F1-4BF5-AD05-31AC6E34B3FE}" dt="2024-03-20T12:48:40.035" v="206"/>
        <pc:sldMkLst>
          <pc:docMk/>
          <pc:sldMk cId="518178256" sldId="309"/>
        </pc:sldMkLst>
      </pc:sldChg>
      <pc:sldChg chg="ord">
        <pc:chgData name="Vilém Pařil" userId="6b10bf01-05f6-476c-933b-5a8f5aee7bf3" providerId="ADAL" clId="{2C550AE9-B5F1-4BF5-AD05-31AC6E34B3FE}" dt="2024-03-20T12:44:14.927" v="198"/>
        <pc:sldMkLst>
          <pc:docMk/>
          <pc:sldMk cId="2266760615" sldId="310"/>
        </pc:sldMkLst>
      </pc:sldChg>
      <pc:sldChg chg="ord">
        <pc:chgData name="Vilém Pařil" userId="6b10bf01-05f6-476c-933b-5a8f5aee7bf3" providerId="ADAL" clId="{2C550AE9-B5F1-4BF5-AD05-31AC6E34B3FE}" dt="2024-03-20T12:43:40.336" v="194"/>
        <pc:sldMkLst>
          <pc:docMk/>
          <pc:sldMk cId="4016248964" sldId="311"/>
        </pc:sldMkLst>
      </pc:sldChg>
      <pc:sldChg chg="ord">
        <pc:chgData name="Vilém Pařil" userId="6b10bf01-05f6-476c-933b-5a8f5aee7bf3" providerId="ADAL" clId="{2C550AE9-B5F1-4BF5-AD05-31AC6E34B3FE}" dt="2024-03-20T12:43:43.733" v="196"/>
        <pc:sldMkLst>
          <pc:docMk/>
          <pc:sldMk cId="1866190513" sldId="312"/>
        </pc:sldMkLst>
      </pc:sldChg>
      <pc:sldChg chg="addSp delSp modSp add mod">
        <pc:chgData name="Vilém Pařil" userId="6b10bf01-05f6-476c-933b-5a8f5aee7bf3" providerId="ADAL" clId="{2C550AE9-B5F1-4BF5-AD05-31AC6E34B3FE}" dt="2024-03-20T12:40:36.133" v="188" actId="14100"/>
        <pc:sldMkLst>
          <pc:docMk/>
          <pc:sldMk cId="3838424096" sldId="364"/>
        </pc:sldMkLst>
        <pc:spChg chg="mod">
          <ac:chgData name="Vilém Pařil" userId="6b10bf01-05f6-476c-933b-5a8f5aee7bf3" providerId="ADAL" clId="{2C550AE9-B5F1-4BF5-AD05-31AC6E34B3FE}" dt="2024-03-20T12:38:55.321" v="30" actId="20577"/>
          <ac:spMkLst>
            <pc:docMk/>
            <pc:sldMk cId="3838424096" sldId="364"/>
            <ac:spMk id="5" creationId="{FF60C22D-F579-20CC-ED36-1C24C620F329}"/>
          </ac:spMkLst>
        </pc:spChg>
        <pc:spChg chg="del">
          <ac:chgData name="Vilém Pařil" userId="6b10bf01-05f6-476c-933b-5a8f5aee7bf3" providerId="ADAL" clId="{2C550AE9-B5F1-4BF5-AD05-31AC6E34B3FE}" dt="2024-03-20T12:38:42.255" v="3" actId="478"/>
          <ac:spMkLst>
            <pc:docMk/>
            <pc:sldMk cId="3838424096" sldId="364"/>
            <ac:spMk id="7" creationId="{D405C20B-D6CE-3712-0F7B-6A88D03ED150}"/>
          </ac:spMkLst>
        </pc:spChg>
        <pc:spChg chg="mod">
          <ac:chgData name="Vilém Pařil" userId="6b10bf01-05f6-476c-933b-5a8f5aee7bf3" providerId="ADAL" clId="{2C550AE9-B5F1-4BF5-AD05-31AC6E34B3FE}" dt="2024-03-20T12:40:06.941" v="179" actId="14100"/>
          <ac:spMkLst>
            <pc:docMk/>
            <pc:sldMk cId="3838424096" sldId="364"/>
            <ac:spMk id="8" creationId="{0D28B3AD-85E5-3899-C09B-6BA0228C27ED}"/>
          </ac:spMkLst>
        </pc:spChg>
        <pc:spChg chg="add mod">
          <ac:chgData name="Vilém Pařil" userId="6b10bf01-05f6-476c-933b-5a8f5aee7bf3" providerId="ADAL" clId="{2C550AE9-B5F1-4BF5-AD05-31AC6E34B3FE}" dt="2024-03-20T12:40:04.277" v="178" actId="14100"/>
          <ac:spMkLst>
            <pc:docMk/>
            <pc:sldMk cId="3838424096" sldId="364"/>
            <ac:spMk id="10" creationId="{D4AF8FBF-2225-499E-923A-896489974C95}"/>
          </ac:spMkLst>
        </pc:spChg>
        <pc:picChg chg="add mod">
          <ac:chgData name="Vilém Pařil" userId="6b10bf01-05f6-476c-933b-5a8f5aee7bf3" providerId="ADAL" clId="{2C550AE9-B5F1-4BF5-AD05-31AC6E34B3FE}" dt="2024-03-20T12:40:21.773" v="184" actId="14100"/>
          <ac:picMkLst>
            <pc:docMk/>
            <pc:sldMk cId="3838424096" sldId="364"/>
            <ac:picMk id="11" creationId="{93B4E5B2-009C-4882-ACA7-D57540BBEC6C}"/>
          </ac:picMkLst>
        </pc:picChg>
        <pc:picChg chg="add mod">
          <ac:chgData name="Vilém Pařil" userId="6b10bf01-05f6-476c-933b-5a8f5aee7bf3" providerId="ADAL" clId="{2C550AE9-B5F1-4BF5-AD05-31AC6E34B3FE}" dt="2024-03-20T12:40:36.133" v="188" actId="14100"/>
          <ac:picMkLst>
            <pc:docMk/>
            <pc:sldMk cId="3838424096" sldId="364"/>
            <ac:picMk id="12" creationId="{01A1F8A9-340F-41CF-8FDB-A9E29E31477F}"/>
          </ac:picMkLst>
        </pc:picChg>
      </pc:sldChg>
      <pc:sldChg chg="addSp delSp modSp add mod ord">
        <pc:chgData name="Vilém Pařil" userId="6b10bf01-05f6-476c-933b-5a8f5aee7bf3" providerId="ADAL" clId="{2C550AE9-B5F1-4BF5-AD05-31AC6E34B3FE}" dt="2024-03-20T12:55:29.572" v="273"/>
        <pc:sldMkLst>
          <pc:docMk/>
          <pc:sldMk cId="4236600892" sldId="365"/>
        </pc:sldMkLst>
        <pc:spChg chg="mod">
          <ac:chgData name="Vilém Pařil" userId="6b10bf01-05f6-476c-933b-5a8f5aee7bf3" providerId="ADAL" clId="{2C550AE9-B5F1-4BF5-AD05-31AC6E34B3FE}" dt="2024-03-20T12:50:51.326" v="238" actId="20577"/>
          <ac:spMkLst>
            <pc:docMk/>
            <pc:sldMk cId="4236600892" sldId="365"/>
            <ac:spMk id="5" creationId="{FF60C22D-F579-20CC-ED36-1C24C620F329}"/>
          </ac:spMkLst>
        </pc:spChg>
        <pc:spChg chg="del">
          <ac:chgData name="Vilém Pařil" userId="6b10bf01-05f6-476c-933b-5a8f5aee7bf3" providerId="ADAL" clId="{2C550AE9-B5F1-4BF5-AD05-31AC6E34B3FE}" dt="2024-03-20T12:50:54.745" v="239" actId="478"/>
          <ac:spMkLst>
            <pc:docMk/>
            <pc:sldMk cId="4236600892" sldId="365"/>
            <ac:spMk id="7" creationId="{D405C20B-D6CE-3712-0F7B-6A88D03ED150}"/>
          </ac:spMkLst>
        </pc:spChg>
        <pc:spChg chg="del">
          <ac:chgData name="Vilém Pařil" userId="6b10bf01-05f6-476c-933b-5a8f5aee7bf3" providerId="ADAL" clId="{2C550AE9-B5F1-4BF5-AD05-31AC6E34B3FE}" dt="2024-03-20T12:50:56.231" v="240" actId="478"/>
          <ac:spMkLst>
            <pc:docMk/>
            <pc:sldMk cId="4236600892" sldId="365"/>
            <ac:spMk id="8" creationId="{0D28B3AD-85E5-3899-C09B-6BA0228C27ED}"/>
          </ac:spMkLst>
        </pc:spChg>
        <pc:spChg chg="add del mod">
          <ac:chgData name="Vilém Pařil" userId="6b10bf01-05f6-476c-933b-5a8f5aee7bf3" providerId="ADAL" clId="{2C550AE9-B5F1-4BF5-AD05-31AC6E34B3FE}" dt="2024-03-20T12:50:57.703" v="241" actId="478"/>
          <ac:spMkLst>
            <pc:docMk/>
            <pc:sldMk cId="4236600892" sldId="365"/>
            <ac:spMk id="11" creationId="{5E46860F-E970-4938-8108-409B310063F7}"/>
          </ac:spMkLst>
        </pc:spChg>
        <pc:spChg chg="add del mod">
          <ac:chgData name="Vilém Pařil" userId="6b10bf01-05f6-476c-933b-5a8f5aee7bf3" providerId="ADAL" clId="{2C550AE9-B5F1-4BF5-AD05-31AC6E34B3FE}" dt="2024-03-20T12:50:58.649" v="242" actId="478"/>
          <ac:spMkLst>
            <pc:docMk/>
            <pc:sldMk cId="4236600892" sldId="365"/>
            <ac:spMk id="13" creationId="{A002D58A-B703-436B-BB43-92C15C9E01E1}"/>
          </ac:spMkLst>
        </pc:spChg>
        <pc:spChg chg="add mod">
          <ac:chgData name="Vilém Pařil" userId="6b10bf01-05f6-476c-933b-5a8f5aee7bf3" providerId="ADAL" clId="{2C550AE9-B5F1-4BF5-AD05-31AC6E34B3FE}" dt="2024-03-20T12:51:53.475" v="252" actId="1076"/>
          <ac:spMkLst>
            <pc:docMk/>
            <pc:sldMk cId="4236600892" sldId="365"/>
            <ac:spMk id="14" creationId="{DE8B02C3-681C-442C-97F8-250B7948BCC9}"/>
          </ac:spMkLst>
        </pc:spChg>
        <pc:graphicFrameChg chg="del">
          <ac:chgData name="Vilém Pařil" userId="6b10bf01-05f6-476c-933b-5a8f5aee7bf3" providerId="ADAL" clId="{2C550AE9-B5F1-4BF5-AD05-31AC6E34B3FE}" dt="2024-03-20T12:50:36.751" v="209" actId="478"/>
          <ac:graphicFrameMkLst>
            <pc:docMk/>
            <pc:sldMk cId="4236600892" sldId="365"/>
            <ac:graphicFrameMk id="9" creationId="{E40DAB54-1E88-9238-47C8-BC9E136ED9A2}"/>
          </ac:graphicFrameMkLst>
        </pc:graphicFrameChg>
        <pc:picChg chg="add mod">
          <ac:chgData name="Vilém Pařil" userId="6b10bf01-05f6-476c-933b-5a8f5aee7bf3" providerId="ADAL" clId="{2C550AE9-B5F1-4BF5-AD05-31AC6E34B3FE}" dt="2024-03-20T12:52:37.116" v="256" actId="1076"/>
          <ac:picMkLst>
            <pc:docMk/>
            <pc:sldMk cId="4236600892" sldId="365"/>
            <ac:picMk id="15" creationId="{D80A3228-8AEF-4846-A8B4-46C1B55A40F1}"/>
          </ac:picMkLst>
        </pc:picChg>
        <pc:picChg chg="add del mod">
          <ac:chgData name="Vilém Pařil" userId="6b10bf01-05f6-476c-933b-5a8f5aee7bf3" providerId="ADAL" clId="{2C550AE9-B5F1-4BF5-AD05-31AC6E34B3FE}" dt="2024-03-20T12:54:36.399" v="263" actId="478"/>
          <ac:picMkLst>
            <pc:docMk/>
            <pc:sldMk cId="4236600892" sldId="365"/>
            <ac:picMk id="16" creationId="{5F04D46A-B000-4847-99B6-944AC8A066A6}"/>
          </ac:picMkLst>
        </pc:picChg>
        <pc:picChg chg="add mod modCrop">
          <ac:chgData name="Vilém Pařil" userId="6b10bf01-05f6-476c-933b-5a8f5aee7bf3" providerId="ADAL" clId="{2C550AE9-B5F1-4BF5-AD05-31AC6E34B3FE}" dt="2024-03-20T12:54:55.277" v="271" actId="1076"/>
          <ac:picMkLst>
            <pc:docMk/>
            <pc:sldMk cId="4236600892" sldId="365"/>
            <ac:picMk id="17" creationId="{531A63F3-0CF3-4254-8DC2-DDADD84B6C14}"/>
          </ac:picMkLst>
        </pc:picChg>
      </pc:sldChg>
    </pc:docChg>
  </pc:docChgLst>
  <pc:docChgLst>
    <pc:chgData name="Richard Kališ | NHF EU v Bratislave" userId="S::richard.kalis_euba.sk#ext#@ucnmuni.onmicrosoft.com::ffb3e28a-4c3e-4591-a905-5ea8be2fb5ce" providerId="AD" clId="Web-{55A54C7C-39EB-4DB3-A147-7E3C1C479DE9}"/>
    <pc:docChg chg="modSld">
      <pc:chgData name="Richard Kališ | NHF EU v Bratislave" userId="S::richard.kalis_euba.sk#ext#@ucnmuni.onmicrosoft.com::ffb3e28a-4c3e-4591-a905-5ea8be2fb5ce" providerId="AD" clId="Web-{55A54C7C-39EB-4DB3-A147-7E3C1C479DE9}" dt="2022-05-03T07:11:43.441" v="25"/>
      <pc:docMkLst>
        <pc:docMk/>
      </pc:docMkLst>
      <pc:sldChg chg="addSp delSp modSp">
        <pc:chgData name="Richard Kališ | NHF EU v Bratislave" userId="S::richard.kalis_euba.sk#ext#@ucnmuni.onmicrosoft.com::ffb3e28a-4c3e-4591-a905-5ea8be2fb5ce" providerId="AD" clId="Web-{55A54C7C-39EB-4DB3-A147-7E3C1C479DE9}" dt="2022-05-03T07:11:43.441" v="25"/>
        <pc:sldMkLst>
          <pc:docMk/>
          <pc:sldMk cId="2600160803" sldId="261"/>
        </pc:sldMkLst>
        <pc:spChg chg="add del mod">
          <ac:chgData name="Richard Kališ | NHF EU v Bratislave" userId="S::richard.kalis_euba.sk#ext#@ucnmuni.onmicrosoft.com::ffb3e28a-4c3e-4591-a905-5ea8be2fb5ce" providerId="AD" clId="Web-{55A54C7C-39EB-4DB3-A147-7E3C1C479DE9}" dt="2022-05-03T07:11:43.441" v="25"/>
          <ac:spMkLst>
            <pc:docMk/>
            <pc:sldMk cId="2600160803" sldId="261"/>
            <ac:spMk id="6" creationId="{B3DE36C1-AED3-E0E6-0B7D-3C409C53B0FE}"/>
          </ac:spMkLst>
        </pc:spChg>
      </pc:sldChg>
      <pc:sldChg chg="modSp">
        <pc:chgData name="Richard Kališ | NHF EU v Bratislave" userId="S::richard.kalis_euba.sk#ext#@ucnmuni.onmicrosoft.com::ffb3e28a-4c3e-4591-a905-5ea8be2fb5ce" providerId="AD" clId="Web-{55A54C7C-39EB-4DB3-A147-7E3C1C479DE9}" dt="2022-05-03T07:07:14.997" v="5" actId="20577"/>
        <pc:sldMkLst>
          <pc:docMk/>
          <pc:sldMk cId="4026494957" sldId="265"/>
        </pc:sldMkLst>
        <pc:spChg chg="mod">
          <ac:chgData name="Richard Kališ | NHF EU v Bratislave" userId="S::richard.kalis_euba.sk#ext#@ucnmuni.onmicrosoft.com::ffb3e28a-4c3e-4591-a905-5ea8be2fb5ce" providerId="AD" clId="Web-{55A54C7C-39EB-4DB3-A147-7E3C1C479DE9}" dt="2022-05-03T07:07:14.997" v="5" actId="20577"/>
          <ac:spMkLst>
            <pc:docMk/>
            <pc:sldMk cId="4026494957" sldId="265"/>
            <ac:spMk id="5" creationId="{00000000-0000-0000-0000-000000000000}"/>
          </ac:spMkLst>
        </pc:spChg>
      </pc:sldChg>
      <pc:sldChg chg="modSp">
        <pc:chgData name="Richard Kališ | NHF EU v Bratislave" userId="S::richard.kalis_euba.sk#ext#@ucnmuni.onmicrosoft.com::ffb3e28a-4c3e-4591-a905-5ea8be2fb5ce" providerId="AD" clId="Web-{55A54C7C-39EB-4DB3-A147-7E3C1C479DE9}" dt="2022-05-03T07:07:18.263" v="7" actId="20577"/>
        <pc:sldMkLst>
          <pc:docMk/>
          <pc:sldMk cId="820376215" sldId="278"/>
        </pc:sldMkLst>
        <pc:spChg chg="mod">
          <ac:chgData name="Richard Kališ | NHF EU v Bratislave" userId="S::richard.kalis_euba.sk#ext#@ucnmuni.onmicrosoft.com::ffb3e28a-4c3e-4591-a905-5ea8be2fb5ce" providerId="AD" clId="Web-{55A54C7C-39EB-4DB3-A147-7E3C1C479DE9}" dt="2022-05-03T07:07:18.263" v="7" actId="20577"/>
          <ac:spMkLst>
            <pc:docMk/>
            <pc:sldMk cId="820376215" sldId="278"/>
            <ac:spMk id="5" creationId="{00000000-0000-0000-0000-000000000000}"/>
          </ac:spMkLst>
        </pc:spChg>
      </pc:sldChg>
      <pc:sldChg chg="modSp">
        <pc:chgData name="Richard Kališ | NHF EU v Bratislave" userId="S::richard.kalis_euba.sk#ext#@ucnmuni.onmicrosoft.com::ffb3e28a-4c3e-4591-a905-5ea8be2fb5ce" providerId="AD" clId="Web-{55A54C7C-39EB-4DB3-A147-7E3C1C479DE9}" dt="2022-05-03T07:07:22.857" v="9" actId="20577"/>
        <pc:sldMkLst>
          <pc:docMk/>
          <pc:sldMk cId="1874586166" sldId="279"/>
        </pc:sldMkLst>
        <pc:spChg chg="mod">
          <ac:chgData name="Richard Kališ | NHF EU v Bratislave" userId="S::richard.kalis_euba.sk#ext#@ucnmuni.onmicrosoft.com::ffb3e28a-4c3e-4591-a905-5ea8be2fb5ce" providerId="AD" clId="Web-{55A54C7C-39EB-4DB3-A147-7E3C1C479DE9}" dt="2022-05-03T07:07:22.857" v="9" actId="20577"/>
          <ac:spMkLst>
            <pc:docMk/>
            <pc:sldMk cId="1874586166" sldId="279"/>
            <ac:spMk id="5" creationId="{00000000-0000-0000-0000-000000000000}"/>
          </ac:spMkLst>
        </pc:spChg>
      </pc:sldChg>
      <pc:sldChg chg="modSp">
        <pc:chgData name="Richard Kališ | NHF EU v Bratislave" userId="S::richard.kalis_euba.sk#ext#@ucnmuni.onmicrosoft.com::ffb3e28a-4c3e-4591-a905-5ea8be2fb5ce" providerId="AD" clId="Web-{55A54C7C-39EB-4DB3-A147-7E3C1C479DE9}" dt="2022-05-03T07:07:26.466" v="11" actId="20577"/>
        <pc:sldMkLst>
          <pc:docMk/>
          <pc:sldMk cId="3010879025" sldId="280"/>
        </pc:sldMkLst>
        <pc:spChg chg="mod">
          <ac:chgData name="Richard Kališ | NHF EU v Bratislave" userId="S::richard.kalis_euba.sk#ext#@ucnmuni.onmicrosoft.com::ffb3e28a-4c3e-4591-a905-5ea8be2fb5ce" providerId="AD" clId="Web-{55A54C7C-39EB-4DB3-A147-7E3C1C479DE9}" dt="2022-05-03T07:07:26.466" v="11" actId="20577"/>
          <ac:spMkLst>
            <pc:docMk/>
            <pc:sldMk cId="3010879025" sldId="280"/>
            <ac:spMk id="5" creationId="{00000000-0000-0000-0000-000000000000}"/>
          </ac:spMkLst>
        </pc:spChg>
      </pc:sldChg>
      <pc:sldChg chg="modSp">
        <pc:chgData name="Richard Kališ | NHF EU v Bratislave" userId="S::richard.kalis_euba.sk#ext#@ucnmuni.onmicrosoft.com::ffb3e28a-4c3e-4591-a905-5ea8be2fb5ce" providerId="AD" clId="Web-{55A54C7C-39EB-4DB3-A147-7E3C1C479DE9}" dt="2022-05-03T07:07:56.280" v="17" actId="20577"/>
        <pc:sldMkLst>
          <pc:docMk/>
          <pc:sldMk cId="4243351109" sldId="281"/>
        </pc:sldMkLst>
        <pc:spChg chg="mod">
          <ac:chgData name="Richard Kališ | NHF EU v Bratislave" userId="S::richard.kalis_euba.sk#ext#@ucnmuni.onmicrosoft.com::ffb3e28a-4c3e-4591-a905-5ea8be2fb5ce" providerId="AD" clId="Web-{55A54C7C-39EB-4DB3-A147-7E3C1C479DE9}" dt="2022-05-03T07:07:56.280" v="17" actId="20577"/>
          <ac:spMkLst>
            <pc:docMk/>
            <pc:sldMk cId="4243351109" sldId="281"/>
            <ac:spMk id="5" creationId="{00000000-0000-0000-0000-000000000000}"/>
          </ac:spMkLst>
        </pc:spChg>
      </pc:sldChg>
      <pc:sldChg chg="modSp">
        <pc:chgData name="Richard Kališ | NHF EU v Bratislave" userId="S::richard.kalis_euba.sk#ext#@ucnmuni.onmicrosoft.com::ffb3e28a-4c3e-4591-a905-5ea8be2fb5ce" providerId="AD" clId="Web-{55A54C7C-39EB-4DB3-A147-7E3C1C479DE9}" dt="2022-05-03T07:11:19.190" v="22" actId="20577"/>
        <pc:sldMkLst>
          <pc:docMk/>
          <pc:sldMk cId="1472407925" sldId="282"/>
        </pc:sldMkLst>
        <pc:spChg chg="mod">
          <ac:chgData name="Richard Kališ | NHF EU v Bratislave" userId="S::richard.kalis_euba.sk#ext#@ucnmuni.onmicrosoft.com::ffb3e28a-4c3e-4591-a905-5ea8be2fb5ce" providerId="AD" clId="Web-{55A54C7C-39EB-4DB3-A147-7E3C1C479DE9}" dt="2022-05-03T07:11:19.190" v="22" actId="20577"/>
          <ac:spMkLst>
            <pc:docMk/>
            <pc:sldMk cId="1472407925" sldId="282"/>
            <ac:spMk id="4" creationId="{00000000-0000-0000-0000-000000000000}"/>
          </ac:spMkLst>
        </pc:spChg>
        <pc:graphicFrameChg chg="mod modGraphic">
          <ac:chgData name="Richard Kališ | NHF EU v Bratislave" userId="S::richard.kalis_euba.sk#ext#@ucnmuni.onmicrosoft.com::ffb3e28a-4c3e-4591-a905-5ea8be2fb5ce" providerId="AD" clId="Web-{55A54C7C-39EB-4DB3-A147-7E3C1C479DE9}" dt="2022-05-03T07:11:08.159" v="21"/>
          <ac:graphicFrameMkLst>
            <pc:docMk/>
            <pc:sldMk cId="1472407925" sldId="282"/>
            <ac:graphicFrameMk id="12" creationId="{D44642E3-BC8D-AEE4-AFAC-95F370744498}"/>
          </ac:graphicFrameMkLst>
        </pc:graphicFrameChg>
      </pc:sldChg>
    </pc:docChg>
  </pc:docChgLst>
  <pc:docChgLst>
    <pc:chgData name="Vilém Pařil" userId="6b10bf01-05f6-476c-933b-5a8f5aee7bf3" providerId="ADAL" clId="{A76F8531-AB17-46A8-BABE-58187BBF5A7B}"/>
    <pc:docChg chg="undo custSel addSld delSld modSld sldOrd">
      <pc:chgData name="Vilém Pařil" userId="6b10bf01-05f6-476c-933b-5a8f5aee7bf3" providerId="ADAL" clId="{A76F8531-AB17-46A8-BABE-58187BBF5A7B}" dt="2024-11-20T00:43:50.093" v="1072" actId="20577"/>
      <pc:docMkLst>
        <pc:docMk/>
      </pc:docMkLst>
      <pc:sldChg chg="modSp mod">
        <pc:chgData name="Vilém Pařil" userId="6b10bf01-05f6-476c-933b-5a8f5aee7bf3" providerId="ADAL" clId="{A76F8531-AB17-46A8-BABE-58187BBF5A7B}" dt="2024-11-19T23:45:57.677" v="16" actId="20577"/>
        <pc:sldMkLst>
          <pc:docMk/>
          <pc:sldMk cId="3039613349" sldId="256"/>
        </pc:sldMkLst>
        <pc:spChg chg="mod">
          <ac:chgData name="Vilém Pařil" userId="6b10bf01-05f6-476c-933b-5a8f5aee7bf3" providerId="ADAL" clId="{A76F8531-AB17-46A8-BABE-58187BBF5A7B}" dt="2024-11-19T23:45:57.677" v="16" actId="20577"/>
          <ac:spMkLst>
            <pc:docMk/>
            <pc:sldMk cId="3039613349" sldId="256"/>
            <ac:spMk id="12" creationId="{00000000-0000-0000-0000-000000000000}"/>
          </ac:spMkLst>
        </pc:spChg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241473889" sldId="298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2028247291" sldId="319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2980367667" sldId="320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2146841843" sldId="321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4192338557" sldId="322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715812097" sldId="323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1490514411" sldId="324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4129253585" sldId="325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2272179765" sldId="330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3186158259" sldId="331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1307508797" sldId="332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1320326977" sldId="333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3398979376" sldId="334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3530317818" sldId="335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3119319755" sldId="336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4255008790" sldId="337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3958782740" sldId="338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2367362706" sldId="339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1255972437" sldId="340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3623814673" sldId="341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588701206" sldId="342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1812325443" sldId="343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1923798896" sldId="344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2526744338" sldId="345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3104488776" sldId="346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324329720" sldId="347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460119787" sldId="348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2697779344" sldId="349"/>
        </pc:sldMkLst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3212749873" sldId="350"/>
        </pc:sldMkLst>
      </pc:sldChg>
      <pc:sldChg chg="modSp mod">
        <pc:chgData name="Vilém Pařil" userId="6b10bf01-05f6-476c-933b-5a8f5aee7bf3" providerId="ADAL" clId="{A76F8531-AB17-46A8-BABE-58187BBF5A7B}" dt="2024-11-20T00:39:26.455" v="846" actId="20577"/>
        <pc:sldMkLst>
          <pc:docMk/>
          <pc:sldMk cId="524166694" sldId="351"/>
        </pc:sldMkLst>
        <pc:spChg chg="mod">
          <ac:chgData name="Vilém Pařil" userId="6b10bf01-05f6-476c-933b-5a8f5aee7bf3" providerId="ADAL" clId="{A76F8531-AB17-46A8-BABE-58187BBF5A7B}" dt="2024-11-20T00:39:26.455" v="846" actId="20577"/>
          <ac:spMkLst>
            <pc:docMk/>
            <pc:sldMk cId="524166694" sldId="351"/>
            <ac:spMk id="7" creationId="{D405C20B-D6CE-3712-0F7B-6A88D03ED150}"/>
          </ac:spMkLst>
        </pc:spChg>
      </pc:sldChg>
      <pc:sldChg chg="modSp add mod">
        <pc:chgData name="Vilém Pařil" userId="6b10bf01-05f6-476c-933b-5a8f5aee7bf3" providerId="ADAL" clId="{A76F8531-AB17-46A8-BABE-58187BBF5A7B}" dt="2024-11-19T23:53:37.511" v="127" actId="20577"/>
        <pc:sldMkLst>
          <pc:docMk/>
          <pc:sldMk cId="1739748990" sldId="352"/>
        </pc:sldMkLst>
        <pc:spChg chg="mod">
          <ac:chgData name="Vilém Pařil" userId="6b10bf01-05f6-476c-933b-5a8f5aee7bf3" providerId="ADAL" clId="{A76F8531-AB17-46A8-BABE-58187BBF5A7B}" dt="2024-11-19T23:53:37.511" v="127" actId="20577"/>
          <ac:spMkLst>
            <pc:docMk/>
            <pc:sldMk cId="1739748990" sldId="352"/>
            <ac:spMk id="4" creationId="{FCE90E40-A80C-9333-C00A-29AE725EAC8E}"/>
          </ac:spMkLst>
        </pc:spChg>
        <pc:spChg chg="mod">
          <ac:chgData name="Vilém Pařil" userId="6b10bf01-05f6-476c-933b-5a8f5aee7bf3" providerId="ADAL" clId="{A76F8531-AB17-46A8-BABE-58187BBF5A7B}" dt="2024-11-19T23:46:28.122" v="55" actId="20577"/>
          <ac:spMkLst>
            <pc:docMk/>
            <pc:sldMk cId="1739748990" sldId="352"/>
            <ac:spMk id="5" creationId="{9FA096EC-EE8F-FE3F-2031-9EA1C387AF1B}"/>
          </ac:spMkLst>
        </pc:spChg>
        <pc:spChg chg="mod">
          <ac:chgData name="Vilém Pařil" userId="6b10bf01-05f6-476c-933b-5a8f5aee7bf3" providerId="ADAL" clId="{A76F8531-AB17-46A8-BABE-58187BBF5A7B}" dt="2024-11-19T23:48:26.885" v="107" actId="20577"/>
          <ac:spMkLst>
            <pc:docMk/>
            <pc:sldMk cId="1739748990" sldId="352"/>
            <ac:spMk id="7" creationId="{DCD73E52-BE8E-2652-0620-94C208A3E3D9}"/>
          </ac:spMkLst>
        </pc:spChg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3688100074" sldId="352"/>
        </pc:sldMkLst>
      </pc:sldChg>
      <pc:sldChg chg="addSp delSp modSp add mod">
        <pc:chgData name="Vilém Pařil" userId="6b10bf01-05f6-476c-933b-5a8f5aee7bf3" providerId="ADAL" clId="{A76F8531-AB17-46A8-BABE-58187BBF5A7B}" dt="2024-11-19T23:54:13.807" v="177" actId="20577"/>
        <pc:sldMkLst>
          <pc:docMk/>
          <pc:sldMk cId="671442724" sldId="353"/>
        </pc:sldMkLst>
        <pc:spChg chg="mod">
          <ac:chgData name="Vilém Pařil" userId="6b10bf01-05f6-476c-933b-5a8f5aee7bf3" providerId="ADAL" clId="{A76F8531-AB17-46A8-BABE-58187BBF5A7B}" dt="2024-11-19T23:54:13.807" v="177" actId="20577"/>
          <ac:spMkLst>
            <pc:docMk/>
            <pc:sldMk cId="671442724" sldId="353"/>
            <ac:spMk id="4" creationId="{0F558A13-D113-D32A-5645-284F296A4AD6}"/>
          </ac:spMkLst>
        </pc:spChg>
        <pc:spChg chg="del mod">
          <ac:chgData name="Vilém Pařil" userId="6b10bf01-05f6-476c-933b-5a8f5aee7bf3" providerId="ADAL" clId="{A76F8531-AB17-46A8-BABE-58187BBF5A7B}" dt="2024-11-19T23:51:36.420" v="113" actId="22"/>
          <ac:spMkLst>
            <pc:docMk/>
            <pc:sldMk cId="671442724" sldId="353"/>
            <ac:spMk id="7" creationId="{1826300A-11EC-2EC6-A824-F68A9FA93E67}"/>
          </ac:spMkLst>
        </pc:spChg>
        <pc:picChg chg="add mod ord">
          <ac:chgData name="Vilém Pařil" userId="6b10bf01-05f6-476c-933b-5a8f5aee7bf3" providerId="ADAL" clId="{A76F8531-AB17-46A8-BABE-58187BBF5A7B}" dt="2024-11-19T23:51:45.107" v="115" actId="1076"/>
          <ac:picMkLst>
            <pc:docMk/>
            <pc:sldMk cId="671442724" sldId="353"/>
            <ac:picMk id="8" creationId="{AD615194-5FA2-D3DC-5003-C7EABA7AE4A7}"/>
          </ac:picMkLst>
        </pc:picChg>
      </pc:sldChg>
      <pc:sldChg chg="del">
        <pc:chgData name="Vilém Pařil" userId="6b10bf01-05f6-476c-933b-5a8f5aee7bf3" providerId="ADAL" clId="{A76F8531-AB17-46A8-BABE-58187BBF5A7B}" dt="2024-11-19T23:44:43.675" v="0" actId="47"/>
        <pc:sldMkLst>
          <pc:docMk/>
          <pc:sldMk cId="3256865810" sldId="353"/>
        </pc:sldMkLst>
      </pc:sldChg>
      <pc:sldChg chg="addSp delSp modSp add mod">
        <pc:chgData name="Vilém Pařil" userId="6b10bf01-05f6-476c-933b-5a8f5aee7bf3" providerId="ADAL" clId="{A76F8531-AB17-46A8-BABE-58187BBF5A7B}" dt="2024-11-19T23:54:40.224" v="202" actId="167"/>
        <pc:sldMkLst>
          <pc:docMk/>
          <pc:sldMk cId="3776796855" sldId="354"/>
        </pc:sldMkLst>
        <pc:spChg chg="mod">
          <ac:chgData name="Vilém Pařil" userId="6b10bf01-05f6-476c-933b-5a8f5aee7bf3" providerId="ADAL" clId="{A76F8531-AB17-46A8-BABE-58187BBF5A7B}" dt="2024-11-19T23:54:27.315" v="199" actId="20577"/>
          <ac:spMkLst>
            <pc:docMk/>
            <pc:sldMk cId="3776796855" sldId="354"/>
            <ac:spMk id="4" creationId="{1AFB5E7D-6F01-8C44-4796-9E221F9E3009}"/>
          </ac:spMkLst>
        </pc:spChg>
        <pc:spChg chg="del">
          <ac:chgData name="Vilém Pařil" userId="6b10bf01-05f6-476c-933b-5a8f5aee7bf3" providerId="ADAL" clId="{A76F8531-AB17-46A8-BABE-58187BBF5A7B}" dt="2024-11-19T23:53:19.583" v="116" actId="22"/>
          <ac:spMkLst>
            <pc:docMk/>
            <pc:sldMk cId="3776796855" sldId="354"/>
            <ac:spMk id="7" creationId="{37D469FD-234D-CCA6-5FCF-EADA2CA52CDC}"/>
          </ac:spMkLst>
        </pc:spChg>
        <pc:picChg chg="add mod ord">
          <ac:chgData name="Vilém Pařil" userId="6b10bf01-05f6-476c-933b-5a8f5aee7bf3" providerId="ADAL" clId="{A76F8531-AB17-46A8-BABE-58187BBF5A7B}" dt="2024-11-19T23:54:40.224" v="202" actId="167"/>
          <ac:picMkLst>
            <pc:docMk/>
            <pc:sldMk cId="3776796855" sldId="354"/>
            <ac:picMk id="8" creationId="{186E8BF9-F6D1-B8F0-E340-5A4C2C2DCBD5}"/>
          </ac:picMkLst>
        </pc:picChg>
      </pc:sldChg>
      <pc:sldChg chg="modSp add mod">
        <pc:chgData name="Vilém Pařil" userId="6b10bf01-05f6-476c-933b-5a8f5aee7bf3" providerId="ADAL" clId="{A76F8531-AB17-46A8-BABE-58187BBF5A7B}" dt="2024-11-19T23:59:02.542" v="310" actId="20577"/>
        <pc:sldMkLst>
          <pc:docMk/>
          <pc:sldMk cId="435429135" sldId="355"/>
        </pc:sldMkLst>
        <pc:spChg chg="mod">
          <ac:chgData name="Vilém Pařil" userId="6b10bf01-05f6-476c-933b-5a8f5aee7bf3" providerId="ADAL" clId="{A76F8531-AB17-46A8-BABE-58187BBF5A7B}" dt="2024-11-19T23:56:10.824" v="215"/>
          <ac:spMkLst>
            <pc:docMk/>
            <pc:sldMk cId="435429135" sldId="355"/>
            <ac:spMk id="4" creationId="{88115739-0ACA-5244-7B25-0DDA0E75A7C5}"/>
          </ac:spMkLst>
        </pc:spChg>
        <pc:spChg chg="mod">
          <ac:chgData name="Vilém Pařil" userId="6b10bf01-05f6-476c-933b-5a8f5aee7bf3" providerId="ADAL" clId="{A76F8531-AB17-46A8-BABE-58187BBF5A7B}" dt="2024-11-19T23:59:02.542" v="310" actId="20577"/>
          <ac:spMkLst>
            <pc:docMk/>
            <pc:sldMk cId="435429135" sldId="355"/>
            <ac:spMk id="7" creationId="{DDE615A8-9F66-9ACF-A659-165B2586DBA0}"/>
          </ac:spMkLst>
        </pc:spChg>
      </pc:sldChg>
      <pc:sldChg chg="modSp add mod">
        <pc:chgData name="Vilém Pařil" userId="6b10bf01-05f6-476c-933b-5a8f5aee7bf3" providerId="ADAL" clId="{A76F8531-AB17-46A8-BABE-58187BBF5A7B}" dt="2024-11-20T00:02:26.153" v="405" actId="20577"/>
        <pc:sldMkLst>
          <pc:docMk/>
          <pc:sldMk cId="1886352883" sldId="356"/>
        </pc:sldMkLst>
        <pc:spChg chg="mod">
          <ac:chgData name="Vilém Pařil" userId="6b10bf01-05f6-476c-933b-5a8f5aee7bf3" providerId="ADAL" clId="{A76F8531-AB17-46A8-BABE-58187BBF5A7B}" dt="2024-11-19T23:59:53.901" v="317"/>
          <ac:spMkLst>
            <pc:docMk/>
            <pc:sldMk cId="1886352883" sldId="356"/>
            <ac:spMk id="4" creationId="{726BB6B3-1149-849A-3DAE-F3CC3CD02A5F}"/>
          </ac:spMkLst>
        </pc:spChg>
        <pc:spChg chg="mod">
          <ac:chgData name="Vilém Pařil" userId="6b10bf01-05f6-476c-933b-5a8f5aee7bf3" providerId="ADAL" clId="{A76F8531-AB17-46A8-BABE-58187BBF5A7B}" dt="2024-11-20T00:02:26.153" v="405" actId="20577"/>
          <ac:spMkLst>
            <pc:docMk/>
            <pc:sldMk cId="1886352883" sldId="356"/>
            <ac:spMk id="7" creationId="{4372F1E0-1731-20BF-9398-D9577E78966C}"/>
          </ac:spMkLst>
        </pc:spChg>
      </pc:sldChg>
      <pc:sldChg chg="modSp add mod ord">
        <pc:chgData name="Vilém Pařil" userId="6b10bf01-05f6-476c-933b-5a8f5aee7bf3" providerId="ADAL" clId="{A76F8531-AB17-46A8-BABE-58187BBF5A7B}" dt="2024-11-20T00:15:05.442" v="591" actId="20578"/>
        <pc:sldMkLst>
          <pc:docMk/>
          <pc:sldMk cId="1327441311" sldId="357"/>
        </pc:sldMkLst>
        <pc:spChg chg="mod">
          <ac:chgData name="Vilém Pařil" userId="6b10bf01-05f6-476c-933b-5a8f5aee7bf3" providerId="ADAL" clId="{A76F8531-AB17-46A8-BABE-58187BBF5A7B}" dt="2024-11-20T00:04:48.655" v="461" actId="20577"/>
          <ac:spMkLst>
            <pc:docMk/>
            <pc:sldMk cId="1327441311" sldId="357"/>
            <ac:spMk id="7" creationId="{E91A2B6D-3FBC-6116-3721-C03275855BD0}"/>
          </ac:spMkLst>
        </pc:spChg>
      </pc:sldChg>
      <pc:sldChg chg="addSp modSp add mod">
        <pc:chgData name="Vilém Pařil" userId="6b10bf01-05f6-476c-933b-5a8f5aee7bf3" providerId="ADAL" clId="{A76F8531-AB17-46A8-BABE-58187BBF5A7B}" dt="2024-11-20T00:21:55.937" v="724" actId="20577"/>
        <pc:sldMkLst>
          <pc:docMk/>
          <pc:sldMk cId="1690820192" sldId="358"/>
        </pc:sldMkLst>
        <pc:spChg chg="mod">
          <ac:chgData name="Vilém Pařil" userId="6b10bf01-05f6-476c-933b-5a8f5aee7bf3" providerId="ADAL" clId="{A76F8531-AB17-46A8-BABE-58187BBF5A7B}" dt="2024-11-20T00:13:11.711" v="562" actId="1076"/>
          <ac:spMkLst>
            <pc:docMk/>
            <pc:sldMk cId="1690820192" sldId="358"/>
            <ac:spMk id="4" creationId="{F689C4DB-076B-15CC-0BEC-AF8553DB0A8D}"/>
          </ac:spMkLst>
        </pc:spChg>
        <pc:spChg chg="mod">
          <ac:chgData name="Vilém Pařil" userId="6b10bf01-05f6-476c-933b-5a8f5aee7bf3" providerId="ADAL" clId="{A76F8531-AB17-46A8-BABE-58187BBF5A7B}" dt="2024-11-20T00:21:55.937" v="724" actId="20577"/>
          <ac:spMkLst>
            <pc:docMk/>
            <pc:sldMk cId="1690820192" sldId="358"/>
            <ac:spMk id="5" creationId="{88F92D8C-C967-151E-7353-A48D2E4F2B85}"/>
          </ac:spMkLst>
        </pc:spChg>
        <pc:spChg chg="mod">
          <ac:chgData name="Vilém Pařil" userId="6b10bf01-05f6-476c-933b-5a8f5aee7bf3" providerId="ADAL" clId="{A76F8531-AB17-46A8-BABE-58187BBF5A7B}" dt="2024-11-20T00:13:24.365" v="564" actId="14100"/>
          <ac:spMkLst>
            <pc:docMk/>
            <pc:sldMk cId="1690820192" sldId="358"/>
            <ac:spMk id="7" creationId="{983A2112-64FC-2167-11DD-CF3362BAED3F}"/>
          </ac:spMkLst>
        </pc:spChg>
        <pc:picChg chg="add mod modCrop">
          <ac:chgData name="Vilém Pařil" userId="6b10bf01-05f6-476c-933b-5a8f5aee7bf3" providerId="ADAL" clId="{A76F8531-AB17-46A8-BABE-58187BBF5A7B}" dt="2024-11-20T00:13:36.223" v="566" actId="14100"/>
          <ac:picMkLst>
            <pc:docMk/>
            <pc:sldMk cId="1690820192" sldId="358"/>
            <ac:picMk id="8" creationId="{713655BC-B73C-8483-64D8-064E88273D7C}"/>
          </ac:picMkLst>
        </pc:picChg>
      </pc:sldChg>
      <pc:sldChg chg="delSp modSp add mod">
        <pc:chgData name="Vilém Pařil" userId="6b10bf01-05f6-476c-933b-5a8f5aee7bf3" providerId="ADAL" clId="{A76F8531-AB17-46A8-BABE-58187BBF5A7B}" dt="2024-11-20T00:21:47.404" v="716" actId="20577"/>
        <pc:sldMkLst>
          <pc:docMk/>
          <pc:sldMk cId="1363370070" sldId="359"/>
        </pc:sldMkLst>
        <pc:spChg chg="mod">
          <ac:chgData name="Vilém Pařil" userId="6b10bf01-05f6-476c-933b-5a8f5aee7bf3" providerId="ADAL" clId="{A76F8531-AB17-46A8-BABE-58187BBF5A7B}" dt="2024-11-20T00:18:53.403" v="634" actId="20577"/>
          <ac:spMkLst>
            <pc:docMk/>
            <pc:sldMk cId="1363370070" sldId="359"/>
            <ac:spMk id="4" creationId="{0F16912F-90BD-E279-13D2-45C208993366}"/>
          </ac:spMkLst>
        </pc:spChg>
        <pc:spChg chg="mod">
          <ac:chgData name="Vilém Pařil" userId="6b10bf01-05f6-476c-933b-5a8f5aee7bf3" providerId="ADAL" clId="{A76F8531-AB17-46A8-BABE-58187BBF5A7B}" dt="2024-11-20T00:21:47.404" v="716" actId="20577"/>
          <ac:spMkLst>
            <pc:docMk/>
            <pc:sldMk cId="1363370070" sldId="359"/>
            <ac:spMk id="5" creationId="{B984A25E-9DAF-9842-4A21-24DD90AA130B}"/>
          </ac:spMkLst>
        </pc:spChg>
        <pc:spChg chg="mod">
          <ac:chgData name="Vilém Pařil" userId="6b10bf01-05f6-476c-933b-5a8f5aee7bf3" providerId="ADAL" clId="{A76F8531-AB17-46A8-BABE-58187BBF5A7B}" dt="2024-11-20T00:17:54.897" v="631" actId="6549"/>
          <ac:spMkLst>
            <pc:docMk/>
            <pc:sldMk cId="1363370070" sldId="359"/>
            <ac:spMk id="7" creationId="{493B9488-F669-27EC-68C9-B129FD064F70}"/>
          </ac:spMkLst>
        </pc:spChg>
        <pc:picChg chg="del">
          <ac:chgData name="Vilém Pařil" userId="6b10bf01-05f6-476c-933b-5a8f5aee7bf3" providerId="ADAL" clId="{A76F8531-AB17-46A8-BABE-58187BBF5A7B}" dt="2024-11-20T00:14:18.323" v="586" actId="478"/>
          <ac:picMkLst>
            <pc:docMk/>
            <pc:sldMk cId="1363370070" sldId="359"/>
            <ac:picMk id="8" creationId="{660B710F-DCD4-C4E1-14B4-80DEFC877F26}"/>
          </ac:picMkLst>
        </pc:picChg>
      </pc:sldChg>
      <pc:sldChg chg="add del">
        <pc:chgData name="Vilém Pařil" userId="6b10bf01-05f6-476c-933b-5a8f5aee7bf3" providerId="ADAL" clId="{A76F8531-AB17-46A8-BABE-58187BBF5A7B}" dt="2024-11-20T00:14:12.555" v="584" actId="47"/>
        <pc:sldMkLst>
          <pc:docMk/>
          <pc:sldMk cId="2121330586" sldId="359"/>
        </pc:sldMkLst>
      </pc:sldChg>
      <pc:sldChg chg="modSp add mod">
        <pc:chgData name="Vilém Pařil" userId="6b10bf01-05f6-476c-933b-5a8f5aee7bf3" providerId="ADAL" clId="{A76F8531-AB17-46A8-BABE-58187BBF5A7B}" dt="2024-11-20T00:25:05.681" v="774" actId="15"/>
        <pc:sldMkLst>
          <pc:docMk/>
          <pc:sldMk cId="991695781" sldId="360"/>
        </pc:sldMkLst>
        <pc:spChg chg="mod">
          <ac:chgData name="Vilém Pařil" userId="6b10bf01-05f6-476c-933b-5a8f5aee7bf3" providerId="ADAL" clId="{A76F8531-AB17-46A8-BABE-58187BBF5A7B}" dt="2024-11-20T00:24:00.937" v="761" actId="20577"/>
          <ac:spMkLst>
            <pc:docMk/>
            <pc:sldMk cId="991695781" sldId="360"/>
            <ac:spMk id="4" creationId="{18D39FE8-92B9-30FC-6FE6-43F934BECCDD}"/>
          </ac:spMkLst>
        </pc:spChg>
        <pc:spChg chg="mod">
          <ac:chgData name="Vilém Pařil" userId="6b10bf01-05f6-476c-933b-5a8f5aee7bf3" providerId="ADAL" clId="{A76F8531-AB17-46A8-BABE-58187BBF5A7B}" dt="2024-11-20T00:21:30.279" v="692" actId="20577"/>
          <ac:spMkLst>
            <pc:docMk/>
            <pc:sldMk cId="991695781" sldId="360"/>
            <ac:spMk id="5" creationId="{9949639B-5169-C22A-3469-EB4B05FD38C3}"/>
          </ac:spMkLst>
        </pc:spChg>
        <pc:spChg chg="mod">
          <ac:chgData name="Vilém Pařil" userId="6b10bf01-05f6-476c-933b-5a8f5aee7bf3" providerId="ADAL" clId="{A76F8531-AB17-46A8-BABE-58187BBF5A7B}" dt="2024-11-20T00:25:05.681" v="774" actId="15"/>
          <ac:spMkLst>
            <pc:docMk/>
            <pc:sldMk cId="991695781" sldId="360"/>
            <ac:spMk id="7" creationId="{014AF228-001D-03E2-3E1F-603B1DA94C27}"/>
          </ac:spMkLst>
        </pc:spChg>
      </pc:sldChg>
      <pc:sldChg chg="add del">
        <pc:chgData name="Vilém Pařil" userId="6b10bf01-05f6-476c-933b-5a8f5aee7bf3" providerId="ADAL" clId="{A76F8531-AB17-46A8-BABE-58187BBF5A7B}" dt="2024-11-20T00:14:12.555" v="584" actId="47"/>
        <pc:sldMkLst>
          <pc:docMk/>
          <pc:sldMk cId="4154819551" sldId="360"/>
        </pc:sldMkLst>
      </pc:sldChg>
      <pc:sldChg chg="add del">
        <pc:chgData name="Vilém Pařil" userId="6b10bf01-05f6-476c-933b-5a8f5aee7bf3" providerId="ADAL" clId="{A76F8531-AB17-46A8-BABE-58187BBF5A7B}" dt="2024-11-20T00:14:12.555" v="584" actId="47"/>
        <pc:sldMkLst>
          <pc:docMk/>
          <pc:sldMk cId="697478992" sldId="361"/>
        </pc:sldMkLst>
      </pc:sldChg>
      <pc:sldChg chg="add del">
        <pc:chgData name="Vilém Pařil" userId="6b10bf01-05f6-476c-933b-5a8f5aee7bf3" providerId="ADAL" clId="{A76F8531-AB17-46A8-BABE-58187BBF5A7B}" dt="2024-11-20T00:25:49.502" v="777" actId="47"/>
        <pc:sldMkLst>
          <pc:docMk/>
          <pc:sldMk cId="3454009416" sldId="361"/>
        </pc:sldMkLst>
      </pc:sldChg>
      <pc:sldChg chg="add del">
        <pc:chgData name="Vilém Pařil" userId="6b10bf01-05f6-476c-933b-5a8f5aee7bf3" providerId="ADAL" clId="{A76F8531-AB17-46A8-BABE-58187BBF5A7B}" dt="2024-11-20T00:14:12.555" v="584" actId="47"/>
        <pc:sldMkLst>
          <pc:docMk/>
          <pc:sldMk cId="3386816248" sldId="362"/>
        </pc:sldMkLst>
      </pc:sldChg>
      <pc:sldChg chg="add del">
        <pc:chgData name="Vilém Pařil" userId="6b10bf01-05f6-476c-933b-5a8f5aee7bf3" providerId="ADAL" clId="{A76F8531-AB17-46A8-BABE-58187BBF5A7B}" dt="2024-11-20T00:25:49.502" v="777" actId="47"/>
        <pc:sldMkLst>
          <pc:docMk/>
          <pc:sldMk cId="3454186535" sldId="362"/>
        </pc:sldMkLst>
      </pc:sldChg>
      <pc:sldChg chg="add del">
        <pc:chgData name="Vilém Pařil" userId="6b10bf01-05f6-476c-933b-5a8f5aee7bf3" providerId="ADAL" clId="{A76F8531-AB17-46A8-BABE-58187BBF5A7B}" dt="2024-11-20T00:25:49.502" v="777" actId="47"/>
        <pc:sldMkLst>
          <pc:docMk/>
          <pc:sldMk cId="389767796" sldId="363"/>
        </pc:sldMkLst>
      </pc:sldChg>
      <pc:sldChg chg="modSp add mod">
        <pc:chgData name="Vilém Pařil" userId="6b10bf01-05f6-476c-933b-5a8f5aee7bf3" providerId="ADAL" clId="{A76F8531-AB17-46A8-BABE-58187BBF5A7B}" dt="2024-11-20T00:21:40.198" v="708" actId="20577"/>
        <pc:sldMkLst>
          <pc:docMk/>
          <pc:sldMk cId="663259910" sldId="364"/>
        </pc:sldMkLst>
        <pc:spChg chg="mod">
          <ac:chgData name="Vilém Pařil" userId="6b10bf01-05f6-476c-933b-5a8f5aee7bf3" providerId="ADAL" clId="{A76F8531-AB17-46A8-BABE-58187BBF5A7B}" dt="2024-11-20T00:19:03.467" v="641" actId="20577"/>
          <ac:spMkLst>
            <pc:docMk/>
            <pc:sldMk cId="663259910" sldId="364"/>
            <ac:spMk id="4" creationId="{C57DB681-BCAB-33CE-B7B8-88733B100DF4}"/>
          </ac:spMkLst>
        </pc:spChg>
        <pc:spChg chg="mod">
          <ac:chgData name="Vilém Pařil" userId="6b10bf01-05f6-476c-933b-5a8f5aee7bf3" providerId="ADAL" clId="{A76F8531-AB17-46A8-BABE-58187BBF5A7B}" dt="2024-11-20T00:21:40.198" v="708" actId="20577"/>
          <ac:spMkLst>
            <pc:docMk/>
            <pc:sldMk cId="663259910" sldId="364"/>
            <ac:spMk id="5" creationId="{48A6D893-D5CC-0C5F-E58D-664ED556C4C4}"/>
          </ac:spMkLst>
        </pc:spChg>
        <pc:spChg chg="mod">
          <ac:chgData name="Vilém Pařil" userId="6b10bf01-05f6-476c-933b-5a8f5aee7bf3" providerId="ADAL" clId="{A76F8531-AB17-46A8-BABE-58187BBF5A7B}" dt="2024-11-20T00:20:43.689" v="670" actId="20577"/>
          <ac:spMkLst>
            <pc:docMk/>
            <pc:sldMk cId="663259910" sldId="364"/>
            <ac:spMk id="7" creationId="{B02C9417-877D-251B-1BB0-612F0DC55798}"/>
          </ac:spMkLst>
        </pc:spChg>
      </pc:sldChg>
      <pc:sldChg chg="modSp add mod">
        <pc:chgData name="Vilém Pařil" userId="6b10bf01-05f6-476c-933b-5a8f5aee7bf3" providerId="ADAL" clId="{A76F8531-AB17-46A8-BABE-58187BBF5A7B}" dt="2024-11-20T00:33:44.952" v="834" actId="6549"/>
        <pc:sldMkLst>
          <pc:docMk/>
          <pc:sldMk cId="3488136759" sldId="365"/>
        </pc:sldMkLst>
        <pc:spChg chg="mod">
          <ac:chgData name="Vilém Pařil" userId="6b10bf01-05f6-476c-933b-5a8f5aee7bf3" providerId="ADAL" clId="{A76F8531-AB17-46A8-BABE-58187BBF5A7B}" dt="2024-11-20T00:28:24.905" v="800"/>
          <ac:spMkLst>
            <pc:docMk/>
            <pc:sldMk cId="3488136759" sldId="365"/>
            <ac:spMk id="4" creationId="{BE6036AF-F0AD-5B90-055B-8222756A693D}"/>
          </ac:spMkLst>
        </pc:spChg>
        <pc:spChg chg="mod">
          <ac:chgData name="Vilém Pařil" userId="6b10bf01-05f6-476c-933b-5a8f5aee7bf3" providerId="ADAL" clId="{A76F8531-AB17-46A8-BABE-58187BBF5A7B}" dt="2024-11-20T00:33:44.952" v="834" actId="6549"/>
          <ac:spMkLst>
            <pc:docMk/>
            <pc:sldMk cId="3488136759" sldId="365"/>
            <ac:spMk id="7" creationId="{BED17160-25E9-B13C-0120-745F33CC5461}"/>
          </ac:spMkLst>
        </pc:spChg>
      </pc:sldChg>
      <pc:sldChg chg="add del">
        <pc:chgData name="Vilém Pařil" userId="6b10bf01-05f6-476c-933b-5a8f5aee7bf3" providerId="ADAL" clId="{A76F8531-AB17-46A8-BABE-58187BBF5A7B}" dt="2024-11-20T00:25:54.792" v="779"/>
        <pc:sldMkLst>
          <pc:docMk/>
          <pc:sldMk cId="433613815" sldId="366"/>
        </pc:sldMkLst>
      </pc:sldChg>
      <pc:sldChg chg="modSp add mod ord">
        <pc:chgData name="Vilém Pařil" userId="6b10bf01-05f6-476c-933b-5a8f5aee7bf3" providerId="ADAL" clId="{A76F8531-AB17-46A8-BABE-58187BBF5A7B}" dt="2024-11-20T00:43:50.093" v="1072" actId="20577"/>
        <pc:sldMkLst>
          <pc:docMk/>
          <pc:sldMk cId="3413793280" sldId="366"/>
        </pc:sldMkLst>
        <pc:spChg chg="mod">
          <ac:chgData name="Vilém Pařil" userId="6b10bf01-05f6-476c-933b-5a8f5aee7bf3" providerId="ADAL" clId="{A76F8531-AB17-46A8-BABE-58187BBF5A7B}" dt="2024-11-20T00:40:36.455" v="917" actId="20577"/>
          <ac:spMkLst>
            <pc:docMk/>
            <pc:sldMk cId="3413793280" sldId="366"/>
            <ac:spMk id="4" creationId="{0509D5FC-0AE3-F19B-0B2D-67F30F8AD026}"/>
          </ac:spMkLst>
        </pc:spChg>
        <pc:spChg chg="mod">
          <ac:chgData name="Vilém Pařil" userId="6b10bf01-05f6-476c-933b-5a8f5aee7bf3" providerId="ADAL" clId="{A76F8531-AB17-46A8-BABE-58187BBF5A7B}" dt="2024-11-20T00:39:39.959" v="858" actId="20577"/>
          <ac:spMkLst>
            <pc:docMk/>
            <pc:sldMk cId="3413793280" sldId="366"/>
            <ac:spMk id="5" creationId="{48C4D3EE-E321-CD5D-CB05-93A093EAA43F}"/>
          </ac:spMkLst>
        </pc:spChg>
        <pc:spChg chg="mod">
          <ac:chgData name="Vilém Pařil" userId="6b10bf01-05f6-476c-933b-5a8f5aee7bf3" providerId="ADAL" clId="{A76F8531-AB17-46A8-BABE-58187BBF5A7B}" dt="2024-11-20T00:43:50.093" v="1072" actId="20577"/>
          <ac:spMkLst>
            <pc:docMk/>
            <pc:sldMk cId="3413793280" sldId="366"/>
            <ac:spMk id="7" creationId="{0C95E886-C0A5-A26A-3A9C-A8075991A04B}"/>
          </ac:spMkLst>
        </pc:spChg>
      </pc:sldChg>
      <pc:sldChg chg="add del">
        <pc:chgData name="Vilém Pařil" userId="6b10bf01-05f6-476c-933b-5a8f5aee7bf3" providerId="ADAL" clId="{A76F8531-AB17-46A8-BABE-58187BBF5A7B}" dt="2024-11-20T00:33:52.888" v="835" actId="47"/>
        <pc:sldMkLst>
          <pc:docMk/>
          <pc:sldMk cId="2566125816" sldId="367"/>
        </pc:sldMkLst>
      </pc:sldChg>
      <pc:sldChg chg="add del">
        <pc:chgData name="Vilém Pařil" userId="6b10bf01-05f6-476c-933b-5a8f5aee7bf3" providerId="ADAL" clId="{A76F8531-AB17-46A8-BABE-58187BBF5A7B}" dt="2024-11-20T00:33:52.888" v="835" actId="47"/>
        <pc:sldMkLst>
          <pc:docMk/>
          <pc:sldMk cId="1007050689" sldId="368"/>
        </pc:sldMkLst>
      </pc:sldChg>
    </pc:docChg>
  </pc:docChgLst>
  <pc:docChgLst>
    <pc:chgData name="Vilém Pařil" userId="6b10bf01-05f6-476c-933b-5a8f5aee7bf3" providerId="ADAL" clId="{D0C9DF10-E16C-4D9B-A925-8E8A74B051E7}"/>
    <pc:docChg chg="custSel addSld modSld sldOrd">
      <pc:chgData name="Vilém Pařil" userId="6b10bf01-05f6-476c-933b-5a8f5aee7bf3" providerId="ADAL" clId="{D0C9DF10-E16C-4D9B-A925-8E8A74B051E7}" dt="2023-03-06T10:30:23.626" v="4" actId="27636"/>
      <pc:docMkLst>
        <pc:docMk/>
      </pc:docMkLst>
      <pc:sldChg chg="modSp add mod">
        <pc:chgData name="Vilém Pařil" userId="6b10bf01-05f6-476c-933b-5a8f5aee7bf3" providerId="ADAL" clId="{D0C9DF10-E16C-4D9B-A925-8E8A74B051E7}" dt="2023-03-06T10:30:23.626" v="4" actId="27636"/>
        <pc:sldMkLst>
          <pc:docMk/>
          <pc:sldMk cId="1613469386" sldId="283"/>
        </pc:sldMkLst>
        <pc:spChg chg="mod">
          <ac:chgData name="Vilém Pařil" userId="6b10bf01-05f6-476c-933b-5a8f5aee7bf3" providerId="ADAL" clId="{D0C9DF10-E16C-4D9B-A925-8E8A74B051E7}" dt="2023-03-06T10:30:23.626" v="4" actId="27636"/>
          <ac:spMkLst>
            <pc:docMk/>
            <pc:sldMk cId="1613469386" sldId="283"/>
            <ac:spMk id="2" creationId="{00000000-0000-0000-0000-000000000000}"/>
          </ac:spMkLst>
        </pc:spChg>
      </pc:sldChg>
      <pc:sldChg chg="add">
        <pc:chgData name="Vilém Pařil" userId="6b10bf01-05f6-476c-933b-5a8f5aee7bf3" providerId="ADAL" clId="{D0C9DF10-E16C-4D9B-A925-8E8A74B051E7}" dt="2023-03-06T10:30:23.571" v="3"/>
        <pc:sldMkLst>
          <pc:docMk/>
          <pc:sldMk cId="3745771432" sldId="290"/>
        </pc:sldMkLst>
      </pc:sldChg>
      <pc:sldChg chg="add">
        <pc:chgData name="Vilém Pařil" userId="6b10bf01-05f6-476c-933b-5a8f5aee7bf3" providerId="ADAL" clId="{D0C9DF10-E16C-4D9B-A925-8E8A74B051E7}" dt="2023-03-06T10:30:23.571" v="3"/>
        <pc:sldMkLst>
          <pc:docMk/>
          <pc:sldMk cId="3999063735" sldId="293"/>
        </pc:sldMkLst>
      </pc:sldChg>
      <pc:sldChg chg="add">
        <pc:chgData name="Vilém Pařil" userId="6b10bf01-05f6-476c-933b-5a8f5aee7bf3" providerId="ADAL" clId="{D0C9DF10-E16C-4D9B-A925-8E8A74B051E7}" dt="2023-03-06T10:30:23.571" v="3"/>
        <pc:sldMkLst>
          <pc:docMk/>
          <pc:sldMk cId="3705158690" sldId="294"/>
        </pc:sldMkLst>
      </pc:sldChg>
      <pc:sldChg chg="add">
        <pc:chgData name="Vilém Pařil" userId="6b10bf01-05f6-476c-933b-5a8f5aee7bf3" providerId="ADAL" clId="{D0C9DF10-E16C-4D9B-A925-8E8A74B051E7}" dt="2023-03-06T10:30:23.571" v="3"/>
        <pc:sldMkLst>
          <pc:docMk/>
          <pc:sldMk cId="842410803" sldId="295"/>
        </pc:sldMkLst>
      </pc:sldChg>
      <pc:sldChg chg="add">
        <pc:chgData name="Vilém Pařil" userId="6b10bf01-05f6-476c-933b-5a8f5aee7bf3" providerId="ADAL" clId="{D0C9DF10-E16C-4D9B-A925-8E8A74B051E7}" dt="2023-03-06T10:30:23.571" v="3"/>
        <pc:sldMkLst>
          <pc:docMk/>
          <pc:sldMk cId="1975450629" sldId="296"/>
        </pc:sldMkLst>
      </pc:sldChg>
      <pc:sldChg chg="add">
        <pc:chgData name="Vilém Pařil" userId="6b10bf01-05f6-476c-933b-5a8f5aee7bf3" providerId="ADAL" clId="{D0C9DF10-E16C-4D9B-A925-8E8A74B051E7}" dt="2023-03-06T10:30:23.571" v="3"/>
        <pc:sldMkLst>
          <pc:docMk/>
          <pc:sldMk cId="3537841870" sldId="297"/>
        </pc:sldMkLst>
      </pc:sldChg>
      <pc:sldChg chg="new ord">
        <pc:chgData name="Vilém Pařil" userId="6b10bf01-05f6-476c-933b-5a8f5aee7bf3" providerId="ADAL" clId="{D0C9DF10-E16C-4D9B-A925-8E8A74B051E7}" dt="2023-03-06T10:29:57.283" v="2"/>
        <pc:sldMkLst>
          <pc:docMk/>
          <pc:sldMk cId="4110158974" sldId="318"/>
        </pc:sldMkLst>
      </pc:sldChg>
      <pc:sldChg chg="add">
        <pc:chgData name="Vilém Pařil" userId="6b10bf01-05f6-476c-933b-5a8f5aee7bf3" providerId="ADAL" clId="{D0C9DF10-E16C-4D9B-A925-8E8A74B051E7}" dt="2023-03-06T10:30:23.571" v="3"/>
        <pc:sldMkLst>
          <pc:docMk/>
          <pc:sldMk cId="3800844585" sldId="343"/>
        </pc:sldMkLst>
      </pc:sldChg>
      <pc:sldChg chg="add">
        <pc:chgData name="Vilém Pařil" userId="6b10bf01-05f6-476c-933b-5a8f5aee7bf3" providerId="ADAL" clId="{D0C9DF10-E16C-4D9B-A925-8E8A74B051E7}" dt="2023-03-06T10:30:23.571" v="3"/>
        <pc:sldMkLst>
          <pc:docMk/>
          <pc:sldMk cId="1137184118" sldId="345"/>
        </pc:sldMkLst>
      </pc:sldChg>
      <pc:sldChg chg="add">
        <pc:chgData name="Vilém Pařil" userId="6b10bf01-05f6-476c-933b-5a8f5aee7bf3" providerId="ADAL" clId="{D0C9DF10-E16C-4D9B-A925-8E8A74B051E7}" dt="2023-03-06T10:30:23.571" v="3"/>
        <pc:sldMkLst>
          <pc:docMk/>
          <pc:sldMk cId="1879798700" sldId="356"/>
        </pc:sldMkLst>
      </pc:sldChg>
      <pc:sldChg chg="add">
        <pc:chgData name="Vilém Pařil" userId="6b10bf01-05f6-476c-933b-5a8f5aee7bf3" providerId="ADAL" clId="{D0C9DF10-E16C-4D9B-A925-8E8A74B051E7}" dt="2023-03-06T10:30:23.571" v="3"/>
        <pc:sldMkLst>
          <pc:docMk/>
          <pc:sldMk cId="947009584" sldId="357"/>
        </pc:sldMkLst>
      </pc:sldChg>
      <pc:sldChg chg="add">
        <pc:chgData name="Vilém Pařil" userId="6b10bf01-05f6-476c-933b-5a8f5aee7bf3" providerId="ADAL" clId="{D0C9DF10-E16C-4D9B-A925-8E8A74B051E7}" dt="2023-03-06T10:30:23.571" v="3"/>
        <pc:sldMkLst>
          <pc:docMk/>
          <pc:sldMk cId="1266683865" sldId="362"/>
        </pc:sldMkLst>
      </pc:sldChg>
      <pc:sldChg chg="add">
        <pc:chgData name="Vilém Pařil" userId="6b10bf01-05f6-476c-933b-5a8f5aee7bf3" providerId="ADAL" clId="{D0C9DF10-E16C-4D9B-A925-8E8A74B051E7}" dt="2023-03-06T10:30:23.571" v="3"/>
        <pc:sldMkLst>
          <pc:docMk/>
          <pc:sldMk cId="4139547590" sldId="363"/>
        </pc:sldMkLst>
      </pc:sldChg>
    </pc:docChg>
  </pc:docChgLst>
  <pc:docChgLst>
    <pc:chgData name="Vilém Pařil" userId="6b10bf01-05f6-476c-933b-5a8f5aee7bf3" providerId="ADAL" clId="{D373823B-0760-4B4C-BEB8-004CCFA5F508}"/>
    <pc:docChg chg="custSel modSld">
      <pc:chgData name="Vilém Pařil" userId="6b10bf01-05f6-476c-933b-5a8f5aee7bf3" providerId="ADAL" clId="{D373823B-0760-4B4C-BEB8-004CCFA5F508}" dt="2024-11-20T11:19:26.133" v="55" actId="20577"/>
      <pc:docMkLst>
        <pc:docMk/>
      </pc:docMkLst>
      <pc:sldChg chg="modSp mod">
        <pc:chgData name="Vilém Pařil" userId="6b10bf01-05f6-476c-933b-5a8f5aee7bf3" providerId="ADAL" clId="{D373823B-0760-4B4C-BEB8-004CCFA5F508}" dt="2024-11-20T11:19:26.133" v="55" actId="20577"/>
        <pc:sldMkLst>
          <pc:docMk/>
          <pc:sldMk cId="3413793280" sldId="366"/>
        </pc:sldMkLst>
        <pc:spChg chg="mod">
          <ac:chgData name="Vilém Pařil" userId="6b10bf01-05f6-476c-933b-5a8f5aee7bf3" providerId="ADAL" clId="{D373823B-0760-4B4C-BEB8-004CCFA5F508}" dt="2024-11-20T11:19:26.133" v="55" actId="20577"/>
          <ac:spMkLst>
            <pc:docMk/>
            <pc:sldMk cId="3413793280" sldId="366"/>
            <ac:spMk id="7" creationId="{0C95E886-C0A5-A26A-3A9C-A8075991A04B}"/>
          </ac:spMkLst>
        </pc:spChg>
      </pc:sldChg>
    </pc:docChg>
  </pc:docChgLst>
  <pc:docChgLst>
    <pc:chgData name="Vilém Pařil" userId="6b10bf01-05f6-476c-933b-5a8f5aee7bf3" providerId="ADAL" clId="{D512C4CC-27E4-40DB-B3AE-DD33F1FC3361}"/>
    <pc:docChg chg="undo custSel addSld modSld sldOrd">
      <pc:chgData name="Vilém Pařil" userId="6b10bf01-05f6-476c-933b-5a8f5aee7bf3" providerId="ADAL" clId="{D512C4CC-27E4-40DB-B3AE-DD33F1FC3361}" dt="2022-05-20T10:59:03.109" v="377" actId="20577"/>
      <pc:docMkLst>
        <pc:docMk/>
      </pc:docMkLst>
      <pc:sldChg chg="modSp mod">
        <pc:chgData name="Vilém Pařil" userId="6b10bf01-05f6-476c-933b-5a8f5aee7bf3" providerId="ADAL" clId="{D512C4CC-27E4-40DB-B3AE-DD33F1FC3361}" dt="2022-05-20T10:52:36.251" v="306" actId="14100"/>
        <pc:sldMkLst>
          <pc:docMk/>
          <pc:sldMk cId="2600160803" sldId="261"/>
        </pc:sldMkLst>
        <pc:spChg chg="mod">
          <ac:chgData name="Vilém Pařil" userId="6b10bf01-05f6-476c-933b-5a8f5aee7bf3" providerId="ADAL" clId="{D512C4CC-27E4-40DB-B3AE-DD33F1FC3361}" dt="2022-05-20T10:52:36.251" v="306" actId="14100"/>
          <ac:spMkLst>
            <pc:docMk/>
            <pc:sldMk cId="2600160803" sldId="261"/>
            <ac:spMk id="5" creationId="{00000000-0000-0000-0000-000000000000}"/>
          </ac:spMkLst>
        </pc:spChg>
      </pc:sldChg>
      <pc:sldChg chg="modSp mod">
        <pc:chgData name="Vilém Pařil" userId="6b10bf01-05f6-476c-933b-5a8f5aee7bf3" providerId="ADAL" clId="{D512C4CC-27E4-40DB-B3AE-DD33F1FC3361}" dt="2022-05-20T10:11:26.364" v="214" actId="20577"/>
        <pc:sldMkLst>
          <pc:docMk/>
          <pc:sldMk cId="4026494957" sldId="265"/>
        </pc:sldMkLst>
        <pc:spChg chg="mod">
          <ac:chgData name="Vilém Pařil" userId="6b10bf01-05f6-476c-933b-5a8f5aee7bf3" providerId="ADAL" clId="{D512C4CC-27E4-40DB-B3AE-DD33F1FC3361}" dt="2022-05-20T10:11:26.364" v="214" actId="20577"/>
          <ac:spMkLst>
            <pc:docMk/>
            <pc:sldMk cId="4026494957" sldId="265"/>
            <ac:spMk id="4" creationId="{00000000-0000-0000-0000-000000000000}"/>
          </ac:spMkLst>
        </pc:spChg>
        <pc:spChg chg="mod">
          <ac:chgData name="Vilém Pařil" userId="6b10bf01-05f6-476c-933b-5a8f5aee7bf3" providerId="ADAL" clId="{D512C4CC-27E4-40DB-B3AE-DD33F1FC3361}" dt="2022-05-20T10:11:18.174" v="205" actId="20577"/>
          <ac:spMkLst>
            <pc:docMk/>
            <pc:sldMk cId="4026494957" sldId="265"/>
            <ac:spMk id="5" creationId="{00000000-0000-0000-0000-000000000000}"/>
          </ac:spMkLst>
        </pc:spChg>
      </pc:sldChg>
      <pc:sldChg chg="modSp mod">
        <pc:chgData name="Vilém Pařil" userId="6b10bf01-05f6-476c-933b-5a8f5aee7bf3" providerId="ADAL" clId="{D512C4CC-27E4-40DB-B3AE-DD33F1FC3361}" dt="2022-05-20T10:55:02.434" v="327" actId="6549"/>
        <pc:sldMkLst>
          <pc:docMk/>
          <pc:sldMk cId="1631674489" sldId="268"/>
        </pc:sldMkLst>
        <pc:spChg chg="mod">
          <ac:chgData name="Vilém Pařil" userId="6b10bf01-05f6-476c-933b-5a8f5aee7bf3" providerId="ADAL" clId="{D512C4CC-27E4-40DB-B3AE-DD33F1FC3361}" dt="2022-05-20T10:55:02.434" v="327" actId="6549"/>
          <ac:spMkLst>
            <pc:docMk/>
            <pc:sldMk cId="1631674489" sldId="268"/>
            <ac:spMk id="5" creationId="{00000000-0000-0000-0000-000000000000}"/>
          </ac:spMkLst>
        </pc:spChg>
      </pc:sldChg>
      <pc:sldChg chg="modSp mod">
        <pc:chgData name="Vilém Pařil" userId="6b10bf01-05f6-476c-933b-5a8f5aee7bf3" providerId="ADAL" clId="{D512C4CC-27E4-40DB-B3AE-DD33F1FC3361}" dt="2022-05-20T10:59:03.109" v="377" actId="20577"/>
        <pc:sldMkLst>
          <pc:docMk/>
          <pc:sldMk cId="1623914438" sldId="276"/>
        </pc:sldMkLst>
        <pc:spChg chg="mod">
          <ac:chgData name="Vilém Pařil" userId="6b10bf01-05f6-476c-933b-5a8f5aee7bf3" providerId="ADAL" clId="{D512C4CC-27E4-40DB-B3AE-DD33F1FC3361}" dt="2022-05-20T10:59:03.109" v="377" actId="20577"/>
          <ac:spMkLst>
            <pc:docMk/>
            <pc:sldMk cId="1623914438" sldId="276"/>
            <ac:spMk id="5" creationId="{00000000-0000-0000-0000-000000000000}"/>
          </ac:spMkLst>
        </pc:spChg>
      </pc:sldChg>
      <pc:sldChg chg="modSp mod">
        <pc:chgData name="Vilém Pařil" userId="6b10bf01-05f6-476c-933b-5a8f5aee7bf3" providerId="ADAL" clId="{D512C4CC-27E4-40DB-B3AE-DD33F1FC3361}" dt="2022-05-20T10:11:44.318" v="224" actId="20577"/>
        <pc:sldMkLst>
          <pc:docMk/>
          <pc:sldMk cId="820376215" sldId="278"/>
        </pc:sldMkLst>
        <pc:spChg chg="mod">
          <ac:chgData name="Vilém Pařil" userId="6b10bf01-05f6-476c-933b-5a8f5aee7bf3" providerId="ADAL" clId="{D512C4CC-27E4-40DB-B3AE-DD33F1FC3361}" dt="2022-05-20T10:11:33.045" v="215"/>
          <ac:spMkLst>
            <pc:docMk/>
            <pc:sldMk cId="820376215" sldId="278"/>
            <ac:spMk id="4" creationId="{00000000-0000-0000-0000-000000000000}"/>
          </ac:spMkLst>
        </pc:spChg>
        <pc:spChg chg="mod">
          <ac:chgData name="Vilém Pařil" userId="6b10bf01-05f6-476c-933b-5a8f5aee7bf3" providerId="ADAL" clId="{D512C4CC-27E4-40DB-B3AE-DD33F1FC3361}" dt="2022-05-20T10:11:44.318" v="224" actId="20577"/>
          <ac:spMkLst>
            <pc:docMk/>
            <pc:sldMk cId="820376215" sldId="278"/>
            <ac:spMk id="5" creationId="{00000000-0000-0000-0000-000000000000}"/>
          </ac:spMkLst>
        </pc:spChg>
      </pc:sldChg>
      <pc:sldChg chg="modSp mod">
        <pc:chgData name="Vilém Pařil" userId="6b10bf01-05f6-476c-933b-5a8f5aee7bf3" providerId="ADAL" clId="{D512C4CC-27E4-40DB-B3AE-DD33F1FC3361}" dt="2022-05-20T10:12:09.317" v="235" actId="20577"/>
        <pc:sldMkLst>
          <pc:docMk/>
          <pc:sldMk cId="1874586166" sldId="279"/>
        </pc:sldMkLst>
        <pc:spChg chg="mod">
          <ac:chgData name="Vilém Pařil" userId="6b10bf01-05f6-476c-933b-5a8f5aee7bf3" providerId="ADAL" clId="{D512C4CC-27E4-40DB-B3AE-DD33F1FC3361}" dt="2022-05-20T10:11:56.225" v="225"/>
          <ac:spMkLst>
            <pc:docMk/>
            <pc:sldMk cId="1874586166" sldId="279"/>
            <ac:spMk id="4" creationId="{00000000-0000-0000-0000-000000000000}"/>
          </ac:spMkLst>
        </pc:spChg>
        <pc:spChg chg="mod">
          <ac:chgData name="Vilém Pařil" userId="6b10bf01-05f6-476c-933b-5a8f5aee7bf3" providerId="ADAL" clId="{D512C4CC-27E4-40DB-B3AE-DD33F1FC3361}" dt="2022-05-20T10:12:09.317" v="235" actId="20577"/>
          <ac:spMkLst>
            <pc:docMk/>
            <pc:sldMk cId="1874586166" sldId="279"/>
            <ac:spMk id="5" creationId="{00000000-0000-0000-0000-000000000000}"/>
          </ac:spMkLst>
        </pc:spChg>
      </pc:sldChg>
      <pc:sldChg chg="modSp mod">
        <pc:chgData name="Vilém Pařil" userId="6b10bf01-05f6-476c-933b-5a8f5aee7bf3" providerId="ADAL" clId="{D512C4CC-27E4-40DB-B3AE-DD33F1FC3361}" dt="2022-05-20T10:12:17.633" v="244" actId="20577"/>
        <pc:sldMkLst>
          <pc:docMk/>
          <pc:sldMk cId="3010879025" sldId="280"/>
        </pc:sldMkLst>
        <pc:spChg chg="mod">
          <ac:chgData name="Vilém Pařil" userId="6b10bf01-05f6-476c-933b-5a8f5aee7bf3" providerId="ADAL" clId="{D512C4CC-27E4-40DB-B3AE-DD33F1FC3361}" dt="2022-05-20T10:11:59.615" v="226"/>
          <ac:spMkLst>
            <pc:docMk/>
            <pc:sldMk cId="3010879025" sldId="280"/>
            <ac:spMk id="4" creationId="{00000000-0000-0000-0000-000000000000}"/>
          </ac:spMkLst>
        </pc:spChg>
        <pc:spChg chg="mod">
          <ac:chgData name="Vilém Pařil" userId="6b10bf01-05f6-476c-933b-5a8f5aee7bf3" providerId="ADAL" clId="{D512C4CC-27E4-40DB-B3AE-DD33F1FC3361}" dt="2022-05-20T10:12:17.633" v="244" actId="20577"/>
          <ac:spMkLst>
            <pc:docMk/>
            <pc:sldMk cId="3010879025" sldId="280"/>
            <ac:spMk id="5" creationId="{00000000-0000-0000-0000-000000000000}"/>
          </ac:spMkLst>
        </pc:spChg>
      </pc:sldChg>
      <pc:sldChg chg="modSp mod">
        <pc:chgData name="Vilém Pařil" userId="6b10bf01-05f6-476c-933b-5a8f5aee7bf3" providerId="ADAL" clId="{D512C4CC-27E4-40DB-B3AE-DD33F1FC3361}" dt="2022-05-20T10:51:34.875" v="284" actId="20577"/>
        <pc:sldMkLst>
          <pc:docMk/>
          <pc:sldMk cId="1472407925" sldId="282"/>
        </pc:sldMkLst>
        <pc:spChg chg="mod">
          <ac:chgData name="Vilém Pařil" userId="6b10bf01-05f6-476c-933b-5a8f5aee7bf3" providerId="ADAL" clId="{D512C4CC-27E4-40DB-B3AE-DD33F1FC3361}" dt="2022-05-20T10:51:34.875" v="284" actId="20577"/>
          <ac:spMkLst>
            <pc:docMk/>
            <pc:sldMk cId="1472407925" sldId="282"/>
            <ac:spMk id="4" creationId="{00000000-0000-0000-0000-000000000000}"/>
          </ac:spMkLst>
        </pc:spChg>
      </pc:sldChg>
      <pc:sldChg chg="modSp mod">
        <pc:chgData name="Vilém Pařil" userId="6b10bf01-05f6-476c-933b-5a8f5aee7bf3" providerId="ADAL" clId="{D512C4CC-27E4-40DB-B3AE-DD33F1FC3361}" dt="2022-05-20T10:56:27.256" v="371" actId="20577"/>
        <pc:sldMkLst>
          <pc:docMk/>
          <pc:sldMk cId="948276688" sldId="284"/>
        </pc:sldMkLst>
        <pc:spChg chg="mod">
          <ac:chgData name="Vilém Pařil" userId="6b10bf01-05f6-476c-933b-5a8f5aee7bf3" providerId="ADAL" clId="{D512C4CC-27E4-40DB-B3AE-DD33F1FC3361}" dt="2022-05-20T10:56:27.256" v="371" actId="20577"/>
          <ac:spMkLst>
            <pc:docMk/>
            <pc:sldMk cId="948276688" sldId="284"/>
            <ac:spMk id="12" creationId="{64A5E3EC-06E6-F014-24A3-F480736D64FE}"/>
          </ac:spMkLst>
        </pc:spChg>
        <pc:graphicFrameChg chg="mod modGraphic">
          <ac:chgData name="Vilém Pařil" userId="6b10bf01-05f6-476c-933b-5a8f5aee7bf3" providerId="ADAL" clId="{D512C4CC-27E4-40DB-B3AE-DD33F1FC3361}" dt="2022-05-20T10:56:16.743" v="349" actId="20577"/>
          <ac:graphicFrameMkLst>
            <pc:docMk/>
            <pc:sldMk cId="948276688" sldId="284"/>
            <ac:graphicFrameMk id="8" creationId="{E18A75C8-3E81-A73E-0EB2-62FFFF74ABC8}"/>
          </ac:graphicFrameMkLst>
        </pc:graphicFrameChg>
      </pc:sldChg>
      <pc:sldChg chg="modSp mod">
        <pc:chgData name="Vilém Pařil" userId="6b10bf01-05f6-476c-933b-5a8f5aee7bf3" providerId="ADAL" clId="{D512C4CC-27E4-40DB-B3AE-DD33F1FC3361}" dt="2022-05-20T09:41:36.400" v="194" actId="790"/>
        <pc:sldMkLst>
          <pc:docMk/>
          <pc:sldMk cId="3760447273" sldId="289"/>
        </pc:sldMkLst>
        <pc:spChg chg="mod">
          <ac:chgData name="Vilém Pařil" userId="6b10bf01-05f6-476c-933b-5a8f5aee7bf3" providerId="ADAL" clId="{D512C4CC-27E4-40DB-B3AE-DD33F1FC3361}" dt="2022-05-20T09:41:36.400" v="194" actId="790"/>
          <ac:spMkLst>
            <pc:docMk/>
            <pc:sldMk cId="3760447273" sldId="289"/>
            <ac:spMk id="5" creationId="{00000000-0000-0000-0000-000000000000}"/>
          </ac:spMkLst>
        </pc:spChg>
      </pc:sldChg>
      <pc:sldChg chg="modSp mod">
        <pc:chgData name="Vilém Pařil" userId="6b10bf01-05f6-476c-933b-5a8f5aee7bf3" providerId="ADAL" clId="{D512C4CC-27E4-40DB-B3AE-DD33F1FC3361}" dt="2022-05-20T10:51:25.960" v="266" actId="20577"/>
        <pc:sldMkLst>
          <pc:docMk/>
          <pc:sldMk cId="2238497918" sldId="291"/>
        </pc:sldMkLst>
        <pc:spChg chg="mod">
          <ac:chgData name="Vilém Pařil" userId="6b10bf01-05f6-476c-933b-5a8f5aee7bf3" providerId="ADAL" clId="{D512C4CC-27E4-40DB-B3AE-DD33F1FC3361}" dt="2022-05-20T10:51:25.960" v="266" actId="20577"/>
          <ac:spMkLst>
            <pc:docMk/>
            <pc:sldMk cId="2238497918" sldId="291"/>
            <ac:spMk id="4" creationId="{00000000-0000-0000-0000-000000000000}"/>
          </ac:spMkLst>
        </pc:spChg>
      </pc:sldChg>
      <pc:sldChg chg="addSp modSp add mod">
        <pc:chgData name="Vilém Pařil" userId="6b10bf01-05f6-476c-933b-5a8f5aee7bf3" providerId="ADAL" clId="{D512C4CC-27E4-40DB-B3AE-DD33F1FC3361}" dt="2022-05-20T06:23:31.971" v="134" actId="20577"/>
        <pc:sldMkLst>
          <pc:docMk/>
          <pc:sldMk cId="2873486277" sldId="293"/>
        </pc:sldMkLst>
        <pc:spChg chg="mod">
          <ac:chgData name="Vilém Pařil" userId="6b10bf01-05f6-476c-933b-5a8f5aee7bf3" providerId="ADAL" clId="{D512C4CC-27E4-40DB-B3AE-DD33F1FC3361}" dt="2022-05-20T06:07:10.944" v="10" actId="20577"/>
          <ac:spMkLst>
            <pc:docMk/>
            <pc:sldMk cId="2873486277" sldId="293"/>
            <ac:spMk id="4" creationId="{00000000-0000-0000-0000-000000000000}"/>
          </ac:spMkLst>
        </pc:spChg>
        <pc:spChg chg="mod">
          <ac:chgData name="Vilém Pařil" userId="6b10bf01-05f6-476c-933b-5a8f5aee7bf3" providerId="ADAL" clId="{D512C4CC-27E4-40DB-B3AE-DD33F1FC3361}" dt="2022-05-20T06:23:21.594" v="130" actId="14100"/>
          <ac:spMkLst>
            <pc:docMk/>
            <pc:sldMk cId="2873486277" sldId="293"/>
            <ac:spMk id="5" creationId="{00000000-0000-0000-0000-000000000000}"/>
          </ac:spMkLst>
        </pc:spChg>
        <pc:graphicFrameChg chg="add mod modGraphic">
          <ac:chgData name="Vilém Pařil" userId="6b10bf01-05f6-476c-933b-5a8f5aee7bf3" providerId="ADAL" clId="{D512C4CC-27E4-40DB-B3AE-DD33F1FC3361}" dt="2022-05-20T06:23:31.971" v="134" actId="20577"/>
          <ac:graphicFrameMkLst>
            <pc:docMk/>
            <pc:sldMk cId="2873486277" sldId="293"/>
            <ac:graphicFrameMk id="6" creationId="{C80D6E93-E425-4F78-927F-B0508D15718B}"/>
          </ac:graphicFrameMkLst>
        </pc:graphicFrameChg>
      </pc:sldChg>
      <pc:sldChg chg="add">
        <pc:chgData name="Vilém Pařil" userId="6b10bf01-05f6-476c-933b-5a8f5aee7bf3" providerId="ADAL" clId="{D512C4CC-27E4-40DB-B3AE-DD33F1FC3361}" dt="2022-05-20T06:10:26.421" v="126"/>
        <pc:sldMkLst>
          <pc:docMk/>
          <pc:sldMk cId="3705158690" sldId="294"/>
        </pc:sldMkLst>
      </pc:sldChg>
      <pc:sldChg chg="delSp modSp add mod ord">
        <pc:chgData name="Vilém Pařil" userId="6b10bf01-05f6-476c-933b-5a8f5aee7bf3" providerId="ADAL" clId="{D512C4CC-27E4-40DB-B3AE-DD33F1FC3361}" dt="2022-05-20T06:30:58.347" v="170" actId="6549"/>
        <pc:sldMkLst>
          <pc:docMk/>
          <pc:sldMk cId="1462865940" sldId="295"/>
        </pc:sldMkLst>
        <pc:spChg chg="mod">
          <ac:chgData name="Vilém Pařil" userId="6b10bf01-05f6-476c-933b-5a8f5aee7bf3" providerId="ADAL" clId="{D512C4CC-27E4-40DB-B3AE-DD33F1FC3361}" dt="2022-05-20T06:29:00.957" v="147" actId="20577"/>
          <ac:spMkLst>
            <pc:docMk/>
            <pc:sldMk cId="1462865940" sldId="295"/>
            <ac:spMk id="4" creationId="{00000000-0000-0000-0000-000000000000}"/>
          </ac:spMkLst>
        </pc:spChg>
        <pc:spChg chg="mod">
          <ac:chgData name="Vilém Pařil" userId="6b10bf01-05f6-476c-933b-5a8f5aee7bf3" providerId="ADAL" clId="{D512C4CC-27E4-40DB-B3AE-DD33F1FC3361}" dt="2022-05-20T06:30:58.347" v="170" actId="6549"/>
          <ac:spMkLst>
            <pc:docMk/>
            <pc:sldMk cId="1462865940" sldId="295"/>
            <ac:spMk id="5" creationId="{00000000-0000-0000-0000-000000000000}"/>
          </ac:spMkLst>
        </pc:spChg>
        <pc:graphicFrameChg chg="del">
          <ac:chgData name="Vilém Pařil" userId="6b10bf01-05f6-476c-933b-5a8f5aee7bf3" providerId="ADAL" clId="{D512C4CC-27E4-40DB-B3AE-DD33F1FC3361}" dt="2022-05-20T06:29:04.247" v="148" actId="21"/>
          <ac:graphicFrameMkLst>
            <pc:docMk/>
            <pc:sldMk cId="1462865940" sldId="295"/>
            <ac:graphicFrameMk id="6" creationId="{C80D6E93-E425-4F78-927F-B0508D15718B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cs-CZ" altLang="cs-CZ" dirty="0"/>
              <a:t>BS in </a:t>
            </a:r>
            <a:r>
              <a:rPr lang="cs-CZ" altLang="cs-CZ" dirty="0" err="1"/>
              <a:t>the</a:t>
            </a:r>
            <a:r>
              <a:rPr lang="cs-CZ" altLang="cs-CZ" dirty="0"/>
              <a:t> EU</a:t>
            </a: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cs-CZ" altLang="cs-CZ"/>
              <a:t>BS in the EU</a:t>
            </a:r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/>
              <a:t>CORE045 Ekonomické souvislosti udržitelného rozvoje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999" cy="1061398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/>
              <a:t>CORE045 Ekonomické souvislosti udržitelného rozvoje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37F273DF-6817-DC4D-8285-9665115B96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/>
              <a:t>CORE045 Ekonomické souvislosti udržitelného rozvoje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0DB11DDC-AC33-924A-8A33-A64793AA73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dirty="0"/>
              <a:t>CORE045 Ekonomické souvislosti udržitelného rozvoje</a:t>
            </a:r>
            <a:endParaRPr lang="en-GB" noProof="0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6351BEDD-87CB-6544-B996-307A98B6AD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999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in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CORE045 Ekonomické souvislosti udržitelného rozvoje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954346A6-BF32-A742-A8DE-06EF2E8AE8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1" y="414000"/>
            <a:ext cx="1565997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 - in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CORE045 Ekonomické souvislosti udržitelného rozvoje</a:t>
            </a:r>
            <a:endParaRPr lang="en-GB" noProof="0" dirty="0"/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9E2383A3-6605-9849-9968-A21E7C39F6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1" y="414000"/>
            <a:ext cx="1565997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06200" y="2012580"/>
            <a:ext cx="4179600" cy="283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 noProof="0" dirty="0"/>
              <a:t>CORE045 Ekonomické souvislosti udržitelného rozvoje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688E37DA-02E4-BB48-8AD7-BC06059FCA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 noProof="0" dirty="0"/>
              <a:t>CORE045 Ekonomické souvislosti udržitelného rozvoje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DCCC0367-FBBD-DA4A-9C2A-1CFEDCF0B8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/>
              <a:t>CORE045 Ekonomické souvislosti udržitelného rozvoje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">
            <a:extLst>
              <a:ext uri="{FF2B5EF4-FFF2-40B4-BE49-F238E27FC236}">
                <a16:creationId xmlns:a16="http://schemas.microsoft.com/office/drawing/2014/main" id="{6D5EE9C4-2C1F-804A-86FF-3B15929B3E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/>
              <a:t>CORE045 Ekonomické souvislosti udržitelného rozvoje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04172D81-C53D-2C40-B8B5-EEBCB19EDA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CORE045 Ekonomické souvislosti udržitelného rozvoje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F7B0AD4C-18C5-6A4A-A360-5182EB548B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/>
              <a:t>CORE045 Ekonomické souvislosti udržitelného rozvoje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7" name="Obrázek 1">
            <a:extLst>
              <a:ext uri="{FF2B5EF4-FFF2-40B4-BE49-F238E27FC236}">
                <a16:creationId xmlns:a16="http://schemas.microsoft.com/office/drawing/2014/main" id="{DFD1AC9B-6FB5-2340-B4DB-0F32E361A2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/>
              <a:t>CORE045 Ekonomické souvislosti udržitelného rozvoje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0064709D-8909-7A43-BD41-96E498C3FE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/>
              <a:t>CORE045 Ekonomické souvislosti udržitelného rozvoje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61587C04-9F21-8E42-A24D-BFBADC9054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noProof="0" dirty="0"/>
              <a:t>CORE045 Ekonomické souvislosti udržitelného rozvoje</a:t>
            </a:r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el/econ/podzim2024/MPR_TSCC/ode/2024-11-20_policy_objective_assessment/?strpo=undefined" TargetMode="External"/><Relationship Id="rId2" Type="http://schemas.openxmlformats.org/officeDocument/2006/relationships/hyperlink" Target="https://environment.ec.europa.eu/strategy/environment-action-programme-2030_en" TargetMode="Externa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85060" y="1754372"/>
            <a:ext cx="11961628" cy="2785730"/>
          </a:xfrm>
        </p:spPr>
        <p:txBody>
          <a:bodyPr/>
          <a:lstStyle/>
          <a:p>
            <a:pPr algn="r"/>
            <a:r>
              <a:rPr lang="cs-CZ" dirty="0"/>
              <a:t>E</a:t>
            </a:r>
            <a:r>
              <a:rPr lang="en-GB" dirty="0" err="1"/>
              <a:t>nvironmental</a:t>
            </a:r>
            <a:r>
              <a:rPr lang="en-GB" dirty="0"/>
              <a:t> </a:t>
            </a:r>
            <a:r>
              <a:rPr lang="cs-CZ" dirty="0"/>
              <a:t>P</a:t>
            </a:r>
            <a:r>
              <a:rPr lang="en-GB" dirty="0" err="1"/>
              <a:t>rotection</a:t>
            </a:r>
            <a:r>
              <a:rPr lang="cs-CZ" dirty="0"/>
              <a:t> </a:t>
            </a:r>
            <a:r>
              <a:rPr lang="cs-CZ" dirty="0" err="1"/>
              <a:t>Measures</a:t>
            </a:r>
            <a:br>
              <a:rPr lang="cs-CZ" dirty="0"/>
            </a:br>
            <a:br>
              <a:rPr lang="cs-CZ" b="0" i="1" dirty="0"/>
            </a:br>
            <a:r>
              <a:rPr lang="en-GB" sz="2800" b="0" i="1" dirty="0"/>
              <a:t>Tourism Sustainability and Climate Change</a:t>
            </a:r>
            <a:br>
              <a:rPr lang="cs-CZ" b="0" i="1" dirty="0"/>
            </a:br>
            <a:r>
              <a:rPr lang="en-GB" sz="2800" b="0" i="1" dirty="0"/>
              <a:t>MPR_TSCC</a:t>
            </a:r>
            <a:endParaRPr lang="sk-SK" sz="2800" b="0" i="1" dirty="0"/>
          </a:p>
        </p:txBody>
      </p:sp>
      <p:sp>
        <p:nvSpPr>
          <p:cNvPr id="13" name="Podnadpis 12"/>
          <p:cNvSpPr>
            <a:spLocks noGrp="1"/>
          </p:cNvSpPr>
          <p:nvPr>
            <p:ph type="subTitle" idx="1"/>
          </p:nvPr>
        </p:nvSpPr>
        <p:spPr>
          <a:xfrm>
            <a:off x="398502" y="4720856"/>
            <a:ext cx="11361600" cy="1570135"/>
          </a:xfrm>
        </p:spPr>
        <p:txBody>
          <a:bodyPr/>
          <a:lstStyle/>
          <a:p>
            <a:r>
              <a:rPr lang="cs-CZ" dirty="0"/>
              <a:t>Vilém Pařil</a:t>
            </a:r>
            <a:endParaRPr lang="cs-CZ" sz="1600" dirty="0"/>
          </a:p>
          <a:p>
            <a:r>
              <a:rPr lang="cs-CZ" sz="1600" dirty="0"/>
              <a:t>Department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Regional</a:t>
            </a:r>
            <a:r>
              <a:rPr lang="cs-CZ" sz="1600" dirty="0"/>
              <a:t> </a:t>
            </a:r>
            <a:r>
              <a:rPr lang="cs-CZ" sz="1600" dirty="0" err="1"/>
              <a:t>Economics</a:t>
            </a:r>
            <a:endParaRPr lang="cs-CZ" sz="1600" dirty="0"/>
          </a:p>
          <a:p>
            <a:r>
              <a:rPr lang="en-GB" sz="1600" dirty="0"/>
              <a:t>Faculty of Economics and Administration</a:t>
            </a:r>
            <a:endParaRPr lang="cs-CZ" sz="1600" dirty="0"/>
          </a:p>
          <a:p>
            <a:r>
              <a:rPr lang="en-GB" sz="1600" dirty="0"/>
              <a:t>Masaryk University, Brno, Czech Republic </a:t>
            </a:r>
            <a:endParaRPr lang="cs-CZ" dirty="0"/>
          </a:p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0245403" y="6290992"/>
            <a:ext cx="18509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/>
              <a:t>13th</a:t>
            </a:r>
            <a:r>
              <a:rPr lang="en-US" sz="1400" dirty="0"/>
              <a:t> </a:t>
            </a:r>
            <a:r>
              <a:rPr lang="cs-CZ" sz="1400" dirty="0" err="1"/>
              <a:t>November</a:t>
            </a:r>
            <a:r>
              <a:rPr lang="en-US" sz="1400" dirty="0"/>
              <a:t> 202</a:t>
            </a:r>
            <a:r>
              <a:rPr lang="cs-CZ" sz="1400" dirty="0"/>
              <a:t>4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CC8B39-2E84-CEEF-A112-8010D770E7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69A998-9370-742A-30AF-26329CA76F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z="1200" b="0" dirty="0"/>
              <a:t>MPR_TSCC Tourism Sustainability and Climate Change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90C35C-4B70-1A86-CAA3-429E3E923C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16912F-90BD-E279-13D2-45C2089933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000" y="719601"/>
            <a:ext cx="11060149" cy="288439"/>
          </a:xfrm>
        </p:spPr>
        <p:txBody>
          <a:bodyPr/>
          <a:lstStyle/>
          <a:p>
            <a:r>
              <a:rPr lang="cs-CZ" dirty="0" err="1"/>
              <a:t>Advantages</a:t>
            </a:r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B984A25E-9DAF-9842-4A21-24DD90AA1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54640"/>
            <a:ext cx="10753200" cy="531504"/>
          </a:xfrm>
        </p:spPr>
        <p:txBody>
          <a:bodyPr/>
          <a:lstStyle/>
          <a:p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measures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493B9488-F669-27EC-68C9-B129FD064F70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02014" y="1140916"/>
            <a:ext cx="11075986" cy="5087084"/>
          </a:xfrm>
        </p:spPr>
        <p:txBody>
          <a:bodyPr/>
          <a:lstStyle/>
          <a:p>
            <a:r>
              <a:rPr lang="en-GB" dirty="0"/>
              <a:t>Certainty of response of regulated</a:t>
            </a:r>
            <a:r>
              <a:rPr lang="cs-CZ" dirty="0"/>
              <a:t> </a:t>
            </a:r>
            <a:r>
              <a:rPr lang="en-GB" dirty="0"/>
              <a:t>entities</a:t>
            </a:r>
            <a:endParaRPr lang="cs-CZ" dirty="0"/>
          </a:p>
          <a:p>
            <a:r>
              <a:rPr lang="en-GB" dirty="0"/>
              <a:t>The most acceptable solution for the most</a:t>
            </a:r>
            <a:r>
              <a:rPr lang="cs-CZ" dirty="0"/>
              <a:t> </a:t>
            </a:r>
            <a:r>
              <a:rPr lang="en-GB" dirty="0"/>
              <a:t>interest groups</a:t>
            </a:r>
            <a:endParaRPr lang="cs-CZ" dirty="0"/>
          </a:p>
          <a:p>
            <a:r>
              <a:rPr lang="en-GB" dirty="0"/>
              <a:t>Basic fulfilment of the objectives defined</a:t>
            </a:r>
            <a:r>
              <a:rPr lang="cs-CZ" dirty="0"/>
              <a:t> </a:t>
            </a:r>
            <a:r>
              <a:rPr lang="en-GB" dirty="0"/>
              <a:t>environmental policy</a:t>
            </a:r>
            <a:endParaRPr lang="cs-CZ" dirty="0"/>
          </a:p>
          <a:p>
            <a:r>
              <a:rPr lang="en-GB" dirty="0"/>
              <a:t>Simplicity, clarity</a:t>
            </a:r>
            <a:endParaRPr lang="cs-CZ" dirty="0"/>
          </a:p>
          <a:p>
            <a:r>
              <a:rPr lang="en-GB" dirty="0"/>
              <a:t>Ethical perception of the environmental problem</a:t>
            </a:r>
            <a:r>
              <a:rPr lang="cs-CZ" dirty="0"/>
              <a:t> </a:t>
            </a:r>
            <a:r>
              <a:rPr lang="en-GB" dirty="0"/>
              <a:t>by the public</a:t>
            </a:r>
            <a:endParaRPr lang="cs-CZ" dirty="0"/>
          </a:p>
          <a:p>
            <a:r>
              <a:rPr lang="en-GB" dirty="0"/>
              <a:t>Guaranteeing minimum quality of the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3370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9CA7D3-8540-2DD8-A035-67B6387286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AE8A32F-B124-3950-6674-DB87E40863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z="1200" b="0" dirty="0"/>
              <a:t>MPR_TSCC Tourism Sustainability and Climate Change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C973AF-D7BA-4131-C56F-D518BFAFC7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57DB681-BCAB-33CE-B7B8-88733B100DF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000" y="719601"/>
            <a:ext cx="11060149" cy="288439"/>
          </a:xfrm>
        </p:spPr>
        <p:txBody>
          <a:bodyPr/>
          <a:lstStyle/>
          <a:p>
            <a:r>
              <a:rPr lang="cs-CZ" dirty="0" err="1"/>
              <a:t>Disadvantages</a:t>
            </a:r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48A6D893-D5CC-0C5F-E58D-664ED556C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54640"/>
            <a:ext cx="10753200" cy="531504"/>
          </a:xfrm>
        </p:spPr>
        <p:txBody>
          <a:bodyPr/>
          <a:lstStyle/>
          <a:p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measures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02C9417-877D-251B-1BB0-612F0DC55798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02014" y="1140916"/>
            <a:ext cx="11075986" cy="5087084"/>
          </a:xfrm>
        </p:spPr>
        <p:txBody>
          <a:bodyPr/>
          <a:lstStyle/>
          <a:p>
            <a:r>
              <a:rPr lang="cs-CZ" dirty="0" err="1"/>
              <a:t>Demotivation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entities</a:t>
            </a:r>
            <a:r>
              <a:rPr lang="cs-CZ" dirty="0"/>
              <a:t> to </a:t>
            </a:r>
            <a:r>
              <a:rPr lang="cs-CZ" dirty="0" err="1"/>
              <a:t>reducing</a:t>
            </a:r>
            <a:r>
              <a:rPr lang="cs-CZ" dirty="0"/>
              <a:t> </a:t>
            </a:r>
            <a:r>
              <a:rPr lang="cs-CZ" dirty="0" err="1"/>
              <a:t>pollution</a:t>
            </a:r>
            <a:r>
              <a:rPr lang="cs-CZ" dirty="0"/>
              <a:t> </a:t>
            </a:r>
            <a:r>
              <a:rPr lang="cs-CZ" dirty="0" err="1"/>
              <a:t>beyond</a:t>
            </a:r>
            <a:r>
              <a:rPr lang="cs-CZ" dirty="0"/>
              <a:t> </a:t>
            </a:r>
            <a:r>
              <a:rPr lang="cs-CZ" dirty="0" err="1"/>
              <a:t>obligation</a:t>
            </a:r>
            <a:endParaRPr lang="cs-CZ" dirty="0"/>
          </a:p>
          <a:p>
            <a:r>
              <a:rPr lang="cs-CZ" dirty="0" err="1"/>
              <a:t>Limiting</a:t>
            </a:r>
            <a:r>
              <a:rPr lang="cs-CZ" dirty="0"/>
              <a:t> </a:t>
            </a:r>
            <a:r>
              <a:rPr lang="cs-CZ" dirty="0" err="1"/>
              <a:t>decision-making</a:t>
            </a:r>
            <a:r>
              <a:rPr lang="cs-CZ" dirty="0"/>
              <a:t> </a:t>
            </a:r>
            <a:r>
              <a:rPr lang="cs-CZ" dirty="0" err="1"/>
              <a:t>space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enterprises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 in </a:t>
            </a:r>
            <a:r>
              <a:rPr lang="cs-CZ" dirty="0" err="1"/>
              <a:t>the</a:t>
            </a:r>
            <a:r>
              <a:rPr lang="cs-CZ" dirty="0"/>
              <a:t> case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applying</a:t>
            </a:r>
            <a:r>
              <a:rPr lang="cs-CZ" dirty="0"/>
              <a:t> BAT)</a:t>
            </a:r>
          </a:p>
          <a:p>
            <a:r>
              <a:rPr lang="cs-CZ" dirty="0"/>
              <a:t>Negative </a:t>
            </a:r>
            <a:r>
              <a:rPr lang="cs-CZ" dirty="0" err="1"/>
              <a:t>impact</a:t>
            </a:r>
            <a:r>
              <a:rPr lang="cs-CZ" dirty="0"/>
              <a:t> on Innovation</a:t>
            </a:r>
          </a:p>
          <a:p>
            <a:r>
              <a:rPr lang="cs-CZ" dirty="0"/>
              <a:t>Perverse </a:t>
            </a:r>
            <a:r>
              <a:rPr lang="cs-CZ" dirty="0" err="1"/>
              <a:t>incentives</a:t>
            </a:r>
            <a:endParaRPr lang="cs-CZ" dirty="0"/>
          </a:p>
          <a:p>
            <a:r>
              <a:rPr lang="cs-CZ" dirty="0" err="1"/>
              <a:t>Technological</a:t>
            </a:r>
            <a:r>
              <a:rPr lang="cs-CZ" dirty="0"/>
              <a:t> </a:t>
            </a:r>
            <a:r>
              <a:rPr lang="cs-CZ" dirty="0" err="1"/>
              <a:t>pressure</a:t>
            </a:r>
            <a:endParaRPr lang="cs-CZ" dirty="0"/>
          </a:p>
          <a:p>
            <a:r>
              <a:rPr lang="cs-CZ" dirty="0" err="1"/>
              <a:t>Growing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instruments</a:t>
            </a:r>
            <a:r>
              <a:rPr lang="cs-CZ" dirty="0"/>
              <a:t> – </a:t>
            </a:r>
            <a:r>
              <a:rPr lang="cs-CZ" dirty="0" err="1"/>
              <a:t>avoidance</a:t>
            </a:r>
            <a:r>
              <a:rPr lang="cs-CZ" dirty="0"/>
              <a:t> </a:t>
            </a:r>
            <a:r>
              <a:rPr lang="cs-CZ" dirty="0" err="1"/>
              <a:t>regulation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259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A74216-66D9-51DC-C649-72E8D524DE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A0FDA0C-F54F-A5D4-E177-6A1DC89CC0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z="1200" b="0" dirty="0"/>
              <a:t>MPR_TSCC Tourism Sustainability and Climate Change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9E7D4C-4DB3-8781-A7E3-159FA80974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12</a:t>
            </a:fld>
            <a:endParaRPr lang="en-GB" altLang="cs-CZ" noProof="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8D39FE8-92B9-30FC-6FE6-43F934BECCD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000" y="719601"/>
            <a:ext cx="11060149" cy="288439"/>
          </a:xfrm>
        </p:spPr>
        <p:txBody>
          <a:bodyPr/>
          <a:lstStyle/>
          <a:p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measures</a:t>
            </a:r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9949639B-5169-C22A-3469-EB4B05FD3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54640"/>
            <a:ext cx="10753200" cy="531504"/>
          </a:xfrm>
        </p:spPr>
        <p:txBody>
          <a:bodyPr/>
          <a:lstStyle/>
          <a:p>
            <a:r>
              <a:rPr lang="cs-CZ" dirty="0" err="1"/>
              <a:t>Economc</a:t>
            </a:r>
            <a:r>
              <a:rPr lang="cs-CZ" dirty="0"/>
              <a:t> </a:t>
            </a:r>
            <a:r>
              <a:rPr lang="cs-CZ" dirty="0" err="1"/>
              <a:t>measures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014AF228-001D-03E2-3E1F-603B1DA94C27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02014" y="1140916"/>
            <a:ext cx="11075986" cy="5087084"/>
          </a:xfrm>
        </p:spPr>
        <p:txBody>
          <a:bodyPr/>
          <a:lstStyle/>
          <a:p>
            <a:r>
              <a:rPr lang="cs-CZ" dirty="0" err="1"/>
              <a:t>Allowing</a:t>
            </a:r>
            <a:r>
              <a:rPr lang="cs-CZ" dirty="0"/>
              <a:t> a </a:t>
            </a:r>
            <a:r>
              <a:rPr lang="cs-CZ" dirty="0" err="1"/>
              <a:t>choice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entity</a:t>
            </a:r>
          </a:p>
          <a:p>
            <a:r>
              <a:rPr lang="cs-CZ" dirty="0" err="1"/>
              <a:t>Using</a:t>
            </a:r>
            <a:r>
              <a:rPr lang="cs-CZ" dirty="0"/>
              <a:t> a </a:t>
            </a:r>
            <a:r>
              <a:rPr lang="cs-CZ" dirty="0" err="1"/>
              <a:t>price</a:t>
            </a:r>
            <a:r>
              <a:rPr lang="cs-CZ" dirty="0"/>
              <a:t> </a:t>
            </a:r>
            <a:r>
              <a:rPr lang="cs-CZ" dirty="0" err="1"/>
              <a:t>mechanism</a:t>
            </a:r>
            <a:r>
              <a:rPr lang="cs-CZ" dirty="0"/>
              <a:t> to </a:t>
            </a:r>
            <a:r>
              <a:rPr lang="cs-CZ" dirty="0" err="1"/>
              <a:t>regulate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activity</a:t>
            </a:r>
            <a:endParaRPr lang="cs-CZ" dirty="0"/>
          </a:p>
          <a:p>
            <a:pPr lvl="1"/>
            <a:r>
              <a:rPr lang="cs-CZ" dirty="0" err="1"/>
              <a:t>price</a:t>
            </a:r>
            <a:r>
              <a:rPr lang="cs-CZ" dirty="0"/>
              <a:t> </a:t>
            </a:r>
            <a:r>
              <a:rPr lang="cs-CZ" dirty="0" err="1"/>
              <a:t>fixing</a:t>
            </a:r>
            <a:r>
              <a:rPr lang="cs-CZ" dirty="0"/>
              <a:t> - 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Fees</a:t>
            </a:r>
            <a:endParaRPr lang="cs-CZ" dirty="0"/>
          </a:p>
          <a:p>
            <a:pPr lvl="1"/>
            <a:r>
              <a:rPr lang="cs-CZ" dirty="0" err="1"/>
              <a:t>Quantity</a:t>
            </a:r>
            <a:r>
              <a:rPr lang="cs-CZ" dirty="0"/>
              <a:t> </a:t>
            </a:r>
            <a:r>
              <a:rPr lang="cs-CZ" dirty="0" err="1"/>
              <a:t>setting</a:t>
            </a:r>
            <a:r>
              <a:rPr lang="cs-CZ" dirty="0"/>
              <a:t> - 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tradable</a:t>
            </a:r>
            <a:r>
              <a:rPr lang="cs-CZ" dirty="0"/>
              <a:t> </a:t>
            </a:r>
            <a:r>
              <a:rPr lang="cs-CZ" dirty="0" err="1"/>
              <a:t>emission</a:t>
            </a:r>
            <a:r>
              <a:rPr lang="cs-CZ" dirty="0"/>
              <a:t> </a:t>
            </a:r>
            <a:r>
              <a:rPr lang="cs-CZ" dirty="0" err="1"/>
              <a:t>allowances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instruments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Taxes</a:t>
            </a:r>
            <a:r>
              <a:rPr lang="cs-CZ" dirty="0"/>
              <a:t> and </a:t>
            </a:r>
            <a:r>
              <a:rPr lang="cs-CZ" dirty="0" err="1"/>
              <a:t>fees</a:t>
            </a:r>
            <a:endParaRPr lang="cs-CZ" dirty="0"/>
          </a:p>
          <a:p>
            <a:pPr lvl="1"/>
            <a:r>
              <a:rPr lang="cs-CZ" dirty="0" err="1"/>
              <a:t>Subsidies</a:t>
            </a:r>
            <a:r>
              <a:rPr lang="cs-CZ" dirty="0"/>
              <a:t> and </a:t>
            </a:r>
            <a:r>
              <a:rPr lang="cs-CZ" dirty="0" err="1"/>
              <a:t>subsidies</a:t>
            </a:r>
            <a:endParaRPr lang="cs-CZ" dirty="0"/>
          </a:p>
          <a:p>
            <a:pPr lvl="1"/>
            <a:r>
              <a:rPr lang="cs-CZ" dirty="0" err="1"/>
              <a:t>Tradable</a:t>
            </a:r>
            <a:r>
              <a:rPr lang="cs-CZ" dirty="0"/>
              <a:t> </a:t>
            </a:r>
            <a:r>
              <a:rPr lang="cs-CZ" dirty="0" err="1"/>
              <a:t>emission</a:t>
            </a:r>
            <a:r>
              <a:rPr lang="cs-CZ" dirty="0"/>
              <a:t> </a:t>
            </a:r>
            <a:r>
              <a:rPr lang="cs-CZ" dirty="0" err="1"/>
              <a:t>permits</a:t>
            </a:r>
            <a:endParaRPr lang="cs-CZ" dirty="0"/>
          </a:p>
          <a:p>
            <a:pPr lvl="1"/>
            <a:r>
              <a:rPr lang="cs-CZ" dirty="0" err="1"/>
              <a:t>Advance</a:t>
            </a:r>
            <a:r>
              <a:rPr lang="cs-CZ" dirty="0"/>
              <a:t> </a:t>
            </a:r>
            <a:r>
              <a:rPr lang="cs-CZ" dirty="0" err="1"/>
              <a:t>payment</a:t>
            </a:r>
            <a:r>
              <a:rPr lang="cs-CZ" dirty="0"/>
              <a:t> </a:t>
            </a:r>
            <a:r>
              <a:rPr lang="cs-CZ" dirty="0" err="1"/>
              <a:t>systems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695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F722C8-8C00-331C-2EFE-D4BACF42F9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508CD23-19D1-9377-B16B-42CAE058C6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z="1200" b="0" dirty="0"/>
              <a:t>MPR_TSCC Tourism Sustainability and Climate Change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E8CFBF-4FF2-AF30-1FA6-881B6860BB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6036AF-F0AD-5B90-055B-8222756A693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000" y="719601"/>
            <a:ext cx="11060149" cy="288439"/>
          </a:xfrm>
        </p:spPr>
        <p:txBody>
          <a:bodyPr/>
          <a:lstStyle/>
          <a:p>
            <a:r>
              <a:rPr lang="cs-CZ" dirty="0" err="1"/>
              <a:t>Taxes</a:t>
            </a:r>
            <a:r>
              <a:rPr lang="cs-CZ" dirty="0"/>
              <a:t> and </a:t>
            </a:r>
            <a:r>
              <a:rPr lang="cs-CZ" dirty="0" err="1"/>
              <a:t>fees</a:t>
            </a:r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2AFBA83A-E0EE-6278-F7F9-0B71741CB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54640"/>
            <a:ext cx="10753200" cy="531504"/>
          </a:xfrm>
        </p:spPr>
        <p:txBody>
          <a:bodyPr/>
          <a:lstStyle/>
          <a:p>
            <a:r>
              <a:rPr lang="cs-CZ" dirty="0" err="1"/>
              <a:t>Economc</a:t>
            </a:r>
            <a:r>
              <a:rPr lang="cs-CZ" dirty="0"/>
              <a:t> </a:t>
            </a:r>
            <a:r>
              <a:rPr lang="cs-CZ" dirty="0" err="1"/>
              <a:t>measures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ED17160-25E9-B13C-0120-745F33CC5461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666000" y="1140916"/>
            <a:ext cx="11075986" cy="5087084"/>
          </a:xfrm>
        </p:spPr>
        <p:txBody>
          <a:bodyPr/>
          <a:lstStyle/>
          <a:p>
            <a:r>
              <a:rPr lang="en-GB" dirty="0"/>
              <a:t>internalisation of negative externalities</a:t>
            </a:r>
            <a:endParaRPr lang="cs-CZ" dirty="0"/>
          </a:p>
          <a:p>
            <a:r>
              <a:rPr lang="en-GB" dirty="0"/>
              <a:t>Taxes</a:t>
            </a:r>
            <a:endParaRPr lang="cs-CZ" dirty="0"/>
          </a:p>
          <a:p>
            <a:pPr lvl="1"/>
            <a:r>
              <a:rPr lang="en-GB" dirty="0"/>
              <a:t>Fiscal function - usually budget revenue</a:t>
            </a:r>
            <a:endParaRPr lang="cs-CZ" dirty="0"/>
          </a:p>
          <a:p>
            <a:pPr lvl="1"/>
            <a:r>
              <a:rPr lang="en-GB" dirty="0"/>
              <a:t>environmental taxes, excise duties</a:t>
            </a:r>
            <a:endParaRPr lang="cs-CZ" dirty="0"/>
          </a:p>
          <a:p>
            <a:r>
              <a:rPr lang="en-GB" dirty="0"/>
              <a:t>Special levies</a:t>
            </a:r>
            <a:endParaRPr lang="cs-CZ" dirty="0"/>
          </a:p>
          <a:p>
            <a:pPr lvl="1"/>
            <a:r>
              <a:rPr lang="en-GB" dirty="0"/>
              <a:t>Environmental and fiscal functions - usually a revenue of a special fund</a:t>
            </a:r>
            <a:endParaRPr lang="cs-CZ" dirty="0"/>
          </a:p>
          <a:p>
            <a:pPr lvl="1"/>
            <a:r>
              <a:rPr lang="en-GB" dirty="0"/>
              <a:t>e.g. fees for exceeding emission limits, wastewater discharge fees</a:t>
            </a:r>
            <a:endParaRPr lang="cs-CZ" dirty="0"/>
          </a:p>
          <a:p>
            <a:r>
              <a:rPr lang="en-GB" dirty="0"/>
              <a:t>Administrative and user fees</a:t>
            </a:r>
            <a:endParaRPr lang="cs-CZ" dirty="0"/>
          </a:p>
          <a:p>
            <a:pPr lvl="1"/>
            <a:r>
              <a:rPr lang="en-GB" dirty="0"/>
              <a:t>Coverage of costs for the use of environmental services</a:t>
            </a:r>
            <a:endParaRPr lang="cs-CZ" dirty="0"/>
          </a:p>
          <a:p>
            <a:pPr lvl="1"/>
            <a:r>
              <a:rPr lang="en-GB" dirty="0"/>
              <a:t>e.g. payments for municipal waste, payment for surface water abstraction</a:t>
            </a:r>
            <a:endParaRPr lang="cs-CZ" dirty="0"/>
          </a:p>
          <a:p>
            <a:r>
              <a:rPr lang="en-GB" dirty="0"/>
              <a:t>Charges (contributions, levies)</a:t>
            </a:r>
            <a:endParaRPr lang="cs-CZ" dirty="0"/>
          </a:p>
          <a:p>
            <a:pPr lvl="1"/>
            <a:r>
              <a:rPr lang="en-GB" dirty="0"/>
              <a:t>Coverage of costs for the possibility of using an environmental service</a:t>
            </a:r>
            <a:endParaRPr lang="cs-CZ" dirty="0"/>
          </a:p>
          <a:p>
            <a:pPr lvl="1"/>
            <a:r>
              <a:rPr lang="en-GB" dirty="0"/>
              <a:t>e.g. contributions to the nuclear account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136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EAAA18-F3B7-9362-0C0E-250BFC268C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76792C-D4D2-62E3-2668-59CE13A3A5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z="1200" b="0" dirty="0"/>
              <a:t>MPR_TSCC Tourism Sustainability and Climate Change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0F3B78-477F-563F-0BEE-6BB741EF49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509D5FC-0AE3-F19B-0B2D-67F30F8AD0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000" y="719601"/>
            <a:ext cx="11060149" cy="288439"/>
          </a:xfrm>
        </p:spPr>
        <p:txBody>
          <a:bodyPr/>
          <a:lstStyle/>
          <a:p>
            <a:r>
              <a:rPr lang="cs-CZ" dirty="0" err="1"/>
              <a:t>Environmental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/ </a:t>
            </a:r>
            <a:r>
              <a:rPr lang="cs-CZ" dirty="0" err="1"/>
              <a:t>Strategic</a:t>
            </a:r>
            <a:r>
              <a:rPr lang="cs-CZ" dirty="0"/>
              <a:t> </a:t>
            </a:r>
            <a:r>
              <a:rPr lang="cs-CZ" dirty="0" err="1"/>
              <a:t>Measures</a:t>
            </a:r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48C4D3EE-E321-CD5D-CB05-93A093EAA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54640"/>
            <a:ext cx="10753200" cy="531504"/>
          </a:xfrm>
        </p:spPr>
        <p:txBody>
          <a:bodyPr/>
          <a:lstStyle/>
          <a:p>
            <a:r>
              <a:rPr lang="cs-CZ" dirty="0"/>
              <a:t>Case Study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0C95E886-C0A5-A26A-3A9C-A8075991A04B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02014" y="1140916"/>
            <a:ext cx="11075986" cy="5087084"/>
          </a:xfrm>
        </p:spPr>
        <p:txBody>
          <a:bodyPr/>
          <a:lstStyle/>
          <a:p>
            <a:r>
              <a:rPr lang="cs-CZ" dirty="0"/>
              <a:t>8th Environment </a:t>
            </a:r>
            <a:r>
              <a:rPr lang="cs-CZ" dirty="0" err="1"/>
              <a:t>Action</a:t>
            </a:r>
            <a:r>
              <a:rPr lang="cs-CZ" dirty="0"/>
              <a:t> </a:t>
            </a:r>
            <a:r>
              <a:rPr lang="cs-CZ" dirty="0" err="1"/>
              <a:t>Programme</a:t>
            </a:r>
            <a:r>
              <a:rPr lang="cs-CZ" dirty="0"/>
              <a:t> (EAP) </a:t>
            </a:r>
          </a:p>
          <a:p>
            <a:pPr lvl="1"/>
            <a:r>
              <a:rPr lang="cs-CZ" dirty="0">
                <a:hlinkClick r:id="rId2"/>
              </a:rPr>
              <a:t>https://environment.ec.europa.eu/strategy/environment-action-programme-2030_en</a:t>
            </a:r>
            <a:endParaRPr lang="cs-CZ" dirty="0"/>
          </a:p>
          <a:p>
            <a:endParaRPr lang="cs-CZ" dirty="0"/>
          </a:p>
          <a:p>
            <a:pPr lvl="1"/>
            <a:r>
              <a:rPr lang="cs-CZ" dirty="0" err="1"/>
              <a:t>create</a:t>
            </a:r>
            <a:r>
              <a:rPr lang="cs-CZ" dirty="0"/>
              <a:t> </a:t>
            </a:r>
            <a:r>
              <a:rPr lang="cs-CZ" dirty="0" err="1"/>
              <a:t>teams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on 2 </a:t>
            </a:r>
            <a:r>
              <a:rPr lang="cs-CZ" dirty="0" err="1"/>
              <a:t>students</a:t>
            </a:r>
            <a:endParaRPr lang="cs-CZ" dirty="0"/>
          </a:p>
          <a:p>
            <a:pPr lvl="1"/>
            <a:r>
              <a:rPr lang="cs-CZ" dirty="0" err="1"/>
              <a:t>select</a:t>
            </a:r>
            <a:r>
              <a:rPr lang="cs-CZ" dirty="0"/>
              <a:t> 1 (</a:t>
            </a:r>
            <a:r>
              <a:rPr lang="cs-CZ" dirty="0" err="1"/>
              <a:t>of</a:t>
            </a:r>
            <a:r>
              <a:rPr lang="cs-CZ" dirty="0"/>
              <a:t> 6) priority </a:t>
            </a:r>
            <a:r>
              <a:rPr lang="cs-CZ" dirty="0" err="1"/>
              <a:t>objectives</a:t>
            </a:r>
            <a:endParaRPr lang="cs-CZ" dirty="0"/>
          </a:p>
          <a:p>
            <a:pPr lvl="1"/>
            <a:r>
              <a:rPr lang="en-GB" dirty="0"/>
              <a:t>set a </a:t>
            </a:r>
            <a:r>
              <a:rPr lang="cs-CZ" dirty="0" err="1"/>
              <a:t>rate</a:t>
            </a:r>
            <a:r>
              <a:rPr lang="en-GB" dirty="0"/>
              <a:t> of </a:t>
            </a:r>
            <a:r>
              <a:rPr lang="cs-CZ" dirty="0" err="1"/>
              <a:t>its</a:t>
            </a:r>
            <a:r>
              <a:rPr lang="en-GB" dirty="0"/>
              <a:t> fulfilment</a:t>
            </a:r>
            <a:endParaRPr lang="cs-CZ" dirty="0"/>
          </a:p>
          <a:p>
            <a:pPr lvl="1"/>
            <a:r>
              <a:rPr lang="cs-CZ" dirty="0" err="1"/>
              <a:t>method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determining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cs-CZ" dirty="0"/>
          </a:p>
          <a:p>
            <a:pPr lvl="1"/>
            <a:r>
              <a:rPr lang="cs-CZ" dirty="0" err="1"/>
              <a:t>describe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data </a:t>
            </a:r>
            <a:r>
              <a:rPr lang="cs-CZ" dirty="0" err="1"/>
              <a:t>used</a:t>
            </a:r>
            <a:endParaRPr lang="cs-CZ" dirty="0"/>
          </a:p>
          <a:p>
            <a:pPr lvl="1"/>
            <a:r>
              <a:rPr lang="cs-CZ" dirty="0" err="1"/>
              <a:t>withdraw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recommendation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Upload 1 </a:t>
            </a:r>
            <a:r>
              <a:rPr lang="cs-CZ" dirty="0" err="1"/>
              <a:t>page</a:t>
            </a:r>
            <a:r>
              <a:rPr lang="cs-CZ" dirty="0"/>
              <a:t> </a:t>
            </a:r>
            <a:r>
              <a:rPr lang="cs-CZ" dirty="0" err="1"/>
              <a:t>document</a:t>
            </a:r>
            <a:r>
              <a:rPr lang="cs-CZ" dirty="0"/>
              <a:t> – </a:t>
            </a:r>
            <a:r>
              <a:rPr lang="cs-CZ" dirty="0" err="1"/>
              <a:t>managerial</a:t>
            </a:r>
            <a:r>
              <a:rPr lang="cs-CZ" dirty="0"/>
              <a:t> </a:t>
            </a:r>
            <a:r>
              <a:rPr lang="cs-CZ"/>
              <a:t>summary:</a:t>
            </a:r>
            <a:endParaRPr lang="cs-CZ" dirty="0"/>
          </a:p>
          <a:p>
            <a:pPr lvl="2"/>
            <a:r>
              <a:rPr lang="cs-CZ" dirty="0">
                <a:hlinkClick r:id="rId3"/>
              </a:rPr>
              <a:t>https://is.muni.cz/auth/el/econ/podzim2024/MPR_TSCC/ode/2024-11-20_policy_objective_assessment/?strpo=undefined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793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3167364"/>
            <a:ext cx="5274419" cy="1055630"/>
          </a:xfrm>
        </p:spPr>
        <p:txBody>
          <a:bodyPr/>
          <a:lstStyle/>
          <a:p>
            <a:pPr algn="ctr"/>
            <a:r>
              <a:rPr lang="en-US" dirty="0"/>
              <a:t>Thank you for your attention</a:t>
            </a:r>
          </a:p>
        </p:txBody>
      </p:sp>
      <p:sp>
        <p:nvSpPr>
          <p:cNvPr id="5" name="Nadpis 3">
            <a:extLst>
              <a:ext uri="{FF2B5EF4-FFF2-40B4-BE49-F238E27FC236}">
                <a16:creationId xmlns:a16="http://schemas.microsoft.com/office/drawing/2014/main" id="{8DAC8759-22DC-6F9A-F30F-5BBCA0103103}"/>
              </a:ext>
            </a:extLst>
          </p:cNvPr>
          <p:cNvSpPr txBox="1">
            <a:spLocks/>
          </p:cNvSpPr>
          <p:nvPr/>
        </p:nvSpPr>
        <p:spPr>
          <a:xfrm>
            <a:off x="6096000" y="3167365"/>
            <a:ext cx="5631712" cy="10556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kern="0" dirty="0"/>
              <a:t>Děkuji za pozornost</a:t>
            </a:r>
            <a:endParaRPr lang="en-US" kern="0" dirty="0"/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61EFF721-8240-B032-217D-64BEE031E5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sz="1200" b="0" dirty="0"/>
              <a:t>MPR_TSCC Tourism Sustainability and Climate Change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85366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0D895E0-2308-8A16-0FCF-A9CFFCFEDA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5AB063-BCC7-05AA-32CA-C914EDADF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467591-1AB6-032A-579E-5D96FAF25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E637AC51-69FB-A107-F979-D9B84F3E6C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sz="1200" b="0" dirty="0"/>
              <a:t>MPR_TSCC Tourism Sustainability and Climate Change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10158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2657439-052D-899B-0E68-3FB4FDD486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z="1200" b="0" dirty="0"/>
              <a:t>MPR_TSCC Tourism Sustainability and Climate Change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28D520-64A0-C9A0-365F-9B3565A8F8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38E19A-3B39-C15F-E0EC-3D13EB1350D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4" y="1026569"/>
            <a:ext cx="11060149" cy="288439"/>
          </a:xfrm>
        </p:spPr>
        <p:txBody>
          <a:bodyPr/>
          <a:lstStyle/>
          <a:p>
            <a:r>
              <a:rPr lang="cs-CZ" dirty="0" err="1"/>
              <a:t>Chapters</a:t>
            </a:r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FF60C22D-F579-20CC-ED36-1C24C620F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31504"/>
          </a:xfrm>
        </p:spPr>
        <p:txBody>
          <a:bodyPr/>
          <a:lstStyle/>
          <a:p>
            <a:r>
              <a:rPr lang="cs-CZ" dirty="0" err="1"/>
              <a:t>Content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D405C20B-D6CE-3712-0F7B-6A88D03ED150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531088"/>
            <a:ext cx="11060148" cy="4310415"/>
          </a:xfrm>
        </p:spPr>
        <p:txBody>
          <a:bodyPr/>
          <a:lstStyle/>
          <a:p>
            <a:endParaRPr lang="cs-CZ" dirty="0"/>
          </a:p>
          <a:p>
            <a:r>
              <a:rPr lang="cs-CZ" dirty="0" err="1"/>
              <a:t>Introduction</a:t>
            </a:r>
            <a:endParaRPr lang="cs-CZ" dirty="0"/>
          </a:p>
          <a:p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measures</a:t>
            </a:r>
            <a:endParaRPr lang="cs-CZ" dirty="0"/>
          </a:p>
          <a:p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measures</a:t>
            </a:r>
            <a:endParaRPr lang="cs-CZ" dirty="0"/>
          </a:p>
          <a:p>
            <a:r>
              <a:rPr lang="cs-CZ" dirty="0" err="1"/>
              <a:t>Other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4166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CDEE4C-3F62-4732-DAEE-3A44E0CC7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DD6E426-2AF8-2FE7-9FA0-5B9FE97FC7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z="1200" b="0" dirty="0"/>
              <a:t>MPR_TSCC Tourism Sustainability and Climate Change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C3E665-0B4C-9A93-C47F-BF876C24CF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CE90E40-A80C-9333-C00A-29AE725EAC8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4" y="1026569"/>
            <a:ext cx="11060149" cy="288439"/>
          </a:xfrm>
        </p:spPr>
        <p:txBody>
          <a:bodyPr/>
          <a:lstStyle/>
          <a:p>
            <a:r>
              <a:rPr lang="cs-CZ" dirty="0" err="1"/>
              <a:t>Objective</a:t>
            </a:r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9FA096EC-EE8F-FE3F-2031-9EA1C387A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31504"/>
          </a:xfrm>
        </p:spPr>
        <p:txBody>
          <a:bodyPr/>
          <a:lstStyle/>
          <a:p>
            <a:r>
              <a:rPr lang="cs-CZ" dirty="0" err="1"/>
              <a:t>Introduction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DCD73E52-BE8E-2652-0620-94C208A3E3D9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531088"/>
            <a:ext cx="11060148" cy="4310415"/>
          </a:xfrm>
        </p:spPr>
        <p:txBody>
          <a:bodyPr/>
          <a:lstStyle/>
          <a:p>
            <a:r>
              <a:rPr lang="en-GB" dirty="0"/>
              <a:t>to ensure a socially acceptable quality of the environment</a:t>
            </a:r>
            <a:endParaRPr lang="cs-CZ" dirty="0"/>
          </a:p>
          <a:p>
            <a:pPr lvl="1"/>
            <a:r>
              <a:rPr lang="en-GB" dirty="0"/>
              <a:t>socially optimal environmental quality</a:t>
            </a:r>
            <a:endParaRPr lang="cs-CZ" dirty="0"/>
          </a:p>
          <a:p>
            <a:pPr lvl="1"/>
            <a:r>
              <a:rPr lang="en-GB" dirty="0"/>
              <a:t>optimal level of environmental pollution</a:t>
            </a:r>
            <a:endParaRPr lang="cs-CZ" dirty="0"/>
          </a:p>
          <a:p>
            <a:endParaRPr lang="cs-CZ" dirty="0"/>
          </a:p>
          <a:p>
            <a:r>
              <a:rPr lang="cs-CZ" dirty="0"/>
              <a:t>m</a:t>
            </a:r>
            <a:r>
              <a:rPr lang="en-GB" dirty="0" err="1"/>
              <a:t>eans</a:t>
            </a:r>
            <a:r>
              <a:rPr lang="en-GB" dirty="0"/>
              <a:t> of achieving environmental policy objectives</a:t>
            </a:r>
            <a:endParaRPr lang="cs-CZ" dirty="0"/>
          </a:p>
          <a:p>
            <a:pPr lvl="1"/>
            <a:r>
              <a:rPr lang="cs-CZ" dirty="0"/>
              <a:t>m</a:t>
            </a:r>
            <a:r>
              <a:rPr lang="en-GB" dirty="0" err="1"/>
              <a:t>eans</a:t>
            </a:r>
            <a:r>
              <a:rPr lang="en-GB" dirty="0"/>
              <a:t> and methods by which the state achieves its national environmental policy objectives</a:t>
            </a:r>
            <a:endParaRPr lang="cs-CZ" dirty="0"/>
          </a:p>
          <a:p>
            <a:pPr lvl="1"/>
            <a:r>
              <a:rPr lang="en-GB" dirty="0"/>
              <a:t>means and methods of influencing people's behaviour in relation to the environment</a:t>
            </a:r>
            <a:endParaRPr lang="cs-CZ" dirty="0"/>
          </a:p>
          <a:p>
            <a:pPr lvl="1"/>
            <a:r>
              <a:rPr lang="en-GB" dirty="0"/>
              <a:t>direct influence on the state of the environment and indirect influence on the state of the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9748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A539A-08A7-EBA6-D3C6-53C6134040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7B8171E-42DE-688A-7316-AF25EEDBD1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z="1200" b="0" dirty="0"/>
              <a:t>MPR_TSCC Tourism Sustainability and Climate Change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AD7FFD-4905-0017-E5E8-F29BE7662D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558A13-D113-D32A-5645-284F296A4AD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4" y="1026569"/>
            <a:ext cx="11060149" cy="288439"/>
          </a:xfrm>
        </p:spPr>
        <p:txBody>
          <a:bodyPr/>
          <a:lstStyle/>
          <a:p>
            <a:r>
              <a:rPr lang="cs-CZ" dirty="0" err="1"/>
              <a:t>Socially</a:t>
            </a:r>
            <a:r>
              <a:rPr lang="cs-CZ" dirty="0"/>
              <a:t> </a:t>
            </a:r>
            <a:r>
              <a:rPr lang="cs-CZ" dirty="0" err="1"/>
              <a:t>acceptable</a:t>
            </a:r>
            <a:r>
              <a:rPr lang="cs-CZ" dirty="0"/>
              <a:t> level/</a:t>
            </a:r>
            <a:r>
              <a:rPr lang="cs-CZ" dirty="0" err="1"/>
              <a:t>quality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environment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F26833B9-E6E2-B750-FA36-3BC422A06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31504"/>
          </a:xfrm>
        </p:spPr>
        <p:txBody>
          <a:bodyPr/>
          <a:lstStyle/>
          <a:p>
            <a:r>
              <a:rPr lang="cs-CZ" dirty="0" err="1"/>
              <a:t>Introduction</a:t>
            </a:r>
            <a:endParaRPr lang="cs-CZ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D615194-5FA2-D3DC-5003-C7EABA7AE4A7}"/>
              </a:ext>
            </a:extLst>
          </p:cNvPr>
          <p:cNvPicPr>
            <a:picLocks noGrp="1" noChangeAspect="1"/>
          </p:cNvPicPr>
          <p:nvPr>
            <p:ph idx="29"/>
          </p:nvPr>
        </p:nvPicPr>
        <p:blipFill>
          <a:blip r:embed="rId2"/>
          <a:stretch>
            <a:fillRect/>
          </a:stretch>
        </p:blipFill>
        <p:spPr>
          <a:xfrm>
            <a:off x="2800633" y="1685173"/>
            <a:ext cx="5524840" cy="4137323"/>
          </a:xfrm>
        </p:spPr>
      </p:pic>
    </p:spTree>
    <p:extLst>
      <p:ext uri="{BB962C8B-B14F-4D97-AF65-F5344CB8AC3E}">
        <p14:creationId xmlns:p14="http://schemas.microsoft.com/office/powerpoint/2010/main" val="671442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8171FB-1A34-D532-0BA3-191E494D50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186E8BF9-F6D1-B8F0-E340-5A4C2C2DCBD5}"/>
              </a:ext>
            </a:extLst>
          </p:cNvPr>
          <p:cNvPicPr>
            <a:picLocks noGrp="1" noChangeAspect="1"/>
          </p:cNvPicPr>
          <p:nvPr>
            <p:ph idx="29"/>
          </p:nvPr>
        </p:nvPicPr>
        <p:blipFill>
          <a:blip r:embed="rId2"/>
          <a:stretch>
            <a:fillRect/>
          </a:stretch>
        </p:blipFill>
        <p:spPr>
          <a:xfrm>
            <a:off x="411128" y="1108645"/>
            <a:ext cx="11598410" cy="5119355"/>
          </a:xfrm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763830-F85A-B956-6F4A-3520A4E6BA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z="1200" b="0" dirty="0"/>
              <a:t>MPR_TSCC Tourism Sustainability and Climate Change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8E5427-D6E2-A394-2E4C-1FA7397D72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AFB5E7D-6F01-8C44-4796-9E221F9E300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4" y="1026569"/>
            <a:ext cx="11060149" cy="288439"/>
          </a:xfrm>
        </p:spPr>
        <p:txBody>
          <a:bodyPr/>
          <a:lstStyle/>
          <a:p>
            <a:r>
              <a:rPr lang="cs-CZ" dirty="0" err="1"/>
              <a:t>Microeconomic</a:t>
            </a:r>
            <a:r>
              <a:rPr lang="cs-CZ" dirty="0"/>
              <a:t> optimu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DBD9F361-B8B3-2C93-5B1C-984DD0A1A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31504"/>
          </a:xfrm>
        </p:spPr>
        <p:txBody>
          <a:bodyPr/>
          <a:lstStyle/>
          <a:p>
            <a:r>
              <a:rPr lang="cs-CZ" dirty="0" err="1"/>
              <a:t>Introduction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796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7F5890-2C3E-393D-69B1-50881CCCC2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B484E43-B524-6A4C-D94E-3388D5EA16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z="1200" b="0" dirty="0"/>
              <a:t>MPR_TSCC Tourism Sustainability and Climate Change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4A8D3B-4FCA-1F0B-55D7-CB2D47BE5E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8115739-0ACA-5244-7B25-0DDA0E75A7C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4" y="1026569"/>
            <a:ext cx="11060149" cy="288439"/>
          </a:xfrm>
        </p:spPr>
        <p:txBody>
          <a:bodyPr/>
          <a:lstStyle/>
          <a:p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instruments</a:t>
            </a:r>
            <a:r>
              <a:rPr lang="cs-CZ" dirty="0"/>
              <a:t> 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E0079B2-86BB-F3D4-FCA4-B265F5149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31504"/>
          </a:xfrm>
        </p:spPr>
        <p:txBody>
          <a:bodyPr/>
          <a:lstStyle/>
          <a:p>
            <a:r>
              <a:rPr lang="cs-CZ" dirty="0" err="1"/>
              <a:t>Introduction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DDE615A8-9F66-9ACF-A659-165B2586DBA0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531088"/>
            <a:ext cx="11060148" cy="4310415"/>
          </a:xfrm>
        </p:spPr>
        <p:txBody>
          <a:bodyPr/>
          <a:lstStyle/>
          <a:p>
            <a:r>
              <a:rPr lang="cs-CZ" dirty="0"/>
              <a:t>instrument mix</a:t>
            </a:r>
          </a:p>
          <a:p>
            <a:r>
              <a:rPr lang="cs-CZ" dirty="0" err="1"/>
              <a:t>simultaneous</a:t>
            </a:r>
            <a:r>
              <a:rPr lang="cs-CZ" dirty="0"/>
              <a:t> </a:t>
            </a:r>
            <a:r>
              <a:rPr lang="cs-CZ" dirty="0" err="1"/>
              <a:t>effects</a:t>
            </a:r>
            <a:endParaRPr lang="cs-CZ" dirty="0"/>
          </a:p>
          <a:p>
            <a:pPr lvl="1"/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tool</a:t>
            </a:r>
            <a:r>
              <a:rPr lang="cs-CZ" dirty="0"/>
              <a:t> </a:t>
            </a:r>
            <a:r>
              <a:rPr lang="cs-CZ" dirty="0" err="1"/>
              <a:t>addresses</a:t>
            </a:r>
            <a:r>
              <a:rPr lang="cs-CZ" dirty="0"/>
              <a:t> </a:t>
            </a:r>
            <a:r>
              <a:rPr lang="cs-CZ" dirty="0" err="1"/>
              <a:t>several</a:t>
            </a:r>
            <a:r>
              <a:rPr lang="cs-CZ" dirty="0"/>
              <a:t> </a:t>
            </a:r>
            <a:r>
              <a:rPr lang="cs-CZ" dirty="0" err="1"/>
              <a:t>environmental</a:t>
            </a:r>
            <a:r>
              <a:rPr lang="cs-CZ" dirty="0"/>
              <a:t> </a:t>
            </a:r>
            <a:r>
              <a:rPr lang="cs-CZ" dirty="0" err="1"/>
              <a:t>problems</a:t>
            </a:r>
            <a:endParaRPr lang="cs-CZ" dirty="0"/>
          </a:p>
          <a:p>
            <a:pPr lvl="1"/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territory</a:t>
            </a:r>
            <a:r>
              <a:rPr lang="cs-CZ" dirty="0"/>
              <a:t> </a:t>
            </a:r>
            <a:r>
              <a:rPr lang="cs-CZ" dirty="0" err="1"/>
              <a:t>protection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contradictory</a:t>
            </a:r>
            <a:r>
              <a:rPr lang="cs-CZ" dirty="0"/>
              <a:t> </a:t>
            </a:r>
            <a:r>
              <a:rPr lang="cs-CZ" dirty="0" err="1"/>
              <a:t>effects</a:t>
            </a:r>
            <a:endParaRPr lang="cs-CZ" dirty="0"/>
          </a:p>
          <a:p>
            <a:pPr lvl="1"/>
            <a:r>
              <a:rPr lang="cs-CZ" dirty="0"/>
              <a:t>transfer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pollution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environmental</a:t>
            </a:r>
            <a:r>
              <a:rPr lang="cs-CZ" dirty="0"/>
              <a:t> </a:t>
            </a:r>
            <a:r>
              <a:rPr lang="cs-CZ" dirty="0" err="1"/>
              <a:t>components</a:t>
            </a:r>
            <a:endParaRPr lang="cs-CZ" dirty="0"/>
          </a:p>
          <a:p>
            <a:pPr lvl="1"/>
            <a:r>
              <a:rPr lang="cs-CZ" dirty="0" err="1"/>
              <a:t>e.g</a:t>
            </a:r>
            <a:r>
              <a:rPr lang="cs-CZ" dirty="0"/>
              <a:t>. EV</a:t>
            </a:r>
          </a:p>
          <a:p>
            <a:pPr lvl="1"/>
            <a:endParaRPr lang="cs-CZ" dirty="0"/>
          </a:p>
          <a:p>
            <a:pPr lvl="1"/>
            <a:r>
              <a:rPr lang="cs-CZ" dirty="0" err="1"/>
              <a:t>conflict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sectoral</a:t>
            </a:r>
            <a:r>
              <a:rPr lang="cs-CZ" dirty="0"/>
              <a:t> </a:t>
            </a:r>
            <a:r>
              <a:rPr lang="cs-CZ" dirty="0" err="1"/>
              <a:t>policies</a:t>
            </a:r>
            <a:endParaRPr lang="cs-CZ" dirty="0"/>
          </a:p>
          <a:p>
            <a:pPr lvl="1"/>
            <a:r>
              <a:rPr lang="cs-CZ" dirty="0" err="1"/>
              <a:t>e.g</a:t>
            </a:r>
            <a:r>
              <a:rPr lang="cs-CZ" dirty="0"/>
              <a:t>. o</a:t>
            </a:r>
            <a:r>
              <a:rPr lang="en-GB" dirty="0" err="1"/>
              <a:t>bligation</a:t>
            </a:r>
            <a:r>
              <a:rPr lang="en-GB" dirty="0"/>
              <a:t> to blend biofuels into fuel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429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AF65FD-F95C-35DB-2EA9-35B6EAEEE4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636AAC9-9392-9199-4F28-52BEC15D9B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z="1200" b="0" dirty="0"/>
              <a:t>MPR_TSCC Tourism Sustainability and Climate Change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FEB781-C25D-4757-FF2F-040C240BEC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26BB6B3-1149-849A-3DAE-F3CC3CD02A5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4" y="1026569"/>
            <a:ext cx="11060149" cy="288439"/>
          </a:xfrm>
        </p:spPr>
        <p:txBody>
          <a:bodyPr/>
          <a:lstStyle/>
          <a:p>
            <a:r>
              <a:rPr lang="cs-CZ" dirty="0" err="1"/>
              <a:t>Classification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tools</a:t>
            </a:r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F5F6210-A9E6-6136-1731-BD94CA9F4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31504"/>
          </a:xfrm>
        </p:spPr>
        <p:txBody>
          <a:bodyPr/>
          <a:lstStyle/>
          <a:p>
            <a:r>
              <a:rPr lang="cs-CZ" dirty="0" err="1"/>
              <a:t>Introduction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4372F1E0-1731-20BF-9398-D9577E78966C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531088"/>
            <a:ext cx="11060148" cy="4310415"/>
          </a:xfrm>
        </p:spPr>
        <p:txBody>
          <a:bodyPr/>
          <a:lstStyle/>
          <a:p>
            <a:r>
              <a:rPr lang="en-GB" dirty="0"/>
              <a:t>By form of stimulation</a:t>
            </a:r>
            <a:endParaRPr lang="cs-CZ" dirty="0"/>
          </a:p>
          <a:p>
            <a:pPr lvl="1"/>
            <a:r>
              <a:rPr lang="en-GB" dirty="0"/>
              <a:t>Positive stimulation tools</a:t>
            </a:r>
            <a:endParaRPr lang="cs-CZ" dirty="0"/>
          </a:p>
          <a:p>
            <a:pPr lvl="1"/>
            <a:r>
              <a:rPr lang="en-GB" dirty="0"/>
              <a:t>Negative stimulation tools</a:t>
            </a:r>
            <a:endParaRPr lang="cs-CZ" dirty="0"/>
          </a:p>
          <a:p>
            <a:r>
              <a:rPr lang="en-GB" dirty="0"/>
              <a:t>By mode of action:</a:t>
            </a:r>
            <a:endParaRPr lang="cs-CZ" dirty="0"/>
          </a:p>
          <a:p>
            <a:pPr lvl="1"/>
            <a:r>
              <a:rPr lang="en-GB" dirty="0"/>
              <a:t>Administrative (normative)</a:t>
            </a:r>
            <a:r>
              <a:rPr lang="cs-CZ" dirty="0"/>
              <a:t> / </a:t>
            </a:r>
            <a:r>
              <a:rPr lang="en-GB" dirty="0"/>
              <a:t>Institutional tools</a:t>
            </a:r>
            <a:r>
              <a:rPr lang="cs-CZ" dirty="0"/>
              <a:t> (</a:t>
            </a:r>
            <a:r>
              <a:rPr lang="cs-CZ" dirty="0" err="1"/>
              <a:t>organisation</a:t>
            </a:r>
            <a:r>
              <a:rPr lang="cs-CZ" dirty="0"/>
              <a:t>, </a:t>
            </a:r>
            <a:r>
              <a:rPr lang="cs-CZ" dirty="0" err="1"/>
              <a:t>regulatory</a:t>
            </a:r>
            <a:r>
              <a:rPr lang="cs-CZ" dirty="0"/>
              <a:t>)</a:t>
            </a:r>
          </a:p>
          <a:p>
            <a:pPr lvl="1"/>
            <a:r>
              <a:rPr lang="en-GB" dirty="0"/>
              <a:t>Economic - allow choice</a:t>
            </a:r>
            <a:endParaRPr lang="cs-CZ" dirty="0"/>
          </a:p>
          <a:p>
            <a:pPr lvl="1"/>
            <a:r>
              <a:rPr lang="en-GB" dirty="0"/>
              <a:t>Other</a:t>
            </a:r>
            <a:endParaRPr lang="cs-CZ" dirty="0"/>
          </a:p>
          <a:p>
            <a:pPr lvl="1"/>
            <a:r>
              <a:rPr lang="en-GB" dirty="0"/>
              <a:t>Information tools</a:t>
            </a:r>
            <a:endParaRPr lang="cs-CZ" dirty="0"/>
          </a:p>
          <a:p>
            <a:pPr lvl="1"/>
            <a:r>
              <a:rPr lang="en-GB" dirty="0"/>
              <a:t>Educational, training and awareness-raising tools</a:t>
            </a:r>
            <a:endParaRPr lang="cs-CZ" dirty="0"/>
          </a:p>
          <a:p>
            <a:pPr lvl="1"/>
            <a:r>
              <a:rPr lang="en-GB" dirty="0"/>
              <a:t>Voluntary tools</a:t>
            </a:r>
            <a:endParaRPr lang="cs-CZ" dirty="0"/>
          </a:p>
          <a:p>
            <a:pPr lvl="1"/>
            <a:r>
              <a:rPr lang="en-GB" dirty="0"/>
              <a:t>conceptual tools</a:t>
            </a:r>
            <a:endParaRPr lang="cs-CZ" dirty="0"/>
          </a:p>
          <a:p>
            <a:pPr lvl="1"/>
            <a:r>
              <a:rPr lang="en-GB" dirty="0"/>
              <a:t>spatial planning</a:t>
            </a:r>
            <a:endParaRPr lang="cs-CZ" dirty="0"/>
          </a:p>
          <a:p>
            <a:pPr lvl="1"/>
            <a:r>
              <a:rPr lang="en-GB" dirty="0"/>
              <a:t>science and research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6352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60154B-60DE-FFF3-FDF3-D221E02CDA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35D618B-5120-CEB9-2B6F-B8837B0F0A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z="1200" b="0" dirty="0"/>
              <a:t>MPR_TSCC Tourism Sustainability and Climate Change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6E316F-C15A-AF07-7D55-DF246F6D1A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76BB1D5-C1CC-30C2-7228-F2A7E827356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4" y="1026569"/>
            <a:ext cx="11060149" cy="288439"/>
          </a:xfrm>
        </p:spPr>
        <p:txBody>
          <a:bodyPr/>
          <a:lstStyle/>
          <a:p>
            <a:r>
              <a:rPr lang="cs-CZ" dirty="0" err="1"/>
              <a:t>Measures</a:t>
            </a:r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2073C955-6D89-54C8-84EB-7E174581D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31504"/>
          </a:xfrm>
        </p:spPr>
        <p:txBody>
          <a:bodyPr/>
          <a:lstStyle/>
          <a:p>
            <a:r>
              <a:rPr lang="cs-CZ" dirty="0" err="1"/>
              <a:t>Introduction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E91A2B6D-3FBC-6116-3721-C03275855BD0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531088"/>
            <a:ext cx="11060148" cy="4310415"/>
          </a:xfrm>
        </p:spPr>
        <p:txBody>
          <a:bodyPr/>
          <a:lstStyle/>
          <a:p>
            <a:r>
              <a:rPr lang="cs-CZ" dirty="0" err="1"/>
              <a:t>Characteristics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tools</a:t>
            </a:r>
            <a:endParaRPr lang="cs-CZ" dirty="0"/>
          </a:p>
          <a:p>
            <a:r>
              <a:rPr lang="cs-CZ" dirty="0" err="1"/>
              <a:t>Objectives</a:t>
            </a:r>
            <a:endParaRPr lang="cs-CZ" dirty="0"/>
          </a:p>
          <a:p>
            <a:pPr lvl="1"/>
            <a:r>
              <a:rPr lang="cs-CZ" dirty="0" err="1"/>
              <a:t>Efficiency</a:t>
            </a:r>
            <a:endParaRPr lang="cs-CZ" dirty="0"/>
          </a:p>
          <a:p>
            <a:pPr lvl="1"/>
            <a:r>
              <a:rPr lang="cs-CZ" dirty="0" err="1"/>
              <a:t>Effectiviness</a:t>
            </a:r>
            <a:endParaRPr lang="cs-CZ" dirty="0"/>
          </a:p>
          <a:p>
            <a:pPr lvl="1"/>
            <a:r>
              <a:rPr lang="cs-CZ" dirty="0" err="1"/>
              <a:t>Prevention</a:t>
            </a:r>
            <a:endParaRPr lang="cs-CZ" dirty="0"/>
          </a:p>
          <a:p>
            <a:r>
              <a:rPr lang="cs-CZ" dirty="0" err="1"/>
              <a:t>Functions</a:t>
            </a:r>
            <a:endParaRPr lang="cs-CZ" dirty="0"/>
          </a:p>
          <a:p>
            <a:r>
              <a:rPr lang="cs-CZ" dirty="0" err="1"/>
              <a:t>Fiscal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 x </a:t>
            </a:r>
            <a:r>
              <a:rPr lang="cs-CZ" dirty="0" err="1"/>
              <a:t>incentive</a:t>
            </a:r>
            <a:r>
              <a:rPr lang="cs-CZ" dirty="0"/>
              <a:t>/</a:t>
            </a:r>
            <a:r>
              <a:rPr lang="cs-CZ" dirty="0" err="1"/>
              <a:t>motivation</a:t>
            </a:r>
            <a:r>
              <a:rPr lang="cs-CZ" dirty="0"/>
              <a:t> </a:t>
            </a:r>
            <a:r>
              <a:rPr lang="cs-CZ" dirty="0" err="1"/>
              <a:t>function</a:t>
            </a:r>
            <a:endParaRPr lang="cs-CZ" dirty="0"/>
          </a:p>
          <a:p>
            <a:r>
              <a:rPr lang="cs-CZ" dirty="0" err="1"/>
              <a:t>Criteria</a:t>
            </a:r>
            <a:endParaRPr lang="cs-CZ" dirty="0"/>
          </a:p>
          <a:p>
            <a:pPr lvl="1"/>
            <a:r>
              <a:rPr lang="cs-CZ" dirty="0" err="1"/>
              <a:t>Transparency</a:t>
            </a:r>
            <a:endParaRPr lang="cs-CZ" dirty="0"/>
          </a:p>
          <a:p>
            <a:pPr lvl="1"/>
            <a:r>
              <a:rPr lang="cs-CZ" dirty="0" err="1"/>
              <a:t>Simplicity</a:t>
            </a:r>
            <a:endParaRPr lang="cs-CZ" dirty="0"/>
          </a:p>
          <a:p>
            <a:pPr lvl="1"/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simplicity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7441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5A05CD-666A-037B-0233-30B77F45B4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D748F7-D83B-3EC2-73AF-C697318CB4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z="1200" b="0" dirty="0"/>
              <a:t>MPR_TSCC Tourism Sustainability and Climate Change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13E574-2C60-EC56-26B1-4789B4E724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689C4DB-076B-15CC-0BEC-AF8553DB0A8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000" y="719601"/>
            <a:ext cx="11060149" cy="288439"/>
          </a:xfrm>
        </p:spPr>
        <p:txBody>
          <a:bodyPr/>
          <a:lstStyle/>
          <a:p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tools</a:t>
            </a:r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88F92D8C-C967-151E-7353-A48D2E4F2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54640"/>
            <a:ext cx="10753200" cy="531504"/>
          </a:xfrm>
        </p:spPr>
        <p:txBody>
          <a:bodyPr/>
          <a:lstStyle/>
          <a:p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measures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983A2112-64FC-2167-11DD-CF3362BAED3F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02014" y="1140916"/>
            <a:ext cx="7031135" cy="5087084"/>
          </a:xfrm>
        </p:spPr>
        <p:txBody>
          <a:bodyPr/>
          <a:lstStyle/>
          <a:p>
            <a:r>
              <a:rPr lang="cs-CZ" dirty="0" err="1"/>
              <a:t>Predominant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environmental</a:t>
            </a:r>
            <a:r>
              <a:rPr lang="cs-CZ" dirty="0"/>
              <a:t> </a:t>
            </a:r>
            <a:r>
              <a:rPr lang="cs-CZ" dirty="0" err="1"/>
              <a:t>regulation</a:t>
            </a:r>
            <a:endParaRPr lang="cs-CZ" dirty="0"/>
          </a:p>
          <a:p>
            <a:r>
              <a:rPr lang="cs-CZ" dirty="0" err="1"/>
              <a:t>Injunctions</a:t>
            </a:r>
            <a:r>
              <a:rPr lang="cs-CZ" dirty="0"/>
              <a:t> and </a:t>
            </a:r>
            <a:r>
              <a:rPr lang="cs-CZ" dirty="0" err="1"/>
              <a:t>prohibitions</a:t>
            </a:r>
            <a:endParaRPr lang="cs-CZ" dirty="0"/>
          </a:p>
          <a:p>
            <a:pPr lvl="1"/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activities</a:t>
            </a:r>
            <a:r>
              <a:rPr lang="cs-CZ" dirty="0"/>
              <a:t> </a:t>
            </a:r>
            <a:r>
              <a:rPr lang="cs-CZ" dirty="0" err="1"/>
              <a:t>prohibited</a:t>
            </a:r>
            <a:r>
              <a:rPr lang="cs-CZ" dirty="0"/>
              <a:t> in </a:t>
            </a:r>
            <a:r>
              <a:rPr lang="cs-CZ" dirty="0" err="1"/>
              <a:t>Zone</a:t>
            </a:r>
            <a:r>
              <a:rPr lang="cs-CZ" dirty="0"/>
              <a:t> 1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NP</a:t>
            </a:r>
          </a:p>
          <a:p>
            <a:r>
              <a:rPr lang="cs-CZ" dirty="0" err="1"/>
              <a:t>Norms</a:t>
            </a:r>
            <a:r>
              <a:rPr lang="cs-CZ" dirty="0"/>
              <a:t> and </a:t>
            </a:r>
            <a:r>
              <a:rPr lang="cs-CZ" dirty="0" err="1"/>
              <a:t>standards</a:t>
            </a:r>
            <a:endParaRPr lang="cs-CZ" dirty="0"/>
          </a:p>
          <a:p>
            <a:pPr lvl="1"/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technical</a:t>
            </a:r>
            <a:r>
              <a:rPr lang="cs-CZ" dirty="0"/>
              <a:t> </a:t>
            </a:r>
            <a:r>
              <a:rPr lang="cs-CZ" dirty="0" err="1"/>
              <a:t>standards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landfill</a:t>
            </a:r>
            <a:r>
              <a:rPr lang="cs-CZ" dirty="0"/>
              <a:t> </a:t>
            </a:r>
            <a:r>
              <a:rPr lang="cs-CZ" dirty="0" err="1"/>
              <a:t>operation</a:t>
            </a:r>
            <a:endParaRPr lang="cs-CZ" dirty="0"/>
          </a:p>
          <a:p>
            <a:r>
              <a:rPr lang="cs-CZ" dirty="0" err="1"/>
              <a:t>Limits</a:t>
            </a:r>
            <a:r>
              <a:rPr lang="cs-CZ" dirty="0"/>
              <a:t> and </a:t>
            </a:r>
            <a:r>
              <a:rPr lang="cs-CZ" dirty="0" err="1"/>
              <a:t>quotas</a:t>
            </a:r>
            <a:endParaRPr lang="cs-CZ" dirty="0"/>
          </a:p>
          <a:p>
            <a:pPr lvl="1"/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emission</a:t>
            </a:r>
            <a:r>
              <a:rPr lang="cs-CZ" dirty="0"/>
              <a:t>, </a:t>
            </a:r>
            <a:r>
              <a:rPr lang="cs-CZ" dirty="0" err="1"/>
              <a:t>immission</a:t>
            </a:r>
            <a:r>
              <a:rPr lang="cs-CZ" dirty="0"/>
              <a:t>/</a:t>
            </a:r>
            <a:r>
              <a:rPr lang="cs-CZ" dirty="0" err="1"/>
              <a:t>concentration</a:t>
            </a:r>
            <a:r>
              <a:rPr lang="cs-CZ" dirty="0"/>
              <a:t> </a:t>
            </a:r>
            <a:r>
              <a:rPr lang="cs-CZ" dirty="0" err="1"/>
              <a:t>limits</a:t>
            </a:r>
            <a:r>
              <a:rPr lang="cs-CZ" dirty="0"/>
              <a:t>, recycling </a:t>
            </a:r>
            <a:r>
              <a:rPr lang="cs-CZ" dirty="0" err="1"/>
              <a:t>quotas</a:t>
            </a:r>
            <a:endParaRPr lang="cs-CZ" dirty="0"/>
          </a:p>
          <a:p>
            <a:r>
              <a:rPr lang="cs-CZ" dirty="0" err="1"/>
              <a:t>Mandatory</a:t>
            </a:r>
            <a:r>
              <a:rPr lang="cs-CZ" dirty="0"/>
              <a:t> </a:t>
            </a:r>
            <a:r>
              <a:rPr lang="cs-CZ" dirty="0" err="1"/>
              <a:t>procedures</a:t>
            </a:r>
            <a:endParaRPr lang="cs-CZ" dirty="0"/>
          </a:p>
          <a:p>
            <a:pPr lvl="1"/>
            <a:r>
              <a:rPr lang="cs-CZ" dirty="0" err="1"/>
              <a:t>e.g</a:t>
            </a:r>
            <a:r>
              <a:rPr lang="cs-CZ" dirty="0"/>
              <a:t>. EIA</a:t>
            </a:r>
          </a:p>
          <a:p>
            <a:r>
              <a:rPr lang="cs-CZ" dirty="0" err="1"/>
              <a:t>Mandatory</a:t>
            </a:r>
            <a:r>
              <a:rPr lang="cs-CZ" dirty="0"/>
              <a:t> </a:t>
            </a:r>
            <a:r>
              <a:rPr lang="cs-CZ" dirty="0" err="1"/>
              <a:t>technologies</a:t>
            </a:r>
            <a:endParaRPr lang="cs-CZ" dirty="0"/>
          </a:p>
          <a:p>
            <a:pPr lvl="1"/>
            <a:r>
              <a:rPr lang="cs-CZ" dirty="0" err="1"/>
              <a:t>e.g</a:t>
            </a:r>
            <a:r>
              <a:rPr lang="cs-CZ" dirty="0"/>
              <a:t>. BAT (</a:t>
            </a:r>
            <a:r>
              <a:rPr lang="cs-CZ" dirty="0" err="1"/>
              <a:t>best</a:t>
            </a:r>
            <a:r>
              <a:rPr lang="cs-CZ" dirty="0"/>
              <a:t> </a:t>
            </a:r>
            <a:r>
              <a:rPr lang="cs-CZ" dirty="0" err="1"/>
              <a:t>available</a:t>
            </a:r>
            <a:r>
              <a:rPr lang="cs-CZ" dirty="0"/>
              <a:t> </a:t>
            </a:r>
            <a:r>
              <a:rPr lang="cs-CZ" dirty="0" err="1"/>
              <a:t>techniques</a:t>
            </a:r>
            <a:r>
              <a:rPr lang="cs-CZ" dirty="0"/>
              <a:t>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13655BC-B73C-8483-64D8-064E88273D7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9236" r="19784"/>
          <a:stretch/>
        </p:blipFill>
        <p:spPr>
          <a:xfrm>
            <a:off x="6863392" y="1008040"/>
            <a:ext cx="4916757" cy="279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82019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econ-prezentace-16-9-en-v10.potx" id="{CA4D81FE-238A-4A84-B5FE-EF7F9B2E3BBC}" vid="{F2DA8804-0AF2-4B2C-9DC8-D5C2B90AF59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B5F2AF0CBDB647A53481B01212371D" ma:contentTypeVersion="4" ma:contentTypeDescription="Create a new document." ma:contentTypeScope="" ma:versionID="9414f738c66c8d3d07085eec207ff672">
  <xsd:schema xmlns:xsd="http://www.w3.org/2001/XMLSchema" xmlns:xs="http://www.w3.org/2001/XMLSchema" xmlns:p="http://schemas.microsoft.com/office/2006/metadata/properties" xmlns:ns2="16c4a2eb-851f-47f7-8645-cc8b3ed0e0b3" targetNamespace="http://schemas.microsoft.com/office/2006/metadata/properties" ma:root="true" ma:fieldsID="4ec612b68acf0e9cb7c3f1cb76d460be" ns2:_="">
    <xsd:import namespace="16c4a2eb-851f-47f7-8645-cc8b3ed0e0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4a2eb-851f-47f7-8645-cc8b3ed0e0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BDD9CD-97FE-499E-9DA1-5A78D7EFB5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c4a2eb-851f-47f7-8645-cc8b3ed0e0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424E10-756D-4379-8B36-0D075B224C9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E900A43-D70D-4788-90A1-03AE8D594A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muni-econ-prezentace-16-9-en-v10</Template>
  <TotalTime>4954</TotalTime>
  <Words>811</Words>
  <Application>Microsoft Office PowerPoint</Application>
  <PresentationFormat>Widescreen</PresentationFormat>
  <Paragraphs>170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Presentation_MU_EN</vt:lpstr>
      <vt:lpstr>Environmental Protection Measures  Tourism Sustainability and Climate Change MPR_TSCC</vt:lpstr>
      <vt:lpstr>Content</vt:lpstr>
      <vt:lpstr>Introduction</vt:lpstr>
      <vt:lpstr>Introduction</vt:lpstr>
      <vt:lpstr>Introduction</vt:lpstr>
      <vt:lpstr>Introduction</vt:lpstr>
      <vt:lpstr>Introduction</vt:lpstr>
      <vt:lpstr>Introduction</vt:lpstr>
      <vt:lpstr>Administrative measures</vt:lpstr>
      <vt:lpstr>Administrative measures</vt:lpstr>
      <vt:lpstr>Administrative measures</vt:lpstr>
      <vt:lpstr>Economc measures</vt:lpstr>
      <vt:lpstr>Economc measures</vt:lpstr>
      <vt:lpstr>Case Study</vt:lpstr>
      <vt:lpstr>Thank you for your attention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fitzova</dc:creator>
  <cp:lastModifiedBy>Vilém Pařil</cp:lastModifiedBy>
  <cp:revision>163</cp:revision>
  <cp:lastPrinted>1601-01-01T00:00:00Z</cp:lastPrinted>
  <dcterms:created xsi:type="dcterms:W3CDTF">2021-11-03T21:33:54Z</dcterms:created>
  <dcterms:modified xsi:type="dcterms:W3CDTF">2024-11-20T14:10:42Z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0x01010007B5F2AF0CBDB647A53481B01212371D</vt:lpwstr>
  </property>
</Properties>
</file>