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5"/>
  </p:notesMasterIdLst>
  <p:handoutMasterIdLst>
    <p:handoutMasterId r:id="rId56"/>
  </p:handoutMasterIdLst>
  <p:sldIdLst>
    <p:sldId id="256" r:id="rId2"/>
    <p:sldId id="257" r:id="rId3"/>
    <p:sldId id="258" r:id="rId4"/>
    <p:sldId id="296" r:id="rId5"/>
    <p:sldId id="259" r:id="rId6"/>
    <p:sldId id="285" r:id="rId7"/>
    <p:sldId id="260" r:id="rId8"/>
    <p:sldId id="261" r:id="rId9"/>
    <p:sldId id="262" r:id="rId10"/>
    <p:sldId id="292" r:id="rId11"/>
    <p:sldId id="295" r:id="rId12"/>
    <p:sldId id="263" r:id="rId13"/>
    <p:sldId id="264" r:id="rId14"/>
    <p:sldId id="265" r:id="rId15"/>
    <p:sldId id="266" r:id="rId16"/>
    <p:sldId id="267" r:id="rId17"/>
    <p:sldId id="268" r:id="rId18"/>
    <p:sldId id="269" r:id="rId19"/>
    <p:sldId id="287" r:id="rId20"/>
    <p:sldId id="288" r:id="rId21"/>
    <p:sldId id="270" r:id="rId22"/>
    <p:sldId id="291" r:id="rId23"/>
    <p:sldId id="297" r:id="rId24"/>
    <p:sldId id="298" r:id="rId25"/>
    <p:sldId id="300" r:id="rId26"/>
    <p:sldId id="302" r:id="rId27"/>
    <p:sldId id="303" r:id="rId28"/>
    <p:sldId id="305" r:id="rId29"/>
    <p:sldId id="290" r:id="rId30"/>
    <p:sldId id="307" r:id="rId31"/>
    <p:sldId id="306" r:id="rId32"/>
    <p:sldId id="308" r:id="rId33"/>
    <p:sldId id="309" r:id="rId34"/>
    <p:sldId id="271" r:id="rId35"/>
    <p:sldId id="272" r:id="rId36"/>
    <p:sldId id="315" r:id="rId37"/>
    <p:sldId id="316" r:id="rId38"/>
    <p:sldId id="317" r:id="rId39"/>
    <p:sldId id="286" r:id="rId40"/>
    <p:sldId id="275" r:id="rId41"/>
    <p:sldId id="276" r:id="rId42"/>
    <p:sldId id="278" r:id="rId43"/>
    <p:sldId id="310" r:id="rId44"/>
    <p:sldId id="311" r:id="rId45"/>
    <p:sldId id="279" r:id="rId46"/>
    <p:sldId id="280" r:id="rId47"/>
    <p:sldId id="281" r:id="rId48"/>
    <p:sldId id="283" r:id="rId49"/>
    <p:sldId id="284" r:id="rId50"/>
    <p:sldId id="312" r:id="rId51"/>
    <p:sldId id="313" r:id="rId52"/>
    <p:sldId id="314" r:id="rId53"/>
    <p:sldId id="318" r:id="rId5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894CC-3D96-4772-9019-CD8DDF1D411B}" v="852" dt="2024-10-18T09:37:07.532"/>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68" autoAdjust="0"/>
    <p:restoredTop sz="95768" autoAdjust="0"/>
  </p:normalViewPr>
  <p:slideViewPr>
    <p:cSldViewPr snapToGrid="0">
      <p:cViewPr varScale="1">
        <p:scale>
          <a:sx n="121" d="100"/>
          <a:sy n="121" d="100"/>
        </p:scale>
        <p:origin x="102" y="17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ara Alpysbayeva" userId="a0fca240-b64d-4514-9afa-55167a5d0228" providerId="ADAL" clId="{9B5894CC-3D96-4772-9019-CD8DDF1D411B}"/>
    <pc:docChg chg="undo custSel addSld delSld modSld sldOrd">
      <pc:chgData name="Dinara Alpysbayeva" userId="a0fca240-b64d-4514-9afa-55167a5d0228" providerId="ADAL" clId="{9B5894CC-3D96-4772-9019-CD8DDF1D411B}" dt="2024-10-18T09:40:19.779" v="4323" actId="2710"/>
      <pc:docMkLst>
        <pc:docMk/>
      </pc:docMkLst>
      <pc:sldChg chg="addSp modSp mod modClrScheme chgLayout">
        <pc:chgData name="Dinara Alpysbayeva" userId="a0fca240-b64d-4514-9afa-55167a5d0228" providerId="ADAL" clId="{9B5894CC-3D96-4772-9019-CD8DDF1D411B}" dt="2024-10-16T11:19:12.931" v="1624" actId="20577"/>
        <pc:sldMkLst>
          <pc:docMk/>
          <pc:sldMk cId="3039613349" sldId="256"/>
        </pc:sldMkLst>
        <pc:spChg chg="mod ord">
          <ac:chgData name="Dinara Alpysbayeva" userId="a0fca240-b64d-4514-9afa-55167a5d0228" providerId="ADAL" clId="{9B5894CC-3D96-4772-9019-CD8DDF1D411B}" dt="2024-10-14T11:11:09.994" v="251" actId="26606"/>
          <ac:spMkLst>
            <pc:docMk/>
            <pc:sldMk cId="3039613349" sldId="256"/>
            <ac:spMk id="2" creationId="{6178D330-B66C-744A-9DAE-6FE02756516D}"/>
          </ac:spMkLst>
        </pc:spChg>
        <pc:spChg chg="mod ord">
          <ac:chgData name="Dinara Alpysbayeva" userId="a0fca240-b64d-4514-9afa-55167a5d0228" providerId="ADAL" clId="{9B5894CC-3D96-4772-9019-CD8DDF1D411B}" dt="2024-10-14T11:11:09.994" v="251" actId="26606"/>
          <ac:spMkLst>
            <pc:docMk/>
            <pc:sldMk cId="3039613349" sldId="256"/>
            <ac:spMk id="3" creationId="{3CDB8457-0BA6-D54B-A726-511C9A367AE0}"/>
          </ac:spMkLst>
        </pc:spChg>
        <pc:spChg chg="add mod">
          <ac:chgData name="Dinara Alpysbayeva" userId="a0fca240-b64d-4514-9afa-55167a5d0228" providerId="ADAL" clId="{9B5894CC-3D96-4772-9019-CD8DDF1D411B}" dt="2024-10-15T07:36:52.878" v="937" actId="14100"/>
          <ac:spMkLst>
            <pc:docMk/>
            <pc:sldMk cId="3039613349" sldId="256"/>
            <ac:spMk id="5" creationId="{1809342D-D1E4-59A0-D6F4-14792F93AAB1}"/>
          </ac:spMkLst>
        </pc:spChg>
        <pc:spChg chg="mod ord">
          <ac:chgData name="Dinara Alpysbayeva" userId="a0fca240-b64d-4514-9afa-55167a5d0228" providerId="ADAL" clId="{9B5894CC-3D96-4772-9019-CD8DDF1D411B}" dt="2024-10-16T11:19:12.931" v="1624" actId="20577"/>
          <ac:spMkLst>
            <pc:docMk/>
            <pc:sldMk cId="3039613349" sldId="256"/>
            <ac:spMk id="12" creationId="{00000000-0000-0000-0000-000000000000}"/>
          </ac:spMkLst>
        </pc:spChg>
        <pc:spChg chg="mod ord">
          <ac:chgData name="Dinara Alpysbayeva" userId="a0fca240-b64d-4514-9afa-55167a5d0228" providerId="ADAL" clId="{9B5894CC-3D96-4772-9019-CD8DDF1D411B}" dt="2024-10-15T08:53:31.318" v="1114" actId="6549"/>
          <ac:spMkLst>
            <pc:docMk/>
            <pc:sldMk cId="3039613349" sldId="256"/>
            <ac:spMk id="13" creationId="{00000000-0000-0000-0000-000000000000}"/>
          </ac:spMkLst>
        </pc:spChg>
      </pc:sldChg>
      <pc:sldChg chg="addSp delSp modSp mod modClrScheme chgLayout">
        <pc:chgData name="Dinara Alpysbayeva" userId="a0fca240-b64d-4514-9afa-55167a5d0228" providerId="ADAL" clId="{9B5894CC-3D96-4772-9019-CD8DDF1D411B}" dt="2024-10-14T11:16:59.146" v="316" actId="114"/>
        <pc:sldMkLst>
          <pc:docMk/>
          <pc:sldMk cId="2781981085" sldId="257"/>
        </pc:sldMkLst>
        <pc:spChg chg="mod ord">
          <ac:chgData name="Dinara Alpysbayeva" userId="a0fca240-b64d-4514-9afa-55167a5d0228" providerId="ADAL" clId="{9B5894CC-3D96-4772-9019-CD8DDF1D411B}" dt="2024-10-14T11:10:27.673" v="247" actId="700"/>
          <ac:spMkLst>
            <pc:docMk/>
            <pc:sldMk cId="2781981085" sldId="257"/>
            <ac:spMk id="3" creationId="{5DA67FBD-0BC6-F72D-1DD5-1E2A7195E7D4}"/>
          </ac:spMkLst>
        </pc:spChg>
        <pc:spChg chg="mod">
          <ac:chgData name="Dinara Alpysbayeva" userId="a0fca240-b64d-4514-9afa-55167a5d0228" providerId="ADAL" clId="{9B5894CC-3D96-4772-9019-CD8DDF1D411B}" dt="2024-10-14T11:16:59.146" v="316" actId="114"/>
          <ac:spMkLst>
            <pc:docMk/>
            <pc:sldMk cId="2781981085" sldId="257"/>
            <ac:spMk id="7" creationId="{7219E1FF-C1E0-5AD7-189C-68A769307C12}"/>
          </ac:spMkLst>
        </pc:spChg>
        <pc:spChg chg="add del mod ord">
          <ac:chgData name="Dinara Alpysbayeva" userId="a0fca240-b64d-4514-9afa-55167a5d0228" providerId="ADAL" clId="{9B5894CC-3D96-4772-9019-CD8DDF1D411B}" dt="2024-10-14T11:10:27.673" v="247" actId="700"/>
          <ac:spMkLst>
            <pc:docMk/>
            <pc:sldMk cId="2781981085" sldId="257"/>
            <ac:spMk id="8" creationId="{5624B91E-5B5F-CC61-B2CB-A5560377BD12}"/>
          </ac:spMkLst>
        </pc:spChg>
        <pc:graphicFrameChg chg="mod ord">
          <ac:chgData name="Dinara Alpysbayeva" userId="a0fca240-b64d-4514-9afa-55167a5d0228" providerId="ADAL" clId="{9B5894CC-3D96-4772-9019-CD8DDF1D411B}" dt="2024-10-14T11:10:27.673" v="247" actId="700"/>
          <ac:graphicFrameMkLst>
            <pc:docMk/>
            <pc:sldMk cId="2781981085" sldId="257"/>
            <ac:graphicFrameMk id="6" creationId="{F59DB301-6BFE-23E5-96A5-25EDA8751DAC}"/>
          </ac:graphicFrameMkLst>
        </pc:graphicFrameChg>
      </pc:sldChg>
      <pc:sldChg chg="modSp mod">
        <pc:chgData name="Dinara Alpysbayeva" userId="a0fca240-b64d-4514-9afa-55167a5d0228" providerId="ADAL" clId="{9B5894CC-3D96-4772-9019-CD8DDF1D411B}" dt="2024-10-14T11:17:08.530" v="317" actId="114"/>
        <pc:sldMkLst>
          <pc:docMk/>
          <pc:sldMk cId="425298910" sldId="258"/>
        </pc:sldMkLst>
        <pc:spChg chg="mod">
          <ac:chgData name="Dinara Alpysbayeva" userId="a0fca240-b64d-4514-9afa-55167a5d0228" providerId="ADAL" clId="{9B5894CC-3D96-4772-9019-CD8DDF1D411B}" dt="2024-10-14T11:17:08.530" v="317" actId="114"/>
          <ac:spMkLst>
            <pc:docMk/>
            <pc:sldMk cId="425298910" sldId="258"/>
            <ac:spMk id="7" creationId="{52916787-E608-0550-7BB1-673B14FAE7CA}"/>
          </ac:spMkLst>
        </pc:spChg>
        <pc:picChg chg="mod">
          <ac:chgData name="Dinara Alpysbayeva" userId="a0fca240-b64d-4514-9afa-55167a5d0228" providerId="ADAL" clId="{9B5894CC-3D96-4772-9019-CD8DDF1D411B}" dt="2024-10-14T11:11:48.632" v="260" actId="1076"/>
          <ac:picMkLst>
            <pc:docMk/>
            <pc:sldMk cId="425298910" sldId="258"/>
            <ac:picMk id="6" creationId="{08F650BA-439D-F25C-95CE-11A7868B18B2}"/>
          </ac:picMkLst>
        </pc:picChg>
      </pc:sldChg>
      <pc:sldChg chg="addSp delSp modSp mod modClrScheme chgLayout">
        <pc:chgData name="Dinara Alpysbayeva" userId="a0fca240-b64d-4514-9afa-55167a5d0228" providerId="ADAL" clId="{9B5894CC-3D96-4772-9019-CD8DDF1D411B}" dt="2024-10-16T11:26:19.989" v="1631" actId="14100"/>
        <pc:sldMkLst>
          <pc:docMk/>
          <pc:sldMk cId="84867844" sldId="259"/>
        </pc:sldMkLst>
        <pc:spChg chg="mod ord">
          <ac:chgData name="Dinara Alpysbayeva" userId="a0fca240-b64d-4514-9afa-55167a5d0228" providerId="ADAL" clId="{9B5894CC-3D96-4772-9019-CD8DDF1D411B}" dt="2024-10-14T11:10:56.514" v="250" actId="700"/>
          <ac:spMkLst>
            <pc:docMk/>
            <pc:sldMk cId="84867844" sldId="259"/>
            <ac:spMk id="3" creationId="{49E9A641-A585-9FA9-F9D2-9F38B790B4CD}"/>
          </ac:spMkLst>
        </pc:spChg>
        <pc:spChg chg="mod ord">
          <ac:chgData name="Dinara Alpysbayeva" userId="a0fca240-b64d-4514-9afa-55167a5d0228" providerId="ADAL" clId="{9B5894CC-3D96-4772-9019-CD8DDF1D411B}" dt="2024-10-14T11:10:56.514" v="250" actId="700"/>
          <ac:spMkLst>
            <pc:docMk/>
            <pc:sldMk cId="84867844" sldId="259"/>
            <ac:spMk id="4" creationId="{F2F9AA9C-B934-6FEC-04B3-77DAF7AC7A73}"/>
          </ac:spMkLst>
        </pc:spChg>
        <pc:spChg chg="mod ord">
          <ac:chgData name="Dinara Alpysbayeva" userId="a0fca240-b64d-4514-9afa-55167a5d0228" providerId="ADAL" clId="{9B5894CC-3D96-4772-9019-CD8DDF1D411B}" dt="2024-10-16T11:26:19.989" v="1631" actId="14100"/>
          <ac:spMkLst>
            <pc:docMk/>
            <pc:sldMk cId="84867844" sldId="259"/>
            <ac:spMk id="5" creationId="{05102B45-2847-E456-EFCD-A461724E7EEE}"/>
          </ac:spMkLst>
        </pc:spChg>
        <pc:spChg chg="add del mod ord">
          <ac:chgData name="Dinara Alpysbayeva" userId="a0fca240-b64d-4514-9afa-55167a5d0228" providerId="ADAL" clId="{9B5894CC-3D96-4772-9019-CD8DDF1D411B}" dt="2024-10-14T11:10:56.514" v="250" actId="700"/>
          <ac:spMkLst>
            <pc:docMk/>
            <pc:sldMk cId="84867844" sldId="259"/>
            <ac:spMk id="6" creationId="{9C79589C-17CA-319E-35F1-61E07024497D}"/>
          </ac:spMkLst>
        </pc:spChg>
      </pc:sldChg>
      <pc:sldChg chg="delSp modSp mod">
        <pc:chgData name="Dinara Alpysbayeva" userId="a0fca240-b64d-4514-9afa-55167a5d0228" providerId="ADAL" clId="{9B5894CC-3D96-4772-9019-CD8DDF1D411B}" dt="2024-10-14T11:12:23.375" v="262" actId="207"/>
        <pc:sldMkLst>
          <pc:docMk/>
          <pc:sldMk cId="1983341499" sldId="260"/>
        </pc:sldMkLst>
        <pc:spChg chg="del">
          <ac:chgData name="Dinara Alpysbayeva" userId="a0fca240-b64d-4514-9afa-55167a5d0228" providerId="ADAL" clId="{9B5894CC-3D96-4772-9019-CD8DDF1D411B}" dt="2024-10-14T09:20:16.598" v="0" actId="478"/>
          <ac:spMkLst>
            <pc:docMk/>
            <pc:sldMk cId="1983341499" sldId="260"/>
            <ac:spMk id="2" creationId="{60E4DA02-EE85-D6B8-BDAB-792EB8F22FA6}"/>
          </ac:spMkLst>
        </pc:spChg>
        <pc:spChg chg="mod">
          <ac:chgData name="Dinara Alpysbayeva" userId="a0fca240-b64d-4514-9afa-55167a5d0228" providerId="ADAL" clId="{9B5894CC-3D96-4772-9019-CD8DDF1D411B}" dt="2024-10-14T09:21:47.428" v="5" actId="20577"/>
          <ac:spMkLst>
            <pc:docMk/>
            <pc:sldMk cId="1983341499" sldId="260"/>
            <ac:spMk id="4" creationId="{CB8CC680-3254-F16F-7F98-89B98A93E5A3}"/>
          </ac:spMkLst>
        </pc:spChg>
        <pc:spChg chg="mod">
          <ac:chgData name="Dinara Alpysbayeva" userId="a0fca240-b64d-4514-9afa-55167a5d0228" providerId="ADAL" clId="{9B5894CC-3D96-4772-9019-CD8DDF1D411B}" dt="2024-10-14T11:12:23.375" v="262" actId="207"/>
          <ac:spMkLst>
            <pc:docMk/>
            <pc:sldMk cId="1983341499" sldId="260"/>
            <ac:spMk id="5" creationId="{8A8ECF30-3656-5D84-1951-84C7D2135764}"/>
          </ac:spMkLst>
        </pc:spChg>
      </pc:sldChg>
      <pc:sldChg chg="addSp delSp modSp mod">
        <pc:chgData name="Dinara Alpysbayeva" userId="a0fca240-b64d-4514-9afa-55167a5d0228" providerId="ADAL" clId="{9B5894CC-3D96-4772-9019-CD8DDF1D411B}" dt="2024-10-15T07:34:32.616" v="934" actId="20577"/>
        <pc:sldMkLst>
          <pc:docMk/>
          <pc:sldMk cId="4106011885" sldId="261"/>
        </pc:sldMkLst>
        <pc:spChg chg="del">
          <ac:chgData name="Dinara Alpysbayeva" userId="a0fca240-b64d-4514-9afa-55167a5d0228" providerId="ADAL" clId="{9B5894CC-3D96-4772-9019-CD8DDF1D411B}" dt="2024-10-14T09:22:09.737" v="7" actId="478"/>
          <ac:spMkLst>
            <pc:docMk/>
            <pc:sldMk cId="4106011885" sldId="261"/>
            <ac:spMk id="2" creationId="{F682E3EF-D026-8A2B-CFCD-F202130FFD95}"/>
          </ac:spMkLst>
        </pc:spChg>
        <pc:spChg chg="mod">
          <ac:chgData name="Dinara Alpysbayeva" userId="a0fca240-b64d-4514-9afa-55167a5d0228" providerId="ADAL" clId="{9B5894CC-3D96-4772-9019-CD8DDF1D411B}" dt="2024-10-14T09:24:08.397" v="26" actId="20577"/>
          <ac:spMkLst>
            <pc:docMk/>
            <pc:sldMk cId="4106011885" sldId="261"/>
            <ac:spMk id="4" creationId="{48F30DED-1F72-7E38-DBC9-81BB69623B55}"/>
          </ac:spMkLst>
        </pc:spChg>
        <pc:spChg chg="del">
          <ac:chgData name="Dinara Alpysbayeva" userId="a0fca240-b64d-4514-9afa-55167a5d0228" providerId="ADAL" clId="{9B5894CC-3D96-4772-9019-CD8DDF1D411B}" dt="2024-10-14T09:23:17.514" v="11" actId="1032"/>
          <ac:spMkLst>
            <pc:docMk/>
            <pc:sldMk cId="4106011885" sldId="261"/>
            <ac:spMk id="5" creationId="{FB53B151-5398-A890-2F08-5B4249515B0D}"/>
          </ac:spMkLst>
        </pc:spChg>
        <pc:graphicFrameChg chg="add mod modGraphic">
          <ac:chgData name="Dinara Alpysbayeva" userId="a0fca240-b64d-4514-9afa-55167a5d0228" providerId="ADAL" clId="{9B5894CC-3D96-4772-9019-CD8DDF1D411B}" dt="2024-10-15T07:34:32.616" v="934" actId="20577"/>
          <ac:graphicFrameMkLst>
            <pc:docMk/>
            <pc:sldMk cId="4106011885" sldId="261"/>
            <ac:graphicFrameMk id="6" creationId="{B07144BD-B68C-C4D3-A16F-64FE02BFC5C6}"/>
          </ac:graphicFrameMkLst>
        </pc:graphicFrameChg>
      </pc:sldChg>
      <pc:sldChg chg="addSp delSp modSp mod modClrScheme chgLayout">
        <pc:chgData name="Dinara Alpysbayeva" userId="a0fca240-b64d-4514-9afa-55167a5d0228" providerId="ADAL" clId="{9B5894CC-3D96-4772-9019-CD8DDF1D411B}" dt="2024-10-15T08:02:27.920" v="1084" actId="27636"/>
        <pc:sldMkLst>
          <pc:docMk/>
          <pc:sldMk cId="3478465913" sldId="262"/>
        </pc:sldMkLst>
        <pc:spChg chg="del">
          <ac:chgData name="Dinara Alpysbayeva" userId="a0fca240-b64d-4514-9afa-55167a5d0228" providerId="ADAL" clId="{9B5894CC-3D96-4772-9019-CD8DDF1D411B}" dt="2024-10-14T09:31:35.705" v="65" actId="478"/>
          <ac:spMkLst>
            <pc:docMk/>
            <pc:sldMk cId="3478465913" sldId="262"/>
            <ac:spMk id="2" creationId="{94526729-9A61-6524-F8D3-D00C40B35FF4}"/>
          </ac:spMkLst>
        </pc:spChg>
        <pc:spChg chg="mod">
          <ac:chgData name="Dinara Alpysbayeva" userId="a0fca240-b64d-4514-9afa-55167a5d0228" providerId="ADAL" clId="{9B5894CC-3D96-4772-9019-CD8DDF1D411B}" dt="2024-10-15T08:02:09.993" v="1081" actId="26606"/>
          <ac:spMkLst>
            <pc:docMk/>
            <pc:sldMk cId="3478465913" sldId="262"/>
            <ac:spMk id="3" creationId="{BA761FA9-648B-D6D2-03A5-65947B82E999}"/>
          </ac:spMkLst>
        </pc:spChg>
        <pc:spChg chg="mod">
          <ac:chgData name="Dinara Alpysbayeva" userId="a0fca240-b64d-4514-9afa-55167a5d0228" providerId="ADAL" clId="{9B5894CC-3D96-4772-9019-CD8DDF1D411B}" dt="2024-10-15T08:02:27.920" v="1084" actId="27636"/>
          <ac:spMkLst>
            <pc:docMk/>
            <pc:sldMk cId="3478465913" sldId="262"/>
            <ac:spMk id="4" creationId="{D875FB5E-B43C-5BC5-DC1D-02813D0CCE8C}"/>
          </ac:spMkLst>
        </pc:spChg>
        <pc:spChg chg="mod">
          <ac:chgData name="Dinara Alpysbayeva" userId="a0fca240-b64d-4514-9afa-55167a5d0228" providerId="ADAL" clId="{9B5894CC-3D96-4772-9019-CD8DDF1D411B}" dt="2024-10-15T08:02:09.993" v="1081" actId="26606"/>
          <ac:spMkLst>
            <pc:docMk/>
            <pc:sldMk cId="3478465913" sldId="262"/>
            <ac:spMk id="5" creationId="{E59E77E7-73DB-8543-8D56-458909B6E389}"/>
          </ac:spMkLst>
        </pc:spChg>
        <pc:spChg chg="add del mod">
          <ac:chgData name="Dinara Alpysbayeva" userId="a0fca240-b64d-4514-9afa-55167a5d0228" providerId="ADAL" clId="{9B5894CC-3D96-4772-9019-CD8DDF1D411B}" dt="2024-10-15T08:02:16.723" v="1082" actId="478"/>
          <ac:spMkLst>
            <pc:docMk/>
            <pc:sldMk cId="3478465913" sldId="262"/>
            <ac:spMk id="11" creationId="{6933B498-EA7A-269E-C8B0-C776B2A1C6CA}"/>
          </ac:spMkLst>
        </pc:spChg>
        <pc:picChg chg="add mod">
          <ac:chgData name="Dinara Alpysbayeva" userId="a0fca240-b64d-4514-9afa-55167a5d0228" providerId="ADAL" clId="{9B5894CC-3D96-4772-9019-CD8DDF1D411B}" dt="2024-10-15T08:02:09.993" v="1081" actId="26606"/>
          <ac:picMkLst>
            <pc:docMk/>
            <pc:sldMk cId="3478465913" sldId="262"/>
            <ac:picMk id="6" creationId="{F7F327EA-DC13-3F71-7EE1-915C82ACEE22}"/>
          </ac:picMkLst>
        </pc:picChg>
      </pc:sldChg>
      <pc:sldChg chg="delSp modSp mod">
        <pc:chgData name="Dinara Alpysbayeva" userId="a0fca240-b64d-4514-9afa-55167a5d0228" providerId="ADAL" clId="{9B5894CC-3D96-4772-9019-CD8DDF1D411B}" dt="2024-10-14T11:27:55.314" v="319" actId="207"/>
        <pc:sldMkLst>
          <pc:docMk/>
          <pc:sldMk cId="3186217988" sldId="263"/>
        </pc:sldMkLst>
        <pc:spChg chg="del">
          <ac:chgData name="Dinara Alpysbayeva" userId="a0fca240-b64d-4514-9afa-55167a5d0228" providerId="ADAL" clId="{9B5894CC-3D96-4772-9019-CD8DDF1D411B}" dt="2024-10-14T09:37:35.826" v="66" actId="478"/>
          <ac:spMkLst>
            <pc:docMk/>
            <pc:sldMk cId="3186217988" sldId="263"/>
            <ac:spMk id="2" creationId="{3207B906-6A41-AD55-B10F-5BA2280D450A}"/>
          </ac:spMkLst>
        </pc:spChg>
        <pc:spChg chg="mod">
          <ac:chgData name="Dinara Alpysbayeva" userId="a0fca240-b64d-4514-9afa-55167a5d0228" providerId="ADAL" clId="{9B5894CC-3D96-4772-9019-CD8DDF1D411B}" dt="2024-10-14T09:39:30.617" v="82"/>
          <ac:spMkLst>
            <pc:docMk/>
            <pc:sldMk cId="3186217988" sldId="263"/>
            <ac:spMk id="4" creationId="{55D83A92-5E7F-E37B-E4C9-E108CDE2672D}"/>
          </ac:spMkLst>
        </pc:spChg>
        <pc:spChg chg="mod">
          <ac:chgData name="Dinara Alpysbayeva" userId="a0fca240-b64d-4514-9afa-55167a5d0228" providerId="ADAL" clId="{9B5894CC-3D96-4772-9019-CD8DDF1D411B}" dt="2024-10-14T11:27:55.314" v="319" actId="207"/>
          <ac:spMkLst>
            <pc:docMk/>
            <pc:sldMk cId="3186217988" sldId="263"/>
            <ac:spMk id="5" creationId="{A60F05A6-D624-C3ED-B96D-60BE289AF1DF}"/>
          </ac:spMkLst>
        </pc:spChg>
      </pc:sldChg>
      <pc:sldChg chg="addSp delSp modSp mod">
        <pc:chgData name="Dinara Alpysbayeva" userId="a0fca240-b64d-4514-9afa-55167a5d0228" providerId="ADAL" clId="{9B5894CC-3D96-4772-9019-CD8DDF1D411B}" dt="2024-10-14T10:03:48.163" v="230" actId="20577"/>
        <pc:sldMkLst>
          <pc:docMk/>
          <pc:sldMk cId="644044639" sldId="264"/>
        </pc:sldMkLst>
        <pc:spChg chg="del">
          <ac:chgData name="Dinara Alpysbayeva" userId="a0fca240-b64d-4514-9afa-55167a5d0228" providerId="ADAL" clId="{9B5894CC-3D96-4772-9019-CD8DDF1D411B}" dt="2024-10-14T09:46:13.567" v="122" actId="478"/>
          <ac:spMkLst>
            <pc:docMk/>
            <pc:sldMk cId="644044639" sldId="264"/>
            <ac:spMk id="2" creationId="{9FB8FA80-58B4-329E-2B89-44B7C8E0703D}"/>
          </ac:spMkLst>
        </pc:spChg>
        <pc:spChg chg="mod">
          <ac:chgData name="Dinara Alpysbayeva" userId="a0fca240-b64d-4514-9afa-55167a5d0228" providerId="ADAL" clId="{9B5894CC-3D96-4772-9019-CD8DDF1D411B}" dt="2024-10-14T09:47:37.065" v="123"/>
          <ac:spMkLst>
            <pc:docMk/>
            <pc:sldMk cId="644044639" sldId="264"/>
            <ac:spMk id="4" creationId="{F57410A8-C690-B6E7-C742-452E75CB405D}"/>
          </ac:spMkLst>
        </pc:spChg>
        <pc:spChg chg="del">
          <ac:chgData name="Dinara Alpysbayeva" userId="a0fca240-b64d-4514-9afa-55167a5d0228" providerId="ADAL" clId="{9B5894CC-3D96-4772-9019-CD8DDF1D411B}" dt="2024-10-14T09:52:06.143" v="124" actId="1032"/>
          <ac:spMkLst>
            <pc:docMk/>
            <pc:sldMk cId="644044639" sldId="264"/>
            <ac:spMk id="5" creationId="{DC6C6FB1-2085-B168-BF5E-4218D5B15F60}"/>
          </ac:spMkLst>
        </pc:spChg>
        <pc:graphicFrameChg chg="add mod modGraphic">
          <ac:chgData name="Dinara Alpysbayeva" userId="a0fca240-b64d-4514-9afa-55167a5d0228" providerId="ADAL" clId="{9B5894CC-3D96-4772-9019-CD8DDF1D411B}" dt="2024-10-14T10:03:48.163" v="230" actId="20577"/>
          <ac:graphicFrameMkLst>
            <pc:docMk/>
            <pc:sldMk cId="644044639" sldId="264"/>
            <ac:graphicFrameMk id="6" creationId="{C31CF27F-C52C-10C9-446E-F51F63BD9C7B}"/>
          </ac:graphicFrameMkLst>
        </pc:graphicFrameChg>
      </pc:sldChg>
      <pc:sldChg chg="addSp delSp modSp mod modAnim">
        <pc:chgData name="Dinara Alpysbayeva" userId="a0fca240-b64d-4514-9afa-55167a5d0228" providerId="ADAL" clId="{9B5894CC-3D96-4772-9019-CD8DDF1D411B}" dt="2024-10-18T08:42:10.862" v="3457"/>
        <pc:sldMkLst>
          <pc:docMk/>
          <pc:sldMk cId="77071428" sldId="265"/>
        </pc:sldMkLst>
        <pc:spChg chg="del">
          <ac:chgData name="Dinara Alpysbayeva" userId="a0fca240-b64d-4514-9afa-55167a5d0228" providerId="ADAL" clId="{9B5894CC-3D96-4772-9019-CD8DDF1D411B}" dt="2024-10-14T11:04:17.457" v="232" actId="478"/>
          <ac:spMkLst>
            <pc:docMk/>
            <pc:sldMk cId="77071428" sldId="265"/>
            <ac:spMk id="2" creationId="{291B2756-363F-B10A-0733-660DFFC5BFD4}"/>
          </ac:spMkLst>
        </pc:spChg>
        <pc:spChg chg="add mod">
          <ac:chgData name="Dinara Alpysbayeva" userId="a0fca240-b64d-4514-9afa-55167a5d0228" providerId="ADAL" clId="{9B5894CC-3D96-4772-9019-CD8DDF1D411B}" dt="2024-10-18T08:42:07.016" v="3456" actId="14100"/>
          <ac:spMkLst>
            <pc:docMk/>
            <pc:sldMk cId="77071428" sldId="265"/>
            <ac:spMk id="2" creationId="{E3CEA392-7C7E-B813-1ED4-9023936E3C48}"/>
          </ac:spMkLst>
        </pc:spChg>
        <pc:spChg chg="del">
          <ac:chgData name="Dinara Alpysbayeva" userId="a0fca240-b64d-4514-9afa-55167a5d0228" providerId="ADAL" clId="{9B5894CC-3D96-4772-9019-CD8DDF1D411B}" dt="2024-10-14T11:04:34.389" v="233" actId="478"/>
          <ac:spMkLst>
            <pc:docMk/>
            <pc:sldMk cId="77071428" sldId="265"/>
            <ac:spMk id="4" creationId="{E6C0113A-F34E-28C1-42F1-78BBBB57ACD9}"/>
          </ac:spMkLst>
        </pc:spChg>
        <pc:spChg chg="del">
          <ac:chgData name="Dinara Alpysbayeva" userId="a0fca240-b64d-4514-9afa-55167a5d0228" providerId="ADAL" clId="{9B5894CC-3D96-4772-9019-CD8DDF1D411B}" dt="2024-10-14T11:04:11.362" v="231"/>
          <ac:spMkLst>
            <pc:docMk/>
            <pc:sldMk cId="77071428" sldId="265"/>
            <ac:spMk id="5" creationId="{5FFFFF13-E7A5-759B-CE2F-056EFA01B312}"/>
          </ac:spMkLst>
        </pc:spChg>
        <pc:spChg chg="add mod">
          <ac:chgData name="Dinara Alpysbayeva" userId="a0fca240-b64d-4514-9afa-55167a5d0228" providerId="ADAL" clId="{9B5894CC-3D96-4772-9019-CD8DDF1D411B}" dt="2024-10-14T11:16:52.468" v="315" actId="114"/>
          <ac:spMkLst>
            <pc:docMk/>
            <pc:sldMk cId="77071428" sldId="265"/>
            <ac:spMk id="6" creationId="{61868FA7-AE74-32AD-5C56-2CE4ABDA6B26}"/>
          </ac:spMkLst>
        </pc:spChg>
        <pc:picChg chg="add mod">
          <ac:chgData name="Dinara Alpysbayeva" userId="a0fca240-b64d-4514-9afa-55167a5d0228" providerId="ADAL" clId="{9B5894CC-3D96-4772-9019-CD8DDF1D411B}" dt="2024-10-18T08:38:20.611" v="3210" actId="1076"/>
          <ac:picMkLst>
            <pc:docMk/>
            <pc:sldMk cId="77071428" sldId="265"/>
            <ac:picMk id="1026" creationId="{09B523A1-5F24-68CB-3CAE-92ED403539BE}"/>
          </ac:picMkLst>
        </pc:picChg>
      </pc:sldChg>
      <pc:sldChg chg="addSp delSp modSp mod modAnim">
        <pc:chgData name="Dinara Alpysbayeva" userId="a0fca240-b64d-4514-9afa-55167a5d0228" providerId="ADAL" clId="{9B5894CC-3D96-4772-9019-CD8DDF1D411B}" dt="2024-10-18T08:43:51.604" v="3529" actId="1076"/>
        <pc:sldMkLst>
          <pc:docMk/>
          <pc:sldMk cId="1259834914" sldId="266"/>
        </pc:sldMkLst>
        <pc:spChg chg="add mod">
          <ac:chgData name="Dinara Alpysbayeva" userId="a0fca240-b64d-4514-9afa-55167a5d0228" providerId="ADAL" clId="{9B5894CC-3D96-4772-9019-CD8DDF1D411B}" dt="2024-10-18T08:43:51.604" v="3529" actId="1076"/>
          <ac:spMkLst>
            <pc:docMk/>
            <pc:sldMk cId="1259834914" sldId="266"/>
            <ac:spMk id="2" creationId="{08CDFD26-78B7-D881-C525-B1C3F5263E8F}"/>
          </ac:spMkLst>
        </pc:spChg>
        <pc:spChg chg="del">
          <ac:chgData name="Dinara Alpysbayeva" userId="a0fca240-b64d-4514-9afa-55167a5d0228" providerId="ADAL" clId="{9B5894CC-3D96-4772-9019-CD8DDF1D411B}" dt="2024-10-14T11:39:39.590" v="323" actId="478"/>
          <ac:spMkLst>
            <pc:docMk/>
            <pc:sldMk cId="1259834914" sldId="266"/>
            <ac:spMk id="2" creationId="{174371E1-092F-5900-1F99-C91D48002DB7}"/>
          </ac:spMkLst>
        </pc:spChg>
        <pc:spChg chg="del">
          <ac:chgData name="Dinara Alpysbayeva" userId="a0fca240-b64d-4514-9afa-55167a5d0228" providerId="ADAL" clId="{9B5894CC-3D96-4772-9019-CD8DDF1D411B}" dt="2024-10-14T11:39:35.811" v="322" actId="478"/>
          <ac:spMkLst>
            <pc:docMk/>
            <pc:sldMk cId="1259834914" sldId="266"/>
            <ac:spMk id="4" creationId="{F8C4FD53-A26B-D256-E623-3E334CED2E2E}"/>
          </ac:spMkLst>
        </pc:spChg>
        <pc:spChg chg="del">
          <ac:chgData name="Dinara Alpysbayeva" userId="a0fca240-b64d-4514-9afa-55167a5d0228" providerId="ADAL" clId="{9B5894CC-3D96-4772-9019-CD8DDF1D411B}" dt="2024-10-14T11:39:32.177" v="321" actId="22"/>
          <ac:spMkLst>
            <pc:docMk/>
            <pc:sldMk cId="1259834914" sldId="266"/>
            <ac:spMk id="5" creationId="{4999D615-2861-F37A-30F0-7DE54AC4E52A}"/>
          </ac:spMkLst>
        </pc:spChg>
        <pc:spChg chg="add mod">
          <ac:chgData name="Dinara Alpysbayeva" userId="a0fca240-b64d-4514-9afa-55167a5d0228" providerId="ADAL" clId="{9B5894CC-3D96-4772-9019-CD8DDF1D411B}" dt="2024-10-14T11:42:53.160" v="341" actId="114"/>
          <ac:spMkLst>
            <pc:docMk/>
            <pc:sldMk cId="1259834914" sldId="266"/>
            <ac:spMk id="8" creationId="{0476D5F7-39AD-8267-7327-EE9132EBFABC}"/>
          </ac:spMkLst>
        </pc:spChg>
        <pc:picChg chg="add mod ord">
          <ac:chgData name="Dinara Alpysbayeva" userId="a0fca240-b64d-4514-9afa-55167a5d0228" providerId="ADAL" clId="{9B5894CC-3D96-4772-9019-CD8DDF1D411B}" dt="2024-10-14T11:42:10.422" v="327" actId="1076"/>
          <ac:picMkLst>
            <pc:docMk/>
            <pc:sldMk cId="1259834914" sldId="266"/>
            <ac:picMk id="7" creationId="{CECD63C2-54AF-8AA8-55BD-DF4F8A5B2BF0}"/>
          </ac:picMkLst>
        </pc:picChg>
      </pc:sldChg>
      <pc:sldChg chg="addSp delSp modSp mod">
        <pc:chgData name="Dinara Alpysbayeva" userId="a0fca240-b64d-4514-9afa-55167a5d0228" providerId="ADAL" clId="{9B5894CC-3D96-4772-9019-CD8DDF1D411B}" dt="2024-10-18T08:45:58.710" v="3545" actId="478"/>
        <pc:sldMkLst>
          <pc:docMk/>
          <pc:sldMk cId="957777195" sldId="267"/>
        </pc:sldMkLst>
        <pc:spChg chg="del">
          <ac:chgData name="Dinara Alpysbayeva" userId="a0fca240-b64d-4514-9afa-55167a5d0228" providerId="ADAL" clId="{9B5894CC-3D96-4772-9019-CD8DDF1D411B}" dt="2024-10-14T12:06:42.583" v="342" actId="478"/>
          <ac:spMkLst>
            <pc:docMk/>
            <pc:sldMk cId="957777195" sldId="267"/>
            <ac:spMk id="2" creationId="{35A416BC-E1B5-E3B6-28F3-E80ACCABBA77}"/>
          </ac:spMkLst>
        </pc:spChg>
        <pc:spChg chg="add del mod">
          <ac:chgData name="Dinara Alpysbayeva" userId="a0fca240-b64d-4514-9afa-55167a5d0228" providerId="ADAL" clId="{9B5894CC-3D96-4772-9019-CD8DDF1D411B}" dt="2024-10-18T08:45:58.710" v="3545" actId="478"/>
          <ac:spMkLst>
            <pc:docMk/>
            <pc:sldMk cId="957777195" sldId="267"/>
            <ac:spMk id="2" creationId="{DE00288D-FC1C-7C10-D19F-56009BD4BD3B}"/>
          </ac:spMkLst>
        </pc:spChg>
        <pc:spChg chg="del">
          <ac:chgData name="Dinara Alpysbayeva" userId="a0fca240-b64d-4514-9afa-55167a5d0228" providerId="ADAL" clId="{9B5894CC-3D96-4772-9019-CD8DDF1D411B}" dt="2024-10-14T12:07:06.883" v="346" actId="478"/>
          <ac:spMkLst>
            <pc:docMk/>
            <pc:sldMk cId="957777195" sldId="267"/>
            <ac:spMk id="4" creationId="{354C7A7D-8317-5393-80B9-6515AD1E8834}"/>
          </ac:spMkLst>
        </pc:spChg>
        <pc:spChg chg="del">
          <ac:chgData name="Dinara Alpysbayeva" userId="a0fca240-b64d-4514-9afa-55167a5d0228" providerId="ADAL" clId="{9B5894CC-3D96-4772-9019-CD8DDF1D411B}" dt="2024-10-14T12:07:03.441" v="343"/>
          <ac:spMkLst>
            <pc:docMk/>
            <pc:sldMk cId="957777195" sldId="267"/>
            <ac:spMk id="5" creationId="{59596E9B-C881-D771-5254-C4D14A4FE7CB}"/>
          </ac:spMkLst>
        </pc:spChg>
        <pc:spChg chg="add mod">
          <ac:chgData name="Dinara Alpysbayeva" userId="a0fca240-b64d-4514-9afa-55167a5d0228" providerId="ADAL" clId="{9B5894CC-3D96-4772-9019-CD8DDF1D411B}" dt="2024-10-14T12:10:32.705" v="374" actId="114"/>
          <ac:spMkLst>
            <pc:docMk/>
            <pc:sldMk cId="957777195" sldId="267"/>
            <ac:spMk id="8" creationId="{7E310A94-4D42-1C96-7D58-227139510297}"/>
          </ac:spMkLst>
        </pc:spChg>
        <pc:picChg chg="add mod">
          <ac:chgData name="Dinara Alpysbayeva" userId="a0fca240-b64d-4514-9afa-55167a5d0228" providerId="ADAL" clId="{9B5894CC-3D96-4772-9019-CD8DDF1D411B}" dt="2024-10-14T12:07:40.309" v="350" actId="1076"/>
          <ac:picMkLst>
            <pc:docMk/>
            <pc:sldMk cId="957777195" sldId="267"/>
            <ac:picMk id="7" creationId="{3EC42C92-3E28-3373-54DD-09ADEAF1505F}"/>
          </ac:picMkLst>
        </pc:picChg>
      </pc:sldChg>
      <pc:sldChg chg="addSp delSp modSp new mod">
        <pc:chgData name="Dinara Alpysbayeva" userId="a0fca240-b64d-4514-9afa-55167a5d0228" providerId="ADAL" clId="{9B5894CC-3D96-4772-9019-CD8DDF1D411B}" dt="2024-10-14T12:10:36.039" v="375" actId="114"/>
        <pc:sldMkLst>
          <pc:docMk/>
          <pc:sldMk cId="1248445071" sldId="268"/>
        </pc:sldMkLst>
        <pc:spChg chg="del">
          <ac:chgData name="Dinara Alpysbayeva" userId="a0fca240-b64d-4514-9afa-55167a5d0228" providerId="ADAL" clId="{9B5894CC-3D96-4772-9019-CD8DDF1D411B}" dt="2024-10-14T12:09:08.300" v="359" actId="478"/>
          <ac:spMkLst>
            <pc:docMk/>
            <pc:sldMk cId="1248445071" sldId="268"/>
            <ac:spMk id="2" creationId="{4DA185F6-3341-105E-3B86-1FC474463126}"/>
          </ac:spMkLst>
        </pc:spChg>
        <pc:spChg chg="del">
          <ac:chgData name="Dinara Alpysbayeva" userId="a0fca240-b64d-4514-9afa-55167a5d0228" providerId="ADAL" clId="{9B5894CC-3D96-4772-9019-CD8DDF1D411B}" dt="2024-10-14T12:08:58.931" v="355" actId="478"/>
          <ac:spMkLst>
            <pc:docMk/>
            <pc:sldMk cId="1248445071" sldId="268"/>
            <ac:spMk id="4" creationId="{56757B08-98EB-D840-29E5-5BF0B107F9B9}"/>
          </ac:spMkLst>
        </pc:spChg>
        <pc:spChg chg="del">
          <ac:chgData name="Dinara Alpysbayeva" userId="a0fca240-b64d-4514-9afa-55167a5d0228" providerId="ADAL" clId="{9B5894CC-3D96-4772-9019-CD8DDF1D411B}" dt="2024-10-14T12:08:55.203" v="352"/>
          <ac:spMkLst>
            <pc:docMk/>
            <pc:sldMk cId="1248445071" sldId="268"/>
            <ac:spMk id="5" creationId="{ACDDC0CC-B88B-8FA2-B5F9-1C32F418FFDA}"/>
          </ac:spMkLst>
        </pc:spChg>
        <pc:spChg chg="add mod">
          <ac:chgData name="Dinara Alpysbayeva" userId="a0fca240-b64d-4514-9afa-55167a5d0228" providerId="ADAL" clId="{9B5894CC-3D96-4772-9019-CD8DDF1D411B}" dt="2024-10-14T12:10:36.039" v="375" actId="114"/>
          <ac:spMkLst>
            <pc:docMk/>
            <pc:sldMk cId="1248445071" sldId="268"/>
            <ac:spMk id="8" creationId="{CA5ACB76-D667-B74C-F7FC-D659018D29DA}"/>
          </ac:spMkLst>
        </pc:spChg>
        <pc:picChg chg="add mod">
          <ac:chgData name="Dinara Alpysbayeva" userId="a0fca240-b64d-4514-9afa-55167a5d0228" providerId="ADAL" clId="{9B5894CC-3D96-4772-9019-CD8DDF1D411B}" dt="2024-10-14T12:09:05.269" v="358" actId="1076"/>
          <ac:picMkLst>
            <pc:docMk/>
            <pc:sldMk cId="1248445071" sldId="268"/>
            <ac:picMk id="7" creationId="{E6835793-669E-4A7C-12E2-C0DFC8A000DF}"/>
          </ac:picMkLst>
        </pc:picChg>
      </pc:sldChg>
      <pc:sldChg chg="new del">
        <pc:chgData name="Dinara Alpysbayeva" userId="a0fca240-b64d-4514-9afa-55167a5d0228" providerId="ADAL" clId="{9B5894CC-3D96-4772-9019-CD8DDF1D411B}" dt="2024-10-14T11:09:05.592" v="238" actId="47"/>
        <pc:sldMkLst>
          <pc:docMk/>
          <pc:sldMk cId="2431513577" sldId="268"/>
        </pc:sldMkLst>
      </pc:sldChg>
      <pc:sldChg chg="new del">
        <pc:chgData name="Dinara Alpysbayeva" userId="a0fca240-b64d-4514-9afa-55167a5d0228" providerId="ADAL" clId="{9B5894CC-3D96-4772-9019-CD8DDF1D411B}" dt="2024-10-14T11:09:07.661" v="239" actId="47"/>
        <pc:sldMkLst>
          <pc:docMk/>
          <pc:sldMk cId="330211789" sldId="269"/>
        </pc:sldMkLst>
      </pc:sldChg>
      <pc:sldChg chg="addSp delSp modSp new mod modClrScheme chgLayout">
        <pc:chgData name="Dinara Alpysbayeva" userId="a0fca240-b64d-4514-9afa-55167a5d0228" providerId="ADAL" clId="{9B5894CC-3D96-4772-9019-CD8DDF1D411B}" dt="2024-10-14T13:59:48.097" v="800" actId="478"/>
        <pc:sldMkLst>
          <pc:docMk/>
          <pc:sldMk cId="857282588" sldId="269"/>
        </pc:sldMkLst>
        <pc:spChg chg="del">
          <ac:chgData name="Dinara Alpysbayeva" userId="a0fca240-b64d-4514-9afa-55167a5d0228" providerId="ADAL" clId="{9B5894CC-3D96-4772-9019-CD8DDF1D411B}" dt="2024-10-14T12:24:40.917" v="377" actId="478"/>
          <ac:spMkLst>
            <pc:docMk/>
            <pc:sldMk cId="857282588" sldId="269"/>
            <ac:spMk id="2" creationId="{7F34F5C2-008D-8F2D-493B-9645743CD111}"/>
          </ac:spMkLst>
        </pc:spChg>
        <pc:spChg chg="mod">
          <ac:chgData name="Dinara Alpysbayeva" userId="a0fca240-b64d-4514-9afa-55167a5d0228" providerId="ADAL" clId="{9B5894CC-3D96-4772-9019-CD8DDF1D411B}" dt="2024-10-14T13:59:17.239" v="795" actId="26606"/>
          <ac:spMkLst>
            <pc:docMk/>
            <pc:sldMk cId="857282588" sldId="269"/>
            <ac:spMk id="3" creationId="{FA35A4DB-DB15-6A9C-CBD5-1B4EE013D0DD}"/>
          </ac:spMkLst>
        </pc:spChg>
        <pc:spChg chg="mod">
          <ac:chgData name="Dinara Alpysbayeva" userId="a0fca240-b64d-4514-9afa-55167a5d0228" providerId="ADAL" clId="{9B5894CC-3D96-4772-9019-CD8DDF1D411B}" dt="2024-10-14T13:59:38.760" v="797" actId="27636"/>
          <ac:spMkLst>
            <pc:docMk/>
            <pc:sldMk cId="857282588" sldId="269"/>
            <ac:spMk id="4" creationId="{0FADF3E7-5F99-3ECF-2895-B403CE3A90C2}"/>
          </ac:spMkLst>
        </pc:spChg>
        <pc:spChg chg="del mod">
          <ac:chgData name="Dinara Alpysbayeva" userId="a0fca240-b64d-4514-9afa-55167a5d0228" providerId="ADAL" clId="{9B5894CC-3D96-4772-9019-CD8DDF1D411B}" dt="2024-10-14T13:59:17.239" v="795" actId="26606"/>
          <ac:spMkLst>
            <pc:docMk/>
            <pc:sldMk cId="857282588" sldId="269"/>
            <ac:spMk id="5" creationId="{821372C5-7024-E860-8C78-5E7B77B1E949}"/>
          </ac:spMkLst>
        </pc:spChg>
        <pc:spChg chg="add del mod">
          <ac:chgData name="Dinara Alpysbayeva" userId="a0fca240-b64d-4514-9afa-55167a5d0228" providerId="ADAL" clId="{9B5894CC-3D96-4772-9019-CD8DDF1D411B}" dt="2024-10-14T13:59:48.097" v="800" actId="478"/>
          <ac:spMkLst>
            <pc:docMk/>
            <pc:sldMk cId="857282588" sldId="269"/>
            <ac:spMk id="11" creationId="{55EC86E3-7380-0E22-5C75-D5B0015C0243}"/>
          </ac:spMkLst>
        </pc:spChg>
        <pc:spChg chg="add del mod">
          <ac:chgData name="Dinara Alpysbayeva" userId="a0fca240-b64d-4514-9afa-55167a5d0228" providerId="ADAL" clId="{9B5894CC-3D96-4772-9019-CD8DDF1D411B}" dt="2024-10-14T13:59:44.086" v="799" actId="478"/>
          <ac:spMkLst>
            <pc:docMk/>
            <pc:sldMk cId="857282588" sldId="269"/>
            <ac:spMk id="13" creationId="{1632670B-50A0-8B2A-5D31-000FE392E3E9}"/>
          </ac:spMkLst>
        </pc:spChg>
        <pc:graphicFrameChg chg="add mod">
          <ac:chgData name="Dinara Alpysbayeva" userId="a0fca240-b64d-4514-9afa-55167a5d0228" providerId="ADAL" clId="{9B5894CC-3D96-4772-9019-CD8DDF1D411B}" dt="2024-10-14T13:59:17.239" v="795" actId="26606"/>
          <ac:graphicFrameMkLst>
            <pc:docMk/>
            <pc:sldMk cId="857282588" sldId="269"/>
            <ac:graphicFrameMk id="7" creationId="{F9C4916E-7590-20D5-956F-8C2A929DCA79}"/>
          </ac:graphicFrameMkLst>
        </pc:graphicFrameChg>
      </pc:sldChg>
      <pc:sldChg chg="delSp modSp new mod">
        <pc:chgData name="Dinara Alpysbayeva" userId="a0fca240-b64d-4514-9afa-55167a5d0228" providerId="ADAL" clId="{9B5894CC-3D96-4772-9019-CD8DDF1D411B}" dt="2024-10-14T14:31:26.499" v="876" actId="14100"/>
        <pc:sldMkLst>
          <pc:docMk/>
          <pc:sldMk cId="3323265665" sldId="270"/>
        </pc:sldMkLst>
        <pc:spChg chg="del">
          <ac:chgData name="Dinara Alpysbayeva" userId="a0fca240-b64d-4514-9afa-55167a5d0228" providerId="ADAL" clId="{9B5894CC-3D96-4772-9019-CD8DDF1D411B}" dt="2024-10-14T12:26:24.947" v="393" actId="478"/>
          <ac:spMkLst>
            <pc:docMk/>
            <pc:sldMk cId="3323265665" sldId="270"/>
            <ac:spMk id="2" creationId="{C2F1E968-2B29-9C5E-24A7-4DED438C26C7}"/>
          </ac:spMkLst>
        </pc:spChg>
        <pc:spChg chg="mod">
          <ac:chgData name="Dinara Alpysbayeva" userId="a0fca240-b64d-4514-9afa-55167a5d0228" providerId="ADAL" clId="{9B5894CC-3D96-4772-9019-CD8DDF1D411B}" dt="2024-10-14T14:00:15.406" v="821" actId="20577"/>
          <ac:spMkLst>
            <pc:docMk/>
            <pc:sldMk cId="3323265665" sldId="270"/>
            <ac:spMk id="4" creationId="{48346661-2248-6282-7B5D-60A945030381}"/>
          </ac:spMkLst>
        </pc:spChg>
        <pc:spChg chg="mod">
          <ac:chgData name="Dinara Alpysbayeva" userId="a0fca240-b64d-4514-9afa-55167a5d0228" providerId="ADAL" clId="{9B5894CC-3D96-4772-9019-CD8DDF1D411B}" dt="2024-10-14T14:31:26.499" v="876" actId="14100"/>
          <ac:spMkLst>
            <pc:docMk/>
            <pc:sldMk cId="3323265665" sldId="270"/>
            <ac:spMk id="5" creationId="{BB406F46-1BC4-132F-F882-E672E2BC3398}"/>
          </ac:spMkLst>
        </pc:spChg>
      </pc:sldChg>
      <pc:sldChg chg="addSp delSp modSp new mod">
        <pc:chgData name="Dinara Alpysbayeva" userId="a0fca240-b64d-4514-9afa-55167a5d0228" providerId="ADAL" clId="{9B5894CC-3D96-4772-9019-CD8DDF1D411B}" dt="2024-10-16T14:39:21.415" v="2939" actId="20577"/>
        <pc:sldMkLst>
          <pc:docMk/>
          <pc:sldMk cId="2571038354" sldId="271"/>
        </pc:sldMkLst>
        <pc:spChg chg="del">
          <ac:chgData name="Dinara Alpysbayeva" userId="a0fca240-b64d-4514-9afa-55167a5d0228" providerId="ADAL" clId="{9B5894CC-3D96-4772-9019-CD8DDF1D411B}" dt="2024-10-14T12:26:27.280" v="394" actId="478"/>
          <ac:spMkLst>
            <pc:docMk/>
            <pc:sldMk cId="2571038354" sldId="271"/>
            <ac:spMk id="2" creationId="{EBB42584-10E9-FE83-78AE-C95D7C56645F}"/>
          </ac:spMkLst>
        </pc:spChg>
        <pc:spChg chg="mod">
          <ac:chgData name="Dinara Alpysbayeva" userId="a0fca240-b64d-4514-9afa-55167a5d0228" providerId="ADAL" clId="{9B5894CC-3D96-4772-9019-CD8DDF1D411B}" dt="2024-10-16T11:27:12.944" v="1637" actId="20577"/>
          <ac:spMkLst>
            <pc:docMk/>
            <pc:sldMk cId="2571038354" sldId="271"/>
            <ac:spMk id="4" creationId="{06AB792D-633F-6BAE-18F9-D236628C4839}"/>
          </ac:spMkLst>
        </pc:spChg>
        <pc:spChg chg="del">
          <ac:chgData name="Dinara Alpysbayeva" userId="a0fca240-b64d-4514-9afa-55167a5d0228" providerId="ADAL" clId="{9B5894CC-3D96-4772-9019-CD8DDF1D411B}" dt="2024-10-16T14:04:45.247" v="2349" actId="1032"/>
          <ac:spMkLst>
            <pc:docMk/>
            <pc:sldMk cId="2571038354" sldId="271"/>
            <ac:spMk id="5" creationId="{9A4286D8-F8C1-D9A1-F8C3-D1BA826EB046}"/>
          </ac:spMkLst>
        </pc:spChg>
        <pc:graphicFrameChg chg="add mod modGraphic">
          <ac:chgData name="Dinara Alpysbayeva" userId="a0fca240-b64d-4514-9afa-55167a5d0228" providerId="ADAL" clId="{9B5894CC-3D96-4772-9019-CD8DDF1D411B}" dt="2024-10-16T14:39:21.415" v="2939" actId="20577"/>
          <ac:graphicFrameMkLst>
            <pc:docMk/>
            <pc:sldMk cId="2571038354" sldId="271"/>
            <ac:graphicFrameMk id="2" creationId="{F48AF91F-55FB-9544-2906-1F8FB451C539}"/>
          </ac:graphicFrameMkLst>
        </pc:graphicFrameChg>
      </pc:sldChg>
      <pc:sldChg chg="delSp modSp new mod modAnim">
        <pc:chgData name="Dinara Alpysbayeva" userId="a0fca240-b64d-4514-9afa-55167a5d0228" providerId="ADAL" clId="{9B5894CC-3D96-4772-9019-CD8DDF1D411B}" dt="2024-10-18T09:02:30.023" v="3553"/>
        <pc:sldMkLst>
          <pc:docMk/>
          <pc:sldMk cId="4269446493" sldId="272"/>
        </pc:sldMkLst>
        <pc:spChg chg="del">
          <ac:chgData name="Dinara Alpysbayeva" userId="a0fca240-b64d-4514-9afa-55167a5d0228" providerId="ADAL" clId="{9B5894CC-3D96-4772-9019-CD8DDF1D411B}" dt="2024-10-14T12:26:29.439" v="395" actId="478"/>
          <ac:spMkLst>
            <pc:docMk/>
            <pc:sldMk cId="4269446493" sldId="272"/>
            <ac:spMk id="2" creationId="{D762B505-B5A3-BBD9-A90A-FDA69DAB8F7C}"/>
          </ac:spMkLst>
        </pc:spChg>
        <pc:spChg chg="mod">
          <ac:chgData name="Dinara Alpysbayeva" userId="a0fca240-b64d-4514-9afa-55167a5d0228" providerId="ADAL" clId="{9B5894CC-3D96-4772-9019-CD8DDF1D411B}" dt="2024-10-16T14:16:41.180" v="2700" actId="20577"/>
          <ac:spMkLst>
            <pc:docMk/>
            <pc:sldMk cId="4269446493" sldId="272"/>
            <ac:spMk id="4" creationId="{E03B8430-AF22-CBA0-F218-AA04F3A69FB6}"/>
          </ac:spMkLst>
        </pc:spChg>
        <pc:spChg chg="mod">
          <ac:chgData name="Dinara Alpysbayeva" userId="a0fca240-b64d-4514-9afa-55167a5d0228" providerId="ADAL" clId="{9B5894CC-3D96-4772-9019-CD8DDF1D411B}" dt="2024-10-18T09:02:26.677" v="3552" actId="15"/>
          <ac:spMkLst>
            <pc:docMk/>
            <pc:sldMk cId="4269446493" sldId="272"/>
            <ac:spMk id="5" creationId="{518F356A-4756-F10B-5D65-0081F0415C14}"/>
          </ac:spMkLst>
        </pc:spChg>
      </pc:sldChg>
      <pc:sldChg chg="delSp modSp new del mod">
        <pc:chgData name="Dinara Alpysbayeva" userId="a0fca240-b64d-4514-9afa-55167a5d0228" providerId="ADAL" clId="{9B5894CC-3D96-4772-9019-CD8DDF1D411B}" dt="2024-10-16T11:18:45.908" v="1618" actId="47"/>
        <pc:sldMkLst>
          <pc:docMk/>
          <pc:sldMk cId="742722144" sldId="273"/>
        </pc:sldMkLst>
        <pc:spChg chg="del">
          <ac:chgData name="Dinara Alpysbayeva" userId="a0fca240-b64d-4514-9afa-55167a5d0228" providerId="ADAL" clId="{9B5894CC-3D96-4772-9019-CD8DDF1D411B}" dt="2024-10-14T12:26:31.732" v="396" actId="478"/>
          <ac:spMkLst>
            <pc:docMk/>
            <pc:sldMk cId="742722144" sldId="273"/>
            <ac:spMk id="2" creationId="{C788DAA1-F4C9-AA53-813F-16C6357EF248}"/>
          </ac:spMkLst>
        </pc:spChg>
        <pc:spChg chg="mod">
          <ac:chgData name="Dinara Alpysbayeva" userId="a0fca240-b64d-4514-9afa-55167a5d0228" providerId="ADAL" clId="{9B5894CC-3D96-4772-9019-CD8DDF1D411B}" dt="2024-10-14T13:32:01.990" v="707" actId="20577"/>
          <ac:spMkLst>
            <pc:docMk/>
            <pc:sldMk cId="742722144" sldId="273"/>
            <ac:spMk id="4" creationId="{B991CEAC-1782-3764-C18E-A27BC78602D9}"/>
          </ac:spMkLst>
        </pc:spChg>
      </pc:sldChg>
      <pc:sldChg chg="delSp new del">
        <pc:chgData name="Dinara Alpysbayeva" userId="a0fca240-b64d-4514-9afa-55167a5d0228" providerId="ADAL" clId="{9B5894CC-3D96-4772-9019-CD8DDF1D411B}" dt="2024-10-16T11:18:48.298" v="1619" actId="47"/>
        <pc:sldMkLst>
          <pc:docMk/>
          <pc:sldMk cId="1580154290" sldId="274"/>
        </pc:sldMkLst>
        <pc:spChg chg="del">
          <ac:chgData name="Dinara Alpysbayeva" userId="a0fca240-b64d-4514-9afa-55167a5d0228" providerId="ADAL" clId="{9B5894CC-3D96-4772-9019-CD8DDF1D411B}" dt="2024-10-14T12:26:33.929" v="397" actId="478"/>
          <ac:spMkLst>
            <pc:docMk/>
            <pc:sldMk cId="1580154290" sldId="274"/>
            <ac:spMk id="2" creationId="{C2A00F86-9075-DEEF-C07E-645FBB67DD2C}"/>
          </ac:spMkLst>
        </pc:spChg>
      </pc:sldChg>
      <pc:sldChg chg="delSp modSp new mod">
        <pc:chgData name="Dinara Alpysbayeva" userId="a0fca240-b64d-4514-9afa-55167a5d0228" providerId="ADAL" clId="{9B5894CC-3D96-4772-9019-CD8DDF1D411B}" dt="2024-10-16T11:57:17.500" v="1846" actId="2710"/>
        <pc:sldMkLst>
          <pc:docMk/>
          <pc:sldMk cId="2491058401" sldId="275"/>
        </pc:sldMkLst>
        <pc:spChg chg="del">
          <ac:chgData name="Dinara Alpysbayeva" userId="a0fca240-b64d-4514-9afa-55167a5d0228" providerId="ADAL" clId="{9B5894CC-3D96-4772-9019-CD8DDF1D411B}" dt="2024-10-14T12:26:37.421" v="398" actId="478"/>
          <ac:spMkLst>
            <pc:docMk/>
            <pc:sldMk cId="2491058401" sldId="275"/>
            <ac:spMk id="2" creationId="{2A0804FB-EDC7-68FA-E2E5-5B2422CDA285}"/>
          </ac:spMkLst>
        </pc:spChg>
        <pc:spChg chg="mod">
          <ac:chgData name="Dinara Alpysbayeva" userId="a0fca240-b64d-4514-9afa-55167a5d0228" providerId="ADAL" clId="{9B5894CC-3D96-4772-9019-CD8DDF1D411B}" dt="2024-10-14T13:32:16.327" v="715" actId="20577"/>
          <ac:spMkLst>
            <pc:docMk/>
            <pc:sldMk cId="2491058401" sldId="275"/>
            <ac:spMk id="4" creationId="{8A5AD690-6AD0-EBDF-764D-9EB68A1C13AF}"/>
          </ac:spMkLst>
        </pc:spChg>
        <pc:spChg chg="mod">
          <ac:chgData name="Dinara Alpysbayeva" userId="a0fca240-b64d-4514-9afa-55167a5d0228" providerId="ADAL" clId="{9B5894CC-3D96-4772-9019-CD8DDF1D411B}" dt="2024-10-16T11:57:17.500" v="1846" actId="2710"/>
          <ac:spMkLst>
            <pc:docMk/>
            <pc:sldMk cId="2491058401" sldId="275"/>
            <ac:spMk id="5" creationId="{CECE6CF9-DEAA-9F6F-F2FD-38903CE53AED}"/>
          </ac:spMkLst>
        </pc:spChg>
      </pc:sldChg>
      <pc:sldChg chg="delSp modSp new mod">
        <pc:chgData name="Dinara Alpysbayeva" userId="a0fca240-b64d-4514-9afa-55167a5d0228" providerId="ADAL" clId="{9B5894CC-3D96-4772-9019-CD8DDF1D411B}" dt="2024-10-16T11:35:57.045" v="1660" actId="20577"/>
        <pc:sldMkLst>
          <pc:docMk/>
          <pc:sldMk cId="2632079866" sldId="276"/>
        </pc:sldMkLst>
        <pc:spChg chg="del">
          <ac:chgData name="Dinara Alpysbayeva" userId="a0fca240-b64d-4514-9afa-55167a5d0228" providerId="ADAL" clId="{9B5894CC-3D96-4772-9019-CD8DDF1D411B}" dt="2024-10-14T12:26:40.056" v="399" actId="478"/>
          <ac:spMkLst>
            <pc:docMk/>
            <pc:sldMk cId="2632079866" sldId="276"/>
            <ac:spMk id="2" creationId="{7E8FAD9A-71E9-2C74-68A0-C06D087AA3D7}"/>
          </ac:spMkLst>
        </pc:spChg>
        <pc:spChg chg="mod">
          <ac:chgData name="Dinara Alpysbayeva" userId="a0fca240-b64d-4514-9afa-55167a5d0228" providerId="ADAL" clId="{9B5894CC-3D96-4772-9019-CD8DDF1D411B}" dt="2024-10-16T11:34:35.744" v="1649" actId="20577"/>
          <ac:spMkLst>
            <pc:docMk/>
            <pc:sldMk cId="2632079866" sldId="276"/>
            <ac:spMk id="4" creationId="{3AD467AA-2CC3-30C5-9EA7-5DEC08ED30C9}"/>
          </ac:spMkLst>
        </pc:spChg>
        <pc:spChg chg="mod">
          <ac:chgData name="Dinara Alpysbayeva" userId="a0fca240-b64d-4514-9afa-55167a5d0228" providerId="ADAL" clId="{9B5894CC-3D96-4772-9019-CD8DDF1D411B}" dt="2024-10-16T11:35:57.045" v="1660" actId="20577"/>
          <ac:spMkLst>
            <pc:docMk/>
            <pc:sldMk cId="2632079866" sldId="276"/>
            <ac:spMk id="5" creationId="{2D86C12F-9CC1-FAB9-3CAA-F4C134DB957F}"/>
          </ac:spMkLst>
        </pc:spChg>
      </pc:sldChg>
      <pc:sldChg chg="delSp modSp new del mod">
        <pc:chgData name="Dinara Alpysbayeva" userId="a0fca240-b64d-4514-9afa-55167a5d0228" providerId="ADAL" clId="{9B5894CC-3D96-4772-9019-CD8DDF1D411B}" dt="2024-10-16T11:27:52.815" v="1641" actId="47"/>
        <pc:sldMkLst>
          <pc:docMk/>
          <pc:sldMk cId="3975874175" sldId="277"/>
        </pc:sldMkLst>
        <pc:spChg chg="del">
          <ac:chgData name="Dinara Alpysbayeva" userId="a0fca240-b64d-4514-9afa-55167a5d0228" providerId="ADAL" clId="{9B5894CC-3D96-4772-9019-CD8DDF1D411B}" dt="2024-10-14T12:26:44.719" v="400" actId="478"/>
          <ac:spMkLst>
            <pc:docMk/>
            <pc:sldMk cId="3975874175" sldId="277"/>
            <ac:spMk id="2" creationId="{2D7F95AD-EA36-9045-8A49-4BC9E706AC32}"/>
          </ac:spMkLst>
        </pc:spChg>
        <pc:spChg chg="mod">
          <ac:chgData name="Dinara Alpysbayeva" userId="a0fca240-b64d-4514-9afa-55167a5d0228" providerId="ADAL" clId="{9B5894CC-3D96-4772-9019-CD8DDF1D411B}" dt="2024-10-14T13:32:24.678" v="729" actId="20577"/>
          <ac:spMkLst>
            <pc:docMk/>
            <pc:sldMk cId="3975874175" sldId="277"/>
            <ac:spMk id="4" creationId="{15A3E859-32F9-0912-DB71-CF4AFACD6FC0}"/>
          </ac:spMkLst>
        </pc:spChg>
      </pc:sldChg>
      <pc:sldChg chg="addSp delSp modSp new mod modClrScheme chgLayout">
        <pc:chgData name="Dinara Alpysbayeva" userId="a0fca240-b64d-4514-9afa-55167a5d0228" providerId="ADAL" clId="{9B5894CC-3D96-4772-9019-CD8DDF1D411B}" dt="2024-10-16T12:36:10.574" v="2112" actId="1076"/>
        <pc:sldMkLst>
          <pc:docMk/>
          <pc:sldMk cId="2383908837" sldId="278"/>
        </pc:sldMkLst>
        <pc:spChg chg="del">
          <ac:chgData name="Dinara Alpysbayeva" userId="a0fca240-b64d-4514-9afa-55167a5d0228" providerId="ADAL" clId="{9B5894CC-3D96-4772-9019-CD8DDF1D411B}" dt="2024-10-14T12:26:47.693" v="401" actId="478"/>
          <ac:spMkLst>
            <pc:docMk/>
            <pc:sldMk cId="2383908837" sldId="278"/>
            <ac:spMk id="2" creationId="{1A62CE2A-2915-567F-F8FD-F1A9728A37E1}"/>
          </ac:spMkLst>
        </pc:spChg>
        <pc:spChg chg="mod ord">
          <ac:chgData name="Dinara Alpysbayeva" userId="a0fca240-b64d-4514-9afa-55167a5d0228" providerId="ADAL" clId="{9B5894CC-3D96-4772-9019-CD8DDF1D411B}" dt="2024-10-16T11:41:14.747" v="1714" actId="26606"/>
          <ac:spMkLst>
            <pc:docMk/>
            <pc:sldMk cId="2383908837" sldId="278"/>
            <ac:spMk id="3" creationId="{6795776E-1007-3AAA-61AE-94A7FF276625}"/>
          </ac:spMkLst>
        </pc:spChg>
        <pc:spChg chg="mod">
          <ac:chgData name="Dinara Alpysbayeva" userId="a0fca240-b64d-4514-9afa-55167a5d0228" providerId="ADAL" clId="{9B5894CC-3D96-4772-9019-CD8DDF1D411B}" dt="2024-10-16T11:42:03.978" v="1735" actId="27636"/>
          <ac:spMkLst>
            <pc:docMk/>
            <pc:sldMk cId="2383908837" sldId="278"/>
            <ac:spMk id="4" creationId="{6C6480C5-FBC1-6859-62A8-64027A1DFD55}"/>
          </ac:spMkLst>
        </pc:spChg>
        <pc:spChg chg="mod">
          <ac:chgData name="Dinara Alpysbayeva" userId="a0fca240-b64d-4514-9afa-55167a5d0228" providerId="ADAL" clId="{9B5894CC-3D96-4772-9019-CD8DDF1D411B}" dt="2024-10-16T12:35:33.430" v="2103" actId="14100"/>
          <ac:spMkLst>
            <pc:docMk/>
            <pc:sldMk cId="2383908837" sldId="278"/>
            <ac:spMk id="5" creationId="{21AB3F7D-E589-3EC9-B280-F30BF3799674}"/>
          </ac:spMkLst>
        </pc:spChg>
        <pc:spChg chg="add mod">
          <ac:chgData name="Dinara Alpysbayeva" userId="a0fca240-b64d-4514-9afa-55167a5d0228" providerId="ADAL" clId="{9B5894CC-3D96-4772-9019-CD8DDF1D411B}" dt="2024-10-16T12:36:10.574" v="2112" actId="1076"/>
          <ac:spMkLst>
            <pc:docMk/>
            <pc:sldMk cId="2383908837" sldId="278"/>
            <ac:spMk id="11" creationId="{E5AF7CD1-380B-147A-3EA6-A8FF62C39C27}"/>
          </ac:spMkLst>
        </pc:spChg>
        <pc:spChg chg="add del mod">
          <ac:chgData name="Dinara Alpysbayeva" userId="a0fca240-b64d-4514-9afa-55167a5d0228" providerId="ADAL" clId="{9B5894CC-3D96-4772-9019-CD8DDF1D411B}" dt="2024-10-16T11:41:35.362" v="1725" actId="478"/>
          <ac:spMkLst>
            <pc:docMk/>
            <pc:sldMk cId="2383908837" sldId="278"/>
            <ac:spMk id="13" creationId="{B9BF5AD4-837E-39FB-8E45-A221EC8CAD53}"/>
          </ac:spMkLst>
        </pc:spChg>
        <pc:picChg chg="add mod">
          <ac:chgData name="Dinara Alpysbayeva" userId="a0fca240-b64d-4514-9afa-55167a5d0228" providerId="ADAL" clId="{9B5894CC-3D96-4772-9019-CD8DDF1D411B}" dt="2024-10-16T11:41:57.118" v="1733" actId="1076"/>
          <ac:picMkLst>
            <pc:docMk/>
            <pc:sldMk cId="2383908837" sldId="278"/>
            <ac:picMk id="6" creationId="{87315107-516E-3ED2-75E4-35456C9E28BA}"/>
          </ac:picMkLst>
        </pc:picChg>
        <pc:picChg chg="add mod">
          <ac:chgData name="Dinara Alpysbayeva" userId="a0fca240-b64d-4514-9afa-55167a5d0228" providerId="ADAL" clId="{9B5894CC-3D96-4772-9019-CD8DDF1D411B}" dt="2024-10-16T12:35:36.271" v="2104" actId="1076"/>
          <ac:picMkLst>
            <pc:docMk/>
            <pc:sldMk cId="2383908837" sldId="278"/>
            <ac:picMk id="8" creationId="{C8F3866B-824C-D64D-8D80-2687537F9B92}"/>
          </ac:picMkLst>
        </pc:picChg>
        <pc:picChg chg="add mod">
          <ac:chgData name="Dinara Alpysbayeva" userId="a0fca240-b64d-4514-9afa-55167a5d0228" providerId="ADAL" clId="{9B5894CC-3D96-4772-9019-CD8DDF1D411B}" dt="2024-10-16T12:35:39.238" v="2105" actId="1076"/>
          <ac:picMkLst>
            <pc:docMk/>
            <pc:sldMk cId="2383908837" sldId="278"/>
            <ac:picMk id="10" creationId="{4EC894BE-C4A3-5174-DD38-5819E594DC9E}"/>
          </ac:picMkLst>
        </pc:picChg>
      </pc:sldChg>
      <pc:sldChg chg="addSp delSp modSp new mod">
        <pc:chgData name="Dinara Alpysbayeva" userId="a0fca240-b64d-4514-9afa-55167a5d0228" providerId="ADAL" clId="{9B5894CC-3D96-4772-9019-CD8DDF1D411B}" dt="2024-10-16T12:37:02.485" v="2122" actId="114"/>
        <pc:sldMkLst>
          <pc:docMk/>
          <pc:sldMk cId="2677032190" sldId="279"/>
        </pc:sldMkLst>
        <pc:spChg chg="del">
          <ac:chgData name="Dinara Alpysbayeva" userId="a0fca240-b64d-4514-9afa-55167a5d0228" providerId="ADAL" clId="{9B5894CC-3D96-4772-9019-CD8DDF1D411B}" dt="2024-10-14T12:26:50.049" v="402" actId="478"/>
          <ac:spMkLst>
            <pc:docMk/>
            <pc:sldMk cId="2677032190" sldId="279"/>
            <ac:spMk id="2" creationId="{2BD4FA3B-BB19-C25C-D4C1-6AF7C918691F}"/>
          </ac:spMkLst>
        </pc:spChg>
        <pc:spChg chg="add mod">
          <ac:chgData name="Dinara Alpysbayeva" userId="a0fca240-b64d-4514-9afa-55167a5d0228" providerId="ADAL" clId="{9B5894CC-3D96-4772-9019-CD8DDF1D411B}" dt="2024-10-16T12:37:02.485" v="2122" actId="114"/>
          <ac:spMkLst>
            <pc:docMk/>
            <pc:sldMk cId="2677032190" sldId="279"/>
            <ac:spMk id="2" creationId="{4EE3900F-064D-523F-D582-0D54783AB39B}"/>
          </ac:spMkLst>
        </pc:spChg>
        <pc:spChg chg="mod">
          <ac:chgData name="Dinara Alpysbayeva" userId="a0fca240-b64d-4514-9afa-55167a5d0228" providerId="ADAL" clId="{9B5894CC-3D96-4772-9019-CD8DDF1D411B}" dt="2024-10-16T11:59:55.338" v="1847"/>
          <ac:spMkLst>
            <pc:docMk/>
            <pc:sldMk cId="2677032190" sldId="279"/>
            <ac:spMk id="4" creationId="{F4218D34-1B1C-393F-12DD-688EC83BF1C6}"/>
          </ac:spMkLst>
        </pc:spChg>
        <pc:spChg chg="mod">
          <ac:chgData name="Dinara Alpysbayeva" userId="a0fca240-b64d-4514-9afa-55167a5d0228" providerId="ADAL" clId="{9B5894CC-3D96-4772-9019-CD8DDF1D411B}" dt="2024-10-16T12:36:30.836" v="2115" actId="21"/>
          <ac:spMkLst>
            <pc:docMk/>
            <pc:sldMk cId="2677032190" sldId="279"/>
            <ac:spMk id="5" creationId="{040AB239-FAB4-CB13-CA81-E69DE1D2BC19}"/>
          </ac:spMkLst>
        </pc:spChg>
      </pc:sldChg>
      <pc:sldChg chg="addSp delSp modSp new mod">
        <pc:chgData name="Dinara Alpysbayeva" userId="a0fca240-b64d-4514-9afa-55167a5d0228" providerId="ADAL" clId="{9B5894CC-3D96-4772-9019-CD8DDF1D411B}" dt="2024-10-16T12:43:34.097" v="2126" actId="478"/>
        <pc:sldMkLst>
          <pc:docMk/>
          <pc:sldMk cId="4290653512" sldId="280"/>
        </pc:sldMkLst>
        <pc:spChg chg="del">
          <ac:chgData name="Dinara Alpysbayeva" userId="a0fca240-b64d-4514-9afa-55167a5d0228" providerId="ADAL" clId="{9B5894CC-3D96-4772-9019-CD8DDF1D411B}" dt="2024-10-14T12:26:52.866" v="403" actId="478"/>
          <ac:spMkLst>
            <pc:docMk/>
            <pc:sldMk cId="4290653512" sldId="280"/>
            <ac:spMk id="2" creationId="{2D4BA72A-D037-78C7-269C-7E66859A536A}"/>
          </ac:spMkLst>
        </pc:spChg>
        <pc:spChg chg="add del mod">
          <ac:chgData name="Dinara Alpysbayeva" userId="a0fca240-b64d-4514-9afa-55167a5d0228" providerId="ADAL" clId="{9B5894CC-3D96-4772-9019-CD8DDF1D411B}" dt="2024-10-16T12:43:34.097" v="2126" actId="478"/>
          <ac:spMkLst>
            <pc:docMk/>
            <pc:sldMk cId="4290653512" sldId="280"/>
            <ac:spMk id="2" creationId="{89590731-460F-9574-BEC4-2B765116400F}"/>
          </ac:spMkLst>
        </pc:spChg>
        <pc:spChg chg="mod">
          <ac:chgData name="Dinara Alpysbayeva" userId="a0fca240-b64d-4514-9afa-55167a5d0228" providerId="ADAL" clId="{9B5894CC-3D96-4772-9019-CD8DDF1D411B}" dt="2024-10-16T12:00:25.662" v="1848"/>
          <ac:spMkLst>
            <pc:docMk/>
            <pc:sldMk cId="4290653512" sldId="280"/>
            <ac:spMk id="4" creationId="{F3D58EA3-486E-C4EF-E0B4-099ED56D9B80}"/>
          </ac:spMkLst>
        </pc:spChg>
        <pc:spChg chg="mod">
          <ac:chgData name="Dinara Alpysbayeva" userId="a0fca240-b64d-4514-9afa-55167a5d0228" providerId="ADAL" clId="{9B5894CC-3D96-4772-9019-CD8DDF1D411B}" dt="2024-10-16T12:22:34.885" v="2049" actId="1076"/>
          <ac:spMkLst>
            <pc:docMk/>
            <pc:sldMk cId="4290653512" sldId="280"/>
            <ac:spMk id="5" creationId="{7B981A4D-4C1E-88F1-684E-DE468C950913}"/>
          </ac:spMkLst>
        </pc:spChg>
      </pc:sldChg>
      <pc:sldChg chg="addSp delSp modSp new mod">
        <pc:chgData name="Dinara Alpysbayeva" userId="a0fca240-b64d-4514-9afa-55167a5d0228" providerId="ADAL" clId="{9B5894CC-3D96-4772-9019-CD8DDF1D411B}" dt="2024-10-18T09:32:42.550" v="4008" actId="20577"/>
        <pc:sldMkLst>
          <pc:docMk/>
          <pc:sldMk cId="1555864857" sldId="281"/>
        </pc:sldMkLst>
        <pc:spChg chg="del">
          <ac:chgData name="Dinara Alpysbayeva" userId="a0fca240-b64d-4514-9afa-55167a5d0228" providerId="ADAL" clId="{9B5894CC-3D96-4772-9019-CD8DDF1D411B}" dt="2024-10-14T12:26:55.404" v="404" actId="478"/>
          <ac:spMkLst>
            <pc:docMk/>
            <pc:sldMk cId="1555864857" sldId="281"/>
            <ac:spMk id="2" creationId="{B8CFAE86-33DD-0170-2E3A-335F962CAFF0}"/>
          </ac:spMkLst>
        </pc:spChg>
        <pc:spChg chg="mod">
          <ac:chgData name="Dinara Alpysbayeva" userId="a0fca240-b64d-4514-9afa-55167a5d0228" providerId="ADAL" clId="{9B5894CC-3D96-4772-9019-CD8DDF1D411B}" dt="2024-10-16T12:00:28.310" v="1849"/>
          <ac:spMkLst>
            <pc:docMk/>
            <pc:sldMk cId="1555864857" sldId="281"/>
            <ac:spMk id="4" creationId="{A9AA2ED4-0694-1D13-A608-5D3A809F9261}"/>
          </ac:spMkLst>
        </pc:spChg>
        <pc:spChg chg="mod">
          <ac:chgData name="Dinara Alpysbayeva" userId="a0fca240-b64d-4514-9afa-55167a5d0228" providerId="ADAL" clId="{9B5894CC-3D96-4772-9019-CD8DDF1D411B}" dt="2024-10-18T09:32:42.550" v="4008" actId="20577"/>
          <ac:spMkLst>
            <pc:docMk/>
            <pc:sldMk cId="1555864857" sldId="281"/>
            <ac:spMk id="5" creationId="{DBEA42FF-4483-D83A-E8C1-CF32F675848B}"/>
          </ac:spMkLst>
        </pc:spChg>
        <pc:spChg chg="add del mod">
          <ac:chgData name="Dinara Alpysbayeva" userId="a0fca240-b64d-4514-9afa-55167a5d0228" providerId="ADAL" clId="{9B5894CC-3D96-4772-9019-CD8DDF1D411B}" dt="2024-10-16T12:43:30.648" v="2125" actId="478"/>
          <ac:spMkLst>
            <pc:docMk/>
            <pc:sldMk cId="1555864857" sldId="281"/>
            <ac:spMk id="7" creationId="{3F6CD780-AC4A-D022-E867-71485AE86F14}"/>
          </ac:spMkLst>
        </pc:spChg>
        <pc:picChg chg="add mod">
          <ac:chgData name="Dinara Alpysbayeva" userId="a0fca240-b64d-4514-9afa-55167a5d0228" providerId="ADAL" clId="{9B5894CC-3D96-4772-9019-CD8DDF1D411B}" dt="2024-10-16T12:24:54.893" v="2053" actId="1076"/>
          <ac:picMkLst>
            <pc:docMk/>
            <pc:sldMk cId="1555864857" sldId="281"/>
            <ac:picMk id="6" creationId="{0A811241-4FF3-9412-DD1D-544DB90C5230}"/>
          </ac:picMkLst>
        </pc:picChg>
        <pc:picChg chg="add mod">
          <ac:chgData name="Dinara Alpysbayeva" userId="a0fca240-b64d-4514-9afa-55167a5d0228" providerId="ADAL" clId="{9B5894CC-3D96-4772-9019-CD8DDF1D411B}" dt="2024-10-18T09:30:14.012" v="3922" actId="1076"/>
          <ac:picMkLst>
            <pc:docMk/>
            <pc:sldMk cId="1555864857" sldId="281"/>
            <ac:picMk id="7" creationId="{37412F5B-19EC-15A7-A376-254DB472F515}"/>
          </ac:picMkLst>
        </pc:picChg>
      </pc:sldChg>
      <pc:sldChg chg="delSp modSp new del mod">
        <pc:chgData name="Dinara Alpysbayeva" userId="a0fca240-b64d-4514-9afa-55167a5d0228" providerId="ADAL" clId="{9B5894CC-3D96-4772-9019-CD8DDF1D411B}" dt="2024-10-16T12:33:17.491" v="2100" actId="47"/>
        <pc:sldMkLst>
          <pc:docMk/>
          <pc:sldMk cId="2328730754" sldId="282"/>
        </pc:sldMkLst>
        <pc:spChg chg="del">
          <ac:chgData name="Dinara Alpysbayeva" userId="a0fca240-b64d-4514-9afa-55167a5d0228" providerId="ADAL" clId="{9B5894CC-3D96-4772-9019-CD8DDF1D411B}" dt="2024-10-14T12:26:58.244" v="405" actId="478"/>
          <ac:spMkLst>
            <pc:docMk/>
            <pc:sldMk cId="2328730754" sldId="282"/>
            <ac:spMk id="2" creationId="{DD628269-D258-38BF-A14A-96AA98DEC724}"/>
          </ac:spMkLst>
        </pc:spChg>
        <pc:spChg chg="mod">
          <ac:chgData name="Dinara Alpysbayeva" userId="a0fca240-b64d-4514-9afa-55167a5d0228" providerId="ADAL" clId="{9B5894CC-3D96-4772-9019-CD8DDF1D411B}" dt="2024-10-16T12:00:31.046" v="1850"/>
          <ac:spMkLst>
            <pc:docMk/>
            <pc:sldMk cId="2328730754" sldId="282"/>
            <ac:spMk id="4" creationId="{E6135311-6883-F2F1-2515-7545CD477BDA}"/>
          </ac:spMkLst>
        </pc:spChg>
      </pc:sldChg>
      <pc:sldChg chg="delSp modSp new mod">
        <pc:chgData name="Dinara Alpysbayeva" userId="a0fca240-b64d-4514-9afa-55167a5d0228" providerId="ADAL" clId="{9B5894CC-3D96-4772-9019-CD8DDF1D411B}" dt="2024-10-16T12:54:11.607" v="2175" actId="1076"/>
        <pc:sldMkLst>
          <pc:docMk/>
          <pc:sldMk cId="1663749172" sldId="283"/>
        </pc:sldMkLst>
        <pc:spChg chg="del">
          <ac:chgData name="Dinara Alpysbayeva" userId="a0fca240-b64d-4514-9afa-55167a5d0228" providerId="ADAL" clId="{9B5894CC-3D96-4772-9019-CD8DDF1D411B}" dt="2024-10-14T12:27:01.147" v="406" actId="478"/>
          <ac:spMkLst>
            <pc:docMk/>
            <pc:sldMk cId="1663749172" sldId="283"/>
            <ac:spMk id="2" creationId="{39A3A608-8653-BECF-1656-EEBC18A26084}"/>
          </ac:spMkLst>
        </pc:spChg>
        <pc:spChg chg="mod">
          <ac:chgData name="Dinara Alpysbayeva" userId="a0fca240-b64d-4514-9afa-55167a5d0228" providerId="ADAL" clId="{9B5894CC-3D96-4772-9019-CD8DDF1D411B}" dt="2024-10-16T12:00:44.138" v="1851"/>
          <ac:spMkLst>
            <pc:docMk/>
            <pc:sldMk cId="1663749172" sldId="283"/>
            <ac:spMk id="4" creationId="{8D83BBF5-0D5B-3D6E-A13E-48E8AC8CC20C}"/>
          </ac:spMkLst>
        </pc:spChg>
        <pc:spChg chg="mod">
          <ac:chgData name="Dinara Alpysbayeva" userId="a0fca240-b64d-4514-9afa-55167a5d0228" providerId="ADAL" clId="{9B5894CC-3D96-4772-9019-CD8DDF1D411B}" dt="2024-10-16T12:54:11.607" v="2175" actId="1076"/>
          <ac:spMkLst>
            <pc:docMk/>
            <pc:sldMk cId="1663749172" sldId="283"/>
            <ac:spMk id="5" creationId="{32844B54-0317-FD3A-AEA4-B609E071454C}"/>
          </ac:spMkLst>
        </pc:spChg>
      </pc:sldChg>
      <pc:sldChg chg="addSp delSp modSp new mod">
        <pc:chgData name="Dinara Alpysbayeva" userId="a0fca240-b64d-4514-9afa-55167a5d0228" providerId="ADAL" clId="{9B5894CC-3D96-4772-9019-CD8DDF1D411B}" dt="2024-10-16T12:55:19.775" v="2178" actId="14100"/>
        <pc:sldMkLst>
          <pc:docMk/>
          <pc:sldMk cId="1480369035" sldId="284"/>
        </pc:sldMkLst>
        <pc:spChg chg="del">
          <ac:chgData name="Dinara Alpysbayeva" userId="a0fca240-b64d-4514-9afa-55167a5d0228" providerId="ADAL" clId="{9B5894CC-3D96-4772-9019-CD8DDF1D411B}" dt="2024-10-14T12:27:03.282" v="407" actId="478"/>
          <ac:spMkLst>
            <pc:docMk/>
            <pc:sldMk cId="1480369035" sldId="284"/>
            <ac:spMk id="2" creationId="{F8ED4CFC-E24A-0C26-4380-406A109EB53D}"/>
          </ac:spMkLst>
        </pc:spChg>
        <pc:spChg chg="mod">
          <ac:chgData name="Dinara Alpysbayeva" userId="a0fca240-b64d-4514-9afa-55167a5d0228" providerId="ADAL" clId="{9B5894CC-3D96-4772-9019-CD8DDF1D411B}" dt="2024-10-16T12:00:46.840" v="1852"/>
          <ac:spMkLst>
            <pc:docMk/>
            <pc:sldMk cId="1480369035" sldId="284"/>
            <ac:spMk id="4" creationId="{3BAB311D-F161-F1F0-BDE5-AFE821E09277}"/>
          </ac:spMkLst>
        </pc:spChg>
        <pc:spChg chg="del">
          <ac:chgData name="Dinara Alpysbayeva" userId="a0fca240-b64d-4514-9afa-55167a5d0228" providerId="ADAL" clId="{9B5894CC-3D96-4772-9019-CD8DDF1D411B}" dt="2024-10-16T12:55:14.390" v="2176"/>
          <ac:spMkLst>
            <pc:docMk/>
            <pc:sldMk cId="1480369035" sldId="284"/>
            <ac:spMk id="5" creationId="{557EED4A-01C7-2ED2-F641-5F26CB2E9CDD}"/>
          </ac:spMkLst>
        </pc:spChg>
        <pc:picChg chg="add mod">
          <ac:chgData name="Dinara Alpysbayeva" userId="a0fca240-b64d-4514-9afa-55167a5d0228" providerId="ADAL" clId="{9B5894CC-3D96-4772-9019-CD8DDF1D411B}" dt="2024-10-16T12:55:19.775" v="2178" actId="14100"/>
          <ac:picMkLst>
            <pc:docMk/>
            <pc:sldMk cId="1480369035" sldId="284"/>
            <ac:picMk id="2" creationId="{AB6C44B7-0055-D53B-5D57-43AE0252AF8D}"/>
          </ac:picMkLst>
        </pc:picChg>
      </pc:sldChg>
      <pc:sldChg chg="delSp modSp new mod">
        <pc:chgData name="Dinara Alpysbayeva" userId="a0fca240-b64d-4514-9afa-55167a5d0228" providerId="ADAL" clId="{9B5894CC-3D96-4772-9019-CD8DDF1D411B}" dt="2024-10-16T11:26:37.682" v="1634" actId="20577"/>
        <pc:sldMkLst>
          <pc:docMk/>
          <pc:sldMk cId="2183120153" sldId="285"/>
        </pc:sldMkLst>
        <pc:spChg chg="del">
          <ac:chgData name="Dinara Alpysbayeva" userId="a0fca240-b64d-4514-9afa-55167a5d0228" providerId="ADAL" clId="{9B5894CC-3D96-4772-9019-CD8DDF1D411B}" dt="2024-10-14T13:18:13.241" v="650" actId="478"/>
          <ac:spMkLst>
            <pc:docMk/>
            <pc:sldMk cId="2183120153" sldId="285"/>
            <ac:spMk id="2" creationId="{F41A6381-F464-0F65-39B4-019784CB5F6D}"/>
          </ac:spMkLst>
        </pc:spChg>
        <pc:spChg chg="mod">
          <ac:chgData name="Dinara Alpysbayeva" userId="a0fca240-b64d-4514-9afa-55167a5d0228" providerId="ADAL" clId="{9B5894CC-3D96-4772-9019-CD8DDF1D411B}" dt="2024-10-14T13:14:38.586" v="417" actId="20577"/>
          <ac:spMkLst>
            <pc:docMk/>
            <pc:sldMk cId="2183120153" sldId="285"/>
            <ac:spMk id="4" creationId="{A558E81B-2388-4969-A9F6-7D0F06C7AD8C}"/>
          </ac:spMkLst>
        </pc:spChg>
        <pc:spChg chg="mod">
          <ac:chgData name="Dinara Alpysbayeva" userId="a0fca240-b64d-4514-9afa-55167a5d0228" providerId="ADAL" clId="{9B5894CC-3D96-4772-9019-CD8DDF1D411B}" dt="2024-10-16T11:26:37.682" v="1634" actId="20577"/>
          <ac:spMkLst>
            <pc:docMk/>
            <pc:sldMk cId="2183120153" sldId="285"/>
            <ac:spMk id="5" creationId="{9C8092E8-CA39-8604-9C14-2AA2EC57DAC1}"/>
          </ac:spMkLst>
        </pc:spChg>
      </pc:sldChg>
      <pc:sldChg chg="addSp delSp modSp new mod modClrScheme chgLayout">
        <pc:chgData name="Dinara Alpysbayeva" userId="a0fca240-b64d-4514-9afa-55167a5d0228" providerId="ADAL" clId="{9B5894CC-3D96-4772-9019-CD8DDF1D411B}" dt="2024-10-16T11:27:30.874" v="1640" actId="1076"/>
        <pc:sldMkLst>
          <pc:docMk/>
          <pc:sldMk cId="528000951" sldId="286"/>
        </pc:sldMkLst>
        <pc:spChg chg="del">
          <ac:chgData name="Dinara Alpysbayeva" userId="a0fca240-b64d-4514-9afa-55167a5d0228" providerId="ADAL" clId="{9B5894CC-3D96-4772-9019-CD8DDF1D411B}" dt="2024-10-14T13:39:09.804" v="736" actId="478"/>
          <ac:spMkLst>
            <pc:docMk/>
            <pc:sldMk cId="528000951" sldId="286"/>
            <ac:spMk id="2" creationId="{76DB76AC-2F59-31A8-21BC-9515EAAC4847}"/>
          </ac:spMkLst>
        </pc:spChg>
        <pc:spChg chg="mod">
          <ac:chgData name="Dinara Alpysbayeva" userId="a0fca240-b64d-4514-9afa-55167a5d0228" providerId="ADAL" clId="{9B5894CC-3D96-4772-9019-CD8DDF1D411B}" dt="2024-10-14T13:39:36.987" v="740" actId="26606"/>
          <ac:spMkLst>
            <pc:docMk/>
            <pc:sldMk cId="528000951" sldId="286"/>
            <ac:spMk id="3" creationId="{44D7A11F-22DE-879B-283A-9F9417FE4854}"/>
          </ac:spMkLst>
        </pc:spChg>
        <pc:spChg chg="del">
          <ac:chgData name="Dinara Alpysbayeva" userId="a0fca240-b64d-4514-9afa-55167a5d0228" providerId="ADAL" clId="{9B5894CC-3D96-4772-9019-CD8DDF1D411B}" dt="2024-10-14T13:38:45.863" v="732" actId="478"/>
          <ac:spMkLst>
            <pc:docMk/>
            <pc:sldMk cId="528000951" sldId="286"/>
            <ac:spMk id="4" creationId="{41CCEFAA-A5FE-D3BF-B9D9-395F671BA570}"/>
          </ac:spMkLst>
        </pc:spChg>
        <pc:spChg chg="del">
          <ac:chgData name="Dinara Alpysbayeva" userId="a0fca240-b64d-4514-9afa-55167a5d0228" providerId="ADAL" clId="{9B5894CC-3D96-4772-9019-CD8DDF1D411B}" dt="2024-10-14T13:38:43.557" v="731" actId="478"/>
          <ac:spMkLst>
            <pc:docMk/>
            <pc:sldMk cId="528000951" sldId="286"/>
            <ac:spMk id="5" creationId="{448E4ED5-03C7-6296-6007-A95343A2F073}"/>
          </ac:spMkLst>
        </pc:spChg>
        <pc:spChg chg="add del mod">
          <ac:chgData name="Dinara Alpysbayeva" userId="a0fca240-b64d-4514-9afa-55167a5d0228" providerId="ADAL" clId="{9B5894CC-3D96-4772-9019-CD8DDF1D411B}" dt="2024-10-14T13:39:51.846" v="744" actId="478"/>
          <ac:spMkLst>
            <pc:docMk/>
            <pc:sldMk cId="528000951" sldId="286"/>
            <ac:spMk id="12" creationId="{377E94D9-26A3-4B94-25AB-2F70E7C37230}"/>
          </ac:spMkLst>
        </pc:spChg>
        <pc:spChg chg="add mod">
          <ac:chgData name="Dinara Alpysbayeva" userId="a0fca240-b64d-4514-9afa-55167a5d0228" providerId="ADAL" clId="{9B5894CC-3D96-4772-9019-CD8DDF1D411B}" dt="2024-10-16T11:27:23.619" v="1638" actId="108"/>
          <ac:spMkLst>
            <pc:docMk/>
            <pc:sldMk cId="528000951" sldId="286"/>
            <ac:spMk id="14" creationId="{3366BD58-E36E-D0BB-10CF-D4AD7ACE74BE}"/>
          </ac:spMkLst>
        </pc:spChg>
        <pc:spChg chg="add del mod">
          <ac:chgData name="Dinara Alpysbayeva" userId="a0fca240-b64d-4514-9afa-55167a5d0228" providerId="ADAL" clId="{9B5894CC-3D96-4772-9019-CD8DDF1D411B}" dt="2024-10-14T13:39:42.655" v="741" actId="478"/>
          <ac:spMkLst>
            <pc:docMk/>
            <pc:sldMk cId="528000951" sldId="286"/>
            <ac:spMk id="16" creationId="{23D97FB3-4734-AC9A-4564-F1DA0B4C7048}"/>
          </ac:spMkLst>
        </pc:spChg>
        <pc:picChg chg="add mod">
          <ac:chgData name="Dinara Alpysbayeva" userId="a0fca240-b64d-4514-9afa-55167a5d0228" providerId="ADAL" clId="{9B5894CC-3D96-4772-9019-CD8DDF1D411B}" dt="2024-10-16T11:27:30.874" v="1640" actId="1076"/>
          <ac:picMkLst>
            <pc:docMk/>
            <pc:sldMk cId="528000951" sldId="286"/>
            <ac:picMk id="7" creationId="{FEE044CC-A3D1-8C80-A655-1A6084EDD88F}"/>
          </ac:picMkLst>
        </pc:picChg>
      </pc:sldChg>
      <pc:sldChg chg="addSp delSp modSp new mod modClrScheme chgLayout">
        <pc:chgData name="Dinara Alpysbayeva" userId="a0fca240-b64d-4514-9afa-55167a5d0228" providerId="ADAL" clId="{9B5894CC-3D96-4772-9019-CD8DDF1D411B}" dt="2024-10-14T14:29:29.260" v="874" actId="1076"/>
        <pc:sldMkLst>
          <pc:docMk/>
          <pc:sldMk cId="1557820700" sldId="287"/>
        </pc:sldMkLst>
        <pc:spChg chg="del mod ord">
          <ac:chgData name="Dinara Alpysbayeva" userId="a0fca240-b64d-4514-9afa-55167a5d0228" providerId="ADAL" clId="{9B5894CC-3D96-4772-9019-CD8DDF1D411B}" dt="2024-10-14T14:28:46.341" v="859" actId="478"/>
          <ac:spMkLst>
            <pc:docMk/>
            <pc:sldMk cId="1557820700" sldId="287"/>
            <ac:spMk id="2" creationId="{1F5E5ACB-B489-41E1-FC5F-F779132D4B18}"/>
          </ac:spMkLst>
        </pc:spChg>
        <pc:spChg chg="mod">
          <ac:chgData name="Dinara Alpysbayeva" userId="a0fca240-b64d-4514-9afa-55167a5d0228" providerId="ADAL" clId="{9B5894CC-3D96-4772-9019-CD8DDF1D411B}" dt="2024-10-14T14:28:19.194" v="853" actId="26606"/>
          <ac:spMkLst>
            <pc:docMk/>
            <pc:sldMk cId="1557820700" sldId="287"/>
            <ac:spMk id="3" creationId="{F0EB4BFF-4323-9573-B430-8B8BDDCEB966}"/>
          </ac:spMkLst>
        </pc:spChg>
        <pc:spChg chg="del">
          <ac:chgData name="Dinara Alpysbayeva" userId="a0fca240-b64d-4514-9afa-55167a5d0228" providerId="ADAL" clId="{9B5894CC-3D96-4772-9019-CD8DDF1D411B}" dt="2024-10-14T14:28:00.993" v="850" actId="478"/>
          <ac:spMkLst>
            <pc:docMk/>
            <pc:sldMk cId="1557820700" sldId="287"/>
            <ac:spMk id="4" creationId="{3CA77EA7-561E-2E95-29F0-697B4E142068}"/>
          </ac:spMkLst>
        </pc:spChg>
        <pc:spChg chg="mod">
          <ac:chgData name="Dinara Alpysbayeva" userId="a0fca240-b64d-4514-9afa-55167a5d0228" providerId="ADAL" clId="{9B5894CC-3D96-4772-9019-CD8DDF1D411B}" dt="2024-10-14T14:28:19.194" v="853" actId="26606"/>
          <ac:spMkLst>
            <pc:docMk/>
            <pc:sldMk cId="1557820700" sldId="287"/>
            <ac:spMk id="5" creationId="{C6A5B3F9-8E51-2666-B49F-BA0C6385090C}"/>
          </ac:spMkLst>
        </pc:spChg>
        <pc:spChg chg="del">
          <ac:chgData name="Dinara Alpysbayeva" userId="a0fca240-b64d-4514-9afa-55167a5d0228" providerId="ADAL" clId="{9B5894CC-3D96-4772-9019-CD8DDF1D411B}" dt="2024-10-14T14:28:07.486" v="852" actId="478"/>
          <ac:spMkLst>
            <pc:docMk/>
            <pc:sldMk cId="1557820700" sldId="287"/>
            <ac:spMk id="6" creationId="{B7A5D6CB-7377-6226-351F-9A5FEBB36523}"/>
          </ac:spMkLst>
        </pc:spChg>
        <pc:spChg chg="add mod">
          <ac:chgData name="Dinara Alpysbayeva" userId="a0fca240-b64d-4514-9afa-55167a5d0228" providerId="ADAL" clId="{9B5894CC-3D96-4772-9019-CD8DDF1D411B}" dt="2024-10-14T14:29:29.260" v="874" actId="1076"/>
          <ac:spMkLst>
            <pc:docMk/>
            <pc:sldMk cId="1557820700" sldId="287"/>
            <ac:spMk id="7" creationId="{B69A2511-1CA2-B4F7-0F1C-0F2A0542DD89}"/>
          </ac:spMkLst>
        </pc:spChg>
        <pc:spChg chg="add del mod">
          <ac:chgData name="Dinara Alpysbayeva" userId="a0fca240-b64d-4514-9afa-55167a5d0228" providerId="ADAL" clId="{9B5894CC-3D96-4772-9019-CD8DDF1D411B}" dt="2024-10-14T14:28:22.262" v="854" actId="478"/>
          <ac:spMkLst>
            <pc:docMk/>
            <pc:sldMk cId="1557820700" sldId="287"/>
            <ac:spMk id="3079" creationId="{C1E6D873-E50F-3656-8893-B04D4FF7BE7C}"/>
          </ac:spMkLst>
        </pc:spChg>
        <pc:picChg chg="add mod">
          <ac:chgData name="Dinara Alpysbayeva" userId="a0fca240-b64d-4514-9afa-55167a5d0228" providerId="ADAL" clId="{9B5894CC-3D96-4772-9019-CD8DDF1D411B}" dt="2024-10-14T14:29:26.147" v="873" actId="14100"/>
          <ac:picMkLst>
            <pc:docMk/>
            <pc:sldMk cId="1557820700" sldId="287"/>
            <ac:picMk id="3074" creationId="{4BA725C9-6DC3-D6A2-0D1A-F98533887008}"/>
          </ac:picMkLst>
        </pc:picChg>
      </pc:sldChg>
      <pc:sldChg chg="addSp delSp modSp new mod ord">
        <pc:chgData name="Dinara Alpysbayeva" userId="a0fca240-b64d-4514-9afa-55167a5d0228" providerId="ADAL" clId="{9B5894CC-3D96-4772-9019-CD8DDF1D411B}" dt="2024-10-15T09:24:17.669" v="1169" actId="1076"/>
        <pc:sldMkLst>
          <pc:docMk/>
          <pc:sldMk cId="3654852032" sldId="288"/>
        </pc:sldMkLst>
        <pc:spChg chg="del">
          <ac:chgData name="Dinara Alpysbayeva" userId="a0fca240-b64d-4514-9afa-55167a5d0228" providerId="ADAL" clId="{9B5894CC-3D96-4772-9019-CD8DDF1D411B}" dt="2024-10-15T09:21:37.623" v="1163" actId="478"/>
          <ac:spMkLst>
            <pc:docMk/>
            <pc:sldMk cId="3654852032" sldId="288"/>
            <ac:spMk id="2" creationId="{9ECCF6EB-2569-FD20-00B9-F0A08F65458C}"/>
          </ac:spMkLst>
        </pc:spChg>
        <pc:spChg chg="del">
          <ac:chgData name="Dinara Alpysbayeva" userId="a0fca240-b64d-4514-9afa-55167a5d0228" providerId="ADAL" clId="{9B5894CC-3D96-4772-9019-CD8DDF1D411B}" dt="2024-10-15T09:24:08.346" v="1166" actId="478"/>
          <ac:spMkLst>
            <pc:docMk/>
            <pc:sldMk cId="3654852032" sldId="288"/>
            <ac:spMk id="4" creationId="{38B8EE15-3362-9E67-61C0-D64077769E16}"/>
          </ac:spMkLst>
        </pc:spChg>
        <pc:spChg chg="del">
          <ac:chgData name="Dinara Alpysbayeva" userId="a0fca240-b64d-4514-9afa-55167a5d0228" providerId="ADAL" clId="{9B5894CC-3D96-4772-9019-CD8DDF1D411B}" dt="2024-10-14T14:45:55.522" v="878"/>
          <ac:spMkLst>
            <pc:docMk/>
            <pc:sldMk cId="3654852032" sldId="288"/>
            <ac:spMk id="5" creationId="{213CF9AD-089E-76E7-DC8D-9DC7F58D3920}"/>
          </ac:spMkLst>
        </pc:spChg>
        <pc:picChg chg="add mod">
          <ac:chgData name="Dinara Alpysbayeva" userId="a0fca240-b64d-4514-9afa-55167a5d0228" providerId="ADAL" clId="{9B5894CC-3D96-4772-9019-CD8DDF1D411B}" dt="2024-10-15T09:24:17.669" v="1169" actId="1076"/>
          <ac:picMkLst>
            <pc:docMk/>
            <pc:sldMk cId="3654852032" sldId="288"/>
            <ac:picMk id="4098" creationId="{9EFEED37-2176-5C3B-7735-15E527FD5908}"/>
          </ac:picMkLst>
        </pc:picChg>
      </pc:sldChg>
      <pc:sldChg chg="addSp delSp modSp new del mod">
        <pc:chgData name="Dinara Alpysbayeva" userId="a0fca240-b64d-4514-9afa-55167a5d0228" providerId="ADAL" clId="{9B5894CC-3D96-4772-9019-CD8DDF1D411B}" dt="2024-10-16T09:28:54.651" v="1445" actId="47"/>
        <pc:sldMkLst>
          <pc:docMk/>
          <pc:sldMk cId="2519571670" sldId="289"/>
        </pc:sldMkLst>
        <pc:spChg chg="del">
          <ac:chgData name="Dinara Alpysbayeva" userId="a0fca240-b64d-4514-9afa-55167a5d0228" providerId="ADAL" clId="{9B5894CC-3D96-4772-9019-CD8DDF1D411B}" dt="2024-10-16T07:46:03.319" v="1178" actId="478"/>
          <ac:spMkLst>
            <pc:docMk/>
            <pc:sldMk cId="2519571670" sldId="289"/>
            <ac:spMk id="2" creationId="{B7B82D0E-A1E1-BADA-D441-8B2FD731BAC6}"/>
          </ac:spMkLst>
        </pc:spChg>
        <pc:spChg chg="mod">
          <ac:chgData name="Dinara Alpysbayeva" userId="a0fca240-b64d-4514-9afa-55167a5d0228" providerId="ADAL" clId="{9B5894CC-3D96-4772-9019-CD8DDF1D411B}" dt="2024-10-14T14:46:13.834" v="902" actId="20577"/>
          <ac:spMkLst>
            <pc:docMk/>
            <pc:sldMk cId="2519571670" sldId="289"/>
            <ac:spMk id="4" creationId="{897434C5-1963-59DD-78FE-8062845F26E4}"/>
          </ac:spMkLst>
        </pc:spChg>
        <pc:spChg chg="del">
          <ac:chgData name="Dinara Alpysbayeva" userId="a0fca240-b64d-4514-9afa-55167a5d0228" providerId="ADAL" clId="{9B5894CC-3D96-4772-9019-CD8DDF1D411B}" dt="2024-10-16T09:27:19.388" v="1346" actId="22"/>
          <ac:spMkLst>
            <pc:docMk/>
            <pc:sldMk cId="2519571670" sldId="289"/>
            <ac:spMk id="5" creationId="{8AC1BA7F-1FC5-1977-C816-A0D0458DA9A2}"/>
          </ac:spMkLst>
        </pc:spChg>
        <pc:picChg chg="add mod ord">
          <ac:chgData name="Dinara Alpysbayeva" userId="a0fca240-b64d-4514-9afa-55167a5d0228" providerId="ADAL" clId="{9B5894CC-3D96-4772-9019-CD8DDF1D411B}" dt="2024-10-16T09:27:33.863" v="1349" actId="1076"/>
          <ac:picMkLst>
            <pc:docMk/>
            <pc:sldMk cId="2519571670" sldId="289"/>
            <ac:picMk id="7" creationId="{8DDCB44C-649F-327B-1A0D-390E63989EE7}"/>
          </ac:picMkLst>
        </pc:picChg>
      </pc:sldChg>
      <pc:sldChg chg="delSp modSp new mod">
        <pc:chgData name="Dinara Alpysbayeva" userId="a0fca240-b64d-4514-9afa-55167a5d0228" providerId="ADAL" clId="{9B5894CC-3D96-4772-9019-CD8DDF1D411B}" dt="2024-10-16T09:33:01.340" v="1477" actId="20577"/>
        <pc:sldMkLst>
          <pc:docMk/>
          <pc:sldMk cId="1198315127" sldId="290"/>
        </pc:sldMkLst>
        <pc:spChg chg="del">
          <ac:chgData name="Dinara Alpysbayeva" userId="a0fca240-b64d-4514-9afa-55167a5d0228" providerId="ADAL" clId="{9B5894CC-3D96-4772-9019-CD8DDF1D411B}" dt="2024-10-16T07:45:58.785" v="1177" actId="478"/>
          <ac:spMkLst>
            <pc:docMk/>
            <pc:sldMk cId="1198315127" sldId="290"/>
            <ac:spMk id="2" creationId="{783E27FE-4333-EC3A-0B3C-9515011CBDCD}"/>
          </ac:spMkLst>
        </pc:spChg>
        <pc:spChg chg="mod">
          <ac:chgData name="Dinara Alpysbayeva" userId="a0fca240-b64d-4514-9afa-55167a5d0228" providerId="ADAL" clId="{9B5894CC-3D96-4772-9019-CD8DDF1D411B}" dt="2024-10-16T09:31:40.763" v="1468" actId="20577"/>
          <ac:spMkLst>
            <pc:docMk/>
            <pc:sldMk cId="1198315127" sldId="290"/>
            <ac:spMk id="4" creationId="{22B8E0B0-D194-3432-E85E-2A08198B3201}"/>
          </ac:spMkLst>
        </pc:spChg>
        <pc:spChg chg="mod">
          <ac:chgData name="Dinara Alpysbayeva" userId="a0fca240-b64d-4514-9afa-55167a5d0228" providerId="ADAL" clId="{9B5894CC-3D96-4772-9019-CD8DDF1D411B}" dt="2024-10-16T09:33:01.340" v="1477" actId="20577"/>
          <ac:spMkLst>
            <pc:docMk/>
            <pc:sldMk cId="1198315127" sldId="290"/>
            <ac:spMk id="5" creationId="{18C3D745-4E78-500E-07DB-88AA07270533}"/>
          </ac:spMkLst>
        </pc:spChg>
      </pc:sldChg>
      <pc:sldChg chg="addSp delSp modSp new mod">
        <pc:chgData name="Dinara Alpysbayeva" userId="a0fca240-b64d-4514-9afa-55167a5d0228" providerId="ADAL" clId="{9B5894CC-3D96-4772-9019-CD8DDF1D411B}" dt="2024-10-15T09:24:40.894" v="1175" actId="478"/>
        <pc:sldMkLst>
          <pc:docMk/>
          <pc:sldMk cId="1430268025" sldId="291"/>
        </pc:sldMkLst>
        <pc:spChg chg="del">
          <ac:chgData name="Dinara Alpysbayeva" userId="a0fca240-b64d-4514-9afa-55167a5d0228" providerId="ADAL" clId="{9B5894CC-3D96-4772-9019-CD8DDF1D411B}" dt="2024-10-15T09:24:40.894" v="1175" actId="478"/>
          <ac:spMkLst>
            <pc:docMk/>
            <pc:sldMk cId="1430268025" sldId="291"/>
            <ac:spMk id="2" creationId="{6C59C199-0517-8F9C-9945-BDB3C690A329}"/>
          </ac:spMkLst>
        </pc:spChg>
        <pc:spChg chg="del">
          <ac:chgData name="Dinara Alpysbayeva" userId="a0fca240-b64d-4514-9afa-55167a5d0228" providerId="ADAL" clId="{9B5894CC-3D96-4772-9019-CD8DDF1D411B}" dt="2024-10-15T09:24:31.330" v="1171" actId="478"/>
          <ac:spMkLst>
            <pc:docMk/>
            <pc:sldMk cId="1430268025" sldId="291"/>
            <ac:spMk id="4" creationId="{FD46ED42-F419-30BC-4258-F70A297F9D18}"/>
          </ac:spMkLst>
        </pc:spChg>
        <pc:spChg chg="del">
          <ac:chgData name="Dinara Alpysbayeva" userId="a0fca240-b64d-4514-9afa-55167a5d0228" providerId="ADAL" clId="{9B5894CC-3D96-4772-9019-CD8DDF1D411B}" dt="2024-10-14T14:46:48.879" v="923"/>
          <ac:spMkLst>
            <pc:docMk/>
            <pc:sldMk cId="1430268025" sldId="291"/>
            <ac:spMk id="5" creationId="{0A58EE09-E2A2-BDC0-AB0F-D4C7FB1ADDB7}"/>
          </ac:spMkLst>
        </pc:spChg>
        <pc:spChg chg="add del mod">
          <ac:chgData name="Dinara Alpysbayeva" userId="a0fca240-b64d-4514-9afa-55167a5d0228" providerId="ADAL" clId="{9B5894CC-3D96-4772-9019-CD8DDF1D411B}" dt="2024-10-14T14:48:44.365" v="925"/>
          <ac:spMkLst>
            <pc:docMk/>
            <pc:sldMk cId="1430268025" sldId="291"/>
            <ac:spMk id="6" creationId="{48A66D5B-44F9-C5F0-96F1-28EAD4AA43D6}"/>
          </ac:spMkLst>
        </pc:spChg>
        <pc:picChg chg="add del mod">
          <ac:chgData name="Dinara Alpysbayeva" userId="a0fca240-b64d-4514-9afa-55167a5d0228" providerId="ADAL" clId="{9B5894CC-3D96-4772-9019-CD8DDF1D411B}" dt="2024-10-14T14:48:41.950" v="924" actId="478"/>
          <ac:picMkLst>
            <pc:docMk/>
            <pc:sldMk cId="1430268025" sldId="291"/>
            <ac:picMk id="5122" creationId="{4718888F-C7AC-3B40-2BF5-2B6875F964DE}"/>
          </ac:picMkLst>
        </pc:picChg>
        <pc:picChg chg="add mod">
          <ac:chgData name="Dinara Alpysbayeva" userId="a0fca240-b64d-4514-9afa-55167a5d0228" providerId="ADAL" clId="{9B5894CC-3D96-4772-9019-CD8DDF1D411B}" dt="2024-10-15T09:24:38.381" v="1174" actId="1076"/>
          <ac:picMkLst>
            <pc:docMk/>
            <pc:sldMk cId="1430268025" sldId="291"/>
            <ac:picMk id="5124" creationId="{1CC88845-1AC5-8563-6925-367A06C6FB0B}"/>
          </ac:picMkLst>
        </pc:picChg>
      </pc:sldChg>
      <pc:sldChg chg="addSp delSp modSp new mod">
        <pc:chgData name="Dinara Alpysbayeva" userId="a0fca240-b64d-4514-9afa-55167a5d0228" providerId="ADAL" clId="{9B5894CC-3D96-4772-9019-CD8DDF1D411B}" dt="2024-10-15T07:54:09.029" v="1076" actId="1076"/>
        <pc:sldMkLst>
          <pc:docMk/>
          <pc:sldMk cId="1884500362" sldId="292"/>
        </pc:sldMkLst>
        <pc:spChg chg="del">
          <ac:chgData name="Dinara Alpysbayeva" userId="a0fca240-b64d-4514-9afa-55167a5d0228" providerId="ADAL" clId="{9B5894CC-3D96-4772-9019-CD8DDF1D411B}" dt="2024-10-15T07:51:26.128" v="1060" actId="478"/>
          <ac:spMkLst>
            <pc:docMk/>
            <pc:sldMk cId="1884500362" sldId="292"/>
            <ac:spMk id="2" creationId="{BCABEDA2-9BF5-31C1-7D5C-FB2E96440733}"/>
          </ac:spMkLst>
        </pc:spChg>
        <pc:spChg chg="mod">
          <ac:chgData name="Dinara Alpysbayeva" userId="a0fca240-b64d-4514-9afa-55167a5d0228" providerId="ADAL" clId="{9B5894CC-3D96-4772-9019-CD8DDF1D411B}" dt="2024-10-15T07:53:36.100" v="1062" actId="1076"/>
          <ac:spMkLst>
            <pc:docMk/>
            <pc:sldMk cId="1884500362" sldId="292"/>
            <ac:spMk id="4" creationId="{4F232B2F-9691-DE83-788F-ADAF7733DDA6}"/>
          </ac:spMkLst>
        </pc:spChg>
        <pc:spChg chg="del">
          <ac:chgData name="Dinara Alpysbayeva" userId="a0fca240-b64d-4514-9afa-55167a5d0228" providerId="ADAL" clId="{9B5894CC-3D96-4772-9019-CD8DDF1D411B}" dt="2024-10-15T07:50:41.629" v="1022" actId="22"/>
          <ac:spMkLst>
            <pc:docMk/>
            <pc:sldMk cId="1884500362" sldId="292"/>
            <ac:spMk id="5" creationId="{00415DA4-DD4F-6E8E-DCF2-C8EB646F9AC0}"/>
          </ac:spMkLst>
        </pc:spChg>
        <pc:spChg chg="add mod">
          <ac:chgData name="Dinara Alpysbayeva" userId="a0fca240-b64d-4514-9afa-55167a5d0228" providerId="ADAL" clId="{9B5894CC-3D96-4772-9019-CD8DDF1D411B}" dt="2024-10-15T07:54:03.638" v="1075" actId="255"/>
          <ac:spMkLst>
            <pc:docMk/>
            <pc:sldMk cId="1884500362" sldId="292"/>
            <ac:spMk id="8" creationId="{962259B9-A97F-F9F2-9579-582C7D0D00B4}"/>
          </ac:spMkLst>
        </pc:spChg>
        <pc:picChg chg="add mod ord">
          <ac:chgData name="Dinara Alpysbayeva" userId="a0fca240-b64d-4514-9afa-55167a5d0228" providerId="ADAL" clId="{9B5894CC-3D96-4772-9019-CD8DDF1D411B}" dt="2024-10-15T07:54:09.029" v="1076" actId="1076"/>
          <ac:picMkLst>
            <pc:docMk/>
            <pc:sldMk cId="1884500362" sldId="292"/>
            <ac:picMk id="7" creationId="{8FAA38CC-9ABA-35FC-E487-EE1B4D5A2D6A}"/>
          </ac:picMkLst>
        </pc:picChg>
      </pc:sldChg>
      <pc:sldChg chg="addSp delSp modSp new del mod">
        <pc:chgData name="Dinara Alpysbayeva" userId="a0fca240-b64d-4514-9afa-55167a5d0228" providerId="ADAL" clId="{9B5894CC-3D96-4772-9019-CD8DDF1D411B}" dt="2024-10-15T08:11:18.632" v="1091" actId="47"/>
        <pc:sldMkLst>
          <pc:docMk/>
          <pc:sldMk cId="3294470850" sldId="293"/>
        </pc:sldMkLst>
        <pc:spChg chg="del">
          <ac:chgData name="Dinara Alpysbayeva" userId="a0fca240-b64d-4514-9afa-55167a5d0228" providerId="ADAL" clId="{9B5894CC-3D96-4772-9019-CD8DDF1D411B}" dt="2024-10-15T08:10:41.778" v="1086" actId="22"/>
          <ac:spMkLst>
            <pc:docMk/>
            <pc:sldMk cId="3294470850" sldId="293"/>
            <ac:spMk id="5" creationId="{B0F0C914-9670-F096-CCF9-0F7959C419EE}"/>
          </ac:spMkLst>
        </pc:spChg>
        <pc:picChg chg="add mod ord">
          <ac:chgData name="Dinara Alpysbayeva" userId="a0fca240-b64d-4514-9afa-55167a5d0228" providerId="ADAL" clId="{9B5894CC-3D96-4772-9019-CD8DDF1D411B}" dt="2024-10-15T08:10:43.193" v="1087" actId="1076"/>
          <ac:picMkLst>
            <pc:docMk/>
            <pc:sldMk cId="3294470850" sldId="293"/>
            <ac:picMk id="7" creationId="{0D76AEDE-4FA6-FCB6-2668-439B0BA331B5}"/>
          </ac:picMkLst>
        </pc:picChg>
      </pc:sldChg>
      <pc:sldChg chg="new del">
        <pc:chgData name="Dinara Alpysbayeva" userId="a0fca240-b64d-4514-9afa-55167a5d0228" providerId="ADAL" clId="{9B5894CC-3D96-4772-9019-CD8DDF1D411B}" dt="2024-10-15T08:11:13.492" v="1090" actId="47"/>
        <pc:sldMkLst>
          <pc:docMk/>
          <pc:sldMk cId="4161388540" sldId="294"/>
        </pc:sldMkLst>
      </pc:sldChg>
      <pc:sldChg chg="addSp modSp add mod modAnim">
        <pc:chgData name="Dinara Alpysbayeva" userId="a0fca240-b64d-4514-9afa-55167a5d0228" providerId="ADAL" clId="{9B5894CC-3D96-4772-9019-CD8DDF1D411B}" dt="2024-10-18T08:36:33.054" v="3209"/>
        <pc:sldMkLst>
          <pc:docMk/>
          <pc:sldMk cId="200190667" sldId="295"/>
        </pc:sldMkLst>
        <pc:spChg chg="add mod">
          <ac:chgData name="Dinara Alpysbayeva" userId="a0fca240-b64d-4514-9afa-55167a5d0228" providerId="ADAL" clId="{9B5894CC-3D96-4772-9019-CD8DDF1D411B}" dt="2024-10-15T08:13:02.659" v="1113" actId="1076"/>
          <ac:spMkLst>
            <pc:docMk/>
            <pc:sldMk cId="200190667" sldId="295"/>
            <ac:spMk id="5" creationId="{47A98A8F-BFDA-96C4-AB91-A062C40338CD}"/>
          </ac:spMkLst>
        </pc:spChg>
        <pc:spChg chg="add mod">
          <ac:chgData name="Dinara Alpysbayeva" userId="a0fca240-b64d-4514-9afa-55167a5d0228" providerId="ADAL" clId="{9B5894CC-3D96-4772-9019-CD8DDF1D411B}" dt="2024-10-18T08:36:10.193" v="3208" actId="20577"/>
          <ac:spMkLst>
            <pc:docMk/>
            <pc:sldMk cId="200190667" sldId="295"/>
            <ac:spMk id="6" creationId="{E27B33DB-B3F7-60D1-1127-EE642F9C478B}"/>
          </ac:spMkLst>
        </pc:spChg>
        <pc:spChg chg="mod">
          <ac:chgData name="Dinara Alpysbayeva" userId="a0fca240-b64d-4514-9afa-55167a5d0228" providerId="ADAL" clId="{9B5894CC-3D96-4772-9019-CD8DDF1D411B}" dt="2024-10-15T08:11:32.452" v="1095" actId="14100"/>
          <ac:spMkLst>
            <pc:docMk/>
            <pc:sldMk cId="200190667" sldId="295"/>
            <ac:spMk id="8" creationId="{962259B9-A97F-F9F2-9579-582C7D0D00B4}"/>
          </ac:spMkLst>
        </pc:spChg>
        <pc:picChg chg="add mod">
          <ac:chgData name="Dinara Alpysbayeva" userId="a0fca240-b64d-4514-9afa-55167a5d0228" providerId="ADAL" clId="{9B5894CC-3D96-4772-9019-CD8DDF1D411B}" dt="2024-10-15T08:11:41.491" v="1100" actId="1076"/>
          <ac:picMkLst>
            <pc:docMk/>
            <pc:sldMk cId="200190667" sldId="295"/>
            <ac:picMk id="2" creationId="{24066959-C363-A5D5-5212-9D99094A848A}"/>
          </ac:picMkLst>
        </pc:picChg>
        <pc:picChg chg="mod">
          <ac:chgData name="Dinara Alpysbayeva" userId="a0fca240-b64d-4514-9afa-55167a5d0228" providerId="ADAL" clId="{9B5894CC-3D96-4772-9019-CD8DDF1D411B}" dt="2024-10-15T08:11:25.290" v="1093" actId="1076"/>
          <ac:picMkLst>
            <pc:docMk/>
            <pc:sldMk cId="200190667" sldId="295"/>
            <ac:picMk id="7" creationId="{8FAA38CC-9ABA-35FC-E487-EE1B4D5A2D6A}"/>
          </ac:picMkLst>
        </pc:picChg>
      </pc:sldChg>
      <pc:sldChg chg="addSp delSp modSp new mod modAnim">
        <pc:chgData name="Dinara Alpysbayeva" userId="a0fca240-b64d-4514-9afa-55167a5d0228" providerId="ADAL" clId="{9B5894CC-3D96-4772-9019-CD8DDF1D411B}" dt="2024-10-15T09:18:50.554" v="1162"/>
        <pc:sldMkLst>
          <pc:docMk/>
          <pc:sldMk cId="155190787" sldId="296"/>
        </pc:sldMkLst>
        <pc:spChg chg="del">
          <ac:chgData name="Dinara Alpysbayeva" userId="a0fca240-b64d-4514-9afa-55167a5d0228" providerId="ADAL" clId="{9B5894CC-3D96-4772-9019-CD8DDF1D411B}" dt="2024-10-15T08:54:35.278" v="1116" actId="478"/>
          <ac:spMkLst>
            <pc:docMk/>
            <pc:sldMk cId="155190787" sldId="296"/>
            <ac:spMk id="2" creationId="{91AF5EE0-CF8E-9C7C-5765-7AC15B9FFF82}"/>
          </ac:spMkLst>
        </pc:spChg>
        <pc:spChg chg="del">
          <ac:chgData name="Dinara Alpysbayeva" userId="a0fca240-b64d-4514-9afa-55167a5d0228" providerId="ADAL" clId="{9B5894CC-3D96-4772-9019-CD8DDF1D411B}" dt="2024-10-15T09:03:27.405" v="1132" actId="478"/>
          <ac:spMkLst>
            <pc:docMk/>
            <pc:sldMk cId="155190787" sldId="296"/>
            <ac:spMk id="4" creationId="{51610958-C0DB-C74A-9401-4B69539FFF7B}"/>
          </ac:spMkLst>
        </pc:spChg>
        <pc:spChg chg="del">
          <ac:chgData name="Dinara Alpysbayeva" userId="a0fca240-b64d-4514-9afa-55167a5d0228" providerId="ADAL" clId="{9B5894CC-3D96-4772-9019-CD8DDF1D411B}" dt="2024-10-15T08:59:06.590" v="1117" actId="22"/>
          <ac:spMkLst>
            <pc:docMk/>
            <pc:sldMk cId="155190787" sldId="296"/>
            <ac:spMk id="5" creationId="{DC2562A2-7206-AEF0-33AE-8DF1B8FC8799}"/>
          </ac:spMkLst>
        </pc:spChg>
        <pc:picChg chg="add mod ord">
          <ac:chgData name="Dinara Alpysbayeva" userId="a0fca240-b64d-4514-9afa-55167a5d0228" providerId="ADAL" clId="{9B5894CC-3D96-4772-9019-CD8DDF1D411B}" dt="2024-10-15T09:03:29.318" v="1133" actId="1076"/>
          <ac:picMkLst>
            <pc:docMk/>
            <pc:sldMk cId="155190787" sldId="296"/>
            <ac:picMk id="7" creationId="{648D3772-2352-3FE8-FADC-5C6466024285}"/>
          </ac:picMkLst>
        </pc:picChg>
        <pc:picChg chg="add mod">
          <ac:chgData name="Dinara Alpysbayeva" userId="a0fca240-b64d-4514-9afa-55167a5d0228" providerId="ADAL" clId="{9B5894CC-3D96-4772-9019-CD8DDF1D411B}" dt="2024-10-15T09:03:35.045" v="1138" actId="1076"/>
          <ac:picMkLst>
            <pc:docMk/>
            <pc:sldMk cId="155190787" sldId="296"/>
            <ac:picMk id="9" creationId="{9692BA9E-6FA3-7444-75FE-DD69453AF6A1}"/>
          </ac:picMkLst>
        </pc:picChg>
        <pc:picChg chg="add mod">
          <ac:chgData name="Dinara Alpysbayeva" userId="a0fca240-b64d-4514-9afa-55167a5d0228" providerId="ADAL" clId="{9B5894CC-3D96-4772-9019-CD8DDF1D411B}" dt="2024-10-15T09:06:55.860" v="1148" actId="1076"/>
          <ac:picMkLst>
            <pc:docMk/>
            <pc:sldMk cId="155190787" sldId="296"/>
            <ac:picMk id="11" creationId="{138799D6-BAF4-ACA6-41F2-59BBF75EB888}"/>
          </ac:picMkLst>
        </pc:picChg>
        <pc:picChg chg="add mod">
          <ac:chgData name="Dinara Alpysbayeva" userId="a0fca240-b64d-4514-9afa-55167a5d0228" providerId="ADAL" clId="{9B5894CC-3D96-4772-9019-CD8DDF1D411B}" dt="2024-10-15T09:06:58.157" v="1149" actId="14100"/>
          <ac:picMkLst>
            <pc:docMk/>
            <pc:sldMk cId="155190787" sldId="296"/>
            <ac:picMk id="13" creationId="{15853DAD-C035-F102-D773-92A7AA3767BF}"/>
          </ac:picMkLst>
        </pc:picChg>
        <pc:picChg chg="add mod">
          <ac:chgData name="Dinara Alpysbayeva" userId="a0fca240-b64d-4514-9afa-55167a5d0228" providerId="ADAL" clId="{9B5894CC-3D96-4772-9019-CD8DDF1D411B}" dt="2024-10-15T09:04:09.885" v="1141" actId="1076"/>
          <ac:picMkLst>
            <pc:docMk/>
            <pc:sldMk cId="155190787" sldId="296"/>
            <ac:picMk id="15" creationId="{EFBDF802-7FF1-567E-307B-E9EAC8E8922C}"/>
          </ac:picMkLst>
        </pc:picChg>
        <pc:picChg chg="add mod">
          <ac:chgData name="Dinara Alpysbayeva" userId="a0fca240-b64d-4514-9afa-55167a5d0228" providerId="ADAL" clId="{9B5894CC-3D96-4772-9019-CD8DDF1D411B}" dt="2024-10-15T09:06:51.149" v="1145" actId="1076"/>
          <ac:picMkLst>
            <pc:docMk/>
            <pc:sldMk cId="155190787" sldId="296"/>
            <ac:picMk id="17" creationId="{C76B3A9E-6A5E-7558-9672-F02CC7D01A83}"/>
          </ac:picMkLst>
        </pc:picChg>
        <pc:picChg chg="add mod">
          <ac:chgData name="Dinara Alpysbayeva" userId="a0fca240-b64d-4514-9afa-55167a5d0228" providerId="ADAL" clId="{9B5894CC-3D96-4772-9019-CD8DDF1D411B}" dt="2024-10-15T09:18:49.006" v="1161" actId="1076"/>
          <ac:picMkLst>
            <pc:docMk/>
            <pc:sldMk cId="155190787" sldId="296"/>
            <ac:picMk id="19" creationId="{BDF3C097-4D77-E00B-D919-8CE26DA8D258}"/>
          </ac:picMkLst>
        </pc:picChg>
      </pc:sldChg>
      <pc:sldChg chg="addSp delSp modSp new mod">
        <pc:chgData name="Dinara Alpysbayeva" userId="a0fca240-b64d-4514-9afa-55167a5d0228" providerId="ADAL" clId="{9B5894CC-3D96-4772-9019-CD8DDF1D411B}" dt="2024-10-16T09:15:25.719" v="1337" actId="1076"/>
        <pc:sldMkLst>
          <pc:docMk/>
          <pc:sldMk cId="1664778076" sldId="297"/>
        </pc:sldMkLst>
        <pc:spChg chg="del">
          <ac:chgData name="Dinara Alpysbayeva" userId="a0fca240-b64d-4514-9afa-55167a5d0228" providerId="ADAL" clId="{9B5894CC-3D96-4772-9019-CD8DDF1D411B}" dt="2024-10-16T07:46:11.916" v="1179" actId="478"/>
          <ac:spMkLst>
            <pc:docMk/>
            <pc:sldMk cId="1664778076" sldId="297"/>
            <ac:spMk id="2" creationId="{FD9898A1-E6DD-0D03-45DF-8450FE85DE0B}"/>
          </ac:spMkLst>
        </pc:spChg>
        <pc:spChg chg="mod">
          <ac:chgData name="Dinara Alpysbayeva" userId="a0fca240-b64d-4514-9afa-55167a5d0228" providerId="ADAL" clId="{9B5894CC-3D96-4772-9019-CD8DDF1D411B}" dt="2024-10-16T09:14:53.313" v="1321" actId="20577"/>
          <ac:spMkLst>
            <pc:docMk/>
            <pc:sldMk cId="1664778076" sldId="297"/>
            <ac:spMk id="4" creationId="{DBADF5CC-D437-9701-10F4-165476E233B8}"/>
          </ac:spMkLst>
        </pc:spChg>
        <pc:spChg chg="add mod">
          <ac:chgData name="Dinara Alpysbayeva" userId="a0fca240-b64d-4514-9afa-55167a5d0228" providerId="ADAL" clId="{9B5894CC-3D96-4772-9019-CD8DDF1D411B}" dt="2024-10-16T09:15:25.719" v="1337" actId="1076"/>
          <ac:spMkLst>
            <pc:docMk/>
            <pc:sldMk cId="1664778076" sldId="297"/>
            <ac:spMk id="8" creationId="{FCD8884F-C632-7FD6-AD8F-CFE26A4D1321}"/>
          </ac:spMkLst>
        </pc:spChg>
        <pc:picChg chg="add mod">
          <ac:chgData name="Dinara Alpysbayeva" userId="a0fca240-b64d-4514-9afa-55167a5d0228" providerId="ADAL" clId="{9B5894CC-3D96-4772-9019-CD8DDF1D411B}" dt="2024-10-16T09:14:05.990" v="1250" actId="1076"/>
          <ac:picMkLst>
            <pc:docMk/>
            <pc:sldMk cId="1664778076" sldId="297"/>
            <ac:picMk id="7" creationId="{E23B4A46-D121-1B2E-8328-A634523F4E74}"/>
          </ac:picMkLst>
        </pc:picChg>
      </pc:sldChg>
      <pc:sldChg chg="addSp delSp modSp new mod">
        <pc:chgData name="Dinara Alpysbayeva" userId="a0fca240-b64d-4514-9afa-55167a5d0228" providerId="ADAL" clId="{9B5894CC-3D96-4772-9019-CD8DDF1D411B}" dt="2024-10-16T09:15:39.742" v="1339" actId="1076"/>
        <pc:sldMkLst>
          <pc:docMk/>
          <pc:sldMk cId="3573341227" sldId="298"/>
        </pc:sldMkLst>
        <pc:spChg chg="del">
          <ac:chgData name="Dinara Alpysbayeva" userId="a0fca240-b64d-4514-9afa-55167a5d0228" providerId="ADAL" clId="{9B5894CC-3D96-4772-9019-CD8DDF1D411B}" dt="2024-10-16T08:53:19.684" v="1202" actId="478"/>
          <ac:spMkLst>
            <pc:docMk/>
            <pc:sldMk cId="3573341227" sldId="298"/>
            <ac:spMk id="2" creationId="{DD93EBE7-ED7D-E0A4-DA4C-F8ADD823AF50}"/>
          </ac:spMkLst>
        </pc:spChg>
        <pc:spChg chg="add mod">
          <ac:chgData name="Dinara Alpysbayeva" userId="a0fca240-b64d-4514-9afa-55167a5d0228" providerId="ADAL" clId="{9B5894CC-3D96-4772-9019-CD8DDF1D411B}" dt="2024-10-16T09:15:39.742" v="1339" actId="1076"/>
          <ac:spMkLst>
            <pc:docMk/>
            <pc:sldMk cId="3573341227" sldId="298"/>
            <ac:spMk id="8" creationId="{E5F6FBFA-6A91-BF77-7C23-7D5ABF4B21FA}"/>
          </ac:spMkLst>
        </pc:spChg>
        <pc:picChg chg="add mod">
          <ac:chgData name="Dinara Alpysbayeva" userId="a0fca240-b64d-4514-9afa-55167a5d0228" providerId="ADAL" clId="{9B5894CC-3D96-4772-9019-CD8DDF1D411B}" dt="2024-10-16T08:52:48.571" v="1196" actId="1076"/>
          <ac:picMkLst>
            <pc:docMk/>
            <pc:sldMk cId="3573341227" sldId="298"/>
            <ac:picMk id="7" creationId="{6FEF1B36-6D71-BCB0-2965-02705F663E4C}"/>
          </ac:picMkLst>
        </pc:picChg>
      </pc:sldChg>
      <pc:sldChg chg="addSp delSp modSp new del mod">
        <pc:chgData name="Dinara Alpysbayeva" userId="a0fca240-b64d-4514-9afa-55167a5d0228" providerId="ADAL" clId="{9B5894CC-3D96-4772-9019-CD8DDF1D411B}" dt="2024-10-18T08:52:09.977" v="3546" actId="47"/>
        <pc:sldMkLst>
          <pc:docMk/>
          <pc:sldMk cId="613958250" sldId="299"/>
        </pc:sldMkLst>
        <pc:spChg chg="del">
          <ac:chgData name="Dinara Alpysbayeva" userId="a0fca240-b64d-4514-9afa-55167a5d0228" providerId="ADAL" clId="{9B5894CC-3D96-4772-9019-CD8DDF1D411B}" dt="2024-10-16T08:53:23.315" v="1203" actId="478"/>
          <ac:spMkLst>
            <pc:docMk/>
            <pc:sldMk cId="613958250" sldId="299"/>
            <ac:spMk id="2" creationId="{8DEAD7EE-EAE6-C758-A25F-2FA5FB5F456A}"/>
          </ac:spMkLst>
        </pc:spChg>
        <pc:spChg chg="add mod">
          <ac:chgData name="Dinara Alpysbayeva" userId="a0fca240-b64d-4514-9afa-55167a5d0228" providerId="ADAL" clId="{9B5894CC-3D96-4772-9019-CD8DDF1D411B}" dt="2024-10-16T09:15:43.734" v="1341" actId="1076"/>
          <ac:spMkLst>
            <pc:docMk/>
            <pc:sldMk cId="613958250" sldId="299"/>
            <ac:spMk id="8" creationId="{E6AD556B-FE98-F66C-2804-BD9572B36DF0}"/>
          </ac:spMkLst>
        </pc:spChg>
        <pc:picChg chg="add mod">
          <ac:chgData name="Dinara Alpysbayeva" userId="a0fca240-b64d-4514-9afa-55167a5d0228" providerId="ADAL" clId="{9B5894CC-3D96-4772-9019-CD8DDF1D411B}" dt="2024-10-16T08:52:37.674" v="1194" actId="14100"/>
          <ac:picMkLst>
            <pc:docMk/>
            <pc:sldMk cId="613958250" sldId="299"/>
            <ac:picMk id="7" creationId="{41557981-1C1C-F2BC-F2F3-351070BD53E3}"/>
          </ac:picMkLst>
        </pc:picChg>
      </pc:sldChg>
      <pc:sldChg chg="addSp delSp modSp new mod">
        <pc:chgData name="Dinara Alpysbayeva" userId="a0fca240-b64d-4514-9afa-55167a5d0228" providerId="ADAL" clId="{9B5894CC-3D96-4772-9019-CD8DDF1D411B}" dt="2024-10-16T09:15:48.030" v="1343" actId="1076"/>
        <pc:sldMkLst>
          <pc:docMk/>
          <pc:sldMk cId="2352871123" sldId="300"/>
        </pc:sldMkLst>
        <pc:spChg chg="del">
          <ac:chgData name="Dinara Alpysbayeva" userId="a0fca240-b64d-4514-9afa-55167a5d0228" providerId="ADAL" clId="{9B5894CC-3D96-4772-9019-CD8DDF1D411B}" dt="2024-10-16T08:53:13.007" v="1201" actId="478"/>
          <ac:spMkLst>
            <pc:docMk/>
            <pc:sldMk cId="2352871123" sldId="300"/>
            <ac:spMk id="2" creationId="{51BFDBE5-9952-0A1F-3E06-4174A59EC80F}"/>
          </ac:spMkLst>
        </pc:spChg>
        <pc:spChg chg="del">
          <ac:chgData name="Dinara Alpysbayeva" userId="a0fca240-b64d-4514-9afa-55167a5d0228" providerId="ADAL" clId="{9B5894CC-3D96-4772-9019-CD8DDF1D411B}" dt="2024-10-16T08:37:07.268" v="1186" actId="22"/>
          <ac:spMkLst>
            <pc:docMk/>
            <pc:sldMk cId="2352871123" sldId="300"/>
            <ac:spMk id="5" creationId="{B0E10187-9196-AD61-4DC3-966B4557B5DC}"/>
          </ac:spMkLst>
        </pc:spChg>
        <pc:spChg chg="add mod">
          <ac:chgData name="Dinara Alpysbayeva" userId="a0fca240-b64d-4514-9afa-55167a5d0228" providerId="ADAL" clId="{9B5894CC-3D96-4772-9019-CD8DDF1D411B}" dt="2024-10-16T09:15:48.030" v="1343" actId="1076"/>
          <ac:spMkLst>
            <pc:docMk/>
            <pc:sldMk cId="2352871123" sldId="300"/>
            <ac:spMk id="8" creationId="{CEEA61DE-4CAA-C124-EB69-FFCEC6B5106E}"/>
          </ac:spMkLst>
        </pc:spChg>
        <pc:picChg chg="add mod ord">
          <ac:chgData name="Dinara Alpysbayeva" userId="a0fca240-b64d-4514-9afa-55167a5d0228" providerId="ADAL" clId="{9B5894CC-3D96-4772-9019-CD8DDF1D411B}" dt="2024-10-16T08:53:09.859" v="1200" actId="1076"/>
          <ac:picMkLst>
            <pc:docMk/>
            <pc:sldMk cId="2352871123" sldId="300"/>
            <ac:picMk id="7" creationId="{A4C471BC-A7C1-13A2-D097-F5EE35FFC5F9}"/>
          </ac:picMkLst>
        </pc:picChg>
      </pc:sldChg>
      <pc:sldChg chg="addSp delSp modSp new del mod">
        <pc:chgData name="Dinara Alpysbayeva" userId="a0fca240-b64d-4514-9afa-55167a5d0228" providerId="ADAL" clId="{9B5894CC-3D96-4772-9019-CD8DDF1D411B}" dt="2024-10-18T08:52:26.973" v="3547" actId="47"/>
        <pc:sldMkLst>
          <pc:docMk/>
          <pc:sldMk cId="988551154" sldId="301"/>
        </pc:sldMkLst>
        <pc:spChg chg="del">
          <ac:chgData name="Dinara Alpysbayeva" userId="a0fca240-b64d-4514-9afa-55167a5d0228" providerId="ADAL" clId="{9B5894CC-3D96-4772-9019-CD8DDF1D411B}" dt="2024-10-16T08:53:27.835" v="1204" actId="478"/>
          <ac:spMkLst>
            <pc:docMk/>
            <pc:sldMk cId="988551154" sldId="301"/>
            <ac:spMk id="2" creationId="{F7331490-9CEA-FCBA-0635-D281626B0F3E}"/>
          </ac:spMkLst>
        </pc:spChg>
        <pc:spChg chg="del">
          <ac:chgData name="Dinara Alpysbayeva" userId="a0fca240-b64d-4514-9afa-55167a5d0228" providerId="ADAL" clId="{9B5894CC-3D96-4772-9019-CD8DDF1D411B}" dt="2024-10-16T08:37:34.737" v="1188" actId="22"/>
          <ac:spMkLst>
            <pc:docMk/>
            <pc:sldMk cId="988551154" sldId="301"/>
            <ac:spMk id="5" creationId="{5D501BBB-6AD9-928A-9800-2BE07F95543C}"/>
          </ac:spMkLst>
        </pc:spChg>
        <pc:spChg chg="add mod">
          <ac:chgData name="Dinara Alpysbayeva" userId="a0fca240-b64d-4514-9afa-55167a5d0228" providerId="ADAL" clId="{9B5894CC-3D96-4772-9019-CD8DDF1D411B}" dt="2024-10-16T09:16:02.118" v="1345" actId="1076"/>
          <ac:spMkLst>
            <pc:docMk/>
            <pc:sldMk cId="988551154" sldId="301"/>
            <ac:spMk id="8" creationId="{2A2FB8B5-A38D-1BF7-A008-55E7A965DEA1}"/>
          </ac:spMkLst>
        </pc:spChg>
        <pc:picChg chg="add mod ord">
          <ac:chgData name="Dinara Alpysbayeva" userId="a0fca240-b64d-4514-9afa-55167a5d0228" providerId="ADAL" clId="{9B5894CC-3D96-4772-9019-CD8DDF1D411B}" dt="2024-10-16T08:53:36.971" v="1207" actId="1076"/>
          <ac:picMkLst>
            <pc:docMk/>
            <pc:sldMk cId="988551154" sldId="301"/>
            <ac:picMk id="7" creationId="{7D1BF61C-A913-72CC-1510-D9319B6AB78C}"/>
          </ac:picMkLst>
        </pc:picChg>
      </pc:sldChg>
      <pc:sldChg chg="delSp modSp new mod">
        <pc:chgData name="Dinara Alpysbayeva" userId="a0fca240-b64d-4514-9afa-55167a5d0228" providerId="ADAL" clId="{9B5894CC-3D96-4772-9019-CD8DDF1D411B}" dt="2024-10-16T09:12:08.916" v="1230" actId="20577"/>
        <pc:sldMkLst>
          <pc:docMk/>
          <pc:sldMk cId="3474821348" sldId="302"/>
        </pc:sldMkLst>
        <pc:spChg chg="del">
          <ac:chgData name="Dinara Alpysbayeva" userId="a0fca240-b64d-4514-9afa-55167a5d0228" providerId="ADAL" clId="{9B5894CC-3D96-4772-9019-CD8DDF1D411B}" dt="2024-10-16T09:12:02.154" v="1229" actId="478"/>
          <ac:spMkLst>
            <pc:docMk/>
            <pc:sldMk cId="3474821348" sldId="302"/>
            <ac:spMk id="2" creationId="{BCD8ADE8-3404-AE2C-C599-BE0E1D08B0D0}"/>
          </ac:spMkLst>
        </pc:spChg>
        <pc:spChg chg="mod">
          <ac:chgData name="Dinara Alpysbayeva" userId="a0fca240-b64d-4514-9afa-55167a5d0228" providerId="ADAL" clId="{9B5894CC-3D96-4772-9019-CD8DDF1D411B}" dt="2024-10-16T09:11:40.982" v="1228" actId="14100"/>
          <ac:spMkLst>
            <pc:docMk/>
            <pc:sldMk cId="3474821348" sldId="302"/>
            <ac:spMk id="4" creationId="{14C41B5C-00A1-47D0-6BB7-494893E7E916}"/>
          </ac:spMkLst>
        </pc:spChg>
        <pc:spChg chg="mod">
          <ac:chgData name="Dinara Alpysbayeva" userId="a0fca240-b64d-4514-9afa-55167a5d0228" providerId="ADAL" clId="{9B5894CC-3D96-4772-9019-CD8DDF1D411B}" dt="2024-10-16T09:12:08.916" v="1230" actId="20577"/>
          <ac:spMkLst>
            <pc:docMk/>
            <pc:sldMk cId="3474821348" sldId="302"/>
            <ac:spMk id="5" creationId="{77538915-4A4E-1756-039A-599E6678B669}"/>
          </ac:spMkLst>
        </pc:spChg>
      </pc:sldChg>
      <pc:sldChg chg="delSp modSp new mod">
        <pc:chgData name="Dinara Alpysbayeva" userId="a0fca240-b64d-4514-9afa-55167a5d0228" providerId="ADAL" clId="{9B5894CC-3D96-4772-9019-CD8DDF1D411B}" dt="2024-10-16T09:12:48.230" v="1249" actId="478"/>
        <pc:sldMkLst>
          <pc:docMk/>
          <pc:sldMk cId="3883455781" sldId="303"/>
        </pc:sldMkLst>
        <pc:spChg chg="del">
          <ac:chgData name="Dinara Alpysbayeva" userId="a0fca240-b64d-4514-9afa-55167a5d0228" providerId="ADAL" clId="{9B5894CC-3D96-4772-9019-CD8DDF1D411B}" dt="2024-10-16T09:12:48.230" v="1249" actId="478"/>
          <ac:spMkLst>
            <pc:docMk/>
            <pc:sldMk cId="3883455781" sldId="303"/>
            <ac:spMk id="2" creationId="{4F25FA0A-F373-7778-164B-EBBD71D665C0}"/>
          </ac:spMkLst>
        </pc:spChg>
        <pc:spChg chg="mod">
          <ac:chgData name="Dinara Alpysbayeva" userId="a0fca240-b64d-4514-9afa-55167a5d0228" providerId="ADAL" clId="{9B5894CC-3D96-4772-9019-CD8DDF1D411B}" dt="2024-10-16T09:12:39.630" v="1248" actId="20577"/>
          <ac:spMkLst>
            <pc:docMk/>
            <pc:sldMk cId="3883455781" sldId="303"/>
            <ac:spMk id="4" creationId="{84F28C9E-8FA4-DB10-4125-1793AE300552}"/>
          </ac:spMkLst>
        </pc:spChg>
      </pc:sldChg>
      <pc:sldChg chg="new del">
        <pc:chgData name="Dinara Alpysbayeva" userId="a0fca240-b64d-4514-9afa-55167a5d0228" providerId="ADAL" clId="{9B5894CC-3D96-4772-9019-CD8DDF1D411B}" dt="2024-10-16T09:28:04.692" v="1352" actId="47"/>
        <pc:sldMkLst>
          <pc:docMk/>
          <pc:sldMk cId="3290699096" sldId="304"/>
        </pc:sldMkLst>
      </pc:sldChg>
      <pc:sldChg chg="addSp delSp modSp add mod">
        <pc:chgData name="Dinara Alpysbayeva" userId="a0fca240-b64d-4514-9afa-55167a5d0228" providerId="ADAL" clId="{9B5894CC-3D96-4772-9019-CD8DDF1D411B}" dt="2024-10-16T09:31:13.792" v="1460" actId="255"/>
        <pc:sldMkLst>
          <pc:docMk/>
          <pc:sldMk cId="2518920212" sldId="305"/>
        </pc:sldMkLst>
        <pc:spChg chg="mod">
          <ac:chgData name="Dinara Alpysbayeva" userId="a0fca240-b64d-4514-9afa-55167a5d0228" providerId="ADAL" clId="{9B5894CC-3D96-4772-9019-CD8DDF1D411B}" dt="2024-10-16T09:31:13.792" v="1460" actId="255"/>
          <ac:spMkLst>
            <pc:docMk/>
            <pc:sldMk cId="2518920212" sldId="305"/>
            <ac:spMk id="5" creationId="{C6A5B3F9-8E51-2666-B49F-BA0C6385090C}"/>
          </ac:spMkLst>
        </pc:spChg>
        <pc:spChg chg="mod">
          <ac:chgData name="Dinara Alpysbayeva" userId="a0fca240-b64d-4514-9afa-55167a5d0228" providerId="ADAL" clId="{9B5894CC-3D96-4772-9019-CD8DDF1D411B}" dt="2024-10-16T09:28:49.192" v="1444" actId="20577"/>
          <ac:spMkLst>
            <pc:docMk/>
            <pc:sldMk cId="2518920212" sldId="305"/>
            <ac:spMk id="7" creationId="{B69A2511-1CA2-B4F7-0F1C-0F2A0542DD89}"/>
          </ac:spMkLst>
        </pc:spChg>
        <pc:picChg chg="add mod">
          <ac:chgData name="Dinara Alpysbayeva" userId="a0fca240-b64d-4514-9afa-55167a5d0228" providerId="ADAL" clId="{9B5894CC-3D96-4772-9019-CD8DDF1D411B}" dt="2024-10-16T09:28:26.799" v="1362" actId="1076"/>
          <ac:picMkLst>
            <pc:docMk/>
            <pc:sldMk cId="2518920212" sldId="305"/>
            <ac:picMk id="2" creationId="{88F0877C-F40F-B93E-837A-AAB8A97C17A8}"/>
          </ac:picMkLst>
        </pc:picChg>
        <pc:picChg chg="del">
          <ac:chgData name="Dinara Alpysbayeva" userId="a0fca240-b64d-4514-9afa-55167a5d0228" providerId="ADAL" clId="{9B5894CC-3D96-4772-9019-CD8DDF1D411B}" dt="2024-10-16T09:28:12.561" v="1359" actId="478"/>
          <ac:picMkLst>
            <pc:docMk/>
            <pc:sldMk cId="2518920212" sldId="305"/>
            <ac:picMk id="3074" creationId="{4BA725C9-6DC3-D6A2-0D1A-F98533887008}"/>
          </ac:picMkLst>
        </pc:picChg>
      </pc:sldChg>
      <pc:sldChg chg="new del">
        <pc:chgData name="Dinara Alpysbayeva" userId="a0fca240-b64d-4514-9afa-55167a5d0228" providerId="ADAL" clId="{9B5894CC-3D96-4772-9019-CD8DDF1D411B}" dt="2024-10-16T09:31:19.362" v="1461" actId="47"/>
        <pc:sldMkLst>
          <pc:docMk/>
          <pc:sldMk cId="2591081556" sldId="306"/>
        </pc:sldMkLst>
      </pc:sldChg>
      <pc:sldChg chg="addSp modSp add mod modAnim">
        <pc:chgData name="Dinara Alpysbayeva" userId="a0fca240-b64d-4514-9afa-55167a5d0228" providerId="ADAL" clId="{9B5894CC-3D96-4772-9019-CD8DDF1D411B}" dt="2024-10-16T10:36:30.159" v="1503" actId="1076"/>
        <pc:sldMkLst>
          <pc:docMk/>
          <pc:sldMk cId="2651839792" sldId="306"/>
        </pc:sldMkLst>
        <pc:picChg chg="add mod">
          <ac:chgData name="Dinara Alpysbayeva" userId="a0fca240-b64d-4514-9afa-55167a5d0228" providerId="ADAL" clId="{9B5894CC-3D96-4772-9019-CD8DDF1D411B}" dt="2024-10-16T10:34:09.904" v="1498" actId="1076"/>
          <ac:picMkLst>
            <pc:docMk/>
            <pc:sldMk cId="2651839792" sldId="306"/>
            <ac:picMk id="6" creationId="{A9B40E27-804E-F5FF-5281-11C05AE19589}"/>
          </ac:picMkLst>
        </pc:picChg>
        <pc:picChg chg="add mod">
          <ac:chgData name="Dinara Alpysbayeva" userId="a0fca240-b64d-4514-9afa-55167a5d0228" providerId="ADAL" clId="{9B5894CC-3D96-4772-9019-CD8DDF1D411B}" dt="2024-10-16T10:36:30.159" v="1503" actId="1076"/>
          <ac:picMkLst>
            <pc:docMk/>
            <pc:sldMk cId="2651839792" sldId="306"/>
            <ac:picMk id="8" creationId="{C0F8DE8E-A2A7-DE03-A1CC-61EE50549290}"/>
          </ac:picMkLst>
        </pc:picChg>
      </pc:sldChg>
      <pc:sldChg chg="addSp delSp modSp add mod">
        <pc:chgData name="Dinara Alpysbayeva" userId="a0fca240-b64d-4514-9afa-55167a5d0228" providerId="ADAL" clId="{9B5894CC-3D96-4772-9019-CD8DDF1D411B}" dt="2024-10-16T11:11:04.128" v="1574" actId="1076"/>
        <pc:sldMkLst>
          <pc:docMk/>
          <pc:sldMk cId="3528988948" sldId="307"/>
        </pc:sldMkLst>
        <pc:spChg chg="mod">
          <ac:chgData name="Dinara Alpysbayeva" userId="a0fca240-b64d-4514-9afa-55167a5d0228" providerId="ADAL" clId="{9B5894CC-3D96-4772-9019-CD8DDF1D411B}" dt="2024-10-16T09:36:04.296" v="1489" actId="20577"/>
          <ac:spMkLst>
            <pc:docMk/>
            <pc:sldMk cId="3528988948" sldId="307"/>
            <ac:spMk id="5" creationId="{C6A5B3F9-8E51-2666-B49F-BA0C6385090C}"/>
          </ac:spMkLst>
        </pc:spChg>
        <pc:spChg chg="del">
          <ac:chgData name="Dinara Alpysbayeva" userId="a0fca240-b64d-4514-9afa-55167a5d0228" providerId="ADAL" clId="{9B5894CC-3D96-4772-9019-CD8DDF1D411B}" dt="2024-10-16T09:39:24.256" v="1493" actId="478"/>
          <ac:spMkLst>
            <pc:docMk/>
            <pc:sldMk cId="3528988948" sldId="307"/>
            <ac:spMk id="7" creationId="{B69A2511-1CA2-B4F7-0F1C-0F2A0542DD89}"/>
          </ac:spMkLst>
        </pc:spChg>
        <pc:spChg chg="add mod">
          <ac:chgData name="Dinara Alpysbayeva" userId="a0fca240-b64d-4514-9afa-55167a5d0228" providerId="ADAL" clId="{9B5894CC-3D96-4772-9019-CD8DDF1D411B}" dt="2024-10-16T11:11:04.128" v="1574" actId="1076"/>
          <ac:spMkLst>
            <pc:docMk/>
            <pc:sldMk cId="3528988948" sldId="307"/>
            <ac:spMk id="8" creationId="{CA11316D-C877-94AD-C945-00F81C29584B}"/>
          </ac:spMkLst>
        </pc:spChg>
        <pc:picChg chg="del">
          <ac:chgData name="Dinara Alpysbayeva" userId="a0fca240-b64d-4514-9afa-55167a5d0228" providerId="ADAL" clId="{9B5894CC-3D96-4772-9019-CD8DDF1D411B}" dt="2024-10-16T09:36:06.369" v="1490" actId="478"/>
          <ac:picMkLst>
            <pc:docMk/>
            <pc:sldMk cId="3528988948" sldId="307"/>
            <ac:picMk id="2" creationId="{88F0877C-F40F-B93E-837A-AAB8A97C17A8}"/>
          </ac:picMkLst>
        </pc:picChg>
        <pc:picChg chg="add mod">
          <ac:chgData name="Dinara Alpysbayeva" userId="a0fca240-b64d-4514-9afa-55167a5d0228" providerId="ADAL" clId="{9B5894CC-3D96-4772-9019-CD8DDF1D411B}" dt="2024-10-16T11:10:48.530" v="1561" actId="1076"/>
          <ac:picMkLst>
            <pc:docMk/>
            <pc:sldMk cId="3528988948" sldId="307"/>
            <ac:picMk id="6" creationId="{20546610-49D9-5766-EF17-95B2F15568B7}"/>
          </ac:picMkLst>
        </pc:picChg>
      </pc:sldChg>
      <pc:sldChg chg="addSp delSp modSp new mod modClrScheme chgLayout">
        <pc:chgData name="Dinara Alpysbayeva" userId="a0fca240-b64d-4514-9afa-55167a5d0228" providerId="ADAL" clId="{9B5894CC-3D96-4772-9019-CD8DDF1D411B}" dt="2024-10-16T10:41:01.994" v="1535" actId="20577"/>
        <pc:sldMkLst>
          <pc:docMk/>
          <pc:sldMk cId="3887630045" sldId="308"/>
        </pc:sldMkLst>
        <pc:spChg chg="del">
          <ac:chgData name="Dinara Alpysbayeva" userId="a0fca240-b64d-4514-9afa-55167a5d0228" providerId="ADAL" clId="{9B5894CC-3D96-4772-9019-CD8DDF1D411B}" dt="2024-10-16T10:39:27.632" v="1508" actId="478"/>
          <ac:spMkLst>
            <pc:docMk/>
            <pc:sldMk cId="3887630045" sldId="308"/>
            <ac:spMk id="2" creationId="{FFB05F59-311E-446C-7B6F-7A6378A5F4B2}"/>
          </ac:spMkLst>
        </pc:spChg>
        <pc:spChg chg="mod">
          <ac:chgData name="Dinara Alpysbayeva" userId="a0fca240-b64d-4514-9afa-55167a5d0228" providerId="ADAL" clId="{9B5894CC-3D96-4772-9019-CD8DDF1D411B}" dt="2024-10-16T10:40:36.861" v="1518" actId="26606"/>
          <ac:spMkLst>
            <pc:docMk/>
            <pc:sldMk cId="3887630045" sldId="308"/>
            <ac:spMk id="3" creationId="{416F2092-06B0-B5EF-2B85-B38AB2A7B575}"/>
          </ac:spMkLst>
        </pc:spChg>
        <pc:spChg chg="add del mod">
          <ac:chgData name="Dinara Alpysbayeva" userId="a0fca240-b64d-4514-9afa-55167a5d0228" providerId="ADAL" clId="{9B5894CC-3D96-4772-9019-CD8DDF1D411B}" dt="2024-10-16T10:41:01.994" v="1535" actId="20577"/>
          <ac:spMkLst>
            <pc:docMk/>
            <pc:sldMk cId="3887630045" sldId="308"/>
            <ac:spMk id="4" creationId="{1563CC70-A4CF-81E7-38F0-4BF00F3E866D}"/>
          </ac:spMkLst>
        </pc:spChg>
        <pc:spChg chg="add del">
          <ac:chgData name="Dinara Alpysbayeva" userId="a0fca240-b64d-4514-9afa-55167a5d0228" providerId="ADAL" clId="{9B5894CC-3D96-4772-9019-CD8DDF1D411B}" dt="2024-10-16T10:40:36.861" v="1518" actId="26606"/>
          <ac:spMkLst>
            <pc:docMk/>
            <pc:sldMk cId="3887630045" sldId="308"/>
            <ac:spMk id="5" creationId="{9BA985AB-9674-A009-8E99-3831237410EB}"/>
          </ac:spMkLst>
        </pc:spChg>
        <pc:spChg chg="add del mod">
          <ac:chgData name="Dinara Alpysbayeva" userId="a0fca240-b64d-4514-9afa-55167a5d0228" providerId="ADAL" clId="{9B5894CC-3D96-4772-9019-CD8DDF1D411B}" dt="2024-10-16T10:40:36.861" v="1518" actId="26606"/>
          <ac:spMkLst>
            <pc:docMk/>
            <pc:sldMk cId="3887630045" sldId="308"/>
            <ac:spMk id="14" creationId="{6635FB91-A7CE-D9ED-676A-57E779D0EEDB}"/>
          </ac:spMkLst>
        </pc:spChg>
        <pc:spChg chg="add del mod">
          <ac:chgData name="Dinara Alpysbayeva" userId="a0fca240-b64d-4514-9afa-55167a5d0228" providerId="ADAL" clId="{9B5894CC-3D96-4772-9019-CD8DDF1D411B}" dt="2024-10-16T10:40:36.861" v="1518" actId="26606"/>
          <ac:spMkLst>
            <pc:docMk/>
            <pc:sldMk cId="3887630045" sldId="308"/>
            <ac:spMk id="16" creationId="{2EE1FF7A-FE45-3B55-05A2-BE06734CF232}"/>
          </ac:spMkLst>
        </pc:spChg>
        <pc:spChg chg="add del mod">
          <ac:chgData name="Dinara Alpysbayeva" userId="a0fca240-b64d-4514-9afa-55167a5d0228" providerId="ADAL" clId="{9B5894CC-3D96-4772-9019-CD8DDF1D411B}" dt="2024-10-16T10:40:36.861" v="1518" actId="26606"/>
          <ac:spMkLst>
            <pc:docMk/>
            <pc:sldMk cId="3887630045" sldId="308"/>
            <ac:spMk id="18" creationId="{8CE50293-A9A7-1299-F49C-BB6B18F974F3}"/>
          </ac:spMkLst>
        </pc:spChg>
        <pc:picChg chg="add mod ord">
          <ac:chgData name="Dinara Alpysbayeva" userId="a0fca240-b64d-4514-9afa-55167a5d0228" providerId="ADAL" clId="{9B5894CC-3D96-4772-9019-CD8DDF1D411B}" dt="2024-10-16T10:40:51.299" v="1522" actId="14100"/>
          <ac:picMkLst>
            <pc:docMk/>
            <pc:sldMk cId="3887630045" sldId="308"/>
            <ac:picMk id="7" creationId="{445CEAF5-20BB-4E50-1CB0-74B4CF9CE1DE}"/>
          </ac:picMkLst>
        </pc:picChg>
        <pc:picChg chg="add mod">
          <ac:chgData name="Dinara Alpysbayeva" userId="a0fca240-b64d-4514-9afa-55167a5d0228" providerId="ADAL" clId="{9B5894CC-3D96-4772-9019-CD8DDF1D411B}" dt="2024-10-16T10:40:55.668" v="1524" actId="1076"/>
          <ac:picMkLst>
            <pc:docMk/>
            <pc:sldMk cId="3887630045" sldId="308"/>
            <ac:picMk id="9" creationId="{6EB1D0FF-635F-1973-C436-3D66940275CA}"/>
          </ac:picMkLst>
        </pc:picChg>
      </pc:sldChg>
      <pc:sldChg chg="delSp modSp new mod">
        <pc:chgData name="Dinara Alpysbayeva" userId="a0fca240-b64d-4514-9afa-55167a5d0228" providerId="ADAL" clId="{9B5894CC-3D96-4772-9019-CD8DDF1D411B}" dt="2024-10-16T11:16:09.066" v="1617" actId="14100"/>
        <pc:sldMkLst>
          <pc:docMk/>
          <pc:sldMk cId="3506975325" sldId="309"/>
        </pc:sldMkLst>
        <pc:spChg chg="del">
          <ac:chgData name="Dinara Alpysbayeva" userId="a0fca240-b64d-4514-9afa-55167a5d0228" providerId="ADAL" clId="{9B5894CC-3D96-4772-9019-CD8DDF1D411B}" dt="2024-10-16T10:45:40.606" v="1537" actId="478"/>
          <ac:spMkLst>
            <pc:docMk/>
            <pc:sldMk cId="3506975325" sldId="309"/>
            <ac:spMk id="2" creationId="{7450357B-FED0-935A-8260-19D6623624CF}"/>
          </ac:spMkLst>
        </pc:spChg>
        <pc:spChg chg="mod">
          <ac:chgData name="Dinara Alpysbayeva" userId="a0fca240-b64d-4514-9afa-55167a5d0228" providerId="ADAL" clId="{9B5894CC-3D96-4772-9019-CD8DDF1D411B}" dt="2024-10-16T11:12:39.478" v="1600" actId="20577"/>
          <ac:spMkLst>
            <pc:docMk/>
            <pc:sldMk cId="3506975325" sldId="309"/>
            <ac:spMk id="4" creationId="{948294BF-C527-F25F-4D99-A04070124598}"/>
          </ac:spMkLst>
        </pc:spChg>
        <pc:spChg chg="mod">
          <ac:chgData name="Dinara Alpysbayeva" userId="a0fca240-b64d-4514-9afa-55167a5d0228" providerId="ADAL" clId="{9B5894CC-3D96-4772-9019-CD8DDF1D411B}" dt="2024-10-16T11:16:09.066" v="1617" actId="14100"/>
          <ac:spMkLst>
            <pc:docMk/>
            <pc:sldMk cId="3506975325" sldId="309"/>
            <ac:spMk id="5" creationId="{ABEBDDE9-42DC-6529-E6D0-0B1D79522F74}"/>
          </ac:spMkLst>
        </pc:spChg>
      </pc:sldChg>
      <pc:sldChg chg="addSp delSp new del mod">
        <pc:chgData name="Dinara Alpysbayeva" userId="a0fca240-b64d-4514-9afa-55167a5d0228" providerId="ADAL" clId="{9B5894CC-3D96-4772-9019-CD8DDF1D411B}" dt="2024-10-16T11:47:24.979" v="1751" actId="47"/>
        <pc:sldMkLst>
          <pc:docMk/>
          <pc:sldMk cId="1554798125" sldId="310"/>
        </pc:sldMkLst>
        <pc:picChg chg="add del">
          <ac:chgData name="Dinara Alpysbayeva" userId="a0fca240-b64d-4514-9afa-55167a5d0228" providerId="ADAL" clId="{9B5894CC-3D96-4772-9019-CD8DDF1D411B}" dt="2024-10-16T11:47:21.009" v="1750" actId="22"/>
          <ac:picMkLst>
            <pc:docMk/>
            <pc:sldMk cId="1554798125" sldId="310"/>
            <ac:picMk id="9" creationId="{168C57CE-1A87-727E-8602-432474D47A47}"/>
          </ac:picMkLst>
        </pc:picChg>
      </pc:sldChg>
      <pc:sldChg chg="addSp delSp modSp add mod">
        <pc:chgData name="Dinara Alpysbayeva" userId="a0fca240-b64d-4514-9afa-55167a5d0228" providerId="ADAL" clId="{9B5894CC-3D96-4772-9019-CD8DDF1D411B}" dt="2024-10-18T09:05:59.581" v="3554" actId="478"/>
        <pc:sldMkLst>
          <pc:docMk/>
          <pc:sldMk cId="4134228384" sldId="310"/>
        </pc:sldMkLst>
        <pc:spChg chg="add mod">
          <ac:chgData name="Dinara Alpysbayeva" userId="a0fca240-b64d-4514-9afa-55167a5d0228" providerId="ADAL" clId="{9B5894CC-3D96-4772-9019-CD8DDF1D411B}" dt="2024-10-16T11:54:46.920" v="1811" actId="14100"/>
          <ac:spMkLst>
            <pc:docMk/>
            <pc:sldMk cId="4134228384" sldId="310"/>
            <ac:spMk id="2" creationId="{00DFE641-2114-7728-9379-D62FB1F4B6D2}"/>
          </ac:spMkLst>
        </pc:spChg>
        <pc:spChg chg="mod">
          <ac:chgData name="Dinara Alpysbayeva" userId="a0fca240-b64d-4514-9afa-55167a5d0228" providerId="ADAL" clId="{9B5894CC-3D96-4772-9019-CD8DDF1D411B}" dt="2024-10-16T11:54:43.240" v="1810" actId="27636"/>
          <ac:spMkLst>
            <pc:docMk/>
            <pc:sldMk cId="4134228384" sldId="310"/>
            <ac:spMk id="5" creationId="{21AB3F7D-E589-3EC9-B280-F30BF3799674}"/>
          </ac:spMkLst>
        </pc:spChg>
        <pc:spChg chg="del">
          <ac:chgData name="Dinara Alpysbayeva" userId="a0fca240-b64d-4514-9afa-55167a5d0228" providerId="ADAL" clId="{9B5894CC-3D96-4772-9019-CD8DDF1D411B}" dt="2024-10-16T11:55:22.521" v="1815" actId="478"/>
          <ac:spMkLst>
            <pc:docMk/>
            <pc:sldMk cId="4134228384" sldId="310"/>
            <ac:spMk id="11" creationId="{E5AF7CD1-380B-147A-3EA6-A8FF62C39C27}"/>
          </ac:spMkLst>
        </pc:spChg>
        <pc:spChg chg="add del mod">
          <ac:chgData name="Dinara Alpysbayeva" userId="a0fca240-b64d-4514-9afa-55167a5d0228" providerId="ADAL" clId="{9B5894CC-3D96-4772-9019-CD8DDF1D411B}" dt="2024-10-16T12:43:49.405" v="2128" actId="478"/>
          <ac:spMkLst>
            <pc:docMk/>
            <pc:sldMk cId="4134228384" sldId="310"/>
            <ac:spMk id="12" creationId="{7C33974E-A565-44A9-3F3E-05757A8CC81F}"/>
          </ac:spMkLst>
        </pc:spChg>
        <pc:picChg chg="mod">
          <ac:chgData name="Dinara Alpysbayeva" userId="a0fca240-b64d-4514-9afa-55167a5d0228" providerId="ADAL" clId="{9B5894CC-3D96-4772-9019-CD8DDF1D411B}" dt="2024-10-16T11:54:49.670" v="1812" actId="14100"/>
          <ac:picMkLst>
            <pc:docMk/>
            <pc:sldMk cId="4134228384" sldId="310"/>
            <ac:picMk id="6" creationId="{87315107-516E-3ED2-75E4-35456C9E28BA}"/>
          </ac:picMkLst>
        </pc:picChg>
        <pc:picChg chg="mod">
          <ac:chgData name="Dinara Alpysbayeva" userId="a0fca240-b64d-4514-9afa-55167a5d0228" providerId="ADAL" clId="{9B5894CC-3D96-4772-9019-CD8DDF1D411B}" dt="2024-10-16T11:54:36.480" v="1807" actId="14100"/>
          <ac:picMkLst>
            <pc:docMk/>
            <pc:sldMk cId="4134228384" sldId="310"/>
            <ac:picMk id="8" creationId="{C8F3866B-824C-D64D-8D80-2687537F9B92}"/>
          </ac:picMkLst>
        </pc:picChg>
        <pc:picChg chg="add del mod">
          <ac:chgData name="Dinara Alpysbayeva" userId="a0fca240-b64d-4514-9afa-55167a5d0228" providerId="ADAL" clId="{9B5894CC-3D96-4772-9019-CD8DDF1D411B}" dt="2024-10-18T09:05:59.581" v="3554" actId="478"/>
          <ac:picMkLst>
            <pc:docMk/>
            <pc:sldMk cId="4134228384" sldId="310"/>
            <ac:picMk id="9" creationId="{1C1CD9A8-FBB9-C23A-1176-52D5655180E0}"/>
          </ac:picMkLst>
        </pc:picChg>
        <pc:picChg chg="mod">
          <ac:chgData name="Dinara Alpysbayeva" userId="a0fca240-b64d-4514-9afa-55167a5d0228" providerId="ADAL" clId="{9B5894CC-3D96-4772-9019-CD8DDF1D411B}" dt="2024-10-16T11:54:39.112" v="1808" actId="14100"/>
          <ac:picMkLst>
            <pc:docMk/>
            <pc:sldMk cId="4134228384" sldId="310"/>
            <ac:picMk id="10" creationId="{4EC894BE-C4A3-5174-DD38-5819E594DC9E}"/>
          </ac:picMkLst>
        </pc:picChg>
      </pc:sldChg>
      <pc:sldChg chg="addSp delSp modSp add mod">
        <pc:chgData name="Dinara Alpysbayeva" userId="a0fca240-b64d-4514-9afa-55167a5d0228" providerId="ADAL" clId="{9B5894CC-3D96-4772-9019-CD8DDF1D411B}" dt="2024-10-18T09:10:13.951" v="3757" actId="2710"/>
        <pc:sldMkLst>
          <pc:docMk/>
          <pc:sldMk cId="1584788104" sldId="311"/>
        </pc:sldMkLst>
        <pc:spChg chg="del mod">
          <ac:chgData name="Dinara Alpysbayeva" userId="a0fca240-b64d-4514-9afa-55167a5d0228" providerId="ADAL" clId="{9B5894CC-3D96-4772-9019-CD8DDF1D411B}" dt="2024-10-18T09:06:54.320" v="3555" actId="478"/>
          <ac:spMkLst>
            <pc:docMk/>
            <pc:sldMk cId="1584788104" sldId="311"/>
            <ac:spMk id="2" creationId="{00DFE641-2114-7728-9379-D62FB1F4B6D2}"/>
          </ac:spMkLst>
        </pc:spChg>
        <pc:spChg chg="del">
          <ac:chgData name="Dinara Alpysbayeva" userId="a0fca240-b64d-4514-9afa-55167a5d0228" providerId="ADAL" clId="{9B5894CC-3D96-4772-9019-CD8DDF1D411B}" dt="2024-10-18T09:06:58.067" v="3557" actId="478"/>
          <ac:spMkLst>
            <pc:docMk/>
            <pc:sldMk cId="1584788104" sldId="311"/>
            <ac:spMk id="5" creationId="{21AB3F7D-E589-3EC9-B280-F30BF3799674}"/>
          </ac:spMkLst>
        </pc:spChg>
        <pc:spChg chg="add mod">
          <ac:chgData name="Dinara Alpysbayeva" userId="a0fca240-b64d-4514-9afa-55167a5d0228" providerId="ADAL" clId="{9B5894CC-3D96-4772-9019-CD8DDF1D411B}" dt="2024-10-18T09:07:08.820" v="3561" actId="1076"/>
          <ac:spMkLst>
            <pc:docMk/>
            <pc:sldMk cId="1584788104" sldId="311"/>
            <ac:spMk id="7" creationId="{684CD798-8578-7172-CBDF-19886C1FC73F}"/>
          </ac:spMkLst>
        </pc:spChg>
        <pc:spChg chg="add del mod">
          <ac:chgData name="Dinara Alpysbayeva" userId="a0fca240-b64d-4514-9afa-55167a5d0228" providerId="ADAL" clId="{9B5894CC-3D96-4772-9019-CD8DDF1D411B}" dt="2024-10-18T09:07:04.782" v="3559" actId="478"/>
          <ac:spMkLst>
            <pc:docMk/>
            <pc:sldMk cId="1584788104" sldId="311"/>
            <ac:spMk id="11" creationId="{30D73A31-7D83-12DC-05C3-1E34C8B9F836}"/>
          </ac:spMkLst>
        </pc:spChg>
        <pc:spChg chg="add del mod">
          <ac:chgData name="Dinara Alpysbayeva" userId="a0fca240-b64d-4514-9afa-55167a5d0228" providerId="ADAL" clId="{9B5894CC-3D96-4772-9019-CD8DDF1D411B}" dt="2024-10-16T12:43:40.940" v="2127" actId="478"/>
          <ac:spMkLst>
            <pc:docMk/>
            <pc:sldMk cId="1584788104" sldId="311"/>
            <ac:spMk id="11" creationId="{64264484-A063-DBB0-782C-491D84778D07}"/>
          </ac:spMkLst>
        </pc:spChg>
        <pc:spChg chg="add mod">
          <ac:chgData name="Dinara Alpysbayeva" userId="a0fca240-b64d-4514-9afa-55167a5d0228" providerId="ADAL" clId="{9B5894CC-3D96-4772-9019-CD8DDF1D411B}" dt="2024-10-18T09:10:13.951" v="3757" actId="2710"/>
          <ac:spMkLst>
            <pc:docMk/>
            <pc:sldMk cId="1584788104" sldId="311"/>
            <ac:spMk id="12" creationId="{2517E993-D4E2-EEB2-86F3-874FAEDDF47B}"/>
          </ac:spMkLst>
        </pc:spChg>
        <pc:picChg chg="del">
          <ac:chgData name="Dinara Alpysbayeva" userId="a0fca240-b64d-4514-9afa-55167a5d0228" providerId="ADAL" clId="{9B5894CC-3D96-4772-9019-CD8DDF1D411B}" dt="2024-10-16T11:55:45.710" v="1817" actId="478"/>
          <ac:picMkLst>
            <pc:docMk/>
            <pc:sldMk cId="1584788104" sldId="311"/>
            <ac:picMk id="6" creationId="{87315107-516E-3ED2-75E4-35456C9E28BA}"/>
          </ac:picMkLst>
        </pc:picChg>
        <pc:picChg chg="del">
          <ac:chgData name="Dinara Alpysbayeva" userId="a0fca240-b64d-4514-9afa-55167a5d0228" providerId="ADAL" clId="{9B5894CC-3D96-4772-9019-CD8DDF1D411B}" dt="2024-10-18T09:06:56.704" v="3556" actId="478"/>
          <ac:picMkLst>
            <pc:docMk/>
            <pc:sldMk cId="1584788104" sldId="311"/>
            <ac:picMk id="8" creationId="{C8F3866B-824C-D64D-8D80-2687537F9B92}"/>
          </ac:picMkLst>
        </pc:picChg>
        <pc:picChg chg="mod">
          <ac:chgData name="Dinara Alpysbayeva" userId="a0fca240-b64d-4514-9afa-55167a5d0228" providerId="ADAL" clId="{9B5894CC-3D96-4772-9019-CD8DDF1D411B}" dt="2024-10-16T11:55:50.081" v="1818" actId="1076"/>
          <ac:picMkLst>
            <pc:docMk/>
            <pc:sldMk cId="1584788104" sldId="311"/>
            <ac:picMk id="9" creationId="{1C1CD9A8-FBB9-C23A-1176-52D5655180E0}"/>
          </ac:picMkLst>
        </pc:picChg>
        <pc:picChg chg="del">
          <ac:chgData name="Dinara Alpysbayeva" userId="a0fca240-b64d-4514-9afa-55167a5d0228" providerId="ADAL" clId="{9B5894CC-3D96-4772-9019-CD8DDF1D411B}" dt="2024-10-18T09:07:05.773" v="3560" actId="478"/>
          <ac:picMkLst>
            <pc:docMk/>
            <pc:sldMk cId="1584788104" sldId="311"/>
            <ac:picMk id="10" creationId="{4EC894BE-C4A3-5174-DD38-5819E594DC9E}"/>
          </ac:picMkLst>
        </pc:picChg>
      </pc:sldChg>
      <pc:sldChg chg="addSp delSp modSp new mod">
        <pc:chgData name="Dinara Alpysbayeva" userId="a0fca240-b64d-4514-9afa-55167a5d0228" providerId="ADAL" clId="{9B5894CC-3D96-4772-9019-CD8DDF1D411B}" dt="2024-10-18T09:34:50.195" v="4087" actId="20577"/>
        <pc:sldMkLst>
          <pc:docMk/>
          <pc:sldMk cId="1048007307" sldId="312"/>
        </pc:sldMkLst>
        <pc:spChg chg="del">
          <ac:chgData name="Dinara Alpysbayeva" userId="a0fca240-b64d-4514-9afa-55167a5d0228" providerId="ADAL" clId="{9B5894CC-3D96-4772-9019-CD8DDF1D411B}" dt="2024-10-16T12:56:50.375" v="2194" actId="478"/>
          <ac:spMkLst>
            <pc:docMk/>
            <pc:sldMk cId="1048007307" sldId="312"/>
            <ac:spMk id="2" creationId="{7844DE4A-9D66-01DF-F5BE-2DA82A0680AD}"/>
          </ac:spMkLst>
        </pc:spChg>
        <pc:spChg chg="mod">
          <ac:chgData name="Dinara Alpysbayeva" userId="a0fca240-b64d-4514-9afa-55167a5d0228" providerId="ADAL" clId="{9B5894CC-3D96-4772-9019-CD8DDF1D411B}" dt="2024-10-16T12:00:52.310" v="1854"/>
          <ac:spMkLst>
            <pc:docMk/>
            <pc:sldMk cId="1048007307" sldId="312"/>
            <ac:spMk id="4" creationId="{3F8DC0AF-FE56-F739-9F6F-3B9AE5F3127A}"/>
          </ac:spMkLst>
        </pc:spChg>
        <pc:spChg chg="mod">
          <ac:chgData name="Dinara Alpysbayeva" userId="a0fca240-b64d-4514-9afa-55167a5d0228" providerId="ADAL" clId="{9B5894CC-3D96-4772-9019-CD8DDF1D411B}" dt="2024-10-18T09:34:50.195" v="4087" actId="20577"/>
          <ac:spMkLst>
            <pc:docMk/>
            <pc:sldMk cId="1048007307" sldId="312"/>
            <ac:spMk id="5" creationId="{198D301B-2B2A-10DE-5708-01176DD40E2E}"/>
          </ac:spMkLst>
        </pc:spChg>
        <pc:spChg chg="add del mod">
          <ac:chgData name="Dinara Alpysbayeva" userId="a0fca240-b64d-4514-9afa-55167a5d0228" providerId="ADAL" clId="{9B5894CC-3D96-4772-9019-CD8DDF1D411B}" dt="2024-10-16T13:02:30.093" v="2236" actId="478"/>
          <ac:spMkLst>
            <pc:docMk/>
            <pc:sldMk cId="1048007307" sldId="312"/>
            <ac:spMk id="7" creationId="{72834229-D8A0-B929-F7E9-D14038408513}"/>
          </ac:spMkLst>
        </pc:spChg>
        <pc:spChg chg="add mod">
          <ac:chgData name="Dinara Alpysbayeva" userId="a0fca240-b64d-4514-9afa-55167a5d0228" providerId="ADAL" clId="{9B5894CC-3D96-4772-9019-CD8DDF1D411B}" dt="2024-10-16T13:05:47.458" v="2315" actId="20577"/>
          <ac:spMkLst>
            <pc:docMk/>
            <pc:sldMk cId="1048007307" sldId="312"/>
            <ac:spMk id="8" creationId="{58DF51C2-9E7C-DDFB-F8D2-5C138DE114B0}"/>
          </ac:spMkLst>
        </pc:spChg>
        <pc:picChg chg="add mod">
          <ac:chgData name="Dinara Alpysbayeva" userId="a0fca240-b64d-4514-9afa-55167a5d0228" providerId="ADAL" clId="{9B5894CC-3D96-4772-9019-CD8DDF1D411B}" dt="2024-10-16T12:58:41.183" v="2200" actId="14100"/>
          <ac:picMkLst>
            <pc:docMk/>
            <pc:sldMk cId="1048007307" sldId="312"/>
            <ac:picMk id="6" creationId="{9F0099BC-149D-E509-B024-6A7CA828EDBB}"/>
          </ac:picMkLst>
        </pc:picChg>
      </pc:sldChg>
      <pc:sldChg chg="addSp delSp modSp new mod">
        <pc:chgData name="Dinara Alpysbayeva" userId="a0fca240-b64d-4514-9afa-55167a5d0228" providerId="ADAL" clId="{9B5894CC-3D96-4772-9019-CD8DDF1D411B}" dt="2024-10-18T09:36:29.892" v="4088" actId="14100"/>
        <pc:sldMkLst>
          <pc:docMk/>
          <pc:sldMk cId="3976736538" sldId="313"/>
        </pc:sldMkLst>
        <pc:spChg chg="del">
          <ac:chgData name="Dinara Alpysbayeva" userId="a0fca240-b64d-4514-9afa-55167a5d0228" providerId="ADAL" clId="{9B5894CC-3D96-4772-9019-CD8DDF1D411B}" dt="2024-10-16T12:58:59.143" v="2203" actId="478"/>
          <ac:spMkLst>
            <pc:docMk/>
            <pc:sldMk cId="3976736538" sldId="313"/>
            <ac:spMk id="2" creationId="{FAEA6CBC-DE9E-3914-8087-A47BBFA7F69A}"/>
          </ac:spMkLst>
        </pc:spChg>
        <pc:spChg chg="mod">
          <ac:chgData name="Dinara Alpysbayeva" userId="a0fca240-b64d-4514-9afa-55167a5d0228" providerId="ADAL" clId="{9B5894CC-3D96-4772-9019-CD8DDF1D411B}" dt="2024-10-16T13:06:41.793" v="2318"/>
          <ac:spMkLst>
            <pc:docMk/>
            <pc:sldMk cId="3976736538" sldId="313"/>
            <ac:spMk id="4" creationId="{D8DBCC68-F018-5BE1-B0F6-267F00F415A4}"/>
          </ac:spMkLst>
        </pc:spChg>
        <pc:spChg chg="del">
          <ac:chgData name="Dinara Alpysbayeva" userId="a0fca240-b64d-4514-9afa-55167a5d0228" providerId="ADAL" clId="{9B5894CC-3D96-4772-9019-CD8DDF1D411B}" dt="2024-10-16T12:58:16.094" v="2195"/>
          <ac:spMkLst>
            <pc:docMk/>
            <pc:sldMk cId="3976736538" sldId="313"/>
            <ac:spMk id="5" creationId="{6677FDF7-D2D7-BDB2-CE7B-0853A8BD0AB5}"/>
          </ac:spMkLst>
        </pc:spChg>
        <pc:spChg chg="add del mod">
          <ac:chgData name="Dinara Alpysbayeva" userId="a0fca240-b64d-4514-9afa-55167a5d0228" providerId="ADAL" clId="{9B5894CC-3D96-4772-9019-CD8DDF1D411B}" dt="2024-10-16T13:06:24.486" v="2316"/>
          <ac:spMkLst>
            <pc:docMk/>
            <pc:sldMk cId="3976736538" sldId="313"/>
            <ac:spMk id="8" creationId="{7A4B222C-E9C8-F3A2-281D-807F0900DE23}"/>
          </ac:spMkLst>
        </pc:spChg>
        <pc:spChg chg="add mod">
          <ac:chgData name="Dinara Alpysbayeva" userId="a0fca240-b64d-4514-9afa-55167a5d0228" providerId="ADAL" clId="{9B5894CC-3D96-4772-9019-CD8DDF1D411B}" dt="2024-10-16T13:07:06.727" v="2320"/>
          <ac:spMkLst>
            <pc:docMk/>
            <pc:sldMk cId="3976736538" sldId="313"/>
            <ac:spMk id="10" creationId="{A58B118D-18EB-E776-7A34-1D173325D04D}"/>
          </ac:spMkLst>
        </pc:spChg>
        <pc:spChg chg="add mod">
          <ac:chgData name="Dinara Alpysbayeva" userId="a0fca240-b64d-4514-9afa-55167a5d0228" providerId="ADAL" clId="{9B5894CC-3D96-4772-9019-CD8DDF1D411B}" dt="2024-10-16T13:07:19.179" v="2323"/>
          <ac:spMkLst>
            <pc:docMk/>
            <pc:sldMk cId="3976736538" sldId="313"/>
            <ac:spMk id="11" creationId="{07B4E16B-557D-D556-115B-ECB04EDC1FAD}"/>
          </ac:spMkLst>
        </pc:spChg>
        <pc:spChg chg="add mod">
          <ac:chgData name="Dinara Alpysbayeva" userId="a0fca240-b64d-4514-9afa-55167a5d0228" providerId="ADAL" clId="{9B5894CC-3D96-4772-9019-CD8DDF1D411B}" dt="2024-10-16T13:07:29.234" v="2325" actId="6549"/>
          <ac:spMkLst>
            <pc:docMk/>
            <pc:sldMk cId="3976736538" sldId="313"/>
            <ac:spMk id="12" creationId="{6B5D7142-A579-9A7E-94E1-51418CA6FE90}"/>
          </ac:spMkLst>
        </pc:spChg>
        <pc:spChg chg="add del">
          <ac:chgData name="Dinara Alpysbayeva" userId="a0fca240-b64d-4514-9afa-55167a5d0228" providerId="ADAL" clId="{9B5894CC-3D96-4772-9019-CD8DDF1D411B}" dt="2024-10-16T13:07:38.799" v="2327" actId="22"/>
          <ac:spMkLst>
            <pc:docMk/>
            <pc:sldMk cId="3976736538" sldId="313"/>
            <ac:spMk id="14" creationId="{0E198BFC-CD3A-8659-06A7-936AF91958A9}"/>
          </ac:spMkLst>
        </pc:spChg>
        <pc:spChg chg="add mod">
          <ac:chgData name="Dinara Alpysbayeva" userId="a0fca240-b64d-4514-9afa-55167a5d0228" providerId="ADAL" clId="{9B5894CC-3D96-4772-9019-CD8DDF1D411B}" dt="2024-10-18T09:36:29.892" v="4088" actId="14100"/>
          <ac:spMkLst>
            <pc:docMk/>
            <pc:sldMk cId="3976736538" sldId="313"/>
            <ac:spMk id="15" creationId="{D2DA5FDA-4D17-98B8-5FF4-45D6AB4578DB}"/>
          </ac:spMkLst>
        </pc:spChg>
        <pc:picChg chg="add del mod">
          <ac:chgData name="Dinara Alpysbayeva" userId="a0fca240-b64d-4514-9afa-55167a5d0228" providerId="ADAL" clId="{9B5894CC-3D96-4772-9019-CD8DDF1D411B}" dt="2024-10-16T12:58:56.102" v="2202" actId="478"/>
          <ac:picMkLst>
            <pc:docMk/>
            <pc:sldMk cId="3976736538" sldId="313"/>
            <ac:picMk id="6" creationId="{510AFDB6-F97D-437D-618F-24A54EDA840A}"/>
          </ac:picMkLst>
        </pc:picChg>
        <pc:picChg chg="add mod">
          <ac:chgData name="Dinara Alpysbayeva" userId="a0fca240-b64d-4514-9afa-55167a5d0228" providerId="ADAL" clId="{9B5894CC-3D96-4772-9019-CD8DDF1D411B}" dt="2024-10-16T13:06:28.800" v="2317" actId="1076"/>
          <ac:picMkLst>
            <pc:docMk/>
            <pc:sldMk cId="3976736538" sldId="313"/>
            <ac:picMk id="9" creationId="{BB57B45B-ED47-C94E-E6B3-2481CE167873}"/>
          </ac:picMkLst>
        </pc:picChg>
      </pc:sldChg>
      <pc:sldChg chg="addSp delSp modSp new mod">
        <pc:chgData name="Dinara Alpysbayeva" userId="a0fca240-b64d-4514-9afa-55167a5d0228" providerId="ADAL" clId="{9B5894CC-3D96-4772-9019-CD8DDF1D411B}" dt="2024-10-16T13:09:44.646" v="2346" actId="1076"/>
        <pc:sldMkLst>
          <pc:docMk/>
          <pc:sldMk cId="828462465" sldId="314"/>
        </pc:sldMkLst>
        <pc:spChg chg="del">
          <ac:chgData name="Dinara Alpysbayeva" userId="a0fca240-b64d-4514-9afa-55167a5d0228" providerId="ADAL" clId="{9B5894CC-3D96-4772-9019-CD8DDF1D411B}" dt="2024-10-16T13:09:28.860" v="2342" actId="478"/>
          <ac:spMkLst>
            <pc:docMk/>
            <pc:sldMk cId="828462465" sldId="314"/>
            <ac:spMk id="2" creationId="{3158E48B-C099-7AA2-E8E1-C8C7AEA8457D}"/>
          </ac:spMkLst>
        </pc:spChg>
        <pc:spChg chg="mod">
          <ac:chgData name="Dinara Alpysbayeva" userId="a0fca240-b64d-4514-9afa-55167a5d0228" providerId="ADAL" clId="{9B5894CC-3D96-4772-9019-CD8DDF1D411B}" dt="2024-10-16T13:09:39.892" v="2344"/>
          <ac:spMkLst>
            <pc:docMk/>
            <pc:sldMk cId="828462465" sldId="314"/>
            <ac:spMk id="4" creationId="{801AC10A-BABE-D39F-C4D0-A109F0DF54C6}"/>
          </ac:spMkLst>
        </pc:spChg>
        <pc:spChg chg="del mod">
          <ac:chgData name="Dinara Alpysbayeva" userId="a0fca240-b64d-4514-9afa-55167a5d0228" providerId="ADAL" clId="{9B5894CC-3D96-4772-9019-CD8DDF1D411B}" dt="2024-10-16T13:09:32.287" v="2343" actId="478"/>
          <ac:spMkLst>
            <pc:docMk/>
            <pc:sldMk cId="828462465" sldId="314"/>
            <ac:spMk id="5" creationId="{A5AC0EF0-5857-720E-EF0D-6E2AEE24E430}"/>
          </ac:spMkLst>
        </pc:spChg>
        <pc:picChg chg="add mod">
          <ac:chgData name="Dinara Alpysbayeva" userId="a0fca240-b64d-4514-9afa-55167a5d0228" providerId="ADAL" clId="{9B5894CC-3D96-4772-9019-CD8DDF1D411B}" dt="2024-10-16T13:09:44.646" v="2346" actId="1076"/>
          <ac:picMkLst>
            <pc:docMk/>
            <pc:sldMk cId="828462465" sldId="314"/>
            <ac:picMk id="6" creationId="{81789D54-E878-9146-1EA1-5024F4CADC0C}"/>
          </ac:picMkLst>
        </pc:picChg>
      </pc:sldChg>
      <pc:sldChg chg="modSp new mod">
        <pc:chgData name="Dinara Alpysbayeva" userId="a0fca240-b64d-4514-9afa-55167a5d0228" providerId="ADAL" clId="{9B5894CC-3D96-4772-9019-CD8DDF1D411B}" dt="2024-10-16T14:47:29.668" v="2980" actId="20577"/>
        <pc:sldMkLst>
          <pc:docMk/>
          <pc:sldMk cId="1934404246" sldId="315"/>
        </pc:sldMkLst>
        <pc:spChg chg="mod">
          <ac:chgData name="Dinara Alpysbayeva" userId="a0fca240-b64d-4514-9afa-55167a5d0228" providerId="ADAL" clId="{9B5894CC-3D96-4772-9019-CD8DDF1D411B}" dt="2024-10-16T14:44:21.669" v="2967" actId="20577"/>
          <ac:spMkLst>
            <pc:docMk/>
            <pc:sldMk cId="1934404246" sldId="315"/>
            <ac:spMk id="4" creationId="{00A40B5A-B9CD-6183-325F-268F58AC9342}"/>
          </ac:spMkLst>
        </pc:spChg>
        <pc:spChg chg="mod">
          <ac:chgData name="Dinara Alpysbayeva" userId="a0fca240-b64d-4514-9afa-55167a5d0228" providerId="ADAL" clId="{9B5894CC-3D96-4772-9019-CD8DDF1D411B}" dt="2024-10-16T14:47:29.668" v="2980" actId="20577"/>
          <ac:spMkLst>
            <pc:docMk/>
            <pc:sldMk cId="1934404246" sldId="315"/>
            <ac:spMk id="5" creationId="{1E4FA74A-89B7-8F55-66FE-7AF577291BB3}"/>
          </ac:spMkLst>
        </pc:spChg>
      </pc:sldChg>
      <pc:sldChg chg="new del">
        <pc:chgData name="Dinara Alpysbayeva" userId="a0fca240-b64d-4514-9afa-55167a5d0228" providerId="ADAL" clId="{9B5894CC-3D96-4772-9019-CD8DDF1D411B}" dt="2024-10-16T13:09:47.448" v="2347" actId="47"/>
        <pc:sldMkLst>
          <pc:docMk/>
          <pc:sldMk cId="3525224096" sldId="315"/>
        </pc:sldMkLst>
      </pc:sldChg>
      <pc:sldChg chg="addSp delSp modSp new mod modAnim">
        <pc:chgData name="Dinara Alpysbayeva" userId="a0fca240-b64d-4514-9afa-55167a5d0228" providerId="ADAL" clId="{9B5894CC-3D96-4772-9019-CD8DDF1D411B}" dt="2024-10-18T09:22:40.055" v="3918"/>
        <pc:sldMkLst>
          <pc:docMk/>
          <pc:sldMk cId="1504439837" sldId="316"/>
        </pc:sldMkLst>
        <pc:spChg chg="del">
          <ac:chgData name="Dinara Alpysbayeva" userId="a0fca240-b64d-4514-9afa-55167a5d0228" providerId="ADAL" clId="{9B5894CC-3D96-4772-9019-CD8DDF1D411B}" dt="2024-10-16T14:53:46.546" v="2998" actId="478"/>
          <ac:spMkLst>
            <pc:docMk/>
            <pc:sldMk cId="1504439837" sldId="316"/>
            <ac:spMk id="2" creationId="{7B0FE11F-95D5-98AE-9DED-779AAD4EA878}"/>
          </ac:spMkLst>
        </pc:spChg>
        <pc:spChg chg="mod">
          <ac:chgData name="Dinara Alpysbayeva" userId="a0fca240-b64d-4514-9afa-55167a5d0228" providerId="ADAL" clId="{9B5894CC-3D96-4772-9019-CD8DDF1D411B}" dt="2024-10-18T09:22:06.012" v="3916" actId="1076"/>
          <ac:spMkLst>
            <pc:docMk/>
            <pc:sldMk cId="1504439837" sldId="316"/>
            <ac:spMk id="4" creationId="{712BCB92-BC76-9E4F-246D-070FE9BE5553}"/>
          </ac:spMkLst>
        </pc:spChg>
        <pc:spChg chg="mod">
          <ac:chgData name="Dinara Alpysbayeva" userId="a0fca240-b64d-4514-9afa-55167a5d0228" providerId="ADAL" clId="{9B5894CC-3D96-4772-9019-CD8DDF1D411B}" dt="2024-10-18T09:18:04.656" v="3860" actId="404"/>
          <ac:spMkLst>
            <pc:docMk/>
            <pc:sldMk cId="1504439837" sldId="316"/>
            <ac:spMk id="5" creationId="{21302B16-59DC-209A-ED37-6C61A2F12AF3}"/>
          </ac:spMkLst>
        </pc:spChg>
        <pc:spChg chg="add mod">
          <ac:chgData name="Dinara Alpysbayeva" userId="a0fca240-b64d-4514-9afa-55167a5d0228" providerId="ADAL" clId="{9B5894CC-3D96-4772-9019-CD8DDF1D411B}" dt="2024-10-18T09:21:09.772" v="3902" actId="20577"/>
          <ac:spMkLst>
            <pc:docMk/>
            <pc:sldMk cId="1504439837" sldId="316"/>
            <ac:spMk id="7" creationId="{CC01E26E-6312-C4FD-8891-9121AA8CD995}"/>
          </ac:spMkLst>
        </pc:spChg>
        <pc:spChg chg="add mod">
          <ac:chgData name="Dinara Alpysbayeva" userId="a0fca240-b64d-4514-9afa-55167a5d0228" providerId="ADAL" clId="{9B5894CC-3D96-4772-9019-CD8DDF1D411B}" dt="2024-10-18T09:21:58.188" v="3915" actId="1076"/>
          <ac:spMkLst>
            <pc:docMk/>
            <pc:sldMk cId="1504439837" sldId="316"/>
            <ac:spMk id="8" creationId="{41BA9509-36B3-E81F-455D-33B26277587D}"/>
          </ac:spMkLst>
        </pc:spChg>
        <pc:picChg chg="add mod">
          <ac:chgData name="Dinara Alpysbayeva" userId="a0fca240-b64d-4514-9afa-55167a5d0228" providerId="ADAL" clId="{9B5894CC-3D96-4772-9019-CD8DDF1D411B}" dt="2024-10-18T09:20:07.236" v="3864" actId="1076"/>
          <ac:picMkLst>
            <pc:docMk/>
            <pc:sldMk cId="1504439837" sldId="316"/>
            <ac:picMk id="6" creationId="{DD225D64-14BF-6691-7899-A404E9E351FE}"/>
          </ac:picMkLst>
        </pc:picChg>
        <pc:picChg chg="add del mod">
          <ac:chgData name="Dinara Alpysbayeva" userId="a0fca240-b64d-4514-9afa-55167a5d0228" providerId="ADAL" clId="{9B5894CC-3D96-4772-9019-CD8DDF1D411B}" dt="2024-10-16T15:20:52.972" v="3046" actId="478"/>
          <ac:picMkLst>
            <pc:docMk/>
            <pc:sldMk cId="1504439837" sldId="316"/>
            <ac:picMk id="7" creationId="{9A36EC86-0AAE-3F9C-248C-42D7E46D8130}"/>
          </ac:picMkLst>
        </pc:picChg>
      </pc:sldChg>
      <pc:sldChg chg="addSp delSp modSp new mod">
        <pc:chgData name="Dinara Alpysbayeva" userId="a0fca240-b64d-4514-9afa-55167a5d0228" providerId="ADAL" clId="{9B5894CC-3D96-4772-9019-CD8DDF1D411B}" dt="2024-10-16T15:20:50.103" v="3045" actId="478"/>
        <pc:sldMkLst>
          <pc:docMk/>
          <pc:sldMk cId="1052659662" sldId="317"/>
        </pc:sldMkLst>
        <pc:spChg chg="del">
          <ac:chgData name="Dinara Alpysbayeva" userId="a0fca240-b64d-4514-9afa-55167a5d0228" providerId="ADAL" clId="{9B5894CC-3D96-4772-9019-CD8DDF1D411B}" dt="2024-10-16T15:18:37.250" v="3021" actId="478"/>
          <ac:spMkLst>
            <pc:docMk/>
            <pc:sldMk cId="1052659662" sldId="317"/>
            <ac:spMk id="2" creationId="{F9E0ED2C-3769-1896-6592-01827FBF3314}"/>
          </ac:spMkLst>
        </pc:spChg>
        <pc:spChg chg="mod">
          <ac:chgData name="Dinara Alpysbayeva" userId="a0fca240-b64d-4514-9afa-55167a5d0228" providerId="ADAL" clId="{9B5894CC-3D96-4772-9019-CD8DDF1D411B}" dt="2024-10-16T15:18:12.176" v="3016" actId="20577"/>
          <ac:spMkLst>
            <pc:docMk/>
            <pc:sldMk cId="1052659662" sldId="317"/>
            <ac:spMk id="4" creationId="{77C5FC18-82E4-A769-51FF-B3D68C4D5C15}"/>
          </ac:spMkLst>
        </pc:spChg>
        <pc:spChg chg="del">
          <ac:chgData name="Dinara Alpysbayeva" userId="a0fca240-b64d-4514-9afa-55167a5d0228" providerId="ADAL" clId="{9B5894CC-3D96-4772-9019-CD8DDF1D411B}" dt="2024-10-16T15:20:50.103" v="3045" actId="478"/>
          <ac:spMkLst>
            <pc:docMk/>
            <pc:sldMk cId="1052659662" sldId="317"/>
            <ac:spMk id="5" creationId="{B4EFDEB6-C388-E595-B47B-FE04C31A3710}"/>
          </ac:spMkLst>
        </pc:spChg>
        <pc:spChg chg="add del mod">
          <ac:chgData name="Dinara Alpysbayeva" userId="a0fca240-b64d-4514-9afa-55167a5d0228" providerId="ADAL" clId="{9B5894CC-3D96-4772-9019-CD8DDF1D411B}" dt="2024-10-16T15:18:50.140" v="3026"/>
          <ac:spMkLst>
            <pc:docMk/>
            <pc:sldMk cId="1052659662" sldId="317"/>
            <ac:spMk id="7" creationId="{56546BD3-09B7-C9B3-4D41-0FD68F7C7CCA}"/>
          </ac:spMkLst>
        </pc:spChg>
        <pc:spChg chg="add mod">
          <ac:chgData name="Dinara Alpysbayeva" userId="a0fca240-b64d-4514-9afa-55167a5d0228" providerId="ADAL" clId="{9B5894CC-3D96-4772-9019-CD8DDF1D411B}" dt="2024-10-16T15:19:13.378" v="3031" actId="1076"/>
          <ac:spMkLst>
            <pc:docMk/>
            <pc:sldMk cId="1052659662" sldId="317"/>
            <ac:spMk id="9" creationId="{ECED7FB7-01E0-6BC3-E188-BAF18AD27EF9}"/>
          </ac:spMkLst>
        </pc:spChg>
        <pc:spChg chg="add mod">
          <ac:chgData name="Dinara Alpysbayeva" userId="a0fca240-b64d-4514-9afa-55167a5d0228" providerId="ADAL" clId="{9B5894CC-3D96-4772-9019-CD8DDF1D411B}" dt="2024-10-16T15:20:40.448" v="3042" actId="1076"/>
          <ac:spMkLst>
            <pc:docMk/>
            <pc:sldMk cId="1052659662" sldId="317"/>
            <ac:spMk id="12" creationId="{14CA4614-3A07-DBE0-AB56-16F20B74E158}"/>
          </ac:spMkLst>
        </pc:spChg>
        <pc:picChg chg="add mod">
          <ac:chgData name="Dinara Alpysbayeva" userId="a0fca240-b64d-4514-9afa-55167a5d0228" providerId="ADAL" clId="{9B5894CC-3D96-4772-9019-CD8DDF1D411B}" dt="2024-10-16T15:19:16.986" v="3033" actId="1076"/>
          <ac:picMkLst>
            <pc:docMk/>
            <pc:sldMk cId="1052659662" sldId="317"/>
            <ac:picMk id="6" creationId="{9092E879-66B8-4E6A-ECD4-67B1E2B0813C}"/>
          </ac:picMkLst>
        </pc:picChg>
        <pc:picChg chg="add del mod">
          <ac:chgData name="Dinara Alpysbayeva" userId="a0fca240-b64d-4514-9afa-55167a5d0228" providerId="ADAL" clId="{9B5894CC-3D96-4772-9019-CD8DDF1D411B}" dt="2024-10-16T15:18:50.135" v="3024" actId="478"/>
          <ac:picMkLst>
            <pc:docMk/>
            <pc:sldMk cId="1052659662" sldId="317"/>
            <ac:picMk id="8" creationId="{C1107EB4-759D-2356-83BB-2ED63883EABD}"/>
          </ac:picMkLst>
        </pc:picChg>
        <pc:picChg chg="add mod">
          <ac:chgData name="Dinara Alpysbayeva" userId="a0fca240-b64d-4514-9afa-55167a5d0228" providerId="ADAL" clId="{9B5894CC-3D96-4772-9019-CD8DDF1D411B}" dt="2024-10-16T15:20:45.682" v="3044" actId="1076"/>
          <ac:picMkLst>
            <pc:docMk/>
            <pc:sldMk cId="1052659662" sldId="317"/>
            <ac:picMk id="11" creationId="{AFDE34D4-07CD-6682-B65F-F9A1C9422F09}"/>
          </ac:picMkLst>
        </pc:picChg>
      </pc:sldChg>
      <pc:sldChg chg="delSp modSp new mod">
        <pc:chgData name="Dinara Alpysbayeva" userId="a0fca240-b64d-4514-9afa-55167a5d0228" providerId="ADAL" clId="{9B5894CC-3D96-4772-9019-CD8DDF1D411B}" dt="2024-10-18T09:40:19.779" v="4323" actId="2710"/>
        <pc:sldMkLst>
          <pc:docMk/>
          <pc:sldMk cId="118327057" sldId="318"/>
        </pc:sldMkLst>
        <pc:spChg chg="del">
          <ac:chgData name="Dinara Alpysbayeva" userId="a0fca240-b64d-4514-9afa-55167a5d0228" providerId="ADAL" clId="{9B5894CC-3D96-4772-9019-CD8DDF1D411B}" dt="2024-10-18T09:37:07.531" v="4090" actId="478"/>
          <ac:spMkLst>
            <pc:docMk/>
            <pc:sldMk cId="118327057" sldId="318"/>
            <ac:spMk id="2" creationId="{83468C8B-4B43-789F-F70A-3A5E71506812}"/>
          </ac:spMkLst>
        </pc:spChg>
        <pc:spChg chg="mod">
          <ac:chgData name="Dinara Alpysbayeva" userId="a0fca240-b64d-4514-9afa-55167a5d0228" providerId="ADAL" clId="{9B5894CC-3D96-4772-9019-CD8DDF1D411B}" dt="2024-10-18T09:37:20.835" v="4097" actId="20577"/>
          <ac:spMkLst>
            <pc:docMk/>
            <pc:sldMk cId="118327057" sldId="318"/>
            <ac:spMk id="4" creationId="{53CA2687-60F4-EB0F-6656-4362EF9CADB3}"/>
          </ac:spMkLst>
        </pc:spChg>
        <pc:spChg chg="mod">
          <ac:chgData name="Dinara Alpysbayeva" userId="a0fca240-b64d-4514-9afa-55167a5d0228" providerId="ADAL" clId="{9B5894CC-3D96-4772-9019-CD8DDF1D411B}" dt="2024-10-18T09:40:19.779" v="4323" actId="2710"/>
          <ac:spMkLst>
            <pc:docMk/>
            <pc:sldMk cId="118327057" sldId="318"/>
            <ac:spMk id="5" creationId="{C48392EE-D64D-664F-5EF3-74467F203CF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alpysba\Downloads\API_SL.UEM.TOTL.ZS_DS2_en_excel_v2_31933.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Unemployment rate (% of labor force)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4.5842621957281768E-2"/>
          <c:y val="0.10061898994336345"/>
          <c:w val="0.94651115903960403"/>
          <c:h val="0.78052595529103386"/>
        </c:manualLayout>
      </c:layout>
      <c:lineChart>
        <c:grouping val="standard"/>
        <c:varyColors val="0"/>
        <c:ser>
          <c:idx val="0"/>
          <c:order val="0"/>
          <c:tx>
            <c:strRef>
              <c:f>Sheet1!$C$2</c:f>
              <c:strCache>
                <c:ptCount val="1"/>
                <c:pt idx="0">
                  <c:v>Total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Sheet1!$B$3:$B$35</c:f>
              <c:strCach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strCache>
            </c:strRef>
          </c:cat>
          <c:val>
            <c:numRef>
              <c:f>Sheet1!$C$3:$C$35</c:f>
              <c:numCache>
                <c:formatCode>General</c:formatCode>
                <c:ptCount val="33"/>
                <c:pt idx="0">
                  <c:v>4.9963403718904731</c:v>
                </c:pt>
                <c:pt idx="1">
                  <c:v>5.1499385422753221</c:v>
                </c:pt>
                <c:pt idx="2">
                  <c:v>5.4178370978090227</c:v>
                </c:pt>
                <c:pt idx="3">
                  <c:v>5.6677540600362928</c:v>
                </c:pt>
                <c:pt idx="4">
                  <c:v>5.8207857132488163</c:v>
                </c:pt>
                <c:pt idx="5">
                  <c:v>5.9086779243019727</c:v>
                </c:pt>
                <c:pt idx="6">
                  <c:v>5.954035657868693</c:v>
                </c:pt>
                <c:pt idx="7">
                  <c:v>6.1252306804045595</c:v>
                </c:pt>
                <c:pt idx="8">
                  <c:v>6.2655275379495565</c:v>
                </c:pt>
                <c:pt idx="9">
                  <c:v>6.1311180211701419</c:v>
                </c:pt>
                <c:pt idx="10">
                  <c:v>6.2234683092928229</c:v>
                </c:pt>
                <c:pt idx="11">
                  <c:v>6.4683081011852375</c:v>
                </c:pt>
                <c:pt idx="12">
                  <c:v>6.5712830050911988</c:v>
                </c:pt>
                <c:pt idx="13">
                  <c:v>6.449676885365653</c:v>
                </c:pt>
                <c:pt idx="14">
                  <c:v>6.3664652113873155</c:v>
                </c:pt>
                <c:pt idx="15">
                  <c:v>6.1065859384106371</c:v>
                </c:pt>
                <c:pt idx="16">
                  <c:v>5.8996766160585601</c:v>
                </c:pt>
                <c:pt idx="17">
                  <c:v>5.9366940461403743</c:v>
                </c:pt>
                <c:pt idx="18">
                  <c:v>6.5146871223989891</c:v>
                </c:pt>
                <c:pt idx="19">
                  <c:v>6.3894647272359615</c:v>
                </c:pt>
                <c:pt idx="20">
                  <c:v>6.240482043304536</c:v>
                </c:pt>
                <c:pt idx="21">
                  <c:v>6.2282727979959525</c:v>
                </c:pt>
                <c:pt idx="22">
                  <c:v>6.167133899400997</c:v>
                </c:pt>
                <c:pt idx="23">
                  <c:v>6.016228572718612</c:v>
                </c:pt>
                <c:pt idx="24">
                  <c:v>6.0488490202433649</c:v>
                </c:pt>
                <c:pt idx="25">
                  <c:v>6.0103313450468452</c:v>
                </c:pt>
                <c:pt idx="26">
                  <c:v>5.9161414199920515</c:v>
                </c:pt>
                <c:pt idx="27">
                  <c:v>5.7563979032221937</c:v>
                </c:pt>
                <c:pt idx="28">
                  <c:v>5.5829801043762961</c:v>
                </c:pt>
                <c:pt idx="29">
                  <c:v>6.5852875314307058</c:v>
                </c:pt>
                <c:pt idx="30">
                  <c:v>6.0337612922927839</c:v>
                </c:pt>
                <c:pt idx="31">
                  <c:v>5.2646159728831838</c:v>
                </c:pt>
                <c:pt idx="32">
                  <c:v>4.9614306504741554</c:v>
                </c:pt>
              </c:numCache>
            </c:numRef>
          </c:val>
          <c:smooth val="0"/>
          <c:extLst>
            <c:ext xmlns:c16="http://schemas.microsoft.com/office/drawing/2014/chart" uri="{C3380CC4-5D6E-409C-BE32-E72D297353CC}">
              <c16:uniqueId val="{00000000-9E58-475C-BE67-F8DE9302C2EF}"/>
            </c:ext>
          </c:extLst>
        </c:ser>
        <c:ser>
          <c:idx val="1"/>
          <c:order val="1"/>
          <c:tx>
            <c:strRef>
              <c:f>Sheet1!$D$2</c:f>
              <c:strCache>
                <c:ptCount val="1"/>
                <c:pt idx="0">
                  <c:v>male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Sheet1!$B$3:$B$35</c:f>
              <c:strCach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strCache>
            </c:strRef>
          </c:cat>
          <c:val>
            <c:numRef>
              <c:f>Sheet1!$D$3:$D$35</c:f>
              <c:numCache>
                <c:formatCode>General</c:formatCode>
                <c:ptCount val="33"/>
                <c:pt idx="0">
                  <c:v>4.9883207656207</c:v>
                </c:pt>
                <c:pt idx="1">
                  <c:v>5.1719277527344101</c:v>
                </c:pt>
                <c:pt idx="2">
                  <c:v>5.4299727723237003</c:v>
                </c:pt>
                <c:pt idx="3">
                  <c:v>5.6254917508464297</c:v>
                </c:pt>
                <c:pt idx="4">
                  <c:v>5.7465004719148496</c:v>
                </c:pt>
                <c:pt idx="5">
                  <c:v>5.8236009221451299</c:v>
                </c:pt>
                <c:pt idx="6">
                  <c:v>5.8304902458731203</c:v>
                </c:pt>
                <c:pt idx="7">
                  <c:v>6.0089120745974096</c:v>
                </c:pt>
                <c:pt idx="8">
                  <c:v>6.16428975789918</c:v>
                </c:pt>
                <c:pt idx="9">
                  <c:v>6.0394191116188898</c:v>
                </c:pt>
                <c:pt idx="10">
                  <c:v>6.16007175902344</c:v>
                </c:pt>
                <c:pt idx="11">
                  <c:v>6.4263543756786303</c:v>
                </c:pt>
                <c:pt idx="12">
                  <c:v>6.5067474482524501</c:v>
                </c:pt>
                <c:pt idx="13">
                  <c:v>6.3317006393510002</c:v>
                </c:pt>
                <c:pt idx="14">
                  <c:v>6.2482372859989601</c:v>
                </c:pt>
                <c:pt idx="15">
                  <c:v>6.0048712446478696</c:v>
                </c:pt>
                <c:pt idx="16">
                  <c:v>5.8151833904672197</c:v>
                </c:pt>
                <c:pt idx="17">
                  <c:v>5.8947312246509203</c:v>
                </c:pt>
                <c:pt idx="18">
                  <c:v>6.5056178603723902</c:v>
                </c:pt>
                <c:pt idx="19">
                  <c:v>6.3523109863506102</c:v>
                </c:pt>
                <c:pt idx="20">
                  <c:v>6.1955265266405197</c:v>
                </c:pt>
                <c:pt idx="21">
                  <c:v>6.2064132742413696</c:v>
                </c:pt>
                <c:pt idx="22">
                  <c:v>6.1467547300879799</c:v>
                </c:pt>
                <c:pt idx="23">
                  <c:v>6.0032115328086197</c:v>
                </c:pt>
                <c:pt idx="24">
                  <c:v>6.0106357059049396</c:v>
                </c:pt>
                <c:pt idx="25">
                  <c:v>5.9712382412419904</c:v>
                </c:pt>
                <c:pt idx="26">
                  <c:v>5.8751333636567296</c:v>
                </c:pt>
                <c:pt idx="27">
                  <c:v>5.7292973107519298</c:v>
                </c:pt>
                <c:pt idx="28">
                  <c:v>5.5263461865589703</c:v>
                </c:pt>
                <c:pt idx="29">
                  <c:v>6.5837385761751399</c:v>
                </c:pt>
                <c:pt idx="30">
                  <c:v>5.9406156842988302</c:v>
                </c:pt>
                <c:pt idx="31">
                  <c:v>5.0958601103855203</c:v>
                </c:pt>
                <c:pt idx="32">
                  <c:v>4.80348502817463</c:v>
                </c:pt>
              </c:numCache>
            </c:numRef>
          </c:val>
          <c:smooth val="0"/>
          <c:extLst>
            <c:ext xmlns:c16="http://schemas.microsoft.com/office/drawing/2014/chart" uri="{C3380CC4-5D6E-409C-BE32-E72D297353CC}">
              <c16:uniqueId val="{00000001-9E58-475C-BE67-F8DE9302C2EF}"/>
            </c:ext>
          </c:extLst>
        </c:ser>
        <c:ser>
          <c:idx val="2"/>
          <c:order val="2"/>
          <c:tx>
            <c:strRef>
              <c:f>Sheet1!$E$2</c:f>
              <c:strCache>
                <c:ptCount val="1"/>
                <c:pt idx="0">
                  <c:v>female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Sheet1!$B$3:$B$35</c:f>
              <c:strCach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strCache>
            </c:strRef>
          </c:cat>
          <c:val>
            <c:numRef>
              <c:f>Sheet1!$E$3:$E$35</c:f>
              <c:numCache>
                <c:formatCode>General</c:formatCode>
                <c:ptCount val="33"/>
                <c:pt idx="0">
                  <c:v>5.0088120399237344</c:v>
                </c:pt>
                <c:pt idx="1">
                  <c:v>5.1162341704255416</c:v>
                </c:pt>
                <c:pt idx="2">
                  <c:v>5.3990949761284703</c:v>
                </c:pt>
                <c:pt idx="3">
                  <c:v>5.7322520107636787</c:v>
                </c:pt>
                <c:pt idx="4">
                  <c:v>5.9343242243015197</c:v>
                </c:pt>
                <c:pt idx="5">
                  <c:v>6.0383256734575799</c:v>
                </c:pt>
                <c:pt idx="6">
                  <c:v>6.1424197729996521</c:v>
                </c:pt>
                <c:pt idx="7">
                  <c:v>6.3024416720197953</c:v>
                </c:pt>
                <c:pt idx="8">
                  <c:v>6.4192709026633867</c:v>
                </c:pt>
                <c:pt idx="9">
                  <c:v>6.2707476166003371</c:v>
                </c:pt>
                <c:pt idx="10">
                  <c:v>6.31993911836864</c:v>
                </c:pt>
                <c:pt idx="11">
                  <c:v>6.5322879748197069</c:v>
                </c:pt>
                <c:pt idx="12">
                  <c:v>6.6691052118582519</c:v>
                </c:pt>
                <c:pt idx="13">
                  <c:v>6.6286838729350324</c:v>
                </c:pt>
                <c:pt idx="14">
                  <c:v>6.5452346861455242</c:v>
                </c:pt>
                <c:pt idx="15">
                  <c:v>6.2609106756285566</c:v>
                </c:pt>
                <c:pt idx="16">
                  <c:v>6.0280247753238045</c:v>
                </c:pt>
                <c:pt idx="17">
                  <c:v>6.0007579032667682</c:v>
                </c:pt>
                <c:pt idx="18">
                  <c:v>6.5287315848854517</c:v>
                </c:pt>
                <c:pt idx="19">
                  <c:v>6.4464719033733608</c:v>
                </c:pt>
                <c:pt idx="20">
                  <c:v>6.3094477597017384</c:v>
                </c:pt>
                <c:pt idx="21">
                  <c:v>6.2617374987021348</c:v>
                </c:pt>
                <c:pt idx="22">
                  <c:v>6.1984765964017479</c:v>
                </c:pt>
                <c:pt idx="23">
                  <c:v>6.0364259609273825</c:v>
                </c:pt>
                <c:pt idx="24">
                  <c:v>6.107296766821694</c:v>
                </c:pt>
                <c:pt idx="25">
                  <c:v>6.0702551786628032</c:v>
                </c:pt>
                <c:pt idx="26">
                  <c:v>5.9786670464999956</c:v>
                </c:pt>
                <c:pt idx="27">
                  <c:v>5.7976889801623797</c:v>
                </c:pt>
                <c:pt idx="28">
                  <c:v>5.6689752149241439</c:v>
                </c:pt>
                <c:pt idx="29">
                  <c:v>6.5875783742370206</c:v>
                </c:pt>
                <c:pt idx="30">
                  <c:v>6.1748544509848555</c:v>
                </c:pt>
                <c:pt idx="31">
                  <c:v>5.5207538808924381</c:v>
                </c:pt>
                <c:pt idx="32">
                  <c:v>5.1978667889541477</c:v>
                </c:pt>
              </c:numCache>
            </c:numRef>
          </c:val>
          <c:smooth val="0"/>
          <c:extLst>
            <c:ext xmlns:c16="http://schemas.microsoft.com/office/drawing/2014/chart" uri="{C3380CC4-5D6E-409C-BE32-E72D297353CC}">
              <c16:uniqueId val="{00000002-9E58-475C-BE67-F8DE9302C2EF}"/>
            </c:ext>
          </c:extLst>
        </c:ser>
        <c:dLbls>
          <c:showLegendKey val="0"/>
          <c:showVal val="0"/>
          <c:showCatName val="0"/>
          <c:showSerName val="0"/>
          <c:showPercent val="0"/>
          <c:showBubbleSize val="0"/>
        </c:dLbls>
        <c:marker val="1"/>
        <c:smooth val="0"/>
        <c:axId val="126091648"/>
        <c:axId val="126119488"/>
      </c:lineChart>
      <c:catAx>
        <c:axId val="12609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6119488"/>
        <c:crosses val="autoZero"/>
        <c:auto val="1"/>
        <c:lblAlgn val="ctr"/>
        <c:lblOffset val="100"/>
        <c:tickLblSkip val="1"/>
        <c:noMultiLvlLbl val="0"/>
      </c:catAx>
      <c:valAx>
        <c:axId val="126119488"/>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609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0D9006-96E8-4569-980A-2275E76B8D6B}"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nb-NO"/>
        </a:p>
      </dgm:t>
    </dgm:pt>
    <dgm:pt modelId="{01B81712-85C7-4856-8157-6FB8D9DFF13B}">
      <dgm:prSet phldrT="[Text]"/>
      <dgm:spPr/>
      <dgm:t>
        <a:bodyPr/>
        <a:lstStyle/>
        <a:p>
          <a:r>
            <a:rPr lang="en-US" b="1" dirty="0"/>
            <a:t>Wage Rigidity</a:t>
          </a:r>
          <a:endParaRPr lang="nb-NO" dirty="0"/>
        </a:p>
      </dgm:t>
    </dgm:pt>
    <dgm:pt modelId="{33B3997E-F586-4F9B-AC5B-3ED883126614}" type="parTrans" cxnId="{C9DAF804-B7DD-4AFC-BBA2-1609F5362FFA}">
      <dgm:prSet/>
      <dgm:spPr/>
      <dgm:t>
        <a:bodyPr/>
        <a:lstStyle/>
        <a:p>
          <a:endParaRPr lang="nb-NO"/>
        </a:p>
      </dgm:t>
    </dgm:pt>
    <dgm:pt modelId="{DCA3E98C-2032-4E2B-B257-0906549E1F92}" type="sibTrans" cxnId="{C9DAF804-B7DD-4AFC-BBA2-1609F5362FFA}">
      <dgm:prSet/>
      <dgm:spPr/>
      <dgm:t>
        <a:bodyPr/>
        <a:lstStyle/>
        <a:p>
          <a:endParaRPr lang="nb-NO"/>
        </a:p>
      </dgm:t>
    </dgm:pt>
    <dgm:pt modelId="{44DC435F-A3A8-409D-AE0F-F0EA3402718E}">
      <dgm:prSet phldrT="[Text]"/>
      <dgm:spPr/>
      <dgm:t>
        <a:bodyPr/>
        <a:lstStyle/>
        <a:p>
          <a:r>
            <a:rPr lang="en-US" dirty="0"/>
            <a:t>   </a:t>
          </a:r>
          <a:endParaRPr lang="nb-NO" dirty="0"/>
        </a:p>
      </dgm:t>
    </dgm:pt>
    <dgm:pt modelId="{8106AD3C-F6B0-428B-A85A-6AFC5BBEE5E1}" type="parTrans" cxnId="{41AD3DCA-5122-43C2-A07B-00E62F84ED02}">
      <dgm:prSet/>
      <dgm:spPr/>
      <dgm:t>
        <a:bodyPr/>
        <a:lstStyle/>
        <a:p>
          <a:endParaRPr lang="nb-NO"/>
        </a:p>
      </dgm:t>
    </dgm:pt>
    <dgm:pt modelId="{7E35E075-444C-4AB8-90FE-87EC04DB16D8}" type="sibTrans" cxnId="{41AD3DCA-5122-43C2-A07B-00E62F84ED02}">
      <dgm:prSet/>
      <dgm:spPr/>
      <dgm:t>
        <a:bodyPr/>
        <a:lstStyle/>
        <a:p>
          <a:endParaRPr lang="nb-NO"/>
        </a:p>
      </dgm:t>
    </dgm:pt>
    <dgm:pt modelId="{24022EA5-8D7D-4600-BAC2-3BB0F41D622E}">
      <dgm:prSet phldrT="[Text]"/>
      <dgm:spPr/>
      <dgm:t>
        <a:bodyPr/>
        <a:lstStyle/>
        <a:p>
          <a:r>
            <a:rPr lang="en-US" dirty="0"/>
            <a:t>Minimum wage laws, union-negotiated wages can prevent wages from adjusting downward during periods of low demand.</a:t>
          </a:r>
          <a:endParaRPr lang="nb-NO" dirty="0"/>
        </a:p>
      </dgm:t>
    </dgm:pt>
    <dgm:pt modelId="{EF5F0105-77D7-4C08-B45F-40E7BC98BED4}" type="parTrans" cxnId="{26A8A0B9-97D3-49EE-88D3-35BE643B4454}">
      <dgm:prSet/>
      <dgm:spPr/>
      <dgm:t>
        <a:bodyPr/>
        <a:lstStyle/>
        <a:p>
          <a:endParaRPr lang="nb-NO"/>
        </a:p>
      </dgm:t>
    </dgm:pt>
    <dgm:pt modelId="{62180A75-457B-45BC-AD1D-04D1FD1E90AA}" type="sibTrans" cxnId="{26A8A0B9-97D3-49EE-88D3-35BE643B4454}">
      <dgm:prSet/>
      <dgm:spPr/>
      <dgm:t>
        <a:bodyPr/>
        <a:lstStyle/>
        <a:p>
          <a:endParaRPr lang="nb-NO"/>
        </a:p>
      </dgm:t>
    </dgm:pt>
    <dgm:pt modelId="{2C2A7170-15C4-4538-A158-3FC0EB0BF54D}">
      <dgm:prSet phldrT="[Text]"/>
      <dgm:spPr/>
      <dgm:t>
        <a:bodyPr/>
        <a:lstStyle/>
        <a:p>
          <a:r>
            <a:rPr lang="en-US" b="1" dirty="0"/>
            <a:t>Imperfect Information</a:t>
          </a:r>
          <a:endParaRPr lang="nb-NO" dirty="0"/>
        </a:p>
      </dgm:t>
    </dgm:pt>
    <dgm:pt modelId="{049C712F-87E2-4157-BEB8-129178D220EA}" type="parTrans" cxnId="{BDAB7C22-7531-456F-A497-B0A42AAF48E3}">
      <dgm:prSet/>
      <dgm:spPr/>
      <dgm:t>
        <a:bodyPr/>
        <a:lstStyle/>
        <a:p>
          <a:endParaRPr lang="nb-NO"/>
        </a:p>
      </dgm:t>
    </dgm:pt>
    <dgm:pt modelId="{3F74BFBE-87F7-4FD5-B839-6AA6AE1AF15C}" type="sibTrans" cxnId="{BDAB7C22-7531-456F-A497-B0A42AAF48E3}">
      <dgm:prSet/>
      <dgm:spPr/>
      <dgm:t>
        <a:bodyPr/>
        <a:lstStyle/>
        <a:p>
          <a:endParaRPr lang="nb-NO"/>
        </a:p>
      </dgm:t>
    </dgm:pt>
    <dgm:pt modelId="{2E78D931-E052-4288-AA01-174E10609C28}">
      <dgm:prSet phldrT="[Text]"/>
      <dgm:spPr/>
      <dgm:t>
        <a:bodyPr/>
        <a:lstStyle/>
        <a:p>
          <a:r>
            <a:rPr lang="en-US" dirty="0"/>
            <a:t>   </a:t>
          </a:r>
          <a:endParaRPr lang="nb-NO" dirty="0"/>
        </a:p>
      </dgm:t>
    </dgm:pt>
    <dgm:pt modelId="{038EA867-6483-4ACB-9BC6-C3FB65D59764}" type="parTrans" cxnId="{8CBA6DFC-3E90-4076-A6B5-88762B98D2E1}">
      <dgm:prSet/>
      <dgm:spPr/>
      <dgm:t>
        <a:bodyPr/>
        <a:lstStyle/>
        <a:p>
          <a:endParaRPr lang="nb-NO"/>
        </a:p>
      </dgm:t>
    </dgm:pt>
    <dgm:pt modelId="{F36B50C8-AA63-4799-8197-25F57F63F5BF}" type="sibTrans" cxnId="{8CBA6DFC-3E90-4076-A6B5-88762B98D2E1}">
      <dgm:prSet/>
      <dgm:spPr/>
      <dgm:t>
        <a:bodyPr/>
        <a:lstStyle/>
        <a:p>
          <a:endParaRPr lang="nb-NO"/>
        </a:p>
      </dgm:t>
    </dgm:pt>
    <dgm:pt modelId="{07B0936E-6EE1-453C-A67E-E0BBD9FB0534}">
      <dgm:prSet phldrT="[Text]"/>
      <dgm:spPr/>
      <dgm:t>
        <a:bodyPr/>
        <a:lstStyle/>
        <a:p>
          <a:r>
            <a:rPr lang="en-US" dirty="0"/>
            <a:t>Job seekers may not know all available job opportunities, and employers may not have complete information about all potential candidates.</a:t>
          </a:r>
          <a:endParaRPr lang="nb-NO" dirty="0"/>
        </a:p>
      </dgm:t>
    </dgm:pt>
    <dgm:pt modelId="{86FCF83D-0692-43E7-BB2A-4667076CB001}" type="parTrans" cxnId="{27CEF258-61FA-48D4-895E-F86354D2C7D3}">
      <dgm:prSet/>
      <dgm:spPr/>
      <dgm:t>
        <a:bodyPr/>
        <a:lstStyle/>
        <a:p>
          <a:endParaRPr lang="nb-NO"/>
        </a:p>
      </dgm:t>
    </dgm:pt>
    <dgm:pt modelId="{D8F18E7C-302D-45EE-AFF2-19E8E4322A99}" type="sibTrans" cxnId="{27CEF258-61FA-48D4-895E-F86354D2C7D3}">
      <dgm:prSet/>
      <dgm:spPr/>
      <dgm:t>
        <a:bodyPr/>
        <a:lstStyle/>
        <a:p>
          <a:endParaRPr lang="nb-NO"/>
        </a:p>
      </dgm:t>
    </dgm:pt>
    <dgm:pt modelId="{32C18925-CB8D-4DDA-89D7-E31CE875888C}">
      <dgm:prSet phldrT="[Text]"/>
      <dgm:spPr/>
      <dgm:t>
        <a:bodyPr/>
        <a:lstStyle/>
        <a:p>
          <a:r>
            <a:rPr lang="en-US" b="1" dirty="0"/>
            <a:t>Discrimination</a:t>
          </a:r>
          <a:endParaRPr lang="nb-NO" dirty="0"/>
        </a:p>
      </dgm:t>
    </dgm:pt>
    <dgm:pt modelId="{85CBDE61-30B5-4CC5-AF59-AB082899D093}" type="parTrans" cxnId="{9D961ED2-1206-49F3-95D8-5D2591D4C4BA}">
      <dgm:prSet/>
      <dgm:spPr/>
      <dgm:t>
        <a:bodyPr/>
        <a:lstStyle/>
        <a:p>
          <a:endParaRPr lang="nb-NO"/>
        </a:p>
      </dgm:t>
    </dgm:pt>
    <dgm:pt modelId="{460560E2-CB5A-4C82-A672-02993DC1CE88}" type="sibTrans" cxnId="{9D961ED2-1206-49F3-95D8-5D2591D4C4BA}">
      <dgm:prSet/>
      <dgm:spPr/>
      <dgm:t>
        <a:bodyPr/>
        <a:lstStyle/>
        <a:p>
          <a:endParaRPr lang="nb-NO"/>
        </a:p>
      </dgm:t>
    </dgm:pt>
    <dgm:pt modelId="{C38917F4-CBFC-408B-8E5A-C620B7C8F4B0}">
      <dgm:prSet phldrT="[Text]"/>
      <dgm:spPr/>
      <dgm:t>
        <a:bodyPr/>
        <a:lstStyle/>
        <a:p>
          <a:r>
            <a:rPr lang="en-US" dirty="0"/>
            <a:t>   </a:t>
          </a:r>
          <a:endParaRPr lang="nb-NO" dirty="0"/>
        </a:p>
      </dgm:t>
    </dgm:pt>
    <dgm:pt modelId="{FAE3CFBE-1B9E-40E0-AF02-89C3B741EBA3}" type="sibTrans" cxnId="{8DE459AD-0532-4304-8257-9410885DAA66}">
      <dgm:prSet/>
      <dgm:spPr/>
      <dgm:t>
        <a:bodyPr/>
        <a:lstStyle/>
        <a:p>
          <a:endParaRPr lang="nb-NO"/>
        </a:p>
      </dgm:t>
    </dgm:pt>
    <dgm:pt modelId="{31D21051-F6AF-40B1-829B-C8AAE522A857}" type="parTrans" cxnId="{8DE459AD-0532-4304-8257-9410885DAA66}">
      <dgm:prSet/>
      <dgm:spPr/>
      <dgm:t>
        <a:bodyPr/>
        <a:lstStyle/>
        <a:p>
          <a:endParaRPr lang="nb-NO"/>
        </a:p>
      </dgm:t>
    </dgm:pt>
    <dgm:pt modelId="{61F1B265-F6F3-486F-B8DD-8C1CC6D8E535}">
      <dgm:prSet phldrT="[Text]"/>
      <dgm:spPr/>
      <dgm:t>
        <a:bodyPr/>
        <a:lstStyle/>
        <a:p>
          <a:r>
            <a:rPr lang="en-US" b="1" dirty="0"/>
            <a:t>Mobility Barriers</a:t>
          </a:r>
          <a:endParaRPr lang="nb-NO" dirty="0"/>
        </a:p>
      </dgm:t>
    </dgm:pt>
    <dgm:pt modelId="{A492C458-F814-485F-98A4-61E020E631FC}" type="parTrans" cxnId="{5D34A83A-4A06-43D7-8A87-1D64CDA82331}">
      <dgm:prSet/>
      <dgm:spPr/>
      <dgm:t>
        <a:bodyPr/>
        <a:lstStyle/>
        <a:p>
          <a:endParaRPr lang="nb-NO"/>
        </a:p>
      </dgm:t>
    </dgm:pt>
    <dgm:pt modelId="{F53B3CC5-5284-4BA8-ABB9-70AC01B8BEAD}" type="sibTrans" cxnId="{5D34A83A-4A06-43D7-8A87-1D64CDA82331}">
      <dgm:prSet/>
      <dgm:spPr/>
      <dgm:t>
        <a:bodyPr/>
        <a:lstStyle/>
        <a:p>
          <a:endParaRPr lang="nb-NO"/>
        </a:p>
      </dgm:t>
    </dgm:pt>
    <dgm:pt modelId="{D9D62262-C3E0-4269-9F04-4240C240F8C2}">
      <dgm:prSet phldrT="[Text]"/>
      <dgm:spPr/>
      <dgm:t>
        <a:bodyPr/>
        <a:lstStyle/>
        <a:p>
          <a:r>
            <a:rPr lang="en-US" dirty="0"/>
            <a:t>Geographic, social, or economic factors that limit workers’ ability to move to regions or industries where jobs are available.</a:t>
          </a:r>
          <a:endParaRPr lang="nb-NO" dirty="0"/>
        </a:p>
      </dgm:t>
    </dgm:pt>
    <dgm:pt modelId="{C8A28167-13DC-4422-9668-C2162044E856}" type="parTrans" cxnId="{A32D65AE-DC75-40F6-B8E2-CE1FE6E24108}">
      <dgm:prSet/>
      <dgm:spPr/>
      <dgm:t>
        <a:bodyPr/>
        <a:lstStyle/>
        <a:p>
          <a:endParaRPr lang="nb-NO"/>
        </a:p>
      </dgm:t>
    </dgm:pt>
    <dgm:pt modelId="{9443B9E8-EB5F-4052-B593-CB5AC6308B4E}" type="sibTrans" cxnId="{A32D65AE-DC75-40F6-B8E2-CE1FE6E24108}">
      <dgm:prSet/>
      <dgm:spPr/>
      <dgm:t>
        <a:bodyPr/>
        <a:lstStyle/>
        <a:p>
          <a:endParaRPr lang="nb-NO"/>
        </a:p>
      </dgm:t>
    </dgm:pt>
    <dgm:pt modelId="{41082EA7-4E4A-4C01-9986-1E86BD23F2D7}">
      <dgm:prSet phldrT="[Text]"/>
      <dgm:spPr/>
      <dgm:t>
        <a:bodyPr/>
        <a:lstStyle/>
        <a:p>
          <a:endParaRPr lang="nb-NO" dirty="0"/>
        </a:p>
      </dgm:t>
    </dgm:pt>
    <dgm:pt modelId="{69416DB5-5B0B-47C7-BC86-9D8691F36EF5}" type="parTrans" cxnId="{E2FE3F70-4932-4E70-89BD-0A3F8C7AE2DE}">
      <dgm:prSet/>
      <dgm:spPr/>
      <dgm:t>
        <a:bodyPr/>
        <a:lstStyle/>
        <a:p>
          <a:endParaRPr lang="nb-NO"/>
        </a:p>
      </dgm:t>
    </dgm:pt>
    <dgm:pt modelId="{0DD9E62D-C474-4FD5-B615-6328AED1E8E6}" type="sibTrans" cxnId="{E2FE3F70-4932-4E70-89BD-0A3F8C7AE2DE}">
      <dgm:prSet/>
      <dgm:spPr/>
      <dgm:t>
        <a:bodyPr/>
        <a:lstStyle/>
        <a:p>
          <a:endParaRPr lang="nb-NO"/>
        </a:p>
      </dgm:t>
    </dgm:pt>
    <dgm:pt modelId="{D4DAAAD7-8772-4AEB-86FE-7E3031847363}">
      <dgm:prSet phldrT="[Text]"/>
      <dgm:spPr/>
      <dgm:t>
        <a:bodyPr/>
        <a:lstStyle/>
        <a:p>
          <a:r>
            <a:rPr lang="en-US" dirty="0"/>
            <a:t>Biases in hiring and wage-setting processes that disadvantage certain groups based on race, gender, age, or other characteristics.</a:t>
          </a:r>
          <a:endParaRPr lang="nb-NO" dirty="0"/>
        </a:p>
      </dgm:t>
    </dgm:pt>
    <dgm:pt modelId="{5D75B984-7393-43D3-B488-0AB927403071}" type="sibTrans" cxnId="{E7575FCE-CCAB-4FCC-B19D-6636FF9FD653}">
      <dgm:prSet/>
      <dgm:spPr/>
      <dgm:t>
        <a:bodyPr/>
        <a:lstStyle/>
        <a:p>
          <a:endParaRPr lang="nb-NO"/>
        </a:p>
      </dgm:t>
    </dgm:pt>
    <dgm:pt modelId="{58C33760-29B9-4075-8419-5375242EA9D2}" type="parTrans" cxnId="{E7575FCE-CCAB-4FCC-B19D-6636FF9FD653}">
      <dgm:prSet/>
      <dgm:spPr/>
      <dgm:t>
        <a:bodyPr/>
        <a:lstStyle/>
        <a:p>
          <a:endParaRPr lang="nb-NO"/>
        </a:p>
      </dgm:t>
    </dgm:pt>
    <dgm:pt modelId="{56EEC370-DA9E-4FC1-A480-D51107C126F6}" type="pres">
      <dgm:prSet presAssocID="{860D9006-96E8-4569-980A-2275E76B8D6B}" presName="Name0" presStyleCnt="0">
        <dgm:presLayoutVars>
          <dgm:chMax/>
          <dgm:chPref val="3"/>
          <dgm:dir/>
          <dgm:animOne val="branch"/>
          <dgm:animLvl val="lvl"/>
        </dgm:presLayoutVars>
      </dgm:prSet>
      <dgm:spPr/>
    </dgm:pt>
    <dgm:pt modelId="{902C1234-D883-4E3B-AA38-7391E83ECB86}" type="pres">
      <dgm:prSet presAssocID="{01B81712-85C7-4856-8157-6FB8D9DFF13B}" presName="composite" presStyleCnt="0"/>
      <dgm:spPr/>
    </dgm:pt>
    <dgm:pt modelId="{83D02B2C-BAE4-46F0-8071-3D812A821332}" type="pres">
      <dgm:prSet presAssocID="{01B81712-85C7-4856-8157-6FB8D9DFF13B}" presName="FirstChild" presStyleLbl="revTx" presStyleIdx="0" presStyleCnt="8">
        <dgm:presLayoutVars>
          <dgm:chMax val="0"/>
          <dgm:chPref val="0"/>
          <dgm:bulletEnabled val="1"/>
        </dgm:presLayoutVars>
      </dgm:prSet>
      <dgm:spPr/>
    </dgm:pt>
    <dgm:pt modelId="{AC0BB148-8F69-4F29-895C-DF288DBF5060}" type="pres">
      <dgm:prSet presAssocID="{01B81712-85C7-4856-8157-6FB8D9DFF13B}" presName="Parent" presStyleLbl="alignNode1" presStyleIdx="0" presStyleCnt="4">
        <dgm:presLayoutVars>
          <dgm:chMax val="3"/>
          <dgm:chPref val="3"/>
          <dgm:bulletEnabled val="1"/>
        </dgm:presLayoutVars>
      </dgm:prSet>
      <dgm:spPr/>
    </dgm:pt>
    <dgm:pt modelId="{A182CACE-DB0A-46A6-B4F4-FF435A15C3AB}" type="pres">
      <dgm:prSet presAssocID="{01B81712-85C7-4856-8157-6FB8D9DFF13B}" presName="Accent" presStyleLbl="parChTrans1D1" presStyleIdx="0" presStyleCnt="4"/>
      <dgm:spPr/>
    </dgm:pt>
    <dgm:pt modelId="{B6E662C8-0894-48EC-AEFF-CB6557262BE6}" type="pres">
      <dgm:prSet presAssocID="{01B81712-85C7-4856-8157-6FB8D9DFF13B}" presName="Child" presStyleLbl="revTx" presStyleIdx="1" presStyleCnt="8">
        <dgm:presLayoutVars>
          <dgm:chMax val="0"/>
          <dgm:chPref val="0"/>
          <dgm:bulletEnabled val="1"/>
        </dgm:presLayoutVars>
      </dgm:prSet>
      <dgm:spPr/>
    </dgm:pt>
    <dgm:pt modelId="{43D1C11D-B6D0-471D-9E13-11243C712074}" type="pres">
      <dgm:prSet presAssocID="{DCA3E98C-2032-4E2B-B257-0906549E1F92}" presName="sibTrans" presStyleCnt="0"/>
      <dgm:spPr/>
    </dgm:pt>
    <dgm:pt modelId="{21B698A9-63FC-440A-902B-1EFD1BA0852B}" type="pres">
      <dgm:prSet presAssocID="{2C2A7170-15C4-4538-A158-3FC0EB0BF54D}" presName="composite" presStyleCnt="0"/>
      <dgm:spPr/>
    </dgm:pt>
    <dgm:pt modelId="{7EFD6BCD-3C49-4804-90B3-6D5E44D44543}" type="pres">
      <dgm:prSet presAssocID="{2C2A7170-15C4-4538-A158-3FC0EB0BF54D}" presName="FirstChild" presStyleLbl="revTx" presStyleIdx="2" presStyleCnt="8">
        <dgm:presLayoutVars>
          <dgm:chMax val="0"/>
          <dgm:chPref val="0"/>
          <dgm:bulletEnabled val="1"/>
        </dgm:presLayoutVars>
      </dgm:prSet>
      <dgm:spPr/>
    </dgm:pt>
    <dgm:pt modelId="{E1633E10-D969-408C-8CE7-CD0CAA50048A}" type="pres">
      <dgm:prSet presAssocID="{2C2A7170-15C4-4538-A158-3FC0EB0BF54D}" presName="Parent" presStyleLbl="alignNode1" presStyleIdx="1" presStyleCnt="4">
        <dgm:presLayoutVars>
          <dgm:chMax val="3"/>
          <dgm:chPref val="3"/>
          <dgm:bulletEnabled val="1"/>
        </dgm:presLayoutVars>
      </dgm:prSet>
      <dgm:spPr/>
    </dgm:pt>
    <dgm:pt modelId="{71A87035-E607-47C7-8082-538D3FA61935}" type="pres">
      <dgm:prSet presAssocID="{2C2A7170-15C4-4538-A158-3FC0EB0BF54D}" presName="Accent" presStyleLbl="parChTrans1D1" presStyleIdx="1" presStyleCnt="4"/>
      <dgm:spPr/>
    </dgm:pt>
    <dgm:pt modelId="{4864834A-4C38-4D7A-A485-74B60AADE5CD}" type="pres">
      <dgm:prSet presAssocID="{2C2A7170-15C4-4538-A158-3FC0EB0BF54D}" presName="Child" presStyleLbl="revTx" presStyleIdx="3" presStyleCnt="8">
        <dgm:presLayoutVars>
          <dgm:chMax val="0"/>
          <dgm:chPref val="0"/>
          <dgm:bulletEnabled val="1"/>
        </dgm:presLayoutVars>
      </dgm:prSet>
      <dgm:spPr/>
    </dgm:pt>
    <dgm:pt modelId="{11C9F62F-F0B1-4618-A2CF-F0677BD048E9}" type="pres">
      <dgm:prSet presAssocID="{3F74BFBE-87F7-4FD5-B839-6AA6AE1AF15C}" presName="sibTrans" presStyleCnt="0"/>
      <dgm:spPr/>
    </dgm:pt>
    <dgm:pt modelId="{3824FC99-51AA-42C4-98B5-466239A3D7CE}" type="pres">
      <dgm:prSet presAssocID="{32C18925-CB8D-4DDA-89D7-E31CE875888C}" presName="composite" presStyleCnt="0"/>
      <dgm:spPr/>
    </dgm:pt>
    <dgm:pt modelId="{DD42CFB5-C4F5-427D-8153-F4C2D10203C4}" type="pres">
      <dgm:prSet presAssocID="{32C18925-CB8D-4DDA-89D7-E31CE875888C}" presName="FirstChild" presStyleLbl="revTx" presStyleIdx="4" presStyleCnt="8">
        <dgm:presLayoutVars>
          <dgm:chMax val="0"/>
          <dgm:chPref val="0"/>
          <dgm:bulletEnabled val="1"/>
        </dgm:presLayoutVars>
      </dgm:prSet>
      <dgm:spPr/>
    </dgm:pt>
    <dgm:pt modelId="{3CB9F453-458C-41D9-B2D5-1C4CBCAB7926}" type="pres">
      <dgm:prSet presAssocID="{32C18925-CB8D-4DDA-89D7-E31CE875888C}" presName="Parent" presStyleLbl="alignNode1" presStyleIdx="2" presStyleCnt="4">
        <dgm:presLayoutVars>
          <dgm:chMax val="3"/>
          <dgm:chPref val="3"/>
          <dgm:bulletEnabled val="1"/>
        </dgm:presLayoutVars>
      </dgm:prSet>
      <dgm:spPr/>
    </dgm:pt>
    <dgm:pt modelId="{0BD429CA-D0E4-4698-9169-C492C7450125}" type="pres">
      <dgm:prSet presAssocID="{32C18925-CB8D-4DDA-89D7-E31CE875888C}" presName="Accent" presStyleLbl="parChTrans1D1" presStyleIdx="2" presStyleCnt="4"/>
      <dgm:spPr/>
    </dgm:pt>
    <dgm:pt modelId="{BE3552F7-FBE6-4EEA-96D3-6091269D34D1}" type="pres">
      <dgm:prSet presAssocID="{32C18925-CB8D-4DDA-89D7-E31CE875888C}" presName="Child" presStyleLbl="revTx" presStyleIdx="5" presStyleCnt="8">
        <dgm:presLayoutVars>
          <dgm:chMax val="0"/>
          <dgm:chPref val="0"/>
          <dgm:bulletEnabled val="1"/>
        </dgm:presLayoutVars>
      </dgm:prSet>
      <dgm:spPr/>
    </dgm:pt>
    <dgm:pt modelId="{3215ECEA-015D-455F-B2AF-28E0E93865CB}" type="pres">
      <dgm:prSet presAssocID="{460560E2-CB5A-4C82-A672-02993DC1CE88}" presName="sibTrans" presStyleCnt="0"/>
      <dgm:spPr/>
    </dgm:pt>
    <dgm:pt modelId="{4EB07FCC-9FCD-4D42-860E-1221E4AD7EC8}" type="pres">
      <dgm:prSet presAssocID="{61F1B265-F6F3-486F-B8DD-8C1CC6D8E535}" presName="composite" presStyleCnt="0"/>
      <dgm:spPr/>
    </dgm:pt>
    <dgm:pt modelId="{0B121A7E-D65C-467A-8E50-BBA709D1CCE8}" type="pres">
      <dgm:prSet presAssocID="{61F1B265-F6F3-486F-B8DD-8C1CC6D8E535}" presName="FirstChild" presStyleLbl="revTx" presStyleIdx="6" presStyleCnt="8">
        <dgm:presLayoutVars>
          <dgm:chMax val="0"/>
          <dgm:chPref val="0"/>
          <dgm:bulletEnabled val="1"/>
        </dgm:presLayoutVars>
      </dgm:prSet>
      <dgm:spPr/>
    </dgm:pt>
    <dgm:pt modelId="{39FA2812-A8AC-47C6-8A4B-BB901895988E}" type="pres">
      <dgm:prSet presAssocID="{61F1B265-F6F3-486F-B8DD-8C1CC6D8E535}" presName="Parent" presStyleLbl="alignNode1" presStyleIdx="3" presStyleCnt="4">
        <dgm:presLayoutVars>
          <dgm:chMax val="3"/>
          <dgm:chPref val="3"/>
          <dgm:bulletEnabled val="1"/>
        </dgm:presLayoutVars>
      </dgm:prSet>
      <dgm:spPr/>
    </dgm:pt>
    <dgm:pt modelId="{1114E028-711B-4409-AD15-ADA38FA61478}" type="pres">
      <dgm:prSet presAssocID="{61F1B265-F6F3-486F-B8DD-8C1CC6D8E535}" presName="Accent" presStyleLbl="parChTrans1D1" presStyleIdx="3" presStyleCnt="4"/>
      <dgm:spPr/>
    </dgm:pt>
    <dgm:pt modelId="{6DAE78A2-F987-4598-A5EC-5305A0EC2FE1}" type="pres">
      <dgm:prSet presAssocID="{61F1B265-F6F3-486F-B8DD-8C1CC6D8E535}" presName="Child" presStyleLbl="revTx" presStyleIdx="7" presStyleCnt="8">
        <dgm:presLayoutVars>
          <dgm:chMax val="0"/>
          <dgm:chPref val="0"/>
          <dgm:bulletEnabled val="1"/>
        </dgm:presLayoutVars>
      </dgm:prSet>
      <dgm:spPr/>
    </dgm:pt>
  </dgm:ptLst>
  <dgm:cxnLst>
    <dgm:cxn modelId="{C9DAF804-B7DD-4AFC-BBA2-1609F5362FFA}" srcId="{860D9006-96E8-4569-980A-2275E76B8D6B}" destId="{01B81712-85C7-4856-8157-6FB8D9DFF13B}" srcOrd="0" destOrd="0" parTransId="{33B3997E-F586-4F9B-AC5B-3ED883126614}" sibTransId="{DCA3E98C-2032-4E2B-B257-0906549E1F92}"/>
    <dgm:cxn modelId="{D985341A-3676-453B-B58E-B0581112CDD7}" type="presOf" srcId="{41082EA7-4E4A-4C01-9986-1E86BD23F2D7}" destId="{0B121A7E-D65C-467A-8E50-BBA709D1CCE8}" srcOrd="0" destOrd="0" presId="urn:microsoft.com/office/officeart/2011/layout/TabList"/>
    <dgm:cxn modelId="{5A719B1B-C91D-46FC-981D-48D12AA01754}" type="presOf" srcId="{D9D62262-C3E0-4269-9F04-4240C240F8C2}" destId="{6DAE78A2-F987-4598-A5EC-5305A0EC2FE1}" srcOrd="0" destOrd="0" presId="urn:microsoft.com/office/officeart/2011/layout/TabList"/>
    <dgm:cxn modelId="{C4CE711C-C5DC-4466-9638-E0E249C8525F}" type="presOf" srcId="{07B0936E-6EE1-453C-A67E-E0BBD9FB0534}" destId="{4864834A-4C38-4D7A-A485-74B60AADE5CD}" srcOrd="0" destOrd="0" presId="urn:microsoft.com/office/officeart/2011/layout/TabList"/>
    <dgm:cxn modelId="{C5550321-4EB9-4047-891E-2D9B4579DCF3}" type="presOf" srcId="{61F1B265-F6F3-486F-B8DD-8C1CC6D8E535}" destId="{39FA2812-A8AC-47C6-8A4B-BB901895988E}" srcOrd="0" destOrd="0" presId="urn:microsoft.com/office/officeart/2011/layout/TabList"/>
    <dgm:cxn modelId="{BDAB7C22-7531-456F-A497-B0A42AAF48E3}" srcId="{860D9006-96E8-4569-980A-2275E76B8D6B}" destId="{2C2A7170-15C4-4538-A158-3FC0EB0BF54D}" srcOrd="1" destOrd="0" parTransId="{049C712F-87E2-4157-BEB8-129178D220EA}" sibTransId="{3F74BFBE-87F7-4FD5-B839-6AA6AE1AF15C}"/>
    <dgm:cxn modelId="{DDB60027-60F7-422E-BE26-DF05A0E62AFE}" type="presOf" srcId="{D4DAAAD7-8772-4AEB-86FE-7E3031847363}" destId="{BE3552F7-FBE6-4EEA-96D3-6091269D34D1}" srcOrd="0" destOrd="0" presId="urn:microsoft.com/office/officeart/2011/layout/TabList"/>
    <dgm:cxn modelId="{DAF95E2E-4BFE-4DC0-92E3-1960A2747A68}" type="presOf" srcId="{2C2A7170-15C4-4538-A158-3FC0EB0BF54D}" destId="{E1633E10-D969-408C-8CE7-CD0CAA50048A}" srcOrd="0" destOrd="0" presId="urn:microsoft.com/office/officeart/2011/layout/TabList"/>
    <dgm:cxn modelId="{5D34A83A-4A06-43D7-8A87-1D64CDA82331}" srcId="{860D9006-96E8-4569-980A-2275E76B8D6B}" destId="{61F1B265-F6F3-486F-B8DD-8C1CC6D8E535}" srcOrd="3" destOrd="0" parTransId="{A492C458-F814-485F-98A4-61E020E631FC}" sibTransId="{F53B3CC5-5284-4BA8-ABB9-70AC01B8BEAD}"/>
    <dgm:cxn modelId="{C325EF66-6C99-4B58-901D-3A8DD5F2324C}" type="presOf" srcId="{C38917F4-CBFC-408B-8E5A-C620B7C8F4B0}" destId="{DD42CFB5-C4F5-427D-8153-F4C2D10203C4}" srcOrd="0" destOrd="0" presId="urn:microsoft.com/office/officeart/2011/layout/TabList"/>
    <dgm:cxn modelId="{02C51F48-6963-4AC3-8AC1-93AA83D898FE}" type="presOf" srcId="{44DC435F-A3A8-409D-AE0F-F0EA3402718E}" destId="{83D02B2C-BAE4-46F0-8071-3D812A821332}" srcOrd="0" destOrd="0" presId="urn:microsoft.com/office/officeart/2011/layout/TabList"/>
    <dgm:cxn modelId="{82874668-F541-4B97-B3EB-FC9AA8E040F8}" type="presOf" srcId="{01B81712-85C7-4856-8157-6FB8D9DFF13B}" destId="{AC0BB148-8F69-4F29-895C-DF288DBF5060}" srcOrd="0" destOrd="0" presId="urn:microsoft.com/office/officeart/2011/layout/TabList"/>
    <dgm:cxn modelId="{E2FE3F70-4932-4E70-89BD-0A3F8C7AE2DE}" srcId="{61F1B265-F6F3-486F-B8DD-8C1CC6D8E535}" destId="{41082EA7-4E4A-4C01-9986-1E86BD23F2D7}" srcOrd="0" destOrd="0" parTransId="{69416DB5-5B0B-47C7-BC86-9D8691F36EF5}" sibTransId="{0DD9E62D-C474-4FD5-B615-6328AED1E8E6}"/>
    <dgm:cxn modelId="{27CEF258-61FA-48D4-895E-F86354D2C7D3}" srcId="{2C2A7170-15C4-4538-A158-3FC0EB0BF54D}" destId="{07B0936E-6EE1-453C-A67E-E0BBD9FB0534}" srcOrd="1" destOrd="0" parTransId="{86FCF83D-0692-43E7-BB2A-4667076CB001}" sibTransId="{D8F18E7C-302D-45EE-AFF2-19E8E4322A99}"/>
    <dgm:cxn modelId="{9B2A8E7D-106D-4512-8EF2-A7563F8DC27C}" type="presOf" srcId="{860D9006-96E8-4569-980A-2275E76B8D6B}" destId="{56EEC370-DA9E-4FC1-A480-D51107C126F6}" srcOrd="0" destOrd="0" presId="urn:microsoft.com/office/officeart/2011/layout/TabList"/>
    <dgm:cxn modelId="{8DE459AD-0532-4304-8257-9410885DAA66}" srcId="{32C18925-CB8D-4DDA-89D7-E31CE875888C}" destId="{C38917F4-CBFC-408B-8E5A-C620B7C8F4B0}" srcOrd="0" destOrd="0" parTransId="{31D21051-F6AF-40B1-829B-C8AAE522A857}" sibTransId="{FAE3CFBE-1B9E-40E0-AF02-89C3B741EBA3}"/>
    <dgm:cxn modelId="{A32D65AE-DC75-40F6-B8E2-CE1FE6E24108}" srcId="{61F1B265-F6F3-486F-B8DD-8C1CC6D8E535}" destId="{D9D62262-C3E0-4269-9F04-4240C240F8C2}" srcOrd="1" destOrd="0" parTransId="{C8A28167-13DC-4422-9668-C2162044E856}" sibTransId="{9443B9E8-EB5F-4052-B593-CB5AC6308B4E}"/>
    <dgm:cxn modelId="{FA8D7EB6-B0AC-4547-ACDE-9380099053BF}" type="presOf" srcId="{24022EA5-8D7D-4600-BAC2-3BB0F41D622E}" destId="{B6E662C8-0894-48EC-AEFF-CB6557262BE6}" srcOrd="0" destOrd="0" presId="urn:microsoft.com/office/officeart/2011/layout/TabList"/>
    <dgm:cxn modelId="{26A8A0B9-97D3-49EE-88D3-35BE643B4454}" srcId="{01B81712-85C7-4856-8157-6FB8D9DFF13B}" destId="{24022EA5-8D7D-4600-BAC2-3BB0F41D622E}" srcOrd="1" destOrd="0" parTransId="{EF5F0105-77D7-4C08-B45F-40E7BC98BED4}" sibTransId="{62180A75-457B-45BC-AD1D-04D1FD1E90AA}"/>
    <dgm:cxn modelId="{41AD3DCA-5122-43C2-A07B-00E62F84ED02}" srcId="{01B81712-85C7-4856-8157-6FB8D9DFF13B}" destId="{44DC435F-A3A8-409D-AE0F-F0EA3402718E}" srcOrd="0" destOrd="0" parTransId="{8106AD3C-F6B0-428B-A85A-6AFC5BBEE5E1}" sibTransId="{7E35E075-444C-4AB8-90FE-87EC04DB16D8}"/>
    <dgm:cxn modelId="{E7575FCE-CCAB-4FCC-B19D-6636FF9FD653}" srcId="{32C18925-CB8D-4DDA-89D7-E31CE875888C}" destId="{D4DAAAD7-8772-4AEB-86FE-7E3031847363}" srcOrd="1" destOrd="0" parTransId="{58C33760-29B9-4075-8419-5375242EA9D2}" sibTransId="{5D75B984-7393-43D3-B488-0AB927403071}"/>
    <dgm:cxn modelId="{B7FFEACE-79DF-4904-B47A-60CBD124F944}" type="presOf" srcId="{32C18925-CB8D-4DDA-89D7-E31CE875888C}" destId="{3CB9F453-458C-41D9-B2D5-1C4CBCAB7926}" srcOrd="0" destOrd="0" presId="urn:microsoft.com/office/officeart/2011/layout/TabList"/>
    <dgm:cxn modelId="{9D961ED2-1206-49F3-95D8-5D2591D4C4BA}" srcId="{860D9006-96E8-4569-980A-2275E76B8D6B}" destId="{32C18925-CB8D-4DDA-89D7-E31CE875888C}" srcOrd="2" destOrd="0" parTransId="{85CBDE61-30B5-4CC5-AF59-AB082899D093}" sibTransId="{460560E2-CB5A-4C82-A672-02993DC1CE88}"/>
    <dgm:cxn modelId="{6C5937D3-21D9-4AF6-809A-D89B3AAA92C6}" type="presOf" srcId="{2E78D931-E052-4288-AA01-174E10609C28}" destId="{7EFD6BCD-3C49-4804-90B3-6D5E44D44543}" srcOrd="0" destOrd="0" presId="urn:microsoft.com/office/officeart/2011/layout/TabList"/>
    <dgm:cxn modelId="{8CBA6DFC-3E90-4076-A6B5-88762B98D2E1}" srcId="{2C2A7170-15C4-4538-A158-3FC0EB0BF54D}" destId="{2E78D931-E052-4288-AA01-174E10609C28}" srcOrd="0" destOrd="0" parTransId="{038EA867-6483-4ACB-9BC6-C3FB65D59764}" sibTransId="{F36B50C8-AA63-4799-8197-25F57F63F5BF}"/>
    <dgm:cxn modelId="{A32A402F-1262-4E68-B2A4-BF5B566377E3}" type="presParOf" srcId="{56EEC370-DA9E-4FC1-A480-D51107C126F6}" destId="{902C1234-D883-4E3B-AA38-7391E83ECB86}" srcOrd="0" destOrd="0" presId="urn:microsoft.com/office/officeart/2011/layout/TabList"/>
    <dgm:cxn modelId="{DC57E0A2-EA90-4AC8-9672-43C1E4EDEC4F}" type="presParOf" srcId="{902C1234-D883-4E3B-AA38-7391E83ECB86}" destId="{83D02B2C-BAE4-46F0-8071-3D812A821332}" srcOrd="0" destOrd="0" presId="urn:microsoft.com/office/officeart/2011/layout/TabList"/>
    <dgm:cxn modelId="{2E41990D-6CAB-4ADC-A169-30D4CC14F4EE}" type="presParOf" srcId="{902C1234-D883-4E3B-AA38-7391E83ECB86}" destId="{AC0BB148-8F69-4F29-895C-DF288DBF5060}" srcOrd="1" destOrd="0" presId="urn:microsoft.com/office/officeart/2011/layout/TabList"/>
    <dgm:cxn modelId="{439C50AD-24C0-4C6F-AC6E-806D778CD15D}" type="presParOf" srcId="{902C1234-D883-4E3B-AA38-7391E83ECB86}" destId="{A182CACE-DB0A-46A6-B4F4-FF435A15C3AB}" srcOrd="2" destOrd="0" presId="urn:microsoft.com/office/officeart/2011/layout/TabList"/>
    <dgm:cxn modelId="{2B0E9F96-8FE0-4D58-829F-4552AC53C4C9}" type="presParOf" srcId="{56EEC370-DA9E-4FC1-A480-D51107C126F6}" destId="{B6E662C8-0894-48EC-AEFF-CB6557262BE6}" srcOrd="1" destOrd="0" presId="urn:microsoft.com/office/officeart/2011/layout/TabList"/>
    <dgm:cxn modelId="{7D2FBF57-9813-45BC-82D9-053D80EA9C78}" type="presParOf" srcId="{56EEC370-DA9E-4FC1-A480-D51107C126F6}" destId="{43D1C11D-B6D0-471D-9E13-11243C712074}" srcOrd="2" destOrd="0" presId="urn:microsoft.com/office/officeart/2011/layout/TabList"/>
    <dgm:cxn modelId="{37904679-2A00-4BB4-BA5E-0D5B732AFEFC}" type="presParOf" srcId="{56EEC370-DA9E-4FC1-A480-D51107C126F6}" destId="{21B698A9-63FC-440A-902B-1EFD1BA0852B}" srcOrd="3" destOrd="0" presId="urn:microsoft.com/office/officeart/2011/layout/TabList"/>
    <dgm:cxn modelId="{1E6F5F0E-D5AE-44E3-B70E-72070992E41B}" type="presParOf" srcId="{21B698A9-63FC-440A-902B-1EFD1BA0852B}" destId="{7EFD6BCD-3C49-4804-90B3-6D5E44D44543}" srcOrd="0" destOrd="0" presId="urn:microsoft.com/office/officeart/2011/layout/TabList"/>
    <dgm:cxn modelId="{4BADBD9A-94B9-4B6E-A6BF-82D6853D9BF2}" type="presParOf" srcId="{21B698A9-63FC-440A-902B-1EFD1BA0852B}" destId="{E1633E10-D969-408C-8CE7-CD0CAA50048A}" srcOrd="1" destOrd="0" presId="urn:microsoft.com/office/officeart/2011/layout/TabList"/>
    <dgm:cxn modelId="{DE62B8A6-2C30-4E90-B56E-39C1FCCCD283}" type="presParOf" srcId="{21B698A9-63FC-440A-902B-1EFD1BA0852B}" destId="{71A87035-E607-47C7-8082-538D3FA61935}" srcOrd="2" destOrd="0" presId="urn:microsoft.com/office/officeart/2011/layout/TabList"/>
    <dgm:cxn modelId="{E3CD4998-5209-4731-BF2F-96E25CE6AD94}" type="presParOf" srcId="{56EEC370-DA9E-4FC1-A480-D51107C126F6}" destId="{4864834A-4C38-4D7A-A485-74B60AADE5CD}" srcOrd="4" destOrd="0" presId="urn:microsoft.com/office/officeart/2011/layout/TabList"/>
    <dgm:cxn modelId="{0C79AF40-1716-49B5-A582-5C660396570F}" type="presParOf" srcId="{56EEC370-DA9E-4FC1-A480-D51107C126F6}" destId="{11C9F62F-F0B1-4618-A2CF-F0677BD048E9}" srcOrd="5" destOrd="0" presId="urn:microsoft.com/office/officeart/2011/layout/TabList"/>
    <dgm:cxn modelId="{37ECF1B0-4E0E-4D8C-94E5-41813C70772E}" type="presParOf" srcId="{56EEC370-DA9E-4FC1-A480-D51107C126F6}" destId="{3824FC99-51AA-42C4-98B5-466239A3D7CE}" srcOrd="6" destOrd="0" presId="urn:microsoft.com/office/officeart/2011/layout/TabList"/>
    <dgm:cxn modelId="{6293DE69-4FBB-4211-B168-FC8AFC8FBD0E}" type="presParOf" srcId="{3824FC99-51AA-42C4-98B5-466239A3D7CE}" destId="{DD42CFB5-C4F5-427D-8153-F4C2D10203C4}" srcOrd="0" destOrd="0" presId="urn:microsoft.com/office/officeart/2011/layout/TabList"/>
    <dgm:cxn modelId="{A90D297C-C3CE-4071-9FC6-EE38846C1A08}" type="presParOf" srcId="{3824FC99-51AA-42C4-98B5-466239A3D7CE}" destId="{3CB9F453-458C-41D9-B2D5-1C4CBCAB7926}" srcOrd="1" destOrd="0" presId="urn:microsoft.com/office/officeart/2011/layout/TabList"/>
    <dgm:cxn modelId="{041EE769-0352-451D-A1B8-5191454BB414}" type="presParOf" srcId="{3824FC99-51AA-42C4-98B5-466239A3D7CE}" destId="{0BD429CA-D0E4-4698-9169-C492C7450125}" srcOrd="2" destOrd="0" presId="urn:microsoft.com/office/officeart/2011/layout/TabList"/>
    <dgm:cxn modelId="{1211C3DF-05E5-4F15-8FBD-8B40D4D4E69E}" type="presParOf" srcId="{56EEC370-DA9E-4FC1-A480-D51107C126F6}" destId="{BE3552F7-FBE6-4EEA-96D3-6091269D34D1}" srcOrd="7" destOrd="0" presId="urn:microsoft.com/office/officeart/2011/layout/TabList"/>
    <dgm:cxn modelId="{BDEFAB53-51A3-4B6A-8640-BABDF4DCACD3}" type="presParOf" srcId="{56EEC370-DA9E-4FC1-A480-D51107C126F6}" destId="{3215ECEA-015D-455F-B2AF-28E0E93865CB}" srcOrd="8" destOrd="0" presId="urn:microsoft.com/office/officeart/2011/layout/TabList"/>
    <dgm:cxn modelId="{F5D8EAD9-3E0F-4411-839D-C4CBDDDC7E69}" type="presParOf" srcId="{56EEC370-DA9E-4FC1-A480-D51107C126F6}" destId="{4EB07FCC-9FCD-4D42-860E-1221E4AD7EC8}" srcOrd="9" destOrd="0" presId="urn:microsoft.com/office/officeart/2011/layout/TabList"/>
    <dgm:cxn modelId="{82CEB868-AC92-42E0-90E4-E3FBB84F1381}" type="presParOf" srcId="{4EB07FCC-9FCD-4D42-860E-1221E4AD7EC8}" destId="{0B121A7E-D65C-467A-8E50-BBA709D1CCE8}" srcOrd="0" destOrd="0" presId="urn:microsoft.com/office/officeart/2011/layout/TabList"/>
    <dgm:cxn modelId="{11A35AF5-506E-4407-91A8-FC1E54D371F6}" type="presParOf" srcId="{4EB07FCC-9FCD-4D42-860E-1221E4AD7EC8}" destId="{39FA2812-A8AC-47C6-8A4B-BB901895988E}" srcOrd="1" destOrd="0" presId="urn:microsoft.com/office/officeart/2011/layout/TabList"/>
    <dgm:cxn modelId="{2D7EDB42-37C5-442F-A6F4-0ABBF9395DCE}" type="presParOf" srcId="{4EB07FCC-9FCD-4D42-860E-1221E4AD7EC8}" destId="{1114E028-711B-4409-AD15-ADA38FA61478}" srcOrd="2" destOrd="0" presId="urn:microsoft.com/office/officeart/2011/layout/TabList"/>
    <dgm:cxn modelId="{91119A74-A5A2-4454-81A5-2230CC03C82C}" type="presParOf" srcId="{56EEC370-DA9E-4FC1-A480-D51107C126F6}" destId="{6DAE78A2-F987-4598-A5EC-5305A0EC2FE1}" srcOrd="1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060710-A3BA-405B-B76B-D898DE79A9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b-NO"/>
        </a:p>
      </dgm:t>
    </dgm:pt>
    <dgm:pt modelId="{D08669B4-A9EC-4C7C-89D5-24D468F3D02C}">
      <dgm:prSet phldrT="[Text]"/>
      <dgm:spPr/>
      <dgm:t>
        <a:bodyPr/>
        <a:lstStyle/>
        <a:p>
          <a:r>
            <a:rPr lang="en-US" dirty="0"/>
            <a:t>Frictional</a:t>
          </a:r>
          <a:endParaRPr lang="nb-NO" dirty="0"/>
        </a:p>
      </dgm:t>
    </dgm:pt>
    <dgm:pt modelId="{3CB5FE4C-5B7E-49EC-9D4E-2EAC65D4E5AF}" type="parTrans" cxnId="{52030E8D-AB1D-4C25-A090-3E257B9EFB8F}">
      <dgm:prSet/>
      <dgm:spPr/>
      <dgm:t>
        <a:bodyPr/>
        <a:lstStyle/>
        <a:p>
          <a:endParaRPr lang="nb-NO"/>
        </a:p>
      </dgm:t>
    </dgm:pt>
    <dgm:pt modelId="{68D88F94-1093-49C6-9B99-CB099C677493}" type="sibTrans" cxnId="{52030E8D-AB1D-4C25-A090-3E257B9EFB8F}">
      <dgm:prSet/>
      <dgm:spPr/>
      <dgm:t>
        <a:bodyPr/>
        <a:lstStyle/>
        <a:p>
          <a:endParaRPr lang="nb-NO"/>
        </a:p>
      </dgm:t>
    </dgm:pt>
    <dgm:pt modelId="{F709DD62-3CE7-4B3C-966B-4F5DFF909030}">
      <dgm:prSet phldrT="[Text]"/>
      <dgm:spPr/>
      <dgm:t>
        <a:bodyPr/>
        <a:lstStyle/>
        <a:p>
          <a:r>
            <a:rPr lang="en-US" dirty="0"/>
            <a:t>It is a natural form of unemployment</a:t>
          </a:r>
          <a:endParaRPr lang="nb-NO" dirty="0"/>
        </a:p>
      </dgm:t>
    </dgm:pt>
    <dgm:pt modelId="{F1046331-47CD-403B-A110-37EB5FC436F6}" type="parTrans" cxnId="{04611E25-1675-4799-AB5B-8D32FB45E6CB}">
      <dgm:prSet/>
      <dgm:spPr/>
      <dgm:t>
        <a:bodyPr/>
        <a:lstStyle/>
        <a:p>
          <a:endParaRPr lang="nb-NO"/>
        </a:p>
      </dgm:t>
    </dgm:pt>
    <dgm:pt modelId="{CBF3E91E-B4DC-4AA9-8D3F-E0D24165ECE9}" type="sibTrans" cxnId="{04611E25-1675-4799-AB5B-8D32FB45E6CB}">
      <dgm:prSet/>
      <dgm:spPr/>
      <dgm:t>
        <a:bodyPr/>
        <a:lstStyle/>
        <a:p>
          <a:endParaRPr lang="nb-NO"/>
        </a:p>
      </dgm:t>
    </dgm:pt>
    <dgm:pt modelId="{9C1A15B6-7D9A-475E-9E52-8C3A215256ED}">
      <dgm:prSet phldrT="[Text]"/>
      <dgm:spPr/>
      <dgm:t>
        <a:bodyPr/>
        <a:lstStyle/>
        <a:p>
          <a:r>
            <a:rPr lang="en-US" dirty="0"/>
            <a:t>Cyclical</a:t>
          </a:r>
          <a:endParaRPr lang="nb-NO" dirty="0"/>
        </a:p>
      </dgm:t>
    </dgm:pt>
    <dgm:pt modelId="{E6092A89-B04D-4AE5-9DA9-ABB9510BF7BC}" type="parTrans" cxnId="{C5DD116B-4975-413C-A6D8-C490928D5C2B}">
      <dgm:prSet/>
      <dgm:spPr/>
      <dgm:t>
        <a:bodyPr/>
        <a:lstStyle/>
        <a:p>
          <a:endParaRPr lang="nb-NO"/>
        </a:p>
      </dgm:t>
    </dgm:pt>
    <dgm:pt modelId="{7EF04825-43F3-420D-8FBF-3BAEA1497ED8}" type="sibTrans" cxnId="{C5DD116B-4975-413C-A6D8-C490928D5C2B}">
      <dgm:prSet/>
      <dgm:spPr/>
      <dgm:t>
        <a:bodyPr/>
        <a:lstStyle/>
        <a:p>
          <a:endParaRPr lang="nb-NO"/>
        </a:p>
      </dgm:t>
    </dgm:pt>
    <dgm:pt modelId="{1A1973A7-ACBA-4BE9-81B8-2DFF8B1CAA5A}">
      <dgm:prSet phldrT="[Text]"/>
      <dgm:spPr/>
      <dgm:t>
        <a:bodyPr/>
        <a:lstStyle/>
        <a:p>
          <a:r>
            <a:rPr lang="en-US" dirty="0"/>
            <a:t>the variation in the number of unemployed workers over the course of economic upturns and downturns</a:t>
          </a:r>
          <a:endParaRPr lang="nb-NO" dirty="0"/>
        </a:p>
      </dgm:t>
    </dgm:pt>
    <dgm:pt modelId="{5260831B-0F5A-42B4-9CD0-524B2C9B0F1E}" type="parTrans" cxnId="{B2E2C951-8B59-43F3-83E6-2EDD11641FA1}">
      <dgm:prSet/>
      <dgm:spPr/>
      <dgm:t>
        <a:bodyPr/>
        <a:lstStyle/>
        <a:p>
          <a:endParaRPr lang="nb-NO"/>
        </a:p>
      </dgm:t>
    </dgm:pt>
    <dgm:pt modelId="{A3AFE98A-3B58-49B6-8ABC-EB1E84021682}" type="sibTrans" cxnId="{B2E2C951-8B59-43F3-83E6-2EDD11641FA1}">
      <dgm:prSet/>
      <dgm:spPr/>
      <dgm:t>
        <a:bodyPr/>
        <a:lstStyle/>
        <a:p>
          <a:endParaRPr lang="nb-NO"/>
        </a:p>
      </dgm:t>
    </dgm:pt>
    <dgm:pt modelId="{98A5F9D7-6EEB-4340-89B3-3FA9B886D5CD}">
      <dgm:prSet phldrT="[Text]"/>
      <dgm:spPr/>
      <dgm:t>
        <a:bodyPr/>
        <a:lstStyle/>
        <a:p>
          <a:r>
            <a:rPr lang="en-US" dirty="0"/>
            <a:t>rises during recessionary periods and declines during periods of economic growth</a:t>
          </a:r>
          <a:endParaRPr lang="nb-NO" dirty="0"/>
        </a:p>
      </dgm:t>
    </dgm:pt>
    <dgm:pt modelId="{F561C140-E5B9-4653-9420-D64C9D87306D}" type="parTrans" cxnId="{968F887A-5FE7-48D3-B365-884884A088E2}">
      <dgm:prSet/>
      <dgm:spPr/>
      <dgm:t>
        <a:bodyPr/>
        <a:lstStyle/>
        <a:p>
          <a:endParaRPr lang="nb-NO"/>
        </a:p>
      </dgm:t>
    </dgm:pt>
    <dgm:pt modelId="{B8901623-C103-4932-933B-E24ACE9CA257}" type="sibTrans" cxnId="{968F887A-5FE7-48D3-B365-884884A088E2}">
      <dgm:prSet/>
      <dgm:spPr/>
      <dgm:t>
        <a:bodyPr/>
        <a:lstStyle/>
        <a:p>
          <a:endParaRPr lang="nb-NO"/>
        </a:p>
      </dgm:t>
    </dgm:pt>
    <dgm:pt modelId="{54626A79-C7C2-472D-AFC4-085219FBBFB7}">
      <dgm:prSet phldrT="[Text]"/>
      <dgm:spPr/>
      <dgm:t>
        <a:bodyPr/>
        <a:lstStyle/>
        <a:p>
          <a:r>
            <a:rPr lang="en-US" dirty="0"/>
            <a:t>Structural</a:t>
          </a:r>
          <a:endParaRPr lang="nb-NO" dirty="0"/>
        </a:p>
      </dgm:t>
    </dgm:pt>
    <dgm:pt modelId="{6BB4968A-967C-40CE-80A0-8AE8F61958A9}" type="parTrans" cxnId="{2F63B3E6-0616-47A0-B7E9-93AC5E6CA48E}">
      <dgm:prSet/>
      <dgm:spPr/>
      <dgm:t>
        <a:bodyPr/>
        <a:lstStyle/>
        <a:p>
          <a:endParaRPr lang="nb-NO"/>
        </a:p>
      </dgm:t>
    </dgm:pt>
    <dgm:pt modelId="{57A94A05-C3A6-41DD-B2F7-A296796FA38F}" type="sibTrans" cxnId="{2F63B3E6-0616-47A0-B7E9-93AC5E6CA48E}">
      <dgm:prSet/>
      <dgm:spPr/>
      <dgm:t>
        <a:bodyPr/>
        <a:lstStyle/>
        <a:p>
          <a:endParaRPr lang="nb-NO"/>
        </a:p>
      </dgm:t>
    </dgm:pt>
    <dgm:pt modelId="{B565AFC6-A783-43DB-8080-F2D1A5212AC8}">
      <dgm:prSet phldrT="[Text]"/>
      <dgm:spPr/>
      <dgm:t>
        <a:bodyPr/>
        <a:lstStyle/>
        <a:p>
          <a:r>
            <a:rPr lang="en-US" dirty="0"/>
            <a:t>occurs when there is a mismatch between the skills of the labor force and the skills demanded by employers.</a:t>
          </a:r>
          <a:endParaRPr lang="nb-NO" dirty="0"/>
        </a:p>
      </dgm:t>
    </dgm:pt>
    <dgm:pt modelId="{B929BB04-19AD-4386-972D-497155A26AD3}" type="parTrans" cxnId="{A0AB0933-7802-4EA6-A6D7-ADB200568147}">
      <dgm:prSet/>
      <dgm:spPr/>
      <dgm:t>
        <a:bodyPr/>
        <a:lstStyle/>
        <a:p>
          <a:endParaRPr lang="nb-NO"/>
        </a:p>
      </dgm:t>
    </dgm:pt>
    <dgm:pt modelId="{C1FF6962-723D-4A16-8D9F-45CAF955E484}" type="sibTrans" cxnId="{A0AB0933-7802-4EA6-A6D7-ADB200568147}">
      <dgm:prSet/>
      <dgm:spPr/>
      <dgm:t>
        <a:bodyPr/>
        <a:lstStyle/>
        <a:p>
          <a:endParaRPr lang="nb-NO"/>
        </a:p>
      </dgm:t>
    </dgm:pt>
    <dgm:pt modelId="{19DDF213-209F-401C-993F-8CF9FEB61662}">
      <dgm:prSet phldrT="[Text]"/>
      <dgm:spPr/>
      <dgm:t>
        <a:bodyPr/>
        <a:lstStyle/>
        <a:p>
          <a:r>
            <a:rPr lang="en-US" dirty="0"/>
            <a:t>can be due to technological changes, shifts in consumer demand, or other long-term changes in the economy</a:t>
          </a:r>
          <a:endParaRPr lang="nb-NO" dirty="0"/>
        </a:p>
      </dgm:t>
    </dgm:pt>
    <dgm:pt modelId="{24F3F7A0-7EFA-4683-9623-A73C79873D54}" type="parTrans" cxnId="{7ED67C04-5C7F-455C-9754-C2226CF0F66C}">
      <dgm:prSet/>
      <dgm:spPr/>
      <dgm:t>
        <a:bodyPr/>
        <a:lstStyle/>
        <a:p>
          <a:endParaRPr lang="nb-NO"/>
        </a:p>
      </dgm:t>
    </dgm:pt>
    <dgm:pt modelId="{10FBC4D1-CC30-4AA4-AA95-7987F6336199}" type="sibTrans" cxnId="{7ED67C04-5C7F-455C-9754-C2226CF0F66C}">
      <dgm:prSet/>
      <dgm:spPr/>
      <dgm:t>
        <a:bodyPr/>
        <a:lstStyle/>
        <a:p>
          <a:endParaRPr lang="nb-NO"/>
        </a:p>
      </dgm:t>
    </dgm:pt>
    <dgm:pt modelId="{D2DDDCD2-B53B-4F98-974D-E37E8E9147DF}">
      <dgm:prSet phldrT="[Text]"/>
      <dgm:spPr/>
      <dgm:t>
        <a:bodyPr/>
        <a:lstStyle/>
        <a:p>
          <a:r>
            <a:rPr lang="en-US" dirty="0"/>
            <a:t>Institutional?</a:t>
          </a:r>
          <a:endParaRPr lang="nb-NO" dirty="0"/>
        </a:p>
      </dgm:t>
    </dgm:pt>
    <dgm:pt modelId="{287C3DBF-7930-4D0B-9A65-A45B2F6CAB06}" type="parTrans" cxnId="{03009808-DA6B-46E2-B0F6-988119BB8F7E}">
      <dgm:prSet/>
      <dgm:spPr/>
      <dgm:t>
        <a:bodyPr/>
        <a:lstStyle/>
        <a:p>
          <a:endParaRPr lang="nb-NO"/>
        </a:p>
      </dgm:t>
    </dgm:pt>
    <dgm:pt modelId="{89B925C8-D565-433D-B8FD-743BEE7DDF20}" type="sibTrans" cxnId="{03009808-DA6B-46E2-B0F6-988119BB8F7E}">
      <dgm:prSet/>
      <dgm:spPr/>
      <dgm:t>
        <a:bodyPr/>
        <a:lstStyle/>
        <a:p>
          <a:endParaRPr lang="nb-NO"/>
        </a:p>
      </dgm:t>
    </dgm:pt>
    <dgm:pt modelId="{8CE74A15-C9B3-4FA3-AAA0-8F3C02794D4F}">
      <dgm:prSet phldrT="[Text]"/>
      <dgm:spPr/>
      <dgm:t>
        <a:bodyPr/>
        <a:lstStyle/>
        <a:p>
          <a:r>
            <a:rPr lang="en-US" dirty="0"/>
            <a:t>reflecting the time it takes for people to find new employment that matches their skills and preferences.</a:t>
          </a:r>
          <a:endParaRPr lang="nb-NO" dirty="0"/>
        </a:p>
      </dgm:t>
    </dgm:pt>
    <dgm:pt modelId="{527F60A9-C439-4660-B951-31A880B48D23}" type="parTrans" cxnId="{63EEEABF-F574-4BE8-9706-8C33E4429D83}">
      <dgm:prSet/>
      <dgm:spPr/>
      <dgm:t>
        <a:bodyPr/>
        <a:lstStyle/>
        <a:p>
          <a:endParaRPr lang="nb-NO"/>
        </a:p>
      </dgm:t>
    </dgm:pt>
    <dgm:pt modelId="{1F2CEADE-90D0-4D01-8AF9-3BE7ED91CACF}" type="sibTrans" cxnId="{63EEEABF-F574-4BE8-9706-8C33E4429D83}">
      <dgm:prSet/>
      <dgm:spPr/>
      <dgm:t>
        <a:bodyPr/>
        <a:lstStyle/>
        <a:p>
          <a:endParaRPr lang="nb-NO"/>
        </a:p>
      </dgm:t>
    </dgm:pt>
    <dgm:pt modelId="{CE95F2FD-D7CF-47E1-A541-4B2B8345365A}">
      <dgm:prSet phldrT="[Text]"/>
      <dgm:spPr/>
      <dgm:t>
        <a:bodyPr/>
        <a:lstStyle/>
        <a:p>
          <a:r>
            <a:rPr lang="en-US" dirty="0"/>
            <a:t>Short-lived</a:t>
          </a:r>
          <a:endParaRPr lang="nb-NO" dirty="0"/>
        </a:p>
      </dgm:t>
    </dgm:pt>
    <dgm:pt modelId="{2AA0619A-6756-4D03-BF3A-4ADE6DC2BE81}" type="parTrans" cxnId="{FE6063AC-941E-4085-B1C1-75B9602D0997}">
      <dgm:prSet/>
      <dgm:spPr/>
      <dgm:t>
        <a:bodyPr/>
        <a:lstStyle/>
        <a:p>
          <a:endParaRPr lang="nb-NO"/>
        </a:p>
      </dgm:t>
    </dgm:pt>
    <dgm:pt modelId="{6521B9F0-7729-495F-8633-F4D0F504DA4A}" type="sibTrans" cxnId="{FE6063AC-941E-4085-B1C1-75B9602D0997}">
      <dgm:prSet/>
      <dgm:spPr/>
      <dgm:t>
        <a:bodyPr/>
        <a:lstStyle/>
        <a:p>
          <a:endParaRPr lang="nb-NO"/>
        </a:p>
      </dgm:t>
    </dgm:pt>
    <dgm:pt modelId="{7C8A091E-17E1-44E0-9D81-BB3F7444ABAA}">
      <dgm:prSet phldrT="[Text]"/>
      <dgm:spPr/>
      <dgm:t>
        <a:bodyPr/>
        <a:lstStyle/>
        <a:p>
          <a:r>
            <a:rPr lang="en-US" b="0" i="0" dirty="0"/>
            <a:t>Occurs when people voluntarily change jobs</a:t>
          </a:r>
          <a:endParaRPr lang="nb-NO" dirty="0"/>
        </a:p>
      </dgm:t>
    </dgm:pt>
    <dgm:pt modelId="{2B01EBA4-CAE1-4764-8A0F-3BE473100ABE}" type="parTrans" cxnId="{6A28E3B5-886C-4F6A-B42B-30E76E494206}">
      <dgm:prSet/>
      <dgm:spPr/>
      <dgm:t>
        <a:bodyPr/>
        <a:lstStyle/>
        <a:p>
          <a:endParaRPr lang="nb-NO"/>
        </a:p>
      </dgm:t>
    </dgm:pt>
    <dgm:pt modelId="{46D3D252-C439-46AC-864E-6C2256963812}" type="sibTrans" cxnId="{6A28E3B5-886C-4F6A-B42B-30E76E494206}">
      <dgm:prSet/>
      <dgm:spPr/>
      <dgm:t>
        <a:bodyPr/>
        <a:lstStyle/>
        <a:p>
          <a:endParaRPr lang="nb-NO"/>
        </a:p>
      </dgm:t>
    </dgm:pt>
    <dgm:pt modelId="{D80E1CB9-B4FC-4AD9-BC1A-6B2C76B974C4}">
      <dgm:prSet phldrT="[Text]"/>
      <dgm:spPr/>
      <dgm:t>
        <a:bodyPr/>
        <a:lstStyle/>
        <a:p>
          <a:r>
            <a:rPr lang="en-US" b="0" i="0" dirty="0"/>
            <a:t>Least problematic from an economic standpoint</a:t>
          </a:r>
          <a:endParaRPr lang="nb-NO" dirty="0"/>
        </a:p>
      </dgm:t>
    </dgm:pt>
    <dgm:pt modelId="{782A922A-584F-4C25-8DCC-D870144E9A90}" type="parTrans" cxnId="{53FA34B1-A449-40A5-89BD-C85614725108}">
      <dgm:prSet/>
      <dgm:spPr/>
      <dgm:t>
        <a:bodyPr/>
        <a:lstStyle/>
        <a:p>
          <a:endParaRPr lang="nb-NO"/>
        </a:p>
      </dgm:t>
    </dgm:pt>
    <dgm:pt modelId="{CB415264-A402-401A-902D-6E2E166A84A4}" type="sibTrans" cxnId="{53FA34B1-A449-40A5-89BD-C85614725108}">
      <dgm:prSet/>
      <dgm:spPr/>
      <dgm:t>
        <a:bodyPr/>
        <a:lstStyle/>
        <a:p>
          <a:endParaRPr lang="nb-NO"/>
        </a:p>
      </dgm:t>
    </dgm:pt>
    <dgm:pt modelId="{8B23EE0E-C3AE-48A6-A794-89A495D7D670}">
      <dgm:prSet phldrT="[Text]"/>
      <dgm:spPr/>
      <dgm:t>
        <a:bodyPr/>
        <a:lstStyle/>
        <a:p>
          <a:endParaRPr lang="nb-NO" dirty="0"/>
        </a:p>
      </dgm:t>
    </dgm:pt>
    <dgm:pt modelId="{96712EF3-EDF3-4412-A221-6B023AD71F7B}" type="parTrans" cxnId="{CA6007DE-C705-42AB-94CD-3C6B21A832F1}">
      <dgm:prSet/>
      <dgm:spPr/>
      <dgm:t>
        <a:bodyPr/>
        <a:lstStyle/>
        <a:p>
          <a:endParaRPr lang="nb-NO"/>
        </a:p>
      </dgm:t>
    </dgm:pt>
    <dgm:pt modelId="{2702C792-C181-4CA0-ABF9-D506192E0054}" type="sibTrans" cxnId="{CA6007DE-C705-42AB-94CD-3C6B21A832F1}">
      <dgm:prSet/>
      <dgm:spPr/>
      <dgm:t>
        <a:bodyPr/>
        <a:lstStyle/>
        <a:p>
          <a:endParaRPr lang="nb-NO"/>
        </a:p>
      </dgm:t>
    </dgm:pt>
    <dgm:pt modelId="{CFDEB4A7-04A2-4769-990A-7AFCBAB7254F}">
      <dgm:prSet phldrT="[Text]"/>
      <dgm:spPr/>
      <dgm:t>
        <a:bodyPr/>
        <a:lstStyle/>
        <a:p>
          <a:r>
            <a:rPr lang="en-US" b="0" i="0" dirty="0"/>
            <a:t>results from long-term or permanent institutional factors and incentives in the economy.</a:t>
          </a:r>
          <a:endParaRPr lang="nb-NO" dirty="0"/>
        </a:p>
      </dgm:t>
    </dgm:pt>
    <dgm:pt modelId="{2B11A68B-9DE1-402A-9CCD-DF32BBCEE11E}" type="parTrans" cxnId="{FC471E55-84CB-4F82-AC32-54AFFA0A4EB1}">
      <dgm:prSet/>
      <dgm:spPr/>
      <dgm:t>
        <a:bodyPr/>
        <a:lstStyle/>
        <a:p>
          <a:endParaRPr lang="nb-NO"/>
        </a:p>
      </dgm:t>
    </dgm:pt>
    <dgm:pt modelId="{FA741E4E-0CD6-4EE6-B0CF-258E7EF6FA42}" type="sibTrans" cxnId="{FC471E55-84CB-4F82-AC32-54AFFA0A4EB1}">
      <dgm:prSet/>
      <dgm:spPr/>
      <dgm:t>
        <a:bodyPr/>
        <a:lstStyle/>
        <a:p>
          <a:endParaRPr lang="nb-NO"/>
        </a:p>
      </dgm:t>
    </dgm:pt>
    <dgm:pt modelId="{C34E4074-5A40-4C47-8EA0-7520C132FB1C}">
      <dgm:prSet phldrT="[Text]"/>
      <dgm:spPr/>
      <dgm:t>
        <a:bodyPr/>
        <a:lstStyle/>
        <a:p>
          <a:r>
            <a:rPr lang="en-US" dirty="0"/>
            <a:t>Government policies, such as high minimum wage floors, generous social benefits programs, and restrictive occupational licensing laws</a:t>
          </a:r>
          <a:endParaRPr lang="nb-NO" dirty="0"/>
        </a:p>
      </dgm:t>
    </dgm:pt>
    <dgm:pt modelId="{D92E17A7-291B-4C4D-BCC2-D444F74DB23B}" type="parTrans" cxnId="{3C93AA2E-753F-4E22-837D-86A879C8130A}">
      <dgm:prSet/>
      <dgm:spPr/>
      <dgm:t>
        <a:bodyPr/>
        <a:lstStyle/>
        <a:p>
          <a:endParaRPr lang="nb-NO"/>
        </a:p>
      </dgm:t>
    </dgm:pt>
    <dgm:pt modelId="{0A852DAA-6B9B-43E8-BB2A-A7272EBD2ACD}" type="sibTrans" cxnId="{3C93AA2E-753F-4E22-837D-86A879C8130A}">
      <dgm:prSet/>
      <dgm:spPr/>
      <dgm:t>
        <a:bodyPr/>
        <a:lstStyle/>
        <a:p>
          <a:endParaRPr lang="nb-NO"/>
        </a:p>
      </dgm:t>
    </dgm:pt>
    <dgm:pt modelId="{E6BCDFB0-110C-46B6-8DFB-91C0FBFBE445}">
      <dgm:prSet/>
      <dgm:spPr/>
      <dgm:t>
        <a:bodyPr/>
        <a:lstStyle/>
        <a:p>
          <a:r>
            <a:rPr lang="en-US" dirty="0"/>
            <a:t>Labor market phenomena, e.g., discriminatory hiring</a:t>
          </a:r>
          <a:endParaRPr lang="nb-NO" dirty="0"/>
        </a:p>
      </dgm:t>
    </dgm:pt>
    <dgm:pt modelId="{41604E48-3855-4F95-8A43-056AEA01E39B}" type="parTrans" cxnId="{F6FE8BC6-D1F4-4ADD-BA31-F28F9C7C1B1B}">
      <dgm:prSet/>
      <dgm:spPr/>
      <dgm:t>
        <a:bodyPr/>
        <a:lstStyle/>
        <a:p>
          <a:endParaRPr lang="nb-NO"/>
        </a:p>
      </dgm:t>
    </dgm:pt>
    <dgm:pt modelId="{7DEFAD0E-AAB2-4179-AAFE-176790E59868}" type="sibTrans" cxnId="{F6FE8BC6-D1F4-4ADD-BA31-F28F9C7C1B1B}">
      <dgm:prSet/>
      <dgm:spPr/>
      <dgm:t>
        <a:bodyPr/>
        <a:lstStyle/>
        <a:p>
          <a:endParaRPr lang="nb-NO"/>
        </a:p>
      </dgm:t>
    </dgm:pt>
    <dgm:pt modelId="{325F55C3-FC41-44C7-A2D1-63EEE03F4FF8}" type="pres">
      <dgm:prSet presAssocID="{1A060710-A3BA-405B-B76B-D898DE79A947}" presName="Name0" presStyleCnt="0">
        <dgm:presLayoutVars>
          <dgm:dir/>
          <dgm:animLvl val="lvl"/>
          <dgm:resizeHandles val="exact"/>
        </dgm:presLayoutVars>
      </dgm:prSet>
      <dgm:spPr/>
    </dgm:pt>
    <dgm:pt modelId="{FC8866C2-8676-4A87-BD7B-FB8AF88DB38B}" type="pres">
      <dgm:prSet presAssocID="{D08669B4-A9EC-4C7C-89D5-24D468F3D02C}" presName="composite" presStyleCnt="0"/>
      <dgm:spPr/>
    </dgm:pt>
    <dgm:pt modelId="{711D3063-8F69-44FA-B47D-208CEF59C1C8}" type="pres">
      <dgm:prSet presAssocID="{D08669B4-A9EC-4C7C-89D5-24D468F3D02C}" presName="parTx" presStyleLbl="alignNode1" presStyleIdx="0" presStyleCnt="4">
        <dgm:presLayoutVars>
          <dgm:chMax val="0"/>
          <dgm:chPref val="0"/>
          <dgm:bulletEnabled val="1"/>
        </dgm:presLayoutVars>
      </dgm:prSet>
      <dgm:spPr/>
    </dgm:pt>
    <dgm:pt modelId="{450D4CA2-888F-422C-958F-D3C53A20374C}" type="pres">
      <dgm:prSet presAssocID="{D08669B4-A9EC-4C7C-89D5-24D468F3D02C}" presName="desTx" presStyleLbl="alignAccFollowNode1" presStyleIdx="0" presStyleCnt="4">
        <dgm:presLayoutVars>
          <dgm:bulletEnabled val="1"/>
        </dgm:presLayoutVars>
      </dgm:prSet>
      <dgm:spPr/>
    </dgm:pt>
    <dgm:pt modelId="{FF106E12-AE58-4E14-88BD-A8883C16F5EF}" type="pres">
      <dgm:prSet presAssocID="{68D88F94-1093-49C6-9B99-CB099C677493}" presName="space" presStyleCnt="0"/>
      <dgm:spPr/>
    </dgm:pt>
    <dgm:pt modelId="{3D0E6E40-E82B-43A7-B67C-38FA1D17B4E7}" type="pres">
      <dgm:prSet presAssocID="{9C1A15B6-7D9A-475E-9E52-8C3A215256ED}" presName="composite" presStyleCnt="0"/>
      <dgm:spPr/>
    </dgm:pt>
    <dgm:pt modelId="{636B012A-6111-4857-935D-C1AFB9429031}" type="pres">
      <dgm:prSet presAssocID="{9C1A15B6-7D9A-475E-9E52-8C3A215256ED}" presName="parTx" presStyleLbl="alignNode1" presStyleIdx="1" presStyleCnt="4">
        <dgm:presLayoutVars>
          <dgm:chMax val="0"/>
          <dgm:chPref val="0"/>
          <dgm:bulletEnabled val="1"/>
        </dgm:presLayoutVars>
      </dgm:prSet>
      <dgm:spPr/>
    </dgm:pt>
    <dgm:pt modelId="{DD225514-FEDF-475D-AD15-73B4189D31EE}" type="pres">
      <dgm:prSet presAssocID="{9C1A15B6-7D9A-475E-9E52-8C3A215256ED}" presName="desTx" presStyleLbl="alignAccFollowNode1" presStyleIdx="1" presStyleCnt="4">
        <dgm:presLayoutVars>
          <dgm:bulletEnabled val="1"/>
        </dgm:presLayoutVars>
      </dgm:prSet>
      <dgm:spPr/>
    </dgm:pt>
    <dgm:pt modelId="{EC0EE1A9-11A9-47E5-BF4D-9218E1247CEA}" type="pres">
      <dgm:prSet presAssocID="{7EF04825-43F3-420D-8FBF-3BAEA1497ED8}" presName="space" presStyleCnt="0"/>
      <dgm:spPr/>
    </dgm:pt>
    <dgm:pt modelId="{D0F52318-0583-4A6A-8FF4-03E0BAD7D8C9}" type="pres">
      <dgm:prSet presAssocID="{54626A79-C7C2-472D-AFC4-085219FBBFB7}" presName="composite" presStyleCnt="0"/>
      <dgm:spPr/>
    </dgm:pt>
    <dgm:pt modelId="{C7621C8D-2AE0-4407-8DDC-A726BDD074AD}" type="pres">
      <dgm:prSet presAssocID="{54626A79-C7C2-472D-AFC4-085219FBBFB7}" presName="parTx" presStyleLbl="alignNode1" presStyleIdx="2" presStyleCnt="4">
        <dgm:presLayoutVars>
          <dgm:chMax val="0"/>
          <dgm:chPref val="0"/>
          <dgm:bulletEnabled val="1"/>
        </dgm:presLayoutVars>
      </dgm:prSet>
      <dgm:spPr/>
    </dgm:pt>
    <dgm:pt modelId="{CF734A25-6390-49E1-895B-3EFE0043C0B7}" type="pres">
      <dgm:prSet presAssocID="{54626A79-C7C2-472D-AFC4-085219FBBFB7}" presName="desTx" presStyleLbl="alignAccFollowNode1" presStyleIdx="2" presStyleCnt="4">
        <dgm:presLayoutVars>
          <dgm:bulletEnabled val="1"/>
        </dgm:presLayoutVars>
      </dgm:prSet>
      <dgm:spPr/>
    </dgm:pt>
    <dgm:pt modelId="{D41360AA-75DF-4B4D-ADED-37581F640B14}" type="pres">
      <dgm:prSet presAssocID="{57A94A05-C3A6-41DD-B2F7-A296796FA38F}" presName="space" presStyleCnt="0"/>
      <dgm:spPr/>
    </dgm:pt>
    <dgm:pt modelId="{95F4E732-F018-4F8D-923F-2FDAF1C070B4}" type="pres">
      <dgm:prSet presAssocID="{D2DDDCD2-B53B-4F98-974D-E37E8E9147DF}" presName="composite" presStyleCnt="0"/>
      <dgm:spPr/>
    </dgm:pt>
    <dgm:pt modelId="{7E941FB4-5740-4E8C-A44D-E403550222E4}" type="pres">
      <dgm:prSet presAssocID="{D2DDDCD2-B53B-4F98-974D-E37E8E9147DF}" presName="parTx" presStyleLbl="alignNode1" presStyleIdx="3" presStyleCnt="4">
        <dgm:presLayoutVars>
          <dgm:chMax val="0"/>
          <dgm:chPref val="0"/>
          <dgm:bulletEnabled val="1"/>
        </dgm:presLayoutVars>
      </dgm:prSet>
      <dgm:spPr/>
    </dgm:pt>
    <dgm:pt modelId="{CEB89FCD-77A0-4B6E-AC9C-3E32270D4CF6}" type="pres">
      <dgm:prSet presAssocID="{D2DDDCD2-B53B-4F98-974D-E37E8E9147DF}" presName="desTx" presStyleLbl="alignAccFollowNode1" presStyleIdx="3" presStyleCnt="4">
        <dgm:presLayoutVars>
          <dgm:bulletEnabled val="1"/>
        </dgm:presLayoutVars>
      </dgm:prSet>
      <dgm:spPr/>
    </dgm:pt>
  </dgm:ptLst>
  <dgm:cxnLst>
    <dgm:cxn modelId="{7ED67C04-5C7F-455C-9754-C2226CF0F66C}" srcId="{B565AFC6-A783-43DB-8080-F2D1A5212AC8}" destId="{19DDF213-209F-401C-993F-8CF9FEB61662}" srcOrd="0" destOrd="0" parTransId="{24F3F7A0-7EFA-4683-9623-A73C79873D54}" sibTransId="{10FBC4D1-CC30-4AA4-AA95-7987F6336199}"/>
    <dgm:cxn modelId="{03009808-DA6B-46E2-B0F6-988119BB8F7E}" srcId="{1A060710-A3BA-405B-B76B-D898DE79A947}" destId="{D2DDDCD2-B53B-4F98-974D-E37E8E9147DF}" srcOrd="3" destOrd="0" parTransId="{287C3DBF-7930-4D0B-9A65-A45B2F6CAB06}" sibTransId="{89B925C8-D565-433D-B8FD-743BEE7DDF20}"/>
    <dgm:cxn modelId="{1589E61A-5FBB-4CF9-A92D-356E0CBE0C28}" type="presOf" srcId="{1A060710-A3BA-405B-B76B-D898DE79A947}" destId="{325F55C3-FC41-44C7-A2D1-63EEE03F4FF8}" srcOrd="0" destOrd="0" presId="urn:microsoft.com/office/officeart/2005/8/layout/hList1"/>
    <dgm:cxn modelId="{04611E25-1675-4799-AB5B-8D32FB45E6CB}" srcId="{D08669B4-A9EC-4C7C-89D5-24D468F3D02C}" destId="{F709DD62-3CE7-4B3C-966B-4F5DFF909030}" srcOrd="0" destOrd="0" parTransId="{F1046331-47CD-403B-A110-37EB5FC436F6}" sibTransId="{CBF3E91E-B4DC-4AA9-8D3F-E0D24165ECE9}"/>
    <dgm:cxn modelId="{3C93AA2E-753F-4E22-837D-86A879C8130A}" srcId="{D2DDDCD2-B53B-4F98-974D-E37E8E9147DF}" destId="{C34E4074-5A40-4C47-8EA0-7520C132FB1C}" srcOrd="1" destOrd="0" parTransId="{D92E17A7-291B-4C4D-BCC2-D444F74DB23B}" sibTransId="{0A852DAA-6B9B-43E8-BB2A-A7272EBD2ACD}"/>
    <dgm:cxn modelId="{A0AB0933-7802-4EA6-A6D7-ADB200568147}" srcId="{54626A79-C7C2-472D-AFC4-085219FBBFB7}" destId="{B565AFC6-A783-43DB-8080-F2D1A5212AC8}" srcOrd="0" destOrd="0" parTransId="{B929BB04-19AD-4386-972D-497155A26AD3}" sibTransId="{C1FF6962-723D-4A16-8D9F-45CAF955E484}"/>
    <dgm:cxn modelId="{CB4DC25C-2D47-4526-9700-9DCE1BEEF6D5}" type="presOf" srcId="{D2DDDCD2-B53B-4F98-974D-E37E8E9147DF}" destId="{7E941FB4-5740-4E8C-A44D-E403550222E4}" srcOrd="0" destOrd="0" presId="urn:microsoft.com/office/officeart/2005/8/layout/hList1"/>
    <dgm:cxn modelId="{8EC18548-14B8-470E-8163-750F4562E9C8}" type="presOf" srcId="{CFDEB4A7-04A2-4769-990A-7AFCBAB7254F}" destId="{CEB89FCD-77A0-4B6E-AC9C-3E32270D4CF6}" srcOrd="0" destOrd="0" presId="urn:microsoft.com/office/officeart/2005/8/layout/hList1"/>
    <dgm:cxn modelId="{B9F62669-BAB1-4FF8-9BCF-384A606D0353}" type="presOf" srcId="{1A1973A7-ACBA-4BE9-81B8-2DFF8B1CAA5A}" destId="{DD225514-FEDF-475D-AD15-73B4189D31EE}" srcOrd="0" destOrd="0" presId="urn:microsoft.com/office/officeart/2005/8/layout/hList1"/>
    <dgm:cxn modelId="{8A10FA69-BE6E-4DBB-92ED-20FE265BE723}" type="presOf" srcId="{D08669B4-A9EC-4C7C-89D5-24D468F3D02C}" destId="{711D3063-8F69-44FA-B47D-208CEF59C1C8}" srcOrd="0" destOrd="0" presId="urn:microsoft.com/office/officeart/2005/8/layout/hList1"/>
    <dgm:cxn modelId="{34C19F4A-43C8-4784-8109-D4E821E551E9}" type="presOf" srcId="{D80E1CB9-B4FC-4AD9-BC1A-6B2C76B974C4}" destId="{450D4CA2-888F-422C-958F-D3C53A20374C}" srcOrd="0" destOrd="4" presId="urn:microsoft.com/office/officeart/2005/8/layout/hList1"/>
    <dgm:cxn modelId="{C5DD116B-4975-413C-A6D8-C490928D5C2B}" srcId="{1A060710-A3BA-405B-B76B-D898DE79A947}" destId="{9C1A15B6-7D9A-475E-9E52-8C3A215256ED}" srcOrd="1" destOrd="0" parTransId="{E6092A89-B04D-4AE5-9DA9-ABB9510BF7BC}" sibTransId="{7EF04825-43F3-420D-8FBF-3BAEA1497ED8}"/>
    <dgm:cxn modelId="{ACE7436F-C26C-44BD-91EE-1060EDDD1067}" type="presOf" srcId="{8CE74A15-C9B3-4FA3-AAA0-8F3C02794D4F}" destId="{450D4CA2-888F-422C-958F-D3C53A20374C}" srcOrd="0" destOrd="3" presId="urn:microsoft.com/office/officeart/2005/8/layout/hList1"/>
    <dgm:cxn modelId="{B2E2C951-8B59-43F3-83E6-2EDD11641FA1}" srcId="{9C1A15B6-7D9A-475E-9E52-8C3A215256ED}" destId="{1A1973A7-ACBA-4BE9-81B8-2DFF8B1CAA5A}" srcOrd="0" destOrd="0" parTransId="{5260831B-0F5A-42B4-9CD0-524B2C9B0F1E}" sibTransId="{A3AFE98A-3B58-49B6-8ABC-EB1E84021682}"/>
    <dgm:cxn modelId="{FC471E55-84CB-4F82-AC32-54AFFA0A4EB1}" srcId="{D2DDDCD2-B53B-4F98-974D-E37E8E9147DF}" destId="{CFDEB4A7-04A2-4769-990A-7AFCBAB7254F}" srcOrd="0" destOrd="0" parTransId="{2B11A68B-9DE1-402A-9CCD-DF32BBCEE11E}" sibTransId="{FA741E4E-0CD6-4EE6-B0CF-258E7EF6FA42}"/>
    <dgm:cxn modelId="{7580D555-0BFF-42A2-B5CB-D71CA63A5E3A}" type="presOf" srcId="{8B23EE0E-C3AE-48A6-A794-89A495D7D670}" destId="{CF734A25-6390-49E1-895B-3EFE0043C0B7}" srcOrd="0" destOrd="2" presId="urn:microsoft.com/office/officeart/2005/8/layout/hList1"/>
    <dgm:cxn modelId="{67581079-F479-4B48-A65E-F988FFFFC8AC}" type="presOf" srcId="{CE95F2FD-D7CF-47E1-A541-4B2B8345365A}" destId="{450D4CA2-888F-422C-958F-D3C53A20374C}" srcOrd="0" destOrd="1" presId="urn:microsoft.com/office/officeart/2005/8/layout/hList1"/>
    <dgm:cxn modelId="{968F887A-5FE7-48D3-B365-884884A088E2}" srcId="{9C1A15B6-7D9A-475E-9E52-8C3A215256ED}" destId="{98A5F9D7-6EEB-4340-89B3-3FA9B886D5CD}" srcOrd="1" destOrd="0" parTransId="{F561C140-E5B9-4653-9420-D64C9D87306D}" sibTransId="{B8901623-C103-4932-933B-E24ACE9CA257}"/>
    <dgm:cxn modelId="{52030E8D-AB1D-4C25-A090-3E257B9EFB8F}" srcId="{1A060710-A3BA-405B-B76B-D898DE79A947}" destId="{D08669B4-A9EC-4C7C-89D5-24D468F3D02C}" srcOrd="0" destOrd="0" parTransId="{3CB5FE4C-5B7E-49EC-9D4E-2EAC65D4E5AF}" sibTransId="{68D88F94-1093-49C6-9B99-CB099C677493}"/>
    <dgm:cxn modelId="{AEE52E9F-46CA-4A6B-9242-A4352769DBFD}" type="presOf" srcId="{9C1A15B6-7D9A-475E-9E52-8C3A215256ED}" destId="{636B012A-6111-4857-935D-C1AFB9429031}" srcOrd="0" destOrd="0" presId="urn:microsoft.com/office/officeart/2005/8/layout/hList1"/>
    <dgm:cxn modelId="{FE6063AC-941E-4085-B1C1-75B9602D0997}" srcId="{D08669B4-A9EC-4C7C-89D5-24D468F3D02C}" destId="{CE95F2FD-D7CF-47E1-A541-4B2B8345365A}" srcOrd="1" destOrd="0" parTransId="{2AA0619A-6756-4D03-BF3A-4ADE6DC2BE81}" sibTransId="{6521B9F0-7729-495F-8633-F4D0F504DA4A}"/>
    <dgm:cxn modelId="{53FA34B1-A449-40A5-89BD-C85614725108}" srcId="{D08669B4-A9EC-4C7C-89D5-24D468F3D02C}" destId="{D80E1CB9-B4FC-4AD9-BC1A-6B2C76B974C4}" srcOrd="3" destOrd="0" parTransId="{782A922A-584F-4C25-8DCC-D870144E9A90}" sibTransId="{CB415264-A402-401A-902D-6E2E166A84A4}"/>
    <dgm:cxn modelId="{6A28E3B5-886C-4F6A-B42B-30E76E494206}" srcId="{D08669B4-A9EC-4C7C-89D5-24D468F3D02C}" destId="{7C8A091E-17E1-44E0-9D81-BB3F7444ABAA}" srcOrd="2" destOrd="0" parTransId="{2B01EBA4-CAE1-4764-8A0F-3BE473100ABE}" sibTransId="{46D3D252-C439-46AC-864E-6C2256963812}"/>
    <dgm:cxn modelId="{63EEEABF-F574-4BE8-9706-8C33E4429D83}" srcId="{7C8A091E-17E1-44E0-9D81-BB3F7444ABAA}" destId="{8CE74A15-C9B3-4FA3-AAA0-8F3C02794D4F}" srcOrd="0" destOrd="0" parTransId="{527F60A9-C439-4660-B951-31A880B48D23}" sibTransId="{1F2CEADE-90D0-4D01-8AF9-3BE7ED91CACF}"/>
    <dgm:cxn modelId="{169AF5C5-024D-4F65-ADE8-A14F6F407970}" type="presOf" srcId="{C34E4074-5A40-4C47-8EA0-7520C132FB1C}" destId="{CEB89FCD-77A0-4B6E-AC9C-3E32270D4CF6}" srcOrd="0" destOrd="1" presId="urn:microsoft.com/office/officeart/2005/8/layout/hList1"/>
    <dgm:cxn modelId="{F6FE8BC6-D1F4-4ADD-BA31-F28F9C7C1B1B}" srcId="{D2DDDCD2-B53B-4F98-974D-E37E8E9147DF}" destId="{E6BCDFB0-110C-46B6-8DFB-91C0FBFBE445}" srcOrd="2" destOrd="0" parTransId="{41604E48-3855-4F95-8A43-056AEA01E39B}" sibTransId="{7DEFAD0E-AAB2-4179-AAFE-176790E59868}"/>
    <dgm:cxn modelId="{2181D1C6-4A72-4F14-B3F1-9118A59B3EFC}" type="presOf" srcId="{19DDF213-209F-401C-993F-8CF9FEB61662}" destId="{CF734A25-6390-49E1-895B-3EFE0043C0B7}" srcOrd="0" destOrd="1" presId="urn:microsoft.com/office/officeart/2005/8/layout/hList1"/>
    <dgm:cxn modelId="{BB21C6CE-0B02-49C2-859C-A7CFE70D5102}" type="presOf" srcId="{F709DD62-3CE7-4B3C-966B-4F5DFF909030}" destId="{450D4CA2-888F-422C-958F-D3C53A20374C}" srcOrd="0" destOrd="0" presId="urn:microsoft.com/office/officeart/2005/8/layout/hList1"/>
    <dgm:cxn modelId="{779A8ED9-652C-4BF3-A9F1-CE0F3DCEC869}" type="presOf" srcId="{E6BCDFB0-110C-46B6-8DFB-91C0FBFBE445}" destId="{CEB89FCD-77A0-4B6E-AC9C-3E32270D4CF6}" srcOrd="0" destOrd="2" presId="urn:microsoft.com/office/officeart/2005/8/layout/hList1"/>
    <dgm:cxn modelId="{F127F4D9-778B-4599-8D08-5CD95FC6C067}" type="presOf" srcId="{7C8A091E-17E1-44E0-9D81-BB3F7444ABAA}" destId="{450D4CA2-888F-422C-958F-D3C53A20374C}" srcOrd="0" destOrd="2" presId="urn:microsoft.com/office/officeart/2005/8/layout/hList1"/>
    <dgm:cxn modelId="{CA6007DE-C705-42AB-94CD-3C6B21A832F1}" srcId="{54626A79-C7C2-472D-AFC4-085219FBBFB7}" destId="{8B23EE0E-C3AE-48A6-A794-89A495D7D670}" srcOrd="1" destOrd="0" parTransId="{96712EF3-EDF3-4412-A221-6B023AD71F7B}" sibTransId="{2702C792-C181-4CA0-ABF9-D506192E0054}"/>
    <dgm:cxn modelId="{A9151AE1-8824-4B74-8DB3-E556FBFC30BC}" type="presOf" srcId="{B565AFC6-A783-43DB-8080-F2D1A5212AC8}" destId="{CF734A25-6390-49E1-895B-3EFE0043C0B7}" srcOrd="0" destOrd="0" presId="urn:microsoft.com/office/officeart/2005/8/layout/hList1"/>
    <dgm:cxn modelId="{A9D031E4-4ADC-45AD-8802-1FBCB176D7F7}" type="presOf" srcId="{98A5F9D7-6EEB-4340-89B3-3FA9B886D5CD}" destId="{DD225514-FEDF-475D-AD15-73B4189D31EE}" srcOrd="0" destOrd="1" presId="urn:microsoft.com/office/officeart/2005/8/layout/hList1"/>
    <dgm:cxn modelId="{2F63B3E6-0616-47A0-B7E9-93AC5E6CA48E}" srcId="{1A060710-A3BA-405B-B76B-D898DE79A947}" destId="{54626A79-C7C2-472D-AFC4-085219FBBFB7}" srcOrd="2" destOrd="0" parTransId="{6BB4968A-967C-40CE-80A0-8AE8F61958A9}" sibTransId="{57A94A05-C3A6-41DD-B2F7-A296796FA38F}"/>
    <dgm:cxn modelId="{299F44FF-CABF-4CA1-8CEB-89C904141A18}" type="presOf" srcId="{54626A79-C7C2-472D-AFC4-085219FBBFB7}" destId="{C7621C8D-2AE0-4407-8DDC-A726BDD074AD}" srcOrd="0" destOrd="0" presId="urn:microsoft.com/office/officeart/2005/8/layout/hList1"/>
    <dgm:cxn modelId="{041844A4-151B-4857-8D23-B06EDE6C3B93}" type="presParOf" srcId="{325F55C3-FC41-44C7-A2D1-63EEE03F4FF8}" destId="{FC8866C2-8676-4A87-BD7B-FB8AF88DB38B}" srcOrd="0" destOrd="0" presId="urn:microsoft.com/office/officeart/2005/8/layout/hList1"/>
    <dgm:cxn modelId="{D6CA1477-E1F6-4F21-BE6C-6CEA84F04662}" type="presParOf" srcId="{FC8866C2-8676-4A87-BD7B-FB8AF88DB38B}" destId="{711D3063-8F69-44FA-B47D-208CEF59C1C8}" srcOrd="0" destOrd="0" presId="urn:microsoft.com/office/officeart/2005/8/layout/hList1"/>
    <dgm:cxn modelId="{BB61F9A6-64F5-4ECE-A820-22EFDFA5D0EF}" type="presParOf" srcId="{FC8866C2-8676-4A87-BD7B-FB8AF88DB38B}" destId="{450D4CA2-888F-422C-958F-D3C53A20374C}" srcOrd="1" destOrd="0" presId="urn:microsoft.com/office/officeart/2005/8/layout/hList1"/>
    <dgm:cxn modelId="{5D43A1B2-2A4D-4EDD-A689-122A9F2FDF26}" type="presParOf" srcId="{325F55C3-FC41-44C7-A2D1-63EEE03F4FF8}" destId="{FF106E12-AE58-4E14-88BD-A8883C16F5EF}" srcOrd="1" destOrd="0" presId="urn:microsoft.com/office/officeart/2005/8/layout/hList1"/>
    <dgm:cxn modelId="{F9CE5525-3650-4E0C-8037-2C1BF8682DE9}" type="presParOf" srcId="{325F55C3-FC41-44C7-A2D1-63EEE03F4FF8}" destId="{3D0E6E40-E82B-43A7-B67C-38FA1D17B4E7}" srcOrd="2" destOrd="0" presId="urn:microsoft.com/office/officeart/2005/8/layout/hList1"/>
    <dgm:cxn modelId="{613FD253-B27A-4315-A404-22C867457A60}" type="presParOf" srcId="{3D0E6E40-E82B-43A7-B67C-38FA1D17B4E7}" destId="{636B012A-6111-4857-935D-C1AFB9429031}" srcOrd="0" destOrd="0" presId="urn:microsoft.com/office/officeart/2005/8/layout/hList1"/>
    <dgm:cxn modelId="{89738CFD-60F8-418C-A1D1-A7B5C5983337}" type="presParOf" srcId="{3D0E6E40-E82B-43A7-B67C-38FA1D17B4E7}" destId="{DD225514-FEDF-475D-AD15-73B4189D31EE}" srcOrd="1" destOrd="0" presId="urn:microsoft.com/office/officeart/2005/8/layout/hList1"/>
    <dgm:cxn modelId="{852E5319-0C40-4F85-9BA3-DC0C9DF4EA30}" type="presParOf" srcId="{325F55C3-FC41-44C7-A2D1-63EEE03F4FF8}" destId="{EC0EE1A9-11A9-47E5-BF4D-9218E1247CEA}" srcOrd="3" destOrd="0" presId="urn:microsoft.com/office/officeart/2005/8/layout/hList1"/>
    <dgm:cxn modelId="{698D73EA-3A14-4EC9-8ED7-96EC6E763757}" type="presParOf" srcId="{325F55C3-FC41-44C7-A2D1-63EEE03F4FF8}" destId="{D0F52318-0583-4A6A-8FF4-03E0BAD7D8C9}" srcOrd="4" destOrd="0" presId="urn:microsoft.com/office/officeart/2005/8/layout/hList1"/>
    <dgm:cxn modelId="{E48678B4-86E4-4F56-AD16-3DA36B0124A4}" type="presParOf" srcId="{D0F52318-0583-4A6A-8FF4-03E0BAD7D8C9}" destId="{C7621C8D-2AE0-4407-8DDC-A726BDD074AD}" srcOrd="0" destOrd="0" presId="urn:microsoft.com/office/officeart/2005/8/layout/hList1"/>
    <dgm:cxn modelId="{54F51946-8D05-469E-BA6B-4E143676B7C4}" type="presParOf" srcId="{D0F52318-0583-4A6A-8FF4-03E0BAD7D8C9}" destId="{CF734A25-6390-49E1-895B-3EFE0043C0B7}" srcOrd="1" destOrd="0" presId="urn:microsoft.com/office/officeart/2005/8/layout/hList1"/>
    <dgm:cxn modelId="{49E4275E-C9D3-4446-9AA4-6DA2DD4F63CA}" type="presParOf" srcId="{325F55C3-FC41-44C7-A2D1-63EEE03F4FF8}" destId="{D41360AA-75DF-4B4D-ADED-37581F640B14}" srcOrd="5" destOrd="0" presId="urn:microsoft.com/office/officeart/2005/8/layout/hList1"/>
    <dgm:cxn modelId="{52ECE73C-083D-4BAE-9D7C-9CC479388FE3}" type="presParOf" srcId="{325F55C3-FC41-44C7-A2D1-63EEE03F4FF8}" destId="{95F4E732-F018-4F8D-923F-2FDAF1C070B4}" srcOrd="6" destOrd="0" presId="urn:microsoft.com/office/officeart/2005/8/layout/hList1"/>
    <dgm:cxn modelId="{78473EC5-FBC6-4271-A343-1A8D0E25E6D5}" type="presParOf" srcId="{95F4E732-F018-4F8D-923F-2FDAF1C070B4}" destId="{7E941FB4-5740-4E8C-A44D-E403550222E4}" srcOrd="0" destOrd="0" presId="urn:microsoft.com/office/officeart/2005/8/layout/hList1"/>
    <dgm:cxn modelId="{1334D3E1-FD2C-4990-816E-76C4FC2A7F23}" type="presParOf" srcId="{95F4E732-F018-4F8D-923F-2FDAF1C070B4}" destId="{CEB89FCD-77A0-4B6E-AC9C-3E32270D4CF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F84229-BEB5-4990-AF7D-B76EAFF5139B}"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6BBE65C2-8393-4015-A185-9A6892C2F419}">
      <dgm:prSet/>
      <dgm:spPr/>
      <dgm:t>
        <a:bodyPr/>
        <a:lstStyle/>
        <a:p>
          <a:r>
            <a:rPr lang="en-US" b="0"/>
            <a:t>Gender</a:t>
          </a:r>
          <a:endParaRPr lang="en-US"/>
        </a:p>
      </dgm:t>
    </dgm:pt>
    <dgm:pt modelId="{E11DEC0F-497C-44A6-862F-286CCA52E7BF}" type="parTrans" cxnId="{0F7C81C1-5EDD-4BDE-B44C-D3E3C234F51C}">
      <dgm:prSet/>
      <dgm:spPr/>
      <dgm:t>
        <a:bodyPr/>
        <a:lstStyle/>
        <a:p>
          <a:endParaRPr lang="en-US"/>
        </a:p>
      </dgm:t>
    </dgm:pt>
    <dgm:pt modelId="{3008EA40-0538-4496-8AD7-143766009F77}" type="sibTrans" cxnId="{0F7C81C1-5EDD-4BDE-B44C-D3E3C234F51C}">
      <dgm:prSet/>
      <dgm:spPr/>
      <dgm:t>
        <a:bodyPr/>
        <a:lstStyle/>
        <a:p>
          <a:endParaRPr lang="en-US"/>
        </a:p>
      </dgm:t>
    </dgm:pt>
    <dgm:pt modelId="{583DE7AC-9CF6-41DD-BCD7-BFC4CB562024}">
      <dgm:prSet/>
      <dgm:spPr/>
      <dgm:t>
        <a:bodyPr/>
        <a:lstStyle/>
        <a:p>
          <a:r>
            <a:rPr lang="en-US" b="0"/>
            <a:t>Racial</a:t>
          </a:r>
          <a:endParaRPr lang="en-US"/>
        </a:p>
      </dgm:t>
    </dgm:pt>
    <dgm:pt modelId="{CE3579DA-4C51-49DE-BC1D-5C6E3C941099}" type="parTrans" cxnId="{A7A17B2F-89C2-43D6-BD45-2BA7930B09D7}">
      <dgm:prSet/>
      <dgm:spPr/>
      <dgm:t>
        <a:bodyPr/>
        <a:lstStyle/>
        <a:p>
          <a:endParaRPr lang="en-US"/>
        </a:p>
      </dgm:t>
    </dgm:pt>
    <dgm:pt modelId="{792279A4-8C9F-4397-8861-2A91A5A02FCA}" type="sibTrans" cxnId="{A7A17B2F-89C2-43D6-BD45-2BA7930B09D7}">
      <dgm:prSet/>
      <dgm:spPr/>
      <dgm:t>
        <a:bodyPr/>
        <a:lstStyle/>
        <a:p>
          <a:endParaRPr lang="en-US"/>
        </a:p>
      </dgm:t>
    </dgm:pt>
    <dgm:pt modelId="{4A2531A1-4487-4224-9169-7D1876B8479F}">
      <dgm:prSet/>
      <dgm:spPr/>
      <dgm:t>
        <a:bodyPr/>
        <a:lstStyle/>
        <a:p>
          <a:r>
            <a:rPr lang="en-US" b="0"/>
            <a:t>Age/Tenure</a:t>
          </a:r>
          <a:endParaRPr lang="en-US"/>
        </a:p>
      </dgm:t>
    </dgm:pt>
    <dgm:pt modelId="{FEC08C11-DF12-416A-B616-3467EFD9982A}" type="parTrans" cxnId="{67C9521E-54A7-4309-81AF-A2C59F6C6928}">
      <dgm:prSet/>
      <dgm:spPr/>
      <dgm:t>
        <a:bodyPr/>
        <a:lstStyle/>
        <a:p>
          <a:endParaRPr lang="en-US"/>
        </a:p>
      </dgm:t>
    </dgm:pt>
    <dgm:pt modelId="{31CA63CF-A9F6-469B-83C7-46F979172F60}" type="sibTrans" cxnId="{67C9521E-54A7-4309-81AF-A2C59F6C6928}">
      <dgm:prSet/>
      <dgm:spPr/>
      <dgm:t>
        <a:bodyPr/>
        <a:lstStyle/>
        <a:p>
          <a:endParaRPr lang="en-US"/>
        </a:p>
      </dgm:t>
    </dgm:pt>
    <dgm:pt modelId="{E11348C6-987C-497A-86EE-2DFF43D2E8BB}" type="pres">
      <dgm:prSet presAssocID="{C2F84229-BEB5-4990-AF7D-B76EAFF5139B}" presName="hierChild1" presStyleCnt="0">
        <dgm:presLayoutVars>
          <dgm:chPref val="1"/>
          <dgm:dir/>
          <dgm:animOne val="branch"/>
          <dgm:animLvl val="lvl"/>
          <dgm:resizeHandles/>
        </dgm:presLayoutVars>
      </dgm:prSet>
      <dgm:spPr/>
    </dgm:pt>
    <dgm:pt modelId="{0C34CD44-5FF9-440D-8CF8-EEE25080804C}" type="pres">
      <dgm:prSet presAssocID="{6BBE65C2-8393-4015-A185-9A6892C2F419}" presName="hierRoot1" presStyleCnt="0"/>
      <dgm:spPr/>
    </dgm:pt>
    <dgm:pt modelId="{EF68030F-CCEF-41EA-86AA-2125F1875819}" type="pres">
      <dgm:prSet presAssocID="{6BBE65C2-8393-4015-A185-9A6892C2F419}" presName="composite" presStyleCnt="0"/>
      <dgm:spPr/>
    </dgm:pt>
    <dgm:pt modelId="{736A6DAF-8C01-4145-A81C-8282DC3C3DAD}" type="pres">
      <dgm:prSet presAssocID="{6BBE65C2-8393-4015-A185-9A6892C2F419}" presName="background" presStyleLbl="node0" presStyleIdx="0" presStyleCnt="3"/>
      <dgm:spPr/>
    </dgm:pt>
    <dgm:pt modelId="{3B46D809-A6CB-4535-9BBC-21C231EA622A}" type="pres">
      <dgm:prSet presAssocID="{6BBE65C2-8393-4015-A185-9A6892C2F419}" presName="text" presStyleLbl="fgAcc0" presStyleIdx="0" presStyleCnt="3">
        <dgm:presLayoutVars>
          <dgm:chPref val="3"/>
        </dgm:presLayoutVars>
      </dgm:prSet>
      <dgm:spPr/>
    </dgm:pt>
    <dgm:pt modelId="{545F342C-6E13-4B61-8DC5-966F117B7DDE}" type="pres">
      <dgm:prSet presAssocID="{6BBE65C2-8393-4015-A185-9A6892C2F419}" presName="hierChild2" presStyleCnt="0"/>
      <dgm:spPr/>
    </dgm:pt>
    <dgm:pt modelId="{E2A4274B-6220-4BEE-BAB6-4BCD87D852B4}" type="pres">
      <dgm:prSet presAssocID="{583DE7AC-9CF6-41DD-BCD7-BFC4CB562024}" presName="hierRoot1" presStyleCnt="0"/>
      <dgm:spPr/>
    </dgm:pt>
    <dgm:pt modelId="{C7C48615-6A82-4100-9962-73DC44727A5A}" type="pres">
      <dgm:prSet presAssocID="{583DE7AC-9CF6-41DD-BCD7-BFC4CB562024}" presName="composite" presStyleCnt="0"/>
      <dgm:spPr/>
    </dgm:pt>
    <dgm:pt modelId="{49C9D325-8248-4A39-B71E-BF1D6A62553C}" type="pres">
      <dgm:prSet presAssocID="{583DE7AC-9CF6-41DD-BCD7-BFC4CB562024}" presName="background" presStyleLbl="node0" presStyleIdx="1" presStyleCnt="3"/>
      <dgm:spPr/>
    </dgm:pt>
    <dgm:pt modelId="{C14D8DAD-8D65-44DB-A62C-00702CD088F6}" type="pres">
      <dgm:prSet presAssocID="{583DE7AC-9CF6-41DD-BCD7-BFC4CB562024}" presName="text" presStyleLbl="fgAcc0" presStyleIdx="1" presStyleCnt="3">
        <dgm:presLayoutVars>
          <dgm:chPref val="3"/>
        </dgm:presLayoutVars>
      </dgm:prSet>
      <dgm:spPr/>
    </dgm:pt>
    <dgm:pt modelId="{8C5F92D8-D893-4FBE-8B6A-CA92BFF4D0B0}" type="pres">
      <dgm:prSet presAssocID="{583DE7AC-9CF6-41DD-BCD7-BFC4CB562024}" presName="hierChild2" presStyleCnt="0"/>
      <dgm:spPr/>
    </dgm:pt>
    <dgm:pt modelId="{8EC4F415-B001-4465-9F78-445244FA5F33}" type="pres">
      <dgm:prSet presAssocID="{4A2531A1-4487-4224-9169-7D1876B8479F}" presName="hierRoot1" presStyleCnt="0"/>
      <dgm:spPr/>
    </dgm:pt>
    <dgm:pt modelId="{6898B5E9-B1B6-47E0-80A2-FF274E7F6C3F}" type="pres">
      <dgm:prSet presAssocID="{4A2531A1-4487-4224-9169-7D1876B8479F}" presName="composite" presStyleCnt="0"/>
      <dgm:spPr/>
    </dgm:pt>
    <dgm:pt modelId="{E9FCE83F-03EF-43C5-B6F5-A2B13BC48F56}" type="pres">
      <dgm:prSet presAssocID="{4A2531A1-4487-4224-9169-7D1876B8479F}" presName="background" presStyleLbl="node0" presStyleIdx="2" presStyleCnt="3"/>
      <dgm:spPr/>
    </dgm:pt>
    <dgm:pt modelId="{E7852536-ECF7-4DFB-A545-B3BB5577B4F0}" type="pres">
      <dgm:prSet presAssocID="{4A2531A1-4487-4224-9169-7D1876B8479F}" presName="text" presStyleLbl="fgAcc0" presStyleIdx="2" presStyleCnt="3">
        <dgm:presLayoutVars>
          <dgm:chPref val="3"/>
        </dgm:presLayoutVars>
      </dgm:prSet>
      <dgm:spPr/>
    </dgm:pt>
    <dgm:pt modelId="{B4BC22D7-14BE-49FC-8B99-70509FC51F5A}" type="pres">
      <dgm:prSet presAssocID="{4A2531A1-4487-4224-9169-7D1876B8479F}" presName="hierChild2" presStyleCnt="0"/>
      <dgm:spPr/>
    </dgm:pt>
  </dgm:ptLst>
  <dgm:cxnLst>
    <dgm:cxn modelId="{67C9521E-54A7-4309-81AF-A2C59F6C6928}" srcId="{C2F84229-BEB5-4990-AF7D-B76EAFF5139B}" destId="{4A2531A1-4487-4224-9169-7D1876B8479F}" srcOrd="2" destOrd="0" parTransId="{FEC08C11-DF12-416A-B616-3467EFD9982A}" sibTransId="{31CA63CF-A9F6-469B-83C7-46F979172F60}"/>
    <dgm:cxn modelId="{54B7122F-DB5C-4305-9DBA-AFE8445A9C18}" type="presOf" srcId="{C2F84229-BEB5-4990-AF7D-B76EAFF5139B}" destId="{E11348C6-987C-497A-86EE-2DFF43D2E8BB}" srcOrd="0" destOrd="0" presId="urn:microsoft.com/office/officeart/2005/8/layout/hierarchy1"/>
    <dgm:cxn modelId="{A7A17B2F-89C2-43D6-BD45-2BA7930B09D7}" srcId="{C2F84229-BEB5-4990-AF7D-B76EAFF5139B}" destId="{583DE7AC-9CF6-41DD-BCD7-BFC4CB562024}" srcOrd="1" destOrd="0" parTransId="{CE3579DA-4C51-49DE-BC1D-5C6E3C941099}" sibTransId="{792279A4-8C9F-4397-8861-2A91A5A02FCA}"/>
    <dgm:cxn modelId="{B0196A33-9692-4320-B152-E098B73FED0E}" type="presOf" srcId="{583DE7AC-9CF6-41DD-BCD7-BFC4CB562024}" destId="{C14D8DAD-8D65-44DB-A62C-00702CD088F6}" srcOrd="0" destOrd="0" presId="urn:microsoft.com/office/officeart/2005/8/layout/hierarchy1"/>
    <dgm:cxn modelId="{EF3AC87B-EA05-465B-9802-BA5F7AEF4D55}" type="presOf" srcId="{6BBE65C2-8393-4015-A185-9A6892C2F419}" destId="{3B46D809-A6CB-4535-9BBC-21C231EA622A}" srcOrd="0" destOrd="0" presId="urn:microsoft.com/office/officeart/2005/8/layout/hierarchy1"/>
    <dgm:cxn modelId="{0F7C81C1-5EDD-4BDE-B44C-D3E3C234F51C}" srcId="{C2F84229-BEB5-4990-AF7D-B76EAFF5139B}" destId="{6BBE65C2-8393-4015-A185-9A6892C2F419}" srcOrd="0" destOrd="0" parTransId="{E11DEC0F-497C-44A6-862F-286CCA52E7BF}" sibTransId="{3008EA40-0538-4496-8AD7-143766009F77}"/>
    <dgm:cxn modelId="{7A16BFC6-918A-4395-93D8-C95019356C35}" type="presOf" srcId="{4A2531A1-4487-4224-9169-7D1876B8479F}" destId="{E7852536-ECF7-4DFB-A545-B3BB5577B4F0}" srcOrd="0" destOrd="0" presId="urn:microsoft.com/office/officeart/2005/8/layout/hierarchy1"/>
    <dgm:cxn modelId="{366A05A5-47A2-4E71-B02D-AAC46F8DE19D}" type="presParOf" srcId="{E11348C6-987C-497A-86EE-2DFF43D2E8BB}" destId="{0C34CD44-5FF9-440D-8CF8-EEE25080804C}" srcOrd="0" destOrd="0" presId="urn:microsoft.com/office/officeart/2005/8/layout/hierarchy1"/>
    <dgm:cxn modelId="{E2B1F828-88FA-406C-8D55-3B87E3DDACE2}" type="presParOf" srcId="{0C34CD44-5FF9-440D-8CF8-EEE25080804C}" destId="{EF68030F-CCEF-41EA-86AA-2125F1875819}" srcOrd="0" destOrd="0" presId="urn:microsoft.com/office/officeart/2005/8/layout/hierarchy1"/>
    <dgm:cxn modelId="{47E18D66-AA45-4AF7-B808-24A4BA60840A}" type="presParOf" srcId="{EF68030F-CCEF-41EA-86AA-2125F1875819}" destId="{736A6DAF-8C01-4145-A81C-8282DC3C3DAD}" srcOrd="0" destOrd="0" presId="urn:microsoft.com/office/officeart/2005/8/layout/hierarchy1"/>
    <dgm:cxn modelId="{86D60CE6-C84E-443C-A817-096983009E08}" type="presParOf" srcId="{EF68030F-CCEF-41EA-86AA-2125F1875819}" destId="{3B46D809-A6CB-4535-9BBC-21C231EA622A}" srcOrd="1" destOrd="0" presId="urn:microsoft.com/office/officeart/2005/8/layout/hierarchy1"/>
    <dgm:cxn modelId="{EA42DEA0-8B62-4FDA-BF77-9C6B41236848}" type="presParOf" srcId="{0C34CD44-5FF9-440D-8CF8-EEE25080804C}" destId="{545F342C-6E13-4B61-8DC5-966F117B7DDE}" srcOrd="1" destOrd="0" presId="urn:microsoft.com/office/officeart/2005/8/layout/hierarchy1"/>
    <dgm:cxn modelId="{A6FC2064-95A6-4A20-8279-0C37B264C460}" type="presParOf" srcId="{E11348C6-987C-497A-86EE-2DFF43D2E8BB}" destId="{E2A4274B-6220-4BEE-BAB6-4BCD87D852B4}" srcOrd="1" destOrd="0" presId="urn:microsoft.com/office/officeart/2005/8/layout/hierarchy1"/>
    <dgm:cxn modelId="{F650DCE2-7556-4F17-A3B5-013AC385EF56}" type="presParOf" srcId="{E2A4274B-6220-4BEE-BAB6-4BCD87D852B4}" destId="{C7C48615-6A82-4100-9962-73DC44727A5A}" srcOrd="0" destOrd="0" presId="urn:microsoft.com/office/officeart/2005/8/layout/hierarchy1"/>
    <dgm:cxn modelId="{522A5B23-1F2A-4261-8421-6521DD0204DF}" type="presParOf" srcId="{C7C48615-6A82-4100-9962-73DC44727A5A}" destId="{49C9D325-8248-4A39-B71E-BF1D6A62553C}" srcOrd="0" destOrd="0" presId="urn:microsoft.com/office/officeart/2005/8/layout/hierarchy1"/>
    <dgm:cxn modelId="{D6A7D160-1D3E-4E2E-BB72-5B5B1269F18E}" type="presParOf" srcId="{C7C48615-6A82-4100-9962-73DC44727A5A}" destId="{C14D8DAD-8D65-44DB-A62C-00702CD088F6}" srcOrd="1" destOrd="0" presId="urn:microsoft.com/office/officeart/2005/8/layout/hierarchy1"/>
    <dgm:cxn modelId="{6A97A3B8-F46C-467B-BD48-C40C38D09C5B}" type="presParOf" srcId="{E2A4274B-6220-4BEE-BAB6-4BCD87D852B4}" destId="{8C5F92D8-D893-4FBE-8B6A-CA92BFF4D0B0}" srcOrd="1" destOrd="0" presId="urn:microsoft.com/office/officeart/2005/8/layout/hierarchy1"/>
    <dgm:cxn modelId="{80B5E334-9B97-4A3D-B94E-8823C586A340}" type="presParOf" srcId="{E11348C6-987C-497A-86EE-2DFF43D2E8BB}" destId="{8EC4F415-B001-4465-9F78-445244FA5F33}" srcOrd="2" destOrd="0" presId="urn:microsoft.com/office/officeart/2005/8/layout/hierarchy1"/>
    <dgm:cxn modelId="{98A82B41-3F44-49CB-868D-2683BFC06AD8}" type="presParOf" srcId="{8EC4F415-B001-4465-9F78-445244FA5F33}" destId="{6898B5E9-B1B6-47E0-80A2-FF274E7F6C3F}" srcOrd="0" destOrd="0" presId="urn:microsoft.com/office/officeart/2005/8/layout/hierarchy1"/>
    <dgm:cxn modelId="{EBD7B5C1-9748-41AF-8246-83863EA27986}" type="presParOf" srcId="{6898B5E9-B1B6-47E0-80A2-FF274E7F6C3F}" destId="{E9FCE83F-03EF-43C5-B6F5-A2B13BC48F56}" srcOrd="0" destOrd="0" presId="urn:microsoft.com/office/officeart/2005/8/layout/hierarchy1"/>
    <dgm:cxn modelId="{8E7A4463-E2B4-4416-97A0-D4171A089160}" type="presParOf" srcId="{6898B5E9-B1B6-47E0-80A2-FF274E7F6C3F}" destId="{E7852536-ECF7-4DFB-A545-B3BB5577B4F0}" srcOrd="1" destOrd="0" presId="urn:microsoft.com/office/officeart/2005/8/layout/hierarchy1"/>
    <dgm:cxn modelId="{F34E0F03-8063-422B-8738-8D712272B5BE}" type="presParOf" srcId="{8EC4F415-B001-4465-9F78-445244FA5F33}" destId="{B4BC22D7-14BE-49FC-8B99-70509FC51F5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F1C3E1-DF0A-4140-9186-2B634220448A}"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nb-NO"/>
        </a:p>
      </dgm:t>
    </dgm:pt>
    <dgm:pt modelId="{CE922580-BAB9-463A-9783-DF41E378B948}">
      <dgm:prSet phldrT="[Text]"/>
      <dgm:spPr/>
      <dgm:t>
        <a:bodyPr/>
        <a:lstStyle/>
        <a:p>
          <a:r>
            <a:rPr lang="en-US" dirty="0"/>
            <a:t>Geographic</a:t>
          </a:r>
          <a:endParaRPr lang="nb-NO" dirty="0"/>
        </a:p>
      </dgm:t>
    </dgm:pt>
    <dgm:pt modelId="{A3D87753-CF13-42E7-BB1B-B4B9B8419DD1}" type="parTrans" cxnId="{0F80C238-43DE-429A-B436-B8E35B8ECB1B}">
      <dgm:prSet/>
      <dgm:spPr/>
      <dgm:t>
        <a:bodyPr/>
        <a:lstStyle/>
        <a:p>
          <a:endParaRPr lang="nb-NO"/>
        </a:p>
      </dgm:t>
    </dgm:pt>
    <dgm:pt modelId="{85C6FA74-FBC9-4D40-ADF0-ED0D9D5A3EEE}" type="sibTrans" cxnId="{0F80C238-43DE-429A-B436-B8E35B8ECB1B}">
      <dgm:prSet/>
      <dgm:spPr/>
      <dgm:t>
        <a:bodyPr/>
        <a:lstStyle/>
        <a:p>
          <a:endParaRPr lang="nb-NO"/>
        </a:p>
      </dgm:t>
    </dgm:pt>
    <dgm:pt modelId="{B2B53DA8-3393-4362-BB93-398A39005327}">
      <dgm:prSet phldrT="[Text]"/>
      <dgm:spPr/>
      <dgm:t>
        <a:bodyPr/>
        <a:lstStyle/>
        <a:p>
          <a:r>
            <a:rPr lang="en-US" dirty="0"/>
            <a:t>Workers’ ability to physically relocate to regions where jobs are available.</a:t>
          </a:r>
          <a:endParaRPr lang="nb-NO" dirty="0"/>
        </a:p>
      </dgm:t>
    </dgm:pt>
    <dgm:pt modelId="{EFF9378B-04A5-4878-8C15-E383335E8EF8}" type="parTrans" cxnId="{42933D93-2029-4C6A-8E06-EF28E985F357}">
      <dgm:prSet/>
      <dgm:spPr/>
      <dgm:t>
        <a:bodyPr/>
        <a:lstStyle/>
        <a:p>
          <a:endParaRPr lang="nb-NO"/>
        </a:p>
      </dgm:t>
    </dgm:pt>
    <dgm:pt modelId="{0F436D6F-D940-490C-A2B1-461951D38576}" type="sibTrans" cxnId="{42933D93-2029-4C6A-8E06-EF28E985F357}">
      <dgm:prSet/>
      <dgm:spPr/>
      <dgm:t>
        <a:bodyPr/>
        <a:lstStyle/>
        <a:p>
          <a:endParaRPr lang="nb-NO"/>
        </a:p>
      </dgm:t>
    </dgm:pt>
    <dgm:pt modelId="{7252C7A4-4C40-412B-B48D-9F5C2368904C}">
      <dgm:prSet phldrT="[Text]"/>
      <dgm:spPr/>
      <dgm:t>
        <a:bodyPr/>
        <a:lstStyle/>
        <a:p>
          <a:r>
            <a:rPr lang="en-US" dirty="0"/>
            <a:t>Results in persistent regional unemployment disparities</a:t>
          </a:r>
          <a:endParaRPr lang="nb-NO" dirty="0"/>
        </a:p>
      </dgm:t>
    </dgm:pt>
    <dgm:pt modelId="{862331DB-03F1-4CEF-8A6A-14911869B60A}" type="parTrans" cxnId="{2045615A-6977-4580-9EEA-010F0044A6E6}">
      <dgm:prSet/>
      <dgm:spPr/>
      <dgm:t>
        <a:bodyPr/>
        <a:lstStyle/>
        <a:p>
          <a:endParaRPr lang="nb-NO"/>
        </a:p>
      </dgm:t>
    </dgm:pt>
    <dgm:pt modelId="{1B204329-AB11-44D8-993D-C177255C2A1E}" type="sibTrans" cxnId="{2045615A-6977-4580-9EEA-010F0044A6E6}">
      <dgm:prSet/>
      <dgm:spPr/>
      <dgm:t>
        <a:bodyPr/>
        <a:lstStyle/>
        <a:p>
          <a:endParaRPr lang="nb-NO"/>
        </a:p>
      </dgm:t>
    </dgm:pt>
    <dgm:pt modelId="{78E08A43-E81C-4CB6-A3A2-E74D3E3A63D0}">
      <dgm:prSet phldrT="[Text]"/>
      <dgm:spPr/>
      <dgm:t>
        <a:bodyPr/>
        <a:lstStyle/>
        <a:p>
          <a:r>
            <a:rPr lang="en-US" dirty="0"/>
            <a:t>Social</a:t>
          </a:r>
          <a:endParaRPr lang="nb-NO" dirty="0"/>
        </a:p>
      </dgm:t>
    </dgm:pt>
    <dgm:pt modelId="{DD6ED9B5-4F2D-4008-8731-E1B94A9001B8}" type="parTrans" cxnId="{ED4BD406-35E6-4555-8776-313AEBE9AD7C}">
      <dgm:prSet/>
      <dgm:spPr/>
      <dgm:t>
        <a:bodyPr/>
        <a:lstStyle/>
        <a:p>
          <a:endParaRPr lang="nb-NO"/>
        </a:p>
      </dgm:t>
    </dgm:pt>
    <dgm:pt modelId="{C04074EA-6BD6-4A69-AB3B-E75494C0BBF8}" type="sibTrans" cxnId="{ED4BD406-35E6-4555-8776-313AEBE9AD7C}">
      <dgm:prSet/>
      <dgm:spPr/>
      <dgm:t>
        <a:bodyPr/>
        <a:lstStyle/>
        <a:p>
          <a:endParaRPr lang="nb-NO"/>
        </a:p>
      </dgm:t>
    </dgm:pt>
    <dgm:pt modelId="{955A02B6-52E0-4EB3-8468-276054202FD6}">
      <dgm:prSet phldrT="[Text]"/>
      <dgm:spPr/>
      <dgm:t>
        <a:bodyPr/>
        <a:lstStyle/>
        <a:p>
          <a:r>
            <a:rPr lang="en-US" dirty="0"/>
            <a:t>Social and cultural factors that limit workers’ ability to move</a:t>
          </a:r>
          <a:endParaRPr lang="nb-NO" dirty="0"/>
        </a:p>
      </dgm:t>
    </dgm:pt>
    <dgm:pt modelId="{7DE37DDD-DA03-4BFF-8167-F58B16FA3EA5}" type="parTrans" cxnId="{BB3181F2-0857-4263-8C5F-74DC24CF5AB3}">
      <dgm:prSet/>
      <dgm:spPr/>
      <dgm:t>
        <a:bodyPr/>
        <a:lstStyle/>
        <a:p>
          <a:endParaRPr lang="nb-NO"/>
        </a:p>
      </dgm:t>
    </dgm:pt>
    <dgm:pt modelId="{A66F404C-4BBC-41A9-B042-5C3DE40EC091}" type="sibTrans" cxnId="{BB3181F2-0857-4263-8C5F-74DC24CF5AB3}">
      <dgm:prSet/>
      <dgm:spPr/>
      <dgm:t>
        <a:bodyPr/>
        <a:lstStyle/>
        <a:p>
          <a:endParaRPr lang="nb-NO"/>
        </a:p>
      </dgm:t>
    </dgm:pt>
    <dgm:pt modelId="{E8DE51F6-5AC2-454F-94DF-970B522D447D}">
      <dgm:prSet phldrT="[Text]"/>
      <dgm:spPr/>
      <dgm:t>
        <a:bodyPr/>
        <a:lstStyle/>
        <a:p>
          <a:r>
            <a:rPr lang="en-US" dirty="0"/>
            <a:t>Can result in employment segregation</a:t>
          </a:r>
          <a:endParaRPr lang="nb-NO" dirty="0"/>
        </a:p>
      </dgm:t>
    </dgm:pt>
    <dgm:pt modelId="{EEAAACFD-6E69-4964-839F-28936E74737D}" type="parTrans" cxnId="{A40C2125-DD34-4985-865B-168ABB092728}">
      <dgm:prSet/>
      <dgm:spPr/>
      <dgm:t>
        <a:bodyPr/>
        <a:lstStyle/>
        <a:p>
          <a:endParaRPr lang="nb-NO"/>
        </a:p>
      </dgm:t>
    </dgm:pt>
    <dgm:pt modelId="{55724F90-D5C7-484A-ACCB-32DA3EC08B16}" type="sibTrans" cxnId="{A40C2125-DD34-4985-865B-168ABB092728}">
      <dgm:prSet/>
      <dgm:spPr/>
      <dgm:t>
        <a:bodyPr/>
        <a:lstStyle/>
        <a:p>
          <a:endParaRPr lang="nb-NO"/>
        </a:p>
      </dgm:t>
    </dgm:pt>
    <dgm:pt modelId="{A054CFD4-CE62-43C6-A673-3D2E3CDE1142}">
      <dgm:prSet phldrT="[Text]"/>
      <dgm:spPr/>
      <dgm:t>
        <a:bodyPr/>
        <a:lstStyle/>
        <a:p>
          <a:r>
            <a:rPr lang="en-US" dirty="0"/>
            <a:t>Economic</a:t>
          </a:r>
          <a:endParaRPr lang="nb-NO" dirty="0"/>
        </a:p>
      </dgm:t>
    </dgm:pt>
    <dgm:pt modelId="{8E5132BE-8CB8-487A-8ADB-D619DD5201F1}" type="parTrans" cxnId="{9F98212A-7ED5-4366-8BBF-02FEDFBAA4D3}">
      <dgm:prSet/>
      <dgm:spPr/>
      <dgm:t>
        <a:bodyPr/>
        <a:lstStyle/>
        <a:p>
          <a:endParaRPr lang="nb-NO"/>
        </a:p>
      </dgm:t>
    </dgm:pt>
    <dgm:pt modelId="{603C6351-660B-47E0-9F19-A073A91CF962}" type="sibTrans" cxnId="{9F98212A-7ED5-4366-8BBF-02FEDFBAA4D3}">
      <dgm:prSet/>
      <dgm:spPr/>
      <dgm:t>
        <a:bodyPr/>
        <a:lstStyle/>
        <a:p>
          <a:endParaRPr lang="nb-NO"/>
        </a:p>
      </dgm:t>
    </dgm:pt>
    <dgm:pt modelId="{5F90F3FC-9F79-4324-A023-5A051E3B0C6B}">
      <dgm:prSet phldrT="[Text]"/>
      <dgm:spPr/>
      <dgm:t>
        <a:bodyPr/>
        <a:lstStyle/>
        <a:p>
          <a:r>
            <a:rPr lang="en-US" dirty="0"/>
            <a:t>Factors: immigration restrictions; housing prices; infrastructure</a:t>
          </a:r>
          <a:endParaRPr lang="nb-NO" dirty="0"/>
        </a:p>
      </dgm:t>
    </dgm:pt>
    <dgm:pt modelId="{00D214E6-ED9C-4DF4-8521-171A5B654747}" type="parTrans" cxnId="{77CBB012-8122-46C3-9E83-2D191A4C87B0}">
      <dgm:prSet/>
      <dgm:spPr/>
      <dgm:t>
        <a:bodyPr/>
        <a:lstStyle/>
        <a:p>
          <a:endParaRPr lang="nb-NO"/>
        </a:p>
      </dgm:t>
    </dgm:pt>
    <dgm:pt modelId="{7057BDF7-62BC-4A41-9497-4606069B0080}" type="sibTrans" cxnId="{77CBB012-8122-46C3-9E83-2D191A4C87B0}">
      <dgm:prSet/>
      <dgm:spPr/>
      <dgm:t>
        <a:bodyPr/>
        <a:lstStyle/>
        <a:p>
          <a:endParaRPr lang="nb-NO"/>
        </a:p>
      </dgm:t>
    </dgm:pt>
    <dgm:pt modelId="{011FD98D-090A-406E-A6E2-094DE27A038C}">
      <dgm:prSet phldrT="[Text]"/>
      <dgm:spPr/>
      <dgm:t>
        <a:bodyPr/>
        <a:lstStyle/>
        <a:p>
          <a:r>
            <a:rPr lang="en-US" dirty="0"/>
            <a:t>Factors: family responsibilities; discrimination, cultural expectations</a:t>
          </a:r>
          <a:endParaRPr lang="nb-NO" dirty="0"/>
        </a:p>
      </dgm:t>
    </dgm:pt>
    <dgm:pt modelId="{7BD00EAA-3F7B-43C6-BE96-712C7EB2C8AD}" type="parTrans" cxnId="{985E2F16-4302-4468-A299-EB19C25932FA}">
      <dgm:prSet/>
      <dgm:spPr/>
      <dgm:t>
        <a:bodyPr/>
        <a:lstStyle/>
        <a:p>
          <a:endParaRPr lang="nb-NO"/>
        </a:p>
      </dgm:t>
    </dgm:pt>
    <dgm:pt modelId="{CC8079E2-A978-4EB8-82D9-BF54AA88D9CA}" type="sibTrans" cxnId="{985E2F16-4302-4468-A299-EB19C25932FA}">
      <dgm:prSet/>
      <dgm:spPr/>
      <dgm:t>
        <a:bodyPr/>
        <a:lstStyle/>
        <a:p>
          <a:endParaRPr lang="nb-NO"/>
        </a:p>
      </dgm:t>
    </dgm:pt>
    <dgm:pt modelId="{8538C766-AF22-4A8E-B4B7-FA3F76E99862}">
      <dgm:prSet/>
      <dgm:spPr/>
      <dgm:t>
        <a:bodyPr/>
        <a:lstStyle/>
        <a:p>
          <a:r>
            <a:rPr lang="en-US" dirty="0"/>
            <a:t>Financial factors that limit workers’ ability to move</a:t>
          </a:r>
          <a:endParaRPr lang="nb-NO" dirty="0"/>
        </a:p>
      </dgm:t>
    </dgm:pt>
    <dgm:pt modelId="{9C6F49D4-8AEE-4E1A-8210-482D4D08F1F6}" type="parTrans" cxnId="{5237A972-5CCB-425D-B481-693C9C36534E}">
      <dgm:prSet/>
      <dgm:spPr/>
      <dgm:t>
        <a:bodyPr/>
        <a:lstStyle/>
        <a:p>
          <a:endParaRPr lang="nb-NO"/>
        </a:p>
      </dgm:t>
    </dgm:pt>
    <dgm:pt modelId="{7F1A43BE-FE35-45E6-9F42-16E3DDFC21B9}" type="sibTrans" cxnId="{5237A972-5CCB-425D-B481-693C9C36534E}">
      <dgm:prSet/>
      <dgm:spPr/>
      <dgm:t>
        <a:bodyPr/>
        <a:lstStyle/>
        <a:p>
          <a:endParaRPr lang="nb-NO"/>
        </a:p>
      </dgm:t>
    </dgm:pt>
    <dgm:pt modelId="{FAA49A4E-B7CA-4721-8CF4-2176EA5D473B}">
      <dgm:prSet/>
      <dgm:spPr/>
      <dgm:t>
        <a:bodyPr/>
        <a:lstStyle/>
        <a:p>
          <a:r>
            <a:rPr lang="en-US" dirty="0"/>
            <a:t>Can result in employment segregation</a:t>
          </a:r>
          <a:endParaRPr lang="nb-NO" dirty="0"/>
        </a:p>
      </dgm:t>
    </dgm:pt>
    <dgm:pt modelId="{18F05245-9277-47FC-B581-9DDBCB3C7A04}" type="parTrans" cxnId="{1949BF96-DE2B-409C-AA3F-98F2F04D4FB8}">
      <dgm:prSet/>
      <dgm:spPr/>
      <dgm:t>
        <a:bodyPr/>
        <a:lstStyle/>
        <a:p>
          <a:endParaRPr lang="nb-NO"/>
        </a:p>
      </dgm:t>
    </dgm:pt>
    <dgm:pt modelId="{7FCE7FD6-53A8-43AB-A447-458FF8576272}" type="sibTrans" cxnId="{1949BF96-DE2B-409C-AA3F-98F2F04D4FB8}">
      <dgm:prSet/>
      <dgm:spPr/>
      <dgm:t>
        <a:bodyPr/>
        <a:lstStyle/>
        <a:p>
          <a:endParaRPr lang="nb-NO"/>
        </a:p>
      </dgm:t>
    </dgm:pt>
    <dgm:pt modelId="{798BF52D-398F-4D4F-9A61-02903C97643F}">
      <dgm:prSet/>
      <dgm:spPr/>
      <dgm:t>
        <a:bodyPr/>
        <a:lstStyle/>
        <a:p>
          <a:r>
            <a:rPr lang="en-US" dirty="0"/>
            <a:t>Factors: relocation costs; wage disparities; job insecurity</a:t>
          </a:r>
          <a:endParaRPr lang="nb-NO" dirty="0"/>
        </a:p>
      </dgm:t>
    </dgm:pt>
    <dgm:pt modelId="{E62720C0-7194-45DB-BB7A-3FCEDED5BC97}" type="parTrans" cxnId="{29FBD40A-C581-4795-B644-DA817500D389}">
      <dgm:prSet/>
      <dgm:spPr/>
      <dgm:t>
        <a:bodyPr/>
        <a:lstStyle/>
        <a:p>
          <a:endParaRPr lang="nb-NO"/>
        </a:p>
      </dgm:t>
    </dgm:pt>
    <dgm:pt modelId="{56988937-BE36-4A31-B124-A6125F0006D6}" type="sibTrans" cxnId="{29FBD40A-C581-4795-B644-DA817500D389}">
      <dgm:prSet/>
      <dgm:spPr/>
      <dgm:t>
        <a:bodyPr/>
        <a:lstStyle/>
        <a:p>
          <a:endParaRPr lang="nb-NO"/>
        </a:p>
      </dgm:t>
    </dgm:pt>
    <dgm:pt modelId="{D6C4C5A1-6517-47D1-9B6B-8C6C40F296CE}" type="pres">
      <dgm:prSet presAssocID="{8FF1C3E1-DF0A-4140-9186-2B634220448A}" presName="linearFlow" presStyleCnt="0">
        <dgm:presLayoutVars>
          <dgm:dir/>
          <dgm:animLvl val="lvl"/>
          <dgm:resizeHandles/>
        </dgm:presLayoutVars>
      </dgm:prSet>
      <dgm:spPr/>
    </dgm:pt>
    <dgm:pt modelId="{3800A836-FBAD-48AF-9E6F-E6D5ED3D38CE}" type="pres">
      <dgm:prSet presAssocID="{CE922580-BAB9-463A-9783-DF41E378B948}" presName="compositeNode" presStyleCnt="0">
        <dgm:presLayoutVars>
          <dgm:bulletEnabled val="1"/>
        </dgm:presLayoutVars>
      </dgm:prSet>
      <dgm:spPr/>
    </dgm:pt>
    <dgm:pt modelId="{1EA5A680-FF04-4697-ACFE-A3A1D4A2C7C0}" type="pres">
      <dgm:prSet presAssocID="{CE922580-BAB9-463A-9783-DF41E378B948}"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22B9F0D2-48F7-479C-A64D-B3C8E40C38F4}" type="pres">
      <dgm:prSet presAssocID="{CE922580-BAB9-463A-9783-DF41E378B948}" presName="childNode" presStyleLbl="node1" presStyleIdx="0" presStyleCnt="3">
        <dgm:presLayoutVars>
          <dgm:bulletEnabled val="1"/>
        </dgm:presLayoutVars>
      </dgm:prSet>
      <dgm:spPr/>
    </dgm:pt>
    <dgm:pt modelId="{D35E0EAC-916A-4BB2-8C72-1F9614993700}" type="pres">
      <dgm:prSet presAssocID="{CE922580-BAB9-463A-9783-DF41E378B948}" presName="parentNode" presStyleLbl="revTx" presStyleIdx="0" presStyleCnt="3">
        <dgm:presLayoutVars>
          <dgm:chMax val="0"/>
          <dgm:bulletEnabled val="1"/>
        </dgm:presLayoutVars>
      </dgm:prSet>
      <dgm:spPr/>
    </dgm:pt>
    <dgm:pt modelId="{12646808-AE47-4FFD-9FEA-0805CD4A853C}" type="pres">
      <dgm:prSet presAssocID="{85C6FA74-FBC9-4D40-ADF0-ED0D9D5A3EEE}" presName="sibTrans" presStyleCnt="0"/>
      <dgm:spPr/>
    </dgm:pt>
    <dgm:pt modelId="{F000FE44-29C5-47D2-AB93-5CE054B043F0}" type="pres">
      <dgm:prSet presAssocID="{78E08A43-E81C-4CB6-A3A2-E74D3E3A63D0}" presName="compositeNode" presStyleCnt="0">
        <dgm:presLayoutVars>
          <dgm:bulletEnabled val="1"/>
        </dgm:presLayoutVars>
      </dgm:prSet>
      <dgm:spPr/>
    </dgm:pt>
    <dgm:pt modelId="{A30ADB38-33B2-4A85-8BE6-82C113E2B6EA}" type="pres">
      <dgm:prSet presAssocID="{78E08A43-E81C-4CB6-A3A2-E74D3E3A63D0}"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dgm:spPr>
    </dgm:pt>
    <dgm:pt modelId="{44BF4C55-E0F8-4528-A435-8C20B9E6DD48}" type="pres">
      <dgm:prSet presAssocID="{78E08A43-E81C-4CB6-A3A2-E74D3E3A63D0}" presName="childNode" presStyleLbl="node1" presStyleIdx="1" presStyleCnt="3">
        <dgm:presLayoutVars>
          <dgm:bulletEnabled val="1"/>
        </dgm:presLayoutVars>
      </dgm:prSet>
      <dgm:spPr/>
    </dgm:pt>
    <dgm:pt modelId="{650661A4-20E5-4F14-9438-8C0B974F692A}" type="pres">
      <dgm:prSet presAssocID="{78E08A43-E81C-4CB6-A3A2-E74D3E3A63D0}" presName="parentNode" presStyleLbl="revTx" presStyleIdx="1" presStyleCnt="3">
        <dgm:presLayoutVars>
          <dgm:chMax val="0"/>
          <dgm:bulletEnabled val="1"/>
        </dgm:presLayoutVars>
      </dgm:prSet>
      <dgm:spPr/>
    </dgm:pt>
    <dgm:pt modelId="{141972DF-CCC0-4322-930E-6D008D48A59B}" type="pres">
      <dgm:prSet presAssocID="{C04074EA-6BD6-4A69-AB3B-E75494C0BBF8}" presName="sibTrans" presStyleCnt="0"/>
      <dgm:spPr/>
    </dgm:pt>
    <dgm:pt modelId="{0F71691D-1464-4DC0-BBE2-4CDBF33F4868}" type="pres">
      <dgm:prSet presAssocID="{A054CFD4-CE62-43C6-A673-3D2E3CDE1142}" presName="compositeNode" presStyleCnt="0">
        <dgm:presLayoutVars>
          <dgm:bulletEnabled val="1"/>
        </dgm:presLayoutVars>
      </dgm:prSet>
      <dgm:spPr/>
    </dgm:pt>
    <dgm:pt modelId="{CBF228A8-BB4A-4252-89E7-04174D58AEF8}" type="pres">
      <dgm:prSet presAssocID="{A054CFD4-CE62-43C6-A673-3D2E3CDE1142}"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 modelId="{81F0B2B6-0E88-40D4-948F-A6FE2F036EC8}" type="pres">
      <dgm:prSet presAssocID="{A054CFD4-CE62-43C6-A673-3D2E3CDE1142}" presName="childNode" presStyleLbl="node1" presStyleIdx="2" presStyleCnt="3">
        <dgm:presLayoutVars>
          <dgm:bulletEnabled val="1"/>
        </dgm:presLayoutVars>
      </dgm:prSet>
      <dgm:spPr/>
    </dgm:pt>
    <dgm:pt modelId="{4ECC6AEF-83D6-4FF8-B905-757FDB4D9AA3}" type="pres">
      <dgm:prSet presAssocID="{A054CFD4-CE62-43C6-A673-3D2E3CDE1142}" presName="parentNode" presStyleLbl="revTx" presStyleIdx="2" presStyleCnt="3">
        <dgm:presLayoutVars>
          <dgm:chMax val="0"/>
          <dgm:bulletEnabled val="1"/>
        </dgm:presLayoutVars>
      </dgm:prSet>
      <dgm:spPr/>
    </dgm:pt>
  </dgm:ptLst>
  <dgm:cxnLst>
    <dgm:cxn modelId="{1C4A9601-B350-4C31-B443-7EEA3728F797}" type="presOf" srcId="{8FF1C3E1-DF0A-4140-9186-2B634220448A}" destId="{D6C4C5A1-6517-47D1-9B6B-8C6C40F296CE}" srcOrd="0" destOrd="0" presId="urn:microsoft.com/office/officeart/2005/8/layout/hList2"/>
    <dgm:cxn modelId="{ED4BD406-35E6-4555-8776-313AEBE9AD7C}" srcId="{8FF1C3E1-DF0A-4140-9186-2B634220448A}" destId="{78E08A43-E81C-4CB6-A3A2-E74D3E3A63D0}" srcOrd="1" destOrd="0" parTransId="{DD6ED9B5-4F2D-4008-8731-E1B94A9001B8}" sibTransId="{C04074EA-6BD6-4A69-AB3B-E75494C0BBF8}"/>
    <dgm:cxn modelId="{29FBD40A-C581-4795-B644-DA817500D389}" srcId="{A054CFD4-CE62-43C6-A673-3D2E3CDE1142}" destId="{798BF52D-398F-4D4F-9A61-02903C97643F}" srcOrd="2" destOrd="0" parTransId="{E62720C0-7194-45DB-BB7A-3FCEDED5BC97}" sibTransId="{56988937-BE36-4A31-B124-A6125F0006D6}"/>
    <dgm:cxn modelId="{77CBB012-8122-46C3-9E83-2D191A4C87B0}" srcId="{CE922580-BAB9-463A-9783-DF41E378B948}" destId="{5F90F3FC-9F79-4324-A023-5A051E3B0C6B}" srcOrd="2" destOrd="0" parTransId="{00D214E6-ED9C-4DF4-8521-171A5B654747}" sibTransId="{7057BDF7-62BC-4A41-9497-4606069B0080}"/>
    <dgm:cxn modelId="{985E2F16-4302-4468-A299-EB19C25932FA}" srcId="{78E08A43-E81C-4CB6-A3A2-E74D3E3A63D0}" destId="{011FD98D-090A-406E-A6E2-094DE27A038C}" srcOrd="2" destOrd="0" parTransId="{7BD00EAA-3F7B-43C6-BE96-712C7EB2C8AD}" sibTransId="{CC8079E2-A978-4EB8-82D9-BF54AA88D9CA}"/>
    <dgm:cxn modelId="{D3F5AE23-646A-46C9-92F7-C7752DD9BB54}" type="presOf" srcId="{798BF52D-398F-4D4F-9A61-02903C97643F}" destId="{81F0B2B6-0E88-40D4-948F-A6FE2F036EC8}" srcOrd="0" destOrd="2" presId="urn:microsoft.com/office/officeart/2005/8/layout/hList2"/>
    <dgm:cxn modelId="{A40C2125-DD34-4985-865B-168ABB092728}" srcId="{78E08A43-E81C-4CB6-A3A2-E74D3E3A63D0}" destId="{E8DE51F6-5AC2-454F-94DF-970B522D447D}" srcOrd="1" destOrd="0" parTransId="{EEAAACFD-6E69-4964-839F-28936E74737D}" sibTransId="{55724F90-D5C7-484A-ACCB-32DA3EC08B16}"/>
    <dgm:cxn modelId="{B268DF28-4450-416B-98CD-2054A526BEA9}" type="presOf" srcId="{78E08A43-E81C-4CB6-A3A2-E74D3E3A63D0}" destId="{650661A4-20E5-4F14-9438-8C0B974F692A}" srcOrd="0" destOrd="0" presId="urn:microsoft.com/office/officeart/2005/8/layout/hList2"/>
    <dgm:cxn modelId="{9F98212A-7ED5-4366-8BBF-02FEDFBAA4D3}" srcId="{8FF1C3E1-DF0A-4140-9186-2B634220448A}" destId="{A054CFD4-CE62-43C6-A673-3D2E3CDE1142}" srcOrd="2" destOrd="0" parTransId="{8E5132BE-8CB8-487A-8ADB-D619DD5201F1}" sibTransId="{603C6351-660B-47E0-9F19-A073A91CF962}"/>
    <dgm:cxn modelId="{F9B21736-2D3F-4FCB-934B-CDAF911F0680}" type="presOf" srcId="{955A02B6-52E0-4EB3-8468-276054202FD6}" destId="{44BF4C55-E0F8-4528-A435-8C20B9E6DD48}" srcOrd="0" destOrd="0" presId="urn:microsoft.com/office/officeart/2005/8/layout/hList2"/>
    <dgm:cxn modelId="{0F80C238-43DE-429A-B436-B8E35B8ECB1B}" srcId="{8FF1C3E1-DF0A-4140-9186-2B634220448A}" destId="{CE922580-BAB9-463A-9783-DF41E378B948}" srcOrd="0" destOrd="0" parTransId="{A3D87753-CF13-42E7-BB1B-B4B9B8419DD1}" sibTransId="{85C6FA74-FBC9-4D40-ADF0-ED0D9D5A3EEE}"/>
    <dgm:cxn modelId="{9B62A572-8816-4B5D-B069-A97E16BED4CB}" type="presOf" srcId="{B2B53DA8-3393-4362-BB93-398A39005327}" destId="{22B9F0D2-48F7-479C-A64D-B3C8E40C38F4}" srcOrd="0" destOrd="0" presId="urn:microsoft.com/office/officeart/2005/8/layout/hList2"/>
    <dgm:cxn modelId="{5237A972-5CCB-425D-B481-693C9C36534E}" srcId="{A054CFD4-CE62-43C6-A673-3D2E3CDE1142}" destId="{8538C766-AF22-4A8E-B4B7-FA3F76E99862}" srcOrd="0" destOrd="0" parTransId="{9C6F49D4-8AEE-4E1A-8210-482D4D08F1F6}" sibTransId="{7F1A43BE-FE35-45E6-9F42-16E3DDFC21B9}"/>
    <dgm:cxn modelId="{4D839B73-CDEA-4988-B743-3E73251D97B9}" type="presOf" srcId="{7252C7A4-4C40-412B-B48D-9F5C2368904C}" destId="{22B9F0D2-48F7-479C-A64D-B3C8E40C38F4}" srcOrd="0" destOrd="1" presId="urn:microsoft.com/office/officeart/2005/8/layout/hList2"/>
    <dgm:cxn modelId="{2045615A-6977-4580-9EEA-010F0044A6E6}" srcId="{CE922580-BAB9-463A-9783-DF41E378B948}" destId="{7252C7A4-4C40-412B-B48D-9F5C2368904C}" srcOrd="1" destOrd="0" parTransId="{862331DB-03F1-4CEF-8A6A-14911869B60A}" sibTransId="{1B204329-AB11-44D8-993D-C177255C2A1E}"/>
    <dgm:cxn modelId="{42933D93-2029-4C6A-8E06-EF28E985F357}" srcId="{CE922580-BAB9-463A-9783-DF41E378B948}" destId="{B2B53DA8-3393-4362-BB93-398A39005327}" srcOrd="0" destOrd="0" parTransId="{EFF9378B-04A5-4878-8C15-E383335E8EF8}" sibTransId="{0F436D6F-D940-490C-A2B1-461951D38576}"/>
    <dgm:cxn modelId="{1949BF96-DE2B-409C-AA3F-98F2F04D4FB8}" srcId="{A054CFD4-CE62-43C6-A673-3D2E3CDE1142}" destId="{FAA49A4E-B7CA-4721-8CF4-2176EA5D473B}" srcOrd="1" destOrd="0" parTransId="{18F05245-9277-47FC-B581-9DDBCB3C7A04}" sibTransId="{7FCE7FD6-53A8-43AB-A447-458FF8576272}"/>
    <dgm:cxn modelId="{EB50E8A3-F098-4289-A820-1979C60C2A5D}" type="presOf" srcId="{5F90F3FC-9F79-4324-A023-5A051E3B0C6B}" destId="{22B9F0D2-48F7-479C-A64D-B3C8E40C38F4}" srcOrd="0" destOrd="2" presId="urn:microsoft.com/office/officeart/2005/8/layout/hList2"/>
    <dgm:cxn modelId="{9F8E43C6-1074-4520-A453-1FB615D1341F}" type="presOf" srcId="{011FD98D-090A-406E-A6E2-094DE27A038C}" destId="{44BF4C55-E0F8-4528-A435-8C20B9E6DD48}" srcOrd="0" destOrd="2" presId="urn:microsoft.com/office/officeart/2005/8/layout/hList2"/>
    <dgm:cxn modelId="{F11E0BD2-8023-4CEB-A77C-6E7C675C6768}" type="presOf" srcId="{FAA49A4E-B7CA-4721-8CF4-2176EA5D473B}" destId="{81F0B2B6-0E88-40D4-948F-A6FE2F036EC8}" srcOrd="0" destOrd="1" presId="urn:microsoft.com/office/officeart/2005/8/layout/hList2"/>
    <dgm:cxn modelId="{927069D6-DC1F-4562-992A-A8856BFE72A7}" type="presOf" srcId="{E8DE51F6-5AC2-454F-94DF-970B522D447D}" destId="{44BF4C55-E0F8-4528-A435-8C20B9E6DD48}" srcOrd="0" destOrd="1" presId="urn:microsoft.com/office/officeart/2005/8/layout/hList2"/>
    <dgm:cxn modelId="{0CEA4CDB-D638-418D-A321-01AE0E90503A}" type="presOf" srcId="{8538C766-AF22-4A8E-B4B7-FA3F76E99862}" destId="{81F0B2B6-0E88-40D4-948F-A6FE2F036EC8}" srcOrd="0" destOrd="0" presId="urn:microsoft.com/office/officeart/2005/8/layout/hList2"/>
    <dgm:cxn modelId="{2A4439EC-81A9-4C23-9549-E3845DF5001E}" type="presOf" srcId="{A054CFD4-CE62-43C6-A673-3D2E3CDE1142}" destId="{4ECC6AEF-83D6-4FF8-B905-757FDB4D9AA3}" srcOrd="0" destOrd="0" presId="urn:microsoft.com/office/officeart/2005/8/layout/hList2"/>
    <dgm:cxn modelId="{BB3181F2-0857-4263-8C5F-74DC24CF5AB3}" srcId="{78E08A43-E81C-4CB6-A3A2-E74D3E3A63D0}" destId="{955A02B6-52E0-4EB3-8468-276054202FD6}" srcOrd="0" destOrd="0" parTransId="{7DE37DDD-DA03-4BFF-8167-F58B16FA3EA5}" sibTransId="{A66F404C-4BBC-41A9-B042-5C3DE40EC091}"/>
    <dgm:cxn modelId="{4F84BEFD-FC28-4748-A2A1-C40EADDD9ECE}" type="presOf" srcId="{CE922580-BAB9-463A-9783-DF41E378B948}" destId="{D35E0EAC-916A-4BB2-8C72-1F9614993700}" srcOrd="0" destOrd="0" presId="urn:microsoft.com/office/officeart/2005/8/layout/hList2"/>
    <dgm:cxn modelId="{2C536D88-470A-41B2-B58E-3378185E6DC3}" type="presParOf" srcId="{D6C4C5A1-6517-47D1-9B6B-8C6C40F296CE}" destId="{3800A836-FBAD-48AF-9E6F-E6D5ED3D38CE}" srcOrd="0" destOrd="0" presId="urn:microsoft.com/office/officeart/2005/8/layout/hList2"/>
    <dgm:cxn modelId="{4BE5469B-1162-427D-AF05-1B9717A41AC1}" type="presParOf" srcId="{3800A836-FBAD-48AF-9E6F-E6D5ED3D38CE}" destId="{1EA5A680-FF04-4697-ACFE-A3A1D4A2C7C0}" srcOrd="0" destOrd="0" presId="urn:microsoft.com/office/officeart/2005/8/layout/hList2"/>
    <dgm:cxn modelId="{52BE1F61-AB5D-4FAD-B100-6DFE3E5CC3E3}" type="presParOf" srcId="{3800A836-FBAD-48AF-9E6F-E6D5ED3D38CE}" destId="{22B9F0D2-48F7-479C-A64D-B3C8E40C38F4}" srcOrd="1" destOrd="0" presId="urn:microsoft.com/office/officeart/2005/8/layout/hList2"/>
    <dgm:cxn modelId="{7CA35A4C-97F6-4643-A2F7-89626677B6AF}" type="presParOf" srcId="{3800A836-FBAD-48AF-9E6F-E6D5ED3D38CE}" destId="{D35E0EAC-916A-4BB2-8C72-1F9614993700}" srcOrd="2" destOrd="0" presId="urn:microsoft.com/office/officeart/2005/8/layout/hList2"/>
    <dgm:cxn modelId="{68AF11B1-4978-47ED-A87C-94587D7B63BC}" type="presParOf" srcId="{D6C4C5A1-6517-47D1-9B6B-8C6C40F296CE}" destId="{12646808-AE47-4FFD-9FEA-0805CD4A853C}" srcOrd="1" destOrd="0" presId="urn:microsoft.com/office/officeart/2005/8/layout/hList2"/>
    <dgm:cxn modelId="{C38B75B4-6C3A-41C8-B0F7-495F8D3AA976}" type="presParOf" srcId="{D6C4C5A1-6517-47D1-9B6B-8C6C40F296CE}" destId="{F000FE44-29C5-47D2-AB93-5CE054B043F0}" srcOrd="2" destOrd="0" presId="urn:microsoft.com/office/officeart/2005/8/layout/hList2"/>
    <dgm:cxn modelId="{531E9182-ED34-42A0-8F80-BCF4CF8DE908}" type="presParOf" srcId="{F000FE44-29C5-47D2-AB93-5CE054B043F0}" destId="{A30ADB38-33B2-4A85-8BE6-82C113E2B6EA}" srcOrd="0" destOrd="0" presId="urn:microsoft.com/office/officeart/2005/8/layout/hList2"/>
    <dgm:cxn modelId="{11E5EA3D-D54A-4799-9A88-B0DE38CA33E1}" type="presParOf" srcId="{F000FE44-29C5-47D2-AB93-5CE054B043F0}" destId="{44BF4C55-E0F8-4528-A435-8C20B9E6DD48}" srcOrd="1" destOrd="0" presId="urn:microsoft.com/office/officeart/2005/8/layout/hList2"/>
    <dgm:cxn modelId="{64B694C4-3E88-4EDB-B786-3A7BA5BC8412}" type="presParOf" srcId="{F000FE44-29C5-47D2-AB93-5CE054B043F0}" destId="{650661A4-20E5-4F14-9438-8C0B974F692A}" srcOrd="2" destOrd="0" presId="urn:microsoft.com/office/officeart/2005/8/layout/hList2"/>
    <dgm:cxn modelId="{57ED5F41-1294-4B63-92C1-BE89BC3A14A9}" type="presParOf" srcId="{D6C4C5A1-6517-47D1-9B6B-8C6C40F296CE}" destId="{141972DF-CCC0-4322-930E-6D008D48A59B}" srcOrd="3" destOrd="0" presId="urn:microsoft.com/office/officeart/2005/8/layout/hList2"/>
    <dgm:cxn modelId="{28471D05-308E-4D60-8E64-A81EEE086AC7}" type="presParOf" srcId="{D6C4C5A1-6517-47D1-9B6B-8C6C40F296CE}" destId="{0F71691D-1464-4DC0-BBE2-4CDBF33F4868}" srcOrd="4" destOrd="0" presId="urn:microsoft.com/office/officeart/2005/8/layout/hList2"/>
    <dgm:cxn modelId="{7346CD44-9C83-4B9F-82E9-5C5E62BB6D1F}" type="presParOf" srcId="{0F71691D-1464-4DC0-BBE2-4CDBF33F4868}" destId="{CBF228A8-BB4A-4252-89E7-04174D58AEF8}" srcOrd="0" destOrd="0" presId="urn:microsoft.com/office/officeart/2005/8/layout/hList2"/>
    <dgm:cxn modelId="{576715B4-EB0A-4FAC-98CC-AA980DF76079}" type="presParOf" srcId="{0F71691D-1464-4DC0-BBE2-4CDBF33F4868}" destId="{81F0B2B6-0E88-40D4-948F-A6FE2F036EC8}" srcOrd="1" destOrd="0" presId="urn:microsoft.com/office/officeart/2005/8/layout/hList2"/>
    <dgm:cxn modelId="{99D2AA0B-B2FC-437A-8030-1CD28CA33CC7}" type="presParOf" srcId="{0F71691D-1464-4DC0-BBE2-4CDBF33F4868}" destId="{4ECC6AEF-83D6-4FF8-B905-757FDB4D9AA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4E028-711B-4409-AD15-ADA38FA61478}">
      <dsp:nvSpPr>
        <dsp:cNvPr id="0" name=""/>
        <dsp:cNvSpPr/>
      </dsp:nvSpPr>
      <dsp:spPr>
        <a:xfrm>
          <a:off x="0" y="3458157"/>
          <a:ext cx="1075213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429CA-D0E4-4698-9169-C492C7450125}">
      <dsp:nvSpPr>
        <dsp:cNvPr id="0" name=""/>
        <dsp:cNvSpPr/>
      </dsp:nvSpPr>
      <dsp:spPr>
        <a:xfrm>
          <a:off x="0" y="2419217"/>
          <a:ext cx="1075213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A87035-E607-47C7-8082-538D3FA61935}">
      <dsp:nvSpPr>
        <dsp:cNvPr id="0" name=""/>
        <dsp:cNvSpPr/>
      </dsp:nvSpPr>
      <dsp:spPr>
        <a:xfrm>
          <a:off x="0" y="1380277"/>
          <a:ext cx="1075213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82CACE-DB0A-46A6-B4F4-FF435A15C3AB}">
      <dsp:nvSpPr>
        <dsp:cNvPr id="0" name=""/>
        <dsp:cNvSpPr/>
      </dsp:nvSpPr>
      <dsp:spPr>
        <a:xfrm>
          <a:off x="0" y="341337"/>
          <a:ext cx="1075213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02B2C-BAE4-46F0-8071-3D812A821332}">
      <dsp:nvSpPr>
        <dsp:cNvPr id="0" name=""/>
        <dsp:cNvSpPr/>
      </dsp:nvSpPr>
      <dsp:spPr>
        <a:xfrm>
          <a:off x="2795555" y="735"/>
          <a:ext cx="7956582" cy="340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   </a:t>
          </a:r>
          <a:endParaRPr lang="nb-NO" sz="1900" kern="1200" dirty="0"/>
        </a:p>
      </dsp:txBody>
      <dsp:txXfrm>
        <a:off x="2795555" y="735"/>
        <a:ext cx="7956582" cy="340602"/>
      </dsp:txXfrm>
    </dsp:sp>
    <dsp:sp modelId="{AC0BB148-8F69-4F29-895C-DF288DBF5060}">
      <dsp:nvSpPr>
        <dsp:cNvPr id="0" name=""/>
        <dsp:cNvSpPr/>
      </dsp:nvSpPr>
      <dsp:spPr>
        <a:xfrm>
          <a:off x="0" y="735"/>
          <a:ext cx="2795555" cy="340602"/>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Wage Rigidity</a:t>
          </a:r>
          <a:endParaRPr lang="nb-NO" sz="1900" kern="1200" dirty="0"/>
        </a:p>
      </dsp:txBody>
      <dsp:txXfrm>
        <a:off x="16630" y="17365"/>
        <a:ext cx="2762295" cy="323972"/>
      </dsp:txXfrm>
    </dsp:sp>
    <dsp:sp modelId="{B6E662C8-0894-48EC-AEFF-CB6557262BE6}">
      <dsp:nvSpPr>
        <dsp:cNvPr id="0" name=""/>
        <dsp:cNvSpPr/>
      </dsp:nvSpPr>
      <dsp:spPr>
        <a:xfrm>
          <a:off x="0" y="341337"/>
          <a:ext cx="10752138" cy="681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Minimum wage laws, union-negotiated wages can prevent wages from adjusting downward during periods of low demand.</a:t>
          </a:r>
          <a:endParaRPr lang="nb-NO" sz="1500" kern="1200" dirty="0"/>
        </a:p>
      </dsp:txBody>
      <dsp:txXfrm>
        <a:off x="0" y="341337"/>
        <a:ext cx="10752138" cy="681307"/>
      </dsp:txXfrm>
    </dsp:sp>
    <dsp:sp modelId="{7EFD6BCD-3C49-4804-90B3-6D5E44D44543}">
      <dsp:nvSpPr>
        <dsp:cNvPr id="0" name=""/>
        <dsp:cNvSpPr/>
      </dsp:nvSpPr>
      <dsp:spPr>
        <a:xfrm>
          <a:off x="2795555" y="1039675"/>
          <a:ext cx="7956582" cy="340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   </a:t>
          </a:r>
          <a:endParaRPr lang="nb-NO" sz="1900" kern="1200" dirty="0"/>
        </a:p>
      </dsp:txBody>
      <dsp:txXfrm>
        <a:off x="2795555" y="1039675"/>
        <a:ext cx="7956582" cy="340602"/>
      </dsp:txXfrm>
    </dsp:sp>
    <dsp:sp modelId="{E1633E10-D969-408C-8CE7-CD0CAA50048A}">
      <dsp:nvSpPr>
        <dsp:cNvPr id="0" name=""/>
        <dsp:cNvSpPr/>
      </dsp:nvSpPr>
      <dsp:spPr>
        <a:xfrm>
          <a:off x="0" y="1039675"/>
          <a:ext cx="2795555" cy="340602"/>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Imperfect Information</a:t>
          </a:r>
          <a:endParaRPr lang="nb-NO" sz="1900" kern="1200" dirty="0"/>
        </a:p>
      </dsp:txBody>
      <dsp:txXfrm>
        <a:off x="16630" y="1056305"/>
        <a:ext cx="2762295" cy="323972"/>
      </dsp:txXfrm>
    </dsp:sp>
    <dsp:sp modelId="{4864834A-4C38-4D7A-A485-74B60AADE5CD}">
      <dsp:nvSpPr>
        <dsp:cNvPr id="0" name=""/>
        <dsp:cNvSpPr/>
      </dsp:nvSpPr>
      <dsp:spPr>
        <a:xfrm>
          <a:off x="0" y="1380277"/>
          <a:ext cx="10752138" cy="681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Job seekers may not know all available job opportunities, and employers may not have complete information about all potential candidates.</a:t>
          </a:r>
          <a:endParaRPr lang="nb-NO" sz="1500" kern="1200" dirty="0"/>
        </a:p>
      </dsp:txBody>
      <dsp:txXfrm>
        <a:off x="0" y="1380277"/>
        <a:ext cx="10752138" cy="681307"/>
      </dsp:txXfrm>
    </dsp:sp>
    <dsp:sp modelId="{DD42CFB5-C4F5-427D-8153-F4C2D10203C4}">
      <dsp:nvSpPr>
        <dsp:cNvPr id="0" name=""/>
        <dsp:cNvSpPr/>
      </dsp:nvSpPr>
      <dsp:spPr>
        <a:xfrm>
          <a:off x="2795555" y="2078615"/>
          <a:ext cx="7956582" cy="340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   </a:t>
          </a:r>
          <a:endParaRPr lang="nb-NO" sz="1900" kern="1200" dirty="0"/>
        </a:p>
      </dsp:txBody>
      <dsp:txXfrm>
        <a:off x="2795555" y="2078615"/>
        <a:ext cx="7956582" cy="340602"/>
      </dsp:txXfrm>
    </dsp:sp>
    <dsp:sp modelId="{3CB9F453-458C-41D9-B2D5-1C4CBCAB7926}">
      <dsp:nvSpPr>
        <dsp:cNvPr id="0" name=""/>
        <dsp:cNvSpPr/>
      </dsp:nvSpPr>
      <dsp:spPr>
        <a:xfrm>
          <a:off x="0" y="2078615"/>
          <a:ext cx="2795555" cy="340602"/>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Discrimination</a:t>
          </a:r>
          <a:endParaRPr lang="nb-NO" sz="1900" kern="1200" dirty="0"/>
        </a:p>
      </dsp:txBody>
      <dsp:txXfrm>
        <a:off x="16630" y="2095245"/>
        <a:ext cx="2762295" cy="323972"/>
      </dsp:txXfrm>
    </dsp:sp>
    <dsp:sp modelId="{BE3552F7-FBE6-4EEA-96D3-6091269D34D1}">
      <dsp:nvSpPr>
        <dsp:cNvPr id="0" name=""/>
        <dsp:cNvSpPr/>
      </dsp:nvSpPr>
      <dsp:spPr>
        <a:xfrm>
          <a:off x="0" y="2419217"/>
          <a:ext cx="10752138" cy="681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Biases in hiring and wage-setting processes that disadvantage certain groups based on race, gender, age, or other characteristics.</a:t>
          </a:r>
          <a:endParaRPr lang="nb-NO" sz="1500" kern="1200" dirty="0"/>
        </a:p>
      </dsp:txBody>
      <dsp:txXfrm>
        <a:off x="0" y="2419217"/>
        <a:ext cx="10752138" cy="681307"/>
      </dsp:txXfrm>
    </dsp:sp>
    <dsp:sp modelId="{0B121A7E-D65C-467A-8E50-BBA709D1CCE8}">
      <dsp:nvSpPr>
        <dsp:cNvPr id="0" name=""/>
        <dsp:cNvSpPr/>
      </dsp:nvSpPr>
      <dsp:spPr>
        <a:xfrm>
          <a:off x="2795555" y="3117554"/>
          <a:ext cx="7956582" cy="340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endParaRPr lang="nb-NO" sz="1900" kern="1200" dirty="0"/>
        </a:p>
      </dsp:txBody>
      <dsp:txXfrm>
        <a:off x="2795555" y="3117554"/>
        <a:ext cx="7956582" cy="340602"/>
      </dsp:txXfrm>
    </dsp:sp>
    <dsp:sp modelId="{39FA2812-A8AC-47C6-8A4B-BB901895988E}">
      <dsp:nvSpPr>
        <dsp:cNvPr id="0" name=""/>
        <dsp:cNvSpPr/>
      </dsp:nvSpPr>
      <dsp:spPr>
        <a:xfrm>
          <a:off x="0" y="3117554"/>
          <a:ext cx="2795555" cy="340602"/>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Mobility Barriers</a:t>
          </a:r>
          <a:endParaRPr lang="nb-NO" sz="1900" kern="1200" dirty="0"/>
        </a:p>
      </dsp:txBody>
      <dsp:txXfrm>
        <a:off x="16630" y="3134184"/>
        <a:ext cx="2762295" cy="323972"/>
      </dsp:txXfrm>
    </dsp:sp>
    <dsp:sp modelId="{6DAE78A2-F987-4598-A5EC-5305A0EC2FE1}">
      <dsp:nvSpPr>
        <dsp:cNvPr id="0" name=""/>
        <dsp:cNvSpPr/>
      </dsp:nvSpPr>
      <dsp:spPr>
        <a:xfrm>
          <a:off x="0" y="3458157"/>
          <a:ext cx="10752138" cy="681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Geographic, social, or economic factors that limit workers’ ability to move to regions or industries where jobs are available.</a:t>
          </a:r>
          <a:endParaRPr lang="nb-NO" sz="1500" kern="1200" dirty="0"/>
        </a:p>
      </dsp:txBody>
      <dsp:txXfrm>
        <a:off x="0" y="3458157"/>
        <a:ext cx="10752138" cy="681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D3063-8F69-44FA-B47D-208CEF59C1C8}">
      <dsp:nvSpPr>
        <dsp:cNvPr id="0" name=""/>
        <dsp:cNvSpPr/>
      </dsp:nvSpPr>
      <dsp:spPr>
        <a:xfrm>
          <a:off x="4042" y="325478"/>
          <a:ext cx="2430781"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Frictional</a:t>
          </a:r>
          <a:endParaRPr lang="nb-NO" sz="1500" kern="1200" dirty="0"/>
        </a:p>
      </dsp:txBody>
      <dsp:txXfrm>
        <a:off x="4042" y="325478"/>
        <a:ext cx="2430781" cy="432000"/>
      </dsp:txXfrm>
    </dsp:sp>
    <dsp:sp modelId="{450D4CA2-888F-422C-958F-D3C53A20374C}">
      <dsp:nvSpPr>
        <dsp:cNvPr id="0" name=""/>
        <dsp:cNvSpPr/>
      </dsp:nvSpPr>
      <dsp:spPr>
        <a:xfrm>
          <a:off x="4042" y="757478"/>
          <a:ext cx="2430781" cy="30572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It is a natural form of unemployment</a:t>
          </a:r>
          <a:endParaRPr lang="nb-NO" sz="1500" kern="1200" dirty="0"/>
        </a:p>
        <a:p>
          <a:pPr marL="114300" lvl="1" indent="-114300" algn="l" defTabSz="666750">
            <a:lnSpc>
              <a:spcPct val="90000"/>
            </a:lnSpc>
            <a:spcBef>
              <a:spcPct val="0"/>
            </a:spcBef>
            <a:spcAft>
              <a:spcPct val="15000"/>
            </a:spcAft>
            <a:buChar char="•"/>
          </a:pPr>
          <a:r>
            <a:rPr lang="en-US" sz="1500" kern="1200" dirty="0"/>
            <a:t>Short-lived</a:t>
          </a:r>
          <a:endParaRPr lang="nb-NO" sz="1500" kern="1200" dirty="0"/>
        </a:p>
        <a:p>
          <a:pPr marL="114300" lvl="1" indent="-114300" algn="l" defTabSz="666750">
            <a:lnSpc>
              <a:spcPct val="90000"/>
            </a:lnSpc>
            <a:spcBef>
              <a:spcPct val="0"/>
            </a:spcBef>
            <a:spcAft>
              <a:spcPct val="15000"/>
            </a:spcAft>
            <a:buChar char="•"/>
          </a:pPr>
          <a:r>
            <a:rPr lang="en-US" sz="1500" b="0" i="0" kern="1200" dirty="0"/>
            <a:t>Occurs when people voluntarily change jobs</a:t>
          </a:r>
          <a:endParaRPr lang="nb-NO" sz="1500" kern="1200" dirty="0"/>
        </a:p>
        <a:p>
          <a:pPr marL="228600" lvl="2" indent="-114300" algn="l" defTabSz="666750">
            <a:lnSpc>
              <a:spcPct val="90000"/>
            </a:lnSpc>
            <a:spcBef>
              <a:spcPct val="0"/>
            </a:spcBef>
            <a:spcAft>
              <a:spcPct val="15000"/>
            </a:spcAft>
            <a:buChar char="•"/>
          </a:pPr>
          <a:r>
            <a:rPr lang="en-US" sz="1500" kern="1200" dirty="0"/>
            <a:t>reflecting the time it takes for people to find new employment that matches their skills and preferences.</a:t>
          </a:r>
          <a:endParaRPr lang="nb-NO" sz="1500" kern="1200" dirty="0"/>
        </a:p>
        <a:p>
          <a:pPr marL="114300" lvl="1" indent="-114300" algn="l" defTabSz="666750">
            <a:lnSpc>
              <a:spcPct val="90000"/>
            </a:lnSpc>
            <a:spcBef>
              <a:spcPct val="0"/>
            </a:spcBef>
            <a:spcAft>
              <a:spcPct val="15000"/>
            </a:spcAft>
            <a:buChar char="•"/>
          </a:pPr>
          <a:r>
            <a:rPr lang="en-US" sz="1500" b="0" i="0" kern="1200" dirty="0"/>
            <a:t>Least problematic from an economic standpoint</a:t>
          </a:r>
          <a:endParaRPr lang="nb-NO" sz="1500" kern="1200" dirty="0"/>
        </a:p>
      </dsp:txBody>
      <dsp:txXfrm>
        <a:off x="4042" y="757478"/>
        <a:ext cx="2430781" cy="3057243"/>
      </dsp:txXfrm>
    </dsp:sp>
    <dsp:sp modelId="{636B012A-6111-4857-935D-C1AFB9429031}">
      <dsp:nvSpPr>
        <dsp:cNvPr id="0" name=""/>
        <dsp:cNvSpPr/>
      </dsp:nvSpPr>
      <dsp:spPr>
        <a:xfrm>
          <a:off x="2775133" y="325478"/>
          <a:ext cx="2430781"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Cyclical</a:t>
          </a:r>
          <a:endParaRPr lang="nb-NO" sz="1500" kern="1200" dirty="0"/>
        </a:p>
      </dsp:txBody>
      <dsp:txXfrm>
        <a:off x="2775133" y="325478"/>
        <a:ext cx="2430781" cy="432000"/>
      </dsp:txXfrm>
    </dsp:sp>
    <dsp:sp modelId="{DD225514-FEDF-475D-AD15-73B4189D31EE}">
      <dsp:nvSpPr>
        <dsp:cNvPr id="0" name=""/>
        <dsp:cNvSpPr/>
      </dsp:nvSpPr>
      <dsp:spPr>
        <a:xfrm>
          <a:off x="2775133" y="757478"/>
          <a:ext cx="2430781" cy="30572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 variation in the number of unemployed workers over the course of economic upturns and downturns</a:t>
          </a:r>
          <a:endParaRPr lang="nb-NO" sz="1500" kern="1200" dirty="0"/>
        </a:p>
        <a:p>
          <a:pPr marL="114300" lvl="1" indent="-114300" algn="l" defTabSz="666750">
            <a:lnSpc>
              <a:spcPct val="90000"/>
            </a:lnSpc>
            <a:spcBef>
              <a:spcPct val="0"/>
            </a:spcBef>
            <a:spcAft>
              <a:spcPct val="15000"/>
            </a:spcAft>
            <a:buChar char="•"/>
          </a:pPr>
          <a:r>
            <a:rPr lang="en-US" sz="1500" kern="1200" dirty="0"/>
            <a:t>rises during recessionary periods and declines during periods of economic growth</a:t>
          </a:r>
          <a:endParaRPr lang="nb-NO" sz="1500" kern="1200" dirty="0"/>
        </a:p>
      </dsp:txBody>
      <dsp:txXfrm>
        <a:off x="2775133" y="757478"/>
        <a:ext cx="2430781" cy="3057243"/>
      </dsp:txXfrm>
    </dsp:sp>
    <dsp:sp modelId="{C7621C8D-2AE0-4407-8DDC-A726BDD074AD}">
      <dsp:nvSpPr>
        <dsp:cNvPr id="0" name=""/>
        <dsp:cNvSpPr/>
      </dsp:nvSpPr>
      <dsp:spPr>
        <a:xfrm>
          <a:off x="5546223" y="325478"/>
          <a:ext cx="2430781"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Structural</a:t>
          </a:r>
          <a:endParaRPr lang="nb-NO" sz="1500" kern="1200" dirty="0"/>
        </a:p>
      </dsp:txBody>
      <dsp:txXfrm>
        <a:off x="5546223" y="325478"/>
        <a:ext cx="2430781" cy="432000"/>
      </dsp:txXfrm>
    </dsp:sp>
    <dsp:sp modelId="{CF734A25-6390-49E1-895B-3EFE0043C0B7}">
      <dsp:nvSpPr>
        <dsp:cNvPr id="0" name=""/>
        <dsp:cNvSpPr/>
      </dsp:nvSpPr>
      <dsp:spPr>
        <a:xfrm>
          <a:off x="5546223" y="757478"/>
          <a:ext cx="2430781" cy="30572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occurs when there is a mismatch between the skills of the labor force and the skills demanded by employers.</a:t>
          </a:r>
          <a:endParaRPr lang="nb-NO" sz="1500" kern="1200" dirty="0"/>
        </a:p>
        <a:p>
          <a:pPr marL="228600" lvl="2" indent="-114300" algn="l" defTabSz="666750">
            <a:lnSpc>
              <a:spcPct val="90000"/>
            </a:lnSpc>
            <a:spcBef>
              <a:spcPct val="0"/>
            </a:spcBef>
            <a:spcAft>
              <a:spcPct val="15000"/>
            </a:spcAft>
            <a:buChar char="•"/>
          </a:pPr>
          <a:r>
            <a:rPr lang="en-US" sz="1500" kern="1200" dirty="0"/>
            <a:t>can be due to technological changes, shifts in consumer demand, or other long-term changes in the economy</a:t>
          </a:r>
          <a:endParaRPr lang="nb-NO" sz="1500" kern="1200" dirty="0"/>
        </a:p>
        <a:p>
          <a:pPr marL="114300" lvl="1" indent="-114300" algn="l" defTabSz="666750">
            <a:lnSpc>
              <a:spcPct val="90000"/>
            </a:lnSpc>
            <a:spcBef>
              <a:spcPct val="0"/>
            </a:spcBef>
            <a:spcAft>
              <a:spcPct val="15000"/>
            </a:spcAft>
            <a:buChar char="•"/>
          </a:pPr>
          <a:endParaRPr lang="nb-NO" sz="1500" kern="1200" dirty="0"/>
        </a:p>
      </dsp:txBody>
      <dsp:txXfrm>
        <a:off x="5546223" y="757478"/>
        <a:ext cx="2430781" cy="3057243"/>
      </dsp:txXfrm>
    </dsp:sp>
    <dsp:sp modelId="{7E941FB4-5740-4E8C-A44D-E403550222E4}">
      <dsp:nvSpPr>
        <dsp:cNvPr id="0" name=""/>
        <dsp:cNvSpPr/>
      </dsp:nvSpPr>
      <dsp:spPr>
        <a:xfrm>
          <a:off x="8317314" y="325478"/>
          <a:ext cx="2430781"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Institutional?</a:t>
          </a:r>
          <a:endParaRPr lang="nb-NO" sz="1500" kern="1200" dirty="0"/>
        </a:p>
      </dsp:txBody>
      <dsp:txXfrm>
        <a:off x="8317314" y="325478"/>
        <a:ext cx="2430781" cy="432000"/>
      </dsp:txXfrm>
    </dsp:sp>
    <dsp:sp modelId="{CEB89FCD-77A0-4B6E-AC9C-3E32270D4CF6}">
      <dsp:nvSpPr>
        <dsp:cNvPr id="0" name=""/>
        <dsp:cNvSpPr/>
      </dsp:nvSpPr>
      <dsp:spPr>
        <a:xfrm>
          <a:off x="8317314" y="757478"/>
          <a:ext cx="2430781" cy="30572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results from long-term or permanent institutional factors and incentives in the economy.</a:t>
          </a:r>
          <a:endParaRPr lang="nb-NO" sz="1500" kern="1200" dirty="0"/>
        </a:p>
        <a:p>
          <a:pPr marL="114300" lvl="1" indent="-114300" algn="l" defTabSz="666750">
            <a:lnSpc>
              <a:spcPct val="90000"/>
            </a:lnSpc>
            <a:spcBef>
              <a:spcPct val="0"/>
            </a:spcBef>
            <a:spcAft>
              <a:spcPct val="15000"/>
            </a:spcAft>
            <a:buChar char="•"/>
          </a:pPr>
          <a:r>
            <a:rPr lang="en-US" sz="1500" kern="1200" dirty="0"/>
            <a:t>Government policies, such as high minimum wage floors, generous social benefits programs, and restrictive occupational licensing laws</a:t>
          </a:r>
          <a:endParaRPr lang="nb-NO" sz="1500" kern="1200" dirty="0"/>
        </a:p>
        <a:p>
          <a:pPr marL="114300" lvl="1" indent="-114300" algn="l" defTabSz="666750">
            <a:lnSpc>
              <a:spcPct val="90000"/>
            </a:lnSpc>
            <a:spcBef>
              <a:spcPct val="0"/>
            </a:spcBef>
            <a:spcAft>
              <a:spcPct val="15000"/>
            </a:spcAft>
            <a:buChar char="•"/>
          </a:pPr>
          <a:r>
            <a:rPr lang="en-US" sz="1500" kern="1200" dirty="0"/>
            <a:t>Labor market phenomena, e.g., discriminatory hiring</a:t>
          </a:r>
          <a:endParaRPr lang="nb-NO" sz="1500" kern="1200" dirty="0"/>
        </a:p>
      </dsp:txBody>
      <dsp:txXfrm>
        <a:off x="8317314" y="757478"/>
        <a:ext cx="2430781" cy="3057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A6DAF-8C01-4145-A81C-8282DC3C3DAD}">
      <dsp:nvSpPr>
        <dsp:cNvPr id="0" name=""/>
        <dsp:cNvSpPr/>
      </dsp:nvSpPr>
      <dsp:spPr>
        <a:xfrm>
          <a:off x="0" y="950154"/>
          <a:ext cx="3024337" cy="1920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B46D809-A6CB-4535-9BBC-21C231EA622A}">
      <dsp:nvSpPr>
        <dsp:cNvPr id="0" name=""/>
        <dsp:cNvSpPr/>
      </dsp:nvSpPr>
      <dsp:spPr>
        <a:xfrm>
          <a:off x="336037" y="1269389"/>
          <a:ext cx="3024337" cy="19204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0" kern="1200"/>
            <a:t>Gender</a:t>
          </a:r>
          <a:endParaRPr lang="en-US" sz="4000" kern="1200"/>
        </a:p>
      </dsp:txBody>
      <dsp:txXfrm>
        <a:off x="392285" y="1325637"/>
        <a:ext cx="2911841" cy="1807958"/>
      </dsp:txXfrm>
    </dsp:sp>
    <dsp:sp modelId="{49C9D325-8248-4A39-B71E-BF1D6A62553C}">
      <dsp:nvSpPr>
        <dsp:cNvPr id="0" name=""/>
        <dsp:cNvSpPr/>
      </dsp:nvSpPr>
      <dsp:spPr>
        <a:xfrm>
          <a:off x="3696412" y="950154"/>
          <a:ext cx="3024337" cy="1920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14D8DAD-8D65-44DB-A62C-00702CD088F6}">
      <dsp:nvSpPr>
        <dsp:cNvPr id="0" name=""/>
        <dsp:cNvSpPr/>
      </dsp:nvSpPr>
      <dsp:spPr>
        <a:xfrm>
          <a:off x="4032449" y="1269389"/>
          <a:ext cx="3024337" cy="19204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0" kern="1200"/>
            <a:t>Racial</a:t>
          </a:r>
          <a:endParaRPr lang="en-US" sz="4000" kern="1200"/>
        </a:p>
      </dsp:txBody>
      <dsp:txXfrm>
        <a:off x="4088697" y="1325637"/>
        <a:ext cx="2911841" cy="1807958"/>
      </dsp:txXfrm>
    </dsp:sp>
    <dsp:sp modelId="{E9FCE83F-03EF-43C5-B6F5-A2B13BC48F56}">
      <dsp:nvSpPr>
        <dsp:cNvPr id="0" name=""/>
        <dsp:cNvSpPr/>
      </dsp:nvSpPr>
      <dsp:spPr>
        <a:xfrm>
          <a:off x="7392824" y="950154"/>
          <a:ext cx="3024337" cy="1920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7852536-ECF7-4DFB-A545-B3BB5577B4F0}">
      <dsp:nvSpPr>
        <dsp:cNvPr id="0" name=""/>
        <dsp:cNvSpPr/>
      </dsp:nvSpPr>
      <dsp:spPr>
        <a:xfrm>
          <a:off x="7728862" y="1269389"/>
          <a:ext cx="3024337" cy="19204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0" kern="1200"/>
            <a:t>Age/Tenure</a:t>
          </a:r>
          <a:endParaRPr lang="en-US" sz="4000" kern="1200"/>
        </a:p>
      </dsp:txBody>
      <dsp:txXfrm>
        <a:off x="7785110" y="1325637"/>
        <a:ext cx="2911841" cy="1807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E0EAC-916A-4BB2-8C72-1F9614993700}">
      <dsp:nvSpPr>
        <dsp:cNvPr id="0" name=""/>
        <dsp:cNvSpPr/>
      </dsp:nvSpPr>
      <dsp:spPr>
        <a:xfrm rot="16200000">
          <a:off x="-1294274" y="2152654"/>
          <a:ext cx="3229356" cy="51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54" bIns="0" numCol="1" spcCol="1270" anchor="t" anchorCtr="0">
          <a:noAutofit/>
        </a:bodyPr>
        <a:lstStyle/>
        <a:p>
          <a:pPr marL="0" lvl="0" indent="0" algn="r" defTabSz="1733550">
            <a:lnSpc>
              <a:spcPct val="90000"/>
            </a:lnSpc>
            <a:spcBef>
              <a:spcPct val="0"/>
            </a:spcBef>
            <a:spcAft>
              <a:spcPct val="35000"/>
            </a:spcAft>
            <a:buNone/>
          </a:pPr>
          <a:r>
            <a:rPr lang="en-US" sz="3900" kern="1200" dirty="0"/>
            <a:t>Geographic</a:t>
          </a:r>
          <a:endParaRPr lang="nb-NO" sz="3900" kern="1200" dirty="0"/>
        </a:p>
      </dsp:txBody>
      <dsp:txXfrm>
        <a:off x="-1294274" y="2152654"/>
        <a:ext cx="3229356" cy="515966"/>
      </dsp:txXfrm>
    </dsp:sp>
    <dsp:sp modelId="{22B9F0D2-48F7-479C-A64D-B3C8E40C38F4}">
      <dsp:nvSpPr>
        <dsp:cNvPr id="0" name=""/>
        <dsp:cNvSpPr/>
      </dsp:nvSpPr>
      <dsp:spPr>
        <a:xfrm>
          <a:off x="578387" y="795959"/>
          <a:ext cx="2570059" cy="3229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55054"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Workers’ ability to physically relocate to regions where jobs are available.</a:t>
          </a:r>
          <a:endParaRPr lang="nb-NO" sz="1700" kern="1200" dirty="0"/>
        </a:p>
        <a:p>
          <a:pPr marL="171450" lvl="1" indent="-171450" algn="l" defTabSz="755650">
            <a:lnSpc>
              <a:spcPct val="90000"/>
            </a:lnSpc>
            <a:spcBef>
              <a:spcPct val="0"/>
            </a:spcBef>
            <a:spcAft>
              <a:spcPct val="15000"/>
            </a:spcAft>
            <a:buChar char="•"/>
          </a:pPr>
          <a:r>
            <a:rPr lang="en-US" sz="1700" kern="1200" dirty="0"/>
            <a:t>Results in persistent regional unemployment disparities</a:t>
          </a:r>
          <a:endParaRPr lang="nb-NO" sz="1700" kern="1200" dirty="0"/>
        </a:p>
        <a:p>
          <a:pPr marL="171450" lvl="1" indent="-171450" algn="l" defTabSz="755650">
            <a:lnSpc>
              <a:spcPct val="90000"/>
            </a:lnSpc>
            <a:spcBef>
              <a:spcPct val="0"/>
            </a:spcBef>
            <a:spcAft>
              <a:spcPct val="15000"/>
            </a:spcAft>
            <a:buChar char="•"/>
          </a:pPr>
          <a:r>
            <a:rPr lang="en-US" sz="1700" kern="1200" dirty="0"/>
            <a:t>Factors: immigration restrictions; housing prices; infrastructure</a:t>
          </a:r>
          <a:endParaRPr lang="nb-NO" sz="1700" kern="1200" dirty="0"/>
        </a:p>
      </dsp:txBody>
      <dsp:txXfrm>
        <a:off x="578387" y="795959"/>
        <a:ext cx="2570059" cy="3229356"/>
      </dsp:txXfrm>
    </dsp:sp>
    <dsp:sp modelId="{1EA5A680-FF04-4697-ACFE-A3A1D4A2C7C0}">
      <dsp:nvSpPr>
        <dsp:cNvPr id="0" name=""/>
        <dsp:cNvSpPr/>
      </dsp:nvSpPr>
      <dsp:spPr>
        <a:xfrm>
          <a:off x="62420" y="114884"/>
          <a:ext cx="1031932" cy="10319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0661A4-20E5-4F14-9438-8C0B974F692A}">
      <dsp:nvSpPr>
        <dsp:cNvPr id="0" name=""/>
        <dsp:cNvSpPr/>
      </dsp:nvSpPr>
      <dsp:spPr>
        <a:xfrm rot="16200000">
          <a:off x="2476361" y="2152654"/>
          <a:ext cx="3229356" cy="51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54" bIns="0" numCol="1" spcCol="1270" anchor="t" anchorCtr="0">
          <a:noAutofit/>
        </a:bodyPr>
        <a:lstStyle/>
        <a:p>
          <a:pPr marL="0" lvl="0" indent="0" algn="r" defTabSz="1733550">
            <a:lnSpc>
              <a:spcPct val="90000"/>
            </a:lnSpc>
            <a:spcBef>
              <a:spcPct val="0"/>
            </a:spcBef>
            <a:spcAft>
              <a:spcPct val="35000"/>
            </a:spcAft>
            <a:buNone/>
          </a:pPr>
          <a:r>
            <a:rPr lang="en-US" sz="3900" kern="1200" dirty="0"/>
            <a:t>Social</a:t>
          </a:r>
          <a:endParaRPr lang="nb-NO" sz="3900" kern="1200" dirty="0"/>
        </a:p>
      </dsp:txBody>
      <dsp:txXfrm>
        <a:off x="2476361" y="2152654"/>
        <a:ext cx="3229356" cy="515966"/>
      </dsp:txXfrm>
    </dsp:sp>
    <dsp:sp modelId="{44BF4C55-E0F8-4528-A435-8C20B9E6DD48}">
      <dsp:nvSpPr>
        <dsp:cNvPr id="0" name=""/>
        <dsp:cNvSpPr/>
      </dsp:nvSpPr>
      <dsp:spPr>
        <a:xfrm>
          <a:off x="4349022" y="795959"/>
          <a:ext cx="2570059" cy="3229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55054"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Social and cultural factors that limit workers’ ability to move</a:t>
          </a:r>
          <a:endParaRPr lang="nb-NO" sz="1700" kern="1200" dirty="0"/>
        </a:p>
        <a:p>
          <a:pPr marL="171450" lvl="1" indent="-171450" algn="l" defTabSz="755650">
            <a:lnSpc>
              <a:spcPct val="90000"/>
            </a:lnSpc>
            <a:spcBef>
              <a:spcPct val="0"/>
            </a:spcBef>
            <a:spcAft>
              <a:spcPct val="15000"/>
            </a:spcAft>
            <a:buChar char="•"/>
          </a:pPr>
          <a:r>
            <a:rPr lang="en-US" sz="1700" kern="1200" dirty="0"/>
            <a:t>Can result in employment segregation</a:t>
          </a:r>
          <a:endParaRPr lang="nb-NO" sz="1700" kern="1200" dirty="0"/>
        </a:p>
        <a:p>
          <a:pPr marL="171450" lvl="1" indent="-171450" algn="l" defTabSz="755650">
            <a:lnSpc>
              <a:spcPct val="90000"/>
            </a:lnSpc>
            <a:spcBef>
              <a:spcPct val="0"/>
            </a:spcBef>
            <a:spcAft>
              <a:spcPct val="15000"/>
            </a:spcAft>
            <a:buChar char="•"/>
          </a:pPr>
          <a:r>
            <a:rPr lang="en-US" sz="1700" kern="1200" dirty="0"/>
            <a:t>Factors: family responsibilities; discrimination, cultural expectations</a:t>
          </a:r>
          <a:endParaRPr lang="nb-NO" sz="1700" kern="1200" dirty="0"/>
        </a:p>
      </dsp:txBody>
      <dsp:txXfrm>
        <a:off x="4349022" y="795959"/>
        <a:ext cx="2570059" cy="3229356"/>
      </dsp:txXfrm>
    </dsp:sp>
    <dsp:sp modelId="{A30ADB38-33B2-4A85-8BE6-82C113E2B6EA}">
      <dsp:nvSpPr>
        <dsp:cNvPr id="0" name=""/>
        <dsp:cNvSpPr/>
      </dsp:nvSpPr>
      <dsp:spPr>
        <a:xfrm>
          <a:off x="3833055" y="114884"/>
          <a:ext cx="1031932" cy="103193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CC6AEF-83D6-4FF8-B905-757FDB4D9AA3}">
      <dsp:nvSpPr>
        <dsp:cNvPr id="0" name=""/>
        <dsp:cNvSpPr/>
      </dsp:nvSpPr>
      <dsp:spPr>
        <a:xfrm rot="16200000">
          <a:off x="6246996" y="2152654"/>
          <a:ext cx="3229356" cy="51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54" bIns="0" numCol="1" spcCol="1270" anchor="t" anchorCtr="0">
          <a:noAutofit/>
        </a:bodyPr>
        <a:lstStyle/>
        <a:p>
          <a:pPr marL="0" lvl="0" indent="0" algn="r" defTabSz="1733550">
            <a:lnSpc>
              <a:spcPct val="90000"/>
            </a:lnSpc>
            <a:spcBef>
              <a:spcPct val="0"/>
            </a:spcBef>
            <a:spcAft>
              <a:spcPct val="35000"/>
            </a:spcAft>
            <a:buNone/>
          </a:pPr>
          <a:r>
            <a:rPr lang="en-US" sz="3900" kern="1200" dirty="0"/>
            <a:t>Economic</a:t>
          </a:r>
          <a:endParaRPr lang="nb-NO" sz="3900" kern="1200" dirty="0"/>
        </a:p>
      </dsp:txBody>
      <dsp:txXfrm>
        <a:off x="6246996" y="2152654"/>
        <a:ext cx="3229356" cy="515966"/>
      </dsp:txXfrm>
    </dsp:sp>
    <dsp:sp modelId="{81F0B2B6-0E88-40D4-948F-A6FE2F036EC8}">
      <dsp:nvSpPr>
        <dsp:cNvPr id="0" name=""/>
        <dsp:cNvSpPr/>
      </dsp:nvSpPr>
      <dsp:spPr>
        <a:xfrm>
          <a:off x="8119657" y="795959"/>
          <a:ext cx="2570059" cy="3229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55054"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Financial factors that limit workers’ ability to move</a:t>
          </a:r>
          <a:endParaRPr lang="nb-NO" sz="1700" kern="1200" dirty="0"/>
        </a:p>
        <a:p>
          <a:pPr marL="171450" lvl="1" indent="-171450" algn="l" defTabSz="755650">
            <a:lnSpc>
              <a:spcPct val="90000"/>
            </a:lnSpc>
            <a:spcBef>
              <a:spcPct val="0"/>
            </a:spcBef>
            <a:spcAft>
              <a:spcPct val="15000"/>
            </a:spcAft>
            <a:buChar char="•"/>
          </a:pPr>
          <a:r>
            <a:rPr lang="en-US" sz="1700" kern="1200" dirty="0"/>
            <a:t>Can result in employment segregation</a:t>
          </a:r>
          <a:endParaRPr lang="nb-NO" sz="1700" kern="1200" dirty="0"/>
        </a:p>
        <a:p>
          <a:pPr marL="171450" lvl="1" indent="-171450" algn="l" defTabSz="755650">
            <a:lnSpc>
              <a:spcPct val="90000"/>
            </a:lnSpc>
            <a:spcBef>
              <a:spcPct val="0"/>
            </a:spcBef>
            <a:spcAft>
              <a:spcPct val="15000"/>
            </a:spcAft>
            <a:buChar char="•"/>
          </a:pPr>
          <a:r>
            <a:rPr lang="en-US" sz="1700" kern="1200" dirty="0"/>
            <a:t>Factors: relocation costs; wage disparities; job insecurity</a:t>
          </a:r>
          <a:endParaRPr lang="nb-NO" sz="1700" kern="1200" dirty="0"/>
        </a:p>
      </dsp:txBody>
      <dsp:txXfrm>
        <a:off x="8119657" y="795959"/>
        <a:ext cx="2570059" cy="3229356"/>
      </dsp:txXfrm>
    </dsp:sp>
    <dsp:sp modelId="{CBF228A8-BB4A-4252-89E7-04174D58AEF8}">
      <dsp:nvSpPr>
        <dsp:cNvPr id="0" name=""/>
        <dsp:cNvSpPr/>
      </dsp:nvSpPr>
      <dsp:spPr>
        <a:xfrm>
          <a:off x="7603690" y="114884"/>
          <a:ext cx="1031932" cy="10319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
            <a:extLst>
              <a:ext uri="{FF2B5EF4-FFF2-40B4-BE49-F238E27FC236}">
                <a16:creationId xmlns:a16="http://schemas.microsoft.com/office/drawing/2014/main" id="{37F273DF-6817-DC4D-8285-9665115B9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1">
            <a:extLst>
              <a:ext uri="{FF2B5EF4-FFF2-40B4-BE49-F238E27FC236}">
                <a16:creationId xmlns:a16="http://schemas.microsoft.com/office/drawing/2014/main" id="{0DB11DDC-AC33-924A-8A33-A64793AA73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pic>
        <p:nvPicPr>
          <p:cNvPr id="10" name="Obrázek 5">
            <a:extLst>
              <a:ext uri="{FF2B5EF4-FFF2-40B4-BE49-F238E27FC236}">
                <a16:creationId xmlns:a16="http://schemas.microsoft.com/office/drawing/2014/main" id="{6351BEDD-87CB-6544-B996-307A98B6AD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5">
            <a:extLst>
              <a:ext uri="{FF2B5EF4-FFF2-40B4-BE49-F238E27FC236}">
                <a16:creationId xmlns:a16="http://schemas.microsoft.com/office/drawing/2014/main" id="{954346A6-BF32-A742-A8DE-06EF2E8AE8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pic>
        <p:nvPicPr>
          <p:cNvPr id="9" name="Obrázek 5">
            <a:extLst>
              <a:ext uri="{FF2B5EF4-FFF2-40B4-BE49-F238E27FC236}">
                <a16:creationId xmlns:a16="http://schemas.microsoft.com/office/drawing/2014/main" id="{9E2383A3-6605-9849-9968-A21E7C39F6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06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688E37DA-02E4-BB48-8AD7-BC06059FCA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DCCC0367-FBBD-DA4A-9C2A-1CFEDCF0B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6D5EE9C4-2C1F-804A-86FF-3B15929B3E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04172D81-C53D-2C40-B8B5-EEBCB19EDA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9" name="Obrázek 1">
            <a:extLst>
              <a:ext uri="{FF2B5EF4-FFF2-40B4-BE49-F238E27FC236}">
                <a16:creationId xmlns:a16="http://schemas.microsoft.com/office/drawing/2014/main" id="{F7B0AD4C-18C5-6A4A-A360-5182EB548B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
            <a:extLst>
              <a:ext uri="{FF2B5EF4-FFF2-40B4-BE49-F238E27FC236}">
                <a16:creationId xmlns:a16="http://schemas.microsoft.com/office/drawing/2014/main" id="{DFD1AC9B-6FB5-2340-B4DB-0F32E361A2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0064709D-8909-7A43-BD41-96E498C3FE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7" name="Obrázek 1">
            <a:extLst>
              <a:ext uri="{FF2B5EF4-FFF2-40B4-BE49-F238E27FC236}">
                <a16:creationId xmlns:a16="http://schemas.microsoft.com/office/drawing/2014/main" id="{61587C04-9F21-8E42-A24D-BFBADC9054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neconomicsense.org/2013/03/06/the-impact-of-increasing-the-minimum-wage-on-unemployment-no-evidence-of-it/"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neconomicsense.org/2013/03/06/the-impact-of-increasing-the-minimum-wage-on-unemployment-no-evidence-of-it/"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hyperlink" Target="https://www.coordinationproblem.org/2010/03/the-minimum-wage-and-unemployment.html"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21916/mlr.2014.12"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bls.gov/opub/mlr/2014/article/the-rise-in-women-share-of-nonfarm-employment.ht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l.gov/agencies/wb/data/latest-annual-data/employment-rates"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ol.gov/agencies/wb/data/latest-annual-data/employment-rates"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eurostat/web/products-eurostat-news/-/ddn-20220622-1" TargetMode="External"/><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data.worldbank.org/"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enanginstitute.org/wp-content/uploads/2018/04/april_27_2018_updated1_download.pdf"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enanginstitute.org/wp-content/uploads/2018/04/april_27_2018_updated1_download.pdf"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enanginstitute.org/wp-content/uploads/2018/04/april_27_2018_updated1_download.pd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conofact.org/is-black-employment-catching-up-with-white-employment"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voronoiapp.com/economy/Which-Global-Region-Has-The-Highest-Youth-Unemployment-Rate--2353#datase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linkedin.com/pulse/age-performance-paradox-employees-aged-45-over-less-likely-behbahani-ii7ce/" TargetMode="External"/><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epr.org/voxeu/columns/declining-business-dynamism-europe-role-shocks-market-power-and-responsiveness"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en-US">
                <a:effectLst/>
              </a:rPr>
              <a:t>Labor Market Imperfections </a:t>
            </a:r>
            <a:r>
              <a:rPr lang="en-GB" noProof="0" dirty="0"/>
              <a:t>/ Department of Public Economics</a:t>
            </a:r>
            <a:endParaRPr lang="en-GB" noProof="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DE708CC-0C3F-4567-9698-B54C0F35BD31}" type="slidenum">
              <a:rPr lang="en-GB" altLang="cs-CZ" noProof="0" smtClean="0"/>
              <a:pPr>
                <a:spcAft>
                  <a:spcPts val="600"/>
                </a:spcAft>
              </a:pPr>
              <a:t>1</a:t>
            </a:fld>
            <a:endParaRPr lang="en-GB" altLang="cs-CZ" noProof="0"/>
          </a:p>
        </p:txBody>
      </p:sp>
      <p:sp>
        <p:nvSpPr>
          <p:cNvPr id="12" name="Nadpis 11"/>
          <p:cNvSpPr>
            <a:spLocks noGrp="1"/>
          </p:cNvSpPr>
          <p:nvPr>
            <p:ph type="title"/>
          </p:nvPr>
        </p:nvSpPr>
        <p:spPr>
          <a:xfrm>
            <a:off x="398502" y="2900365"/>
            <a:ext cx="11361600" cy="1171580"/>
          </a:xfrm>
        </p:spPr>
        <p:txBody>
          <a:bodyPr anchor="t">
            <a:normAutofit/>
          </a:bodyPr>
          <a:lstStyle/>
          <a:p>
            <a:r>
              <a:rPr lang="en-US" sz="4100" dirty="0">
                <a:effectLst/>
              </a:rPr>
              <a:t>Labor Market Imperfections: Unemployment, Discrimination and Mobility</a:t>
            </a:r>
            <a:endParaRPr lang="cs-CZ" sz="4100" dirty="0"/>
          </a:p>
        </p:txBody>
      </p:sp>
      <p:sp>
        <p:nvSpPr>
          <p:cNvPr id="13" name="Podnadpis 12"/>
          <p:cNvSpPr>
            <a:spLocks noGrp="1"/>
          </p:cNvSpPr>
          <p:nvPr>
            <p:ph type="subTitle" idx="1"/>
          </p:nvPr>
        </p:nvSpPr>
        <p:spPr>
          <a:xfrm>
            <a:off x="398502" y="4116402"/>
            <a:ext cx="11361600" cy="1787784"/>
          </a:xfrm>
        </p:spPr>
        <p:txBody>
          <a:bodyPr anchor="t">
            <a:normAutofit/>
          </a:bodyPr>
          <a:lstStyle/>
          <a:p>
            <a:pPr>
              <a:spcAft>
                <a:spcPts val="600"/>
              </a:spcAft>
            </a:pPr>
            <a:r>
              <a:rPr lang="en-US" dirty="0"/>
              <a:t>Dinara Alpysbayeva</a:t>
            </a:r>
          </a:p>
          <a:p>
            <a:pPr>
              <a:spcAft>
                <a:spcPts val="600"/>
              </a:spcAft>
            </a:pPr>
            <a:endParaRPr lang="en-US" dirty="0"/>
          </a:p>
          <a:p>
            <a:pPr>
              <a:spcAft>
                <a:spcPts val="600"/>
              </a:spcAft>
            </a:pPr>
            <a:r>
              <a:rPr lang="en-US" sz="1600" dirty="0"/>
              <a:t>Dinara.Alpysbayeva@econ.muni.cz</a:t>
            </a:r>
            <a:endParaRPr lang="cs-CZ" sz="1600" dirty="0"/>
          </a:p>
        </p:txBody>
      </p:sp>
      <p:sp>
        <p:nvSpPr>
          <p:cNvPr id="5" name="TextBox 4">
            <a:extLst>
              <a:ext uri="{FF2B5EF4-FFF2-40B4-BE49-F238E27FC236}">
                <a16:creationId xmlns:a16="http://schemas.microsoft.com/office/drawing/2014/main" id="{1809342D-D1E4-59A0-D6F4-14792F93AAB1}"/>
              </a:ext>
            </a:extLst>
          </p:cNvPr>
          <p:cNvSpPr txBox="1"/>
          <p:nvPr/>
        </p:nvSpPr>
        <p:spPr>
          <a:xfrm>
            <a:off x="2725464" y="393321"/>
            <a:ext cx="7025508" cy="830997"/>
          </a:xfrm>
          <a:prstGeom prst="rect">
            <a:avLst/>
          </a:prstGeom>
          <a:noFill/>
        </p:spPr>
        <p:txBody>
          <a:bodyPr wrap="square">
            <a:spAutoFit/>
          </a:bodyPr>
          <a:lstStyle/>
          <a:p>
            <a:r>
              <a:rPr lang="en-US" sz="2400" b="1" dirty="0">
                <a:solidFill>
                  <a:schemeClr val="bg1">
                    <a:lumMod val="75000"/>
                  </a:schemeClr>
                </a:solidFill>
              </a:rPr>
              <a:t>Applied Research in Public Policy Making</a:t>
            </a:r>
            <a:br>
              <a:rPr lang="en-US" sz="2400" b="1" dirty="0">
                <a:solidFill>
                  <a:schemeClr val="bg1">
                    <a:lumMod val="75000"/>
                  </a:schemeClr>
                </a:solidFill>
              </a:rPr>
            </a:br>
            <a:r>
              <a:rPr lang="en-US" sz="2400" b="1" dirty="0">
                <a:solidFill>
                  <a:schemeClr val="bg1">
                    <a:lumMod val="75000"/>
                  </a:schemeClr>
                </a:solidFill>
              </a:rPr>
              <a:t>Fall 2024</a:t>
            </a:r>
            <a:endParaRPr lang="nb-NO" dirty="0"/>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F92844-E3E7-95A8-F7E5-2C607F12B0F9}"/>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Title 3">
            <a:extLst>
              <a:ext uri="{FF2B5EF4-FFF2-40B4-BE49-F238E27FC236}">
                <a16:creationId xmlns:a16="http://schemas.microsoft.com/office/drawing/2014/main" id="{4F232B2F-9691-DE83-788F-ADAF7733DDA6}"/>
              </a:ext>
            </a:extLst>
          </p:cNvPr>
          <p:cNvSpPr>
            <a:spLocks noGrp="1"/>
          </p:cNvSpPr>
          <p:nvPr>
            <p:ph type="title"/>
          </p:nvPr>
        </p:nvSpPr>
        <p:spPr>
          <a:xfrm>
            <a:off x="719400" y="539025"/>
            <a:ext cx="10753200" cy="451576"/>
          </a:xfrm>
        </p:spPr>
        <p:txBody>
          <a:bodyPr/>
          <a:lstStyle/>
          <a:p>
            <a:r>
              <a:rPr lang="en-US" dirty="0"/>
              <a:t>Does the theory hold in practice?</a:t>
            </a:r>
            <a:endParaRPr lang="nb-NO" dirty="0"/>
          </a:p>
        </p:txBody>
      </p:sp>
      <p:pic>
        <p:nvPicPr>
          <p:cNvPr id="7" name="Content Placeholder 6">
            <a:extLst>
              <a:ext uri="{FF2B5EF4-FFF2-40B4-BE49-F238E27FC236}">
                <a16:creationId xmlns:a16="http://schemas.microsoft.com/office/drawing/2014/main" id="{8FAA38CC-9ABA-35FC-E487-EE1B4D5A2D6A}"/>
              </a:ext>
            </a:extLst>
          </p:cNvPr>
          <p:cNvPicPr>
            <a:picLocks noGrp="1" noChangeAspect="1"/>
          </p:cNvPicPr>
          <p:nvPr>
            <p:ph idx="1"/>
          </p:nvPr>
        </p:nvPicPr>
        <p:blipFill>
          <a:blip r:embed="rId2"/>
          <a:stretch>
            <a:fillRect/>
          </a:stretch>
        </p:blipFill>
        <p:spPr>
          <a:xfrm>
            <a:off x="2191116" y="1072085"/>
            <a:ext cx="7081635" cy="5389637"/>
          </a:xfrm>
        </p:spPr>
      </p:pic>
      <p:sp>
        <p:nvSpPr>
          <p:cNvPr id="8" name="TextBox 7">
            <a:extLst>
              <a:ext uri="{FF2B5EF4-FFF2-40B4-BE49-F238E27FC236}">
                <a16:creationId xmlns:a16="http://schemas.microsoft.com/office/drawing/2014/main" id="{962259B9-A97F-F9F2-9579-582C7D0D00B4}"/>
              </a:ext>
            </a:extLst>
          </p:cNvPr>
          <p:cNvSpPr txBox="1"/>
          <p:nvPr/>
        </p:nvSpPr>
        <p:spPr>
          <a:xfrm>
            <a:off x="2428875" y="6354000"/>
            <a:ext cx="6197530" cy="215444"/>
          </a:xfrm>
          <a:prstGeom prst="rect">
            <a:avLst/>
          </a:prstGeom>
          <a:noFill/>
        </p:spPr>
        <p:txBody>
          <a:bodyPr wrap="none" rtlCol="0">
            <a:spAutoFit/>
          </a:bodyPr>
          <a:lstStyle/>
          <a:p>
            <a:pPr algn="l"/>
            <a:r>
              <a:rPr lang="en-US" sz="800" dirty="0">
                <a:latin typeface="+mn-lt"/>
              </a:rPr>
              <a:t>Source: </a:t>
            </a:r>
            <a:r>
              <a:rPr lang="en-US" sz="800" dirty="0">
                <a:latin typeface="+mn-lt"/>
                <a:hlinkClick r:id="rId3"/>
              </a:rPr>
              <a:t>https://aneconomicsense.org/2013/03/06/the-impact-of-increasing-the-minimum-wage-on-unemployment-no-evidence-of-it/</a:t>
            </a:r>
            <a:r>
              <a:rPr lang="en-US" sz="800" dirty="0">
                <a:latin typeface="+mn-lt"/>
              </a:rPr>
              <a:t> </a:t>
            </a:r>
            <a:endParaRPr lang="nb-NO" sz="800" dirty="0" err="1">
              <a:latin typeface="+mn-lt"/>
            </a:endParaRPr>
          </a:p>
        </p:txBody>
      </p:sp>
    </p:spTree>
    <p:extLst>
      <p:ext uri="{BB962C8B-B14F-4D97-AF65-F5344CB8AC3E}">
        <p14:creationId xmlns:p14="http://schemas.microsoft.com/office/powerpoint/2010/main" val="188450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F92844-E3E7-95A8-F7E5-2C607F12B0F9}"/>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4" name="Title 3">
            <a:extLst>
              <a:ext uri="{FF2B5EF4-FFF2-40B4-BE49-F238E27FC236}">
                <a16:creationId xmlns:a16="http://schemas.microsoft.com/office/drawing/2014/main" id="{4F232B2F-9691-DE83-788F-ADAF7733DDA6}"/>
              </a:ext>
            </a:extLst>
          </p:cNvPr>
          <p:cNvSpPr>
            <a:spLocks noGrp="1"/>
          </p:cNvSpPr>
          <p:nvPr>
            <p:ph type="title"/>
          </p:nvPr>
        </p:nvSpPr>
        <p:spPr>
          <a:xfrm>
            <a:off x="719400" y="539025"/>
            <a:ext cx="10753200" cy="451576"/>
          </a:xfrm>
        </p:spPr>
        <p:txBody>
          <a:bodyPr/>
          <a:lstStyle/>
          <a:p>
            <a:r>
              <a:rPr lang="en-US" dirty="0"/>
              <a:t>Does the theory hold in practice?</a:t>
            </a:r>
            <a:endParaRPr lang="nb-NO" dirty="0"/>
          </a:p>
        </p:txBody>
      </p:sp>
      <p:pic>
        <p:nvPicPr>
          <p:cNvPr id="7" name="Content Placeholder 6">
            <a:extLst>
              <a:ext uri="{FF2B5EF4-FFF2-40B4-BE49-F238E27FC236}">
                <a16:creationId xmlns:a16="http://schemas.microsoft.com/office/drawing/2014/main" id="{8FAA38CC-9ABA-35FC-E487-EE1B4D5A2D6A}"/>
              </a:ext>
            </a:extLst>
          </p:cNvPr>
          <p:cNvPicPr>
            <a:picLocks noGrp="1" noChangeAspect="1"/>
          </p:cNvPicPr>
          <p:nvPr>
            <p:ph idx="1"/>
          </p:nvPr>
        </p:nvPicPr>
        <p:blipFill>
          <a:blip r:embed="rId2"/>
          <a:stretch>
            <a:fillRect/>
          </a:stretch>
        </p:blipFill>
        <p:spPr>
          <a:xfrm>
            <a:off x="414000" y="1119383"/>
            <a:ext cx="4360442" cy="3318612"/>
          </a:xfrm>
        </p:spPr>
      </p:pic>
      <p:sp>
        <p:nvSpPr>
          <p:cNvPr id="8" name="TextBox 7">
            <a:extLst>
              <a:ext uri="{FF2B5EF4-FFF2-40B4-BE49-F238E27FC236}">
                <a16:creationId xmlns:a16="http://schemas.microsoft.com/office/drawing/2014/main" id="{962259B9-A97F-F9F2-9579-582C7D0D00B4}"/>
              </a:ext>
            </a:extLst>
          </p:cNvPr>
          <p:cNvSpPr txBox="1"/>
          <p:nvPr/>
        </p:nvSpPr>
        <p:spPr>
          <a:xfrm>
            <a:off x="540000" y="4223048"/>
            <a:ext cx="4024117" cy="338554"/>
          </a:xfrm>
          <a:prstGeom prst="rect">
            <a:avLst/>
          </a:prstGeom>
          <a:noFill/>
        </p:spPr>
        <p:txBody>
          <a:bodyPr wrap="square" rtlCol="0">
            <a:spAutoFit/>
          </a:bodyPr>
          <a:lstStyle/>
          <a:p>
            <a:pPr algn="l"/>
            <a:r>
              <a:rPr lang="en-US" sz="800" dirty="0">
                <a:latin typeface="+mn-lt"/>
              </a:rPr>
              <a:t>Source: </a:t>
            </a:r>
            <a:r>
              <a:rPr lang="en-US" sz="800" dirty="0">
                <a:latin typeface="+mn-lt"/>
                <a:hlinkClick r:id="rId3"/>
              </a:rPr>
              <a:t>https://aneconomicsense.org/2013/03/06/the-impact-of-increasing-the-minimum-wage-on-unemployment-no-evidence-of-it/</a:t>
            </a:r>
            <a:r>
              <a:rPr lang="en-US" sz="800" dirty="0">
                <a:latin typeface="+mn-lt"/>
              </a:rPr>
              <a:t> </a:t>
            </a:r>
            <a:endParaRPr lang="nb-NO" sz="800" dirty="0" err="1">
              <a:latin typeface="+mn-lt"/>
            </a:endParaRPr>
          </a:p>
        </p:txBody>
      </p:sp>
      <p:pic>
        <p:nvPicPr>
          <p:cNvPr id="2" name="Content Placeholder 6">
            <a:extLst>
              <a:ext uri="{FF2B5EF4-FFF2-40B4-BE49-F238E27FC236}">
                <a16:creationId xmlns:a16="http://schemas.microsoft.com/office/drawing/2014/main" id="{24066959-C363-A5D5-5212-9D99094A848A}"/>
              </a:ext>
            </a:extLst>
          </p:cNvPr>
          <p:cNvPicPr>
            <a:picLocks noChangeAspect="1"/>
          </p:cNvPicPr>
          <p:nvPr/>
        </p:nvPicPr>
        <p:blipFill>
          <a:blip r:embed="rId4"/>
          <a:stretch>
            <a:fillRect/>
          </a:stretch>
        </p:blipFill>
        <p:spPr>
          <a:xfrm>
            <a:off x="5897968" y="1119383"/>
            <a:ext cx="4636682" cy="5225616"/>
          </a:xfrm>
          <a:prstGeom prst="rect">
            <a:avLst/>
          </a:prstGeom>
        </p:spPr>
      </p:pic>
      <p:sp>
        <p:nvSpPr>
          <p:cNvPr id="5" name="TextBox 4">
            <a:extLst>
              <a:ext uri="{FF2B5EF4-FFF2-40B4-BE49-F238E27FC236}">
                <a16:creationId xmlns:a16="http://schemas.microsoft.com/office/drawing/2014/main" id="{47A98A8F-BFDA-96C4-AB91-A062C40338CD}"/>
              </a:ext>
            </a:extLst>
          </p:cNvPr>
          <p:cNvSpPr txBox="1"/>
          <p:nvPr/>
        </p:nvSpPr>
        <p:spPr>
          <a:xfrm>
            <a:off x="5857330" y="6276139"/>
            <a:ext cx="4717958" cy="215444"/>
          </a:xfrm>
          <a:prstGeom prst="rect">
            <a:avLst/>
          </a:prstGeom>
          <a:noFill/>
        </p:spPr>
        <p:txBody>
          <a:bodyPr wrap="none" rtlCol="0">
            <a:spAutoFit/>
          </a:bodyPr>
          <a:lstStyle/>
          <a:p>
            <a:pPr algn="l"/>
            <a:r>
              <a:rPr lang="en-US" sz="800" dirty="0">
                <a:latin typeface="+mn-lt"/>
              </a:rPr>
              <a:t>Source: </a:t>
            </a:r>
            <a:r>
              <a:rPr lang="en-US" sz="800" dirty="0">
                <a:latin typeface="+mn-lt"/>
                <a:hlinkClick r:id="rId5"/>
              </a:rPr>
              <a:t>https://www.coordinationproblem.org/2010/03/the-minimum-wage-and-unemployment.html</a:t>
            </a:r>
            <a:r>
              <a:rPr lang="en-US" sz="800" dirty="0">
                <a:latin typeface="+mn-lt"/>
              </a:rPr>
              <a:t> </a:t>
            </a:r>
            <a:endParaRPr lang="nb-NO" sz="800" dirty="0" err="1">
              <a:latin typeface="+mn-lt"/>
            </a:endParaRPr>
          </a:p>
        </p:txBody>
      </p:sp>
      <p:sp>
        <p:nvSpPr>
          <p:cNvPr id="6" name="Content Placeholder 4">
            <a:extLst>
              <a:ext uri="{FF2B5EF4-FFF2-40B4-BE49-F238E27FC236}">
                <a16:creationId xmlns:a16="http://schemas.microsoft.com/office/drawing/2014/main" id="{E27B33DB-B3F7-60D1-1127-EE642F9C478B}"/>
              </a:ext>
            </a:extLst>
          </p:cNvPr>
          <p:cNvSpPr txBox="1">
            <a:spLocks/>
          </p:cNvSpPr>
          <p:nvPr/>
        </p:nvSpPr>
        <p:spPr>
          <a:xfrm>
            <a:off x="720000" y="4863661"/>
            <a:ext cx="4636682" cy="1229711"/>
          </a:xfrm>
          <a:prstGeom prst="rect">
            <a:avLst/>
          </a:prstGeom>
        </p:spPr>
        <p:txBody>
          <a:bodyPr>
            <a:normAutofit fontScale="85000" lnSpcReduction="20000"/>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285750" indent="-285750">
              <a:spcAft>
                <a:spcPts val="600"/>
              </a:spcAft>
              <a:buFont typeface="Arial" panose="020B0604020202020204" pitchFamily="34" charset="0"/>
              <a:buChar char="•"/>
            </a:pPr>
            <a:r>
              <a:rPr lang="en-US" sz="1800" kern="0" dirty="0"/>
              <a:t>Not necessarily</a:t>
            </a:r>
          </a:p>
          <a:p>
            <a:pPr marL="285750" indent="-285750">
              <a:spcAft>
                <a:spcPts val="600"/>
              </a:spcAft>
              <a:buFont typeface="Arial" panose="020B0604020202020204" pitchFamily="34" charset="0"/>
              <a:buChar char="•"/>
            </a:pPr>
            <a:r>
              <a:rPr lang="en-US" sz="1800" kern="0" dirty="0"/>
              <a:t>Depends on ‘presentation’</a:t>
            </a:r>
          </a:p>
          <a:p>
            <a:pPr marL="285750" indent="-285750">
              <a:spcAft>
                <a:spcPts val="600"/>
              </a:spcAft>
              <a:buFont typeface="Arial" panose="020B0604020202020204" pitchFamily="34" charset="0"/>
              <a:buChar char="•"/>
            </a:pPr>
            <a:r>
              <a:rPr lang="en-US" sz="1800" kern="0" dirty="0"/>
              <a:t>Be critical</a:t>
            </a:r>
          </a:p>
          <a:p>
            <a:pPr marL="285750" indent="-285750">
              <a:spcAft>
                <a:spcPts val="600"/>
              </a:spcAft>
              <a:buFont typeface="Arial" panose="020B0604020202020204" pitchFamily="34" charset="0"/>
              <a:buChar char="•"/>
            </a:pPr>
            <a:r>
              <a:rPr lang="nb-NO" sz="1800" kern="0" dirty="0"/>
              <a:t>More </a:t>
            </a:r>
            <a:r>
              <a:rPr lang="nb-NO" sz="1800" kern="0" dirty="0" err="1"/>
              <a:t>on</a:t>
            </a:r>
            <a:r>
              <a:rPr lang="nb-NO" sz="1800" kern="0" dirty="0"/>
              <a:t> </a:t>
            </a:r>
            <a:r>
              <a:rPr lang="nb-NO" sz="1800" kern="0" dirty="0" err="1"/>
              <a:t>wages</a:t>
            </a:r>
            <a:r>
              <a:rPr lang="nb-NO" sz="1800" kern="0" dirty="0"/>
              <a:t> and </a:t>
            </a:r>
            <a:r>
              <a:rPr lang="nb-NO" sz="1800" kern="0" dirty="0" err="1"/>
              <a:t>rigidity</a:t>
            </a:r>
            <a:r>
              <a:rPr lang="nb-NO" sz="1800" kern="0" dirty="0"/>
              <a:t> in </a:t>
            </a:r>
            <a:r>
              <a:rPr lang="nb-NO" sz="1800" kern="0" dirty="0" err="1"/>
              <a:t>coming</a:t>
            </a:r>
            <a:r>
              <a:rPr lang="nb-NO" sz="1800" kern="0" dirty="0"/>
              <a:t> </a:t>
            </a:r>
            <a:r>
              <a:rPr lang="nb-NO" sz="1800" kern="0" dirty="0" err="1"/>
              <a:t>lectures</a:t>
            </a:r>
            <a:endParaRPr lang="nb-NO" sz="1800" kern="0" dirty="0"/>
          </a:p>
        </p:txBody>
      </p:sp>
    </p:spTree>
    <p:extLst>
      <p:ext uri="{BB962C8B-B14F-4D97-AF65-F5344CB8AC3E}">
        <p14:creationId xmlns:p14="http://schemas.microsoft.com/office/powerpoint/2010/main" val="2001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44695B-D582-9AA0-D45B-5F607A68C348}"/>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sp>
        <p:nvSpPr>
          <p:cNvPr id="4" name="Title 3">
            <a:extLst>
              <a:ext uri="{FF2B5EF4-FFF2-40B4-BE49-F238E27FC236}">
                <a16:creationId xmlns:a16="http://schemas.microsoft.com/office/drawing/2014/main" id="{55D83A92-5E7F-E37B-E4C9-E108CDE2672D}"/>
              </a:ext>
            </a:extLst>
          </p:cNvPr>
          <p:cNvSpPr>
            <a:spLocks noGrp="1"/>
          </p:cNvSpPr>
          <p:nvPr>
            <p:ph type="title"/>
          </p:nvPr>
        </p:nvSpPr>
        <p:spPr>
          <a:xfrm>
            <a:off x="720000" y="720000"/>
            <a:ext cx="10753200" cy="451576"/>
          </a:xfrm>
        </p:spPr>
        <p:txBody>
          <a:bodyPr/>
          <a:lstStyle/>
          <a:p>
            <a:r>
              <a:rPr lang="en-US" dirty="0"/>
              <a:t>What Is Unemployment?</a:t>
            </a:r>
            <a:endParaRPr lang="nb-NO" dirty="0"/>
          </a:p>
        </p:txBody>
      </p:sp>
      <p:sp>
        <p:nvSpPr>
          <p:cNvPr id="5" name="Content Placeholder 4">
            <a:extLst>
              <a:ext uri="{FF2B5EF4-FFF2-40B4-BE49-F238E27FC236}">
                <a16:creationId xmlns:a16="http://schemas.microsoft.com/office/drawing/2014/main" id="{A60F05A6-D624-C3ED-B96D-60BE289AF1DF}"/>
              </a:ext>
            </a:extLst>
          </p:cNvPr>
          <p:cNvSpPr>
            <a:spLocks noGrp="1"/>
          </p:cNvSpPr>
          <p:nvPr>
            <p:ph idx="1"/>
          </p:nvPr>
        </p:nvSpPr>
        <p:spPr/>
        <p:txBody>
          <a:bodyPr/>
          <a:lstStyle/>
          <a:p>
            <a:r>
              <a:rPr lang="en-US" dirty="0"/>
              <a:t>a situation where a person </a:t>
            </a:r>
            <a:r>
              <a:rPr lang="en-US" dirty="0">
                <a:solidFill>
                  <a:schemeClr val="tx2"/>
                </a:solidFill>
              </a:rPr>
              <a:t>actively searches</a:t>
            </a:r>
            <a:r>
              <a:rPr lang="en-US" dirty="0"/>
              <a:t> for employment but is unable to find work;</a:t>
            </a:r>
          </a:p>
          <a:p>
            <a:r>
              <a:rPr lang="en-US" dirty="0"/>
              <a:t>key measure of the health of the economy;</a:t>
            </a:r>
          </a:p>
          <a:p>
            <a:pPr lvl="1"/>
            <a:r>
              <a:rPr lang="en-US" dirty="0"/>
              <a:t>A low unemployment rate represents a strong economy while a high unemployment rate represents a weak economy.</a:t>
            </a:r>
          </a:p>
          <a:p>
            <a:r>
              <a:rPr lang="en-US" dirty="0"/>
              <a:t>The most frequently used measure of unemployment is the unemployment rate;</a:t>
            </a:r>
          </a:p>
          <a:p>
            <a:pPr lvl="1"/>
            <a:r>
              <a:rPr lang="en-US" dirty="0"/>
              <a:t>calculated by dividing the number of unemployed people by the number of people in the labor force</a:t>
            </a:r>
          </a:p>
          <a:p>
            <a:pPr lvl="2"/>
            <a:r>
              <a:rPr lang="en-US" dirty="0"/>
              <a:t>The </a:t>
            </a:r>
            <a:r>
              <a:rPr lang="en-US" dirty="0" err="1"/>
              <a:t>labour</a:t>
            </a:r>
            <a:r>
              <a:rPr lang="en-US" dirty="0"/>
              <a:t> force or workforce or economically active population, includes both employed (employees and self-employed) and unemployed people, </a:t>
            </a:r>
            <a:r>
              <a:rPr lang="en-US" u="sng" dirty="0"/>
              <a:t>but not</a:t>
            </a:r>
            <a:r>
              <a:rPr lang="en-US" dirty="0"/>
              <a:t> the economically inactive, such as pre-school children, school children, students and pensioners.</a:t>
            </a:r>
            <a:endParaRPr lang="nb-NO" dirty="0"/>
          </a:p>
        </p:txBody>
      </p:sp>
    </p:spTree>
    <p:extLst>
      <p:ext uri="{BB962C8B-B14F-4D97-AF65-F5344CB8AC3E}">
        <p14:creationId xmlns:p14="http://schemas.microsoft.com/office/powerpoint/2010/main" val="3186217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9DCC95-2819-130C-43BE-55762956DAE3}"/>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Title 3">
            <a:extLst>
              <a:ext uri="{FF2B5EF4-FFF2-40B4-BE49-F238E27FC236}">
                <a16:creationId xmlns:a16="http://schemas.microsoft.com/office/drawing/2014/main" id="{F57410A8-C690-B6E7-C742-452E75CB405D}"/>
              </a:ext>
            </a:extLst>
          </p:cNvPr>
          <p:cNvSpPr>
            <a:spLocks noGrp="1"/>
          </p:cNvSpPr>
          <p:nvPr>
            <p:ph type="title"/>
          </p:nvPr>
        </p:nvSpPr>
        <p:spPr/>
        <p:txBody>
          <a:bodyPr/>
          <a:lstStyle/>
          <a:p>
            <a:r>
              <a:rPr lang="nb-NO" dirty="0"/>
              <a:t>Types </a:t>
            </a:r>
            <a:r>
              <a:rPr lang="nb-NO" dirty="0" err="1"/>
              <a:t>of</a:t>
            </a:r>
            <a:r>
              <a:rPr lang="nb-NO" dirty="0"/>
              <a:t> </a:t>
            </a:r>
            <a:r>
              <a:rPr lang="nb-NO" dirty="0" err="1"/>
              <a:t>Unemployment</a:t>
            </a:r>
            <a:r>
              <a:rPr lang="nb-NO" dirty="0"/>
              <a:t> </a:t>
            </a:r>
          </a:p>
        </p:txBody>
      </p:sp>
      <p:graphicFrame>
        <p:nvGraphicFramePr>
          <p:cNvPr id="6" name="Content Placeholder 5">
            <a:extLst>
              <a:ext uri="{FF2B5EF4-FFF2-40B4-BE49-F238E27FC236}">
                <a16:creationId xmlns:a16="http://schemas.microsoft.com/office/drawing/2014/main" id="{C31CF27F-C52C-10C9-446E-F51F63BD9C7B}"/>
              </a:ext>
            </a:extLst>
          </p:cNvPr>
          <p:cNvGraphicFramePr>
            <a:graphicFrameLocks noGrp="1"/>
          </p:cNvGraphicFramePr>
          <p:nvPr>
            <p:ph idx="1"/>
            <p:extLst>
              <p:ext uri="{D42A27DB-BD31-4B8C-83A1-F6EECF244321}">
                <p14:modId xmlns:p14="http://schemas.microsoft.com/office/powerpoint/2010/main" val="4208560054"/>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044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0B6100-21E2-BECB-BA02-D35E91E85CCE}"/>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pic>
        <p:nvPicPr>
          <p:cNvPr id="1026" name="Picture 2">
            <a:extLst>
              <a:ext uri="{FF2B5EF4-FFF2-40B4-BE49-F238E27FC236}">
                <a16:creationId xmlns:a16="http://schemas.microsoft.com/office/drawing/2014/main" id="{09B523A1-5F24-68CB-3CAE-92ED403539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6974" y="485956"/>
            <a:ext cx="6790514" cy="54135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868FA7-AE74-32AD-5C56-2CE4ABDA6B26}"/>
              </a:ext>
            </a:extLst>
          </p:cNvPr>
          <p:cNvSpPr txBox="1"/>
          <p:nvPr/>
        </p:nvSpPr>
        <p:spPr>
          <a:xfrm>
            <a:off x="2208850" y="5899505"/>
            <a:ext cx="7520366" cy="553998"/>
          </a:xfrm>
          <a:prstGeom prst="rect">
            <a:avLst/>
          </a:prstGeom>
          <a:noFill/>
        </p:spPr>
        <p:txBody>
          <a:bodyPr wrap="square" rtlCol="0">
            <a:spAutoFit/>
          </a:bodyPr>
          <a:lstStyle/>
          <a:p>
            <a:pPr algn="l"/>
            <a:r>
              <a:rPr lang="en-US" sz="1000" i="1" dirty="0"/>
              <a:t>Source</a:t>
            </a:r>
            <a:r>
              <a:rPr lang="en-US" sz="1000" dirty="0"/>
              <a:t>: Catherine A. Wood, "The rise in women’s share of nonfarm employment during the 2007–2009 recession: a historical perspective," Monthly Labor Review, U.S. Bureau of Labor Statistics, April 2014, </a:t>
            </a:r>
            <a:r>
              <a:rPr lang="en-US" sz="1000" dirty="0">
                <a:solidFill>
                  <a:schemeClr val="tx2"/>
                </a:solidFill>
                <a:hlinkClick r:id="rId3">
                  <a:extLst>
                    <a:ext uri="{A12FA001-AC4F-418D-AE19-62706E023703}">
                      <ahyp:hlinkClr xmlns:ahyp="http://schemas.microsoft.com/office/drawing/2018/hyperlinkcolor" val="tx"/>
                    </a:ext>
                  </a:extLst>
                </a:hlinkClick>
              </a:rPr>
              <a:t>https://doi.org/10.21916/mlr.2014.12</a:t>
            </a:r>
            <a:r>
              <a:rPr lang="en-US" sz="1000" dirty="0">
                <a:solidFill>
                  <a:schemeClr val="tx2"/>
                </a:solidFill>
              </a:rPr>
              <a:t> </a:t>
            </a:r>
          </a:p>
          <a:p>
            <a:pPr algn="l"/>
            <a:r>
              <a:rPr lang="en-US" sz="1000" dirty="0"/>
              <a:t>Accessed from: </a:t>
            </a:r>
            <a:r>
              <a:rPr lang="en-US" sz="1000" dirty="0">
                <a:solidFill>
                  <a:schemeClr val="tx2"/>
                </a:solidFill>
                <a:hlinkClick r:id="rId4">
                  <a:extLst>
                    <a:ext uri="{A12FA001-AC4F-418D-AE19-62706E023703}">
                      <ahyp:hlinkClr xmlns:ahyp="http://schemas.microsoft.com/office/drawing/2018/hyperlinkcolor" val="tx"/>
                    </a:ext>
                  </a:extLst>
                </a:hlinkClick>
              </a:rPr>
              <a:t>https://www.bls.gov/opub/mlr/2014/article/the-rise-in-women-share-of-nonfarm-employment.htm</a:t>
            </a:r>
            <a:endParaRPr lang="en-US" sz="1000" dirty="0">
              <a:solidFill>
                <a:schemeClr val="tx2"/>
              </a:solidFill>
            </a:endParaRPr>
          </a:p>
        </p:txBody>
      </p:sp>
      <p:sp>
        <p:nvSpPr>
          <p:cNvPr id="2" name="TextBox 1">
            <a:extLst>
              <a:ext uri="{FF2B5EF4-FFF2-40B4-BE49-F238E27FC236}">
                <a16:creationId xmlns:a16="http://schemas.microsoft.com/office/drawing/2014/main" id="{E3CEA392-7C7E-B813-1ED4-9023936E3C48}"/>
              </a:ext>
            </a:extLst>
          </p:cNvPr>
          <p:cNvSpPr txBox="1"/>
          <p:nvPr/>
        </p:nvSpPr>
        <p:spPr>
          <a:xfrm>
            <a:off x="9492733" y="1820917"/>
            <a:ext cx="2544239" cy="1754326"/>
          </a:xfrm>
          <a:prstGeom prst="rect">
            <a:avLst/>
          </a:prstGeom>
          <a:noFill/>
        </p:spPr>
        <p:txBody>
          <a:bodyPr wrap="square" rtlCol="0">
            <a:spAutoFit/>
          </a:bodyPr>
          <a:lstStyle/>
          <a:p>
            <a:pPr marL="457200" indent="-457200" algn="l">
              <a:buFont typeface="Arial" panose="020B0604020202020204" pitchFamily="34" charset="0"/>
              <a:buChar char="•"/>
            </a:pPr>
            <a:r>
              <a:rPr lang="en-US" sz="1200" dirty="0">
                <a:latin typeface="+mn-lt"/>
              </a:rPr>
              <a:t>Cyclical (un)employment</a:t>
            </a:r>
          </a:p>
          <a:p>
            <a:pPr marL="914400" lvl="1" indent="-457200">
              <a:buFont typeface="Arial" panose="020B0604020202020204" pitchFamily="34" charset="0"/>
              <a:buChar char="•"/>
            </a:pPr>
            <a:r>
              <a:rPr lang="en-US" sz="1200" dirty="0">
                <a:latin typeface="+mn-lt"/>
              </a:rPr>
              <a:t>drop in employment during recessions</a:t>
            </a:r>
          </a:p>
          <a:p>
            <a:pPr marL="457200" indent="-457200" algn="l">
              <a:buFont typeface="Arial" panose="020B0604020202020204" pitchFamily="34" charset="0"/>
              <a:buChar char="•"/>
            </a:pPr>
            <a:r>
              <a:rPr lang="en-US" sz="1200" dirty="0">
                <a:latin typeface="+mn-lt"/>
              </a:rPr>
              <a:t>Structural (un)employment</a:t>
            </a:r>
          </a:p>
          <a:p>
            <a:pPr marL="914400" lvl="1" indent="-457200">
              <a:buFont typeface="Arial" panose="020B0604020202020204" pitchFamily="34" charset="0"/>
              <a:buChar char="•"/>
            </a:pPr>
            <a:r>
              <a:rPr lang="en-US" sz="1200" dirty="0">
                <a:latin typeface="+mn-lt"/>
              </a:rPr>
              <a:t>declining employment trend in industries, increasing trend in trade/services</a:t>
            </a:r>
            <a:endParaRPr lang="nb-NO" sz="1200" dirty="0" err="1">
              <a:latin typeface="+mn-lt"/>
            </a:endParaRPr>
          </a:p>
        </p:txBody>
      </p:sp>
    </p:spTree>
    <p:extLst>
      <p:ext uri="{BB962C8B-B14F-4D97-AF65-F5344CB8AC3E}">
        <p14:creationId xmlns:p14="http://schemas.microsoft.com/office/powerpoint/2010/main" val="7707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34DCE5-2230-E406-4F8D-5AD18F9C7394}"/>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pic>
        <p:nvPicPr>
          <p:cNvPr id="7" name="Content Placeholder 6">
            <a:extLst>
              <a:ext uri="{FF2B5EF4-FFF2-40B4-BE49-F238E27FC236}">
                <a16:creationId xmlns:a16="http://schemas.microsoft.com/office/drawing/2014/main" id="{CECD63C2-54AF-8AA8-55BD-DF4F8A5B2BF0}"/>
              </a:ext>
            </a:extLst>
          </p:cNvPr>
          <p:cNvPicPr>
            <a:picLocks noGrp="1" noChangeAspect="1"/>
          </p:cNvPicPr>
          <p:nvPr>
            <p:ph idx="1"/>
          </p:nvPr>
        </p:nvPicPr>
        <p:blipFill>
          <a:blip r:embed="rId2"/>
          <a:stretch>
            <a:fillRect/>
          </a:stretch>
        </p:blipFill>
        <p:spPr>
          <a:xfrm>
            <a:off x="3488922" y="265659"/>
            <a:ext cx="5214155" cy="5962341"/>
          </a:xfrm>
        </p:spPr>
      </p:pic>
      <p:sp>
        <p:nvSpPr>
          <p:cNvPr id="8" name="TextBox 7">
            <a:extLst>
              <a:ext uri="{FF2B5EF4-FFF2-40B4-BE49-F238E27FC236}">
                <a16:creationId xmlns:a16="http://schemas.microsoft.com/office/drawing/2014/main" id="{0476D5F7-39AD-8267-7327-EE9132EBFABC}"/>
              </a:ext>
            </a:extLst>
          </p:cNvPr>
          <p:cNvSpPr txBox="1"/>
          <p:nvPr/>
        </p:nvSpPr>
        <p:spPr>
          <a:xfrm>
            <a:off x="3488922" y="6228000"/>
            <a:ext cx="5005854" cy="400110"/>
          </a:xfrm>
          <a:prstGeom prst="rect">
            <a:avLst/>
          </a:prstGeom>
          <a:noFill/>
        </p:spPr>
        <p:txBody>
          <a:bodyPr wrap="square" rtlCol="0">
            <a:spAutoFit/>
          </a:bodyPr>
          <a:lstStyle/>
          <a:p>
            <a:pPr algn="l"/>
            <a:r>
              <a:rPr lang="en-US" sz="1000" i="1" dirty="0"/>
              <a:t>Source</a:t>
            </a:r>
            <a:r>
              <a:rPr lang="en-US" sz="1000" dirty="0"/>
              <a:t>: Feist, Lisa. Imbalances between supply and demand: Recent causes of </a:t>
            </a:r>
            <a:r>
              <a:rPr lang="en-US" sz="1000" dirty="0" err="1"/>
              <a:t>labour</a:t>
            </a:r>
            <a:r>
              <a:rPr lang="en-US" sz="1000" dirty="0"/>
              <a:t> shortages in advanced economies. No. 115. ILO Working Paper, 2024.</a:t>
            </a:r>
            <a:endParaRPr lang="nb-NO" sz="1000" dirty="0" err="1"/>
          </a:p>
        </p:txBody>
      </p:sp>
      <p:sp>
        <p:nvSpPr>
          <p:cNvPr id="2" name="TextBox 1">
            <a:extLst>
              <a:ext uri="{FF2B5EF4-FFF2-40B4-BE49-F238E27FC236}">
                <a16:creationId xmlns:a16="http://schemas.microsoft.com/office/drawing/2014/main" id="{08CDFD26-78B7-D881-C525-B1C3F5263E8F}"/>
              </a:ext>
            </a:extLst>
          </p:cNvPr>
          <p:cNvSpPr txBox="1"/>
          <p:nvPr/>
        </p:nvSpPr>
        <p:spPr>
          <a:xfrm>
            <a:off x="8852338" y="3049149"/>
            <a:ext cx="3076483" cy="523220"/>
          </a:xfrm>
          <a:prstGeom prst="rect">
            <a:avLst/>
          </a:prstGeom>
          <a:noFill/>
        </p:spPr>
        <p:txBody>
          <a:bodyPr wrap="none" rtlCol="0">
            <a:spAutoFit/>
          </a:bodyPr>
          <a:lstStyle/>
          <a:p>
            <a:pPr marL="457200" indent="-457200" algn="l">
              <a:buFont typeface="Arial" panose="020B0604020202020204" pitchFamily="34" charset="0"/>
              <a:buChar char="•"/>
            </a:pPr>
            <a:r>
              <a:rPr lang="en-US" sz="1400" dirty="0">
                <a:latin typeface="+mn-lt"/>
              </a:rPr>
              <a:t>Structural change</a:t>
            </a:r>
          </a:p>
          <a:p>
            <a:pPr marL="914400" lvl="1" indent="-457200">
              <a:buFont typeface="Arial" panose="020B0604020202020204" pitchFamily="34" charset="0"/>
              <a:buChar char="•"/>
            </a:pPr>
            <a:r>
              <a:rPr lang="en-US" sz="1400" dirty="0">
                <a:latin typeface="+mn-lt"/>
              </a:rPr>
              <a:t>Increase in demand in IT</a:t>
            </a:r>
            <a:endParaRPr lang="nb-NO" sz="1400" dirty="0" err="1">
              <a:latin typeface="+mn-lt"/>
            </a:endParaRPr>
          </a:p>
        </p:txBody>
      </p:sp>
    </p:spTree>
    <p:extLst>
      <p:ext uri="{BB962C8B-B14F-4D97-AF65-F5344CB8AC3E}">
        <p14:creationId xmlns:p14="http://schemas.microsoft.com/office/powerpoint/2010/main" val="125983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5BCEE5-2D9B-06D3-E035-CDCFB09E700E}"/>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pic>
        <p:nvPicPr>
          <p:cNvPr id="7" name="Content Placeholder 6" descr="A graph of different colored columns&#10;&#10;Description automatically generated">
            <a:extLst>
              <a:ext uri="{FF2B5EF4-FFF2-40B4-BE49-F238E27FC236}">
                <a16:creationId xmlns:a16="http://schemas.microsoft.com/office/drawing/2014/main" id="{3EC42C92-3E28-3373-54DD-09ADEAF150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8084" y="393826"/>
            <a:ext cx="6915831" cy="5458333"/>
          </a:xfrm>
        </p:spPr>
      </p:pic>
      <p:sp>
        <p:nvSpPr>
          <p:cNvPr id="8" name="TextBox 7">
            <a:extLst>
              <a:ext uri="{FF2B5EF4-FFF2-40B4-BE49-F238E27FC236}">
                <a16:creationId xmlns:a16="http://schemas.microsoft.com/office/drawing/2014/main" id="{7E310A94-4D42-1C96-7D58-227139510297}"/>
              </a:ext>
            </a:extLst>
          </p:cNvPr>
          <p:cNvSpPr txBox="1"/>
          <p:nvPr/>
        </p:nvSpPr>
        <p:spPr>
          <a:xfrm>
            <a:off x="2999232" y="6012556"/>
            <a:ext cx="4006225" cy="215444"/>
          </a:xfrm>
          <a:prstGeom prst="rect">
            <a:avLst/>
          </a:prstGeom>
          <a:noFill/>
        </p:spPr>
        <p:txBody>
          <a:bodyPr wrap="none" rtlCol="0">
            <a:spAutoFit/>
          </a:bodyPr>
          <a:lstStyle/>
          <a:p>
            <a:pPr algn="l"/>
            <a:r>
              <a:rPr lang="en-US" sz="800" i="1" dirty="0">
                <a:latin typeface="+mn-lt"/>
              </a:rPr>
              <a:t>Source</a:t>
            </a:r>
            <a:r>
              <a:rPr lang="en-US" sz="800" dirty="0">
                <a:latin typeface="+mn-lt"/>
              </a:rPr>
              <a:t>: </a:t>
            </a:r>
            <a:r>
              <a:rPr lang="en-US" sz="800" dirty="0">
                <a:latin typeface="+mn-lt"/>
                <a:hlinkClick r:id="rId3"/>
              </a:rPr>
              <a:t>https://www.dol.gov/agencies/wb/data/latest-annual-data/employment-rates</a:t>
            </a:r>
            <a:r>
              <a:rPr lang="en-US" sz="800" dirty="0">
                <a:latin typeface="+mn-lt"/>
              </a:rPr>
              <a:t> </a:t>
            </a:r>
            <a:endParaRPr lang="nb-NO" sz="800" dirty="0" err="1">
              <a:latin typeface="+mn-lt"/>
            </a:endParaRPr>
          </a:p>
        </p:txBody>
      </p:sp>
    </p:spTree>
    <p:extLst>
      <p:ext uri="{BB962C8B-B14F-4D97-AF65-F5344CB8AC3E}">
        <p14:creationId xmlns:p14="http://schemas.microsoft.com/office/powerpoint/2010/main" val="95777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83DA9-829B-434A-AF91-98A43C2717BA}"/>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pic>
        <p:nvPicPr>
          <p:cNvPr id="7" name="Content Placeholder 6" descr="A graph of different colored rectangles&#10;&#10;Description automatically generated">
            <a:extLst>
              <a:ext uri="{FF2B5EF4-FFF2-40B4-BE49-F238E27FC236}">
                <a16:creationId xmlns:a16="http://schemas.microsoft.com/office/drawing/2014/main" id="{E6835793-669E-4A7C-12E2-C0DFC8A000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4520" y="668146"/>
            <a:ext cx="6396166" cy="5385181"/>
          </a:xfrm>
        </p:spPr>
      </p:pic>
      <p:sp>
        <p:nvSpPr>
          <p:cNvPr id="8" name="TextBox 7">
            <a:extLst>
              <a:ext uri="{FF2B5EF4-FFF2-40B4-BE49-F238E27FC236}">
                <a16:creationId xmlns:a16="http://schemas.microsoft.com/office/drawing/2014/main" id="{CA5ACB76-D667-B74C-F7FC-D659018D29DA}"/>
              </a:ext>
            </a:extLst>
          </p:cNvPr>
          <p:cNvSpPr txBox="1"/>
          <p:nvPr/>
        </p:nvSpPr>
        <p:spPr>
          <a:xfrm>
            <a:off x="2999232" y="6354000"/>
            <a:ext cx="4006225" cy="215444"/>
          </a:xfrm>
          <a:prstGeom prst="rect">
            <a:avLst/>
          </a:prstGeom>
          <a:noFill/>
        </p:spPr>
        <p:txBody>
          <a:bodyPr wrap="none" rtlCol="0">
            <a:spAutoFit/>
          </a:bodyPr>
          <a:lstStyle/>
          <a:p>
            <a:pPr algn="l"/>
            <a:r>
              <a:rPr lang="en-US" sz="800" i="1" dirty="0">
                <a:latin typeface="+mn-lt"/>
              </a:rPr>
              <a:t>Source</a:t>
            </a:r>
            <a:r>
              <a:rPr lang="en-US" sz="800" dirty="0">
                <a:latin typeface="+mn-lt"/>
              </a:rPr>
              <a:t>: </a:t>
            </a:r>
            <a:r>
              <a:rPr lang="en-US" sz="800" dirty="0">
                <a:latin typeface="+mn-lt"/>
                <a:hlinkClick r:id="rId3"/>
              </a:rPr>
              <a:t>https://www.dol.gov/agencies/wb/data/latest-annual-data/employment-rates</a:t>
            </a:r>
            <a:r>
              <a:rPr lang="en-US" sz="800" dirty="0">
                <a:latin typeface="+mn-lt"/>
              </a:rPr>
              <a:t> </a:t>
            </a:r>
            <a:endParaRPr lang="nb-NO" sz="800" dirty="0" err="1">
              <a:latin typeface="+mn-lt"/>
            </a:endParaRPr>
          </a:p>
        </p:txBody>
      </p:sp>
    </p:spTree>
    <p:extLst>
      <p:ext uri="{BB962C8B-B14F-4D97-AF65-F5344CB8AC3E}">
        <p14:creationId xmlns:p14="http://schemas.microsoft.com/office/powerpoint/2010/main" val="1248445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35A4DB-DB15-6A9C-CBD5-1B4EE013D0DD}"/>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en-GB" altLang="cs-CZ" noProof="0" smtClean="0"/>
              <a:pPr>
                <a:spcAft>
                  <a:spcPts val="600"/>
                </a:spcAft>
              </a:pPr>
              <a:t>18</a:t>
            </a:fld>
            <a:endParaRPr lang="en-GB" altLang="cs-CZ" noProof="0"/>
          </a:p>
        </p:txBody>
      </p:sp>
      <p:sp>
        <p:nvSpPr>
          <p:cNvPr id="4" name="Title 3">
            <a:extLst>
              <a:ext uri="{FF2B5EF4-FFF2-40B4-BE49-F238E27FC236}">
                <a16:creationId xmlns:a16="http://schemas.microsoft.com/office/drawing/2014/main" id="{0FADF3E7-5F99-3ECF-2895-B403CE3A90C2}"/>
              </a:ext>
            </a:extLst>
          </p:cNvPr>
          <p:cNvSpPr>
            <a:spLocks noGrp="1"/>
          </p:cNvSpPr>
          <p:nvPr>
            <p:ph type="title"/>
          </p:nvPr>
        </p:nvSpPr>
        <p:spPr>
          <a:xfrm>
            <a:off x="720000" y="720000"/>
            <a:ext cx="10753200" cy="451576"/>
          </a:xfrm>
        </p:spPr>
        <p:txBody>
          <a:bodyPr anchor="t">
            <a:normAutofit fontScale="90000"/>
          </a:bodyPr>
          <a:lstStyle/>
          <a:p>
            <a:r>
              <a:rPr lang="en-US" dirty="0"/>
              <a:t>Discrimination</a:t>
            </a:r>
            <a:endParaRPr lang="nb-NO" dirty="0"/>
          </a:p>
        </p:txBody>
      </p:sp>
      <p:graphicFrame>
        <p:nvGraphicFramePr>
          <p:cNvPr id="7" name="Content Placeholder 4">
            <a:extLst>
              <a:ext uri="{FF2B5EF4-FFF2-40B4-BE49-F238E27FC236}">
                <a16:creationId xmlns:a16="http://schemas.microsoft.com/office/drawing/2014/main" id="{F9C4916E-7590-20D5-956F-8C2A929DCA79}"/>
              </a:ext>
            </a:extLst>
          </p:cNvPr>
          <p:cNvGraphicFramePr>
            <a:graphicFrameLocks noGrp="1"/>
          </p:cNvGraphicFramePr>
          <p:nvPr>
            <p:ph idx="1"/>
            <p:extLst>
              <p:ext uri="{D42A27DB-BD31-4B8C-83A1-F6EECF244321}">
                <p14:modId xmlns:p14="http://schemas.microsoft.com/office/powerpoint/2010/main" val="2698420806"/>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7282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EB4BFF-4323-9573-B430-8B8BDDCEB966}"/>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en-GB" altLang="cs-CZ" noProof="0" smtClean="0"/>
              <a:pPr>
                <a:spcAft>
                  <a:spcPts val="600"/>
                </a:spcAft>
              </a:pPr>
              <a:t>19</a:t>
            </a:fld>
            <a:endParaRPr lang="en-GB" altLang="cs-CZ" noProof="0"/>
          </a:p>
        </p:txBody>
      </p:sp>
      <p:sp>
        <p:nvSpPr>
          <p:cNvPr id="5" name="Title 4">
            <a:extLst>
              <a:ext uri="{FF2B5EF4-FFF2-40B4-BE49-F238E27FC236}">
                <a16:creationId xmlns:a16="http://schemas.microsoft.com/office/drawing/2014/main" id="{C6A5B3F9-8E51-2666-B49F-BA0C6385090C}"/>
              </a:ext>
            </a:extLst>
          </p:cNvPr>
          <p:cNvSpPr>
            <a:spLocks noGrp="1"/>
          </p:cNvSpPr>
          <p:nvPr>
            <p:ph type="title"/>
          </p:nvPr>
        </p:nvSpPr>
        <p:spPr>
          <a:xfrm>
            <a:off x="398502" y="2900365"/>
            <a:ext cx="5246518" cy="1171580"/>
          </a:xfrm>
        </p:spPr>
        <p:txBody>
          <a:bodyPr anchor="t">
            <a:normAutofit/>
          </a:bodyPr>
          <a:lstStyle/>
          <a:p>
            <a:r>
              <a:rPr lang="en-US" dirty="0"/>
              <a:t>Gender Discrimination</a:t>
            </a:r>
            <a:endParaRPr lang="nb-NO" dirty="0"/>
          </a:p>
        </p:txBody>
      </p:sp>
      <p:pic>
        <p:nvPicPr>
          <p:cNvPr id="3074" name="Picture 2" descr="Infographics: People outside the labour force not seeking employment, by sex and main reason, age group 25-54, in % of total population, 2021">
            <a:extLst>
              <a:ext uri="{FF2B5EF4-FFF2-40B4-BE49-F238E27FC236}">
                <a16:creationId xmlns:a16="http://schemas.microsoft.com/office/drawing/2014/main" id="{4BA725C9-6DC3-D6A2-0D1A-F985338870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71472" y="0"/>
            <a:ext cx="7020528" cy="7020528"/>
          </a:xfrm>
          <a:prstGeom prst="rect">
            <a:avLst/>
          </a:prstGeom>
          <a:solidFill>
            <a:srgbClr val="FFFFFF"/>
          </a:solidFill>
        </p:spPr>
      </p:pic>
      <p:sp>
        <p:nvSpPr>
          <p:cNvPr id="7" name="TextBox 6">
            <a:extLst>
              <a:ext uri="{FF2B5EF4-FFF2-40B4-BE49-F238E27FC236}">
                <a16:creationId xmlns:a16="http://schemas.microsoft.com/office/drawing/2014/main" id="{B69A2511-1CA2-B4F7-0F1C-0F2A0542DD89}"/>
              </a:ext>
            </a:extLst>
          </p:cNvPr>
          <p:cNvSpPr txBox="1"/>
          <p:nvPr/>
        </p:nvSpPr>
        <p:spPr>
          <a:xfrm>
            <a:off x="5093208" y="6480000"/>
            <a:ext cx="4062331" cy="215444"/>
          </a:xfrm>
          <a:prstGeom prst="rect">
            <a:avLst/>
          </a:prstGeom>
          <a:noFill/>
        </p:spPr>
        <p:txBody>
          <a:bodyPr wrap="none" rtlCol="0">
            <a:spAutoFit/>
          </a:bodyPr>
          <a:lstStyle/>
          <a:p>
            <a:pPr algn="l"/>
            <a:r>
              <a:rPr lang="en-US" sz="800" dirty="0">
                <a:latin typeface="+mn-lt"/>
              </a:rPr>
              <a:t>Source: </a:t>
            </a:r>
            <a:r>
              <a:rPr lang="en-US" sz="800" dirty="0">
                <a:latin typeface="+mn-lt"/>
                <a:hlinkClick r:id="rId3"/>
              </a:rPr>
              <a:t>https://ec.europa.eu/eurostat/web/products-eurostat-news/-/ddn-20220622-1</a:t>
            </a:r>
            <a:r>
              <a:rPr lang="en-US" sz="800" dirty="0">
                <a:latin typeface="+mn-lt"/>
              </a:rPr>
              <a:t> </a:t>
            </a:r>
            <a:endParaRPr lang="nb-NO" sz="800" dirty="0" err="1">
              <a:latin typeface="+mn-lt"/>
            </a:endParaRPr>
          </a:p>
        </p:txBody>
      </p:sp>
    </p:spTree>
    <p:extLst>
      <p:ext uri="{BB962C8B-B14F-4D97-AF65-F5344CB8AC3E}">
        <p14:creationId xmlns:p14="http://schemas.microsoft.com/office/powerpoint/2010/main" val="155782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A67FBD-0BC6-F72D-1DD5-1E2A7195E7D4}"/>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graphicFrame>
        <p:nvGraphicFramePr>
          <p:cNvPr id="6" name="Content Placeholder 3">
            <a:extLst>
              <a:ext uri="{FF2B5EF4-FFF2-40B4-BE49-F238E27FC236}">
                <a16:creationId xmlns:a16="http://schemas.microsoft.com/office/drawing/2014/main" id="{F59DB301-6BFE-23E5-96A5-25EDA8751DAC}"/>
              </a:ext>
            </a:extLst>
          </p:cNvPr>
          <p:cNvGraphicFramePr>
            <a:graphicFrameLocks noGrp="1"/>
          </p:cNvGraphicFramePr>
          <p:nvPr>
            <p:ph idx="1"/>
            <p:extLst>
              <p:ext uri="{D42A27DB-BD31-4B8C-83A1-F6EECF244321}">
                <p14:modId xmlns:p14="http://schemas.microsoft.com/office/powerpoint/2010/main" val="4147784947"/>
              </p:ext>
            </p:extLst>
          </p:nvPr>
        </p:nvGraphicFramePr>
        <p:xfrm>
          <a:off x="1507503" y="641022"/>
          <a:ext cx="9022237" cy="48076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219E1FF-C1E0-5AD7-189C-68A769307C12}"/>
              </a:ext>
            </a:extLst>
          </p:cNvPr>
          <p:cNvSpPr txBox="1"/>
          <p:nvPr/>
        </p:nvSpPr>
        <p:spPr>
          <a:xfrm>
            <a:off x="1507503" y="5522599"/>
            <a:ext cx="7103227" cy="261610"/>
          </a:xfrm>
          <a:prstGeom prst="rect">
            <a:avLst/>
          </a:prstGeom>
          <a:noFill/>
        </p:spPr>
        <p:txBody>
          <a:bodyPr wrap="none" rtlCol="0">
            <a:spAutoFit/>
          </a:bodyPr>
          <a:lstStyle/>
          <a:p>
            <a:r>
              <a:rPr lang="en-US" sz="1100" dirty="0"/>
              <a:t>Adapted from World Bank Open Data (</a:t>
            </a:r>
            <a:r>
              <a:rPr lang="en-US" sz="1100" dirty="0">
                <a:hlinkClick r:id="rId3"/>
              </a:rPr>
              <a:t>https://data.worldbank.org/</a:t>
            </a:r>
            <a:r>
              <a:rPr lang="en-US" sz="1100" dirty="0"/>
              <a:t>). </a:t>
            </a:r>
            <a:r>
              <a:rPr lang="en-US" sz="1100" i="1" dirty="0"/>
              <a:t>Source</a:t>
            </a:r>
            <a:r>
              <a:rPr lang="en-US" sz="1100" dirty="0"/>
              <a:t>: </a:t>
            </a:r>
            <a:r>
              <a:rPr lang="nb-NO" sz="1100" dirty="0"/>
              <a:t>International Labour Organization</a:t>
            </a:r>
          </a:p>
        </p:txBody>
      </p:sp>
    </p:spTree>
    <p:extLst>
      <p:ext uri="{BB962C8B-B14F-4D97-AF65-F5344CB8AC3E}">
        <p14:creationId xmlns:p14="http://schemas.microsoft.com/office/powerpoint/2010/main" val="2781981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44D366-20AA-0917-CD0C-2168BBE96A96}"/>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pic>
        <p:nvPicPr>
          <p:cNvPr id="4098" name="Picture 2">
            <a:extLst>
              <a:ext uri="{FF2B5EF4-FFF2-40B4-BE49-F238E27FC236}">
                <a16:creationId xmlns:a16="http://schemas.microsoft.com/office/drawing/2014/main" id="{9EFEED37-2176-5C3B-7735-15E527FD59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2043" y="452000"/>
            <a:ext cx="10076000" cy="595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852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5B733C-D24E-BF6C-E787-76466DF14B73}"/>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sp>
        <p:nvSpPr>
          <p:cNvPr id="4" name="Title 3">
            <a:extLst>
              <a:ext uri="{FF2B5EF4-FFF2-40B4-BE49-F238E27FC236}">
                <a16:creationId xmlns:a16="http://schemas.microsoft.com/office/drawing/2014/main" id="{48346661-2248-6282-7B5D-60A945030381}"/>
              </a:ext>
            </a:extLst>
          </p:cNvPr>
          <p:cNvSpPr>
            <a:spLocks noGrp="1"/>
          </p:cNvSpPr>
          <p:nvPr>
            <p:ph type="title"/>
          </p:nvPr>
        </p:nvSpPr>
        <p:spPr/>
        <p:txBody>
          <a:bodyPr/>
          <a:lstStyle/>
          <a:p>
            <a:r>
              <a:rPr lang="en-US" dirty="0"/>
              <a:t>Gender Discrimination</a:t>
            </a:r>
            <a:endParaRPr lang="nb-NO" dirty="0"/>
          </a:p>
        </p:txBody>
      </p:sp>
      <p:sp>
        <p:nvSpPr>
          <p:cNvPr id="5" name="Content Placeholder 4">
            <a:extLst>
              <a:ext uri="{FF2B5EF4-FFF2-40B4-BE49-F238E27FC236}">
                <a16:creationId xmlns:a16="http://schemas.microsoft.com/office/drawing/2014/main" id="{BB406F46-1BC4-132F-F882-E672E2BC3398}"/>
              </a:ext>
            </a:extLst>
          </p:cNvPr>
          <p:cNvSpPr>
            <a:spLocks noGrp="1"/>
          </p:cNvSpPr>
          <p:nvPr>
            <p:ph idx="1"/>
          </p:nvPr>
        </p:nvSpPr>
        <p:spPr/>
        <p:txBody>
          <a:bodyPr/>
          <a:lstStyle/>
          <a:p>
            <a:r>
              <a:rPr lang="en-US" sz="2000" dirty="0"/>
              <a:t>When women and men have equal rights, opportunities and responsibilities in all spheres of life, such as in education, decision-making, political and economic participation and health, gender equality is achieved. To date, no country has fully achieved gender equality (Cavalcanti und Tavares 2016).</a:t>
            </a:r>
          </a:p>
          <a:p>
            <a:r>
              <a:rPr lang="en-US" sz="2000" dirty="0"/>
              <a:t>women are overrepresented in low-paid, low-skilled jobs and in precarious employment arrangements (Kidder und Raworth 2004). </a:t>
            </a:r>
          </a:p>
          <a:p>
            <a:r>
              <a:rPr lang="en-US" sz="2000" dirty="0"/>
              <a:t>Despite women’s rising level of education, </a:t>
            </a:r>
            <a:r>
              <a:rPr lang="en-US" sz="2000" dirty="0" err="1"/>
              <a:t>labour</a:t>
            </a:r>
            <a:r>
              <a:rPr lang="en-US" sz="2000" dirty="0"/>
              <a:t> market participation and access to decent work for women and men are unequally distributed. Women’s limited access to decent work is linked to gender stereotypes, social norms and division of </a:t>
            </a:r>
            <a:r>
              <a:rPr lang="en-US" sz="2000" dirty="0" err="1"/>
              <a:t>labour</a:t>
            </a:r>
            <a:r>
              <a:rPr lang="en-US" sz="2000" dirty="0"/>
              <a:t>.</a:t>
            </a:r>
            <a:endParaRPr lang="nb-NO" sz="2000" dirty="0"/>
          </a:p>
        </p:txBody>
      </p:sp>
    </p:spTree>
    <p:extLst>
      <p:ext uri="{BB962C8B-B14F-4D97-AF65-F5344CB8AC3E}">
        <p14:creationId xmlns:p14="http://schemas.microsoft.com/office/powerpoint/2010/main" val="3323265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514D74-258D-8062-CF53-7408037625E8}"/>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pic>
        <p:nvPicPr>
          <p:cNvPr id="5124" name="Picture 4">
            <a:extLst>
              <a:ext uri="{FF2B5EF4-FFF2-40B4-BE49-F238E27FC236}">
                <a16:creationId xmlns:a16="http://schemas.microsoft.com/office/drawing/2014/main" id="{1CC88845-1AC5-8563-6925-367A06C6FB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6514" y="480847"/>
            <a:ext cx="9935780" cy="5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26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52A9CB-1EE1-E2ED-F6AE-842B4CE36D6B}"/>
              </a:ext>
            </a:extLst>
          </p:cNvPr>
          <p:cNvSpPr>
            <a:spLocks noGrp="1"/>
          </p:cNvSpPr>
          <p:nvPr>
            <p:ph type="sldNum" sz="quarter" idx="11"/>
          </p:nvPr>
        </p:nvSpPr>
        <p:spPr/>
        <p:txBody>
          <a:bodyPr/>
          <a:lstStyle/>
          <a:p>
            <a:fld id="{0970407D-EE58-4A0B-824B-1D3AE42DD9CF}" type="slidenum">
              <a:rPr lang="en-GB" altLang="cs-CZ" noProof="0" smtClean="0"/>
              <a:pPr/>
              <a:t>23</a:t>
            </a:fld>
            <a:endParaRPr lang="en-GB" altLang="cs-CZ" noProof="0" dirty="0"/>
          </a:p>
        </p:txBody>
      </p:sp>
      <p:sp>
        <p:nvSpPr>
          <p:cNvPr id="4" name="Title 3">
            <a:extLst>
              <a:ext uri="{FF2B5EF4-FFF2-40B4-BE49-F238E27FC236}">
                <a16:creationId xmlns:a16="http://schemas.microsoft.com/office/drawing/2014/main" id="{DBADF5CC-D437-9701-10F4-165476E233B8}"/>
              </a:ext>
            </a:extLst>
          </p:cNvPr>
          <p:cNvSpPr>
            <a:spLocks noGrp="1"/>
          </p:cNvSpPr>
          <p:nvPr>
            <p:ph type="title"/>
          </p:nvPr>
        </p:nvSpPr>
        <p:spPr/>
        <p:txBody>
          <a:bodyPr/>
          <a:lstStyle/>
          <a:p>
            <a:r>
              <a:rPr lang="en-US" dirty="0"/>
              <a:t>Example: Malaysia</a:t>
            </a:r>
            <a:endParaRPr lang="nb-NO" dirty="0"/>
          </a:p>
        </p:txBody>
      </p:sp>
      <p:sp>
        <p:nvSpPr>
          <p:cNvPr id="5" name="Content Placeholder 4">
            <a:extLst>
              <a:ext uri="{FF2B5EF4-FFF2-40B4-BE49-F238E27FC236}">
                <a16:creationId xmlns:a16="http://schemas.microsoft.com/office/drawing/2014/main" id="{ED1A0FB2-233F-68C2-53DB-D8695B8E1F9A}"/>
              </a:ext>
            </a:extLst>
          </p:cNvPr>
          <p:cNvSpPr>
            <a:spLocks noGrp="1"/>
          </p:cNvSpPr>
          <p:nvPr>
            <p:ph idx="1"/>
          </p:nvPr>
        </p:nvSpPr>
        <p:spPr/>
        <p:txBody>
          <a:bodyPr/>
          <a:lstStyle/>
          <a:p>
            <a:endParaRPr lang="nb-NO"/>
          </a:p>
        </p:txBody>
      </p:sp>
      <p:pic>
        <p:nvPicPr>
          <p:cNvPr id="7" name="Picture 6">
            <a:extLst>
              <a:ext uri="{FF2B5EF4-FFF2-40B4-BE49-F238E27FC236}">
                <a16:creationId xmlns:a16="http://schemas.microsoft.com/office/drawing/2014/main" id="{E23B4A46-D121-1B2E-8328-A634523F4E74}"/>
              </a:ext>
            </a:extLst>
          </p:cNvPr>
          <p:cNvPicPr>
            <a:picLocks noChangeAspect="1"/>
          </p:cNvPicPr>
          <p:nvPr/>
        </p:nvPicPr>
        <p:blipFill>
          <a:blip r:embed="rId2"/>
          <a:stretch>
            <a:fillRect/>
          </a:stretch>
        </p:blipFill>
        <p:spPr>
          <a:xfrm>
            <a:off x="1447800" y="1181102"/>
            <a:ext cx="8886825" cy="5352086"/>
          </a:xfrm>
          <a:prstGeom prst="rect">
            <a:avLst/>
          </a:prstGeom>
        </p:spPr>
      </p:pic>
      <p:sp>
        <p:nvSpPr>
          <p:cNvPr id="8" name="TextBox 7">
            <a:extLst>
              <a:ext uri="{FF2B5EF4-FFF2-40B4-BE49-F238E27FC236}">
                <a16:creationId xmlns:a16="http://schemas.microsoft.com/office/drawing/2014/main" id="{FCD8884F-C632-7FD6-AD8F-CFE26A4D1321}"/>
              </a:ext>
            </a:extLst>
          </p:cNvPr>
          <p:cNvSpPr txBox="1"/>
          <p:nvPr/>
        </p:nvSpPr>
        <p:spPr>
          <a:xfrm>
            <a:off x="1181100" y="6480000"/>
            <a:ext cx="7402989" cy="215444"/>
          </a:xfrm>
          <a:prstGeom prst="rect">
            <a:avLst/>
          </a:prstGeom>
          <a:noFill/>
        </p:spPr>
        <p:txBody>
          <a:bodyPr wrap="none" rtlCol="0">
            <a:spAutoFit/>
          </a:bodyPr>
          <a:lstStyle/>
          <a:p>
            <a:pPr algn="l"/>
            <a:r>
              <a:rPr lang="en-US" sz="800" dirty="0">
                <a:latin typeface="+mn-lt"/>
              </a:rPr>
              <a:t>Source: </a:t>
            </a:r>
            <a:r>
              <a:rPr lang="en-US" sz="800" dirty="0"/>
              <a:t>What widens the gender pay gap? By </a:t>
            </a:r>
            <a:r>
              <a:rPr lang="en-US" sz="800" dirty="0" err="1"/>
              <a:t>Negin</a:t>
            </a:r>
            <a:r>
              <a:rPr lang="en-US" sz="800" dirty="0"/>
              <a:t> </a:t>
            </a:r>
            <a:r>
              <a:rPr lang="en-US" sz="800" dirty="0" err="1"/>
              <a:t>Vaghefi</a:t>
            </a:r>
            <a:r>
              <a:rPr lang="en-US" sz="800" dirty="0"/>
              <a:t>. </a:t>
            </a:r>
            <a:r>
              <a:rPr lang="en-US" sz="800" dirty="0">
                <a:hlinkClick r:id="rId3"/>
              </a:rPr>
              <a:t>https://penanginstitute.org/wp-content/uploads/2018/04/april_27_2018_updated1_download.pdf</a:t>
            </a:r>
            <a:r>
              <a:rPr lang="en-US" sz="800" dirty="0"/>
              <a:t> </a:t>
            </a:r>
            <a:endParaRPr lang="nb-NO" sz="800" dirty="0" err="1">
              <a:latin typeface="+mn-lt"/>
            </a:endParaRPr>
          </a:p>
        </p:txBody>
      </p:sp>
    </p:spTree>
    <p:extLst>
      <p:ext uri="{BB962C8B-B14F-4D97-AF65-F5344CB8AC3E}">
        <p14:creationId xmlns:p14="http://schemas.microsoft.com/office/powerpoint/2010/main" val="1664778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3F4EAA-7603-9620-C38A-1983F3D63597}"/>
              </a:ext>
            </a:extLst>
          </p:cNvPr>
          <p:cNvSpPr>
            <a:spLocks noGrp="1"/>
          </p:cNvSpPr>
          <p:nvPr>
            <p:ph type="sldNum" sz="quarter" idx="11"/>
          </p:nvPr>
        </p:nvSpPr>
        <p:spPr/>
        <p:txBody>
          <a:bodyPr/>
          <a:lstStyle/>
          <a:p>
            <a:fld id="{0970407D-EE58-4A0B-824B-1D3AE42DD9CF}" type="slidenum">
              <a:rPr lang="en-GB" altLang="cs-CZ" noProof="0" smtClean="0"/>
              <a:pPr/>
              <a:t>24</a:t>
            </a:fld>
            <a:endParaRPr lang="en-GB" altLang="cs-CZ" noProof="0" dirty="0"/>
          </a:p>
        </p:txBody>
      </p:sp>
      <p:sp>
        <p:nvSpPr>
          <p:cNvPr id="4" name="Title 3">
            <a:extLst>
              <a:ext uri="{FF2B5EF4-FFF2-40B4-BE49-F238E27FC236}">
                <a16:creationId xmlns:a16="http://schemas.microsoft.com/office/drawing/2014/main" id="{EFB04A97-28CD-CDD1-32C8-E5E6D38CCCE6}"/>
              </a:ext>
            </a:extLst>
          </p:cNvPr>
          <p:cNvSpPr>
            <a:spLocks noGrp="1"/>
          </p:cNvSpPr>
          <p:nvPr>
            <p:ph type="title"/>
          </p:nvPr>
        </p:nvSpPr>
        <p:spPr/>
        <p:txBody>
          <a:bodyPr/>
          <a:lstStyle/>
          <a:p>
            <a:endParaRPr lang="nb-NO"/>
          </a:p>
        </p:txBody>
      </p:sp>
      <p:sp>
        <p:nvSpPr>
          <p:cNvPr id="5" name="Content Placeholder 4">
            <a:extLst>
              <a:ext uri="{FF2B5EF4-FFF2-40B4-BE49-F238E27FC236}">
                <a16:creationId xmlns:a16="http://schemas.microsoft.com/office/drawing/2014/main" id="{874C52AA-7D1B-4D19-71E9-B4AB2EB1D8C0}"/>
              </a:ext>
            </a:extLst>
          </p:cNvPr>
          <p:cNvSpPr>
            <a:spLocks noGrp="1"/>
          </p:cNvSpPr>
          <p:nvPr>
            <p:ph idx="1"/>
          </p:nvPr>
        </p:nvSpPr>
        <p:spPr/>
        <p:txBody>
          <a:bodyPr/>
          <a:lstStyle/>
          <a:p>
            <a:endParaRPr lang="nb-NO"/>
          </a:p>
        </p:txBody>
      </p:sp>
      <p:pic>
        <p:nvPicPr>
          <p:cNvPr id="7" name="Picture 6">
            <a:extLst>
              <a:ext uri="{FF2B5EF4-FFF2-40B4-BE49-F238E27FC236}">
                <a16:creationId xmlns:a16="http://schemas.microsoft.com/office/drawing/2014/main" id="{6FEF1B36-6D71-BCB0-2965-02705F663E4C}"/>
              </a:ext>
            </a:extLst>
          </p:cNvPr>
          <p:cNvPicPr>
            <a:picLocks noChangeAspect="1"/>
          </p:cNvPicPr>
          <p:nvPr/>
        </p:nvPicPr>
        <p:blipFill>
          <a:blip r:embed="rId2"/>
          <a:stretch>
            <a:fillRect/>
          </a:stretch>
        </p:blipFill>
        <p:spPr>
          <a:xfrm>
            <a:off x="1483623" y="720000"/>
            <a:ext cx="9988377" cy="5112000"/>
          </a:xfrm>
          <a:prstGeom prst="rect">
            <a:avLst/>
          </a:prstGeom>
        </p:spPr>
      </p:pic>
      <p:sp>
        <p:nvSpPr>
          <p:cNvPr id="8" name="TextBox 7">
            <a:extLst>
              <a:ext uri="{FF2B5EF4-FFF2-40B4-BE49-F238E27FC236}">
                <a16:creationId xmlns:a16="http://schemas.microsoft.com/office/drawing/2014/main" id="{E5F6FBFA-6A91-BF77-7C23-7D5ABF4B21FA}"/>
              </a:ext>
            </a:extLst>
          </p:cNvPr>
          <p:cNvSpPr txBox="1"/>
          <p:nvPr/>
        </p:nvSpPr>
        <p:spPr>
          <a:xfrm>
            <a:off x="1209675" y="6228000"/>
            <a:ext cx="7402989" cy="215444"/>
          </a:xfrm>
          <a:prstGeom prst="rect">
            <a:avLst/>
          </a:prstGeom>
          <a:noFill/>
        </p:spPr>
        <p:txBody>
          <a:bodyPr wrap="none" rtlCol="0">
            <a:spAutoFit/>
          </a:bodyPr>
          <a:lstStyle/>
          <a:p>
            <a:pPr algn="l"/>
            <a:r>
              <a:rPr lang="en-US" sz="800" dirty="0">
                <a:latin typeface="+mn-lt"/>
              </a:rPr>
              <a:t>Source: </a:t>
            </a:r>
            <a:r>
              <a:rPr lang="en-US" sz="800" dirty="0"/>
              <a:t>What widens the gender pay gap? By </a:t>
            </a:r>
            <a:r>
              <a:rPr lang="en-US" sz="800" dirty="0" err="1"/>
              <a:t>Negin</a:t>
            </a:r>
            <a:r>
              <a:rPr lang="en-US" sz="800" dirty="0"/>
              <a:t> </a:t>
            </a:r>
            <a:r>
              <a:rPr lang="en-US" sz="800" dirty="0" err="1"/>
              <a:t>Vaghefi</a:t>
            </a:r>
            <a:r>
              <a:rPr lang="en-US" sz="800" dirty="0"/>
              <a:t>. </a:t>
            </a:r>
            <a:r>
              <a:rPr lang="en-US" sz="800" dirty="0">
                <a:hlinkClick r:id="rId3"/>
              </a:rPr>
              <a:t>https://penanginstitute.org/wp-content/uploads/2018/04/april_27_2018_updated1_download.pdf</a:t>
            </a:r>
            <a:r>
              <a:rPr lang="en-US" sz="800" dirty="0"/>
              <a:t> </a:t>
            </a:r>
            <a:endParaRPr lang="nb-NO" sz="800" dirty="0" err="1">
              <a:latin typeface="+mn-lt"/>
            </a:endParaRPr>
          </a:p>
        </p:txBody>
      </p:sp>
    </p:spTree>
    <p:extLst>
      <p:ext uri="{BB962C8B-B14F-4D97-AF65-F5344CB8AC3E}">
        <p14:creationId xmlns:p14="http://schemas.microsoft.com/office/powerpoint/2010/main" val="3573341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D3A282-8D36-7C84-127E-6A66DDBB74D4}"/>
              </a:ext>
            </a:extLst>
          </p:cNvPr>
          <p:cNvSpPr>
            <a:spLocks noGrp="1"/>
          </p:cNvSpPr>
          <p:nvPr>
            <p:ph type="sldNum" sz="quarter" idx="11"/>
          </p:nvPr>
        </p:nvSpPr>
        <p:spPr/>
        <p:txBody>
          <a:bodyPr/>
          <a:lstStyle/>
          <a:p>
            <a:fld id="{0970407D-EE58-4A0B-824B-1D3AE42DD9CF}" type="slidenum">
              <a:rPr lang="en-GB" altLang="cs-CZ" noProof="0" smtClean="0"/>
              <a:pPr/>
              <a:t>25</a:t>
            </a:fld>
            <a:endParaRPr lang="en-GB" altLang="cs-CZ" noProof="0" dirty="0"/>
          </a:p>
        </p:txBody>
      </p:sp>
      <p:sp>
        <p:nvSpPr>
          <p:cNvPr id="4" name="Title 3">
            <a:extLst>
              <a:ext uri="{FF2B5EF4-FFF2-40B4-BE49-F238E27FC236}">
                <a16:creationId xmlns:a16="http://schemas.microsoft.com/office/drawing/2014/main" id="{BA8A315C-9FB8-D137-20A1-286160222CC7}"/>
              </a:ext>
            </a:extLst>
          </p:cNvPr>
          <p:cNvSpPr>
            <a:spLocks noGrp="1"/>
          </p:cNvSpPr>
          <p:nvPr>
            <p:ph type="title"/>
          </p:nvPr>
        </p:nvSpPr>
        <p:spPr/>
        <p:txBody>
          <a:bodyPr/>
          <a:lstStyle/>
          <a:p>
            <a:endParaRPr lang="nb-NO"/>
          </a:p>
        </p:txBody>
      </p:sp>
      <p:pic>
        <p:nvPicPr>
          <p:cNvPr id="7" name="Content Placeholder 6">
            <a:extLst>
              <a:ext uri="{FF2B5EF4-FFF2-40B4-BE49-F238E27FC236}">
                <a16:creationId xmlns:a16="http://schemas.microsoft.com/office/drawing/2014/main" id="{A4C471BC-A7C1-13A2-D097-F5EE35FFC5F9}"/>
              </a:ext>
            </a:extLst>
          </p:cNvPr>
          <p:cNvPicPr>
            <a:picLocks noGrp="1" noChangeAspect="1"/>
          </p:cNvPicPr>
          <p:nvPr>
            <p:ph idx="1"/>
          </p:nvPr>
        </p:nvPicPr>
        <p:blipFill>
          <a:blip r:embed="rId2"/>
          <a:stretch>
            <a:fillRect/>
          </a:stretch>
        </p:blipFill>
        <p:spPr>
          <a:xfrm>
            <a:off x="777184" y="1262062"/>
            <a:ext cx="10696016" cy="4157663"/>
          </a:xfrm>
        </p:spPr>
      </p:pic>
      <p:sp>
        <p:nvSpPr>
          <p:cNvPr id="8" name="TextBox 7">
            <a:extLst>
              <a:ext uri="{FF2B5EF4-FFF2-40B4-BE49-F238E27FC236}">
                <a16:creationId xmlns:a16="http://schemas.microsoft.com/office/drawing/2014/main" id="{CEEA61DE-4CAA-C124-EB69-FFCEC6B5106E}"/>
              </a:ext>
            </a:extLst>
          </p:cNvPr>
          <p:cNvSpPr txBox="1"/>
          <p:nvPr/>
        </p:nvSpPr>
        <p:spPr>
          <a:xfrm>
            <a:off x="1219200" y="6246278"/>
            <a:ext cx="7402989" cy="215444"/>
          </a:xfrm>
          <a:prstGeom prst="rect">
            <a:avLst/>
          </a:prstGeom>
          <a:noFill/>
        </p:spPr>
        <p:txBody>
          <a:bodyPr wrap="none" rtlCol="0">
            <a:spAutoFit/>
          </a:bodyPr>
          <a:lstStyle/>
          <a:p>
            <a:pPr algn="l"/>
            <a:r>
              <a:rPr lang="en-US" sz="800" dirty="0">
                <a:latin typeface="+mn-lt"/>
              </a:rPr>
              <a:t>Source: </a:t>
            </a:r>
            <a:r>
              <a:rPr lang="en-US" sz="800" dirty="0"/>
              <a:t>What widens the gender pay gap? By </a:t>
            </a:r>
            <a:r>
              <a:rPr lang="en-US" sz="800" dirty="0" err="1"/>
              <a:t>Negin</a:t>
            </a:r>
            <a:r>
              <a:rPr lang="en-US" sz="800" dirty="0"/>
              <a:t> </a:t>
            </a:r>
            <a:r>
              <a:rPr lang="en-US" sz="800" dirty="0" err="1"/>
              <a:t>Vaghefi</a:t>
            </a:r>
            <a:r>
              <a:rPr lang="en-US" sz="800" dirty="0"/>
              <a:t>. </a:t>
            </a:r>
            <a:r>
              <a:rPr lang="en-US" sz="800" dirty="0">
                <a:hlinkClick r:id="rId3"/>
              </a:rPr>
              <a:t>https://penanginstitute.org/wp-content/uploads/2018/04/april_27_2018_updated1_download.pdf</a:t>
            </a:r>
            <a:r>
              <a:rPr lang="en-US" sz="800" dirty="0"/>
              <a:t> </a:t>
            </a:r>
            <a:endParaRPr lang="nb-NO" sz="800" dirty="0" err="1">
              <a:latin typeface="+mn-lt"/>
            </a:endParaRPr>
          </a:p>
        </p:txBody>
      </p:sp>
    </p:spTree>
    <p:extLst>
      <p:ext uri="{BB962C8B-B14F-4D97-AF65-F5344CB8AC3E}">
        <p14:creationId xmlns:p14="http://schemas.microsoft.com/office/powerpoint/2010/main" val="2352871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441FA0-1A77-B2D5-ECCD-6C295BF4516A}"/>
              </a:ext>
            </a:extLst>
          </p:cNvPr>
          <p:cNvSpPr>
            <a:spLocks noGrp="1"/>
          </p:cNvSpPr>
          <p:nvPr>
            <p:ph type="sldNum" sz="quarter" idx="11"/>
          </p:nvPr>
        </p:nvSpPr>
        <p:spPr/>
        <p:txBody>
          <a:bodyPr/>
          <a:lstStyle/>
          <a:p>
            <a:fld id="{0970407D-EE58-4A0B-824B-1D3AE42DD9CF}" type="slidenum">
              <a:rPr lang="en-GB" altLang="cs-CZ" noProof="0" smtClean="0"/>
              <a:pPr/>
              <a:t>26</a:t>
            </a:fld>
            <a:endParaRPr lang="en-GB" altLang="cs-CZ" noProof="0" dirty="0"/>
          </a:p>
        </p:txBody>
      </p:sp>
      <p:sp>
        <p:nvSpPr>
          <p:cNvPr id="4" name="Title 3">
            <a:extLst>
              <a:ext uri="{FF2B5EF4-FFF2-40B4-BE49-F238E27FC236}">
                <a16:creationId xmlns:a16="http://schemas.microsoft.com/office/drawing/2014/main" id="{14C41B5C-00A1-47D0-6BB7-494893E7E916}"/>
              </a:ext>
            </a:extLst>
          </p:cNvPr>
          <p:cNvSpPr>
            <a:spLocks noGrp="1"/>
          </p:cNvSpPr>
          <p:nvPr>
            <p:ph type="title"/>
          </p:nvPr>
        </p:nvSpPr>
        <p:spPr>
          <a:xfrm>
            <a:off x="720000" y="720000"/>
            <a:ext cx="10753200" cy="1051650"/>
          </a:xfrm>
        </p:spPr>
        <p:txBody>
          <a:bodyPr/>
          <a:lstStyle/>
          <a:p>
            <a:r>
              <a:rPr lang="en-US" dirty="0"/>
              <a:t>Underrepresentation of women in managerial positions</a:t>
            </a:r>
            <a:endParaRPr lang="nb-NO" dirty="0"/>
          </a:p>
        </p:txBody>
      </p:sp>
      <p:sp>
        <p:nvSpPr>
          <p:cNvPr id="5" name="Content Placeholder 4">
            <a:extLst>
              <a:ext uri="{FF2B5EF4-FFF2-40B4-BE49-F238E27FC236}">
                <a16:creationId xmlns:a16="http://schemas.microsoft.com/office/drawing/2014/main" id="{77538915-4A4E-1756-039A-599E6678B669}"/>
              </a:ext>
            </a:extLst>
          </p:cNvPr>
          <p:cNvSpPr>
            <a:spLocks noGrp="1"/>
          </p:cNvSpPr>
          <p:nvPr>
            <p:ph idx="1"/>
          </p:nvPr>
        </p:nvSpPr>
        <p:spPr/>
        <p:txBody>
          <a:bodyPr/>
          <a:lstStyle/>
          <a:p>
            <a:r>
              <a:rPr lang="en-US" sz="1800" b="0" i="0" dirty="0">
                <a:solidFill>
                  <a:srgbClr val="000000"/>
                </a:solidFill>
                <a:effectLst/>
                <a:latin typeface="ProximaVara-Roman"/>
              </a:rPr>
              <a:t>the glass ceiling phenomenon, socio-cultural barriers, and workplace dynamics. Despite equal qualifications, women face invisible barriers that hinder their career advancement, often linked to family obligations and childcare responsibilities (</a:t>
            </a:r>
            <a:r>
              <a:rPr lang="en-US" sz="1800" b="0" i="0" dirty="0" err="1">
                <a:solidFill>
                  <a:srgbClr val="000000"/>
                </a:solidFill>
                <a:effectLst/>
                <a:latin typeface="ProximaVara-Roman"/>
              </a:rPr>
              <a:t>Tešanović</a:t>
            </a:r>
            <a:r>
              <a:rPr lang="en-US" sz="1800" b="0" i="0" dirty="0">
                <a:solidFill>
                  <a:srgbClr val="000000"/>
                </a:solidFill>
                <a:effectLst/>
                <a:latin typeface="ProximaVara-Roman"/>
              </a:rPr>
              <a:t> et al., 2024). </a:t>
            </a:r>
          </a:p>
          <a:p>
            <a:r>
              <a:rPr lang="en-US" sz="1800" b="0" i="0" dirty="0">
                <a:solidFill>
                  <a:srgbClr val="000000"/>
                </a:solidFill>
                <a:effectLst/>
                <a:latin typeface="ProximaVara-Roman"/>
              </a:rPr>
              <a:t>Sociocultural factors, gender roles, and perceived discrimination contribute to the challenges women encounter in attaining leadership roles (Barbara &amp; Chircop, 2024). </a:t>
            </a:r>
          </a:p>
          <a:p>
            <a:r>
              <a:rPr lang="en-US" sz="1800" b="0" i="0" dirty="0">
                <a:solidFill>
                  <a:srgbClr val="000000"/>
                </a:solidFill>
                <a:effectLst/>
                <a:latin typeface="ProximaVara-Roman"/>
              </a:rPr>
              <a:t>The lack of flexibility in work arrangements further exacerbates these issues, making it difficult for women to balance professional and personal responsibilities (Barbara &amp; Chircop, 2024). </a:t>
            </a:r>
          </a:p>
          <a:p>
            <a:r>
              <a:rPr lang="en-US" sz="1800" b="0" i="0" dirty="0">
                <a:solidFill>
                  <a:srgbClr val="000000"/>
                </a:solidFill>
                <a:effectLst/>
                <a:latin typeface="ProximaVara-Roman"/>
              </a:rPr>
              <a:t>Systemic issues such as myths and stereotypes about women's capabilities persist, necessitating a cultural shift to improve gender equity in management (Cordova-</a:t>
            </a:r>
            <a:r>
              <a:rPr lang="en-US" sz="1800" b="0" i="0" dirty="0" err="1">
                <a:solidFill>
                  <a:srgbClr val="000000"/>
                </a:solidFill>
                <a:effectLst/>
                <a:latin typeface="ProximaVara-Roman"/>
              </a:rPr>
              <a:t>Buiza</a:t>
            </a:r>
            <a:r>
              <a:rPr lang="en-US" sz="1800" b="0" i="0" dirty="0">
                <a:solidFill>
                  <a:srgbClr val="000000"/>
                </a:solidFill>
                <a:effectLst/>
                <a:latin typeface="ProximaVara-Roman"/>
              </a:rPr>
              <a:t>, 2023). </a:t>
            </a:r>
            <a:endParaRPr lang="nb-NO" sz="1800" dirty="0"/>
          </a:p>
        </p:txBody>
      </p:sp>
    </p:spTree>
    <p:extLst>
      <p:ext uri="{BB962C8B-B14F-4D97-AF65-F5344CB8AC3E}">
        <p14:creationId xmlns:p14="http://schemas.microsoft.com/office/powerpoint/2010/main" val="3474821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FA20DA-05CB-9CCD-DD44-B1F0393F8257}"/>
              </a:ext>
            </a:extLst>
          </p:cNvPr>
          <p:cNvSpPr>
            <a:spLocks noGrp="1"/>
          </p:cNvSpPr>
          <p:nvPr>
            <p:ph type="sldNum" sz="quarter" idx="11"/>
          </p:nvPr>
        </p:nvSpPr>
        <p:spPr/>
        <p:txBody>
          <a:bodyPr/>
          <a:lstStyle/>
          <a:p>
            <a:fld id="{0970407D-EE58-4A0B-824B-1D3AE42DD9CF}" type="slidenum">
              <a:rPr lang="en-GB" altLang="cs-CZ" noProof="0" smtClean="0"/>
              <a:pPr/>
              <a:t>27</a:t>
            </a:fld>
            <a:endParaRPr lang="en-GB" altLang="cs-CZ" noProof="0" dirty="0"/>
          </a:p>
        </p:txBody>
      </p:sp>
      <p:sp>
        <p:nvSpPr>
          <p:cNvPr id="4" name="Title 3">
            <a:extLst>
              <a:ext uri="{FF2B5EF4-FFF2-40B4-BE49-F238E27FC236}">
                <a16:creationId xmlns:a16="http://schemas.microsoft.com/office/drawing/2014/main" id="{84F28C9E-8FA4-DB10-4125-1793AE300552}"/>
              </a:ext>
            </a:extLst>
          </p:cNvPr>
          <p:cNvSpPr>
            <a:spLocks noGrp="1"/>
          </p:cNvSpPr>
          <p:nvPr>
            <p:ph type="title"/>
          </p:nvPr>
        </p:nvSpPr>
        <p:spPr/>
        <p:txBody>
          <a:bodyPr/>
          <a:lstStyle/>
          <a:p>
            <a:r>
              <a:rPr lang="en-US" dirty="0"/>
              <a:t>How to solve it? </a:t>
            </a:r>
            <a:endParaRPr lang="nb-NO" dirty="0"/>
          </a:p>
        </p:txBody>
      </p:sp>
      <p:sp>
        <p:nvSpPr>
          <p:cNvPr id="5" name="Content Placeholder 4">
            <a:extLst>
              <a:ext uri="{FF2B5EF4-FFF2-40B4-BE49-F238E27FC236}">
                <a16:creationId xmlns:a16="http://schemas.microsoft.com/office/drawing/2014/main" id="{EFEEAD86-B55D-6C50-9B1D-0677AA1B12FC}"/>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3883455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EB4BFF-4323-9573-B430-8B8BDDCEB966}"/>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en-GB" altLang="cs-CZ" noProof="0" smtClean="0"/>
              <a:pPr>
                <a:spcAft>
                  <a:spcPts val="600"/>
                </a:spcAft>
              </a:pPr>
              <a:t>28</a:t>
            </a:fld>
            <a:endParaRPr lang="en-GB" altLang="cs-CZ" noProof="0"/>
          </a:p>
        </p:txBody>
      </p:sp>
      <p:sp>
        <p:nvSpPr>
          <p:cNvPr id="5" name="Title 4">
            <a:extLst>
              <a:ext uri="{FF2B5EF4-FFF2-40B4-BE49-F238E27FC236}">
                <a16:creationId xmlns:a16="http://schemas.microsoft.com/office/drawing/2014/main" id="{C6A5B3F9-8E51-2666-B49F-BA0C6385090C}"/>
              </a:ext>
            </a:extLst>
          </p:cNvPr>
          <p:cNvSpPr>
            <a:spLocks noGrp="1"/>
          </p:cNvSpPr>
          <p:nvPr>
            <p:ph type="title"/>
          </p:nvPr>
        </p:nvSpPr>
        <p:spPr>
          <a:xfrm>
            <a:off x="398502" y="2900364"/>
            <a:ext cx="4124022" cy="2471735"/>
          </a:xfrm>
        </p:spPr>
        <p:txBody>
          <a:bodyPr anchor="t">
            <a:normAutofit/>
          </a:bodyPr>
          <a:lstStyle/>
          <a:p>
            <a:r>
              <a:rPr lang="en-US" sz="4000" dirty="0"/>
              <a:t>Racial Discrimination</a:t>
            </a:r>
            <a:br>
              <a:rPr lang="en-US" sz="4000" dirty="0"/>
            </a:br>
            <a:r>
              <a:rPr lang="en-US" sz="2400" dirty="0"/>
              <a:t>(recap)</a:t>
            </a:r>
            <a:endParaRPr lang="nb-NO" sz="2400" dirty="0"/>
          </a:p>
        </p:txBody>
      </p:sp>
      <p:sp>
        <p:nvSpPr>
          <p:cNvPr id="7" name="TextBox 6">
            <a:extLst>
              <a:ext uri="{FF2B5EF4-FFF2-40B4-BE49-F238E27FC236}">
                <a16:creationId xmlns:a16="http://schemas.microsoft.com/office/drawing/2014/main" id="{B69A2511-1CA2-B4F7-0F1C-0F2A0542DD89}"/>
              </a:ext>
            </a:extLst>
          </p:cNvPr>
          <p:cNvSpPr txBox="1"/>
          <p:nvPr/>
        </p:nvSpPr>
        <p:spPr>
          <a:xfrm>
            <a:off x="5159883" y="6138556"/>
            <a:ext cx="4131259" cy="215444"/>
          </a:xfrm>
          <a:prstGeom prst="rect">
            <a:avLst/>
          </a:prstGeom>
          <a:noFill/>
        </p:spPr>
        <p:txBody>
          <a:bodyPr wrap="none" rtlCol="0">
            <a:spAutoFit/>
          </a:bodyPr>
          <a:lstStyle/>
          <a:p>
            <a:pPr algn="l"/>
            <a:r>
              <a:rPr lang="en-US" sz="800" dirty="0">
                <a:latin typeface="+mn-lt"/>
              </a:rPr>
              <a:t>Source: </a:t>
            </a:r>
            <a:r>
              <a:rPr lang="en-US" sz="800" dirty="0">
                <a:latin typeface="+mn-lt"/>
                <a:hlinkClick r:id="rId2"/>
              </a:rPr>
              <a:t>https://econofact.org/is-black-employment-catching-up-with-white-employment</a:t>
            </a:r>
            <a:endParaRPr lang="en-US" sz="800" dirty="0">
              <a:latin typeface="+mn-lt"/>
            </a:endParaRPr>
          </a:p>
        </p:txBody>
      </p:sp>
      <p:pic>
        <p:nvPicPr>
          <p:cNvPr id="2" name="Content Placeholder 6">
            <a:extLst>
              <a:ext uri="{FF2B5EF4-FFF2-40B4-BE49-F238E27FC236}">
                <a16:creationId xmlns:a16="http://schemas.microsoft.com/office/drawing/2014/main" id="{88F0877C-F40F-B93E-837A-AAB8A97C17A8}"/>
              </a:ext>
            </a:extLst>
          </p:cNvPr>
          <p:cNvPicPr>
            <a:picLocks noChangeAspect="1"/>
          </p:cNvPicPr>
          <p:nvPr/>
        </p:nvPicPr>
        <p:blipFill>
          <a:blip r:embed="rId3"/>
          <a:stretch>
            <a:fillRect/>
          </a:stretch>
        </p:blipFill>
        <p:spPr>
          <a:xfrm>
            <a:off x="4522524" y="1120774"/>
            <a:ext cx="7463825" cy="4756151"/>
          </a:xfrm>
          <a:prstGeom prst="rect">
            <a:avLst/>
          </a:prstGeom>
        </p:spPr>
      </p:pic>
    </p:spTree>
    <p:extLst>
      <p:ext uri="{BB962C8B-B14F-4D97-AF65-F5344CB8AC3E}">
        <p14:creationId xmlns:p14="http://schemas.microsoft.com/office/powerpoint/2010/main" val="2518920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72CEB0-0767-E122-BD33-47C984590307}"/>
              </a:ext>
            </a:extLst>
          </p:cNvPr>
          <p:cNvSpPr>
            <a:spLocks noGrp="1"/>
          </p:cNvSpPr>
          <p:nvPr>
            <p:ph type="sldNum" sz="quarter" idx="11"/>
          </p:nvPr>
        </p:nvSpPr>
        <p:spPr/>
        <p:txBody>
          <a:bodyPr/>
          <a:lstStyle/>
          <a:p>
            <a:fld id="{0970407D-EE58-4A0B-824B-1D3AE42DD9CF}" type="slidenum">
              <a:rPr lang="en-GB" altLang="cs-CZ" noProof="0" smtClean="0"/>
              <a:pPr/>
              <a:t>29</a:t>
            </a:fld>
            <a:endParaRPr lang="en-GB" altLang="cs-CZ" noProof="0" dirty="0"/>
          </a:p>
        </p:txBody>
      </p:sp>
      <p:sp>
        <p:nvSpPr>
          <p:cNvPr id="4" name="Title 3">
            <a:extLst>
              <a:ext uri="{FF2B5EF4-FFF2-40B4-BE49-F238E27FC236}">
                <a16:creationId xmlns:a16="http://schemas.microsoft.com/office/drawing/2014/main" id="{22B8E0B0-D194-3432-E85E-2A08198B3201}"/>
              </a:ext>
            </a:extLst>
          </p:cNvPr>
          <p:cNvSpPr>
            <a:spLocks noGrp="1"/>
          </p:cNvSpPr>
          <p:nvPr>
            <p:ph type="title"/>
          </p:nvPr>
        </p:nvSpPr>
        <p:spPr/>
        <p:txBody>
          <a:bodyPr/>
          <a:lstStyle/>
          <a:p>
            <a:r>
              <a:rPr lang="en-US" dirty="0"/>
              <a:t>Racial discrimination</a:t>
            </a:r>
            <a:endParaRPr lang="nb-NO" dirty="0"/>
          </a:p>
        </p:txBody>
      </p:sp>
      <p:sp>
        <p:nvSpPr>
          <p:cNvPr id="5" name="Content Placeholder 4">
            <a:extLst>
              <a:ext uri="{FF2B5EF4-FFF2-40B4-BE49-F238E27FC236}">
                <a16:creationId xmlns:a16="http://schemas.microsoft.com/office/drawing/2014/main" id="{18C3D745-4E78-500E-07DB-88AA07270533}"/>
              </a:ext>
            </a:extLst>
          </p:cNvPr>
          <p:cNvSpPr>
            <a:spLocks noGrp="1"/>
          </p:cNvSpPr>
          <p:nvPr>
            <p:ph idx="1"/>
          </p:nvPr>
        </p:nvSpPr>
        <p:spPr/>
        <p:txBody>
          <a:bodyPr/>
          <a:lstStyle/>
          <a:p>
            <a:r>
              <a:rPr lang="en-US" dirty="0">
                <a:solidFill>
                  <a:srgbClr val="000000"/>
                </a:solidFill>
                <a:latin typeface="ProximaVara-Roman"/>
              </a:rPr>
              <a:t>S</a:t>
            </a:r>
            <a:r>
              <a:rPr lang="en-US" b="0" i="0" dirty="0">
                <a:solidFill>
                  <a:srgbClr val="000000"/>
                </a:solidFill>
                <a:effectLst/>
                <a:latin typeface="ProximaVara-Roman"/>
              </a:rPr>
              <a:t>ystemic discrimination, educational disparities, and labor market dynamics. </a:t>
            </a:r>
          </a:p>
          <a:p>
            <a:r>
              <a:rPr lang="en-US" b="0" i="0" dirty="0">
                <a:solidFill>
                  <a:srgbClr val="000000"/>
                </a:solidFill>
                <a:effectLst/>
                <a:latin typeface="ProximaVara-Roman"/>
              </a:rPr>
              <a:t>Research indicates that Black individuals face significantly higher unemployment rates compared to Whites, largely due to a higher risk of job loss and lower labor force participation, which remains largely unexplained by observable characteristics (</a:t>
            </a:r>
            <a:r>
              <a:rPr lang="en-US" b="0" i="0" dirty="0" err="1">
                <a:solidFill>
                  <a:srgbClr val="000000"/>
                </a:solidFill>
                <a:effectLst/>
                <a:latin typeface="ProximaVara-Roman"/>
              </a:rPr>
              <a:t>Cajner</a:t>
            </a:r>
            <a:r>
              <a:rPr lang="en-US" b="0" i="0" dirty="0">
                <a:solidFill>
                  <a:srgbClr val="000000"/>
                </a:solidFill>
                <a:effectLst/>
                <a:latin typeface="ProximaVara-Roman"/>
              </a:rPr>
              <a:t> et al., 2017).</a:t>
            </a:r>
          </a:p>
          <a:p>
            <a:r>
              <a:rPr lang="en-US" b="0" i="0" dirty="0">
                <a:solidFill>
                  <a:srgbClr val="000000"/>
                </a:solidFill>
                <a:effectLst/>
                <a:latin typeface="ProximaVara-Roman"/>
              </a:rPr>
              <a:t>Racialized groups in Canada encounter barriers such as name-based discrimination, leading to lower callback rates for job interviews (Ng, 2020). </a:t>
            </a:r>
            <a:endParaRPr lang="nb-NO" dirty="0"/>
          </a:p>
        </p:txBody>
      </p:sp>
    </p:spTree>
    <p:extLst>
      <p:ext uri="{BB962C8B-B14F-4D97-AF65-F5344CB8AC3E}">
        <p14:creationId xmlns:p14="http://schemas.microsoft.com/office/powerpoint/2010/main" val="119831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669C0E-5A9E-D3E4-CB92-EE186F272B2F}"/>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pic>
        <p:nvPicPr>
          <p:cNvPr id="6" name="Picture 5">
            <a:extLst>
              <a:ext uri="{FF2B5EF4-FFF2-40B4-BE49-F238E27FC236}">
                <a16:creationId xmlns:a16="http://schemas.microsoft.com/office/drawing/2014/main" id="{08F650BA-439D-F25C-95CE-11A7868B18B2}"/>
              </a:ext>
            </a:extLst>
          </p:cNvPr>
          <p:cNvPicPr>
            <a:picLocks noChangeAspect="1"/>
          </p:cNvPicPr>
          <p:nvPr/>
        </p:nvPicPr>
        <p:blipFill>
          <a:blip r:embed="rId2"/>
          <a:stretch>
            <a:fillRect/>
          </a:stretch>
        </p:blipFill>
        <p:spPr>
          <a:xfrm>
            <a:off x="2595776" y="0"/>
            <a:ext cx="5464256" cy="6858000"/>
          </a:xfrm>
          <a:prstGeom prst="rect">
            <a:avLst/>
          </a:prstGeom>
        </p:spPr>
      </p:pic>
      <p:sp>
        <p:nvSpPr>
          <p:cNvPr id="7" name="TextBox 6">
            <a:extLst>
              <a:ext uri="{FF2B5EF4-FFF2-40B4-BE49-F238E27FC236}">
                <a16:creationId xmlns:a16="http://schemas.microsoft.com/office/drawing/2014/main" id="{52916787-E608-0550-7BB1-673B14FAE7CA}"/>
              </a:ext>
            </a:extLst>
          </p:cNvPr>
          <p:cNvSpPr txBox="1"/>
          <p:nvPr/>
        </p:nvSpPr>
        <p:spPr>
          <a:xfrm>
            <a:off x="8315738" y="5895225"/>
            <a:ext cx="2542684" cy="584775"/>
          </a:xfrm>
          <a:prstGeom prst="rect">
            <a:avLst/>
          </a:prstGeom>
          <a:noFill/>
        </p:spPr>
        <p:txBody>
          <a:bodyPr wrap="square" rtlCol="0">
            <a:spAutoFit/>
          </a:bodyPr>
          <a:lstStyle/>
          <a:p>
            <a:r>
              <a:rPr lang="en-US" sz="800" i="1" dirty="0"/>
              <a:t>Source</a:t>
            </a:r>
            <a:r>
              <a:rPr lang="en-US" sz="800" dirty="0"/>
              <a:t>: </a:t>
            </a:r>
            <a:r>
              <a:rPr lang="en-US" sz="800" dirty="0">
                <a:hlinkClick r:id="rId3"/>
              </a:rPr>
              <a:t>https://www.voronoiapp.com/economy/Which-Global-Region-Has-The-Highest-Youth-Unemployment-Rate--2353#dataset</a:t>
            </a:r>
            <a:r>
              <a:rPr lang="en-US" sz="800" dirty="0"/>
              <a:t> </a:t>
            </a:r>
            <a:endParaRPr lang="nb-NO" sz="800" dirty="0"/>
          </a:p>
        </p:txBody>
      </p:sp>
    </p:spTree>
    <p:extLst>
      <p:ext uri="{BB962C8B-B14F-4D97-AF65-F5344CB8AC3E}">
        <p14:creationId xmlns:p14="http://schemas.microsoft.com/office/powerpoint/2010/main" val="425298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EB4BFF-4323-9573-B430-8B8BDDCEB966}"/>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en-GB" altLang="cs-CZ" noProof="0" smtClean="0"/>
              <a:pPr>
                <a:spcAft>
                  <a:spcPts val="600"/>
                </a:spcAft>
              </a:pPr>
              <a:t>30</a:t>
            </a:fld>
            <a:endParaRPr lang="en-GB" altLang="cs-CZ" noProof="0"/>
          </a:p>
        </p:txBody>
      </p:sp>
      <p:sp>
        <p:nvSpPr>
          <p:cNvPr id="5" name="Title 4">
            <a:extLst>
              <a:ext uri="{FF2B5EF4-FFF2-40B4-BE49-F238E27FC236}">
                <a16:creationId xmlns:a16="http://schemas.microsoft.com/office/drawing/2014/main" id="{C6A5B3F9-8E51-2666-B49F-BA0C6385090C}"/>
              </a:ext>
            </a:extLst>
          </p:cNvPr>
          <p:cNvSpPr>
            <a:spLocks noGrp="1"/>
          </p:cNvSpPr>
          <p:nvPr>
            <p:ph type="title"/>
          </p:nvPr>
        </p:nvSpPr>
        <p:spPr>
          <a:xfrm>
            <a:off x="398502" y="2900364"/>
            <a:ext cx="4124022" cy="2471735"/>
          </a:xfrm>
        </p:spPr>
        <p:txBody>
          <a:bodyPr anchor="t">
            <a:normAutofit/>
          </a:bodyPr>
          <a:lstStyle/>
          <a:p>
            <a:r>
              <a:rPr lang="en-US" sz="4000" dirty="0"/>
              <a:t>Age Discrimination</a:t>
            </a:r>
            <a:endParaRPr lang="nb-NO" sz="2400" dirty="0"/>
          </a:p>
        </p:txBody>
      </p:sp>
      <p:pic>
        <p:nvPicPr>
          <p:cNvPr id="6" name="Picture 5">
            <a:extLst>
              <a:ext uri="{FF2B5EF4-FFF2-40B4-BE49-F238E27FC236}">
                <a16:creationId xmlns:a16="http://schemas.microsoft.com/office/drawing/2014/main" id="{20546610-49D9-5766-EF17-95B2F15568B7}"/>
              </a:ext>
            </a:extLst>
          </p:cNvPr>
          <p:cNvPicPr>
            <a:picLocks noChangeAspect="1"/>
          </p:cNvPicPr>
          <p:nvPr/>
        </p:nvPicPr>
        <p:blipFill>
          <a:blip r:embed="rId2"/>
          <a:stretch>
            <a:fillRect/>
          </a:stretch>
        </p:blipFill>
        <p:spPr>
          <a:xfrm>
            <a:off x="5143500" y="478155"/>
            <a:ext cx="6281737" cy="5523420"/>
          </a:xfrm>
          <a:prstGeom prst="rect">
            <a:avLst/>
          </a:prstGeom>
        </p:spPr>
      </p:pic>
      <p:sp>
        <p:nvSpPr>
          <p:cNvPr id="8" name="TextBox 7">
            <a:extLst>
              <a:ext uri="{FF2B5EF4-FFF2-40B4-BE49-F238E27FC236}">
                <a16:creationId xmlns:a16="http://schemas.microsoft.com/office/drawing/2014/main" id="{CA11316D-C877-94AD-C945-00F81C29584B}"/>
              </a:ext>
            </a:extLst>
          </p:cNvPr>
          <p:cNvSpPr txBox="1"/>
          <p:nvPr/>
        </p:nvSpPr>
        <p:spPr>
          <a:xfrm>
            <a:off x="5445289" y="6163051"/>
            <a:ext cx="5678157" cy="215444"/>
          </a:xfrm>
          <a:prstGeom prst="rect">
            <a:avLst/>
          </a:prstGeom>
          <a:noFill/>
        </p:spPr>
        <p:txBody>
          <a:bodyPr wrap="none" rtlCol="0">
            <a:spAutoFit/>
          </a:bodyPr>
          <a:lstStyle/>
          <a:p>
            <a:pPr algn="l"/>
            <a:r>
              <a:rPr lang="en-US" sz="800" dirty="0">
                <a:latin typeface="+mn-lt"/>
              </a:rPr>
              <a:t>Source: </a:t>
            </a:r>
            <a:r>
              <a:rPr lang="en-US" sz="800" dirty="0">
                <a:latin typeface="+mn-lt"/>
                <a:hlinkClick r:id="rId3"/>
              </a:rPr>
              <a:t>https://www.linkedin.com/pulse/age-performance-paradox-employees-aged-45-over-less-likely-behbahani-ii7ce/</a:t>
            </a:r>
            <a:r>
              <a:rPr lang="en-US" sz="800" dirty="0">
                <a:latin typeface="+mn-lt"/>
              </a:rPr>
              <a:t> </a:t>
            </a:r>
            <a:endParaRPr lang="nb-NO" sz="800" dirty="0" err="1">
              <a:latin typeface="+mn-lt"/>
            </a:endParaRPr>
          </a:p>
        </p:txBody>
      </p:sp>
    </p:spTree>
    <p:extLst>
      <p:ext uri="{BB962C8B-B14F-4D97-AF65-F5344CB8AC3E}">
        <p14:creationId xmlns:p14="http://schemas.microsoft.com/office/powerpoint/2010/main" val="3528988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72CEB0-0767-E122-BD33-47C984590307}"/>
              </a:ext>
            </a:extLst>
          </p:cNvPr>
          <p:cNvSpPr>
            <a:spLocks noGrp="1"/>
          </p:cNvSpPr>
          <p:nvPr>
            <p:ph type="sldNum" sz="quarter" idx="11"/>
          </p:nvPr>
        </p:nvSpPr>
        <p:spPr/>
        <p:txBody>
          <a:bodyPr/>
          <a:lstStyle/>
          <a:p>
            <a:fld id="{0970407D-EE58-4A0B-824B-1D3AE42DD9CF}" type="slidenum">
              <a:rPr lang="en-GB" altLang="cs-CZ" noProof="0" smtClean="0"/>
              <a:pPr/>
              <a:t>31</a:t>
            </a:fld>
            <a:endParaRPr lang="en-GB" altLang="cs-CZ" noProof="0" dirty="0"/>
          </a:p>
        </p:txBody>
      </p:sp>
      <p:sp>
        <p:nvSpPr>
          <p:cNvPr id="4" name="Title 3">
            <a:extLst>
              <a:ext uri="{FF2B5EF4-FFF2-40B4-BE49-F238E27FC236}">
                <a16:creationId xmlns:a16="http://schemas.microsoft.com/office/drawing/2014/main" id="{22B8E0B0-D194-3432-E85E-2A08198B3201}"/>
              </a:ext>
            </a:extLst>
          </p:cNvPr>
          <p:cNvSpPr>
            <a:spLocks noGrp="1"/>
          </p:cNvSpPr>
          <p:nvPr>
            <p:ph type="title"/>
          </p:nvPr>
        </p:nvSpPr>
        <p:spPr/>
        <p:txBody>
          <a:bodyPr/>
          <a:lstStyle/>
          <a:p>
            <a:r>
              <a:rPr lang="en-US" dirty="0"/>
              <a:t>Age discrimination</a:t>
            </a:r>
            <a:endParaRPr lang="nb-NO" dirty="0"/>
          </a:p>
        </p:txBody>
      </p:sp>
      <p:sp>
        <p:nvSpPr>
          <p:cNvPr id="5" name="Content Placeholder 4">
            <a:extLst>
              <a:ext uri="{FF2B5EF4-FFF2-40B4-BE49-F238E27FC236}">
                <a16:creationId xmlns:a16="http://schemas.microsoft.com/office/drawing/2014/main" id="{18C3D745-4E78-500E-07DB-88AA07270533}"/>
              </a:ext>
            </a:extLst>
          </p:cNvPr>
          <p:cNvSpPr>
            <a:spLocks noGrp="1"/>
          </p:cNvSpPr>
          <p:nvPr>
            <p:ph idx="1"/>
          </p:nvPr>
        </p:nvSpPr>
        <p:spPr/>
        <p:txBody>
          <a:bodyPr/>
          <a:lstStyle/>
          <a:p>
            <a:endParaRPr lang="nb-NO" dirty="0"/>
          </a:p>
        </p:txBody>
      </p:sp>
      <p:pic>
        <p:nvPicPr>
          <p:cNvPr id="6" name="Picture 5">
            <a:extLst>
              <a:ext uri="{FF2B5EF4-FFF2-40B4-BE49-F238E27FC236}">
                <a16:creationId xmlns:a16="http://schemas.microsoft.com/office/drawing/2014/main" id="{A9B40E27-804E-F5FF-5281-11C05AE19589}"/>
              </a:ext>
            </a:extLst>
          </p:cNvPr>
          <p:cNvPicPr>
            <a:picLocks noChangeAspect="1"/>
          </p:cNvPicPr>
          <p:nvPr/>
        </p:nvPicPr>
        <p:blipFill>
          <a:blip r:embed="rId2"/>
          <a:stretch>
            <a:fillRect/>
          </a:stretch>
        </p:blipFill>
        <p:spPr>
          <a:xfrm>
            <a:off x="5500687" y="342900"/>
            <a:ext cx="6181725" cy="5581650"/>
          </a:xfrm>
          <a:prstGeom prst="rect">
            <a:avLst/>
          </a:prstGeom>
        </p:spPr>
      </p:pic>
      <p:pic>
        <p:nvPicPr>
          <p:cNvPr id="8" name="Picture 7">
            <a:extLst>
              <a:ext uri="{FF2B5EF4-FFF2-40B4-BE49-F238E27FC236}">
                <a16:creationId xmlns:a16="http://schemas.microsoft.com/office/drawing/2014/main" id="{C0F8DE8E-A2A7-DE03-A1CC-61EE50549290}"/>
              </a:ext>
            </a:extLst>
          </p:cNvPr>
          <p:cNvPicPr>
            <a:picLocks noChangeAspect="1"/>
          </p:cNvPicPr>
          <p:nvPr/>
        </p:nvPicPr>
        <p:blipFill>
          <a:blip r:embed="rId3"/>
          <a:stretch>
            <a:fillRect/>
          </a:stretch>
        </p:blipFill>
        <p:spPr>
          <a:xfrm>
            <a:off x="0" y="222075"/>
            <a:ext cx="5915025" cy="6257925"/>
          </a:xfrm>
          <a:prstGeom prst="rect">
            <a:avLst/>
          </a:prstGeom>
        </p:spPr>
      </p:pic>
    </p:spTree>
    <p:extLst>
      <p:ext uri="{BB962C8B-B14F-4D97-AF65-F5344CB8AC3E}">
        <p14:creationId xmlns:p14="http://schemas.microsoft.com/office/powerpoint/2010/main" val="265183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6F2092-06B0-B5EF-2B85-B38AB2A7B575}"/>
              </a:ext>
            </a:extLst>
          </p:cNvPr>
          <p:cNvSpPr>
            <a:spLocks noGrp="1"/>
          </p:cNvSpPr>
          <p:nvPr>
            <p:ph type="sldNum" sz="quarter" idx="11"/>
          </p:nvPr>
        </p:nvSpPr>
        <p:spPr/>
        <p:txBody>
          <a:bodyPr/>
          <a:lstStyle/>
          <a:p>
            <a:fld id="{0970407D-EE58-4A0B-824B-1D3AE42DD9CF}" type="slidenum">
              <a:rPr lang="en-GB" altLang="cs-CZ" noProof="0" smtClean="0"/>
              <a:pPr/>
              <a:t>32</a:t>
            </a:fld>
            <a:endParaRPr lang="en-GB" altLang="cs-CZ" noProof="0" dirty="0"/>
          </a:p>
        </p:txBody>
      </p:sp>
      <p:sp>
        <p:nvSpPr>
          <p:cNvPr id="4" name="Title 3">
            <a:extLst>
              <a:ext uri="{FF2B5EF4-FFF2-40B4-BE49-F238E27FC236}">
                <a16:creationId xmlns:a16="http://schemas.microsoft.com/office/drawing/2014/main" id="{1563CC70-A4CF-81E7-38F0-4BF00F3E866D}"/>
              </a:ext>
            </a:extLst>
          </p:cNvPr>
          <p:cNvSpPr>
            <a:spLocks noGrp="1"/>
          </p:cNvSpPr>
          <p:nvPr>
            <p:ph type="title"/>
          </p:nvPr>
        </p:nvSpPr>
        <p:spPr/>
        <p:txBody>
          <a:bodyPr/>
          <a:lstStyle/>
          <a:p>
            <a:r>
              <a:rPr lang="en-US" dirty="0"/>
              <a:t>The Paradox</a:t>
            </a:r>
            <a:endParaRPr lang="nb-NO" dirty="0"/>
          </a:p>
        </p:txBody>
      </p:sp>
      <p:sp>
        <p:nvSpPr>
          <p:cNvPr id="5" name="Content Placeholder 4">
            <a:extLst>
              <a:ext uri="{FF2B5EF4-FFF2-40B4-BE49-F238E27FC236}">
                <a16:creationId xmlns:a16="http://schemas.microsoft.com/office/drawing/2014/main" id="{9BA985AB-9674-A009-8E99-3831237410EB}"/>
              </a:ext>
            </a:extLst>
          </p:cNvPr>
          <p:cNvSpPr>
            <a:spLocks noGrp="1"/>
          </p:cNvSpPr>
          <p:nvPr>
            <p:ph idx="1"/>
          </p:nvPr>
        </p:nvSpPr>
        <p:spPr/>
        <p:txBody>
          <a:bodyPr/>
          <a:lstStyle/>
          <a:p>
            <a:endParaRPr lang="nb-NO"/>
          </a:p>
        </p:txBody>
      </p:sp>
      <p:pic>
        <p:nvPicPr>
          <p:cNvPr id="7" name="Picture 6">
            <a:extLst>
              <a:ext uri="{FF2B5EF4-FFF2-40B4-BE49-F238E27FC236}">
                <a16:creationId xmlns:a16="http://schemas.microsoft.com/office/drawing/2014/main" id="{445CEAF5-20BB-4E50-1CB0-74B4CF9CE1DE}"/>
              </a:ext>
            </a:extLst>
          </p:cNvPr>
          <p:cNvPicPr>
            <a:picLocks noChangeAspect="1"/>
          </p:cNvPicPr>
          <p:nvPr/>
        </p:nvPicPr>
        <p:blipFill>
          <a:blip r:embed="rId2"/>
          <a:stretch>
            <a:fillRect/>
          </a:stretch>
        </p:blipFill>
        <p:spPr>
          <a:xfrm>
            <a:off x="666000" y="1245452"/>
            <a:ext cx="5206622" cy="4793398"/>
          </a:xfrm>
          <a:prstGeom prst="rect">
            <a:avLst/>
          </a:prstGeom>
        </p:spPr>
      </p:pic>
      <p:pic>
        <p:nvPicPr>
          <p:cNvPr id="9" name="Picture 8">
            <a:extLst>
              <a:ext uri="{FF2B5EF4-FFF2-40B4-BE49-F238E27FC236}">
                <a16:creationId xmlns:a16="http://schemas.microsoft.com/office/drawing/2014/main" id="{6EB1D0FF-635F-1973-C436-3D66940275CA}"/>
              </a:ext>
            </a:extLst>
          </p:cNvPr>
          <p:cNvPicPr>
            <a:picLocks noChangeAspect="1"/>
          </p:cNvPicPr>
          <p:nvPr/>
        </p:nvPicPr>
        <p:blipFill>
          <a:blip r:embed="rId3"/>
          <a:stretch>
            <a:fillRect/>
          </a:stretch>
        </p:blipFill>
        <p:spPr>
          <a:xfrm>
            <a:off x="5939270" y="1171576"/>
            <a:ext cx="5586730" cy="4793398"/>
          </a:xfrm>
          <a:prstGeom prst="rect">
            <a:avLst/>
          </a:prstGeom>
        </p:spPr>
      </p:pic>
    </p:spTree>
    <p:extLst>
      <p:ext uri="{BB962C8B-B14F-4D97-AF65-F5344CB8AC3E}">
        <p14:creationId xmlns:p14="http://schemas.microsoft.com/office/powerpoint/2010/main" val="3887630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B63DA9-6E99-5A39-9A9A-F39C622F9F93}"/>
              </a:ext>
            </a:extLst>
          </p:cNvPr>
          <p:cNvSpPr>
            <a:spLocks noGrp="1"/>
          </p:cNvSpPr>
          <p:nvPr>
            <p:ph type="sldNum" sz="quarter" idx="11"/>
          </p:nvPr>
        </p:nvSpPr>
        <p:spPr/>
        <p:txBody>
          <a:bodyPr/>
          <a:lstStyle/>
          <a:p>
            <a:fld id="{0970407D-EE58-4A0B-824B-1D3AE42DD9CF}" type="slidenum">
              <a:rPr lang="en-GB" altLang="cs-CZ" noProof="0" smtClean="0"/>
              <a:pPr/>
              <a:t>33</a:t>
            </a:fld>
            <a:endParaRPr lang="en-GB" altLang="cs-CZ" noProof="0" dirty="0"/>
          </a:p>
        </p:txBody>
      </p:sp>
      <p:sp>
        <p:nvSpPr>
          <p:cNvPr id="4" name="Title 3">
            <a:extLst>
              <a:ext uri="{FF2B5EF4-FFF2-40B4-BE49-F238E27FC236}">
                <a16:creationId xmlns:a16="http://schemas.microsoft.com/office/drawing/2014/main" id="{948294BF-C527-F25F-4D99-A04070124598}"/>
              </a:ext>
            </a:extLst>
          </p:cNvPr>
          <p:cNvSpPr>
            <a:spLocks noGrp="1"/>
          </p:cNvSpPr>
          <p:nvPr>
            <p:ph type="title"/>
          </p:nvPr>
        </p:nvSpPr>
        <p:spPr/>
        <p:txBody>
          <a:bodyPr/>
          <a:lstStyle/>
          <a:p>
            <a:r>
              <a:rPr lang="nb-NO" dirty="0"/>
              <a:t>Stereotypes and </a:t>
            </a:r>
            <a:r>
              <a:rPr lang="nb-NO" dirty="0" err="1"/>
              <a:t>systemic</a:t>
            </a:r>
            <a:r>
              <a:rPr lang="nb-NO" dirty="0"/>
              <a:t> </a:t>
            </a:r>
            <a:r>
              <a:rPr lang="nb-NO" dirty="0" err="1"/>
              <a:t>biases</a:t>
            </a:r>
            <a:endParaRPr lang="nb-NO" dirty="0"/>
          </a:p>
        </p:txBody>
      </p:sp>
      <p:sp>
        <p:nvSpPr>
          <p:cNvPr id="5" name="Content Placeholder 4">
            <a:extLst>
              <a:ext uri="{FF2B5EF4-FFF2-40B4-BE49-F238E27FC236}">
                <a16:creationId xmlns:a16="http://schemas.microsoft.com/office/drawing/2014/main" id="{ABEBDDE9-42DC-6529-E6D0-0B1D79522F74}"/>
              </a:ext>
            </a:extLst>
          </p:cNvPr>
          <p:cNvSpPr>
            <a:spLocks noGrp="1"/>
          </p:cNvSpPr>
          <p:nvPr>
            <p:ph idx="1"/>
          </p:nvPr>
        </p:nvSpPr>
        <p:spPr>
          <a:xfrm>
            <a:off x="720000" y="1692002"/>
            <a:ext cx="10753200" cy="4787998"/>
          </a:xfrm>
        </p:spPr>
        <p:txBody>
          <a:bodyPr/>
          <a:lstStyle/>
          <a:p>
            <a:r>
              <a:rPr lang="en-US" b="0" i="0" dirty="0">
                <a:solidFill>
                  <a:srgbClr val="000000"/>
                </a:solidFill>
                <a:effectLst/>
                <a:latin typeface="ProximaVara-Roman"/>
              </a:rPr>
              <a:t>Employers often harbor outdated views about older workers, perceiving them as less adaptable or overqualified, which leads to exclusion from job opportunities (</a:t>
            </a:r>
            <a:r>
              <a:rPr lang="en-US" b="0" i="0" dirty="0" err="1">
                <a:solidFill>
                  <a:srgbClr val="000000"/>
                </a:solidFill>
                <a:effectLst/>
                <a:latin typeface="ProximaVara-Roman"/>
              </a:rPr>
              <a:t>Ventrell-Monsees</a:t>
            </a:r>
            <a:r>
              <a:rPr lang="en-US" b="0" i="0" dirty="0">
                <a:solidFill>
                  <a:srgbClr val="000000"/>
                </a:solidFill>
                <a:effectLst/>
                <a:latin typeface="ProximaVara-Roman"/>
              </a:rPr>
              <a:t>, 2020; </a:t>
            </a:r>
            <a:r>
              <a:rPr lang="en-US" b="0" i="0" dirty="0" err="1">
                <a:solidFill>
                  <a:srgbClr val="000000"/>
                </a:solidFill>
                <a:effectLst/>
                <a:latin typeface="ProximaVara-Roman"/>
              </a:rPr>
              <a:t>Linneman</a:t>
            </a:r>
            <a:r>
              <a:rPr lang="en-US" b="0" i="0" dirty="0">
                <a:solidFill>
                  <a:srgbClr val="000000"/>
                </a:solidFill>
                <a:effectLst/>
                <a:latin typeface="ProximaVara-Roman"/>
              </a:rPr>
              <a:t>, 2022). </a:t>
            </a:r>
          </a:p>
          <a:p>
            <a:r>
              <a:rPr lang="en-US" b="0" i="0" dirty="0">
                <a:solidFill>
                  <a:srgbClr val="000000"/>
                </a:solidFill>
                <a:effectLst/>
                <a:latin typeface="ProximaVara-Roman"/>
              </a:rPr>
              <a:t>Younger workers face discrimination due to assumptions about their job commitment and longevity (Leslie, 2022).</a:t>
            </a:r>
          </a:p>
          <a:p>
            <a:r>
              <a:rPr lang="en-US" b="0" i="0" dirty="0">
                <a:solidFill>
                  <a:srgbClr val="000000"/>
                </a:solidFill>
                <a:effectLst/>
                <a:latin typeface="ProximaVara-Roman"/>
              </a:rPr>
              <a:t>Recruitment practices often favor younger candidates, reinforcing age biases (Davey, 2014). </a:t>
            </a:r>
          </a:p>
          <a:p>
            <a:r>
              <a:rPr lang="en-US" b="0" i="0" dirty="0">
                <a:solidFill>
                  <a:srgbClr val="000000"/>
                </a:solidFill>
                <a:effectLst/>
                <a:latin typeface="ProximaVara-Roman"/>
              </a:rPr>
              <a:t>While age discrimination is prevalent, some employers recognize the reliability and productivity of older workers, indicating a potential shift in attitudes (</a:t>
            </a:r>
            <a:r>
              <a:rPr lang="en-US" b="0" i="0" dirty="0" err="1">
                <a:solidFill>
                  <a:srgbClr val="000000"/>
                </a:solidFill>
                <a:effectLst/>
                <a:latin typeface="ProximaVara-Roman"/>
              </a:rPr>
              <a:t>Linneman</a:t>
            </a:r>
            <a:r>
              <a:rPr lang="en-US" b="0" i="0" dirty="0">
                <a:solidFill>
                  <a:srgbClr val="000000"/>
                </a:solidFill>
                <a:effectLst/>
                <a:latin typeface="ProximaVara-Roman"/>
              </a:rPr>
              <a:t>, 2022).</a:t>
            </a:r>
          </a:p>
        </p:txBody>
      </p:sp>
    </p:spTree>
    <p:extLst>
      <p:ext uri="{BB962C8B-B14F-4D97-AF65-F5344CB8AC3E}">
        <p14:creationId xmlns:p14="http://schemas.microsoft.com/office/powerpoint/2010/main" val="3506975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1EA008-54D4-DC17-9736-A05E8F608FD1}"/>
              </a:ext>
            </a:extLst>
          </p:cNvPr>
          <p:cNvSpPr>
            <a:spLocks noGrp="1"/>
          </p:cNvSpPr>
          <p:nvPr>
            <p:ph type="sldNum" sz="quarter" idx="11"/>
          </p:nvPr>
        </p:nvSpPr>
        <p:spPr/>
        <p:txBody>
          <a:bodyPr/>
          <a:lstStyle/>
          <a:p>
            <a:fld id="{0970407D-EE58-4A0B-824B-1D3AE42DD9CF}" type="slidenum">
              <a:rPr lang="en-GB" altLang="cs-CZ" noProof="0" smtClean="0"/>
              <a:pPr/>
              <a:t>34</a:t>
            </a:fld>
            <a:endParaRPr lang="en-GB" altLang="cs-CZ" noProof="0" dirty="0"/>
          </a:p>
        </p:txBody>
      </p:sp>
      <p:sp>
        <p:nvSpPr>
          <p:cNvPr id="4" name="Title 3">
            <a:extLst>
              <a:ext uri="{FF2B5EF4-FFF2-40B4-BE49-F238E27FC236}">
                <a16:creationId xmlns:a16="http://schemas.microsoft.com/office/drawing/2014/main" id="{06AB792D-633F-6BAE-18F9-D236628C4839}"/>
              </a:ext>
            </a:extLst>
          </p:cNvPr>
          <p:cNvSpPr>
            <a:spLocks noGrp="1"/>
          </p:cNvSpPr>
          <p:nvPr>
            <p:ph type="title"/>
          </p:nvPr>
        </p:nvSpPr>
        <p:spPr/>
        <p:txBody>
          <a:bodyPr/>
          <a:lstStyle/>
          <a:p>
            <a:r>
              <a:rPr lang="en-US" dirty="0"/>
              <a:t>Mobility</a:t>
            </a:r>
            <a:endParaRPr lang="nb-NO" dirty="0"/>
          </a:p>
        </p:txBody>
      </p:sp>
      <p:graphicFrame>
        <p:nvGraphicFramePr>
          <p:cNvPr id="2" name="Content Placeholder 1">
            <a:extLst>
              <a:ext uri="{FF2B5EF4-FFF2-40B4-BE49-F238E27FC236}">
                <a16:creationId xmlns:a16="http://schemas.microsoft.com/office/drawing/2014/main" id="{F48AF91F-55FB-9544-2906-1F8FB451C539}"/>
              </a:ext>
            </a:extLst>
          </p:cNvPr>
          <p:cNvGraphicFramePr>
            <a:graphicFrameLocks noGrp="1"/>
          </p:cNvGraphicFramePr>
          <p:nvPr>
            <p:ph idx="1"/>
            <p:extLst>
              <p:ext uri="{D42A27DB-BD31-4B8C-83A1-F6EECF244321}">
                <p14:modId xmlns:p14="http://schemas.microsoft.com/office/powerpoint/2010/main" val="482686616"/>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038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100219-AA4A-E703-11D6-0B0C2DA4F5EE}"/>
              </a:ext>
            </a:extLst>
          </p:cNvPr>
          <p:cNvSpPr>
            <a:spLocks noGrp="1"/>
          </p:cNvSpPr>
          <p:nvPr>
            <p:ph type="sldNum" sz="quarter" idx="11"/>
          </p:nvPr>
        </p:nvSpPr>
        <p:spPr/>
        <p:txBody>
          <a:bodyPr/>
          <a:lstStyle/>
          <a:p>
            <a:fld id="{0970407D-EE58-4A0B-824B-1D3AE42DD9CF}" type="slidenum">
              <a:rPr lang="en-GB" altLang="cs-CZ" noProof="0" smtClean="0"/>
              <a:pPr/>
              <a:t>35</a:t>
            </a:fld>
            <a:endParaRPr lang="en-GB" altLang="cs-CZ" noProof="0" dirty="0"/>
          </a:p>
        </p:txBody>
      </p:sp>
      <p:sp>
        <p:nvSpPr>
          <p:cNvPr id="4" name="Title 3">
            <a:extLst>
              <a:ext uri="{FF2B5EF4-FFF2-40B4-BE49-F238E27FC236}">
                <a16:creationId xmlns:a16="http://schemas.microsoft.com/office/drawing/2014/main" id="{E03B8430-AF22-CBA0-F218-AA04F3A69FB6}"/>
              </a:ext>
            </a:extLst>
          </p:cNvPr>
          <p:cNvSpPr>
            <a:spLocks noGrp="1"/>
          </p:cNvSpPr>
          <p:nvPr>
            <p:ph type="title"/>
          </p:nvPr>
        </p:nvSpPr>
        <p:spPr/>
        <p:txBody>
          <a:bodyPr/>
          <a:lstStyle/>
          <a:p>
            <a:r>
              <a:rPr lang="en-US" dirty="0"/>
              <a:t>What about occupational mobility and skill mismatch?</a:t>
            </a:r>
            <a:endParaRPr lang="nb-NO" dirty="0"/>
          </a:p>
        </p:txBody>
      </p:sp>
      <p:sp>
        <p:nvSpPr>
          <p:cNvPr id="5" name="Content Placeholder 4">
            <a:extLst>
              <a:ext uri="{FF2B5EF4-FFF2-40B4-BE49-F238E27FC236}">
                <a16:creationId xmlns:a16="http://schemas.microsoft.com/office/drawing/2014/main" id="{518F356A-4756-F10B-5D65-0081F0415C14}"/>
              </a:ext>
            </a:extLst>
          </p:cNvPr>
          <p:cNvSpPr>
            <a:spLocks noGrp="1"/>
          </p:cNvSpPr>
          <p:nvPr>
            <p:ph idx="1"/>
          </p:nvPr>
        </p:nvSpPr>
        <p:spPr>
          <a:xfrm>
            <a:off x="720000" y="1692002"/>
            <a:ext cx="10753200" cy="4445998"/>
          </a:xfrm>
        </p:spPr>
        <p:txBody>
          <a:bodyPr/>
          <a:lstStyle/>
          <a:p>
            <a:r>
              <a:rPr lang="en-US" sz="2400" dirty="0"/>
              <a:t>Skill mismatch occurs when workers’ qualifications, skills, or experience do not align with the requirements of the jobs available.</a:t>
            </a:r>
          </a:p>
          <a:p>
            <a:pPr lvl="1"/>
            <a:r>
              <a:rPr lang="en-US" sz="1800" dirty="0">
                <a:solidFill>
                  <a:schemeClr val="tx2"/>
                </a:solidFill>
              </a:rPr>
              <a:t>Economic Mobility</a:t>
            </a:r>
            <a:r>
              <a:rPr lang="en-US" sz="1800" dirty="0"/>
              <a:t>: When workers’ skills become obsolete (e.g., due to technological advancements) or industries shift, they may lack the resources (time, money, or access to retraining) to acquire new skills and shift into new sectors. Economic barriers, such as the cost of education or retraining programs, can limit workers' ability to adapt to new job requirements.</a:t>
            </a:r>
          </a:p>
          <a:p>
            <a:r>
              <a:rPr lang="en-US" sz="2400" dirty="0"/>
              <a:t>Occupational Mobility refers to workers' ability to move up or down within the job ladder—from lower-level positions to more senior or skilled roles, or vice versa. </a:t>
            </a:r>
          </a:p>
          <a:p>
            <a:pPr lvl="1"/>
            <a:r>
              <a:rPr lang="en-US" sz="1600" dirty="0"/>
              <a:t>This type of mobility is tied to career progression and can be hindered by both </a:t>
            </a:r>
            <a:r>
              <a:rPr lang="en-US" sz="1600" dirty="0">
                <a:solidFill>
                  <a:schemeClr val="tx2"/>
                </a:solidFill>
              </a:rPr>
              <a:t>social and economic barriers</a:t>
            </a:r>
            <a:r>
              <a:rPr lang="en-US" sz="1600" dirty="0"/>
              <a:t>, such as access to education, workplace discrimination, or limited career development opportunities.</a:t>
            </a:r>
            <a:endParaRPr lang="nb-NO" sz="1600" dirty="0"/>
          </a:p>
        </p:txBody>
      </p:sp>
    </p:spTree>
    <p:extLst>
      <p:ext uri="{BB962C8B-B14F-4D97-AF65-F5344CB8AC3E}">
        <p14:creationId xmlns:p14="http://schemas.microsoft.com/office/powerpoint/2010/main" val="426944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A41354-7038-F342-AFFB-7298889BFFF9}"/>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AA17FC33-3D75-49F2-0128-9699CE27DC90}"/>
              </a:ext>
            </a:extLst>
          </p:cNvPr>
          <p:cNvSpPr>
            <a:spLocks noGrp="1"/>
          </p:cNvSpPr>
          <p:nvPr>
            <p:ph type="sldNum" sz="quarter" idx="11"/>
          </p:nvPr>
        </p:nvSpPr>
        <p:spPr/>
        <p:txBody>
          <a:bodyPr/>
          <a:lstStyle/>
          <a:p>
            <a:fld id="{0970407D-EE58-4A0B-824B-1D3AE42DD9CF}" type="slidenum">
              <a:rPr lang="en-GB" altLang="cs-CZ" noProof="0" smtClean="0"/>
              <a:pPr/>
              <a:t>36</a:t>
            </a:fld>
            <a:endParaRPr lang="en-GB" altLang="cs-CZ" noProof="0" dirty="0"/>
          </a:p>
        </p:txBody>
      </p:sp>
      <p:sp>
        <p:nvSpPr>
          <p:cNvPr id="4" name="Title 3">
            <a:extLst>
              <a:ext uri="{FF2B5EF4-FFF2-40B4-BE49-F238E27FC236}">
                <a16:creationId xmlns:a16="http://schemas.microsoft.com/office/drawing/2014/main" id="{00A40B5A-B9CD-6183-325F-268F58AC9342}"/>
              </a:ext>
            </a:extLst>
          </p:cNvPr>
          <p:cNvSpPr>
            <a:spLocks noGrp="1"/>
          </p:cNvSpPr>
          <p:nvPr>
            <p:ph type="title"/>
          </p:nvPr>
        </p:nvSpPr>
        <p:spPr/>
        <p:txBody>
          <a:bodyPr/>
          <a:lstStyle/>
          <a:p>
            <a:r>
              <a:rPr lang="en-US" dirty="0"/>
              <a:t>Mobility</a:t>
            </a:r>
            <a:endParaRPr lang="nb-NO" dirty="0"/>
          </a:p>
        </p:txBody>
      </p:sp>
      <p:sp>
        <p:nvSpPr>
          <p:cNvPr id="5" name="Content Placeholder 4">
            <a:extLst>
              <a:ext uri="{FF2B5EF4-FFF2-40B4-BE49-F238E27FC236}">
                <a16:creationId xmlns:a16="http://schemas.microsoft.com/office/drawing/2014/main" id="{1E4FA74A-89B7-8F55-66FE-7AF577291BB3}"/>
              </a:ext>
            </a:extLst>
          </p:cNvPr>
          <p:cNvSpPr>
            <a:spLocks noGrp="1"/>
          </p:cNvSpPr>
          <p:nvPr>
            <p:ph idx="1"/>
          </p:nvPr>
        </p:nvSpPr>
        <p:spPr/>
        <p:txBody>
          <a:bodyPr/>
          <a:lstStyle/>
          <a:p>
            <a:r>
              <a:rPr lang="en-US" dirty="0"/>
              <a:t>The concept of mobility barriers is closely linked to </a:t>
            </a:r>
            <a:r>
              <a:rPr lang="en-US" b="1" dirty="0">
                <a:solidFill>
                  <a:schemeClr val="tx2"/>
                </a:solidFill>
              </a:rPr>
              <a:t>reallocation</a:t>
            </a:r>
            <a:r>
              <a:rPr lang="en-US" dirty="0"/>
              <a:t> and/or </a:t>
            </a:r>
            <a:r>
              <a:rPr lang="en-US" b="1" dirty="0">
                <a:solidFill>
                  <a:schemeClr val="tx2"/>
                </a:solidFill>
              </a:rPr>
              <a:t>misallocation</a:t>
            </a:r>
            <a:r>
              <a:rPr lang="en-US" dirty="0"/>
              <a:t> of labor.</a:t>
            </a:r>
          </a:p>
          <a:p>
            <a:r>
              <a:rPr lang="en-US" dirty="0"/>
              <a:t>Labor reallocation refers to the movement of workers from less productive jobs, sectors, or regions to more productive ones.</a:t>
            </a:r>
          </a:p>
          <a:p>
            <a:r>
              <a:rPr lang="en-US" dirty="0"/>
              <a:t>Labor misallocation occurs when workers are not employed in their most productive use or when there are inefficiencies in the labor market that prevent the optimal allocation of talent and resources.</a:t>
            </a:r>
            <a:endParaRPr lang="nb-NO" dirty="0"/>
          </a:p>
        </p:txBody>
      </p:sp>
    </p:spTree>
    <p:extLst>
      <p:ext uri="{BB962C8B-B14F-4D97-AF65-F5344CB8AC3E}">
        <p14:creationId xmlns:p14="http://schemas.microsoft.com/office/powerpoint/2010/main" val="1934404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3CAF31-8842-1DD5-CDB5-0E7072F72464}"/>
              </a:ext>
            </a:extLst>
          </p:cNvPr>
          <p:cNvSpPr>
            <a:spLocks noGrp="1"/>
          </p:cNvSpPr>
          <p:nvPr>
            <p:ph type="sldNum" sz="quarter" idx="11"/>
          </p:nvPr>
        </p:nvSpPr>
        <p:spPr/>
        <p:txBody>
          <a:bodyPr/>
          <a:lstStyle/>
          <a:p>
            <a:fld id="{0970407D-EE58-4A0B-824B-1D3AE42DD9CF}" type="slidenum">
              <a:rPr lang="en-GB" altLang="cs-CZ" noProof="0" smtClean="0"/>
              <a:pPr/>
              <a:t>37</a:t>
            </a:fld>
            <a:endParaRPr lang="en-GB" altLang="cs-CZ" noProof="0" dirty="0"/>
          </a:p>
        </p:txBody>
      </p:sp>
      <p:sp>
        <p:nvSpPr>
          <p:cNvPr id="4" name="Title 3">
            <a:extLst>
              <a:ext uri="{FF2B5EF4-FFF2-40B4-BE49-F238E27FC236}">
                <a16:creationId xmlns:a16="http://schemas.microsoft.com/office/drawing/2014/main" id="{712BCB92-BC76-9E4F-246D-070FE9BE5553}"/>
              </a:ext>
            </a:extLst>
          </p:cNvPr>
          <p:cNvSpPr>
            <a:spLocks noGrp="1"/>
          </p:cNvSpPr>
          <p:nvPr>
            <p:ph type="title"/>
          </p:nvPr>
        </p:nvSpPr>
        <p:spPr>
          <a:xfrm>
            <a:off x="720000" y="694823"/>
            <a:ext cx="10753200" cy="451576"/>
          </a:xfrm>
        </p:spPr>
        <p:txBody>
          <a:bodyPr/>
          <a:lstStyle/>
          <a:p>
            <a:r>
              <a:rPr lang="en-US" dirty="0"/>
              <a:t>Why care?</a:t>
            </a:r>
            <a:endParaRPr lang="nb-NO" dirty="0"/>
          </a:p>
        </p:txBody>
      </p:sp>
      <p:sp>
        <p:nvSpPr>
          <p:cNvPr id="5" name="Content Placeholder 4">
            <a:extLst>
              <a:ext uri="{FF2B5EF4-FFF2-40B4-BE49-F238E27FC236}">
                <a16:creationId xmlns:a16="http://schemas.microsoft.com/office/drawing/2014/main" id="{21302B16-59DC-209A-ED37-6C61A2F12AF3}"/>
              </a:ext>
            </a:extLst>
          </p:cNvPr>
          <p:cNvSpPr>
            <a:spLocks noGrp="1"/>
          </p:cNvSpPr>
          <p:nvPr>
            <p:ph idx="1"/>
          </p:nvPr>
        </p:nvSpPr>
        <p:spPr>
          <a:xfrm>
            <a:off x="720000" y="1692002"/>
            <a:ext cx="5185500" cy="4139998"/>
          </a:xfrm>
        </p:spPr>
        <p:txBody>
          <a:bodyPr/>
          <a:lstStyle/>
          <a:p>
            <a:r>
              <a:rPr lang="en-US" sz="1800" dirty="0"/>
              <a:t>In countries or regions where labor mobility is restricted the allocation of labor is suboptimal, leading to slower economic growth. </a:t>
            </a:r>
          </a:p>
          <a:p>
            <a:r>
              <a:rPr lang="en-US" sz="1800" dirty="0"/>
              <a:t>Conversely, countries with more flexible labor markets and fewer mobility barriers tend to experience higher productivity growth, as labor can be reallocated more efficiently.</a:t>
            </a:r>
          </a:p>
          <a:p>
            <a:r>
              <a:rPr lang="en-US" sz="1800" dirty="0"/>
              <a:t>Applies not only to mobility restrictions, but in general – any sources of imperfections</a:t>
            </a:r>
            <a:endParaRPr lang="nb-NO" sz="1800" dirty="0"/>
          </a:p>
        </p:txBody>
      </p:sp>
      <p:pic>
        <p:nvPicPr>
          <p:cNvPr id="6" name="Picture 5">
            <a:extLst>
              <a:ext uri="{FF2B5EF4-FFF2-40B4-BE49-F238E27FC236}">
                <a16:creationId xmlns:a16="http://schemas.microsoft.com/office/drawing/2014/main" id="{DD225D64-14BF-6691-7899-A404E9E351FE}"/>
              </a:ext>
            </a:extLst>
          </p:cNvPr>
          <p:cNvPicPr>
            <a:picLocks noChangeAspect="1"/>
          </p:cNvPicPr>
          <p:nvPr/>
        </p:nvPicPr>
        <p:blipFill>
          <a:blip r:embed="rId2"/>
          <a:stretch>
            <a:fillRect/>
          </a:stretch>
        </p:blipFill>
        <p:spPr>
          <a:xfrm>
            <a:off x="5991491" y="1385888"/>
            <a:ext cx="5480509" cy="3862387"/>
          </a:xfrm>
          <a:prstGeom prst="rect">
            <a:avLst/>
          </a:prstGeom>
        </p:spPr>
      </p:pic>
      <p:sp>
        <p:nvSpPr>
          <p:cNvPr id="7" name="TextBox 6">
            <a:extLst>
              <a:ext uri="{FF2B5EF4-FFF2-40B4-BE49-F238E27FC236}">
                <a16:creationId xmlns:a16="http://schemas.microsoft.com/office/drawing/2014/main" id="{CC01E26E-6312-C4FD-8891-9121AA8CD995}"/>
              </a:ext>
            </a:extLst>
          </p:cNvPr>
          <p:cNvSpPr txBox="1"/>
          <p:nvPr/>
        </p:nvSpPr>
        <p:spPr>
          <a:xfrm>
            <a:off x="6949045" y="5631945"/>
            <a:ext cx="3892412" cy="400110"/>
          </a:xfrm>
          <a:prstGeom prst="rect">
            <a:avLst/>
          </a:prstGeom>
          <a:noFill/>
        </p:spPr>
        <p:txBody>
          <a:bodyPr wrap="none" rtlCol="0">
            <a:spAutoFit/>
          </a:bodyPr>
          <a:lstStyle/>
          <a:p>
            <a:pPr algn="l"/>
            <a:r>
              <a:rPr lang="en-US" sz="2000" dirty="0">
                <a:latin typeface="+mn-lt"/>
              </a:rPr>
              <a:t>→ Declining business dynamism</a:t>
            </a:r>
            <a:endParaRPr lang="nb-NO" sz="2000" dirty="0" err="1">
              <a:latin typeface="+mn-lt"/>
            </a:endParaRPr>
          </a:p>
        </p:txBody>
      </p:sp>
      <p:sp>
        <p:nvSpPr>
          <p:cNvPr id="8" name="TextBox 7">
            <a:extLst>
              <a:ext uri="{FF2B5EF4-FFF2-40B4-BE49-F238E27FC236}">
                <a16:creationId xmlns:a16="http://schemas.microsoft.com/office/drawing/2014/main" id="{41BA9509-36B3-E81F-455D-33B26277587D}"/>
              </a:ext>
            </a:extLst>
          </p:cNvPr>
          <p:cNvSpPr txBox="1"/>
          <p:nvPr/>
        </p:nvSpPr>
        <p:spPr>
          <a:xfrm>
            <a:off x="5951176" y="5140553"/>
            <a:ext cx="5888150" cy="215444"/>
          </a:xfrm>
          <a:prstGeom prst="rect">
            <a:avLst/>
          </a:prstGeom>
          <a:noFill/>
        </p:spPr>
        <p:txBody>
          <a:bodyPr wrap="none" rtlCol="0">
            <a:spAutoFit/>
          </a:bodyPr>
          <a:lstStyle/>
          <a:p>
            <a:pPr algn="l"/>
            <a:r>
              <a:rPr lang="en-US" sz="800" dirty="0">
                <a:latin typeface="+mn-lt"/>
              </a:rPr>
              <a:t>Source: </a:t>
            </a:r>
            <a:r>
              <a:rPr lang="en-US" sz="800" dirty="0">
                <a:latin typeface="+mn-lt"/>
                <a:hlinkClick r:id="rId3"/>
              </a:rPr>
              <a:t>https://cepr.org/voxeu/columns/declining-business-dynamism-europe-role-shocks-market-power-and-responsiveness</a:t>
            </a:r>
            <a:r>
              <a:rPr lang="en-US" sz="800" dirty="0">
                <a:latin typeface="+mn-lt"/>
              </a:rPr>
              <a:t> </a:t>
            </a:r>
            <a:endParaRPr lang="nb-NO" sz="800" dirty="0" err="1">
              <a:latin typeface="+mn-lt"/>
            </a:endParaRPr>
          </a:p>
        </p:txBody>
      </p:sp>
    </p:spTree>
    <p:extLst>
      <p:ext uri="{BB962C8B-B14F-4D97-AF65-F5344CB8AC3E}">
        <p14:creationId xmlns:p14="http://schemas.microsoft.com/office/powerpoint/2010/main" val="150443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471E14-78EC-DE55-3D8E-E1B775BD3F63}"/>
              </a:ext>
            </a:extLst>
          </p:cNvPr>
          <p:cNvSpPr>
            <a:spLocks noGrp="1"/>
          </p:cNvSpPr>
          <p:nvPr>
            <p:ph type="sldNum" sz="quarter" idx="11"/>
          </p:nvPr>
        </p:nvSpPr>
        <p:spPr/>
        <p:txBody>
          <a:bodyPr/>
          <a:lstStyle/>
          <a:p>
            <a:fld id="{0970407D-EE58-4A0B-824B-1D3AE42DD9CF}" type="slidenum">
              <a:rPr lang="en-GB" altLang="cs-CZ" noProof="0" smtClean="0"/>
              <a:pPr/>
              <a:t>38</a:t>
            </a:fld>
            <a:endParaRPr lang="en-GB" altLang="cs-CZ" noProof="0" dirty="0"/>
          </a:p>
        </p:txBody>
      </p:sp>
      <p:sp>
        <p:nvSpPr>
          <p:cNvPr id="4" name="Title 3">
            <a:extLst>
              <a:ext uri="{FF2B5EF4-FFF2-40B4-BE49-F238E27FC236}">
                <a16:creationId xmlns:a16="http://schemas.microsoft.com/office/drawing/2014/main" id="{77C5FC18-82E4-A769-51FF-B3D68C4D5C15}"/>
              </a:ext>
            </a:extLst>
          </p:cNvPr>
          <p:cNvSpPr>
            <a:spLocks noGrp="1"/>
          </p:cNvSpPr>
          <p:nvPr>
            <p:ph type="title"/>
          </p:nvPr>
        </p:nvSpPr>
        <p:spPr/>
        <p:txBody>
          <a:bodyPr/>
          <a:lstStyle/>
          <a:p>
            <a:r>
              <a:rPr lang="en-US" dirty="0"/>
              <a:t>Example: COVID</a:t>
            </a:r>
            <a:endParaRPr lang="nb-NO" dirty="0"/>
          </a:p>
        </p:txBody>
      </p:sp>
      <p:pic>
        <p:nvPicPr>
          <p:cNvPr id="6" name="Picture 5">
            <a:extLst>
              <a:ext uri="{FF2B5EF4-FFF2-40B4-BE49-F238E27FC236}">
                <a16:creationId xmlns:a16="http://schemas.microsoft.com/office/drawing/2014/main" id="{9092E879-66B8-4E6A-ECD4-67B1E2B0813C}"/>
              </a:ext>
            </a:extLst>
          </p:cNvPr>
          <p:cNvPicPr>
            <a:picLocks noChangeAspect="1"/>
          </p:cNvPicPr>
          <p:nvPr/>
        </p:nvPicPr>
        <p:blipFill>
          <a:blip r:embed="rId2"/>
          <a:stretch>
            <a:fillRect/>
          </a:stretch>
        </p:blipFill>
        <p:spPr>
          <a:xfrm>
            <a:off x="5423135" y="1602375"/>
            <a:ext cx="6163165" cy="4139998"/>
          </a:xfrm>
          <a:prstGeom prst="rect">
            <a:avLst/>
          </a:prstGeom>
        </p:spPr>
      </p:pic>
      <p:sp>
        <p:nvSpPr>
          <p:cNvPr id="9" name="TextBox 8">
            <a:extLst>
              <a:ext uri="{FF2B5EF4-FFF2-40B4-BE49-F238E27FC236}">
                <a16:creationId xmlns:a16="http://schemas.microsoft.com/office/drawing/2014/main" id="{ECED7FB7-01E0-6BC3-E188-BAF18AD27EF9}"/>
              </a:ext>
            </a:extLst>
          </p:cNvPr>
          <p:cNvSpPr txBox="1"/>
          <p:nvPr/>
        </p:nvSpPr>
        <p:spPr>
          <a:xfrm>
            <a:off x="6619875" y="5921627"/>
            <a:ext cx="4410075" cy="584775"/>
          </a:xfrm>
          <a:prstGeom prst="rect">
            <a:avLst/>
          </a:prstGeom>
          <a:noFill/>
        </p:spPr>
        <p:txBody>
          <a:bodyPr wrap="square" rtlCol="0">
            <a:spAutoFit/>
          </a:bodyPr>
          <a:lstStyle/>
          <a:p>
            <a:pPr algn="l"/>
            <a:r>
              <a:rPr lang="nb-NO" sz="800" b="0" i="0" dirty="0" err="1">
                <a:solidFill>
                  <a:srgbClr val="222222"/>
                </a:solidFill>
                <a:effectLst/>
                <a:latin typeface="Arial" panose="020B0604020202020204" pitchFamily="34" charset="0"/>
              </a:rPr>
              <a:t>Shirsath</a:t>
            </a:r>
            <a:r>
              <a:rPr lang="nb-NO" sz="800" b="0" i="0" dirty="0">
                <a:solidFill>
                  <a:srgbClr val="222222"/>
                </a:solidFill>
                <a:effectLst/>
                <a:latin typeface="Arial" panose="020B0604020202020204" pitchFamily="34" charset="0"/>
              </a:rPr>
              <a:t>, </a:t>
            </a:r>
            <a:r>
              <a:rPr lang="nb-NO" sz="800" b="0" i="0" dirty="0" err="1">
                <a:solidFill>
                  <a:srgbClr val="222222"/>
                </a:solidFill>
                <a:effectLst/>
                <a:latin typeface="Arial" panose="020B0604020202020204" pitchFamily="34" charset="0"/>
              </a:rPr>
              <a:t>Paresh</a:t>
            </a:r>
            <a:r>
              <a:rPr lang="nb-NO" sz="800" b="0" i="0" dirty="0">
                <a:solidFill>
                  <a:srgbClr val="222222"/>
                </a:solidFill>
                <a:effectLst/>
                <a:latin typeface="Arial" panose="020B0604020202020204" pitchFamily="34" charset="0"/>
              </a:rPr>
              <a:t> B., M. L. </a:t>
            </a:r>
            <a:r>
              <a:rPr lang="nb-NO" sz="800" b="0" i="0" dirty="0" err="1">
                <a:solidFill>
                  <a:srgbClr val="222222"/>
                </a:solidFill>
                <a:effectLst/>
                <a:latin typeface="Arial" panose="020B0604020202020204" pitchFamily="34" charset="0"/>
              </a:rPr>
              <a:t>Jat</a:t>
            </a:r>
            <a:r>
              <a:rPr lang="nb-NO" sz="800" b="0" i="0" dirty="0">
                <a:solidFill>
                  <a:srgbClr val="222222"/>
                </a:solidFill>
                <a:effectLst/>
                <a:latin typeface="Arial" panose="020B0604020202020204" pitchFamily="34" charset="0"/>
              </a:rPr>
              <a:t>, A. J. McDonald, </a:t>
            </a:r>
            <a:r>
              <a:rPr lang="nb-NO" sz="800" b="0" i="0" dirty="0" err="1">
                <a:solidFill>
                  <a:srgbClr val="222222"/>
                </a:solidFill>
                <a:effectLst/>
                <a:latin typeface="Arial" panose="020B0604020202020204" pitchFamily="34" charset="0"/>
              </a:rPr>
              <a:t>Amit</a:t>
            </a:r>
            <a:r>
              <a:rPr lang="nb-NO" sz="800" b="0" i="0" dirty="0">
                <a:solidFill>
                  <a:srgbClr val="222222"/>
                </a:solidFill>
                <a:effectLst/>
                <a:latin typeface="Arial" panose="020B0604020202020204" pitchFamily="34" charset="0"/>
              </a:rPr>
              <a:t> K. </a:t>
            </a:r>
            <a:r>
              <a:rPr lang="nb-NO" sz="800" b="0" i="0" dirty="0" err="1">
                <a:solidFill>
                  <a:srgbClr val="222222"/>
                </a:solidFill>
                <a:effectLst/>
                <a:latin typeface="Arial" panose="020B0604020202020204" pitchFamily="34" charset="0"/>
              </a:rPr>
              <a:t>Srivastava</a:t>
            </a:r>
            <a:r>
              <a:rPr lang="nb-NO" sz="800" b="0" i="0" dirty="0">
                <a:solidFill>
                  <a:srgbClr val="222222"/>
                </a:solidFill>
                <a:effectLst/>
                <a:latin typeface="Arial" panose="020B0604020202020204" pitchFamily="34" charset="0"/>
              </a:rPr>
              <a:t>, Peter </a:t>
            </a:r>
            <a:r>
              <a:rPr lang="nb-NO" sz="800" b="0" i="0" dirty="0" err="1">
                <a:solidFill>
                  <a:srgbClr val="222222"/>
                </a:solidFill>
                <a:effectLst/>
                <a:latin typeface="Arial" panose="020B0604020202020204" pitchFamily="34" charset="0"/>
              </a:rPr>
              <a:t>Craufurd</a:t>
            </a:r>
            <a:r>
              <a:rPr lang="nb-NO" sz="800" b="0" i="0" dirty="0">
                <a:solidFill>
                  <a:srgbClr val="222222"/>
                </a:solidFill>
                <a:effectLst/>
                <a:latin typeface="Arial" panose="020B0604020202020204" pitchFamily="34" charset="0"/>
              </a:rPr>
              <a:t>, D. S. Rana, A. K. Singh et al. "Agricultural </a:t>
            </a:r>
            <a:r>
              <a:rPr lang="nb-NO" sz="800" b="0" i="0" dirty="0" err="1">
                <a:solidFill>
                  <a:srgbClr val="222222"/>
                </a:solidFill>
                <a:effectLst/>
                <a:latin typeface="Arial" panose="020B0604020202020204" pitchFamily="34" charset="0"/>
              </a:rPr>
              <a:t>labor</a:t>
            </a:r>
            <a:r>
              <a:rPr lang="nb-NO" sz="800" b="0" i="0" dirty="0">
                <a:solidFill>
                  <a:srgbClr val="222222"/>
                </a:solidFill>
                <a:effectLst/>
                <a:latin typeface="Arial" panose="020B0604020202020204" pitchFamily="34" charset="0"/>
              </a:rPr>
              <a:t>, COVID-19, and </a:t>
            </a:r>
            <a:r>
              <a:rPr lang="nb-NO" sz="800" b="0" i="0" dirty="0" err="1">
                <a:solidFill>
                  <a:srgbClr val="222222"/>
                </a:solidFill>
                <a:effectLst/>
                <a:latin typeface="Arial" panose="020B0604020202020204" pitchFamily="34" charset="0"/>
              </a:rPr>
              <a:t>potential</a:t>
            </a:r>
            <a:r>
              <a:rPr lang="nb-NO" sz="800" b="0" i="0" dirty="0">
                <a:solidFill>
                  <a:srgbClr val="222222"/>
                </a:solidFill>
                <a:effectLst/>
                <a:latin typeface="Arial" panose="020B0604020202020204" pitchFamily="34" charset="0"/>
              </a:rPr>
              <a:t> </a:t>
            </a:r>
            <a:r>
              <a:rPr lang="nb-NO" sz="800" b="0" i="0" dirty="0" err="1">
                <a:solidFill>
                  <a:srgbClr val="222222"/>
                </a:solidFill>
                <a:effectLst/>
                <a:latin typeface="Arial" panose="020B0604020202020204" pitchFamily="34" charset="0"/>
              </a:rPr>
              <a:t>implications</a:t>
            </a:r>
            <a:r>
              <a:rPr lang="nb-NO" sz="800" b="0" i="0" dirty="0">
                <a:solidFill>
                  <a:srgbClr val="222222"/>
                </a:solidFill>
                <a:effectLst/>
                <a:latin typeface="Arial" panose="020B0604020202020204" pitchFamily="34" charset="0"/>
              </a:rPr>
              <a:t> for </a:t>
            </a:r>
            <a:r>
              <a:rPr lang="nb-NO" sz="800" b="0" i="0" dirty="0" err="1">
                <a:solidFill>
                  <a:srgbClr val="222222"/>
                </a:solidFill>
                <a:effectLst/>
                <a:latin typeface="Arial" panose="020B0604020202020204" pitchFamily="34" charset="0"/>
              </a:rPr>
              <a:t>food</a:t>
            </a:r>
            <a:r>
              <a:rPr lang="nb-NO" sz="800" b="0" i="0" dirty="0">
                <a:solidFill>
                  <a:srgbClr val="222222"/>
                </a:solidFill>
                <a:effectLst/>
                <a:latin typeface="Arial" panose="020B0604020202020204" pitchFamily="34" charset="0"/>
              </a:rPr>
              <a:t> </a:t>
            </a:r>
            <a:r>
              <a:rPr lang="nb-NO" sz="800" b="0" i="0" dirty="0" err="1">
                <a:solidFill>
                  <a:srgbClr val="222222"/>
                </a:solidFill>
                <a:effectLst/>
                <a:latin typeface="Arial" panose="020B0604020202020204" pitchFamily="34" charset="0"/>
              </a:rPr>
              <a:t>security</a:t>
            </a:r>
            <a:r>
              <a:rPr lang="nb-NO" sz="800" b="0" i="0" dirty="0">
                <a:solidFill>
                  <a:srgbClr val="222222"/>
                </a:solidFill>
                <a:effectLst/>
                <a:latin typeface="Arial" panose="020B0604020202020204" pitchFamily="34" charset="0"/>
              </a:rPr>
              <a:t> and air </a:t>
            </a:r>
            <a:r>
              <a:rPr lang="nb-NO" sz="800" b="0" i="0" dirty="0" err="1">
                <a:solidFill>
                  <a:srgbClr val="222222"/>
                </a:solidFill>
                <a:effectLst/>
                <a:latin typeface="Arial" panose="020B0604020202020204" pitchFamily="34" charset="0"/>
              </a:rPr>
              <a:t>quality</a:t>
            </a:r>
            <a:r>
              <a:rPr lang="nb-NO" sz="800" b="0" i="0" dirty="0">
                <a:solidFill>
                  <a:srgbClr val="222222"/>
                </a:solidFill>
                <a:effectLst/>
                <a:latin typeface="Arial" panose="020B0604020202020204" pitchFamily="34" charset="0"/>
              </a:rPr>
              <a:t> in </a:t>
            </a:r>
            <a:r>
              <a:rPr lang="nb-NO" sz="800" b="0" i="0" dirty="0" err="1">
                <a:solidFill>
                  <a:srgbClr val="222222"/>
                </a:solidFill>
                <a:effectLst/>
                <a:latin typeface="Arial" panose="020B0604020202020204" pitchFamily="34" charset="0"/>
              </a:rPr>
              <a:t>the</a:t>
            </a:r>
            <a:r>
              <a:rPr lang="nb-NO" sz="800" b="0" i="0" dirty="0">
                <a:solidFill>
                  <a:srgbClr val="222222"/>
                </a:solidFill>
                <a:effectLst/>
                <a:latin typeface="Arial" panose="020B0604020202020204" pitchFamily="34" charset="0"/>
              </a:rPr>
              <a:t> </a:t>
            </a:r>
            <a:r>
              <a:rPr lang="nb-NO" sz="800" b="0" i="0" dirty="0" err="1">
                <a:solidFill>
                  <a:srgbClr val="222222"/>
                </a:solidFill>
                <a:effectLst/>
                <a:latin typeface="Arial" panose="020B0604020202020204" pitchFamily="34" charset="0"/>
              </a:rPr>
              <a:t>breadbasket</a:t>
            </a:r>
            <a:r>
              <a:rPr lang="nb-NO" sz="800" b="0" i="0" dirty="0">
                <a:solidFill>
                  <a:srgbClr val="222222"/>
                </a:solidFill>
                <a:effectLst/>
                <a:latin typeface="Arial" panose="020B0604020202020204" pitchFamily="34" charset="0"/>
              </a:rPr>
              <a:t> </a:t>
            </a:r>
            <a:r>
              <a:rPr lang="nb-NO" sz="800" b="0" i="0" dirty="0" err="1">
                <a:solidFill>
                  <a:srgbClr val="222222"/>
                </a:solidFill>
                <a:effectLst/>
                <a:latin typeface="Arial" panose="020B0604020202020204" pitchFamily="34" charset="0"/>
              </a:rPr>
              <a:t>of</a:t>
            </a:r>
            <a:r>
              <a:rPr lang="nb-NO" sz="800" b="0" i="0" dirty="0">
                <a:solidFill>
                  <a:srgbClr val="222222"/>
                </a:solidFill>
                <a:effectLst/>
                <a:latin typeface="Arial" panose="020B0604020202020204" pitchFamily="34" charset="0"/>
              </a:rPr>
              <a:t> India." </a:t>
            </a:r>
            <a:r>
              <a:rPr lang="nb-NO" sz="800" b="0" i="1" dirty="0">
                <a:solidFill>
                  <a:srgbClr val="222222"/>
                </a:solidFill>
                <a:effectLst/>
                <a:latin typeface="Arial" panose="020B0604020202020204" pitchFamily="34" charset="0"/>
              </a:rPr>
              <a:t>Agricultural Systems</a:t>
            </a:r>
            <a:r>
              <a:rPr lang="nb-NO" sz="800" b="0" i="0" dirty="0">
                <a:solidFill>
                  <a:srgbClr val="222222"/>
                </a:solidFill>
                <a:effectLst/>
                <a:latin typeface="Arial" panose="020B0604020202020204" pitchFamily="34" charset="0"/>
              </a:rPr>
              <a:t> 185 (2020): 102954.</a:t>
            </a:r>
            <a:endParaRPr lang="nb-NO" sz="800" dirty="0">
              <a:latin typeface="+mn-lt"/>
            </a:endParaRPr>
          </a:p>
        </p:txBody>
      </p:sp>
      <p:pic>
        <p:nvPicPr>
          <p:cNvPr id="11" name="Picture 10">
            <a:extLst>
              <a:ext uri="{FF2B5EF4-FFF2-40B4-BE49-F238E27FC236}">
                <a16:creationId xmlns:a16="http://schemas.microsoft.com/office/drawing/2014/main" id="{AFDE34D4-07CD-6682-B65F-F9A1C9422F09}"/>
              </a:ext>
            </a:extLst>
          </p:cNvPr>
          <p:cNvPicPr>
            <a:picLocks noChangeAspect="1"/>
          </p:cNvPicPr>
          <p:nvPr/>
        </p:nvPicPr>
        <p:blipFill>
          <a:blip r:embed="rId3"/>
          <a:stretch>
            <a:fillRect/>
          </a:stretch>
        </p:blipFill>
        <p:spPr>
          <a:xfrm>
            <a:off x="189627" y="1883251"/>
            <a:ext cx="5458820" cy="3948749"/>
          </a:xfrm>
          <a:prstGeom prst="rect">
            <a:avLst/>
          </a:prstGeom>
        </p:spPr>
      </p:pic>
      <p:sp>
        <p:nvSpPr>
          <p:cNvPr id="12" name="TextBox 11">
            <a:extLst>
              <a:ext uri="{FF2B5EF4-FFF2-40B4-BE49-F238E27FC236}">
                <a16:creationId xmlns:a16="http://schemas.microsoft.com/office/drawing/2014/main" id="{14CA4614-3A07-DBE0-AB56-16F20B74E158}"/>
              </a:ext>
            </a:extLst>
          </p:cNvPr>
          <p:cNvSpPr txBox="1"/>
          <p:nvPr/>
        </p:nvSpPr>
        <p:spPr>
          <a:xfrm>
            <a:off x="666000" y="5907167"/>
            <a:ext cx="4506075" cy="461665"/>
          </a:xfrm>
          <a:prstGeom prst="rect">
            <a:avLst/>
          </a:prstGeom>
          <a:noFill/>
        </p:spPr>
        <p:txBody>
          <a:bodyPr wrap="square" rtlCol="0">
            <a:spAutoFit/>
          </a:bodyPr>
          <a:lstStyle/>
          <a:p>
            <a:pPr algn="l"/>
            <a:r>
              <a:rPr lang="en-US" sz="800" b="0" i="0" dirty="0" err="1">
                <a:solidFill>
                  <a:srgbClr val="222222"/>
                </a:solidFill>
                <a:effectLst/>
                <a:latin typeface="Arial" panose="020B0604020202020204" pitchFamily="34" charset="0"/>
              </a:rPr>
              <a:t>Preusse</a:t>
            </a:r>
            <a:r>
              <a:rPr lang="en-US" sz="800" b="0" i="0" dirty="0">
                <a:solidFill>
                  <a:srgbClr val="222222"/>
                </a:solidFill>
                <a:effectLst/>
                <a:latin typeface="Arial" panose="020B0604020202020204" pitchFamily="34" charset="0"/>
              </a:rPr>
              <a:t>, V., Silva, M. S., </a:t>
            </a:r>
            <a:r>
              <a:rPr lang="en-US" sz="800" b="0" i="0" dirty="0" err="1">
                <a:solidFill>
                  <a:srgbClr val="222222"/>
                </a:solidFill>
                <a:effectLst/>
                <a:latin typeface="Arial" panose="020B0604020202020204" pitchFamily="34" charset="0"/>
              </a:rPr>
              <a:t>Steinhübel</a:t>
            </a:r>
            <a:r>
              <a:rPr lang="en-US" sz="800" b="0" i="0" dirty="0">
                <a:solidFill>
                  <a:srgbClr val="222222"/>
                </a:solidFill>
                <a:effectLst/>
                <a:latin typeface="Arial" panose="020B0604020202020204" pitchFamily="34" charset="0"/>
              </a:rPr>
              <a:t>, L., &amp; </a:t>
            </a:r>
            <a:r>
              <a:rPr lang="en-US" sz="800" b="0" i="0" dirty="0" err="1">
                <a:solidFill>
                  <a:srgbClr val="222222"/>
                </a:solidFill>
                <a:effectLst/>
                <a:latin typeface="Arial" panose="020B0604020202020204" pitchFamily="34" charset="0"/>
              </a:rPr>
              <a:t>Wollni</a:t>
            </a:r>
            <a:r>
              <a:rPr lang="en-US" sz="800" b="0" i="0" dirty="0">
                <a:solidFill>
                  <a:srgbClr val="222222"/>
                </a:solidFill>
                <a:effectLst/>
                <a:latin typeface="Arial" panose="020B0604020202020204" pitchFamily="34" charset="0"/>
              </a:rPr>
              <a:t>, M. (2024). Covid‐19 and agricultural labor supply: Evidence from the rural–urban interface of an Indian mega‐city. </a:t>
            </a:r>
            <a:r>
              <a:rPr lang="en-US" sz="800" b="0" i="1" dirty="0">
                <a:solidFill>
                  <a:srgbClr val="222222"/>
                </a:solidFill>
                <a:effectLst/>
                <a:latin typeface="Arial" panose="020B0604020202020204" pitchFamily="34" charset="0"/>
              </a:rPr>
              <a:t>Agribusiness</a:t>
            </a:r>
            <a:r>
              <a:rPr lang="en-US" sz="800" b="0" i="0" dirty="0">
                <a:solidFill>
                  <a:srgbClr val="222222"/>
                </a:solidFill>
                <a:effectLst/>
                <a:latin typeface="Arial" panose="020B0604020202020204" pitchFamily="34" charset="0"/>
              </a:rPr>
              <a:t>, </a:t>
            </a:r>
            <a:r>
              <a:rPr lang="en-US" sz="800" b="0" i="1" dirty="0">
                <a:solidFill>
                  <a:srgbClr val="222222"/>
                </a:solidFill>
                <a:effectLst/>
                <a:latin typeface="Arial" panose="020B0604020202020204" pitchFamily="34" charset="0"/>
              </a:rPr>
              <a:t>40</a:t>
            </a:r>
            <a:r>
              <a:rPr lang="en-US" sz="800" b="0" i="0" dirty="0">
                <a:solidFill>
                  <a:srgbClr val="222222"/>
                </a:solidFill>
                <a:effectLst/>
                <a:latin typeface="Arial" panose="020B0604020202020204" pitchFamily="34" charset="0"/>
              </a:rPr>
              <a:t>(2), 391-415.</a:t>
            </a:r>
            <a:endParaRPr lang="nb-NO" sz="800" dirty="0" err="1">
              <a:latin typeface="+mn-lt"/>
            </a:endParaRPr>
          </a:p>
        </p:txBody>
      </p:sp>
    </p:spTree>
    <p:extLst>
      <p:ext uri="{BB962C8B-B14F-4D97-AF65-F5344CB8AC3E}">
        <p14:creationId xmlns:p14="http://schemas.microsoft.com/office/powerpoint/2010/main" val="1052659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D7A11F-22DE-879B-283A-9F9417FE4854}"/>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en-GB" altLang="cs-CZ" noProof="0" smtClean="0"/>
              <a:pPr>
                <a:spcAft>
                  <a:spcPts val="600"/>
                </a:spcAft>
              </a:pPr>
              <a:t>39</a:t>
            </a:fld>
            <a:endParaRPr lang="en-GB" altLang="cs-CZ" noProof="0"/>
          </a:p>
        </p:txBody>
      </p:sp>
      <p:sp>
        <p:nvSpPr>
          <p:cNvPr id="14" name="Subtitle 3">
            <a:extLst>
              <a:ext uri="{FF2B5EF4-FFF2-40B4-BE49-F238E27FC236}">
                <a16:creationId xmlns:a16="http://schemas.microsoft.com/office/drawing/2014/main" id="{3366BD58-E36E-D0BB-10CF-D4AD7ACE74BE}"/>
              </a:ext>
            </a:extLst>
          </p:cNvPr>
          <p:cNvSpPr>
            <a:spLocks noGrp="1"/>
          </p:cNvSpPr>
          <p:nvPr>
            <p:ph type="subTitle" idx="1"/>
          </p:nvPr>
        </p:nvSpPr>
        <p:spPr>
          <a:xfrm>
            <a:off x="414000" y="3284298"/>
            <a:ext cx="5246518" cy="698497"/>
          </a:xfrm>
        </p:spPr>
        <p:txBody>
          <a:bodyPr/>
          <a:lstStyle/>
          <a:p>
            <a:r>
              <a:rPr lang="en-US" sz="4000" b="1" dirty="0"/>
              <a:t>Policies and Implications</a:t>
            </a:r>
          </a:p>
        </p:txBody>
      </p:sp>
      <p:pic>
        <p:nvPicPr>
          <p:cNvPr id="7" name="Picture 6" descr="A graph of different colored lines&#10;&#10;Description automatically generated">
            <a:extLst>
              <a:ext uri="{FF2B5EF4-FFF2-40B4-BE49-F238E27FC236}">
                <a16:creationId xmlns:a16="http://schemas.microsoft.com/office/drawing/2014/main" id="{FEE044CC-A3D1-8C80-A655-1A6084EDD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51" y="1105021"/>
            <a:ext cx="6592848" cy="4647957"/>
          </a:xfrm>
          <a:prstGeom prst="rect">
            <a:avLst/>
          </a:prstGeom>
          <a:noFill/>
        </p:spPr>
      </p:pic>
    </p:spTree>
    <p:extLst>
      <p:ext uri="{BB962C8B-B14F-4D97-AF65-F5344CB8AC3E}">
        <p14:creationId xmlns:p14="http://schemas.microsoft.com/office/powerpoint/2010/main" val="528000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94F10C-5131-0765-CF13-C18DFE86CB33}"/>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pic>
        <p:nvPicPr>
          <p:cNvPr id="7" name="Content Placeholder 6">
            <a:extLst>
              <a:ext uri="{FF2B5EF4-FFF2-40B4-BE49-F238E27FC236}">
                <a16:creationId xmlns:a16="http://schemas.microsoft.com/office/drawing/2014/main" id="{648D3772-2352-3FE8-FADC-5C6466024285}"/>
              </a:ext>
            </a:extLst>
          </p:cNvPr>
          <p:cNvPicPr>
            <a:picLocks noGrp="1" noChangeAspect="1"/>
          </p:cNvPicPr>
          <p:nvPr>
            <p:ph idx="1"/>
          </p:nvPr>
        </p:nvPicPr>
        <p:blipFill>
          <a:blip r:embed="rId2"/>
          <a:stretch>
            <a:fillRect/>
          </a:stretch>
        </p:blipFill>
        <p:spPr>
          <a:xfrm>
            <a:off x="804178" y="461346"/>
            <a:ext cx="4070651" cy="2306282"/>
          </a:xfrm>
        </p:spPr>
      </p:pic>
      <p:pic>
        <p:nvPicPr>
          <p:cNvPr id="9" name="Picture 8">
            <a:extLst>
              <a:ext uri="{FF2B5EF4-FFF2-40B4-BE49-F238E27FC236}">
                <a16:creationId xmlns:a16="http://schemas.microsoft.com/office/drawing/2014/main" id="{9692BA9E-6FA3-7444-75FE-DD69453AF6A1}"/>
              </a:ext>
            </a:extLst>
          </p:cNvPr>
          <p:cNvPicPr>
            <a:picLocks noChangeAspect="1"/>
          </p:cNvPicPr>
          <p:nvPr/>
        </p:nvPicPr>
        <p:blipFill>
          <a:blip r:embed="rId3"/>
          <a:stretch>
            <a:fillRect/>
          </a:stretch>
        </p:blipFill>
        <p:spPr>
          <a:xfrm>
            <a:off x="8839577" y="461346"/>
            <a:ext cx="3119603" cy="3629025"/>
          </a:xfrm>
          <a:prstGeom prst="rect">
            <a:avLst/>
          </a:prstGeom>
        </p:spPr>
      </p:pic>
      <p:pic>
        <p:nvPicPr>
          <p:cNvPr id="11" name="Picture 10">
            <a:extLst>
              <a:ext uri="{FF2B5EF4-FFF2-40B4-BE49-F238E27FC236}">
                <a16:creationId xmlns:a16="http://schemas.microsoft.com/office/drawing/2014/main" id="{138799D6-BAF4-ACA6-41F2-59BBF75EB888}"/>
              </a:ext>
            </a:extLst>
          </p:cNvPr>
          <p:cNvPicPr>
            <a:picLocks noChangeAspect="1"/>
          </p:cNvPicPr>
          <p:nvPr/>
        </p:nvPicPr>
        <p:blipFill>
          <a:blip r:embed="rId4"/>
          <a:stretch>
            <a:fillRect/>
          </a:stretch>
        </p:blipFill>
        <p:spPr>
          <a:xfrm>
            <a:off x="1081865" y="2986702"/>
            <a:ext cx="3515275" cy="2994997"/>
          </a:xfrm>
          <a:prstGeom prst="rect">
            <a:avLst/>
          </a:prstGeom>
        </p:spPr>
      </p:pic>
      <p:pic>
        <p:nvPicPr>
          <p:cNvPr id="13" name="Picture 12">
            <a:extLst>
              <a:ext uri="{FF2B5EF4-FFF2-40B4-BE49-F238E27FC236}">
                <a16:creationId xmlns:a16="http://schemas.microsoft.com/office/drawing/2014/main" id="{15853DAD-C035-F102-D773-92A7AA3767BF}"/>
              </a:ext>
            </a:extLst>
          </p:cNvPr>
          <p:cNvPicPr>
            <a:picLocks noChangeAspect="1"/>
          </p:cNvPicPr>
          <p:nvPr/>
        </p:nvPicPr>
        <p:blipFill>
          <a:blip r:embed="rId5"/>
          <a:stretch>
            <a:fillRect/>
          </a:stretch>
        </p:blipFill>
        <p:spPr>
          <a:xfrm>
            <a:off x="3943726" y="4309446"/>
            <a:ext cx="5130105" cy="1786554"/>
          </a:xfrm>
          <a:prstGeom prst="rect">
            <a:avLst/>
          </a:prstGeom>
        </p:spPr>
      </p:pic>
      <p:pic>
        <p:nvPicPr>
          <p:cNvPr id="15" name="Picture 14">
            <a:extLst>
              <a:ext uri="{FF2B5EF4-FFF2-40B4-BE49-F238E27FC236}">
                <a16:creationId xmlns:a16="http://schemas.microsoft.com/office/drawing/2014/main" id="{EFBDF802-7FF1-567E-307B-E9EAC8E8922C}"/>
              </a:ext>
            </a:extLst>
          </p:cNvPr>
          <p:cNvPicPr>
            <a:picLocks noChangeAspect="1"/>
          </p:cNvPicPr>
          <p:nvPr/>
        </p:nvPicPr>
        <p:blipFill>
          <a:blip r:embed="rId6"/>
          <a:stretch>
            <a:fillRect/>
          </a:stretch>
        </p:blipFill>
        <p:spPr>
          <a:xfrm>
            <a:off x="2643187" y="517724"/>
            <a:ext cx="2138363" cy="244277"/>
          </a:xfrm>
          <a:prstGeom prst="rect">
            <a:avLst/>
          </a:prstGeom>
        </p:spPr>
      </p:pic>
      <p:pic>
        <p:nvPicPr>
          <p:cNvPr id="17" name="Picture 16">
            <a:extLst>
              <a:ext uri="{FF2B5EF4-FFF2-40B4-BE49-F238E27FC236}">
                <a16:creationId xmlns:a16="http://schemas.microsoft.com/office/drawing/2014/main" id="{C76B3A9E-6A5E-7558-9672-F02CC7D01A83}"/>
              </a:ext>
            </a:extLst>
          </p:cNvPr>
          <p:cNvPicPr>
            <a:picLocks noChangeAspect="1"/>
          </p:cNvPicPr>
          <p:nvPr/>
        </p:nvPicPr>
        <p:blipFill>
          <a:blip r:embed="rId7"/>
          <a:stretch>
            <a:fillRect/>
          </a:stretch>
        </p:blipFill>
        <p:spPr>
          <a:xfrm>
            <a:off x="4643437" y="1857375"/>
            <a:ext cx="4289275" cy="1056044"/>
          </a:xfrm>
          <a:prstGeom prst="rect">
            <a:avLst/>
          </a:prstGeom>
        </p:spPr>
      </p:pic>
      <p:pic>
        <p:nvPicPr>
          <p:cNvPr id="19" name="Picture 18">
            <a:extLst>
              <a:ext uri="{FF2B5EF4-FFF2-40B4-BE49-F238E27FC236}">
                <a16:creationId xmlns:a16="http://schemas.microsoft.com/office/drawing/2014/main" id="{BDF3C097-4D77-E00B-D919-8CE26DA8D258}"/>
              </a:ext>
            </a:extLst>
          </p:cNvPr>
          <p:cNvPicPr>
            <a:picLocks noChangeAspect="1"/>
          </p:cNvPicPr>
          <p:nvPr/>
        </p:nvPicPr>
        <p:blipFill>
          <a:blip r:embed="rId8"/>
          <a:stretch>
            <a:fillRect/>
          </a:stretch>
        </p:blipFill>
        <p:spPr>
          <a:xfrm>
            <a:off x="1519883" y="461346"/>
            <a:ext cx="8966814" cy="5364826"/>
          </a:xfrm>
          <a:prstGeom prst="rect">
            <a:avLst/>
          </a:prstGeom>
        </p:spPr>
      </p:pic>
    </p:spTree>
    <p:extLst>
      <p:ext uri="{BB962C8B-B14F-4D97-AF65-F5344CB8AC3E}">
        <p14:creationId xmlns:p14="http://schemas.microsoft.com/office/powerpoint/2010/main" val="15519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71749C-0076-A2F4-343D-664DDFB9AE72}"/>
              </a:ext>
            </a:extLst>
          </p:cNvPr>
          <p:cNvSpPr>
            <a:spLocks noGrp="1"/>
          </p:cNvSpPr>
          <p:nvPr>
            <p:ph type="sldNum" sz="quarter" idx="11"/>
          </p:nvPr>
        </p:nvSpPr>
        <p:spPr/>
        <p:txBody>
          <a:bodyPr/>
          <a:lstStyle/>
          <a:p>
            <a:fld id="{0970407D-EE58-4A0B-824B-1D3AE42DD9CF}" type="slidenum">
              <a:rPr lang="en-GB" altLang="cs-CZ" noProof="0" smtClean="0"/>
              <a:pPr/>
              <a:t>40</a:t>
            </a:fld>
            <a:endParaRPr lang="en-GB" altLang="cs-CZ" noProof="0" dirty="0"/>
          </a:p>
        </p:txBody>
      </p:sp>
      <p:sp>
        <p:nvSpPr>
          <p:cNvPr id="4" name="Title 3">
            <a:extLst>
              <a:ext uri="{FF2B5EF4-FFF2-40B4-BE49-F238E27FC236}">
                <a16:creationId xmlns:a16="http://schemas.microsoft.com/office/drawing/2014/main" id="{8A5AD690-6AD0-EBDF-764D-9EB68A1C13AF}"/>
              </a:ext>
            </a:extLst>
          </p:cNvPr>
          <p:cNvSpPr>
            <a:spLocks noGrp="1"/>
          </p:cNvSpPr>
          <p:nvPr>
            <p:ph type="title"/>
          </p:nvPr>
        </p:nvSpPr>
        <p:spPr/>
        <p:txBody>
          <a:bodyPr/>
          <a:lstStyle/>
          <a:p>
            <a:r>
              <a:rPr lang="en-US" dirty="0"/>
              <a:t>Policies</a:t>
            </a:r>
            <a:endParaRPr lang="nb-NO" dirty="0"/>
          </a:p>
        </p:txBody>
      </p:sp>
      <p:sp>
        <p:nvSpPr>
          <p:cNvPr id="5" name="Content Placeholder 4">
            <a:extLst>
              <a:ext uri="{FF2B5EF4-FFF2-40B4-BE49-F238E27FC236}">
                <a16:creationId xmlns:a16="http://schemas.microsoft.com/office/drawing/2014/main" id="{CECE6CF9-DEAA-9F6F-F2FD-38903CE53AED}"/>
              </a:ext>
            </a:extLst>
          </p:cNvPr>
          <p:cNvSpPr>
            <a:spLocks noGrp="1"/>
          </p:cNvSpPr>
          <p:nvPr>
            <p:ph idx="1"/>
          </p:nvPr>
        </p:nvSpPr>
        <p:spPr/>
        <p:txBody>
          <a:bodyPr/>
          <a:lstStyle/>
          <a:p>
            <a:pPr>
              <a:lnSpc>
                <a:spcPct val="150000"/>
              </a:lnSpc>
            </a:pPr>
            <a:r>
              <a:rPr lang="en-US" dirty="0"/>
              <a:t>Training</a:t>
            </a:r>
          </a:p>
          <a:p>
            <a:pPr>
              <a:lnSpc>
                <a:spcPct val="150000"/>
              </a:lnSpc>
            </a:pPr>
            <a:r>
              <a:rPr lang="en-US" dirty="0"/>
              <a:t>Harmonization of labor contracts</a:t>
            </a:r>
          </a:p>
          <a:p>
            <a:pPr>
              <a:lnSpc>
                <a:spcPct val="150000"/>
              </a:lnSpc>
            </a:pPr>
            <a:r>
              <a:rPr lang="en-US" dirty="0"/>
              <a:t>Unemployment benefits</a:t>
            </a:r>
          </a:p>
          <a:p>
            <a:endParaRPr lang="nb-NO" dirty="0"/>
          </a:p>
        </p:txBody>
      </p:sp>
    </p:spTree>
    <p:extLst>
      <p:ext uri="{BB962C8B-B14F-4D97-AF65-F5344CB8AC3E}">
        <p14:creationId xmlns:p14="http://schemas.microsoft.com/office/powerpoint/2010/main" val="2491058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B875EE-35C8-685B-23D1-676691319343}"/>
              </a:ext>
            </a:extLst>
          </p:cNvPr>
          <p:cNvSpPr>
            <a:spLocks noGrp="1"/>
          </p:cNvSpPr>
          <p:nvPr>
            <p:ph type="sldNum" sz="quarter" idx="11"/>
          </p:nvPr>
        </p:nvSpPr>
        <p:spPr/>
        <p:txBody>
          <a:bodyPr/>
          <a:lstStyle/>
          <a:p>
            <a:fld id="{0970407D-EE58-4A0B-824B-1D3AE42DD9CF}" type="slidenum">
              <a:rPr lang="en-GB" altLang="cs-CZ" noProof="0" smtClean="0"/>
              <a:pPr/>
              <a:t>41</a:t>
            </a:fld>
            <a:endParaRPr lang="en-GB" altLang="cs-CZ" noProof="0" dirty="0"/>
          </a:p>
        </p:txBody>
      </p:sp>
      <p:sp>
        <p:nvSpPr>
          <p:cNvPr id="4" name="Title 3">
            <a:extLst>
              <a:ext uri="{FF2B5EF4-FFF2-40B4-BE49-F238E27FC236}">
                <a16:creationId xmlns:a16="http://schemas.microsoft.com/office/drawing/2014/main" id="{3AD467AA-2CC3-30C5-9EA7-5DEC08ED30C9}"/>
              </a:ext>
            </a:extLst>
          </p:cNvPr>
          <p:cNvSpPr>
            <a:spLocks noGrp="1"/>
          </p:cNvSpPr>
          <p:nvPr>
            <p:ph type="title"/>
          </p:nvPr>
        </p:nvSpPr>
        <p:spPr/>
        <p:txBody>
          <a:bodyPr/>
          <a:lstStyle/>
          <a:p>
            <a:r>
              <a:rPr lang="en-US" dirty="0"/>
              <a:t>Training</a:t>
            </a:r>
            <a:endParaRPr lang="nb-NO" dirty="0"/>
          </a:p>
        </p:txBody>
      </p:sp>
      <p:sp>
        <p:nvSpPr>
          <p:cNvPr id="5" name="Content Placeholder 4">
            <a:extLst>
              <a:ext uri="{FF2B5EF4-FFF2-40B4-BE49-F238E27FC236}">
                <a16:creationId xmlns:a16="http://schemas.microsoft.com/office/drawing/2014/main" id="{2D86C12F-9CC1-FAB9-3CAA-F4C134DB957F}"/>
              </a:ext>
            </a:extLst>
          </p:cNvPr>
          <p:cNvSpPr>
            <a:spLocks noGrp="1"/>
          </p:cNvSpPr>
          <p:nvPr>
            <p:ph idx="1"/>
          </p:nvPr>
        </p:nvSpPr>
        <p:spPr/>
        <p:txBody>
          <a:bodyPr/>
          <a:lstStyle/>
          <a:p>
            <a:r>
              <a:rPr lang="en-US" dirty="0">
                <a:solidFill>
                  <a:srgbClr val="000000"/>
                </a:solidFill>
                <a:latin typeface="ProximaVara-Roman"/>
              </a:rPr>
              <a:t>U</a:t>
            </a:r>
            <a:r>
              <a:rPr lang="en-US" b="0" i="0" dirty="0">
                <a:solidFill>
                  <a:srgbClr val="000000"/>
                </a:solidFill>
                <a:effectLst/>
                <a:latin typeface="ProximaVara-Roman"/>
              </a:rPr>
              <a:t>nemployed adults participating in labor market training experience increased employment rates, particularly with short (5-10 weeks) and long courses (over 30 weeks) outperforming semi-long courses (Torp, 2016). </a:t>
            </a:r>
          </a:p>
          <a:p>
            <a:r>
              <a:rPr lang="en-US" b="0" i="0" dirty="0">
                <a:solidFill>
                  <a:srgbClr val="000000"/>
                </a:solidFill>
                <a:effectLst/>
                <a:latin typeface="ProximaVara-Roman"/>
              </a:rPr>
              <a:t>Training fosters employee efficiency, reducing costs and material wastage, which ultimately benefits organizations (</a:t>
            </a:r>
            <a:r>
              <a:rPr lang="en-US" dirty="0">
                <a:solidFill>
                  <a:srgbClr val="000000"/>
                </a:solidFill>
                <a:latin typeface="ProximaVara-Roman"/>
              </a:rPr>
              <a:t>K</a:t>
            </a:r>
            <a:r>
              <a:rPr lang="en-US" b="0" i="0" dirty="0">
                <a:solidFill>
                  <a:srgbClr val="000000"/>
                </a:solidFill>
                <a:effectLst/>
                <a:latin typeface="ProximaVara-Roman"/>
              </a:rPr>
              <a:t>umar, 2021). </a:t>
            </a:r>
          </a:p>
          <a:p>
            <a:r>
              <a:rPr lang="en-US" b="0" i="0" dirty="0">
                <a:solidFill>
                  <a:srgbClr val="000000"/>
                </a:solidFill>
                <a:effectLst/>
                <a:latin typeface="ProximaVara-Roman"/>
              </a:rPr>
              <a:t>For older workers, training is crucial in preventing skills obsolescence, thereby aiding their retention in the workforce (</a:t>
            </a:r>
            <a:r>
              <a:rPr lang="en-US" b="0" i="0" dirty="0" err="1">
                <a:solidFill>
                  <a:srgbClr val="000000"/>
                </a:solidFill>
                <a:effectLst/>
                <a:latin typeface="ProximaVara-Roman"/>
              </a:rPr>
              <a:t>Belloni</a:t>
            </a:r>
            <a:r>
              <a:rPr lang="en-US" b="0" i="0" dirty="0">
                <a:solidFill>
                  <a:srgbClr val="000000"/>
                </a:solidFill>
                <a:effectLst/>
                <a:latin typeface="ProximaVara-Roman"/>
              </a:rPr>
              <a:t> et al., 2015).</a:t>
            </a:r>
            <a:endParaRPr lang="nb-NO" dirty="0"/>
          </a:p>
        </p:txBody>
      </p:sp>
    </p:spTree>
    <p:extLst>
      <p:ext uri="{BB962C8B-B14F-4D97-AF65-F5344CB8AC3E}">
        <p14:creationId xmlns:p14="http://schemas.microsoft.com/office/powerpoint/2010/main" val="2632079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6480C5-FBC1-6859-62A8-64027A1DFD55}"/>
              </a:ext>
            </a:extLst>
          </p:cNvPr>
          <p:cNvSpPr>
            <a:spLocks noGrp="1"/>
          </p:cNvSpPr>
          <p:nvPr>
            <p:ph type="title"/>
          </p:nvPr>
        </p:nvSpPr>
        <p:spPr>
          <a:xfrm>
            <a:off x="720000" y="720000"/>
            <a:ext cx="10753200" cy="451576"/>
          </a:xfrm>
        </p:spPr>
        <p:txBody>
          <a:bodyPr anchor="t">
            <a:normAutofit fontScale="90000"/>
          </a:bodyPr>
          <a:lstStyle/>
          <a:p>
            <a:r>
              <a:rPr lang="en-US" dirty="0"/>
              <a:t>Training</a:t>
            </a:r>
            <a:endParaRPr lang="nb-NO" dirty="0"/>
          </a:p>
        </p:txBody>
      </p:sp>
      <p:sp>
        <p:nvSpPr>
          <p:cNvPr id="11" name="Footer Placeholder 2">
            <a:extLst>
              <a:ext uri="{FF2B5EF4-FFF2-40B4-BE49-F238E27FC236}">
                <a16:creationId xmlns:a16="http://schemas.microsoft.com/office/drawing/2014/main" id="{E5AF7CD1-380B-147A-3EA6-A8FF62C39C27}"/>
              </a:ext>
            </a:extLst>
          </p:cNvPr>
          <p:cNvSpPr>
            <a:spLocks noGrp="1"/>
          </p:cNvSpPr>
          <p:nvPr>
            <p:ph type="ftr" sz="quarter" idx="10"/>
          </p:nvPr>
        </p:nvSpPr>
        <p:spPr>
          <a:xfrm>
            <a:off x="762017" y="6228000"/>
            <a:ext cx="8985975" cy="252000"/>
          </a:xfrm>
        </p:spPr>
        <p:txBody>
          <a:bodyPr/>
          <a:lstStyle/>
          <a:p>
            <a:pPr>
              <a:spcAft>
                <a:spcPts val="600"/>
              </a:spcAft>
            </a:pPr>
            <a:r>
              <a:rPr lang="en-US" sz="1200" dirty="0">
                <a:solidFill>
                  <a:schemeClr val="tx1"/>
                </a:solidFill>
              </a:rPr>
              <a:t>The impact of training on productivity and wages: firm-level evidence. J Konings, S Vanormelingen. </a:t>
            </a:r>
            <a:r>
              <a:rPr lang="en-US" sz="1200" i="1" dirty="0">
                <a:solidFill>
                  <a:schemeClr val="tx1"/>
                </a:solidFill>
              </a:rPr>
              <a:t>Review of Economics and Statistics</a:t>
            </a:r>
            <a:r>
              <a:rPr lang="en-US" sz="1200" dirty="0">
                <a:solidFill>
                  <a:schemeClr val="tx1"/>
                </a:solidFill>
              </a:rPr>
              <a:t> 9 7 (2), 485-497, 2015.</a:t>
            </a:r>
            <a:endParaRPr lang="nb-NO" sz="1200" dirty="0">
              <a:solidFill>
                <a:schemeClr val="tx1"/>
              </a:solidFill>
            </a:endParaRPr>
          </a:p>
        </p:txBody>
      </p:sp>
      <p:sp>
        <p:nvSpPr>
          <p:cNvPr id="3" name="Slide Number Placeholder 2">
            <a:extLst>
              <a:ext uri="{FF2B5EF4-FFF2-40B4-BE49-F238E27FC236}">
                <a16:creationId xmlns:a16="http://schemas.microsoft.com/office/drawing/2014/main" id="{6795776E-1007-3AAA-61AE-94A7FF276625}"/>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en-GB" altLang="cs-CZ" noProof="0" smtClean="0"/>
              <a:pPr>
                <a:spcAft>
                  <a:spcPts val="600"/>
                </a:spcAft>
              </a:pPr>
              <a:t>42</a:t>
            </a:fld>
            <a:endParaRPr lang="en-GB" altLang="cs-CZ" noProof="0"/>
          </a:p>
        </p:txBody>
      </p:sp>
      <p:sp>
        <p:nvSpPr>
          <p:cNvPr id="5" name="Content Placeholder 4">
            <a:extLst>
              <a:ext uri="{FF2B5EF4-FFF2-40B4-BE49-F238E27FC236}">
                <a16:creationId xmlns:a16="http://schemas.microsoft.com/office/drawing/2014/main" id="{21AB3F7D-E589-3EC9-B280-F30BF3799674}"/>
              </a:ext>
            </a:extLst>
          </p:cNvPr>
          <p:cNvSpPr>
            <a:spLocks noGrp="1"/>
          </p:cNvSpPr>
          <p:nvPr>
            <p:ph idx="1"/>
          </p:nvPr>
        </p:nvSpPr>
        <p:spPr>
          <a:xfrm>
            <a:off x="8467725" y="1701495"/>
            <a:ext cx="3310275" cy="565455"/>
          </a:xfrm>
        </p:spPr>
        <p:txBody>
          <a:bodyPr>
            <a:normAutofit/>
          </a:bodyPr>
          <a:lstStyle/>
          <a:p>
            <a:pPr>
              <a:spcAft>
                <a:spcPts val="600"/>
              </a:spcAft>
            </a:pPr>
            <a:r>
              <a:rPr lang="en-US" sz="1700" dirty="0">
                <a:solidFill>
                  <a:schemeClr val="accent1"/>
                </a:solidFill>
              </a:rPr>
              <a:t>costly</a:t>
            </a:r>
            <a:r>
              <a:rPr lang="en-US" sz="1700" dirty="0"/>
              <a:t>. Is it worth it? </a:t>
            </a:r>
          </a:p>
        </p:txBody>
      </p:sp>
      <p:pic>
        <p:nvPicPr>
          <p:cNvPr id="6" name="Picture 5">
            <a:extLst>
              <a:ext uri="{FF2B5EF4-FFF2-40B4-BE49-F238E27FC236}">
                <a16:creationId xmlns:a16="http://schemas.microsoft.com/office/drawing/2014/main" id="{87315107-516E-3ED2-75E4-35456C9E28BA}"/>
              </a:ext>
            </a:extLst>
          </p:cNvPr>
          <p:cNvPicPr>
            <a:picLocks noChangeAspect="1"/>
          </p:cNvPicPr>
          <p:nvPr/>
        </p:nvPicPr>
        <p:blipFill>
          <a:blip r:embed="rId2"/>
          <a:stretch>
            <a:fillRect/>
          </a:stretch>
        </p:blipFill>
        <p:spPr>
          <a:xfrm>
            <a:off x="347044" y="1337925"/>
            <a:ext cx="8120681" cy="4182150"/>
          </a:xfrm>
          <a:prstGeom prst="rect">
            <a:avLst/>
          </a:prstGeom>
          <a:noFill/>
        </p:spPr>
      </p:pic>
      <p:pic>
        <p:nvPicPr>
          <p:cNvPr id="8" name="Picture 7">
            <a:extLst>
              <a:ext uri="{FF2B5EF4-FFF2-40B4-BE49-F238E27FC236}">
                <a16:creationId xmlns:a16="http://schemas.microsoft.com/office/drawing/2014/main" id="{C8F3866B-824C-D64D-8D80-2687537F9B92}"/>
              </a:ext>
            </a:extLst>
          </p:cNvPr>
          <p:cNvPicPr>
            <a:picLocks noChangeAspect="1"/>
          </p:cNvPicPr>
          <p:nvPr/>
        </p:nvPicPr>
        <p:blipFill>
          <a:blip r:embed="rId3"/>
          <a:stretch>
            <a:fillRect/>
          </a:stretch>
        </p:blipFill>
        <p:spPr>
          <a:xfrm>
            <a:off x="8375124" y="2485387"/>
            <a:ext cx="3579692" cy="252000"/>
          </a:xfrm>
          <a:prstGeom prst="rect">
            <a:avLst/>
          </a:prstGeom>
        </p:spPr>
      </p:pic>
      <p:pic>
        <p:nvPicPr>
          <p:cNvPr id="10" name="Picture 9">
            <a:extLst>
              <a:ext uri="{FF2B5EF4-FFF2-40B4-BE49-F238E27FC236}">
                <a16:creationId xmlns:a16="http://schemas.microsoft.com/office/drawing/2014/main" id="{4EC894BE-C4A3-5174-DD38-5819E594DC9E}"/>
              </a:ext>
            </a:extLst>
          </p:cNvPr>
          <p:cNvPicPr>
            <a:picLocks noChangeAspect="1"/>
          </p:cNvPicPr>
          <p:nvPr/>
        </p:nvPicPr>
        <p:blipFill>
          <a:blip r:embed="rId4"/>
          <a:stretch>
            <a:fillRect/>
          </a:stretch>
        </p:blipFill>
        <p:spPr>
          <a:xfrm>
            <a:off x="8507562" y="2974875"/>
            <a:ext cx="3314816" cy="339256"/>
          </a:xfrm>
          <a:prstGeom prst="rect">
            <a:avLst/>
          </a:prstGeom>
        </p:spPr>
      </p:pic>
    </p:spTree>
    <p:extLst>
      <p:ext uri="{BB962C8B-B14F-4D97-AF65-F5344CB8AC3E}">
        <p14:creationId xmlns:p14="http://schemas.microsoft.com/office/powerpoint/2010/main" val="2383908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6480C5-FBC1-6859-62A8-64027A1DFD55}"/>
              </a:ext>
            </a:extLst>
          </p:cNvPr>
          <p:cNvSpPr>
            <a:spLocks noGrp="1"/>
          </p:cNvSpPr>
          <p:nvPr>
            <p:ph type="title"/>
          </p:nvPr>
        </p:nvSpPr>
        <p:spPr>
          <a:xfrm>
            <a:off x="720000" y="720000"/>
            <a:ext cx="10753200" cy="451576"/>
          </a:xfrm>
        </p:spPr>
        <p:txBody>
          <a:bodyPr anchor="t">
            <a:normAutofit fontScale="90000"/>
          </a:bodyPr>
          <a:lstStyle/>
          <a:p>
            <a:r>
              <a:rPr lang="en-US" dirty="0"/>
              <a:t>Training</a:t>
            </a:r>
            <a:endParaRPr lang="nb-NO" dirty="0"/>
          </a:p>
        </p:txBody>
      </p:sp>
      <p:sp>
        <p:nvSpPr>
          <p:cNvPr id="3" name="Slide Number Placeholder 2">
            <a:extLst>
              <a:ext uri="{FF2B5EF4-FFF2-40B4-BE49-F238E27FC236}">
                <a16:creationId xmlns:a16="http://schemas.microsoft.com/office/drawing/2014/main" id="{6795776E-1007-3AAA-61AE-94A7FF276625}"/>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en-GB" altLang="cs-CZ" noProof="0" smtClean="0"/>
              <a:pPr>
                <a:spcAft>
                  <a:spcPts val="600"/>
                </a:spcAft>
              </a:pPr>
              <a:t>43</a:t>
            </a:fld>
            <a:endParaRPr lang="en-GB" altLang="cs-CZ" noProof="0"/>
          </a:p>
        </p:txBody>
      </p:sp>
      <p:sp>
        <p:nvSpPr>
          <p:cNvPr id="5" name="Content Placeholder 4">
            <a:extLst>
              <a:ext uri="{FF2B5EF4-FFF2-40B4-BE49-F238E27FC236}">
                <a16:creationId xmlns:a16="http://schemas.microsoft.com/office/drawing/2014/main" id="{21AB3F7D-E589-3EC9-B280-F30BF3799674}"/>
              </a:ext>
            </a:extLst>
          </p:cNvPr>
          <p:cNvSpPr>
            <a:spLocks noGrp="1"/>
          </p:cNvSpPr>
          <p:nvPr>
            <p:ph idx="1"/>
          </p:nvPr>
        </p:nvSpPr>
        <p:spPr>
          <a:xfrm>
            <a:off x="7315199" y="1810096"/>
            <a:ext cx="4462801" cy="1499757"/>
          </a:xfrm>
        </p:spPr>
        <p:txBody>
          <a:bodyPr>
            <a:normAutofit fontScale="92500" lnSpcReduction="20000"/>
          </a:bodyPr>
          <a:lstStyle/>
          <a:p>
            <a:pPr>
              <a:lnSpc>
                <a:spcPct val="100000"/>
              </a:lnSpc>
              <a:spcAft>
                <a:spcPts val="600"/>
              </a:spcAft>
            </a:pPr>
            <a:r>
              <a:rPr lang="en-US" sz="1600" dirty="0"/>
              <a:t>value added increases by 2.4% in response to an increase of 10 percentage points of the share of trained workers;</a:t>
            </a:r>
          </a:p>
          <a:p>
            <a:pPr>
              <a:lnSpc>
                <a:spcPct val="100000"/>
              </a:lnSpc>
              <a:spcAft>
                <a:spcPts val="600"/>
              </a:spcAft>
            </a:pPr>
            <a:r>
              <a:rPr lang="en-US" sz="1600" dirty="0"/>
              <a:t>the marginal product of a trained worker is around 32% (β</a:t>
            </a:r>
            <a:r>
              <a:rPr lang="en-US" sz="1600" baseline="-25000" dirty="0"/>
              <a:t>T</a:t>
            </a:r>
            <a:r>
              <a:rPr lang="en-US" sz="1600" dirty="0"/>
              <a:t> = .243/.764) higher than the marginal product of an untrained worker – productivity premium</a:t>
            </a:r>
            <a:endParaRPr lang="nb-NO" sz="1700" dirty="0"/>
          </a:p>
        </p:txBody>
      </p:sp>
      <p:pic>
        <p:nvPicPr>
          <p:cNvPr id="6" name="Picture 5">
            <a:extLst>
              <a:ext uri="{FF2B5EF4-FFF2-40B4-BE49-F238E27FC236}">
                <a16:creationId xmlns:a16="http://schemas.microsoft.com/office/drawing/2014/main" id="{87315107-516E-3ED2-75E4-35456C9E28BA}"/>
              </a:ext>
            </a:extLst>
          </p:cNvPr>
          <p:cNvPicPr>
            <a:picLocks noChangeAspect="1"/>
          </p:cNvPicPr>
          <p:nvPr/>
        </p:nvPicPr>
        <p:blipFill>
          <a:blip r:embed="rId2"/>
          <a:stretch>
            <a:fillRect/>
          </a:stretch>
        </p:blipFill>
        <p:spPr>
          <a:xfrm>
            <a:off x="347044" y="1337924"/>
            <a:ext cx="6834615" cy="3519826"/>
          </a:xfrm>
          <a:prstGeom prst="rect">
            <a:avLst/>
          </a:prstGeom>
          <a:noFill/>
        </p:spPr>
      </p:pic>
      <p:pic>
        <p:nvPicPr>
          <p:cNvPr id="8" name="Picture 7">
            <a:extLst>
              <a:ext uri="{FF2B5EF4-FFF2-40B4-BE49-F238E27FC236}">
                <a16:creationId xmlns:a16="http://schemas.microsoft.com/office/drawing/2014/main" id="{C8F3866B-824C-D64D-8D80-2687537F9B92}"/>
              </a:ext>
            </a:extLst>
          </p:cNvPr>
          <p:cNvPicPr>
            <a:picLocks noChangeAspect="1"/>
          </p:cNvPicPr>
          <p:nvPr/>
        </p:nvPicPr>
        <p:blipFill>
          <a:blip r:embed="rId3"/>
          <a:stretch>
            <a:fillRect/>
          </a:stretch>
        </p:blipFill>
        <p:spPr>
          <a:xfrm>
            <a:off x="7315200" y="1373070"/>
            <a:ext cx="4529756" cy="318882"/>
          </a:xfrm>
          <a:prstGeom prst="rect">
            <a:avLst/>
          </a:prstGeom>
        </p:spPr>
      </p:pic>
      <p:pic>
        <p:nvPicPr>
          <p:cNvPr id="10" name="Picture 9">
            <a:extLst>
              <a:ext uri="{FF2B5EF4-FFF2-40B4-BE49-F238E27FC236}">
                <a16:creationId xmlns:a16="http://schemas.microsoft.com/office/drawing/2014/main" id="{4EC894BE-C4A3-5174-DD38-5819E594DC9E}"/>
              </a:ext>
            </a:extLst>
          </p:cNvPr>
          <p:cNvPicPr>
            <a:picLocks noChangeAspect="1"/>
          </p:cNvPicPr>
          <p:nvPr/>
        </p:nvPicPr>
        <p:blipFill>
          <a:blip r:embed="rId4"/>
          <a:stretch>
            <a:fillRect/>
          </a:stretch>
        </p:blipFill>
        <p:spPr>
          <a:xfrm>
            <a:off x="7743825" y="3480111"/>
            <a:ext cx="3449244" cy="353014"/>
          </a:xfrm>
          <a:prstGeom prst="rect">
            <a:avLst/>
          </a:prstGeom>
        </p:spPr>
      </p:pic>
      <p:sp>
        <p:nvSpPr>
          <p:cNvPr id="2" name="Content Placeholder 4">
            <a:extLst>
              <a:ext uri="{FF2B5EF4-FFF2-40B4-BE49-F238E27FC236}">
                <a16:creationId xmlns:a16="http://schemas.microsoft.com/office/drawing/2014/main" id="{00DFE641-2114-7728-9379-D62FB1F4B6D2}"/>
              </a:ext>
            </a:extLst>
          </p:cNvPr>
          <p:cNvSpPr txBox="1">
            <a:spLocks/>
          </p:cNvSpPr>
          <p:nvPr/>
        </p:nvSpPr>
        <p:spPr>
          <a:xfrm>
            <a:off x="7400925" y="4019049"/>
            <a:ext cx="4377076" cy="1431978"/>
          </a:xfrm>
          <a:prstGeom prst="rect">
            <a:avLst/>
          </a:prstGeom>
        </p:spPr>
        <p:txBody>
          <a:bodyPr vert="horz" lIns="0" tIns="0" rIns="0" bIns="0" rtlCol="0">
            <a:norm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0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600"/>
              </a:spcAft>
            </a:pPr>
            <a:r>
              <a:rPr lang="en-US" sz="1600" dirty="0"/>
              <a:t>the wage premium for a trained worker in the Belgian private sector is equal to 17%</a:t>
            </a:r>
          </a:p>
        </p:txBody>
      </p:sp>
    </p:spTree>
    <p:extLst>
      <p:ext uri="{BB962C8B-B14F-4D97-AF65-F5344CB8AC3E}">
        <p14:creationId xmlns:p14="http://schemas.microsoft.com/office/powerpoint/2010/main" val="4134228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6480C5-FBC1-6859-62A8-64027A1DFD55}"/>
              </a:ext>
            </a:extLst>
          </p:cNvPr>
          <p:cNvSpPr>
            <a:spLocks noGrp="1"/>
          </p:cNvSpPr>
          <p:nvPr>
            <p:ph type="title"/>
          </p:nvPr>
        </p:nvSpPr>
        <p:spPr>
          <a:xfrm>
            <a:off x="720000" y="720000"/>
            <a:ext cx="10753200" cy="451576"/>
          </a:xfrm>
        </p:spPr>
        <p:txBody>
          <a:bodyPr anchor="t">
            <a:normAutofit fontScale="90000"/>
          </a:bodyPr>
          <a:lstStyle/>
          <a:p>
            <a:r>
              <a:rPr lang="en-US" dirty="0"/>
              <a:t>Training</a:t>
            </a:r>
            <a:endParaRPr lang="nb-NO" dirty="0"/>
          </a:p>
        </p:txBody>
      </p:sp>
      <p:sp>
        <p:nvSpPr>
          <p:cNvPr id="3" name="Slide Number Placeholder 2">
            <a:extLst>
              <a:ext uri="{FF2B5EF4-FFF2-40B4-BE49-F238E27FC236}">
                <a16:creationId xmlns:a16="http://schemas.microsoft.com/office/drawing/2014/main" id="{6795776E-1007-3AAA-61AE-94A7FF276625}"/>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en-GB" altLang="cs-CZ" noProof="0" smtClean="0"/>
              <a:pPr>
                <a:spcAft>
                  <a:spcPts val="600"/>
                </a:spcAft>
              </a:pPr>
              <a:t>44</a:t>
            </a:fld>
            <a:endParaRPr lang="en-GB" altLang="cs-CZ" noProof="0"/>
          </a:p>
        </p:txBody>
      </p:sp>
      <p:pic>
        <p:nvPicPr>
          <p:cNvPr id="9" name="Picture 8">
            <a:extLst>
              <a:ext uri="{FF2B5EF4-FFF2-40B4-BE49-F238E27FC236}">
                <a16:creationId xmlns:a16="http://schemas.microsoft.com/office/drawing/2014/main" id="{1C1CD9A8-FBB9-C23A-1176-52D5655180E0}"/>
              </a:ext>
            </a:extLst>
          </p:cNvPr>
          <p:cNvPicPr>
            <a:picLocks noChangeAspect="1"/>
          </p:cNvPicPr>
          <p:nvPr/>
        </p:nvPicPr>
        <p:blipFill>
          <a:blip r:embed="rId2"/>
          <a:stretch>
            <a:fillRect/>
          </a:stretch>
        </p:blipFill>
        <p:spPr>
          <a:xfrm>
            <a:off x="998931" y="1373070"/>
            <a:ext cx="5457825" cy="4000500"/>
          </a:xfrm>
          <a:prstGeom prst="rect">
            <a:avLst/>
          </a:prstGeom>
        </p:spPr>
      </p:pic>
      <p:sp>
        <p:nvSpPr>
          <p:cNvPr id="7" name="Content Placeholder 4">
            <a:extLst>
              <a:ext uri="{FF2B5EF4-FFF2-40B4-BE49-F238E27FC236}">
                <a16:creationId xmlns:a16="http://schemas.microsoft.com/office/drawing/2014/main" id="{684CD798-8578-7172-CBDF-19886C1FC73F}"/>
              </a:ext>
            </a:extLst>
          </p:cNvPr>
          <p:cNvSpPr txBox="1">
            <a:spLocks/>
          </p:cNvSpPr>
          <p:nvPr/>
        </p:nvSpPr>
        <p:spPr>
          <a:xfrm>
            <a:off x="7436889" y="1485562"/>
            <a:ext cx="4377076" cy="810126"/>
          </a:xfrm>
          <a:prstGeom prst="rect">
            <a:avLst/>
          </a:prstGeom>
        </p:spPr>
        <p:txBody>
          <a:bodyPr vert="horz" lIns="0" tIns="0" rIns="0" bIns="0" rtlCol="0">
            <a:norm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0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600"/>
              </a:spcAft>
            </a:pPr>
            <a:r>
              <a:rPr lang="en-US" sz="1600" dirty="0">
                <a:solidFill>
                  <a:schemeClr val="accent1"/>
                </a:solidFill>
              </a:rPr>
              <a:t>Industry heterogeneity</a:t>
            </a:r>
          </a:p>
        </p:txBody>
      </p:sp>
      <p:sp>
        <p:nvSpPr>
          <p:cNvPr id="12" name="TextBox 11">
            <a:extLst>
              <a:ext uri="{FF2B5EF4-FFF2-40B4-BE49-F238E27FC236}">
                <a16:creationId xmlns:a16="http://schemas.microsoft.com/office/drawing/2014/main" id="{2517E993-D4E2-EEB2-86F3-874FAEDDF47B}"/>
              </a:ext>
            </a:extLst>
          </p:cNvPr>
          <p:cNvSpPr txBox="1"/>
          <p:nvPr/>
        </p:nvSpPr>
        <p:spPr>
          <a:xfrm>
            <a:off x="7436889" y="2044005"/>
            <a:ext cx="3260014" cy="1668214"/>
          </a:xfrm>
          <a:prstGeom prst="rect">
            <a:avLst/>
          </a:prstGeom>
          <a:noFill/>
        </p:spPr>
        <p:txBody>
          <a:bodyPr wrap="square" rtlCol="0">
            <a:spAutoFit/>
          </a:bodyPr>
          <a:lstStyle/>
          <a:p>
            <a:pPr marL="171450" indent="-171450" algn="l">
              <a:lnSpc>
                <a:spcPct val="150000"/>
              </a:lnSpc>
              <a:buFont typeface="Arial" panose="020B0604020202020204" pitchFamily="34" charset="0"/>
              <a:buChar char="•"/>
            </a:pPr>
            <a:r>
              <a:rPr lang="en-US" sz="1400" dirty="0">
                <a:latin typeface="+mn-lt"/>
              </a:rPr>
              <a:t>NACE Rev.2 two digit classification</a:t>
            </a:r>
          </a:p>
          <a:p>
            <a:pPr marL="171450" indent="-171450" algn="l">
              <a:lnSpc>
                <a:spcPct val="150000"/>
              </a:lnSpc>
              <a:buFont typeface="Arial" panose="020B0604020202020204" pitchFamily="34" charset="0"/>
              <a:buChar char="•"/>
            </a:pPr>
            <a:r>
              <a:rPr lang="en-US" sz="1400" dirty="0">
                <a:latin typeface="+mn-lt"/>
              </a:rPr>
              <a:t>45-degree line: return of training on productivity and wages is the same</a:t>
            </a:r>
          </a:p>
          <a:p>
            <a:pPr marL="628650" lvl="1" indent="-171450">
              <a:lnSpc>
                <a:spcPct val="150000"/>
              </a:lnSpc>
              <a:buFont typeface="Arial" panose="020B0604020202020204" pitchFamily="34" charset="0"/>
              <a:buChar char="•"/>
            </a:pPr>
            <a:r>
              <a:rPr lang="en-US" sz="1400" dirty="0">
                <a:latin typeface="+mn-lt"/>
              </a:rPr>
              <a:t>(in theory) indifferent between training and not training</a:t>
            </a:r>
            <a:endParaRPr lang="nb-NO" sz="1400" dirty="0" err="1">
              <a:latin typeface="+mn-lt"/>
            </a:endParaRPr>
          </a:p>
        </p:txBody>
      </p:sp>
    </p:spTree>
    <p:extLst>
      <p:ext uri="{BB962C8B-B14F-4D97-AF65-F5344CB8AC3E}">
        <p14:creationId xmlns:p14="http://schemas.microsoft.com/office/powerpoint/2010/main" val="1584788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A08EBA-A205-0C71-90D9-518DE2F5ECB2}"/>
              </a:ext>
            </a:extLst>
          </p:cNvPr>
          <p:cNvSpPr>
            <a:spLocks noGrp="1"/>
          </p:cNvSpPr>
          <p:nvPr>
            <p:ph type="sldNum" sz="quarter" idx="11"/>
          </p:nvPr>
        </p:nvSpPr>
        <p:spPr/>
        <p:txBody>
          <a:bodyPr/>
          <a:lstStyle/>
          <a:p>
            <a:fld id="{0970407D-EE58-4A0B-824B-1D3AE42DD9CF}" type="slidenum">
              <a:rPr lang="en-GB" altLang="cs-CZ" noProof="0" smtClean="0"/>
              <a:pPr/>
              <a:t>45</a:t>
            </a:fld>
            <a:endParaRPr lang="en-GB" altLang="cs-CZ" noProof="0" dirty="0"/>
          </a:p>
        </p:txBody>
      </p:sp>
      <p:sp>
        <p:nvSpPr>
          <p:cNvPr id="4" name="Title 3">
            <a:extLst>
              <a:ext uri="{FF2B5EF4-FFF2-40B4-BE49-F238E27FC236}">
                <a16:creationId xmlns:a16="http://schemas.microsoft.com/office/drawing/2014/main" id="{F4218D34-1B1C-393F-12DD-688EC83BF1C6}"/>
              </a:ext>
            </a:extLst>
          </p:cNvPr>
          <p:cNvSpPr>
            <a:spLocks noGrp="1"/>
          </p:cNvSpPr>
          <p:nvPr>
            <p:ph type="title"/>
          </p:nvPr>
        </p:nvSpPr>
        <p:spPr/>
        <p:txBody>
          <a:bodyPr/>
          <a:lstStyle/>
          <a:p>
            <a:r>
              <a:rPr lang="en-US" dirty="0"/>
              <a:t>Harmonization of labor contracts</a:t>
            </a:r>
            <a:endParaRPr lang="nb-NO" dirty="0"/>
          </a:p>
        </p:txBody>
      </p:sp>
      <p:sp>
        <p:nvSpPr>
          <p:cNvPr id="5" name="Content Placeholder 4">
            <a:extLst>
              <a:ext uri="{FF2B5EF4-FFF2-40B4-BE49-F238E27FC236}">
                <a16:creationId xmlns:a16="http://schemas.microsoft.com/office/drawing/2014/main" id="{040AB239-FAB4-CB13-CA81-E69DE1D2BC19}"/>
              </a:ext>
            </a:extLst>
          </p:cNvPr>
          <p:cNvSpPr>
            <a:spLocks noGrp="1"/>
          </p:cNvSpPr>
          <p:nvPr>
            <p:ph idx="1"/>
          </p:nvPr>
        </p:nvSpPr>
        <p:spPr>
          <a:xfrm>
            <a:off x="720000" y="1692002"/>
            <a:ext cx="10753200" cy="4445998"/>
          </a:xfrm>
        </p:spPr>
        <p:txBody>
          <a:bodyPr/>
          <a:lstStyle/>
          <a:p>
            <a:pPr>
              <a:lnSpc>
                <a:spcPct val="150000"/>
              </a:lnSpc>
            </a:pPr>
            <a:r>
              <a:rPr lang="en-US" sz="1800" dirty="0">
                <a:latin typeface="+mj-lt"/>
              </a:rPr>
              <a:t>White vs. Blue-collar workers</a:t>
            </a:r>
          </a:p>
          <a:p>
            <a:pPr>
              <a:lnSpc>
                <a:spcPct val="150000"/>
              </a:lnSpc>
            </a:pPr>
            <a:r>
              <a:rPr lang="en-US" sz="1800" b="0" i="0" dirty="0">
                <a:solidFill>
                  <a:srgbClr val="1F1F1F"/>
                </a:solidFill>
                <a:effectLst/>
                <a:latin typeface="+mj-lt"/>
              </a:rPr>
              <a:t>Belgium is characterized as a country with strong employment protection mechanisms; provided through the means of the advance notice periods upon dismissal and severance payments. </a:t>
            </a:r>
          </a:p>
          <a:p>
            <a:pPr>
              <a:lnSpc>
                <a:spcPct val="150000"/>
              </a:lnSpc>
            </a:pPr>
            <a:r>
              <a:rPr lang="en-US" sz="1800" b="0" i="0" dirty="0">
                <a:solidFill>
                  <a:srgbClr val="1F1F1F"/>
                </a:solidFill>
                <a:effectLst/>
                <a:latin typeface="+mj-lt"/>
              </a:rPr>
              <a:t>However, the</a:t>
            </a:r>
            <a:r>
              <a:rPr lang="en-US" sz="1800" b="0" i="0" dirty="0">
                <a:effectLst/>
                <a:latin typeface="+mj-lt"/>
              </a:rPr>
              <a:t> labor law in </a:t>
            </a:r>
            <a:r>
              <a:rPr lang="en-US" sz="1800" b="0" i="0" dirty="0">
                <a:solidFill>
                  <a:srgbClr val="1F1F1F"/>
                </a:solidFill>
                <a:effectLst/>
                <a:latin typeface="+mj-lt"/>
              </a:rPr>
              <a:t>Belgium treated white- and blue-collar workers differently until 2014. </a:t>
            </a:r>
          </a:p>
          <a:p>
            <a:pPr lvl="1">
              <a:lnSpc>
                <a:spcPct val="150000"/>
              </a:lnSpc>
            </a:pPr>
            <a:r>
              <a:rPr lang="en-US" sz="1000" b="0" i="0" dirty="0">
                <a:solidFill>
                  <a:srgbClr val="1F1F1F"/>
                </a:solidFill>
                <a:effectLst/>
                <a:latin typeface="+mj-lt"/>
              </a:rPr>
              <a:t>This distinction is observed not only in their working conditions and salaries but also in the notice periods and benefits, which were shorter and lower for blue-collar workers.</a:t>
            </a:r>
          </a:p>
          <a:p>
            <a:pPr>
              <a:lnSpc>
                <a:spcPct val="150000"/>
              </a:lnSpc>
            </a:pPr>
            <a:r>
              <a:rPr lang="en-US" sz="1800" dirty="0">
                <a:solidFill>
                  <a:srgbClr val="1F1F1F"/>
                </a:solidFill>
                <a:latin typeface="+mj-lt"/>
              </a:rPr>
              <a:t>in 2011, the Belgian Constitutional Court recognized the distinction as discriminatory urging the Government to eliminate it by July 8, 2013. One of the paragraphs of the Law on Employment Agreement, attempting to harmonize employment status, fixed the advance notice periods upon dismissal for both types of employees; abolished the trial period.</a:t>
            </a:r>
          </a:p>
        </p:txBody>
      </p:sp>
      <p:sp>
        <p:nvSpPr>
          <p:cNvPr id="2" name="TextBox 1">
            <a:extLst>
              <a:ext uri="{FF2B5EF4-FFF2-40B4-BE49-F238E27FC236}">
                <a16:creationId xmlns:a16="http://schemas.microsoft.com/office/drawing/2014/main" id="{4EE3900F-064D-523F-D582-0D54783AB39B}"/>
              </a:ext>
            </a:extLst>
          </p:cNvPr>
          <p:cNvSpPr txBox="1"/>
          <p:nvPr/>
        </p:nvSpPr>
        <p:spPr>
          <a:xfrm>
            <a:off x="720000" y="6203001"/>
            <a:ext cx="9614625" cy="461665"/>
          </a:xfrm>
          <a:prstGeom prst="rect">
            <a:avLst/>
          </a:prstGeom>
          <a:noFill/>
        </p:spPr>
        <p:txBody>
          <a:bodyPr wrap="square" rtlCol="0">
            <a:spAutoFit/>
          </a:bodyPr>
          <a:lstStyle/>
          <a:p>
            <a:r>
              <a:rPr lang="en-US" altLang="cs-CZ" sz="1200" dirty="0">
                <a:latin typeface="+mj-lt"/>
              </a:rPr>
              <a:t>Alpysbayeva, D., &amp; Vanormelingen, S. (2022). Labor market rigidities and misallocation: Evidence from a natural experiment. </a:t>
            </a:r>
            <a:r>
              <a:rPr lang="en-US" altLang="cs-CZ" sz="1200" i="1" dirty="0" err="1">
                <a:latin typeface="+mj-lt"/>
              </a:rPr>
              <a:t>Labour</a:t>
            </a:r>
            <a:r>
              <a:rPr lang="en-US" altLang="cs-CZ" sz="1200" i="1" dirty="0">
                <a:latin typeface="+mj-lt"/>
              </a:rPr>
              <a:t> Economics</a:t>
            </a:r>
            <a:r>
              <a:rPr lang="en-US" altLang="cs-CZ" sz="1200" dirty="0">
                <a:latin typeface="+mj-lt"/>
              </a:rPr>
              <a:t>, 78, 102229. </a:t>
            </a:r>
          </a:p>
        </p:txBody>
      </p:sp>
    </p:spTree>
    <p:extLst>
      <p:ext uri="{BB962C8B-B14F-4D97-AF65-F5344CB8AC3E}">
        <p14:creationId xmlns:p14="http://schemas.microsoft.com/office/powerpoint/2010/main" val="2677032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58A086-2755-CAA8-A49A-6A4CA0AEC7A0}"/>
              </a:ext>
            </a:extLst>
          </p:cNvPr>
          <p:cNvSpPr>
            <a:spLocks noGrp="1"/>
          </p:cNvSpPr>
          <p:nvPr>
            <p:ph type="sldNum" sz="quarter" idx="11"/>
          </p:nvPr>
        </p:nvSpPr>
        <p:spPr/>
        <p:txBody>
          <a:bodyPr/>
          <a:lstStyle/>
          <a:p>
            <a:fld id="{0970407D-EE58-4A0B-824B-1D3AE42DD9CF}" type="slidenum">
              <a:rPr lang="en-GB" altLang="cs-CZ" noProof="0" smtClean="0"/>
              <a:pPr/>
              <a:t>46</a:t>
            </a:fld>
            <a:endParaRPr lang="en-GB" altLang="cs-CZ" noProof="0" dirty="0"/>
          </a:p>
        </p:txBody>
      </p:sp>
      <p:sp>
        <p:nvSpPr>
          <p:cNvPr id="4" name="Title 3">
            <a:extLst>
              <a:ext uri="{FF2B5EF4-FFF2-40B4-BE49-F238E27FC236}">
                <a16:creationId xmlns:a16="http://schemas.microsoft.com/office/drawing/2014/main" id="{F3D58EA3-486E-C4EF-E0B4-099ED56D9B80}"/>
              </a:ext>
            </a:extLst>
          </p:cNvPr>
          <p:cNvSpPr>
            <a:spLocks noGrp="1"/>
          </p:cNvSpPr>
          <p:nvPr>
            <p:ph type="title"/>
          </p:nvPr>
        </p:nvSpPr>
        <p:spPr/>
        <p:txBody>
          <a:bodyPr/>
          <a:lstStyle/>
          <a:p>
            <a:r>
              <a:rPr lang="en-US" dirty="0"/>
              <a:t>Harmonization of labor contracts</a:t>
            </a:r>
            <a:endParaRPr lang="nb-NO" dirty="0"/>
          </a:p>
        </p:txBody>
      </p:sp>
      <p:sp>
        <p:nvSpPr>
          <p:cNvPr id="5" name="Content Placeholder 4">
            <a:extLst>
              <a:ext uri="{FF2B5EF4-FFF2-40B4-BE49-F238E27FC236}">
                <a16:creationId xmlns:a16="http://schemas.microsoft.com/office/drawing/2014/main" id="{7B981A4D-4C1E-88F1-684E-DE468C950913}"/>
              </a:ext>
            </a:extLst>
          </p:cNvPr>
          <p:cNvSpPr>
            <a:spLocks noGrp="1"/>
          </p:cNvSpPr>
          <p:nvPr>
            <p:ph idx="1"/>
          </p:nvPr>
        </p:nvSpPr>
        <p:spPr>
          <a:xfrm>
            <a:off x="720000" y="1359001"/>
            <a:ext cx="10753200" cy="4139998"/>
          </a:xfrm>
        </p:spPr>
        <p:txBody>
          <a:bodyPr/>
          <a:lstStyle/>
          <a:p>
            <a:r>
              <a:rPr lang="en-US" b="0" i="0" dirty="0">
                <a:solidFill>
                  <a:srgbClr val="1F1F1F"/>
                </a:solidFill>
                <a:effectLst/>
                <a:latin typeface="ElsevierGulliver"/>
              </a:rPr>
              <a:t>Changes to the notice periods have a direct impact on labor adjustment costs through compensation in lieu of notice. In a situation of dismissal without an appropriate notice period, severance payment is equivalent to the amount of </a:t>
            </a:r>
            <a:r>
              <a:rPr lang="en-US" b="0" i="0" dirty="0">
                <a:solidFill>
                  <a:schemeClr val="tx2"/>
                </a:solidFill>
                <a:effectLst/>
                <a:latin typeface="ElsevierGulliver"/>
              </a:rPr>
              <a:t>salary</a:t>
            </a:r>
            <a:r>
              <a:rPr lang="en-US" b="0" i="0" dirty="0">
                <a:solidFill>
                  <a:srgbClr val="1F1F1F"/>
                </a:solidFill>
                <a:effectLst/>
                <a:latin typeface="ElsevierGulliver"/>
              </a:rPr>
              <a:t> that would have been received during the notice period.</a:t>
            </a:r>
          </a:p>
          <a:p>
            <a:r>
              <a:rPr lang="en-US" b="0" i="0" dirty="0">
                <a:solidFill>
                  <a:srgbClr val="1F1F1F"/>
                </a:solidFill>
                <a:effectLst/>
                <a:latin typeface="ElsevierGulliver"/>
              </a:rPr>
              <a:t>It has been argued that since the compensation would be tax-exempt, employers will not bear additional costs resulting from this harmonization of the contracts. However, many employers believe it to substantially increase the </a:t>
            </a:r>
            <a:r>
              <a:rPr lang="en-US" b="0" i="0" dirty="0">
                <a:solidFill>
                  <a:schemeClr val="tx2"/>
                </a:solidFill>
                <a:effectLst/>
                <a:latin typeface="ElsevierGulliver"/>
              </a:rPr>
              <a:t>labor cost</a:t>
            </a:r>
            <a:r>
              <a:rPr lang="en-US" b="0" i="0" dirty="0">
                <a:solidFill>
                  <a:srgbClr val="1F1F1F"/>
                </a:solidFill>
                <a:effectLst/>
                <a:latin typeface="ElsevierGulliver"/>
              </a:rPr>
              <a:t>, which will affect their hiring and firing behavior, i.e. the reallocation of labor.</a:t>
            </a:r>
            <a:endParaRPr lang="nb-NO" dirty="0"/>
          </a:p>
        </p:txBody>
      </p:sp>
    </p:spTree>
    <p:extLst>
      <p:ext uri="{BB962C8B-B14F-4D97-AF65-F5344CB8AC3E}">
        <p14:creationId xmlns:p14="http://schemas.microsoft.com/office/powerpoint/2010/main" val="4290653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4C35CD-5CF8-2CC5-F066-1C7C94E36456}"/>
              </a:ext>
            </a:extLst>
          </p:cNvPr>
          <p:cNvSpPr>
            <a:spLocks noGrp="1"/>
          </p:cNvSpPr>
          <p:nvPr>
            <p:ph type="sldNum" sz="quarter" idx="11"/>
          </p:nvPr>
        </p:nvSpPr>
        <p:spPr/>
        <p:txBody>
          <a:bodyPr/>
          <a:lstStyle/>
          <a:p>
            <a:fld id="{0970407D-EE58-4A0B-824B-1D3AE42DD9CF}" type="slidenum">
              <a:rPr lang="en-GB" altLang="cs-CZ" noProof="0" smtClean="0"/>
              <a:pPr/>
              <a:t>47</a:t>
            </a:fld>
            <a:endParaRPr lang="en-GB" altLang="cs-CZ" noProof="0" dirty="0"/>
          </a:p>
        </p:txBody>
      </p:sp>
      <p:sp>
        <p:nvSpPr>
          <p:cNvPr id="4" name="Title 3">
            <a:extLst>
              <a:ext uri="{FF2B5EF4-FFF2-40B4-BE49-F238E27FC236}">
                <a16:creationId xmlns:a16="http://schemas.microsoft.com/office/drawing/2014/main" id="{A9AA2ED4-0694-1D13-A608-5D3A809F9261}"/>
              </a:ext>
            </a:extLst>
          </p:cNvPr>
          <p:cNvSpPr>
            <a:spLocks noGrp="1"/>
          </p:cNvSpPr>
          <p:nvPr>
            <p:ph type="title"/>
          </p:nvPr>
        </p:nvSpPr>
        <p:spPr/>
        <p:txBody>
          <a:bodyPr/>
          <a:lstStyle/>
          <a:p>
            <a:r>
              <a:rPr lang="en-US" dirty="0"/>
              <a:t>Harmonization of labor contracts</a:t>
            </a:r>
            <a:endParaRPr lang="nb-NO" dirty="0"/>
          </a:p>
        </p:txBody>
      </p:sp>
      <p:sp>
        <p:nvSpPr>
          <p:cNvPr id="5" name="Content Placeholder 4">
            <a:extLst>
              <a:ext uri="{FF2B5EF4-FFF2-40B4-BE49-F238E27FC236}">
                <a16:creationId xmlns:a16="http://schemas.microsoft.com/office/drawing/2014/main" id="{DBEA42FF-4483-D83A-E8C1-CF32F675848B}"/>
              </a:ext>
            </a:extLst>
          </p:cNvPr>
          <p:cNvSpPr>
            <a:spLocks noGrp="1"/>
          </p:cNvSpPr>
          <p:nvPr>
            <p:ph idx="1"/>
          </p:nvPr>
        </p:nvSpPr>
        <p:spPr>
          <a:xfrm>
            <a:off x="6486525" y="2128344"/>
            <a:ext cx="4986675" cy="3703655"/>
          </a:xfrm>
        </p:spPr>
        <p:txBody>
          <a:bodyPr/>
          <a:lstStyle/>
          <a:p>
            <a:r>
              <a:rPr lang="en-US" sz="2000" dirty="0">
                <a:solidFill>
                  <a:srgbClr val="1F1F1F"/>
                </a:solidFill>
                <a:latin typeface="ElsevierGulliver"/>
              </a:rPr>
              <a:t>RG is real absolute gap for labor input </a:t>
            </a:r>
          </a:p>
          <a:p>
            <a:pPr lvl="1"/>
            <a:r>
              <a:rPr lang="en-US" sz="1600" b="0" i="0" dirty="0">
                <a:solidFill>
                  <a:srgbClr val="1F1F1F"/>
                </a:solidFill>
                <a:effectLst/>
                <a:latin typeface="ElsevierGulliver"/>
              </a:rPr>
              <a:t>equivalent to aggregate productivity loss (</a:t>
            </a:r>
            <a:r>
              <a:rPr lang="en-US" sz="1600" b="0" i="0" dirty="0" err="1">
                <a:solidFill>
                  <a:srgbClr val="1F1F1F"/>
                </a:solidFill>
                <a:effectLst/>
                <a:latin typeface="ElsevierGulliver"/>
              </a:rPr>
              <a:t>Petrin</a:t>
            </a:r>
            <a:r>
              <a:rPr lang="en-US" sz="1600" b="0" i="0" dirty="0">
                <a:solidFill>
                  <a:srgbClr val="1F1F1F"/>
                </a:solidFill>
                <a:effectLst/>
                <a:latin typeface="ElsevierGulliver"/>
              </a:rPr>
              <a:t> and </a:t>
            </a:r>
            <a:r>
              <a:rPr lang="en-US" sz="1600" b="0" i="0" dirty="0" err="1">
                <a:solidFill>
                  <a:srgbClr val="1F1F1F"/>
                </a:solidFill>
                <a:effectLst/>
                <a:latin typeface="ElsevierGulliver"/>
              </a:rPr>
              <a:t>Sivadasan</a:t>
            </a:r>
            <a:r>
              <a:rPr lang="en-US" sz="1600" b="0" i="0" dirty="0">
                <a:solidFill>
                  <a:srgbClr val="1F1F1F"/>
                </a:solidFill>
                <a:effectLst/>
                <a:latin typeface="ElsevierGulliver"/>
              </a:rPr>
              <a:t>, 2013)</a:t>
            </a:r>
          </a:p>
          <a:p>
            <a:r>
              <a:rPr lang="en-US" sz="2000" b="0" i="0" dirty="0">
                <a:solidFill>
                  <a:srgbClr val="1F1F1F"/>
                </a:solidFill>
                <a:effectLst/>
                <a:latin typeface="ElsevierGulliver"/>
              </a:rPr>
              <a:t>After the policy, a firm with 90% blue-collar workers witnessed an increase in the gap (productivity loss) of 3311 euro relative to a firm with only 10% share of blue-collar workers.</a:t>
            </a:r>
            <a:endParaRPr lang="nb-NO" sz="2000" dirty="0"/>
          </a:p>
        </p:txBody>
      </p:sp>
      <p:pic>
        <p:nvPicPr>
          <p:cNvPr id="6" name="Picture 5">
            <a:extLst>
              <a:ext uri="{FF2B5EF4-FFF2-40B4-BE49-F238E27FC236}">
                <a16:creationId xmlns:a16="http://schemas.microsoft.com/office/drawing/2014/main" id="{0A811241-4FF3-9412-DD1D-544DB90C5230}"/>
              </a:ext>
            </a:extLst>
          </p:cNvPr>
          <p:cNvPicPr>
            <a:picLocks noChangeAspect="1"/>
          </p:cNvPicPr>
          <p:nvPr/>
        </p:nvPicPr>
        <p:blipFill>
          <a:blip r:embed="rId2"/>
          <a:stretch>
            <a:fillRect/>
          </a:stretch>
        </p:blipFill>
        <p:spPr>
          <a:xfrm>
            <a:off x="990600" y="1517139"/>
            <a:ext cx="5406310" cy="4489723"/>
          </a:xfrm>
          <a:prstGeom prst="rect">
            <a:avLst/>
          </a:prstGeom>
        </p:spPr>
      </p:pic>
      <p:pic>
        <p:nvPicPr>
          <p:cNvPr id="7" name="Picture 6">
            <a:extLst>
              <a:ext uri="{FF2B5EF4-FFF2-40B4-BE49-F238E27FC236}">
                <a16:creationId xmlns:a16="http://schemas.microsoft.com/office/drawing/2014/main" id="{37412F5B-19EC-15A7-A376-254DB472F515}"/>
              </a:ext>
            </a:extLst>
          </p:cNvPr>
          <p:cNvPicPr>
            <a:picLocks noChangeAspect="1"/>
          </p:cNvPicPr>
          <p:nvPr/>
        </p:nvPicPr>
        <p:blipFill>
          <a:blip r:embed="rId3"/>
          <a:stretch>
            <a:fillRect/>
          </a:stretch>
        </p:blipFill>
        <p:spPr>
          <a:xfrm>
            <a:off x="6552665" y="1580000"/>
            <a:ext cx="5010150" cy="371475"/>
          </a:xfrm>
          <a:prstGeom prst="rect">
            <a:avLst/>
          </a:prstGeom>
        </p:spPr>
      </p:pic>
    </p:spTree>
    <p:extLst>
      <p:ext uri="{BB962C8B-B14F-4D97-AF65-F5344CB8AC3E}">
        <p14:creationId xmlns:p14="http://schemas.microsoft.com/office/powerpoint/2010/main" val="1555864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C4F887-7AAE-ECBC-8906-A46F7170384B}"/>
              </a:ext>
            </a:extLst>
          </p:cNvPr>
          <p:cNvSpPr>
            <a:spLocks noGrp="1"/>
          </p:cNvSpPr>
          <p:nvPr>
            <p:ph type="sldNum" sz="quarter" idx="11"/>
          </p:nvPr>
        </p:nvSpPr>
        <p:spPr/>
        <p:txBody>
          <a:bodyPr/>
          <a:lstStyle/>
          <a:p>
            <a:fld id="{0970407D-EE58-4A0B-824B-1D3AE42DD9CF}" type="slidenum">
              <a:rPr lang="en-GB" altLang="cs-CZ" noProof="0" smtClean="0"/>
              <a:pPr/>
              <a:t>48</a:t>
            </a:fld>
            <a:endParaRPr lang="en-GB" altLang="cs-CZ" noProof="0" dirty="0"/>
          </a:p>
        </p:txBody>
      </p:sp>
      <p:sp>
        <p:nvSpPr>
          <p:cNvPr id="4" name="Title 3">
            <a:extLst>
              <a:ext uri="{FF2B5EF4-FFF2-40B4-BE49-F238E27FC236}">
                <a16:creationId xmlns:a16="http://schemas.microsoft.com/office/drawing/2014/main" id="{8D83BBF5-0D5B-3D6E-A13E-48E8AC8CC20C}"/>
              </a:ext>
            </a:extLst>
          </p:cNvPr>
          <p:cNvSpPr>
            <a:spLocks noGrp="1"/>
          </p:cNvSpPr>
          <p:nvPr>
            <p:ph type="title"/>
          </p:nvPr>
        </p:nvSpPr>
        <p:spPr/>
        <p:txBody>
          <a:bodyPr/>
          <a:lstStyle/>
          <a:p>
            <a:r>
              <a:rPr lang="en-US" dirty="0"/>
              <a:t>Unemployment benefits</a:t>
            </a:r>
            <a:br>
              <a:rPr lang="en-US" dirty="0"/>
            </a:br>
            <a:endParaRPr lang="nb-NO" dirty="0"/>
          </a:p>
        </p:txBody>
      </p:sp>
      <p:sp>
        <p:nvSpPr>
          <p:cNvPr id="5" name="Content Placeholder 4">
            <a:extLst>
              <a:ext uri="{FF2B5EF4-FFF2-40B4-BE49-F238E27FC236}">
                <a16:creationId xmlns:a16="http://schemas.microsoft.com/office/drawing/2014/main" id="{32844B54-0317-FD3A-AEA4-B609E071454C}"/>
              </a:ext>
            </a:extLst>
          </p:cNvPr>
          <p:cNvSpPr>
            <a:spLocks noGrp="1"/>
          </p:cNvSpPr>
          <p:nvPr>
            <p:ph idx="1"/>
          </p:nvPr>
        </p:nvSpPr>
        <p:spPr>
          <a:xfrm>
            <a:off x="720000" y="1440002"/>
            <a:ext cx="10753200" cy="4787998"/>
          </a:xfrm>
        </p:spPr>
        <p:txBody>
          <a:bodyPr/>
          <a:lstStyle/>
          <a:p>
            <a:r>
              <a:rPr lang="en-US" b="0" i="0" dirty="0">
                <a:solidFill>
                  <a:srgbClr val="000000"/>
                </a:solidFill>
                <a:effectLst/>
                <a:latin typeface="ProximaVara-Roman"/>
              </a:rPr>
              <a:t>Unemployment benefits play a crucial role in shaping employment dynamics and job quality. </a:t>
            </a:r>
          </a:p>
          <a:p>
            <a:r>
              <a:rPr lang="en-US" b="0" i="0" dirty="0">
                <a:solidFill>
                  <a:srgbClr val="000000"/>
                </a:solidFill>
                <a:effectLst/>
                <a:latin typeface="ProximaVara-Roman"/>
              </a:rPr>
              <a:t>They provide essential financial support to unemployed individuals, allowing them to meet basic needs. </a:t>
            </a:r>
          </a:p>
          <a:p>
            <a:r>
              <a:rPr lang="en-US" b="0" i="0" dirty="0">
                <a:solidFill>
                  <a:srgbClr val="000000"/>
                </a:solidFill>
                <a:effectLst/>
                <a:latin typeface="ProximaVara-Roman"/>
              </a:rPr>
              <a:t>However, the design and generosity of these benefits can significantly influence labor market outcomes. </a:t>
            </a:r>
          </a:p>
          <a:p>
            <a:r>
              <a:rPr lang="en-US" dirty="0">
                <a:solidFill>
                  <a:srgbClr val="000000"/>
                </a:solidFill>
                <a:latin typeface="ProximaVara-Roman"/>
              </a:rPr>
              <a:t>the welfare gains are determined by individual’s willingness to postpone consumption during employment for receiving payments to keep consumption during unemployment and weighted against the</a:t>
            </a:r>
            <a:r>
              <a:rPr lang="en-US" sz="2800" dirty="0">
                <a:solidFill>
                  <a:srgbClr val="262626"/>
                </a:solidFill>
                <a:latin typeface="Source Sans Pro" panose="020B0503030403020204" pitchFamily="34" charset="0"/>
                <a:cs typeface="Times New Roman" panose="02020603050405020304" pitchFamily="18" charset="0"/>
              </a:rPr>
              <a:t> </a:t>
            </a:r>
            <a:r>
              <a:rPr lang="en-US" dirty="0">
                <a:solidFill>
                  <a:srgbClr val="000000"/>
                </a:solidFill>
                <a:latin typeface="ProximaVara-Roman"/>
              </a:rPr>
              <a:t>effects on job search incentives </a:t>
            </a:r>
            <a:endParaRPr lang="nb-NO" dirty="0">
              <a:solidFill>
                <a:srgbClr val="000000"/>
              </a:solidFill>
              <a:latin typeface="ProximaVara-Roman"/>
            </a:endParaRPr>
          </a:p>
        </p:txBody>
      </p:sp>
    </p:spTree>
    <p:extLst>
      <p:ext uri="{BB962C8B-B14F-4D97-AF65-F5344CB8AC3E}">
        <p14:creationId xmlns:p14="http://schemas.microsoft.com/office/powerpoint/2010/main" val="1663749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D94442-4149-38D7-A944-A8508E0C85A4}"/>
              </a:ext>
            </a:extLst>
          </p:cNvPr>
          <p:cNvSpPr>
            <a:spLocks noGrp="1"/>
          </p:cNvSpPr>
          <p:nvPr>
            <p:ph type="sldNum" sz="quarter" idx="11"/>
          </p:nvPr>
        </p:nvSpPr>
        <p:spPr/>
        <p:txBody>
          <a:bodyPr/>
          <a:lstStyle/>
          <a:p>
            <a:fld id="{0970407D-EE58-4A0B-824B-1D3AE42DD9CF}" type="slidenum">
              <a:rPr lang="en-GB" altLang="cs-CZ" noProof="0" smtClean="0"/>
              <a:pPr/>
              <a:t>49</a:t>
            </a:fld>
            <a:endParaRPr lang="en-GB" altLang="cs-CZ" noProof="0" dirty="0"/>
          </a:p>
        </p:txBody>
      </p:sp>
      <p:sp>
        <p:nvSpPr>
          <p:cNvPr id="4" name="Title 3">
            <a:extLst>
              <a:ext uri="{FF2B5EF4-FFF2-40B4-BE49-F238E27FC236}">
                <a16:creationId xmlns:a16="http://schemas.microsoft.com/office/drawing/2014/main" id="{3BAB311D-F161-F1F0-BDE5-AFE821E09277}"/>
              </a:ext>
            </a:extLst>
          </p:cNvPr>
          <p:cNvSpPr>
            <a:spLocks noGrp="1"/>
          </p:cNvSpPr>
          <p:nvPr>
            <p:ph type="title"/>
          </p:nvPr>
        </p:nvSpPr>
        <p:spPr/>
        <p:txBody>
          <a:bodyPr/>
          <a:lstStyle/>
          <a:p>
            <a:r>
              <a:rPr lang="en-US" dirty="0"/>
              <a:t>Unemployment benefits</a:t>
            </a:r>
            <a:br>
              <a:rPr lang="en-US" dirty="0"/>
            </a:br>
            <a:endParaRPr lang="nb-NO" dirty="0"/>
          </a:p>
        </p:txBody>
      </p:sp>
      <p:pic>
        <p:nvPicPr>
          <p:cNvPr id="2" name="Content Placeholder 1">
            <a:extLst>
              <a:ext uri="{FF2B5EF4-FFF2-40B4-BE49-F238E27FC236}">
                <a16:creationId xmlns:a16="http://schemas.microsoft.com/office/drawing/2014/main" id="{AB6C44B7-0055-D53B-5D57-43AE0252AF8D}"/>
              </a:ext>
            </a:extLst>
          </p:cNvPr>
          <p:cNvPicPr>
            <a:picLocks noGrp="1" noChangeAspect="1"/>
          </p:cNvPicPr>
          <p:nvPr>
            <p:ph idx="1"/>
          </p:nvPr>
        </p:nvPicPr>
        <p:blipFill>
          <a:blip r:embed="rId2"/>
          <a:stretch>
            <a:fillRect/>
          </a:stretch>
        </p:blipFill>
        <p:spPr>
          <a:xfrm>
            <a:off x="1743075" y="1581149"/>
            <a:ext cx="9025731" cy="4243355"/>
          </a:xfrm>
          <a:prstGeom prst="rect">
            <a:avLst/>
          </a:prstGeom>
          <a:noFill/>
        </p:spPr>
      </p:pic>
    </p:spTree>
    <p:extLst>
      <p:ext uri="{BB962C8B-B14F-4D97-AF65-F5344CB8AC3E}">
        <p14:creationId xmlns:p14="http://schemas.microsoft.com/office/powerpoint/2010/main" val="148036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F9AA9C-B934-6FEC-04B3-77DAF7AC7A73}"/>
              </a:ext>
            </a:extLst>
          </p:cNvPr>
          <p:cNvSpPr>
            <a:spLocks noGrp="1"/>
          </p:cNvSpPr>
          <p:nvPr>
            <p:ph type="title"/>
          </p:nvPr>
        </p:nvSpPr>
        <p:spPr/>
        <p:txBody>
          <a:bodyPr/>
          <a:lstStyle/>
          <a:p>
            <a:r>
              <a:rPr lang="nb-NO" dirty="0"/>
              <a:t>Learning </a:t>
            </a:r>
            <a:r>
              <a:rPr lang="nb-NO" dirty="0" err="1"/>
              <a:t>Objectives</a:t>
            </a:r>
            <a:endParaRPr lang="nb-NO" dirty="0"/>
          </a:p>
        </p:txBody>
      </p:sp>
      <p:sp>
        <p:nvSpPr>
          <p:cNvPr id="5" name="Content Placeholder 4">
            <a:extLst>
              <a:ext uri="{FF2B5EF4-FFF2-40B4-BE49-F238E27FC236}">
                <a16:creationId xmlns:a16="http://schemas.microsoft.com/office/drawing/2014/main" id="{05102B45-2847-E456-EFCD-A461724E7EEE}"/>
              </a:ext>
            </a:extLst>
          </p:cNvPr>
          <p:cNvSpPr>
            <a:spLocks noGrp="1"/>
          </p:cNvSpPr>
          <p:nvPr>
            <p:ph idx="1"/>
          </p:nvPr>
        </p:nvSpPr>
        <p:spPr>
          <a:xfrm>
            <a:off x="720000" y="1554841"/>
            <a:ext cx="10753200" cy="4741183"/>
          </a:xfrm>
        </p:spPr>
        <p:txBody>
          <a:bodyPr/>
          <a:lstStyle/>
          <a:p>
            <a:pPr>
              <a:lnSpc>
                <a:spcPct val="150000"/>
              </a:lnSpc>
            </a:pPr>
            <a:r>
              <a:rPr lang="en-US" dirty="0"/>
              <a:t>Understand the concept of labor market imperfections and their impact on unemployment.</a:t>
            </a:r>
          </a:p>
          <a:p>
            <a:pPr>
              <a:lnSpc>
                <a:spcPct val="150000"/>
              </a:lnSpc>
            </a:pPr>
            <a:r>
              <a:rPr lang="en-US" dirty="0"/>
              <a:t>Explore the role of discrimination and mobility in labor market outcomes.</a:t>
            </a:r>
          </a:p>
          <a:p>
            <a:pPr>
              <a:lnSpc>
                <a:spcPct val="150000"/>
              </a:lnSpc>
            </a:pPr>
            <a:r>
              <a:rPr lang="en-US" dirty="0"/>
              <a:t>Analyze policy interventions aimed at addressing these imperfections.</a:t>
            </a:r>
          </a:p>
          <a:p>
            <a:pPr>
              <a:lnSpc>
                <a:spcPct val="150000"/>
              </a:lnSpc>
            </a:pPr>
            <a:r>
              <a:rPr lang="en-US" dirty="0"/>
              <a:t>Evaluate the implications for economic welfare and social equity.</a:t>
            </a:r>
          </a:p>
        </p:txBody>
      </p:sp>
      <p:sp>
        <p:nvSpPr>
          <p:cNvPr id="3" name="Slide Number Placeholder 2">
            <a:extLst>
              <a:ext uri="{FF2B5EF4-FFF2-40B4-BE49-F238E27FC236}">
                <a16:creationId xmlns:a16="http://schemas.microsoft.com/office/drawing/2014/main" id="{49E9A641-A585-9FA9-F9D2-9F38B790B4CD}"/>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Tree>
    <p:extLst>
      <p:ext uri="{BB962C8B-B14F-4D97-AF65-F5344CB8AC3E}">
        <p14:creationId xmlns:p14="http://schemas.microsoft.com/office/powerpoint/2010/main" val="848678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2C01B0-F8CA-D9E5-6F11-12A29797599B}"/>
              </a:ext>
            </a:extLst>
          </p:cNvPr>
          <p:cNvSpPr>
            <a:spLocks noGrp="1"/>
          </p:cNvSpPr>
          <p:nvPr>
            <p:ph type="sldNum" sz="quarter" idx="11"/>
          </p:nvPr>
        </p:nvSpPr>
        <p:spPr/>
        <p:txBody>
          <a:bodyPr/>
          <a:lstStyle/>
          <a:p>
            <a:fld id="{0970407D-EE58-4A0B-824B-1D3AE42DD9CF}" type="slidenum">
              <a:rPr lang="en-GB" altLang="cs-CZ" noProof="0" smtClean="0"/>
              <a:pPr/>
              <a:t>50</a:t>
            </a:fld>
            <a:endParaRPr lang="en-GB" altLang="cs-CZ" noProof="0" dirty="0"/>
          </a:p>
        </p:txBody>
      </p:sp>
      <p:sp>
        <p:nvSpPr>
          <p:cNvPr id="4" name="Title 3">
            <a:extLst>
              <a:ext uri="{FF2B5EF4-FFF2-40B4-BE49-F238E27FC236}">
                <a16:creationId xmlns:a16="http://schemas.microsoft.com/office/drawing/2014/main" id="{3F8DC0AF-FE56-F739-9F6F-3B9AE5F3127A}"/>
              </a:ext>
            </a:extLst>
          </p:cNvPr>
          <p:cNvSpPr>
            <a:spLocks noGrp="1"/>
          </p:cNvSpPr>
          <p:nvPr>
            <p:ph type="title"/>
          </p:nvPr>
        </p:nvSpPr>
        <p:spPr/>
        <p:txBody>
          <a:bodyPr/>
          <a:lstStyle/>
          <a:p>
            <a:r>
              <a:rPr lang="en-US" dirty="0"/>
              <a:t>Unemployment benefits</a:t>
            </a:r>
            <a:br>
              <a:rPr lang="en-US" dirty="0"/>
            </a:br>
            <a:endParaRPr lang="nb-NO" dirty="0"/>
          </a:p>
        </p:txBody>
      </p:sp>
      <p:sp>
        <p:nvSpPr>
          <p:cNvPr id="5" name="Content Placeholder 4">
            <a:extLst>
              <a:ext uri="{FF2B5EF4-FFF2-40B4-BE49-F238E27FC236}">
                <a16:creationId xmlns:a16="http://schemas.microsoft.com/office/drawing/2014/main" id="{198D301B-2B2A-10DE-5708-01176DD40E2E}"/>
              </a:ext>
            </a:extLst>
          </p:cNvPr>
          <p:cNvSpPr>
            <a:spLocks noGrp="1"/>
          </p:cNvSpPr>
          <p:nvPr>
            <p:ph idx="1"/>
          </p:nvPr>
        </p:nvSpPr>
        <p:spPr>
          <a:xfrm>
            <a:off x="720000" y="1692002"/>
            <a:ext cx="5280750" cy="4139998"/>
          </a:xfrm>
        </p:spPr>
        <p:txBody>
          <a:bodyPr/>
          <a:lstStyle/>
          <a:p>
            <a:pPr>
              <a:lnSpc>
                <a:spcPct val="150000"/>
              </a:lnSpc>
            </a:pPr>
            <a:r>
              <a:rPr lang="en-US" sz="1800" dirty="0"/>
              <a:t>COVID-19 emergency support to cushion the hit of the crisis;</a:t>
            </a:r>
          </a:p>
          <a:p>
            <a:pPr>
              <a:lnSpc>
                <a:spcPct val="150000"/>
              </a:lnSpc>
            </a:pPr>
            <a:r>
              <a:rPr lang="en-US" sz="1800" dirty="0"/>
              <a:t>Expand unemployment insurance system;</a:t>
            </a:r>
          </a:p>
          <a:p>
            <a:pPr>
              <a:lnSpc>
                <a:spcPct val="150000"/>
              </a:lnSpc>
            </a:pPr>
            <a:r>
              <a:rPr lang="en-US" sz="1800" dirty="0"/>
              <a:t>Administrative delays;</a:t>
            </a:r>
          </a:p>
          <a:p>
            <a:pPr>
              <a:lnSpc>
                <a:spcPct val="150000"/>
              </a:lnSpc>
            </a:pPr>
            <a:r>
              <a:rPr lang="en-US" sz="1800" dirty="0"/>
              <a:t>“</a:t>
            </a:r>
            <a:r>
              <a:rPr lang="en-US" sz="1800" dirty="0">
                <a:solidFill>
                  <a:schemeClr val="tx2"/>
                </a:solidFill>
              </a:rPr>
              <a:t>Unemployment benefit in advance</a:t>
            </a:r>
            <a:r>
              <a:rPr lang="en-US" sz="1800" dirty="0"/>
              <a:t>” - Norway</a:t>
            </a:r>
          </a:p>
          <a:p>
            <a:pPr lvl="1">
              <a:lnSpc>
                <a:spcPct val="150000"/>
              </a:lnSpc>
            </a:pPr>
            <a:r>
              <a:rPr lang="en-US" sz="1800" dirty="0"/>
              <a:t>to secure income for laid-off and unemployed household during waiting period (delayed handling of UI applications).</a:t>
            </a:r>
          </a:p>
          <a:p>
            <a:pPr>
              <a:lnSpc>
                <a:spcPct val="150000"/>
              </a:lnSpc>
            </a:pPr>
            <a:r>
              <a:rPr lang="en-US" sz="1800" dirty="0"/>
              <a:t>Who applied? </a:t>
            </a:r>
          </a:p>
          <a:p>
            <a:pPr>
              <a:lnSpc>
                <a:spcPct val="150000"/>
              </a:lnSpc>
            </a:pPr>
            <a:r>
              <a:rPr lang="en-US" sz="1800" dirty="0"/>
              <a:t>Did it help in alleviating consumption drop? </a:t>
            </a:r>
          </a:p>
        </p:txBody>
      </p:sp>
      <p:pic>
        <p:nvPicPr>
          <p:cNvPr id="6" name="Content Placeholder 5">
            <a:extLst>
              <a:ext uri="{FF2B5EF4-FFF2-40B4-BE49-F238E27FC236}">
                <a16:creationId xmlns:a16="http://schemas.microsoft.com/office/drawing/2014/main" id="{9F0099BC-149D-E509-B024-6A7CA828EDBB}"/>
              </a:ext>
            </a:extLst>
          </p:cNvPr>
          <p:cNvPicPr>
            <a:picLocks noChangeAspect="1"/>
          </p:cNvPicPr>
          <p:nvPr/>
        </p:nvPicPr>
        <p:blipFill>
          <a:blip r:embed="rId2"/>
          <a:stretch>
            <a:fillRect/>
          </a:stretch>
        </p:blipFill>
        <p:spPr>
          <a:xfrm>
            <a:off x="6394530" y="1171576"/>
            <a:ext cx="5025433" cy="4518024"/>
          </a:xfrm>
          <a:prstGeom prst="rect">
            <a:avLst/>
          </a:prstGeom>
        </p:spPr>
      </p:pic>
      <p:sp>
        <p:nvSpPr>
          <p:cNvPr id="8" name="Footer Placeholder 2">
            <a:extLst>
              <a:ext uri="{FF2B5EF4-FFF2-40B4-BE49-F238E27FC236}">
                <a16:creationId xmlns:a16="http://schemas.microsoft.com/office/drawing/2014/main" id="{58DF51C2-9E7C-DDFB-F8D2-5C138DE114B0}"/>
              </a:ext>
            </a:extLst>
          </p:cNvPr>
          <p:cNvSpPr txBox="1">
            <a:spLocks/>
          </p:cNvSpPr>
          <p:nvPr/>
        </p:nvSpPr>
        <p:spPr bwMode="auto">
          <a:xfrm>
            <a:off x="810409" y="6210026"/>
            <a:ext cx="89859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spcAft>
                <a:spcPts val="600"/>
              </a:spcAft>
            </a:pPr>
            <a:r>
              <a:rPr lang="en-US" dirty="0">
                <a:solidFill>
                  <a:schemeClr val="tx1"/>
                </a:solidFill>
              </a:rPr>
              <a:t>The impact of training on productivity and wages: firm-level evidence. </a:t>
            </a:r>
            <a:r>
              <a:rPr lang="en-US" dirty="0" err="1">
                <a:solidFill>
                  <a:schemeClr val="tx1"/>
                </a:solidFill>
              </a:rPr>
              <a:t>D.Alpysbayeva</a:t>
            </a:r>
            <a:r>
              <a:rPr lang="en-US" dirty="0">
                <a:solidFill>
                  <a:schemeClr val="tx1"/>
                </a:solidFill>
              </a:rPr>
              <a:t> and </a:t>
            </a:r>
            <a:r>
              <a:rPr lang="en-US" dirty="0" err="1">
                <a:solidFill>
                  <a:schemeClr val="tx1"/>
                </a:solidFill>
              </a:rPr>
              <a:t>O.Raaum</a:t>
            </a:r>
            <a:r>
              <a:rPr lang="en-US" dirty="0">
                <a:solidFill>
                  <a:schemeClr val="tx1"/>
                </a:solidFill>
              </a:rPr>
              <a:t>. Skatteforsk – Centre for Tax Research Working Paper Series WP15. 2024. . </a:t>
            </a:r>
            <a:endParaRPr lang="nb-NO" dirty="0">
              <a:solidFill>
                <a:schemeClr val="tx1"/>
              </a:solidFill>
            </a:endParaRPr>
          </a:p>
        </p:txBody>
      </p:sp>
    </p:spTree>
    <p:extLst>
      <p:ext uri="{BB962C8B-B14F-4D97-AF65-F5344CB8AC3E}">
        <p14:creationId xmlns:p14="http://schemas.microsoft.com/office/powerpoint/2010/main" val="1048007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8E01FD-FD36-35CB-A584-FD51848967AB}"/>
              </a:ext>
            </a:extLst>
          </p:cNvPr>
          <p:cNvSpPr>
            <a:spLocks noGrp="1"/>
          </p:cNvSpPr>
          <p:nvPr>
            <p:ph type="sldNum" sz="quarter" idx="11"/>
          </p:nvPr>
        </p:nvSpPr>
        <p:spPr/>
        <p:txBody>
          <a:bodyPr/>
          <a:lstStyle/>
          <a:p>
            <a:fld id="{0970407D-EE58-4A0B-824B-1D3AE42DD9CF}" type="slidenum">
              <a:rPr lang="en-GB" altLang="cs-CZ" noProof="0" smtClean="0"/>
              <a:pPr/>
              <a:t>51</a:t>
            </a:fld>
            <a:endParaRPr lang="en-GB" altLang="cs-CZ" noProof="0" dirty="0"/>
          </a:p>
        </p:txBody>
      </p:sp>
      <p:sp>
        <p:nvSpPr>
          <p:cNvPr id="4" name="Title 3">
            <a:extLst>
              <a:ext uri="{FF2B5EF4-FFF2-40B4-BE49-F238E27FC236}">
                <a16:creationId xmlns:a16="http://schemas.microsoft.com/office/drawing/2014/main" id="{D8DBCC68-F018-5BE1-B0F6-267F00F415A4}"/>
              </a:ext>
            </a:extLst>
          </p:cNvPr>
          <p:cNvSpPr>
            <a:spLocks noGrp="1"/>
          </p:cNvSpPr>
          <p:nvPr>
            <p:ph type="title"/>
          </p:nvPr>
        </p:nvSpPr>
        <p:spPr/>
        <p:txBody>
          <a:bodyPr/>
          <a:lstStyle/>
          <a:p>
            <a:r>
              <a:rPr lang="en-US" dirty="0"/>
              <a:t>Unemployment benefits</a:t>
            </a:r>
            <a:endParaRPr lang="nb-NO" dirty="0"/>
          </a:p>
        </p:txBody>
      </p:sp>
      <p:pic>
        <p:nvPicPr>
          <p:cNvPr id="9" name="Content Placeholder 8">
            <a:extLst>
              <a:ext uri="{FF2B5EF4-FFF2-40B4-BE49-F238E27FC236}">
                <a16:creationId xmlns:a16="http://schemas.microsoft.com/office/drawing/2014/main" id="{BB57B45B-ED47-C94E-E6B3-2481CE167873}"/>
              </a:ext>
            </a:extLst>
          </p:cNvPr>
          <p:cNvPicPr>
            <a:picLocks noGrp="1" noChangeAspect="1"/>
          </p:cNvPicPr>
          <p:nvPr>
            <p:ph idx="1"/>
          </p:nvPr>
        </p:nvPicPr>
        <p:blipFill>
          <a:blip r:embed="rId2"/>
          <a:stretch>
            <a:fillRect/>
          </a:stretch>
        </p:blipFill>
        <p:spPr>
          <a:xfrm>
            <a:off x="6473031" y="1604962"/>
            <a:ext cx="4638675" cy="3895725"/>
          </a:xfrm>
          <a:prstGeom prst="rect">
            <a:avLst/>
          </a:prstGeom>
        </p:spPr>
      </p:pic>
      <p:sp>
        <p:nvSpPr>
          <p:cNvPr id="11" name="TextBox 10">
            <a:extLst>
              <a:ext uri="{FF2B5EF4-FFF2-40B4-BE49-F238E27FC236}">
                <a16:creationId xmlns:a16="http://schemas.microsoft.com/office/drawing/2014/main" id="{07B4E16B-557D-D556-115B-ECB04EDC1FAD}"/>
              </a:ext>
            </a:extLst>
          </p:cNvPr>
          <p:cNvSpPr txBox="1"/>
          <p:nvPr/>
        </p:nvSpPr>
        <p:spPr>
          <a:xfrm>
            <a:off x="828675" y="2028825"/>
            <a:ext cx="184731" cy="523220"/>
          </a:xfrm>
          <a:prstGeom prst="rect">
            <a:avLst/>
          </a:prstGeom>
          <a:noFill/>
        </p:spPr>
        <p:txBody>
          <a:bodyPr wrap="none" rtlCol="0">
            <a:spAutoFit/>
          </a:bodyPr>
          <a:lstStyle/>
          <a:p>
            <a:pPr algn="l"/>
            <a:endParaRPr lang="nb-NO" sz="2800" dirty="0" err="1">
              <a:latin typeface="+mn-lt"/>
            </a:endParaRPr>
          </a:p>
        </p:txBody>
      </p:sp>
      <p:sp>
        <p:nvSpPr>
          <p:cNvPr id="12" name="Content Placeholder 4">
            <a:extLst>
              <a:ext uri="{FF2B5EF4-FFF2-40B4-BE49-F238E27FC236}">
                <a16:creationId xmlns:a16="http://schemas.microsoft.com/office/drawing/2014/main" id="{6B5D7142-A579-9A7E-94E1-51418CA6FE90}"/>
              </a:ext>
            </a:extLst>
          </p:cNvPr>
          <p:cNvSpPr txBox="1">
            <a:spLocks/>
          </p:cNvSpPr>
          <p:nvPr/>
        </p:nvSpPr>
        <p:spPr>
          <a:xfrm>
            <a:off x="720000" y="1692002"/>
            <a:ext cx="5280750" cy="4139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endParaRPr lang="nb-NO" sz="1800" kern="0" dirty="0"/>
          </a:p>
        </p:txBody>
      </p:sp>
      <p:sp>
        <p:nvSpPr>
          <p:cNvPr id="15" name="Content Placeholder 4">
            <a:extLst>
              <a:ext uri="{FF2B5EF4-FFF2-40B4-BE49-F238E27FC236}">
                <a16:creationId xmlns:a16="http://schemas.microsoft.com/office/drawing/2014/main" id="{D2DA5FDA-4D17-98B8-5FF4-45D6AB4578DB}"/>
              </a:ext>
            </a:extLst>
          </p:cNvPr>
          <p:cNvSpPr txBox="1">
            <a:spLocks/>
          </p:cNvSpPr>
          <p:nvPr/>
        </p:nvSpPr>
        <p:spPr>
          <a:xfrm>
            <a:off x="665999" y="1692002"/>
            <a:ext cx="5624441" cy="4139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en-US" sz="1600" dirty="0"/>
              <a:t>Program aim: alleviate a temporary drop in consumption;</a:t>
            </a:r>
          </a:p>
          <a:p>
            <a:r>
              <a:rPr lang="en-US" sz="1600" dirty="0"/>
              <a:t>Welfare loss from postponed consumption depends on the magnitude, preferences, and other sources of income;</a:t>
            </a:r>
          </a:p>
          <a:p>
            <a:r>
              <a:rPr lang="en-US" sz="1600" dirty="0"/>
              <a:t>Consumption of non-constrained households stays the same;</a:t>
            </a:r>
          </a:p>
          <a:p>
            <a:r>
              <a:rPr lang="en-US" sz="1600" dirty="0"/>
              <a:t>Average (median) postponement of consumption among constrained applicants is 36% (31%).</a:t>
            </a:r>
            <a:r>
              <a:rPr lang="en-US" sz="1800" kern="0" dirty="0"/>
              <a:t>    </a:t>
            </a:r>
            <a:endParaRPr lang="nb-NO" sz="1800" kern="0" dirty="0"/>
          </a:p>
        </p:txBody>
      </p:sp>
    </p:spTree>
    <p:extLst>
      <p:ext uri="{BB962C8B-B14F-4D97-AF65-F5344CB8AC3E}">
        <p14:creationId xmlns:p14="http://schemas.microsoft.com/office/powerpoint/2010/main" val="3976736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A026E6-203F-70B0-7FCF-0E15AB58CCD2}"/>
              </a:ext>
            </a:extLst>
          </p:cNvPr>
          <p:cNvSpPr>
            <a:spLocks noGrp="1"/>
          </p:cNvSpPr>
          <p:nvPr>
            <p:ph type="sldNum" sz="quarter" idx="11"/>
          </p:nvPr>
        </p:nvSpPr>
        <p:spPr/>
        <p:txBody>
          <a:bodyPr/>
          <a:lstStyle/>
          <a:p>
            <a:fld id="{0970407D-EE58-4A0B-824B-1D3AE42DD9CF}" type="slidenum">
              <a:rPr lang="en-GB" altLang="cs-CZ" noProof="0" smtClean="0"/>
              <a:pPr/>
              <a:t>52</a:t>
            </a:fld>
            <a:endParaRPr lang="en-GB" altLang="cs-CZ" noProof="0" dirty="0"/>
          </a:p>
        </p:txBody>
      </p:sp>
      <p:sp>
        <p:nvSpPr>
          <p:cNvPr id="4" name="Title 3">
            <a:extLst>
              <a:ext uri="{FF2B5EF4-FFF2-40B4-BE49-F238E27FC236}">
                <a16:creationId xmlns:a16="http://schemas.microsoft.com/office/drawing/2014/main" id="{801AC10A-BABE-D39F-C4D0-A109F0DF54C6}"/>
              </a:ext>
            </a:extLst>
          </p:cNvPr>
          <p:cNvSpPr>
            <a:spLocks noGrp="1"/>
          </p:cNvSpPr>
          <p:nvPr>
            <p:ph type="title"/>
          </p:nvPr>
        </p:nvSpPr>
        <p:spPr/>
        <p:txBody>
          <a:bodyPr/>
          <a:lstStyle/>
          <a:p>
            <a:r>
              <a:rPr lang="en-US" dirty="0"/>
              <a:t>Unemployment benefits</a:t>
            </a:r>
            <a:endParaRPr lang="nb-NO" dirty="0"/>
          </a:p>
        </p:txBody>
      </p:sp>
      <p:pic>
        <p:nvPicPr>
          <p:cNvPr id="6" name="Content Placeholder 7">
            <a:extLst>
              <a:ext uri="{FF2B5EF4-FFF2-40B4-BE49-F238E27FC236}">
                <a16:creationId xmlns:a16="http://schemas.microsoft.com/office/drawing/2014/main" id="{81789D54-E878-9146-1EA1-5024F4CADC0C}"/>
              </a:ext>
            </a:extLst>
          </p:cNvPr>
          <p:cNvPicPr>
            <a:picLocks noChangeAspect="1"/>
          </p:cNvPicPr>
          <p:nvPr/>
        </p:nvPicPr>
        <p:blipFill>
          <a:blip r:embed="rId2"/>
          <a:stretch>
            <a:fillRect/>
          </a:stretch>
        </p:blipFill>
        <p:spPr>
          <a:xfrm>
            <a:off x="2787296" y="1476375"/>
            <a:ext cx="7236221" cy="4450276"/>
          </a:xfrm>
          <a:prstGeom prst="rect">
            <a:avLst/>
          </a:prstGeom>
          <a:noFill/>
        </p:spPr>
      </p:pic>
    </p:spTree>
    <p:extLst>
      <p:ext uri="{BB962C8B-B14F-4D97-AF65-F5344CB8AC3E}">
        <p14:creationId xmlns:p14="http://schemas.microsoft.com/office/powerpoint/2010/main" val="828462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E57C2F-004F-44D6-513E-B01A7C612F50}"/>
              </a:ext>
            </a:extLst>
          </p:cNvPr>
          <p:cNvSpPr>
            <a:spLocks noGrp="1"/>
          </p:cNvSpPr>
          <p:nvPr>
            <p:ph type="sldNum" sz="quarter" idx="11"/>
          </p:nvPr>
        </p:nvSpPr>
        <p:spPr/>
        <p:txBody>
          <a:bodyPr/>
          <a:lstStyle/>
          <a:p>
            <a:fld id="{0970407D-EE58-4A0B-824B-1D3AE42DD9CF}" type="slidenum">
              <a:rPr lang="en-GB" altLang="cs-CZ" noProof="0" smtClean="0"/>
              <a:pPr/>
              <a:t>53</a:t>
            </a:fld>
            <a:endParaRPr lang="en-GB" altLang="cs-CZ" noProof="0" dirty="0"/>
          </a:p>
        </p:txBody>
      </p:sp>
      <p:sp>
        <p:nvSpPr>
          <p:cNvPr id="4" name="Title 3">
            <a:extLst>
              <a:ext uri="{FF2B5EF4-FFF2-40B4-BE49-F238E27FC236}">
                <a16:creationId xmlns:a16="http://schemas.microsoft.com/office/drawing/2014/main" id="{53CA2687-60F4-EB0F-6656-4362EF9CADB3}"/>
              </a:ext>
            </a:extLst>
          </p:cNvPr>
          <p:cNvSpPr>
            <a:spLocks noGrp="1"/>
          </p:cNvSpPr>
          <p:nvPr>
            <p:ph type="title"/>
          </p:nvPr>
        </p:nvSpPr>
        <p:spPr/>
        <p:txBody>
          <a:bodyPr/>
          <a:lstStyle/>
          <a:p>
            <a:r>
              <a:rPr lang="en-US" dirty="0"/>
              <a:t>Summary</a:t>
            </a:r>
            <a:endParaRPr lang="nb-NO" dirty="0"/>
          </a:p>
        </p:txBody>
      </p:sp>
      <p:sp>
        <p:nvSpPr>
          <p:cNvPr id="5" name="Content Placeholder 4">
            <a:extLst>
              <a:ext uri="{FF2B5EF4-FFF2-40B4-BE49-F238E27FC236}">
                <a16:creationId xmlns:a16="http://schemas.microsoft.com/office/drawing/2014/main" id="{C48392EE-D64D-664F-5EF3-74467F203CF3}"/>
              </a:ext>
            </a:extLst>
          </p:cNvPr>
          <p:cNvSpPr>
            <a:spLocks noGrp="1"/>
          </p:cNvSpPr>
          <p:nvPr>
            <p:ph idx="1"/>
          </p:nvPr>
        </p:nvSpPr>
        <p:spPr/>
        <p:txBody>
          <a:bodyPr/>
          <a:lstStyle/>
          <a:p>
            <a:pPr>
              <a:lnSpc>
                <a:spcPct val="150000"/>
              </a:lnSpc>
            </a:pPr>
            <a:r>
              <a:rPr lang="en-US" dirty="0"/>
              <a:t>Labor markets are not perfect</a:t>
            </a:r>
          </a:p>
          <a:p>
            <a:pPr>
              <a:lnSpc>
                <a:spcPct val="150000"/>
              </a:lnSpc>
            </a:pPr>
            <a:r>
              <a:rPr lang="en-US" dirty="0"/>
              <a:t>Policies are aimed to address the imperfections, normally designed to reach a specific goal or target specific group</a:t>
            </a:r>
          </a:p>
          <a:p>
            <a:pPr>
              <a:lnSpc>
                <a:spcPct val="150000"/>
              </a:lnSpc>
            </a:pPr>
            <a:r>
              <a:rPr lang="en-US" dirty="0"/>
              <a:t>Never forget about the implications on other economic factors</a:t>
            </a:r>
            <a:endParaRPr lang="nb-NO" dirty="0"/>
          </a:p>
        </p:txBody>
      </p:sp>
    </p:spTree>
    <p:extLst>
      <p:ext uri="{BB962C8B-B14F-4D97-AF65-F5344CB8AC3E}">
        <p14:creationId xmlns:p14="http://schemas.microsoft.com/office/powerpoint/2010/main" val="11832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CAAD2B-52A3-C611-81D0-1AAADC7B1649}"/>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Title 3">
            <a:extLst>
              <a:ext uri="{FF2B5EF4-FFF2-40B4-BE49-F238E27FC236}">
                <a16:creationId xmlns:a16="http://schemas.microsoft.com/office/drawing/2014/main" id="{A558E81B-2388-4969-A9F6-7D0F06C7AD8C}"/>
              </a:ext>
            </a:extLst>
          </p:cNvPr>
          <p:cNvSpPr>
            <a:spLocks noGrp="1"/>
          </p:cNvSpPr>
          <p:nvPr>
            <p:ph type="title"/>
          </p:nvPr>
        </p:nvSpPr>
        <p:spPr/>
        <p:txBody>
          <a:bodyPr/>
          <a:lstStyle/>
          <a:p>
            <a:r>
              <a:rPr lang="en-US" dirty="0"/>
              <a:t>Outline</a:t>
            </a:r>
            <a:endParaRPr lang="nb-NO" dirty="0"/>
          </a:p>
        </p:txBody>
      </p:sp>
      <p:sp>
        <p:nvSpPr>
          <p:cNvPr id="5" name="Content Placeholder 4">
            <a:extLst>
              <a:ext uri="{FF2B5EF4-FFF2-40B4-BE49-F238E27FC236}">
                <a16:creationId xmlns:a16="http://schemas.microsoft.com/office/drawing/2014/main" id="{9C8092E8-CA39-8604-9C14-2AA2EC57DAC1}"/>
              </a:ext>
            </a:extLst>
          </p:cNvPr>
          <p:cNvSpPr>
            <a:spLocks noGrp="1"/>
          </p:cNvSpPr>
          <p:nvPr>
            <p:ph idx="1"/>
          </p:nvPr>
        </p:nvSpPr>
        <p:spPr>
          <a:xfrm>
            <a:off x="720000" y="1692002"/>
            <a:ext cx="11011752" cy="4139998"/>
          </a:xfrm>
        </p:spPr>
        <p:txBody>
          <a:bodyPr/>
          <a:lstStyle/>
          <a:p>
            <a:pPr>
              <a:lnSpc>
                <a:spcPct val="150000"/>
              </a:lnSpc>
            </a:pPr>
            <a:r>
              <a:rPr lang="en-US" dirty="0"/>
              <a:t>Definition of Labor Market Imperfections and link to Unemployment</a:t>
            </a:r>
          </a:p>
          <a:p>
            <a:pPr>
              <a:lnSpc>
                <a:spcPct val="150000"/>
              </a:lnSpc>
            </a:pPr>
            <a:r>
              <a:rPr lang="en-US" dirty="0"/>
              <a:t>Definition of Unemployment and its types</a:t>
            </a:r>
          </a:p>
          <a:p>
            <a:pPr>
              <a:lnSpc>
                <a:spcPct val="150000"/>
              </a:lnSpc>
            </a:pPr>
            <a:r>
              <a:rPr lang="en-US" dirty="0"/>
              <a:t>Discrimination and Labor Markets</a:t>
            </a:r>
          </a:p>
          <a:p>
            <a:pPr>
              <a:lnSpc>
                <a:spcPct val="150000"/>
              </a:lnSpc>
            </a:pPr>
            <a:r>
              <a:rPr lang="en-US" dirty="0"/>
              <a:t>Mobility and Labor Markets</a:t>
            </a:r>
          </a:p>
          <a:p>
            <a:pPr>
              <a:lnSpc>
                <a:spcPct val="150000"/>
              </a:lnSpc>
            </a:pPr>
            <a:r>
              <a:rPr lang="en-US" dirty="0"/>
              <a:t>Policies and Implications</a:t>
            </a:r>
          </a:p>
          <a:p>
            <a:endParaRPr lang="en-US" dirty="0"/>
          </a:p>
          <a:p>
            <a:endParaRPr lang="nb-NO" dirty="0"/>
          </a:p>
        </p:txBody>
      </p:sp>
    </p:spTree>
    <p:extLst>
      <p:ext uri="{BB962C8B-B14F-4D97-AF65-F5344CB8AC3E}">
        <p14:creationId xmlns:p14="http://schemas.microsoft.com/office/powerpoint/2010/main" val="218312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92A207-6D7C-831B-B3DB-4B3666B0156F}"/>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4" name="Title 3">
            <a:extLst>
              <a:ext uri="{FF2B5EF4-FFF2-40B4-BE49-F238E27FC236}">
                <a16:creationId xmlns:a16="http://schemas.microsoft.com/office/drawing/2014/main" id="{CB8CC680-3254-F16F-7F98-89B98A93E5A3}"/>
              </a:ext>
            </a:extLst>
          </p:cNvPr>
          <p:cNvSpPr>
            <a:spLocks noGrp="1"/>
          </p:cNvSpPr>
          <p:nvPr>
            <p:ph type="title"/>
          </p:nvPr>
        </p:nvSpPr>
        <p:spPr/>
        <p:txBody>
          <a:bodyPr/>
          <a:lstStyle/>
          <a:p>
            <a:r>
              <a:rPr lang="nb-NO" dirty="0" err="1"/>
              <a:t>Labor</a:t>
            </a:r>
            <a:r>
              <a:rPr lang="nb-NO" dirty="0"/>
              <a:t> Market </a:t>
            </a:r>
            <a:r>
              <a:rPr lang="nb-NO" dirty="0" err="1"/>
              <a:t>Imperfections</a:t>
            </a:r>
            <a:endParaRPr lang="nb-NO" dirty="0"/>
          </a:p>
        </p:txBody>
      </p:sp>
      <p:sp>
        <p:nvSpPr>
          <p:cNvPr id="5" name="Content Placeholder 4">
            <a:extLst>
              <a:ext uri="{FF2B5EF4-FFF2-40B4-BE49-F238E27FC236}">
                <a16:creationId xmlns:a16="http://schemas.microsoft.com/office/drawing/2014/main" id="{8A8ECF30-3656-5D84-1951-84C7D2135764}"/>
              </a:ext>
            </a:extLst>
          </p:cNvPr>
          <p:cNvSpPr>
            <a:spLocks noGrp="1"/>
          </p:cNvSpPr>
          <p:nvPr>
            <p:ph idx="1"/>
          </p:nvPr>
        </p:nvSpPr>
        <p:spPr/>
        <p:txBody>
          <a:bodyPr/>
          <a:lstStyle/>
          <a:p>
            <a:r>
              <a:rPr lang="en-US" dirty="0"/>
              <a:t>These are </a:t>
            </a:r>
            <a:r>
              <a:rPr lang="en-US" dirty="0">
                <a:solidFill>
                  <a:schemeClr val="tx2"/>
                </a:solidFill>
              </a:rPr>
              <a:t>deviations from the ideal conditions </a:t>
            </a:r>
            <a:r>
              <a:rPr lang="en-US" dirty="0"/>
              <a:t>of a perfectly competitive labor market. In a perfect market, workers and jobs would match perfectly based on supply and demand, wages would adjust freely, and there would be full employment. However, in reality, various imperfections, such as wage rigidity, information asymmetry, discrimination, and barriers to mobility, prevent this ideal situation.</a:t>
            </a:r>
            <a:endParaRPr lang="nb-NO" dirty="0"/>
          </a:p>
        </p:txBody>
      </p:sp>
    </p:spTree>
    <p:extLst>
      <p:ext uri="{BB962C8B-B14F-4D97-AF65-F5344CB8AC3E}">
        <p14:creationId xmlns:p14="http://schemas.microsoft.com/office/powerpoint/2010/main" val="198334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C44D3C-488E-892A-A6EA-424F62D40609}"/>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Title 3">
            <a:extLst>
              <a:ext uri="{FF2B5EF4-FFF2-40B4-BE49-F238E27FC236}">
                <a16:creationId xmlns:a16="http://schemas.microsoft.com/office/drawing/2014/main" id="{48F30DED-1F72-7E38-DBC9-81BB69623B55}"/>
              </a:ext>
            </a:extLst>
          </p:cNvPr>
          <p:cNvSpPr>
            <a:spLocks noGrp="1"/>
          </p:cNvSpPr>
          <p:nvPr>
            <p:ph type="title"/>
          </p:nvPr>
        </p:nvSpPr>
        <p:spPr/>
        <p:txBody>
          <a:bodyPr/>
          <a:lstStyle/>
          <a:p>
            <a:r>
              <a:rPr lang="nb-NO" dirty="0" err="1"/>
              <a:t>Examples</a:t>
            </a:r>
            <a:r>
              <a:rPr lang="nb-NO" dirty="0"/>
              <a:t> </a:t>
            </a:r>
            <a:r>
              <a:rPr lang="nb-NO" dirty="0" err="1"/>
              <a:t>of</a:t>
            </a:r>
            <a:r>
              <a:rPr lang="nb-NO" dirty="0"/>
              <a:t> Sources </a:t>
            </a:r>
            <a:r>
              <a:rPr lang="nb-NO" dirty="0" err="1"/>
              <a:t>of</a:t>
            </a:r>
            <a:r>
              <a:rPr lang="nb-NO" dirty="0"/>
              <a:t> </a:t>
            </a:r>
            <a:r>
              <a:rPr lang="nb-NO" dirty="0" err="1"/>
              <a:t>Imperfections</a:t>
            </a:r>
            <a:endParaRPr lang="nb-NO" dirty="0"/>
          </a:p>
        </p:txBody>
      </p:sp>
      <p:graphicFrame>
        <p:nvGraphicFramePr>
          <p:cNvPr id="6" name="Content Placeholder 5">
            <a:extLst>
              <a:ext uri="{FF2B5EF4-FFF2-40B4-BE49-F238E27FC236}">
                <a16:creationId xmlns:a16="http://schemas.microsoft.com/office/drawing/2014/main" id="{B07144BD-B68C-C4D3-A16F-64FE02BFC5C6}"/>
              </a:ext>
            </a:extLst>
          </p:cNvPr>
          <p:cNvGraphicFramePr>
            <a:graphicFrameLocks noGrp="1"/>
          </p:cNvGraphicFramePr>
          <p:nvPr>
            <p:ph idx="1"/>
            <p:extLst>
              <p:ext uri="{D42A27DB-BD31-4B8C-83A1-F6EECF244321}">
                <p14:modId xmlns:p14="http://schemas.microsoft.com/office/powerpoint/2010/main" val="2473639011"/>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601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761FA9-648B-D6D2-03A5-65947B82E999}"/>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en-GB" altLang="cs-CZ" noProof="0" smtClean="0"/>
              <a:pPr>
                <a:spcAft>
                  <a:spcPts val="600"/>
                </a:spcAft>
              </a:pPr>
              <a:t>9</a:t>
            </a:fld>
            <a:endParaRPr lang="en-GB" altLang="cs-CZ" noProof="0"/>
          </a:p>
        </p:txBody>
      </p:sp>
      <p:sp>
        <p:nvSpPr>
          <p:cNvPr id="4" name="Title 3">
            <a:extLst>
              <a:ext uri="{FF2B5EF4-FFF2-40B4-BE49-F238E27FC236}">
                <a16:creationId xmlns:a16="http://schemas.microsoft.com/office/drawing/2014/main" id="{D875FB5E-B43C-5BC5-DC1D-02813D0CCE8C}"/>
              </a:ext>
            </a:extLst>
          </p:cNvPr>
          <p:cNvSpPr>
            <a:spLocks noGrp="1"/>
          </p:cNvSpPr>
          <p:nvPr>
            <p:ph type="title"/>
          </p:nvPr>
        </p:nvSpPr>
        <p:spPr>
          <a:xfrm>
            <a:off x="720000" y="720000"/>
            <a:ext cx="10753200" cy="451576"/>
          </a:xfrm>
        </p:spPr>
        <p:txBody>
          <a:bodyPr anchor="t">
            <a:normAutofit fontScale="90000"/>
          </a:bodyPr>
          <a:lstStyle/>
          <a:p>
            <a:r>
              <a:rPr lang="en-US" dirty="0"/>
              <a:t>Link to Unemployment</a:t>
            </a:r>
            <a:endParaRPr lang="nb-NO" dirty="0"/>
          </a:p>
        </p:txBody>
      </p:sp>
      <p:sp>
        <p:nvSpPr>
          <p:cNvPr id="5" name="Content Placeholder 4">
            <a:extLst>
              <a:ext uri="{FF2B5EF4-FFF2-40B4-BE49-F238E27FC236}">
                <a16:creationId xmlns:a16="http://schemas.microsoft.com/office/drawing/2014/main" id="{E59E77E7-73DB-8543-8D56-458909B6E389}"/>
              </a:ext>
            </a:extLst>
          </p:cNvPr>
          <p:cNvSpPr>
            <a:spLocks noGrp="1"/>
          </p:cNvSpPr>
          <p:nvPr>
            <p:ph idx="29"/>
          </p:nvPr>
        </p:nvSpPr>
        <p:spPr>
          <a:xfrm>
            <a:off x="720000" y="1701505"/>
            <a:ext cx="5219998" cy="4139998"/>
          </a:xfrm>
        </p:spPr>
        <p:txBody>
          <a:bodyPr>
            <a:normAutofit/>
          </a:bodyPr>
          <a:lstStyle/>
          <a:p>
            <a:pPr>
              <a:spcAft>
                <a:spcPts val="600"/>
              </a:spcAft>
            </a:pPr>
            <a:r>
              <a:rPr lang="en-US" sz="1800" dirty="0"/>
              <a:t>Labor market imperfections contribute to various types of unemployment by preventing the market from clearing efficiently. For example, wage rigidity can lead to higher unemployment during economic downturns because wages cannot fall to levels that would clear the labor market. Discrimination and mobility barriers can prevent certain groups from accessing jobs, increasing their risk of unemployment.</a:t>
            </a:r>
            <a:endParaRPr lang="nb-NO" sz="1800" dirty="0"/>
          </a:p>
        </p:txBody>
      </p:sp>
      <p:pic>
        <p:nvPicPr>
          <p:cNvPr id="6" name="Picture 5">
            <a:extLst>
              <a:ext uri="{FF2B5EF4-FFF2-40B4-BE49-F238E27FC236}">
                <a16:creationId xmlns:a16="http://schemas.microsoft.com/office/drawing/2014/main" id="{F7F327EA-DC13-3F71-7EE1-915C82ACEE22}"/>
              </a:ext>
            </a:extLst>
          </p:cNvPr>
          <p:cNvPicPr>
            <a:picLocks noChangeAspect="1"/>
          </p:cNvPicPr>
          <p:nvPr/>
        </p:nvPicPr>
        <p:blipFill>
          <a:blip r:embed="rId2"/>
          <a:stretch>
            <a:fillRect/>
          </a:stretch>
        </p:blipFill>
        <p:spPr>
          <a:xfrm>
            <a:off x="6251280" y="1761805"/>
            <a:ext cx="5219998" cy="4019397"/>
          </a:xfrm>
          <a:prstGeom prst="rect">
            <a:avLst/>
          </a:prstGeom>
          <a:noFill/>
        </p:spPr>
      </p:pic>
    </p:spTree>
    <p:extLst>
      <p:ext uri="{BB962C8B-B14F-4D97-AF65-F5344CB8AC3E}">
        <p14:creationId xmlns:p14="http://schemas.microsoft.com/office/powerpoint/2010/main" val="3478465913"/>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16-9-en-v10.potx" id="{CA4D81FE-238A-4A84-B5FE-EF7F9B2E3BBC}" vid="{F2DA8804-0AF2-4B2C-9DC8-D5C2B90AF59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muni-econ-prezentace-16-9-en-v10</Template>
  <TotalTime>2262</TotalTime>
  <Words>2937</Words>
  <Application>Microsoft Office PowerPoint</Application>
  <PresentationFormat>Widescreen</PresentationFormat>
  <Paragraphs>260</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ElsevierGulliver</vt:lpstr>
      <vt:lpstr>ProximaVara-Roman</vt:lpstr>
      <vt:lpstr>Source Sans Pro</vt:lpstr>
      <vt:lpstr>Tahoma</vt:lpstr>
      <vt:lpstr>Wingdings</vt:lpstr>
      <vt:lpstr>Presentation_MU_EN</vt:lpstr>
      <vt:lpstr>Labor Market Imperfections: Unemployment, Discrimination and Mobility</vt:lpstr>
      <vt:lpstr>PowerPoint Presentation</vt:lpstr>
      <vt:lpstr>PowerPoint Presentation</vt:lpstr>
      <vt:lpstr>PowerPoint Presentation</vt:lpstr>
      <vt:lpstr>Learning Objectives</vt:lpstr>
      <vt:lpstr>Outline</vt:lpstr>
      <vt:lpstr>Labor Market Imperfections</vt:lpstr>
      <vt:lpstr>Examples of Sources of Imperfections</vt:lpstr>
      <vt:lpstr>Link to Unemployment</vt:lpstr>
      <vt:lpstr>Does the theory hold in practice?</vt:lpstr>
      <vt:lpstr>Does the theory hold in practice?</vt:lpstr>
      <vt:lpstr>What Is Unemployment?</vt:lpstr>
      <vt:lpstr>Types of Unemployment </vt:lpstr>
      <vt:lpstr>PowerPoint Presentation</vt:lpstr>
      <vt:lpstr>PowerPoint Presentation</vt:lpstr>
      <vt:lpstr>PowerPoint Presentation</vt:lpstr>
      <vt:lpstr>PowerPoint Presentation</vt:lpstr>
      <vt:lpstr>Discrimination</vt:lpstr>
      <vt:lpstr>Gender Discrimination</vt:lpstr>
      <vt:lpstr>PowerPoint Presentation</vt:lpstr>
      <vt:lpstr>Gender Discrimination</vt:lpstr>
      <vt:lpstr>PowerPoint Presentation</vt:lpstr>
      <vt:lpstr>Example: Malaysia</vt:lpstr>
      <vt:lpstr>PowerPoint Presentation</vt:lpstr>
      <vt:lpstr>PowerPoint Presentation</vt:lpstr>
      <vt:lpstr>Underrepresentation of women in managerial positions</vt:lpstr>
      <vt:lpstr>How to solve it? </vt:lpstr>
      <vt:lpstr>Racial Discrimination (recap)</vt:lpstr>
      <vt:lpstr>Racial discrimination</vt:lpstr>
      <vt:lpstr>Age Discrimination</vt:lpstr>
      <vt:lpstr>Age discrimination</vt:lpstr>
      <vt:lpstr>The Paradox</vt:lpstr>
      <vt:lpstr>Stereotypes and systemic biases</vt:lpstr>
      <vt:lpstr>Mobility</vt:lpstr>
      <vt:lpstr>What about occupational mobility and skill mismatch?</vt:lpstr>
      <vt:lpstr>Mobility</vt:lpstr>
      <vt:lpstr>Why care?</vt:lpstr>
      <vt:lpstr>Example: COVID</vt:lpstr>
      <vt:lpstr>PowerPoint Presentation</vt:lpstr>
      <vt:lpstr>Policies</vt:lpstr>
      <vt:lpstr>Training</vt:lpstr>
      <vt:lpstr>Training</vt:lpstr>
      <vt:lpstr>Training</vt:lpstr>
      <vt:lpstr>Training</vt:lpstr>
      <vt:lpstr>Harmonization of labor contracts</vt:lpstr>
      <vt:lpstr>Harmonization of labor contracts</vt:lpstr>
      <vt:lpstr>Harmonization of labor contracts</vt:lpstr>
      <vt:lpstr>Unemployment benefits </vt:lpstr>
      <vt:lpstr>Unemployment benefits </vt:lpstr>
      <vt:lpstr>Unemployment benefits </vt:lpstr>
      <vt:lpstr>Unemployment benefits</vt:lpstr>
      <vt:lpstr>Unemployment benefits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Dinara Alpysbayeva</dc:creator>
  <cp:lastModifiedBy>Dinara Alpysbayeva</cp:lastModifiedBy>
  <cp:revision>1</cp:revision>
  <cp:lastPrinted>1601-01-01T00:00:00Z</cp:lastPrinted>
  <dcterms:created xsi:type="dcterms:W3CDTF">2024-10-14T09:12:07Z</dcterms:created>
  <dcterms:modified xsi:type="dcterms:W3CDTF">2024-10-18T09:40:28Z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etDate">
    <vt:lpwstr>2024-10-14T09:19:57Z</vt:lpwstr>
  </property>
  <property fmtid="{D5CDD505-2E9C-101B-9397-08002B2CF9AE}" pid="4" name="MSIP_Label_d0484126-3486-41a9-802e-7f1e2277276c_Method">
    <vt:lpwstr>Standard</vt:lpwstr>
  </property>
  <property fmtid="{D5CDD505-2E9C-101B-9397-08002B2CF9AE}" pid="5" name="MSIP_Label_d0484126-3486-41a9-802e-7f1e2277276c_Name">
    <vt:lpwstr>d0484126-3486-41a9-802e-7f1e2277276c</vt:lpwstr>
  </property>
  <property fmtid="{D5CDD505-2E9C-101B-9397-08002B2CF9AE}" pid="6" name="MSIP_Label_d0484126-3486-41a9-802e-7f1e2277276c_SiteId">
    <vt:lpwstr>eec01f8e-737f-43e3-9ed5-f8a59913bd82</vt:lpwstr>
  </property>
  <property fmtid="{D5CDD505-2E9C-101B-9397-08002B2CF9AE}" pid="7" name="MSIP_Label_d0484126-3486-41a9-802e-7f1e2277276c_ActionId">
    <vt:lpwstr>978ec2f6-4364-4ea9-be31-2c42a3903671</vt:lpwstr>
  </property>
  <property fmtid="{D5CDD505-2E9C-101B-9397-08002B2CF9AE}" pid="8" name="MSIP_Label_d0484126-3486-41a9-802e-7f1e2277276c_ContentBits">
    <vt:lpwstr>0</vt:lpwstr>
  </property>
</Properties>
</file>