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AF0FC-3FC7-3883-F236-9971216BC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A6C712-366F-D725-CCCC-407C82B12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784DFE-D6C0-440E-91C2-3835B2D6E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3F9D10-F92C-CEDB-D452-663A5146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AEF118-ECD5-FF42-C095-8F23E023C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1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99A8A5-029A-AE49-C04D-12E4917F3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D10072-B729-04D2-E6AE-64E0CBDFA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F5E9C5-6A5C-0F42-1501-E99DA8D8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2A6704-27DF-318D-5935-915D1F42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7EF6B6-9692-2448-A845-4EDA67CC6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8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4B8367-D8D7-5331-4E29-18C0224DF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A15D30-FF01-A03C-52B8-8E9507375F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71A7F3-34E9-B1F5-E4B1-E3E5FA68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E4F28-8417-C9A5-9A68-CE51CBEA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1275C0-0EF1-FD2F-122C-A02EC5326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27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05822-0858-3371-6420-4F067BBC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5B625B-1DEB-4A19-8FBD-F5F079C6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F09865-5BA5-6268-D8CB-E945A9FF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994284-24BE-3E42-0FFF-92FB2EBC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76C18-31DD-C75E-9A4B-812754BB7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3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6FA84-B4B5-3D1B-D5BC-0DB627C98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07212D-BB78-B191-2816-C8F159D03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54F8D-A878-F568-B499-E5BAE3AF5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EC3410-8D33-EA20-5B36-FC1E309E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1B736D-41B4-FB90-F044-FE3A1906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18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BF4FF-89EE-356B-D48A-561620D2F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982BFD-729D-BE2D-FB58-445A990B4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BA35EA-7C2F-0EA3-22AF-72ED44627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61C2AE-68F4-C04F-98A5-0ACA818B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11A624-1E6B-B735-11C7-0906CB58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11B566-A0EA-630D-5797-3A8C374AE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1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1D8D5-1AAE-9CD3-03AC-F27193DA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129F91-3DDD-6B73-E212-FF8A3080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9104C9-040D-70ED-A473-4B591521E5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D5CCF1-6DA1-9E7D-C439-937D434A6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5FB75E-7B90-F82A-9D94-BF908F811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D600FFB-AE89-0CB7-58CD-DCE8D740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1111339-CB37-5523-9ACD-FE8A257E9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567774-BB86-73B6-ED61-F096DE6F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576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D35918-6272-7041-41EF-12B9BD455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5DD40F-98A5-CF1E-4B7A-F059FEED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CBE43A-05D7-A191-14B8-6D758231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2B3721-D935-393A-6001-127C5CA9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2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B93C19A-9245-618A-5980-0DDE684AA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6796FB2-183C-EA7F-298D-C0420C21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63D692-9499-0FA8-CABB-68C59432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063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734E7-89EB-3AF9-CEDF-C045267D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F7ACCA-458C-9E17-B403-B19CC8C9C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8485834-5490-BB1D-11F1-C12C56ED4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ADD942-B421-FCC5-FC59-EBF5FACD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CD3E83-5402-F132-9C02-CFB1ECBF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F69D40-711A-1121-75C6-5120821A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01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78E0F-7538-26A2-9A6D-8E43AF04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570E02-21F5-10D0-6DA7-5D6E835A4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4FA7A10-E17A-31A0-DC87-F5C699577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E7BD0F-B9C7-D240-6B9D-4A47BAD24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1D6990-91E1-9776-CC1F-D31B1AB33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2BBFE5-9C13-C754-186D-CDB456FE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737221-7FD6-7224-7FCD-10B0A338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A0CCE-DF7C-0978-05A4-9170188F7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C96DCB-C9AD-9112-E5DC-EAF3E7600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30A34-4952-4AF5-B320-E66FD12B700D}" type="datetimeFigureOut">
              <a:rPr lang="en-GB" smtClean="0"/>
              <a:t>04/03/2023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52690F-E9DC-E8B4-DA6D-49A1A74D1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AA569A-599A-129C-5635-50427683E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32F9-5EAA-434B-BF61-D1D836C0A2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65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lFss2lag7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DA0CB-ECBC-EB2E-8EF8-F4551BFBA4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Giving</a:t>
            </a:r>
            <a:r>
              <a:rPr lang="cs-CZ"/>
              <a:t> feedback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2C90B9-ABF5-56FE-47EA-FEE05AF15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49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32F1B-E4EB-9451-7C28-84905BB3A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give feedback on presentations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9796D9-0D4F-0287-EBBC-DEEA7A373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hlinkClick r:id="rId2"/>
              </a:rPr>
              <a:t>https://www.youtube.com/watch?v=alFss2lag78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Overall summary of what to do and not to do when offering feedback.</a:t>
            </a:r>
          </a:p>
        </p:txBody>
      </p:sp>
    </p:spTree>
    <p:extLst>
      <p:ext uri="{BB962C8B-B14F-4D97-AF65-F5344CB8AC3E}">
        <p14:creationId xmlns:p14="http://schemas.microsoft.com/office/powerpoint/2010/main" val="285986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44A62-E754-422F-5E5D-AEF6A3771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21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effectLst/>
              </a:rPr>
              <a:t>When giving evaluations: </a:t>
            </a:r>
            <a:br>
              <a:rPr lang="en-GB" dirty="0">
                <a:effectLst/>
              </a:rPr>
            </a:br>
            <a:r>
              <a:rPr lang="en-GB" sz="1800" dirty="0">
                <a:effectLst/>
              </a:rPr>
              <a:t>https://www.toastmasters.org/magazine/magazine-issues/2016/oct2016/evaluation</a:t>
            </a:r>
            <a:endParaRPr lang="en-GB" sz="1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CAD27F-57AE-C093-9CF3-3C8115A8E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579" y="1195442"/>
            <a:ext cx="11603421" cy="564153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/>
              <a:t>Approach each speech with honesty while remaining positive</a:t>
            </a:r>
            <a:r>
              <a:rPr lang="cs-CZ" dirty="0"/>
              <a:t>.</a:t>
            </a:r>
            <a:endParaRPr lang="en-GB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/>
              <a:t>Evaluate what the speaker does and not who the speaker is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/>
              <a:t>Report what you see, hear and feel as a member speaks</a:t>
            </a:r>
            <a:r>
              <a:rPr lang="cs-CZ" dirty="0"/>
              <a:t>.</a:t>
            </a:r>
            <a:r>
              <a:rPr lang="en-GB" dirty="0"/>
              <a:t> 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/>
              <a:t>Delivering an evaluation is an excellent way to practice and demonstrate your speaking skills. Remember these five points: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/>
              <a:t>1. Before the speech,</a:t>
            </a:r>
            <a:r>
              <a:rPr lang="en-GB" dirty="0"/>
              <a:t> review the evaluation guidelines for that particular project and approach the speaker to discuss the objectives for their speech. Address any concerns.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/>
              <a:t>2. Personalize your language.</a:t>
            </a:r>
            <a:r>
              <a:rPr lang="en-GB" dirty="0"/>
              <a:t> Before giving your evaluation, put yourself in the position of the speaker. Use “I” phrases and stay away from phrases like “You didn’t … ,” “You should have … ,” “You failed to ….”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/>
              <a:t>3. To encourage improvement,</a:t>
            </a:r>
            <a:r>
              <a:rPr lang="en-GB" dirty="0"/>
              <a:t> use words like “I believe …,” “My reaction was …,” “I suggest that….”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/>
              <a:t>4. Evaluate the speech—not the person!</a:t>
            </a:r>
            <a:r>
              <a:rPr lang="en-GB" dirty="0"/>
              <a:t> Always keep your main purpose in mind: to support, help and encourage the speaker. Don’t assess personal qualities—only assess actions related to the speech</a:t>
            </a:r>
            <a:r>
              <a:rPr lang="en-GB" i="1" dirty="0"/>
              <a:t>.</a:t>
            </a:r>
            <a:endParaRPr lang="en-GB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b="1" dirty="0"/>
              <a:t>5. Promote self-esteem.</a:t>
            </a:r>
            <a:r>
              <a:rPr lang="en-GB" dirty="0"/>
              <a:t> Motivate and inspire the speaker to deliver another speech by giving sincere praise and constructive suggestions on what they can improve. Always end your evaluation with positive feedback.</a:t>
            </a:r>
          </a:p>
        </p:txBody>
      </p:sp>
    </p:spTree>
    <p:extLst>
      <p:ext uri="{BB962C8B-B14F-4D97-AF65-F5344CB8AC3E}">
        <p14:creationId xmlns:p14="http://schemas.microsoft.com/office/powerpoint/2010/main" val="3030242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285</Words>
  <Application>Microsoft Office PowerPoint</Application>
  <PresentationFormat>Širokoúhlá obrazovka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Giving feedback</vt:lpstr>
      <vt:lpstr>How to give feedback on presentations</vt:lpstr>
      <vt:lpstr>When giving evaluations:  https://www.toastmasters.org/magazine/magazine-issues/2016/oct2016/evaluation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feedback</dc:title>
  <dc:creator>Jiřina Hrbáčková</dc:creator>
  <cp:lastModifiedBy>Jiřina Hrbáčková</cp:lastModifiedBy>
  <cp:revision>2</cp:revision>
  <dcterms:created xsi:type="dcterms:W3CDTF">2023-02-28T19:29:28Z</dcterms:created>
  <dcterms:modified xsi:type="dcterms:W3CDTF">2023-03-04T14:21:20Z</dcterms:modified>
</cp:coreProperties>
</file>