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80" r:id="rId3"/>
    <p:sldId id="258" r:id="rId4"/>
    <p:sldId id="259" r:id="rId5"/>
    <p:sldId id="260" r:id="rId6"/>
    <p:sldId id="257" r:id="rId7"/>
    <p:sldId id="264" r:id="rId8"/>
    <p:sldId id="263" r:id="rId9"/>
    <p:sldId id="261" r:id="rId10"/>
    <p:sldId id="26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6" r:id="rId24"/>
    <p:sldId id="278" r:id="rId25"/>
    <p:sldId id="279" r:id="rId2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5E9EF7-4F28-4C03-BBEE-3D76297C59A8}" type="doc">
      <dgm:prSet loTypeId="urn:microsoft.com/office/officeart/2005/8/layout/chevron2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3463EBCA-5F34-483A-B30D-83BAB2E63C2C}">
      <dgm:prSet phldrT="[Text]"/>
      <dgm:spPr/>
      <dgm:t>
        <a:bodyPr/>
        <a:lstStyle/>
        <a:p>
          <a:endParaRPr lang="cs-CZ" dirty="0"/>
        </a:p>
      </dgm:t>
    </dgm:pt>
    <dgm:pt modelId="{BBB984AF-CD1B-4D8E-B9B9-BDA5637B5134}" type="parTrans" cxnId="{F92AA3A3-B1B9-473F-B165-1C14FAD572F6}">
      <dgm:prSet/>
      <dgm:spPr/>
      <dgm:t>
        <a:bodyPr/>
        <a:lstStyle/>
        <a:p>
          <a:endParaRPr lang="cs-CZ"/>
        </a:p>
      </dgm:t>
    </dgm:pt>
    <dgm:pt modelId="{3BCA6BE0-3032-4F3B-8F56-C0F8B55639B8}" type="sibTrans" cxnId="{F92AA3A3-B1B9-473F-B165-1C14FAD572F6}">
      <dgm:prSet/>
      <dgm:spPr/>
      <dgm:t>
        <a:bodyPr/>
        <a:lstStyle/>
        <a:p>
          <a:endParaRPr lang="cs-CZ"/>
        </a:p>
      </dgm:t>
    </dgm:pt>
    <dgm:pt modelId="{09C398D7-7B37-47A3-9756-4CB27B962EFB}">
      <dgm:prSet phldrT="[Text]"/>
      <dgm:spPr/>
      <dgm:t>
        <a:bodyPr/>
        <a:lstStyle/>
        <a:p>
          <a:r>
            <a:rPr lang="cs-CZ" dirty="0" err="1" smtClean="0"/>
            <a:t>Walking</a:t>
          </a:r>
          <a:r>
            <a:rPr lang="cs-CZ" dirty="0" smtClean="0"/>
            <a:t> </a:t>
          </a:r>
          <a:r>
            <a:rPr lang="cs-CZ" dirty="0" err="1" smtClean="0"/>
            <a:t>Highway</a:t>
          </a:r>
          <a:endParaRPr lang="cs-CZ" dirty="0"/>
        </a:p>
      </dgm:t>
    </dgm:pt>
    <dgm:pt modelId="{160ADDA4-94E9-40B3-B23B-E88167D05C2D}" type="parTrans" cxnId="{7990C460-40AF-4827-81F2-FE0367E6C762}">
      <dgm:prSet/>
      <dgm:spPr/>
      <dgm:t>
        <a:bodyPr/>
        <a:lstStyle/>
        <a:p>
          <a:endParaRPr lang="cs-CZ"/>
        </a:p>
      </dgm:t>
    </dgm:pt>
    <dgm:pt modelId="{B2872217-500F-430F-8969-B8E3E721E586}" type="sibTrans" cxnId="{7990C460-40AF-4827-81F2-FE0367E6C762}">
      <dgm:prSet/>
      <dgm:spPr/>
      <dgm:t>
        <a:bodyPr/>
        <a:lstStyle/>
        <a:p>
          <a:endParaRPr lang="cs-CZ"/>
        </a:p>
      </dgm:t>
    </dgm:pt>
    <dgm:pt modelId="{A34098C4-E85E-413A-ACCE-2C8EEF389F63}" type="pres">
      <dgm:prSet presAssocID="{335E9EF7-4F28-4C03-BBEE-3D76297C59A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EA322D-3605-4AF9-B9E1-A416424464D8}" type="pres">
      <dgm:prSet presAssocID="{3463EBCA-5F34-483A-B30D-83BAB2E63C2C}" presName="composite" presStyleCnt="0"/>
      <dgm:spPr/>
    </dgm:pt>
    <dgm:pt modelId="{29929A4B-F58D-4982-9A97-2E68826581E7}" type="pres">
      <dgm:prSet presAssocID="{3463EBCA-5F34-483A-B30D-83BAB2E63C2C}" presName="parentText" presStyleLbl="alignNode1" presStyleIdx="0" presStyleCnt="1" custLinFactNeighborX="0" custLinFactNeighborY="-1250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1F9AEE-FD57-4DE7-BA41-9B7AF688751E}" type="pres">
      <dgm:prSet presAssocID="{3463EBCA-5F34-483A-B30D-83BAB2E63C2C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A8FC0FE-FC54-45A8-B407-C527F06DD5BD}" type="presOf" srcId="{3463EBCA-5F34-483A-B30D-83BAB2E63C2C}" destId="{29929A4B-F58D-4982-9A97-2E68826581E7}" srcOrd="0" destOrd="0" presId="urn:microsoft.com/office/officeart/2005/8/layout/chevron2"/>
    <dgm:cxn modelId="{F92AA3A3-B1B9-473F-B165-1C14FAD572F6}" srcId="{335E9EF7-4F28-4C03-BBEE-3D76297C59A8}" destId="{3463EBCA-5F34-483A-B30D-83BAB2E63C2C}" srcOrd="0" destOrd="0" parTransId="{BBB984AF-CD1B-4D8E-B9B9-BDA5637B5134}" sibTransId="{3BCA6BE0-3032-4F3B-8F56-C0F8B55639B8}"/>
    <dgm:cxn modelId="{7990C460-40AF-4827-81F2-FE0367E6C762}" srcId="{3463EBCA-5F34-483A-B30D-83BAB2E63C2C}" destId="{09C398D7-7B37-47A3-9756-4CB27B962EFB}" srcOrd="0" destOrd="0" parTransId="{160ADDA4-94E9-40B3-B23B-E88167D05C2D}" sibTransId="{B2872217-500F-430F-8969-B8E3E721E586}"/>
    <dgm:cxn modelId="{1C27E424-41D5-4419-99D9-E95E2B5BBFC3}" type="presOf" srcId="{09C398D7-7B37-47A3-9756-4CB27B962EFB}" destId="{881F9AEE-FD57-4DE7-BA41-9B7AF688751E}" srcOrd="0" destOrd="0" presId="urn:microsoft.com/office/officeart/2005/8/layout/chevron2"/>
    <dgm:cxn modelId="{B55CDF23-C940-4BC9-9318-C7BD622A6D18}" type="presOf" srcId="{335E9EF7-4F28-4C03-BBEE-3D76297C59A8}" destId="{A34098C4-E85E-413A-ACCE-2C8EEF389F63}" srcOrd="0" destOrd="0" presId="urn:microsoft.com/office/officeart/2005/8/layout/chevron2"/>
    <dgm:cxn modelId="{0E51D22C-7C0A-4EED-A670-BD3354132918}" type="presParOf" srcId="{A34098C4-E85E-413A-ACCE-2C8EEF389F63}" destId="{60EA322D-3605-4AF9-B9E1-A416424464D8}" srcOrd="0" destOrd="0" presId="urn:microsoft.com/office/officeart/2005/8/layout/chevron2"/>
    <dgm:cxn modelId="{1DEDC64C-C211-402C-A458-2D0AA463D537}" type="presParOf" srcId="{60EA322D-3605-4AF9-B9E1-A416424464D8}" destId="{29929A4B-F58D-4982-9A97-2E68826581E7}" srcOrd="0" destOrd="0" presId="urn:microsoft.com/office/officeart/2005/8/layout/chevron2"/>
    <dgm:cxn modelId="{CBA2FCF0-D247-4422-A817-C3022D3402DE}" type="presParOf" srcId="{60EA322D-3605-4AF9-B9E1-A416424464D8}" destId="{881F9AEE-FD57-4DE7-BA41-9B7AF688751E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5E9EF7-4F28-4C03-BBEE-3D76297C59A8}" type="doc">
      <dgm:prSet loTypeId="urn:microsoft.com/office/officeart/2005/8/layout/chevron2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3463EBCA-5F34-483A-B30D-83BAB2E63C2C}">
      <dgm:prSet phldrT="[Text]"/>
      <dgm:spPr/>
      <dgm:t>
        <a:bodyPr/>
        <a:lstStyle/>
        <a:p>
          <a:endParaRPr lang="cs-CZ" dirty="0"/>
        </a:p>
      </dgm:t>
    </dgm:pt>
    <dgm:pt modelId="{BBB984AF-CD1B-4D8E-B9B9-BDA5637B5134}" type="parTrans" cxnId="{F92AA3A3-B1B9-473F-B165-1C14FAD572F6}">
      <dgm:prSet/>
      <dgm:spPr/>
      <dgm:t>
        <a:bodyPr/>
        <a:lstStyle/>
        <a:p>
          <a:endParaRPr lang="cs-CZ"/>
        </a:p>
      </dgm:t>
    </dgm:pt>
    <dgm:pt modelId="{3BCA6BE0-3032-4F3B-8F56-C0F8B55639B8}" type="sibTrans" cxnId="{F92AA3A3-B1B9-473F-B165-1C14FAD572F6}">
      <dgm:prSet/>
      <dgm:spPr/>
      <dgm:t>
        <a:bodyPr/>
        <a:lstStyle/>
        <a:p>
          <a:endParaRPr lang="cs-CZ"/>
        </a:p>
      </dgm:t>
    </dgm:pt>
    <dgm:pt modelId="{09C398D7-7B37-47A3-9756-4CB27B962EFB}">
      <dgm:prSet phldrT="[Text]"/>
      <dgm:spPr/>
      <dgm:t>
        <a:bodyPr/>
        <a:lstStyle/>
        <a:p>
          <a:r>
            <a:rPr lang="cs-CZ" dirty="0" smtClean="0"/>
            <a:t>Hlavní vstup</a:t>
          </a:r>
          <a:endParaRPr lang="cs-CZ" dirty="0"/>
        </a:p>
      </dgm:t>
    </dgm:pt>
    <dgm:pt modelId="{160ADDA4-94E9-40B3-B23B-E88167D05C2D}" type="parTrans" cxnId="{7990C460-40AF-4827-81F2-FE0367E6C762}">
      <dgm:prSet/>
      <dgm:spPr/>
      <dgm:t>
        <a:bodyPr/>
        <a:lstStyle/>
        <a:p>
          <a:endParaRPr lang="cs-CZ"/>
        </a:p>
      </dgm:t>
    </dgm:pt>
    <dgm:pt modelId="{B2872217-500F-430F-8969-B8E3E721E586}" type="sibTrans" cxnId="{7990C460-40AF-4827-81F2-FE0367E6C762}">
      <dgm:prSet/>
      <dgm:spPr/>
      <dgm:t>
        <a:bodyPr/>
        <a:lstStyle/>
        <a:p>
          <a:endParaRPr lang="cs-CZ"/>
        </a:p>
      </dgm:t>
    </dgm:pt>
    <dgm:pt modelId="{A34098C4-E85E-413A-ACCE-2C8EEF389F63}" type="pres">
      <dgm:prSet presAssocID="{335E9EF7-4F28-4C03-BBEE-3D76297C59A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EA322D-3605-4AF9-B9E1-A416424464D8}" type="pres">
      <dgm:prSet presAssocID="{3463EBCA-5F34-483A-B30D-83BAB2E63C2C}" presName="composite" presStyleCnt="0"/>
      <dgm:spPr/>
    </dgm:pt>
    <dgm:pt modelId="{29929A4B-F58D-4982-9A97-2E68826581E7}" type="pres">
      <dgm:prSet presAssocID="{3463EBCA-5F34-483A-B30D-83BAB2E63C2C}" presName="parentText" presStyleLbl="alignNode1" presStyleIdx="0" presStyleCnt="1" custLinFactNeighborX="0" custLinFactNeighborY="-1250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1F9AEE-FD57-4DE7-BA41-9B7AF688751E}" type="pres">
      <dgm:prSet presAssocID="{3463EBCA-5F34-483A-B30D-83BAB2E63C2C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6475ABA-01AE-40F6-82F4-92A6DD57C198}" type="presOf" srcId="{09C398D7-7B37-47A3-9756-4CB27B962EFB}" destId="{881F9AEE-FD57-4DE7-BA41-9B7AF688751E}" srcOrd="0" destOrd="0" presId="urn:microsoft.com/office/officeart/2005/8/layout/chevron2"/>
    <dgm:cxn modelId="{F92AA3A3-B1B9-473F-B165-1C14FAD572F6}" srcId="{335E9EF7-4F28-4C03-BBEE-3D76297C59A8}" destId="{3463EBCA-5F34-483A-B30D-83BAB2E63C2C}" srcOrd="0" destOrd="0" parTransId="{BBB984AF-CD1B-4D8E-B9B9-BDA5637B5134}" sibTransId="{3BCA6BE0-3032-4F3B-8F56-C0F8B55639B8}"/>
    <dgm:cxn modelId="{7990C460-40AF-4827-81F2-FE0367E6C762}" srcId="{3463EBCA-5F34-483A-B30D-83BAB2E63C2C}" destId="{09C398D7-7B37-47A3-9756-4CB27B962EFB}" srcOrd="0" destOrd="0" parTransId="{160ADDA4-94E9-40B3-B23B-E88167D05C2D}" sibTransId="{B2872217-500F-430F-8969-B8E3E721E586}"/>
    <dgm:cxn modelId="{49424395-D422-4A35-B296-9990BD54150F}" type="presOf" srcId="{3463EBCA-5F34-483A-B30D-83BAB2E63C2C}" destId="{29929A4B-F58D-4982-9A97-2E68826581E7}" srcOrd="0" destOrd="0" presId="urn:microsoft.com/office/officeart/2005/8/layout/chevron2"/>
    <dgm:cxn modelId="{FD4BC993-0D3A-41BE-8AB0-C141A419A953}" type="presOf" srcId="{335E9EF7-4F28-4C03-BBEE-3D76297C59A8}" destId="{A34098C4-E85E-413A-ACCE-2C8EEF389F63}" srcOrd="0" destOrd="0" presId="urn:microsoft.com/office/officeart/2005/8/layout/chevron2"/>
    <dgm:cxn modelId="{2AF2A40B-BFEA-4501-845E-A67EB5E0149A}" type="presParOf" srcId="{A34098C4-E85E-413A-ACCE-2C8EEF389F63}" destId="{60EA322D-3605-4AF9-B9E1-A416424464D8}" srcOrd="0" destOrd="0" presId="urn:microsoft.com/office/officeart/2005/8/layout/chevron2"/>
    <dgm:cxn modelId="{1CFB2C72-A7F4-404A-BA2D-78723D28A9DA}" type="presParOf" srcId="{60EA322D-3605-4AF9-B9E1-A416424464D8}" destId="{29929A4B-F58D-4982-9A97-2E68826581E7}" srcOrd="0" destOrd="0" presId="urn:microsoft.com/office/officeart/2005/8/layout/chevron2"/>
    <dgm:cxn modelId="{5D40BF12-9646-4BB7-913B-50755189CF96}" type="presParOf" srcId="{60EA322D-3605-4AF9-B9E1-A416424464D8}" destId="{881F9AEE-FD57-4DE7-BA41-9B7AF688751E}" srcOrd="1" destOrd="0" presId="urn:microsoft.com/office/officeart/2005/8/layout/chevron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5E9EF7-4F28-4C03-BBEE-3D76297C59A8}" type="doc">
      <dgm:prSet loTypeId="urn:microsoft.com/office/officeart/2005/8/layout/chevron2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3463EBCA-5F34-483A-B30D-83BAB2E63C2C}">
      <dgm:prSet phldrT="[Text]"/>
      <dgm:spPr/>
      <dgm:t>
        <a:bodyPr/>
        <a:lstStyle/>
        <a:p>
          <a:endParaRPr lang="cs-CZ" dirty="0"/>
        </a:p>
      </dgm:t>
    </dgm:pt>
    <dgm:pt modelId="{BBB984AF-CD1B-4D8E-B9B9-BDA5637B5134}" type="parTrans" cxnId="{F92AA3A3-B1B9-473F-B165-1C14FAD572F6}">
      <dgm:prSet/>
      <dgm:spPr/>
      <dgm:t>
        <a:bodyPr/>
        <a:lstStyle/>
        <a:p>
          <a:endParaRPr lang="cs-CZ"/>
        </a:p>
      </dgm:t>
    </dgm:pt>
    <dgm:pt modelId="{3BCA6BE0-3032-4F3B-8F56-C0F8B55639B8}" type="sibTrans" cxnId="{F92AA3A3-B1B9-473F-B165-1C14FAD572F6}">
      <dgm:prSet/>
      <dgm:spPr/>
      <dgm:t>
        <a:bodyPr/>
        <a:lstStyle/>
        <a:p>
          <a:endParaRPr lang="cs-CZ"/>
        </a:p>
      </dgm:t>
    </dgm:pt>
    <dgm:pt modelId="{09C398D7-7B37-47A3-9756-4CB27B962EFB}">
      <dgm:prSet phldrT="[Text]"/>
      <dgm:spPr/>
      <dgm:t>
        <a:bodyPr/>
        <a:lstStyle/>
        <a:p>
          <a:r>
            <a:rPr lang="cs-CZ" dirty="0" smtClean="0"/>
            <a:t>Pavilon</a:t>
          </a:r>
          <a:r>
            <a:rPr lang="cs-CZ" baseline="0" dirty="0" smtClean="0"/>
            <a:t> Slovenské Republiky</a:t>
          </a:r>
          <a:endParaRPr lang="cs-CZ" dirty="0"/>
        </a:p>
      </dgm:t>
    </dgm:pt>
    <dgm:pt modelId="{160ADDA4-94E9-40B3-B23B-E88167D05C2D}" type="parTrans" cxnId="{7990C460-40AF-4827-81F2-FE0367E6C762}">
      <dgm:prSet/>
      <dgm:spPr/>
      <dgm:t>
        <a:bodyPr/>
        <a:lstStyle/>
        <a:p>
          <a:endParaRPr lang="cs-CZ"/>
        </a:p>
      </dgm:t>
    </dgm:pt>
    <dgm:pt modelId="{B2872217-500F-430F-8969-B8E3E721E586}" type="sibTrans" cxnId="{7990C460-40AF-4827-81F2-FE0367E6C762}">
      <dgm:prSet/>
      <dgm:spPr/>
      <dgm:t>
        <a:bodyPr/>
        <a:lstStyle/>
        <a:p>
          <a:endParaRPr lang="cs-CZ"/>
        </a:p>
      </dgm:t>
    </dgm:pt>
    <dgm:pt modelId="{A34098C4-E85E-413A-ACCE-2C8EEF389F63}" type="pres">
      <dgm:prSet presAssocID="{335E9EF7-4F28-4C03-BBEE-3D76297C59A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EA322D-3605-4AF9-B9E1-A416424464D8}" type="pres">
      <dgm:prSet presAssocID="{3463EBCA-5F34-483A-B30D-83BAB2E63C2C}" presName="composite" presStyleCnt="0"/>
      <dgm:spPr/>
    </dgm:pt>
    <dgm:pt modelId="{29929A4B-F58D-4982-9A97-2E68826581E7}" type="pres">
      <dgm:prSet presAssocID="{3463EBCA-5F34-483A-B30D-83BAB2E63C2C}" presName="parentText" presStyleLbl="alignNode1" presStyleIdx="0" presStyleCnt="1" custLinFactNeighborX="0" custLinFactNeighborY="-1250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1F9AEE-FD57-4DE7-BA41-9B7AF688751E}" type="pres">
      <dgm:prSet presAssocID="{3463EBCA-5F34-483A-B30D-83BAB2E63C2C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92AA3A3-B1B9-473F-B165-1C14FAD572F6}" srcId="{335E9EF7-4F28-4C03-BBEE-3D76297C59A8}" destId="{3463EBCA-5F34-483A-B30D-83BAB2E63C2C}" srcOrd="0" destOrd="0" parTransId="{BBB984AF-CD1B-4D8E-B9B9-BDA5637B5134}" sibTransId="{3BCA6BE0-3032-4F3B-8F56-C0F8B55639B8}"/>
    <dgm:cxn modelId="{7990C460-40AF-4827-81F2-FE0367E6C762}" srcId="{3463EBCA-5F34-483A-B30D-83BAB2E63C2C}" destId="{09C398D7-7B37-47A3-9756-4CB27B962EFB}" srcOrd="0" destOrd="0" parTransId="{160ADDA4-94E9-40B3-B23B-E88167D05C2D}" sibTransId="{B2872217-500F-430F-8969-B8E3E721E586}"/>
    <dgm:cxn modelId="{14C321AD-4910-4678-895F-C73C22B88A65}" type="presOf" srcId="{3463EBCA-5F34-483A-B30D-83BAB2E63C2C}" destId="{29929A4B-F58D-4982-9A97-2E68826581E7}" srcOrd="0" destOrd="0" presId="urn:microsoft.com/office/officeart/2005/8/layout/chevron2"/>
    <dgm:cxn modelId="{065AEF9B-09A3-4AE8-8C85-A02265A6DDB4}" type="presOf" srcId="{09C398D7-7B37-47A3-9756-4CB27B962EFB}" destId="{881F9AEE-FD57-4DE7-BA41-9B7AF688751E}" srcOrd="0" destOrd="0" presId="urn:microsoft.com/office/officeart/2005/8/layout/chevron2"/>
    <dgm:cxn modelId="{BB41F4FD-1F45-461C-A05E-08D7606FDE51}" type="presOf" srcId="{335E9EF7-4F28-4C03-BBEE-3D76297C59A8}" destId="{A34098C4-E85E-413A-ACCE-2C8EEF389F63}" srcOrd="0" destOrd="0" presId="urn:microsoft.com/office/officeart/2005/8/layout/chevron2"/>
    <dgm:cxn modelId="{0331A6DA-21B4-44AF-A71A-F5A0AD89521B}" type="presParOf" srcId="{A34098C4-E85E-413A-ACCE-2C8EEF389F63}" destId="{60EA322D-3605-4AF9-B9E1-A416424464D8}" srcOrd="0" destOrd="0" presId="urn:microsoft.com/office/officeart/2005/8/layout/chevron2"/>
    <dgm:cxn modelId="{289D230D-161C-40C3-9836-E5F1A7ACE078}" type="presParOf" srcId="{60EA322D-3605-4AF9-B9E1-A416424464D8}" destId="{29929A4B-F58D-4982-9A97-2E68826581E7}" srcOrd="0" destOrd="0" presId="urn:microsoft.com/office/officeart/2005/8/layout/chevron2"/>
    <dgm:cxn modelId="{DD4314B2-2BF0-41E9-B42F-86D79D9774ED}" type="presParOf" srcId="{60EA322D-3605-4AF9-B9E1-A416424464D8}" destId="{881F9AEE-FD57-4DE7-BA41-9B7AF688751E}" srcOrd="1" destOrd="0" presId="urn:microsoft.com/office/officeart/2005/8/layout/chevron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5E9EF7-4F28-4C03-BBEE-3D76297C59A8}" type="doc">
      <dgm:prSet loTypeId="urn:microsoft.com/office/officeart/2005/8/layout/chevron2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3463EBCA-5F34-483A-B30D-83BAB2E63C2C}">
      <dgm:prSet phldrT="[Text]"/>
      <dgm:spPr/>
      <dgm:t>
        <a:bodyPr/>
        <a:lstStyle/>
        <a:p>
          <a:endParaRPr lang="cs-CZ" dirty="0"/>
        </a:p>
      </dgm:t>
    </dgm:pt>
    <dgm:pt modelId="{BBB984AF-CD1B-4D8E-B9B9-BDA5637B5134}" type="parTrans" cxnId="{F92AA3A3-B1B9-473F-B165-1C14FAD572F6}">
      <dgm:prSet/>
      <dgm:spPr/>
      <dgm:t>
        <a:bodyPr/>
        <a:lstStyle/>
        <a:p>
          <a:endParaRPr lang="cs-CZ"/>
        </a:p>
      </dgm:t>
    </dgm:pt>
    <dgm:pt modelId="{3BCA6BE0-3032-4F3B-8F56-C0F8B55639B8}" type="sibTrans" cxnId="{F92AA3A3-B1B9-473F-B165-1C14FAD572F6}">
      <dgm:prSet/>
      <dgm:spPr/>
      <dgm:t>
        <a:bodyPr/>
        <a:lstStyle/>
        <a:p>
          <a:endParaRPr lang="cs-CZ"/>
        </a:p>
      </dgm:t>
    </dgm:pt>
    <dgm:pt modelId="{09C398D7-7B37-47A3-9756-4CB27B962EFB}">
      <dgm:prSet phldrT="[Text]"/>
      <dgm:spPr/>
      <dgm:t>
        <a:bodyPr/>
        <a:lstStyle/>
        <a:p>
          <a:r>
            <a:rPr lang="cs-CZ" dirty="0" smtClean="0"/>
            <a:t>Pavilon Portugalska</a:t>
          </a:r>
          <a:endParaRPr lang="cs-CZ" dirty="0"/>
        </a:p>
      </dgm:t>
    </dgm:pt>
    <dgm:pt modelId="{160ADDA4-94E9-40B3-B23B-E88167D05C2D}" type="parTrans" cxnId="{7990C460-40AF-4827-81F2-FE0367E6C762}">
      <dgm:prSet/>
      <dgm:spPr/>
      <dgm:t>
        <a:bodyPr/>
        <a:lstStyle/>
        <a:p>
          <a:endParaRPr lang="cs-CZ"/>
        </a:p>
      </dgm:t>
    </dgm:pt>
    <dgm:pt modelId="{B2872217-500F-430F-8969-B8E3E721E586}" type="sibTrans" cxnId="{7990C460-40AF-4827-81F2-FE0367E6C762}">
      <dgm:prSet/>
      <dgm:spPr/>
      <dgm:t>
        <a:bodyPr/>
        <a:lstStyle/>
        <a:p>
          <a:endParaRPr lang="cs-CZ"/>
        </a:p>
      </dgm:t>
    </dgm:pt>
    <dgm:pt modelId="{A34098C4-E85E-413A-ACCE-2C8EEF389F63}" type="pres">
      <dgm:prSet presAssocID="{335E9EF7-4F28-4C03-BBEE-3D76297C59A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EA322D-3605-4AF9-B9E1-A416424464D8}" type="pres">
      <dgm:prSet presAssocID="{3463EBCA-5F34-483A-B30D-83BAB2E63C2C}" presName="composite" presStyleCnt="0"/>
      <dgm:spPr/>
    </dgm:pt>
    <dgm:pt modelId="{29929A4B-F58D-4982-9A97-2E68826581E7}" type="pres">
      <dgm:prSet presAssocID="{3463EBCA-5F34-483A-B30D-83BAB2E63C2C}" presName="parentText" presStyleLbl="alignNode1" presStyleIdx="0" presStyleCnt="1" custLinFactNeighborX="0" custLinFactNeighborY="-1250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1F9AEE-FD57-4DE7-BA41-9B7AF688751E}" type="pres">
      <dgm:prSet presAssocID="{3463EBCA-5F34-483A-B30D-83BAB2E63C2C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92AA3A3-B1B9-473F-B165-1C14FAD572F6}" srcId="{335E9EF7-4F28-4C03-BBEE-3D76297C59A8}" destId="{3463EBCA-5F34-483A-B30D-83BAB2E63C2C}" srcOrd="0" destOrd="0" parTransId="{BBB984AF-CD1B-4D8E-B9B9-BDA5637B5134}" sibTransId="{3BCA6BE0-3032-4F3B-8F56-C0F8B55639B8}"/>
    <dgm:cxn modelId="{7990C460-40AF-4827-81F2-FE0367E6C762}" srcId="{3463EBCA-5F34-483A-B30D-83BAB2E63C2C}" destId="{09C398D7-7B37-47A3-9756-4CB27B962EFB}" srcOrd="0" destOrd="0" parTransId="{160ADDA4-94E9-40B3-B23B-E88167D05C2D}" sibTransId="{B2872217-500F-430F-8969-B8E3E721E586}"/>
    <dgm:cxn modelId="{A9DE4B76-D46A-4E44-8CEA-1A9096867D7B}" type="presOf" srcId="{3463EBCA-5F34-483A-B30D-83BAB2E63C2C}" destId="{29929A4B-F58D-4982-9A97-2E68826581E7}" srcOrd="0" destOrd="0" presId="urn:microsoft.com/office/officeart/2005/8/layout/chevron2"/>
    <dgm:cxn modelId="{44B4F760-9DB1-4C62-8807-E1CF98CC0BA2}" type="presOf" srcId="{335E9EF7-4F28-4C03-BBEE-3D76297C59A8}" destId="{A34098C4-E85E-413A-ACCE-2C8EEF389F63}" srcOrd="0" destOrd="0" presId="urn:microsoft.com/office/officeart/2005/8/layout/chevron2"/>
    <dgm:cxn modelId="{E257CC2E-01B9-43E1-9776-4AD3B0938907}" type="presOf" srcId="{09C398D7-7B37-47A3-9756-4CB27B962EFB}" destId="{881F9AEE-FD57-4DE7-BA41-9B7AF688751E}" srcOrd="0" destOrd="0" presId="urn:microsoft.com/office/officeart/2005/8/layout/chevron2"/>
    <dgm:cxn modelId="{5ADD9752-BF65-42C5-9E35-7740DB2CD50E}" type="presParOf" srcId="{A34098C4-E85E-413A-ACCE-2C8EEF389F63}" destId="{60EA322D-3605-4AF9-B9E1-A416424464D8}" srcOrd="0" destOrd="0" presId="urn:microsoft.com/office/officeart/2005/8/layout/chevron2"/>
    <dgm:cxn modelId="{CF12EFD7-BF39-45CB-AC1D-2047BBDAC416}" type="presParOf" srcId="{60EA322D-3605-4AF9-B9E1-A416424464D8}" destId="{29929A4B-F58D-4982-9A97-2E68826581E7}" srcOrd="0" destOrd="0" presId="urn:microsoft.com/office/officeart/2005/8/layout/chevron2"/>
    <dgm:cxn modelId="{9185D50F-C37F-4D25-A755-9828634B541A}" type="presParOf" srcId="{60EA322D-3605-4AF9-B9E1-A416424464D8}" destId="{881F9AEE-FD57-4DE7-BA41-9B7AF688751E}" srcOrd="1" destOrd="0" presId="urn:microsoft.com/office/officeart/2005/8/layout/chevron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5E9EF7-4F28-4C03-BBEE-3D76297C59A8}" type="doc">
      <dgm:prSet loTypeId="urn:microsoft.com/office/officeart/2005/8/layout/chevron2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3463EBCA-5F34-483A-B30D-83BAB2E63C2C}">
      <dgm:prSet phldrT="[Text]"/>
      <dgm:spPr/>
      <dgm:t>
        <a:bodyPr/>
        <a:lstStyle/>
        <a:p>
          <a:endParaRPr lang="cs-CZ" dirty="0"/>
        </a:p>
      </dgm:t>
    </dgm:pt>
    <dgm:pt modelId="{BBB984AF-CD1B-4D8E-B9B9-BDA5637B5134}" type="parTrans" cxnId="{F92AA3A3-B1B9-473F-B165-1C14FAD572F6}">
      <dgm:prSet/>
      <dgm:spPr/>
      <dgm:t>
        <a:bodyPr/>
        <a:lstStyle/>
        <a:p>
          <a:endParaRPr lang="cs-CZ"/>
        </a:p>
      </dgm:t>
    </dgm:pt>
    <dgm:pt modelId="{3BCA6BE0-3032-4F3B-8F56-C0F8B55639B8}" type="sibTrans" cxnId="{F92AA3A3-B1B9-473F-B165-1C14FAD572F6}">
      <dgm:prSet/>
      <dgm:spPr/>
      <dgm:t>
        <a:bodyPr/>
        <a:lstStyle/>
        <a:p>
          <a:endParaRPr lang="cs-CZ"/>
        </a:p>
      </dgm:t>
    </dgm:pt>
    <dgm:pt modelId="{09C398D7-7B37-47A3-9756-4CB27B962EFB}">
      <dgm:prSet phldrT="[Text]"/>
      <dgm:spPr/>
      <dgm:t>
        <a:bodyPr/>
        <a:lstStyle/>
        <a:p>
          <a:r>
            <a:rPr lang="cs-CZ" dirty="0" smtClean="0"/>
            <a:t>Evropské náměstí</a:t>
          </a:r>
          <a:endParaRPr lang="cs-CZ" dirty="0"/>
        </a:p>
      </dgm:t>
    </dgm:pt>
    <dgm:pt modelId="{160ADDA4-94E9-40B3-B23B-E88167D05C2D}" type="parTrans" cxnId="{7990C460-40AF-4827-81F2-FE0367E6C762}">
      <dgm:prSet/>
      <dgm:spPr/>
      <dgm:t>
        <a:bodyPr/>
        <a:lstStyle/>
        <a:p>
          <a:endParaRPr lang="cs-CZ"/>
        </a:p>
      </dgm:t>
    </dgm:pt>
    <dgm:pt modelId="{B2872217-500F-430F-8969-B8E3E721E586}" type="sibTrans" cxnId="{7990C460-40AF-4827-81F2-FE0367E6C762}">
      <dgm:prSet/>
      <dgm:spPr/>
      <dgm:t>
        <a:bodyPr/>
        <a:lstStyle/>
        <a:p>
          <a:endParaRPr lang="cs-CZ"/>
        </a:p>
      </dgm:t>
    </dgm:pt>
    <dgm:pt modelId="{A34098C4-E85E-413A-ACCE-2C8EEF389F63}" type="pres">
      <dgm:prSet presAssocID="{335E9EF7-4F28-4C03-BBEE-3D76297C59A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EA322D-3605-4AF9-B9E1-A416424464D8}" type="pres">
      <dgm:prSet presAssocID="{3463EBCA-5F34-483A-B30D-83BAB2E63C2C}" presName="composite" presStyleCnt="0"/>
      <dgm:spPr/>
    </dgm:pt>
    <dgm:pt modelId="{29929A4B-F58D-4982-9A97-2E68826581E7}" type="pres">
      <dgm:prSet presAssocID="{3463EBCA-5F34-483A-B30D-83BAB2E63C2C}" presName="parentText" presStyleLbl="alignNode1" presStyleIdx="0" presStyleCnt="1" custLinFactNeighborX="0" custLinFactNeighborY="-1250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1F9AEE-FD57-4DE7-BA41-9B7AF688751E}" type="pres">
      <dgm:prSet presAssocID="{3463EBCA-5F34-483A-B30D-83BAB2E63C2C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714172F-5133-4EA6-B3AA-57946DA91FAC}" type="presOf" srcId="{3463EBCA-5F34-483A-B30D-83BAB2E63C2C}" destId="{29929A4B-F58D-4982-9A97-2E68826581E7}" srcOrd="0" destOrd="0" presId="urn:microsoft.com/office/officeart/2005/8/layout/chevron2"/>
    <dgm:cxn modelId="{F92AA3A3-B1B9-473F-B165-1C14FAD572F6}" srcId="{335E9EF7-4F28-4C03-BBEE-3D76297C59A8}" destId="{3463EBCA-5F34-483A-B30D-83BAB2E63C2C}" srcOrd="0" destOrd="0" parTransId="{BBB984AF-CD1B-4D8E-B9B9-BDA5637B5134}" sibTransId="{3BCA6BE0-3032-4F3B-8F56-C0F8B55639B8}"/>
    <dgm:cxn modelId="{7990C460-40AF-4827-81F2-FE0367E6C762}" srcId="{3463EBCA-5F34-483A-B30D-83BAB2E63C2C}" destId="{09C398D7-7B37-47A3-9756-4CB27B962EFB}" srcOrd="0" destOrd="0" parTransId="{160ADDA4-94E9-40B3-B23B-E88167D05C2D}" sibTransId="{B2872217-500F-430F-8969-B8E3E721E586}"/>
    <dgm:cxn modelId="{82588027-CA9F-4231-AA12-B7F7B1F8CE09}" type="presOf" srcId="{335E9EF7-4F28-4C03-BBEE-3D76297C59A8}" destId="{A34098C4-E85E-413A-ACCE-2C8EEF389F63}" srcOrd="0" destOrd="0" presId="urn:microsoft.com/office/officeart/2005/8/layout/chevron2"/>
    <dgm:cxn modelId="{0E0A8B33-2373-462D-9694-36E26A0C94A9}" type="presOf" srcId="{09C398D7-7B37-47A3-9756-4CB27B962EFB}" destId="{881F9AEE-FD57-4DE7-BA41-9B7AF688751E}" srcOrd="0" destOrd="0" presId="urn:microsoft.com/office/officeart/2005/8/layout/chevron2"/>
    <dgm:cxn modelId="{94B86B15-105A-4C65-B835-1C383A20A551}" type="presParOf" srcId="{A34098C4-E85E-413A-ACCE-2C8EEF389F63}" destId="{60EA322D-3605-4AF9-B9E1-A416424464D8}" srcOrd="0" destOrd="0" presId="urn:microsoft.com/office/officeart/2005/8/layout/chevron2"/>
    <dgm:cxn modelId="{12836A09-389C-422D-9444-7661EBF70E6E}" type="presParOf" srcId="{60EA322D-3605-4AF9-B9E1-A416424464D8}" destId="{29929A4B-F58D-4982-9A97-2E68826581E7}" srcOrd="0" destOrd="0" presId="urn:microsoft.com/office/officeart/2005/8/layout/chevron2"/>
    <dgm:cxn modelId="{5A8BCC0B-180D-441E-A107-54824251A89B}" type="presParOf" srcId="{60EA322D-3605-4AF9-B9E1-A416424464D8}" destId="{881F9AEE-FD57-4DE7-BA41-9B7AF688751E}" srcOrd="1" destOrd="0" presId="urn:microsoft.com/office/officeart/2005/8/layout/chevron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5E9EF7-4F28-4C03-BBEE-3D76297C59A8}" type="doc">
      <dgm:prSet loTypeId="urn:microsoft.com/office/officeart/2005/8/layout/chevron2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3463EBCA-5F34-483A-B30D-83BAB2E63C2C}">
      <dgm:prSet phldrT="[Text]"/>
      <dgm:spPr/>
      <dgm:t>
        <a:bodyPr/>
        <a:lstStyle/>
        <a:p>
          <a:endParaRPr lang="cs-CZ" dirty="0"/>
        </a:p>
      </dgm:t>
    </dgm:pt>
    <dgm:pt modelId="{BBB984AF-CD1B-4D8E-B9B9-BDA5637B5134}" type="parTrans" cxnId="{F92AA3A3-B1B9-473F-B165-1C14FAD572F6}">
      <dgm:prSet/>
      <dgm:spPr/>
      <dgm:t>
        <a:bodyPr/>
        <a:lstStyle/>
        <a:p>
          <a:endParaRPr lang="cs-CZ"/>
        </a:p>
      </dgm:t>
    </dgm:pt>
    <dgm:pt modelId="{3BCA6BE0-3032-4F3B-8F56-C0F8B55639B8}" type="sibTrans" cxnId="{F92AA3A3-B1B9-473F-B165-1C14FAD572F6}">
      <dgm:prSet/>
      <dgm:spPr/>
      <dgm:t>
        <a:bodyPr/>
        <a:lstStyle/>
        <a:p>
          <a:endParaRPr lang="cs-CZ"/>
        </a:p>
      </dgm:t>
    </dgm:pt>
    <dgm:pt modelId="{09C398D7-7B37-47A3-9756-4CB27B962EFB}">
      <dgm:prSet phldrT="[Text]"/>
      <dgm:spPr/>
      <dgm:t>
        <a:bodyPr/>
        <a:lstStyle/>
        <a:p>
          <a:r>
            <a:rPr lang="cs-CZ" dirty="0" err="1" smtClean="0"/>
            <a:t>Europe</a:t>
          </a:r>
          <a:r>
            <a:rPr lang="cs-CZ" dirty="0" smtClean="0"/>
            <a:t> Joint </a:t>
          </a:r>
          <a:r>
            <a:rPr lang="cs-CZ" dirty="0" err="1" smtClean="0"/>
            <a:t>Pavilion</a:t>
          </a:r>
          <a:r>
            <a:rPr lang="cs-CZ" dirty="0" smtClean="0"/>
            <a:t> I</a:t>
          </a:r>
          <a:endParaRPr lang="cs-CZ" dirty="0"/>
        </a:p>
      </dgm:t>
    </dgm:pt>
    <dgm:pt modelId="{160ADDA4-94E9-40B3-B23B-E88167D05C2D}" type="parTrans" cxnId="{7990C460-40AF-4827-81F2-FE0367E6C762}">
      <dgm:prSet/>
      <dgm:spPr/>
      <dgm:t>
        <a:bodyPr/>
        <a:lstStyle/>
        <a:p>
          <a:endParaRPr lang="cs-CZ"/>
        </a:p>
      </dgm:t>
    </dgm:pt>
    <dgm:pt modelId="{B2872217-500F-430F-8969-B8E3E721E586}" type="sibTrans" cxnId="{7990C460-40AF-4827-81F2-FE0367E6C762}">
      <dgm:prSet/>
      <dgm:spPr/>
      <dgm:t>
        <a:bodyPr/>
        <a:lstStyle/>
        <a:p>
          <a:endParaRPr lang="cs-CZ"/>
        </a:p>
      </dgm:t>
    </dgm:pt>
    <dgm:pt modelId="{A34098C4-E85E-413A-ACCE-2C8EEF389F63}" type="pres">
      <dgm:prSet presAssocID="{335E9EF7-4F28-4C03-BBEE-3D76297C59A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EA322D-3605-4AF9-B9E1-A416424464D8}" type="pres">
      <dgm:prSet presAssocID="{3463EBCA-5F34-483A-B30D-83BAB2E63C2C}" presName="composite" presStyleCnt="0"/>
      <dgm:spPr/>
    </dgm:pt>
    <dgm:pt modelId="{29929A4B-F58D-4982-9A97-2E68826581E7}" type="pres">
      <dgm:prSet presAssocID="{3463EBCA-5F34-483A-B30D-83BAB2E63C2C}" presName="parentText" presStyleLbl="alignNode1" presStyleIdx="0" presStyleCnt="1" custLinFactNeighborX="0" custLinFactNeighborY="-1250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1F9AEE-FD57-4DE7-BA41-9B7AF688751E}" type="pres">
      <dgm:prSet presAssocID="{3463EBCA-5F34-483A-B30D-83BAB2E63C2C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92AA3A3-B1B9-473F-B165-1C14FAD572F6}" srcId="{335E9EF7-4F28-4C03-BBEE-3D76297C59A8}" destId="{3463EBCA-5F34-483A-B30D-83BAB2E63C2C}" srcOrd="0" destOrd="0" parTransId="{BBB984AF-CD1B-4D8E-B9B9-BDA5637B5134}" sibTransId="{3BCA6BE0-3032-4F3B-8F56-C0F8B55639B8}"/>
    <dgm:cxn modelId="{7990C460-40AF-4827-81F2-FE0367E6C762}" srcId="{3463EBCA-5F34-483A-B30D-83BAB2E63C2C}" destId="{09C398D7-7B37-47A3-9756-4CB27B962EFB}" srcOrd="0" destOrd="0" parTransId="{160ADDA4-94E9-40B3-B23B-E88167D05C2D}" sibTransId="{B2872217-500F-430F-8969-B8E3E721E586}"/>
    <dgm:cxn modelId="{E13DFD8D-F48C-4531-92B9-F519FD06FF43}" type="presOf" srcId="{335E9EF7-4F28-4C03-BBEE-3D76297C59A8}" destId="{A34098C4-E85E-413A-ACCE-2C8EEF389F63}" srcOrd="0" destOrd="0" presId="urn:microsoft.com/office/officeart/2005/8/layout/chevron2"/>
    <dgm:cxn modelId="{2E075157-9A2E-4DDB-95B2-1CC21ABEA583}" type="presOf" srcId="{09C398D7-7B37-47A3-9756-4CB27B962EFB}" destId="{881F9AEE-FD57-4DE7-BA41-9B7AF688751E}" srcOrd="0" destOrd="0" presId="urn:microsoft.com/office/officeart/2005/8/layout/chevron2"/>
    <dgm:cxn modelId="{65408904-6477-4BF8-8848-E80680DCB27A}" type="presOf" srcId="{3463EBCA-5F34-483A-B30D-83BAB2E63C2C}" destId="{29929A4B-F58D-4982-9A97-2E68826581E7}" srcOrd="0" destOrd="0" presId="urn:microsoft.com/office/officeart/2005/8/layout/chevron2"/>
    <dgm:cxn modelId="{6572A15C-4A16-45EE-8001-0AC3425ED5DB}" type="presParOf" srcId="{A34098C4-E85E-413A-ACCE-2C8EEF389F63}" destId="{60EA322D-3605-4AF9-B9E1-A416424464D8}" srcOrd="0" destOrd="0" presId="urn:microsoft.com/office/officeart/2005/8/layout/chevron2"/>
    <dgm:cxn modelId="{FC6C15D2-FDAE-48E0-84BA-3C82348D759C}" type="presParOf" srcId="{60EA322D-3605-4AF9-B9E1-A416424464D8}" destId="{29929A4B-F58D-4982-9A97-2E68826581E7}" srcOrd="0" destOrd="0" presId="urn:microsoft.com/office/officeart/2005/8/layout/chevron2"/>
    <dgm:cxn modelId="{246F2771-E590-488B-B200-50FBBB70E085}" type="presParOf" srcId="{60EA322D-3605-4AF9-B9E1-A416424464D8}" destId="{881F9AEE-FD57-4DE7-BA41-9B7AF688751E}" srcOrd="1" destOrd="0" presId="urn:microsoft.com/office/officeart/2005/8/layout/chevron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5E9EF7-4F28-4C03-BBEE-3D76297C59A8}" type="doc">
      <dgm:prSet loTypeId="urn:microsoft.com/office/officeart/2005/8/layout/chevron2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3463EBCA-5F34-483A-B30D-83BAB2E63C2C}">
      <dgm:prSet phldrT="[Text]"/>
      <dgm:spPr/>
      <dgm:t>
        <a:bodyPr/>
        <a:lstStyle/>
        <a:p>
          <a:endParaRPr lang="cs-CZ" dirty="0"/>
        </a:p>
      </dgm:t>
    </dgm:pt>
    <dgm:pt modelId="{BBB984AF-CD1B-4D8E-B9B9-BDA5637B5134}" type="parTrans" cxnId="{F92AA3A3-B1B9-473F-B165-1C14FAD572F6}">
      <dgm:prSet/>
      <dgm:spPr/>
      <dgm:t>
        <a:bodyPr/>
        <a:lstStyle/>
        <a:p>
          <a:endParaRPr lang="cs-CZ"/>
        </a:p>
      </dgm:t>
    </dgm:pt>
    <dgm:pt modelId="{3BCA6BE0-3032-4F3B-8F56-C0F8B55639B8}" type="sibTrans" cxnId="{F92AA3A3-B1B9-473F-B165-1C14FAD572F6}">
      <dgm:prSet/>
      <dgm:spPr/>
      <dgm:t>
        <a:bodyPr/>
        <a:lstStyle/>
        <a:p>
          <a:endParaRPr lang="cs-CZ"/>
        </a:p>
      </dgm:t>
    </dgm:pt>
    <dgm:pt modelId="{09C398D7-7B37-47A3-9756-4CB27B962EFB}">
      <dgm:prSet phldrT="[Text]"/>
      <dgm:spPr/>
      <dgm:t>
        <a:bodyPr/>
        <a:lstStyle/>
        <a:p>
          <a:r>
            <a:rPr lang="cs-CZ" dirty="0" err="1" smtClean="0"/>
            <a:t>Europe</a:t>
          </a:r>
          <a:r>
            <a:rPr lang="cs-CZ" dirty="0" smtClean="0"/>
            <a:t> Joint </a:t>
          </a:r>
          <a:r>
            <a:rPr lang="cs-CZ" dirty="0" err="1" smtClean="0"/>
            <a:t>Pavilion</a:t>
          </a:r>
          <a:r>
            <a:rPr lang="cs-CZ" dirty="0" smtClean="0"/>
            <a:t> II</a:t>
          </a:r>
          <a:endParaRPr lang="cs-CZ" dirty="0"/>
        </a:p>
      </dgm:t>
    </dgm:pt>
    <dgm:pt modelId="{160ADDA4-94E9-40B3-B23B-E88167D05C2D}" type="parTrans" cxnId="{7990C460-40AF-4827-81F2-FE0367E6C762}">
      <dgm:prSet/>
      <dgm:spPr/>
      <dgm:t>
        <a:bodyPr/>
        <a:lstStyle/>
        <a:p>
          <a:endParaRPr lang="cs-CZ"/>
        </a:p>
      </dgm:t>
    </dgm:pt>
    <dgm:pt modelId="{B2872217-500F-430F-8969-B8E3E721E586}" type="sibTrans" cxnId="{7990C460-40AF-4827-81F2-FE0367E6C762}">
      <dgm:prSet/>
      <dgm:spPr/>
      <dgm:t>
        <a:bodyPr/>
        <a:lstStyle/>
        <a:p>
          <a:endParaRPr lang="cs-CZ"/>
        </a:p>
      </dgm:t>
    </dgm:pt>
    <dgm:pt modelId="{A34098C4-E85E-413A-ACCE-2C8EEF389F63}" type="pres">
      <dgm:prSet presAssocID="{335E9EF7-4F28-4C03-BBEE-3D76297C59A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EA322D-3605-4AF9-B9E1-A416424464D8}" type="pres">
      <dgm:prSet presAssocID="{3463EBCA-5F34-483A-B30D-83BAB2E63C2C}" presName="composite" presStyleCnt="0"/>
      <dgm:spPr/>
    </dgm:pt>
    <dgm:pt modelId="{29929A4B-F58D-4982-9A97-2E68826581E7}" type="pres">
      <dgm:prSet presAssocID="{3463EBCA-5F34-483A-B30D-83BAB2E63C2C}" presName="parentText" presStyleLbl="alignNode1" presStyleIdx="0" presStyleCnt="1" custLinFactNeighborX="0" custLinFactNeighborY="-1250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1F9AEE-FD57-4DE7-BA41-9B7AF688751E}" type="pres">
      <dgm:prSet presAssocID="{3463EBCA-5F34-483A-B30D-83BAB2E63C2C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92AA3A3-B1B9-473F-B165-1C14FAD572F6}" srcId="{335E9EF7-4F28-4C03-BBEE-3D76297C59A8}" destId="{3463EBCA-5F34-483A-B30D-83BAB2E63C2C}" srcOrd="0" destOrd="0" parTransId="{BBB984AF-CD1B-4D8E-B9B9-BDA5637B5134}" sibTransId="{3BCA6BE0-3032-4F3B-8F56-C0F8B55639B8}"/>
    <dgm:cxn modelId="{362E2AE1-C05B-437E-BAB7-AB787DDA106F}" type="presOf" srcId="{335E9EF7-4F28-4C03-BBEE-3D76297C59A8}" destId="{A34098C4-E85E-413A-ACCE-2C8EEF389F63}" srcOrd="0" destOrd="0" presId="urn:microsoft.com/office/officeart/2005/8/layout/chevron2"/>
    <dgm:cxn modelId="{7990C460-40AF-4827-81F2-FE0367E6C762}" srcId="{3463EBCA-5F34-483A-B30D-83BAB2E63C2C}" destId="{09C398D7-7B37-47A3-9756-4CB27B962EFB}" srcOrd="0" destOrd="0" parTransId="{160ADDA4-94E9-40B3-B23B-E88167D05C2D}" sibTransId="{B2872217-500F-430F-8969-B8E3E721E586}"/>
    <dgm:cxn modelId="{2C4D5247-9230-46EE-B486-83B71454ADC0}" type="presOf" srcId="{09C398D7-7B37-47A3-9756-4CB27B962EFB}" destId="{881F9AEE-FD57-4DE7-BA41-9B7AF688751E}" srcOrd="0" destOrd="0" presId="urn:microsoft.com/office/officeart/2005/8/layout/chevron2"/>
    <dgm:cxn modelId="{B475A135-7C6E-4EC8-A0D2-55C7B706B26F}" type="presOf" srcId="{3463EBCA-5F34-483A-B30D-83BAB2E63C2C}" destId="{29929A4B-F58D-4982-9A97-2E68826581E7}" srcOrd="0" destOrd="0" presId="urn:microsoft.com/office/officeart/2005/8/layout/chevron2"/>
    <dgm:cxn modelId="{E9168564-10DE-4B67-AE93-5E37DFECB62D}" type="presParOf" srcId="{A34098C4-E85E-413A-ACCE-2C8EEF389F63}" destId="{60EA322D-3605-4AF9-B9E1-A416424464D8}" srcOrd="0" destOrd="0" presId="urn:microsoft.com/office/officeart/2005/8/layout/chevron2"/>
    <dgm:cxn modelId="{51E320B6-2B54-4BA9-9FE2-69902E54E6DD}" type="presParOf" srcId="{60EA322D-3605-4AF9-B9E1-A416424464D8}" destId="{29929A4B-F58D-4982-9A97-2E68826581E7}" srcOrd="0" destOrd="0" presId="urn:microsoft.com/office/officeart/2005/8/layout/chevron2"/>
    <dgm:cxn modelId="{9E4ECB67-FE6C-4EBF-9398-A19066BD1BC5}" type="presParOf" srcId="{60EA322D-3605-4AF9-B9E1-A416424464D8}" destId="{881F9AEE-FD57-4DE7-BA41-9B7AF688751E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1D4DF1-4279-4374-8560-E502BAC74A8B}" type="datetimeFigureOut">
              <a:rPr lang="cs-CZ" smtClean="0"/>
              <a:pPr/>
              <a:t>15.6.2010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A04E6-D212-4366-B090-91445B3D37F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124568-0214-4298-9C37-5FFF3E380BFB}" type="datetimeFigureOut">
              <a:rPr lang="cs-CZ" smtClean="0"/>
              <a:pPr/>
              <a:t>15.6.2010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6E6FD-82B9-4DB5-B779-49EA39915D1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E6FD-82B9-4DB5-B779-49EA39915D1B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E6FD-82B9-4DB5-B779-49EA39915D1B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E6FD-82B9-4DB5-B779-49EA39915D1B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7FAE0-5F4C-42EA-A79A-47B0AD7BC40D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5AB3-43E6-4613-B9A0-DC09660566F5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3EEAF-35FA-4848-93A1-DD9F8CF07A54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728F1-6634-4A85-B350-35D495DBCD2C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540F-C335-4C81-981A-AAE807E332EE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5588-B284-4915-ADF9-F8624D48EB46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59EF-8A89-4F79-80FA-1C19D0C15BDE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C461C-A255-45E9-B7DB-7635E76413CD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E215-9A30-4DED-8549-9D499E41F2F2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382FA-9DF3-4276-AE19-D36CE862FCA6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26CD7-6656-441F-9F4B-E6A6085CC22D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6D4CC-4FD3-4F5D-BED5-A18BA3A21B06}" type="datetime1">
              <a:rPr lang="cs-CZ" smtClean="0"/>
              <a:pPr/>
              <a:t>15.6.2010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F8FD5-367D-4D11-BFBC-E9AA7E3F102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QuickStyle" Target="../diagrams/quickStyle3.xml"/><Relationship Id="rId18" Type="http://schemas.openxmlformats.org/officeDocument/2006/relationships/diagramColors" Target="../diagrams/colors4.xml"/><Relationship Id="rId26" Type="http://schemas.openxmlformats.org/officeDocument/2006/relationships/diagramColors" Target="../diagrams/colors6.xml"/><Relationship Id="rId3" Type="http://schemas.openxmlformats.org/officeDocument/2006/relationships/diagramData" Target="../diagrams/data1.xml"/><Relationship Id="rId21" Type="http://schemas.openxmlformats.org/officeDocument/2006/relationships/diagramQuickStyle" Target="../diagrams/quickStyle5.xml"/><Relationship Id="rId7" Type="http://schemas.openxmlformats.org/officeDocument/2006/relationships/diagramData" Target="../diagrams/data2.xml"/><Relationship Id="rId12" Type="http://schemas.openxmlformats.org/officeDocument/2006/relationships/diagramLayout" Target="../diagrams/layout3.xml"/><Relationship Id="rId17" Type="http://schemas.openxmlformats.org/officeDocument/2006/relationships/diagramQuickStyle" Target="../diagrams/quickStyle4.xml"/><Relationship Id="rId25" Type="http://schemas.openxmlformats.org/officeDocument/2006/relationships/diagramQuickStyle" Target="../diagrams/quickStyle6.xml"/><Relationship Id="rId2" Type="http://schemas.openxmlformats.org/officeDocument/2006/relationships/image" Target="../media/image5.jpeg"/><Relationship Id="rId16" Type="http://schemas.openxmlformats.org/officeDocument/2006/relationships/diagramLayout" Target="../diagrams/layout4.xml"/><Relationship Id="rId20" Type="http://schemas.openxmlformats.org/officeDocument/2006/relationships/diagramLayout" Target="../diagrams/layout5.xml"/><Relationship Id="rId29" Type="http://schemas.openxmlformats.org/officeDocument/2006/relationships/diagramQuickStyle" Target="../diagrams/quickStyl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Data" Target="../diagrams/data3.xml"/><Relationship Id="rId24" Type="http://schemas.openxmlformats.org/officeDocument/2006/relationships/diagramLayout" Target="../diagrams/layout6.xml"/><Relationship Id="rId5" Type="http://schemas.openxmlformats.org/officeDocument/2006/relationships/diagramQuickStyle" Target="../diagrams/quickStyle1.xml"/><Relationship Id="rId15" Type="http://schemas.openxmlformats.org/officeDocument/2006/relationships/diagramData" Target="../diagrams/data4.xml"/><Relationship Id="rId23" Type="http://schemas.openxmlformats.org/officeDocument/2006/relationships/diagramData" Target="../diagrams/data6.xml"/><Relationship Id="rId28" Type="http://schemas.openxmlformats.org/officeDocument/2006/relationships/diagramLayout" Target="../diagrams/layout7.xml"/><Relationship Id="rId10" Type="http://schemas.openxmlformats.org/officeDocument/2006/relationships/diagramColors" Target="../diagrams/colors2.xml"/><Relationship Id="rId19" Type="http://schemas.openxmlformats.org/officeDocument/2006/relationships/diagramData" Target="../diagrams/data5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Relationship Id="rId14" Type="http://schemas.openxmlformats.org/officeDocument/2006/relationships/diagramColors" Target="../diagrams/colors3.xml"/><Relationship Id="rId22" Type="http://schemas.openxmlformats.org/officeDocument/2006/relationships/diagramColors" Target="../diagrams/colors5.xml"/><Relationship Id="rId27" Type="http://schemas.openxmlformats.org/officeDocument/2006/relationships/diagramData" Target="../diagrams/data7.xml"/><Relationship Id="rId30" Type="http://schemas.openxmlformats.org/officeDocument/2006/relationships/diagramColors" Target="../diagrams/colors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727203"/>
          </a:xfrm>
        </p:spPr>
        <p:txBody>
          <a:bodyPr>
            <a:noAutofit/>
          </a:bodyPr>
          <a:lstStyle/>
          <a:p>
            <a:r>
              <a:rPr lang="cs-CZ" sz="2800" dirty="0"/>
              <a:t>Masarykova univerzita</a:t>
            </a:r>
            <a:br>
              <a:rPr lang="cs-CZ" sz="2800" dirty="0"/>
            </a:br>
            <a:r>
              <a:rPr lang="cs-CZ" sz="2800" dirty="0"/>
              <a:t>Fakulta informatiky</a:t>
            </a: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dirty="0" smtClean="0"/>
              <a:t>Katedra počítačové grafiky a designu</a:t>
            </a:r>
            <a:endParaRPr lang="cs-CZ" sz="28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28728" y="4500570"/>
            <a:ext cx="6400800" cy="1752600"/>
          </a:xfrm>
        </p:spPr>
        <p:txBody>
          <a:bodyPr/>
          <a:lstStyle/>
          <a:p>
            <a:r>
              <a:rPr lang="cs-CZ" sz="3600" dirty="0">
                <a:solidFill>
                  <a:schemeClr val="tx1"/>
                </a:solidFill>
              </a:rPr>
              <a:t>Alternativní návrh českého pavilónu na výstavě EXPO </a:t>
            </a:r>
            <a:r>
              <a:rPr lang="cs-CZ" sz="3600" dirty="0" smtClean="0">
                <a:solidFill>
                  <a:schemeClr val="tx1"/>
                </a:solidFill>
              </a:rPr>
              <a:t>2010</a:t>
            </a:r>
          </a:p>
          <a:p>
            <a:r>
              <a:rPr lang="cs-CZ" sz="2400" dirty="0" smtClean="0">
                <a:solidFill>
                  <a:schemeClr val="tx1"/>
                </a:solidFill>
              </a:rPr>
              <a:t>Martin Florián</a:t>
            </a:r>
            <a:endParaRPr lang="cs-CZ" sz="2400" dirty="0">
              <a:solidFill>
                <a:schemeClr val="tx1"/>
              </a:solidFill>
            </a:endParaRPr>
          </a:p>
        </p:txBody>
      </p:sp>
      <p:pic>
        <p:nvPicPr>
          <p:cNvPr id="4" name="Obrázek 3" descr="logo_fi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2214554"/>
            <a:ext cx="2001198" cy="2001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 descr="30 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Interiér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Přízemní část pavilonu charakterizuje propojení s přírodou, tedy s vnitřním prostorem parku</a:t>
            </a:r>
          </a:p>
          <a:p>
            <a:r>
              <a:rPr lang="cs-CZ" dirty="0" smtClean="0"/>
              <a:t>Idylickou atmosféru dotváří úryvky z knih předních českých autorů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11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symbol pro obsah 7" descr="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071678"/>
            <a:ext cx="3977220" cy="2982915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12</a:t>
            </a:fld>
            <a:endParaRPr lang="cs-CZ"/>
          </a:p>
        </p:txBody>
      </p:sp>
      <p:pic>
        <p:nvPicPr>
          <p:cNvPr id="9" name="Obrázek 8" descr="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2071678"/>
            <a:ext cx="4024319" cy="3018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Jídelní kout s ochutnávkou tradičních českých jídel a nápojů </a:t>
            </a:r>
          </a:p>
          <a:p>
            <a:r>
              <a:rPr lang="cs-CZ" dirty="0" smtClean="0"/>
              <a:t>Nechybí pokrmy z hub či českých ryb. Doplňkem je i kritický pohled na českou kuchyni – UHO</a:t>
            </a:r>
          </a:p>
          <a:p>
            <a:r>
              <a:rPr lang="cs-CZ" dirty="0" smtClean="0"/>
              <a:t>České pivo a víno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Zástupný symbol pro obsah 8" descr="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14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Český průmysl symbolizuje obří autodráha s modely vozů tatra a škoda, od historických po současné</a:t>
            </a:r>
          </a:p>
          <a:p>
            <a:r>
              <a:rPr lang="cs-CZ" dirty="0" smtClean="0"/>
              <a:t>Návštěvník má </a:t>
            </a:r>
            <a:r>
              <a:rPr lang="fr-FR" dirty="0" smtClean="0"/>
              <a:t>možnost projet se v automobilu,</a:t>
            </a:r>
            <a:r>
              <a:rPr lang="cs-CZ" dirty="0" smtClean="0"/>
              <a:t> prohlédnout si jeho vnitřní vybavení</a:t>
            </a:r>
          </a:p>
          <a:p>
            <a:r>
              <a:rPr lang="cs-CZ" dirty="0" smtClean="0"/>
              <a:t>Informace jsou snadno přístupné na sloupech v podobě dotykových panelů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15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Plocha věnovaná sportu je využita k odreagování, zábavě a hrám. </a:t>
            </a:r>
          </a:p>
          <a:p>
            <a:r>
              <a:rPr lang="cs-CZ" dirty="0" smtClean="0"/>
              <a:t>Stolní fotbal a hokej zastupují dva sporty tolik spojované s Českou republikou. </a:t>
            </a:r>
          </a:p>
          <a:p>
            <a:r>
              <a:rPr lang="cs-CZ" dirty="0" smtClean="0"/>
              <a:t>Figurky hráčů nesou jména slavných osobností českého sportu</a:t>
            </a:r>
          </a:p>
          <a:p>
            <a:r>
              <a:rPr lang="cs-CZ" dirty="0" smtClean="0"/>
              <a:t>Na stěnu zde je promítán sestřih nejslavnějších okamžiků českých sportovců.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17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 descr="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18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/>
              <a:t>COR-</a:t>
            </a:r>
            <a:r>
              <a:rPr lang="cs-CZ" dirty="0" err="1" smtClean="0"/>
              <a:t>TENová</a:t>
            </a:r>
            <a:r>
              <a:rPr lang="cs-CZ" dirty="0" smtClean="0"/>
              <a:t> koule, jež obě patra propojuje, nese na svém plášti vyrytou polohu České republiky </a:t>
            </a:r>
          </a:p>
          <a:p>
            <a:r>
              <a:rPr lang="cs-CZ" dirty="0" smtClean="0"/>
              <a:t>Decentní vyobrazení země s jejími okolními státy, jež je zakomponováno do interiéru informuje o velikosti státu i o umístění velkých měst</a:t>
            </a:r>
          </a:p>
          <a:p>
            <a:r>
              <a:rPr lang="cs-CZ" dirty="0" smtClean="0"/>
              <a:t>Uvnitř se nachází kinosál, výtahy nebo sociální </a:t>
            </a:r>
            <a:r>
              <a:rPr lang="cs-CZ" dirty="0" smtClean="0"/>
              <a:t>zařízení</a:t>
            </a:r>
          </a:p>
          <a:p>
            <a:r>
              <a:rPr lang="cs-CZ" dirty="0" smtClean="0"/>
              <a:t>Návštěvníci mají možnost na kouli zanechat malůvku nebo podpis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19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786058"/>
            <a:ext cx="342902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Obrázek 10" descr="shanghai-expo-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5860"/>
            <a:ext cx="4929222" cy="3696917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EXPO 2010</a:t>
            </a:r>
            <a:endParaRPr lang="cs-CZ" b="1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2</a:t>
            </a:fld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0" y="121442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Hlavní téma: Lepší město - lepší život</a:t>
            </a:r>
            <a:endParaRPr lang="cs-CZ" sz="28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3857620" y="2143116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EXPO Logo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9058" y="521495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EXPO Maskot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" name="Zástupný symbol pro obsah 5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Vnitřní park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vložením modifikovaného českého lesa do jádra kompozice symbolizuji snahu o propojení přírody s městem</a:t>
            </a:r>
          </a:p>
          <a:p>
            <a:r>
              <a:rPr lang="cs-CZ" dirty="0" smtClean="0"/>
              <a:t>prostupování přírody náměstíčka do objektu a naopak</a:t>
            </a:r>
          </a:p>
          <a:p>
            <a:r>
              <a:rPr lang="cs-CZ" dirty="0" smtClean="0"/>
              <a:t>Park je vidět téměř ze všech částí pavilonu</a:t>
            </a:r>
          </a:p>
          <a:p>
            <a:r>
              <a:rPr lang="cs-CZ" dirty="0" smtClean="0"/>
              <a:t>Tvoří atmosféru klidu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21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 descr="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22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 descr="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23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Materiály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Beton tvoří základ dvoupatrové budovy</a:t>
            </a:r>
          </a:p>
          <a:p>
            <a:r>
              <a:rPr lang="cs-CZ" dirty="0" smtClean="0"/>
              <a:t>Skleněné prstence </a:t>
            </a:r>
            <a:r>
              <a:rPr lang="cs-CZ" dirty="0" smtClean="0"/>
              <a:t>vyrůstají </a:t>
            </a:r>
            <a:r>
              <a:rPr lang="cs-CZ" dirty="0" smtClean="0"/>
              <a:t>z betonu a </a:t>
            </a:r>
            <a:r>
              <a:rPr lang="cs-CZ" dirty="0" smtClean="0"/>
              <a:t>objímají </a:t>
            </a:r>
            <a:r>
              <a:rPr lang="cs-CZ" dirty="0" smtClean="0"/>
              <a:t>park</a:t>
            </a:r>
          </a:p>
          <a:p>
            <a:r>
              <a:rPr lang="cs-CZ" dirty="0" smtClean="0"/>
              <a:t>Do </a:t>
            </a:r>
            <a:r>
              <a:rPr lang="cs-CZ" dirty="0" smtClean="0"/>
              <a:t>všeho je </a:t>
            </a:r>
            <a:r>
              <a:rPr lang="cs-CZ" dirty="0" smtClean="0"/>
              <a:t>vsazená COR-</a:t>
            </a:r>
            <a:r>
              <a:rPr lang="cs-CZ" dirty="0" err="1" smtClean="0"/>
              <a:t>TENová</a:t>
            </a:r>
            <a:r>
              <a:rPr lang="cs-CZ" dirty="0" smtClean="0"/>
              <a:t> koule, dominanta viditelná z každé části </a:t>
            </a:r>
            <a:r>
              <a:rPr lang="cs-CZ" dirty="0" smtClean="0"/>
              <a:t>pavilonu</a:t>
            </a:r>
            <a:endParaRPr lang="cs-CZ" dirty="0"/>
          </a:p>
          <a:p>
            <a:r>
              <a:rPr lang="cs-CZ" dirty="0" smtClean="0"/>
              <a:t>Skleněné prstence vyrůstající z betonu a COR-</a:t>
            </a:r>
            <a:r>
              <a:rPr lang="cs-CZ" dirty="0" err="1" smtClean="0"/>
              <a:t>TENu</a:t>
            </a:r>
            <a:r>
              <a:rPr lang="cs-CZ" dirty="0" smtClean="0"/>
              <a:t> symbolizují poučení se z historie a přechod ze starého k novému</a:t>
            </a:r>
            <a:endParaRPr lang="cs-CZ" dirty="0" smtClean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24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 descr="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25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/>
              <a:t>Areál výstaviště</a:t>
            </a:r>
            <a:endParaRPr lang="cs-CZ" dirty="0"/>
          </a:p>
        </p:txBody>
      </p:sp>
      <p:pic>
        <p:nvPicPr>
          <p:cNvPr id="4" name="Zástupný symbol pro obsah 3" descr="mapa-arealu-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b="1" dirty="0"/>
              <a:t>Lokalizace českého pavilonu v rámci výstaviště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/>
              <a:t>Pavilon České Republiky </a:t>
            </a:r>
            <a:r>
              <a:rPr lang="cs-CZ" dirty="0" smtClean="0"/>
              <a:t>se nachází </a:t>
            </a:r>
            <a:r>
              <a:rPr lang="cs-CZ" dirty="0"/>
              <a:t>v sekci C pro evropské státy</a:t>
            </a:r>
            <a:r>
              <a:rPr lang="cs-CZ" dirty="0" smtClean="0"/>
              <a:t>.</a:t>
            </a:r>
          </a:p>
          <a:p>
            <a:r>
              <a:rPr lang="cs-CZ" dirty="0"/>
              <a:t>Areál protíná pěší trasa </a:t>
            </a:r>
            <a:r>
              <a:rPr lang="cs-CZ" dirty="0" err="1"/>
              <a:t>Walking</a:t>
            </a:r>
            <a:r>
              <a:rPr lang="cs-CZ" dirty="0"/>
              <a:t> </a:t>
            </a:r>
            <a:r>
              <a:rPr lang="cs-CZ" dirty="0" err="1"/>
              <a:t>Highway</a:t>
            </a:r>
            <a:r>
              <a:rPr lang="cs-CZ" dirty="0"/>
              <a:t>, jež je situována </a:t>
            </a:r>
            <a:r>
              <a:rPr lang="cs-CZ" dirty="0" smtClean="0"/>
              <a:t>v těsné </a:t>
            </a:r>
            <a:r>
              <a:rPr lang="cs-CZ" dirty="0"/>
              <a:t>blízkosti českého pavilonu</a:t>
            </a:r>
            <a:r>
              <a:rPr lang="cs-CZ" dirty="0" smtClean="0"/>
              <a:t>.</a:t>
            </a:r>
          </a:p>
          <a:p>
            <a:r>
              <a:rPr lang="cs-CZ" dirty="0"/>
              <a:t>Nedaleko se nalézá přístav, dálnice a 4 linky </a:t>
            </a:r>
            <a:r>
              <a:rPr lang="cs-CZ" dirty="0" smtClean="0"/>
              <a:t>metra</a:t>
            </a:r>
          </a:p>
          <a:p>
            <a:r>
              <a:rPr lang="pt-BR" dirty="0"/>
              <a:t>Zóna </a:t>
            </a:r>
            <a:r>
              <a:rPr lang="pt-BR" dirty="0" smtClean="0"/>
              <a:t>C10</a:t>
            </a:r>
            <a:r>
              <a:rPr lang="cs-CZ" dirty="0" smtClean="0"/>
              <a:t> </a:t>
            </a:r>
            <a:r>
              <a:rPr lang="cs-CZ" dirty="0"/>
              <a:t>zahrnuje též výstavní plochy Slovenska, Portugalska, Běloruska a států </a:t>
            </a:r>
            <a:r>
              <a:rPr lang="cs-CZ" dirty="0" smtClean="0"/>
              <a:t>sdružených ve </a:t>
            </a:r>
            <a:r>
              <a:rPr lang="cs-CZ" dirty="0"/>
              <a:t>dvou Evropských pavilonech</a:t>
            </a:r>
            <a:r>
              <a:rPr lang="cs-CZ" dirty="0" smtClean="0"/>
              <a:t>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b="1" dirty="0" smtClean="0"/>
              <a:t>Lokalizace českého pavilonu v rámci výstaviště</a:t>
            </a:r>
            <a:endParaRPr lang="cs-CZ" dirty="0"/>
          </a:p>
        </p:txBody>
      </p:sp>
      <p:pic>
        <p:nvPicPr>
          <p:cNvPr id="4" name="Zástupný symbol pro obsah 3" descr="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8560" y="1600200"/>
            <a:ext cx="6926878" cy="4525963"/>
          </a:xfrm>
        </p:spPr>
      </p:pic>
      <p:graphicFrame>
        <p:nvGraphicFramePr>
          <p:cNvPr id="5" name="Diagram 4"/>
          <p:cNvGraphicFramePr/>
          <p:nvPr/>
        </p:nvGraphicFramePr>
        <p:xfrm>
          <a:off x="1714480" y="2000240"/>
          <a:ext cx="221457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5072066" y="3714752"/>
          <a:ext cx="221457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5929322" y="2571744"/>
          <a:ext cx="221457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6929422" y="1714488"/>
          <a:ext cx="221457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4500562" y="5000636"/>
          <a:ext cx="221457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1071538" y="3929066"/>
          <a:ext cx="221457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1928794" y="5143512"/>
          <a:ext cx="221457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sp>
        <p:nvSpPr>
          <p:cNvPr id="12" name="Zástupný symbol pro číslo snímku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5</a:t>
            </a:fld>
            <a:endParaRPr lang="cs-CZ"/>
          </a:p>
        </p:txBody>
      </p:sp>
      <p:sp>
        <p:nvSpPr>
          <p:cNvPr id="13" name="Zástupný symbol pro zápatí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Motto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cs-CZ" i="1" dirty="0"/>
              <a:t>Není žádná minulost,</a:t>
            </a:r>
          </a:p>
          <a:p>
            <a:pPr algn="ctr">
              <a:buNone/>
            </a:pPr>
            <a:r>
              <a:rPr lang="cs-CZ" i="1" dirty="0"/>
              <a:t>po níž se lze ohlížet;</a:t>
            </a:r>
          </a:p>
          <a:p>
            <a:pPr algn="ctr">
              <a:buNone/>
            </a:pPr>
            <a:r>
              <a:rPr lang="cs-CZ" i="1" dirty="0"/>
              <a:t>je jen věčné nové,</a:t>
            </a:r>
          </a:p>
          <a:p>
            <a:pPr algn="ctr">
              <a:buNone/>
            </a:pPr>
            <a:r>
              <a:rPr lang="cs-CZ" i="1" dirty="0"/>
              <a:t>vyrůstající z bohatství prvků minulosti,</a:t>
            </a:r>
          </a:p>
          <a:p>
            <a:pPr algn="ctr">
              <a:buNone/>
            </a:pPr>
            <a:r>
              <a:rPr lang="cs-CZ" i="1" dirty="0"/>
              <a:t>smyslem skutečné touhy</a:t>
            </a:r>
          </a:p>
          <a:p>
            <a:pPr algn="ctr">
              <a:buNone/>
            </a:pPr>
            <a:r>
              <a:rPr lang="cs-CZ" i="1" dirty="0"/>
              <a:t>je stále vytvářet nové a </a:t>
            </a:r>
            <a:r>
              <a:rPr lang="cs-CZ" i="1" dirty="0" smtClean="0"/>
              <a:t>lepší.</a:t>
            </a:r>
            <a:endParaRPr lang="cs-CZ" i="1" dirty="0"/>
          </a:p>
          <a:p>
            <a:pPr algn="ctr">
              <a:buNone/>
            </a:pPr>
            <a:r>
              <a:rPr lang="cs-CZ" dirty="0" err="1" smtClean="0"/>
              <a:t>Johann</a:t>
            </a:r>
            <a:r>
              <a:rPr lang="cs-CZ" dirty="0" smtClean="0"/>
              <a:t> </a:t>
            </a:r>
            <a:r>
              <a:rPr lang="cs-CZ" dirty="0"/>
              <a:t>Wolfgang </a:t>
            </a:r>
            <a:r>
              <a:rPr lang="cs-CZ" dirty="0" err="1"/>
              <a:t>Goethe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Půdorys a konstrukce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Půdorysný organický tvar objektu silně kontrastuje s krabicovitými tvary klasických pavilónů. Na svou odlišnost upozorňuje nejen dvěma prstenci, ale především COR-</a:t>
            </a:r>
            <a:r>
              <a:rPr lang="cs-CZ" dirty="0" err="1" smtClean="0"/>
              <a:t>TENovou</a:t>
            </a:r>
            <a:r>
              <a:rPr lang="cs-CZ" dirty="0" smtClean="0"/>
              <a:t> koulí v nich zasazenou</a:t>
            </a:r>
          </a:p>
          <a:p>
            <a:r>
              <a:rPr lang="cs-CZ" dirty="0" smtClean="0"/>
              <a:t>Železobetonová konstrukce části prstence s dominantou COR-</a:t>
            </a:r>
            <a:r>
              <a:rPr lang="cs-CZ" dirty="0" err="1" smtClean="0"/>
              <a:t>TENové</a:t>
            </a:r>
            <a:r>
              <a:rPr lang="cs-CZ" dirty="0" smtClean="0"/>
              <a:t> koule zastupují doby dávno minulé</a:t>
            </a:r>
          </a:p>
          <a:p>
            <a:r>
              <a:rPr lang="cs-CZ" dirty="0" smtClean="0"/>
              <a:t>skleněná konstrukce, vyrůstající z masivní k zemi ukotvené betonové, působí lehce, jednoduše, průzračně, klidně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 descr="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Vstupní prostor pavilonu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Návštěvníci jsou do pavilonu lákáni soubojem několika šermířů ve středověkých brněních </a:t>
            </a:r>
            <a:r>
              <a:rPr lang="cs-CZ" dirty="0" smtClean="0"/>
              <a:t>s několika </a:t>
            </a:r>
            <a:r>
              <a:rPr lang="cs-CZ" dirty="0"/>
              <a:t>různými typy zbraní. Jedná se o ukázku české historie, úryvek středověkých dějin </a:t>
            </a:r>
            <a:r>
              <a:rPr lang="cs-CZ" dirty="0" smtClean="0"/>
              <a:t>přenesen před </a:t>
            </a:r>
            <a:r>
              <a:rPr lang="cs-CZ" dirty="0"/>
              <a:t>moderní pavilon ukazující republiku </a:t>
            </a:r>
            <a:r>
              <a:rPr lang="cs-CZ" dirty="0" smtClean="0"/>
              <a:t>současnosti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FD5-367D-4D11-BFBC-E9AA7E3F1022}" type="slidenum">
              <a:rPr lang="cs-CZ" smtClean="0"/>
              <a:pPr/>
              <a:t>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Alternativní návrh českého pavilónu na výstavě EXPO 2010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740</Words>
  <Application>Microsoft Office PowerPoint</Application>
  <PresentationFormat>Předvádění na obrazovce (4:3)</PresentationFormat>
  <Paragraphs>113</Paragraphs>
  <Slides>25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Motiv sady Office</vt:lpstr>
      <vt:lpstr>Masarykova univerzita Fakulta informatiky Katedra počítačové grafiky a designu</vt:lpstr>
      <vt:lpstr>EXPO 2010</vt:lpstr>
      <vt:lpstr>Areál výstaviště</vt:lpstr>
      <vt:lpstr>Lokalizace českého pavilonu v rámci výstaviště</vt:lpstr>
      <vt:lpstr>Lokalizace českého pavilonu v rámci výstaviště</vt:lpstr>
      <vt:lpstr>Motto</vt:lpstr>
      <vt:lpstr>Půdorys a konstrukce</vt:lpstr>
      <vt:lpstr>Snímek 8</vt:lpstr>
      <vt:lpstr>Vstupní prostor pavilonu</vt:lpstr>
      <vt:lpstr>Snímek 10</vt:lpstr>
      <vt:lpstr>Interiér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Vnitřní park</vt:lpstr>
      <vt:lpstr>Snímek 22</vt:lpstr>
      <vt:lpstr>Snímek 23</vt:lpstr>
      <vt:lpstr>Materiály</vt:lpstr>
      <vt:lpstr>Snímek 25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Masarykova univerzita Fakulta informatiky Katedra počítačové grafiky a designu</dc:title>
  <dc:creator>Ricky</dc:creator>
  <cp:lastModifiedBy>Ricky</cp:lastModifiedBy>
  <cp:revision>34</cp:revision>
  <dcterms:created xsi:type="dcterms:W3CDTF">2010-06-14T23:42:44Z</dcterms:created>
  <dcterms:modified xsi:type="dcterms:W3CDTF">2010-06-15T12:51:55Z</dcterms:modified>
</cp:coreProperties>
</file>