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24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17.5.2011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17.5.2011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17.5.2011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17.5.2011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17.5.2011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17.5.2011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17.5.2011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17.5.2011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17.5.2011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17.5.2011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17.5.2011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2481B-5154-415F-B752-558547769AA3}" type="datetimeFigureOut">
              <a:rPr lang="cs-CZ" smtClean="0"/>
              <a:pPr/>
              <a:t>17.5.2011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DHCP server</a:t>
            </a:r>
            <a:endParaRPr lang="en-US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800" b="1" dirty="0" smtClean="0"/>
              <a:t>Dynamic Host Configuration Protocol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DHCP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Automatická konfigurace parametrů sítě</a:t>
            </a:r>
          </a:p>
          <a:p>
            <a:pPr lvl="1"/>
            <a:r>
              <a:rPr lang="cs-CZ" dirty="0" smtClean="0"/>
              <a:t>IP adresa</a:t>
            </a:r>
          </a:p>
          <a:p>
            <a:pPr lvl="1"/>
            <a:r>
              <a:rPr lang="cs-CZ" dirty="0" smtClean="0"/>
              <a:t>Maska</a:t>
            </a:r>
          </a:p>
          <a:p>
            <a:pPr lvl="1"/>
            <a:r>
              <a:rPr lang="cs-CZ" dirty="0" err="1" smtClean="0"/>
              <a:t>Gateway</a:t>
            </a:r>
            <a:endParaRPr lang="cs-CZ" dirty="0" smtClean="0"/>
          </a:p>
          <a:p>
            <a:pPr lvl="1"/>
            <a:endParaRPr lang="cs-CZ" dirty="0"/>
          </a:p>
          <a:p>
            <a:r>
              <a:rPr lang="cs-CZ" dirty="0" err="1" smtClean="0"/>
              <a:t>Ipconfig</a:t>
            </a:r>
            <a:r>
              <a:rPr lang="cs-CZ" dirty="0" smtClean="0"/>
              <a:t> /</a:t>
            </a:r>
            <a:r>
              <a:rPr lang="cs-CZ" dirty="0" err="1" smtClean="0"/>
              <a:t>release</a:t>
            </a:r>
            <a:r>
              <a:rPr lang="cs-CZ" dirty="0" smtClean="0"/>
              <a:t> </a:t>
            </a:r>
          </a:p>
          <a:p>
            <a:r>
              <a:rPr lang="cs-CZ" dirty="0" err="1" smtClean="0"/>
              <a:t>Ipconfig</a:t>
            </a:r>
            <a:r>
              <a:rPr lang="cs-CZ" dirty="0" smtClean="0"/>
              <a:t> /</a:t>
            </a:r>
            <a:r>
              <a:rPr lang="cs-CZ" dirty="0" err="1" smtClean="0"/>
              <a:t>renew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MS DHCP Server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Je to role (DHCP server)</a:t>
            </a:r>
          </a:p>
          <a:p>
            <a:r>
              <a:rPr lang="cs-CZ" dirty="0" err="1"/>
              <a:t>Scope</a:t>
            </a:r>
            <a:r>
              <a:rPr lang="cs-CZ" dirty="0"/>
              <a:t> – rozsah přidělovaných IP adres</a:t>
            </a:r>
          </a:p>
          <a:p>
            <a:pPr lvl="1"/>
            <a:r>
              <a:rPr lang="cs-CZ" dirty="0" err="1" smtClean="0"/>
              <a:t>Global</a:t>
            </a:r>
            <a:r>
              <a:rPr lang="cs-CZ" dirty="0" smtClean="0"/>
              <a:t> – např. DNS server</a:t>
            </a:r>
          </a:p>
          <a:p>
            <a:pPr lvl="1"/>
            <a:r>
              <a:rPr lang="cs-CZ" dirty="0" err="1" smtClean="0"/>
              <a:t>Scope</a:t>
            </a:r>
            <a:endParaRPr lang="cs-CZ" dirty="0" smtClean="0"/>
          </a:p>
          <a:p>
            <a:r>
              <a:rPr lang="cs-CZ" dirty="0" err="1" smtClean="0"/>
              <a:t>Lease</a:t>
            </a:r>
            <a:r>
              <a:rPr lang="cs-CZ" dirty="0" smtClean="0"/>
              <a:t> (</a:t>
            </a:r>
            <a:r>
              <a:rPr lang="cs-CZ" dirty="0" err="1" smtClean="0"/>
              <a:t>wired</a:t>
            </a:r>
            <a:r>
              <a:rPr lang="cs-CZ" dirty="0" smtClean="0"/>
              <a:t>, </a:t>
            </a:r>
            <a:r>
              <a:rPr lang="cs-CZ" dirty="0" err="1" smtClean="0"/>
              <a:t>wireless</a:t>
            </a:r>
            <a:r>
              <a:rPr lang="cs-CZ" dirty="0" smtClean="0"/>
              <a:t>)</a:t>
            </a:r>
          </a:p>
          <a:p>
            <a:r>
              <a:rPr lang="cs-CZ" dirty="0" smtClean="0"/>
              <a:t>DHCPv6</a:t>
            </a:r>
          </a:p>
          <a:p>
            <a:pPr lvl="1"/>
            <a:r>
              <a:rPr lang="cs-CZ" dirty="0" err="1" smtClean="0"/>
              <a:t>Stateless</a:t>
            </a:r>
            <a:r>
              <a:rPr lang="cs-CZ" dirty="0" smtClean="0"/>
              <a:t> – IP adresa např. z </a:t>
            </a:r>
            <a:r>
              <a:rPr lang="cs-CZ" dirty="0" err="1" smtClean="0"/>
              <a:t>routeru</a:t>
            </a:r>
            <a:endParaRPr lang="cs-CZ" dirty="0"/>
          </a:p>
          <a:p>
            <a:pPr lvl="1"/>
            <a:r>
              <a:rPr lang="cs-CZ" dirty="0" err="1" smtClean="0"/>
              <a:t>Stateful</a:t>
            </a:r>
            <a:endParaRPr lang="cs-CZ" dirty="0"/>
          </a:p>
          <a:p>
            <a:pPr marL="457200" lvl="1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280916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MS DHCP server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Reservations</a:t>
            </a:r>
            <a:r>
              <a:rPr lang="cs-CZ" dirty="0" smtClean="0"/>
              <a:t> – pevné spojení MAC a IP adres</a:t>
            </a:r>
          </a:p>
          <a:p>
            <a:pPr lvl="1"/>
            <a:r>
              <a:rPr lang="cs-CZ" dirty="0" smtClean="0"/>
              <a:t>Počítač s definovanou MAC adresou dostane vždy stejnou IP adresu</a:t>
            </a:r>
          </a:p>
          <a:p>
            <a:r>
              <a:rPr lang="cs-CZ" dirty="0" err="1" smtClean="0"/>
              <a:t>Exclusions</a:t>
            </a:r>
            <a:endParaRPr lang="cs-CZ" dirty="0" smtClean="0"/>
          </a:p>
          <a:p>
            <a:r>
              <a:rPr lang="cs-CZ" dirty="0" err="1" smtClean="0"/>
              <a:t>Scope</a:t>
            </a:r>
            <a:r>
              <a:rPr lang="cs-CZ" dirty="0" smtClean="0"/>
              <a:t> </a:t>
            </a:r>
            <a:r>
              <a:rPr lang="cs-CZ" dirty="0" err="1" smtClean="0"/>
              <a:t>options</a:t>
            </a:r>
            <a:r>
              <a:rPr lang="cs-CZ" dirty="0" smtClean="0"/>
              <a:t> – další parametry pro klienty</a:t>
            </a:r>
          </a:p>
          <a:p>
            <a:pPr lvl="1"/>
            <a:r>
              <a:rPr lang="cs-CZ" dirty="0" smtClean="0"/>
              <a:t>Seznam DNS serverů</a:t>
            </a:r>
          </a:p>
          <a:p>
            <a:pPr lvl="1"/>
            <a:r>
              <a:rPr lang="cs-CZ" dirty="0" smtClean="0"/>
              <a:t>Adresa </a:t>
            </a:r>
            <a:r>
              <a:rPr lang="cs-CZ" dirty="0" err="1" smtClean="0"/>
              <a:t>boot</a:t>
            </a:r>
            <a:r>
              <a:rPr lang="cs-CZ" dirty="0" smtClean="0"/>
              <a:t> serveru – automatizované instalace</a:t>
            </a:r>
          </a:p>
          <a:p>
            <a:r>
              <a:rPr lang="cs-CZ" dirty="0" smtClean="0"/>
              <a:t>Integrace s AD </a:t>
            </a:r>
            <a:r>
              <a:rPr lang="cs-CZ" smtClean="0"/>
              <a:t>(autorizace)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104</Words>
  <Application>Microsoft Office PowerPoint</Application>
  <PresentationFormat>Předvádění na obrazovce (4:3)</PresentationFormat>
  <Paragraphs>27</Paragraphs>
  <Slides>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5" baseType="lpstr">
      <vt:lpstr>Motiv sady Office</vt:lpstr>
      <vt:lpstr>DHCP server</vt:lpstr>
      <vt:lpstr>DHCP</vt:lpstr>
      <vt:lpstr>MS DHCP Server</vt:lpstr>
      <vt:lpstr>MS DHCP server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DHCP server</dc:title>
  <dc:creator>Ave</dc:creator>
  <cp:lastModifiedBy>Jakub Dobrovolný</cp:lastModifiedBy>
  <cp:revision>6</cp:revision>
  <dcterms:created xsi:type="dcterms:W3CDTF">2011-05-17T07:10:33Z</dcterms:created>
  <dcterms:modified xsi:type="dcterms:W3CDTF">2011-05-17T07:53:25Z</dcterms:modified>
</cp:coreProperties>
</file>