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Hyper-V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Server </a:t>
            </a:r>
            <a:r>
              <a:rPr lang="cs-CZ" dirty="0" err="1" smtClean="0"/>
              <a:t>virtualization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Virtualizace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Současné provozování více operačních systémů na jednom hardwaru</a:t>
            </a:r>
          </a:p>
          <a:p>
            <a:r>
              <a:rPr lang="cs-CZ" sz="2400" dirty="0" smtClean="0"/>
              <a:t>Konsolidace serverů</a:t>
            </a:r>
          </a:p>
          <a:p>
            <a:pPr lvl="1"/>
            <a:r>
              <a:rPr lang="cs-CZ" sz="2000" dirty="0" smtClean="0"/>
              <a:t>Jedna funkce = jeden operační systém</a:t>
            </a:r>
          </a:p>
          <a:p>
            <a:pPr lvl="1"/>
            <a:r>
              <a:rPr lang="cs-CZ" sz="2000" dirty="0" smtClean="0"/>
              <a:t>Zvýšení využití HW (možnost vlastnit méně serverů, šetření nákladů za elektřinu a chlazení)</a:t>
            </a:r>
          </a:p>
          <a:p>
            <a:r>
              <a:rPr lang="cs-CZ" sz="2400" dirty="0" smtClean="0"/>
              <a:t>Flexibilita </a:t>
            </a:r>
            <a:r>
              <a:rPr lang="cs-CZ" sz="2400" dirty="0" smtClean="0"/>
              <a:t>–</a:t>
            </a:r>
            <a:r>
              <a:rPr lang="cs-CZ" sz="2400" dirty="0" smtClean="0"/>
              <a:t> Rychlé vytváření, rušení a modifikace VM</a:t>
            </a:r>
          </a:p>
          <a:p>
            <a:r>
              <a:rPr lang="cs-CZ" sz="2400" dirty="0" smtClean="0"/>
              <a:t>Portabilita – Možnost snadno přenášet VM mezi různým hardwarem (využitelné i pro </a:t>
            </a:r>
            <a:r>
              <a:rPr lang="cs-CZ" sz="2400" dirty="0" err="1" smtClean="0"/>
              <a:t>disaster</a:t>
            </a:r>
            <a:r>
              <a:rPr lang="cs-CZ" sz="2400" dirty="0" smtClean="0"/>
              <a:t> </a:t>
            </a:r>
            <a:r>
              <a:rPr lang="cs-CZ" sz="2400" dirty="0" err="1" smtClean="0"/>
              <a:t>recovery</a:t>
            </a:r>
            <a:r>
              <a:rPr lang="cs-CZ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Microsoft Hyper-V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Parametry VM se ukládají v XML souborech</a:t>
            </a:r>
          </a:p>
          <a:p>
            <a:r>
              <a:rPr lang="cs-CZ" sz="2400" dirty="0" smtClean="0"/>
              <a:t>Virtuální sítě – možnost VM propojovat do libovolných sítí aniž by byla potřeba kabeláž nebo aktivní prvky</a:t>
            </a:r>
          </a:p>
          <a:p>
            <a:r>
              <a:rPr lang="cs-CZ" sz="2400" dirty="0" smtClean="0"/>
              <a:t>Fixní/dynamicky rostoucí/dedikované disky</a:t>
            </a:r>
          </a:p>
          <a:p>
            <a:pPr lvl="1"/>
            <a:r>
              <a:rPr lang="cs-CZ" sz="2000" dirty="0" smtClean="0"/>
              <a:t>Každý disk je reprezentovaný VHD souborem</a:t>
            </a:r>
          </a:p>
          <a:p>
            <a:pPr lvl="1"/>
            <a:r>
              <a:rPr lang="cs-CZ" sz="2000" dirty="0" smtClean="0"/>
              <a:t>S fixními se rychleji pracuje, dynamicky rostoucí disky zase šetří místo (uvnitř VM disk vypadá větší než opravdu je)</a:t>
            </a:r>
          </a:p>
          <a:p>
            <a:r>
              <a:rPr lang="cs-CZ" sz="2400" dirty="0" smtClean="0"/>
              <a:t>Dynamická paměť</a:t>
            </a:r>
          </a:p>
          <a:p>
            <a:r>
              <a:rPr lang="cs-CZ" sz="2400" dirty="0" smtClean="0"/>
              <a:t>Live </a:t>
            </a:r>
            <a:r>
              <a:rPr lang="cs-CZ" sz="2400" dirty="0" err="1" smtClean="0"/>
              <a:t>Migration</a:t>
            </a:r>
            <a:r>
              <a:rPr lang="cs-CZ" sz="2400" dirty="0" smtClean="0"/>
              <a:t> – převod VM mezi dvěma různými hostiteli bez výpadku</a:t>
            </a:r>
          </a:p>
          <a:p>
            <a:r>
              <a:rPr lang="cs-CZ" sz="2400" dirty="0" err="1" smtClean="0"/>
              <a:t>Snapshoty</a:t>
            </a:r>
            <a:r>
              <a:rPr lang="cs-CZ" sz="2400" dirty="0" smtClean="0"/>
              <a:t> – Uložení stavu VM v čase; vhodné pro testování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Hyper-V</a:t>
            </a:r>
            <a:endParaRPr lang="en-US" dirty="0"/>
          </a:p>
        </p:txBody>
      </p:sp>
      <p:pic>
        <p:nvPicPr>
          <p:cNvPr id="6" name="Zástupný symbol pro obsah 5" descr="HyperV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230928"/>
            <a:ext cx="6350269" cy="536642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143</Words>
  <Application>Microsoft Office PowerPoint</Application>
  <PresentationFormat>Předvádění na obrazovce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Hyper-V</vt:lpstr>
      <vt:lpstr>Virtualizace</vt:lpstr>
      <vt:lpstr>Microsoft Hyper-V</vt:lpstr>
      <vt:lpstr>Hyper-V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Hyper-V</dc:title>
  <dc:creator>Ave</dc:creator>
  <cp:lastModifiedBy>Vít Bukač</cp:lastModifiedBy>
  <cp:revision>17</cp:revision>
  <dcterms:created xsi:type="dcterms:W3CDTF">2011-05-17T07:24:45Z</dcterms:created>
  <dcterms:modified xsi:type="dcterms:W3CDTF">2011-05-17T07:48:35Z</dcterms:modified>
</cp:coreProperties>
</file>