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tiff" ContentType="image/tif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sldIdLst>
    <p:sldId id="256" r:id="rId2"/>
    <p:sldId id="257" r:id="rId3"/>
    <p:sldId id="263" r:id="rId4"/>
    <p:sldId id="264" r:id="rId5"/>
    <p:sldId id="265" r:id="rId6"/>
    <p:sldId id="258" r:id="rId7"/>
    <p:sldId id="261" r:id="rId8"/>
    <p:sldId id="260" r:id="rId9"/>
    <p:sldId id="266" r:id="rId10"/>
    <p:sldId id="259" r:id="rId1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5" d="100"/>
          <a:sy n="85" d="100"/>
        </p:scale>
        <p:origin x="-84" y="-1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1839CD10-D56B-4AD8-909B-ADC20951618E}" type="datetimeFigureOut">
              <a:rPr lang="cs-CZ" smtClean="0"/>
              <a:pPr/>
              <a:t>24.2.2012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nice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nice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nice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á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á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á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9D1E55E7-9671-4640-9D69-421CD399129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39CD10-D56B-4AD8-909B-ADC20951618E}" type="datetimeFigureOut">
              <a:rPr lang="cs-CZ" smtClean="0"/>
              <a:pPr/>
              <a:t>24.2.2012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E55E7-9671-4640-9D69-421CD399129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39CD10-D56B-4AD8-909B-ADC20951618E}" type="datetimeFigureOut">
              <a:rPr lang="cs-CZ" smtClean="0"/>
              <a:pPr/>
              <a:t>24.2.2012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E55E7-9671-4640-9D69-421CD399129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839CD10-D56B-4AD8-909B-ADC20951618E}" type="datetimeFigureOut">
              <a:rPr lang="cs-CZ" smtClean="0"/>
              <a:pPr/>
              <a:t>24.2.2012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9D1E55E7-9671-4640-9D69-421CD399129B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1839CD10-D56B-4AD8-909B-ADC20951618E}" type="datetimeFigureOut">
              <a:rPr lang="cs-CZ" smtClean="0"/>
              <a:pPr/>
              <a:t>24.2.2012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nice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nice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á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á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á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nice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9D1E55E7-9671-4640-9D69-421CD399129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39CD10-D56B-4AD8-909B-ADC20951618E}" type="datetimeFigureOut">
              <a:rPr lang="cs-CZ" smtClean="0"/>
              <a:pPr/>
              <a:t>24.2.2012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E55E7-9671-4640-9D69-421CD399129B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39CD10-D56B-4AD8-909B-ADC20951618E}" type="datetimeFigureOut">
              <a:rPr lang="cs-CZ" smtClean="0"/>
              <a:pPr/>
              <a:t>24.2.2012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E55E7-9671-4640-9D69-421CD399129B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839CD10-D56B-4AD8-909B-ADC20951618E}" type="datetimeFigureOut">
              <a:rPr lang="cs-CZ" smtClean="0"/>
              <a:pPr/>
              <a:t>24.2.2012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9D1E55E7-9671-4640-9D69-421CD399129B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39CD10-D56B-4AD8-909B-ADC20951618E}" type="datetimeFigureOut">
              <a:rPr lang="cs-CZ" smtClean="0"/>
              <a:pPr/>
              <a:t>24.2.2012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E55E7-9671-4640-9D69-421CD399129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839CD10-D56B-4AD8-909B-ADC20951618E}" type="datetimeFigureOut">
              <a:rPr lang="cs-CZ" smtClean="0"/>
              <a:pPr/>
              <a:t>24.2.2012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9D1E55E7-9671-4640-9D69-421CD399129B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á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nice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nice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nice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839CD10-D56B-4AD8-909B-ADC20951618E}" type="datetimeFigureOut">
              <a:rPr lang="cs-CZ" smtClean="0"/>
              <a:pPr/>
              <a:t>24.2.2012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9D1E55E7-9671-4640-9D69-421CD399129B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1839CD10-D56B-4AD8-909B-ADC20951618E}" type="datetimeFigureOut">
              <a:rPr lang="cs-CZ" smtClean="0"/>
              <a:pPr/>
              <a:t>24.2.2012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á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9D1E55E7-9671-4640-9D69-421CD399129B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if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PV180 – Projekt ze sociální informatiky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Jaromír Plhák</a:t>
            </a:r>
            <a:endParaRPr lang="cs-CZ" dirty="0"/>
          </a:p>
        </p:txBody>
      </p:sp>
      <p:pic>
        <p:nvPicPr>
          <p:cNvPr id="2050" name="Picture 2" descr="G:\!OP_VpK_Socialni_informatika\!Dokumenty\Loga\plna-verze\OPVK_MU_rgb.t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854200" y="260648"/>
            <a:ext cx="6135688" cy="11731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892218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Cíl dnešní hodiny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Domluvit se na tématech</a:t>
            </a:r>
          </a:p>
          <a:p>
            <a:r>
              <a:rPr lang="cs-CZ" dirty="0" smtClean="0"/>
              <a:t>Podrobněji si specifikovat zvolená témata</a:t>
            </a:r>
          </a:p>
          <a:p>
            <a:r>
              <a:rPr lang="cs-CZ" dirty="0"/>
              <a:t>D</a:t>
            </a:r>
            <a:r>
              <a:rPr lang="cs-CZ" dirty="0" smtClean="0"/>
              <a:t>omluvit vhodný rozsah</a:t>
            </a:r>
          </a:p>
          <a:p>
            <a:r>
              <a:rPr lang="cs-CZ" dirty="0" smtClean="0"/>
              <a:t>Domluvit rozvrhové možnosti</a:t>
            </a:r>
          </a:p>
          <a:p>
            <a:pPr lvl="1"/>
            <a:r>
              <a:rPr lang="cs-CZ" dirty="0" smtClean="0"/>
              <a:t>Kdy proběhnou vnitro semestrální prezentace</a:t>
            </a:r>
          </a:p>
          <a:p>
            <a:pPr lvl="1"/>
            <a:r>
              <a:rPr lang="cs-CZ" dirty="0" smtClean="0"/>
              <a:t>Kdy proběhnou závěrečné prezentace</a:t>
            </a:r>
          </a:p>
          <a:p>
            <a:r>
              <a:rPr lang="cs-CZ" dirty="0" smtClean="0"/>
              <a:t>Prosba o připomínky </a:t>
            </a:r>
            <a:r>
              <a:rPr lang="cs-CZ" smtClean="0"/>
              <a:t>k výuce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098984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Cíle předmětu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Vytvořit projekt</a:t>
            </a:r>
          </a:p>
          <a:p>
            <a:pPr lvl="1"/>
            <a:r>
              <a:rPr lang="cs-CZ" dirty="0" smtClean="0"/>
              <a:t>Analýza problému a návrh řešení</a:t>
            </a:r>
          </a:p>
          <a:p>
            <a:pPr lvl="1"/>
            <a:r>
              <a:rPr lang="cs-CZ" dirty="0" smtClean="0"/>
              <a:t>Vytvoření funkční aplikace</a:t>
            </a:r>
          </a:p>
          <a:p>
            <a:pPr lvl="1"/>
            <a:r>
              <a:rPr lang="cs-CZ" dirty="0" smtClean="0"/>
              <a:t>Semestrální práce z oblasti sociální informatiky</a:t>
            </a:r>
          </a:p>
        </p:txBody>
      </p:sp>
      <p:pic>
        <p:nvPicPr>
          <p:cNvPr id="1026" name="Picture 2" descr="G:\!OP_VpK_Projekt_ze_sociální_informatiky\img\projekt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051720" y="3742637"/>
            <a:ext cx="3707735" cy="2780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6334202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Analýza problému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Návrh a popis </a:t>
            </a:r>
            <a:r>
              <a:rPr lang="cs-CZ" dirty="0" smtClean="0"/>
              <a:t>funkcionality (DFD)</a:t>
            </a:r>
          </a:p>
          <a:p>
            <a:r>
              <a:rPr lang="cs-CZ" dirty="0" smtClean="0"/>
              <a:t>Návrh datové struktury systému (ERD)</a:t>
            </a:r>
          </a:p>
          <a:p>
            <a:r>
              <a:rPr lang="cs-CZ" dirty="0" smtClean="0"/>
              <a:t>Návrh uživatelského rozhraní systému</a:t>
            </a:r>
          </a:p>
          <a:p>
            <a:r>
              <a:rPr lang="cs-CZ" dirty="0" smtClean="0"/>
              <a:t>Případně kombinace předchozího</a:t>
            </a:r>
          </a:p>
          <a:p>
            <a:r>
              <a:rPr lang="cs-CZ" dirty="0" smtClean="0"/>
              <a:t>Rozsah dle komplexnosti systému</a:t>
            </a:r>
          </a:p>
          <a:p>
            <a:pPr lvl="1"/>
            <a:r>
              <a:rPr lang="cs-CZ" dirty="0" smtClean="0"/>
              <a:t>Text obsahující diagramy</a:t>
            </a:r>
          </a:p>
          <a:p>
            <a:pPr lvl="1"/>
            <a:r>
              <a:rPr lang="cs-CZ" dirty="0" smtClean="0"/>
              <a:t>Úvod, popis a zdůvodnění vytvořených diagramů</a:t>
            </a:r>
          </a:p>
          <a:p>
            <a:r>
              <a:rPr lang="cs-CZ" dirty="0" smtClean="0"/>
              <a:t>Důraz kladen na kvalitu návrhu a zdůvodnění</a:t>
            </a:r>
          </a:p>
        </p:txBody>
      </p:sp>
    </p:spTree>
    <p:extLst>
      <p:ext uri="{BB962C8B-B14F-4D97-AF65-F5344CB8AC3E}">
        <p14:creationId xmlns:p14="http://schemas.microsoft.com/office/powerpoint/2010/main" xmlns="" val="41701832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Funkční aplikace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Vytvoření funkční aplikace z oblasti sociální informatiky</a:t>
            </a:r>
          </a:p>
          <a:p>
            <a:r>
              <a:rPr lang="cs-CZ" dirty="0" smtClean="0"/>
              <a:t>Rozsah cca 1000 řádků kódu, ale možno i více</a:t>
            </a:r>
          </a:p>
          <a:p>
            <a:r>
              <a:rPr lang="cs-CZ" dirty="0" smtClean="0"/>
              <a:t>Kvalitní dokumentace</a:t>
            </a:r>
          </a:p>
          <a:p>
            <a:pPr lvl="1"/>
            <a:r>
              <a:rPr lang="cs-CZ" dirty="0" smtClean="0"/>
              <a:t>Uživatelský manuál</a:t>
            </a:r>
          </a:p>
          <a:p>
            <a:r>
              <a:rPr lang="cs-CZ" dirty="0"/>
              <a:t>Raději splnitelné a zajímavé než </a:t>
            </a:r>
            <a:r>
              <a:rPr lang="cs-CZ" dirty="0" smtClean="0"/>
              <a:t>ambiciózní</a:t>
            </a:r>
          </a:p>
          <a:p>
            <a:r>
              <a:rPr lang="cs-CZ" dirty="0" smtClean="0"/>
              <a:t>Důraz kladen na vytvořenou aplikaci a dokumentaci</a:t>
            </a:r>
          </a:p>
        </p:txBody>
      </p:sp>
    </p:spTree>
    <p:extLst>
      <p:ext uri="{BB962C8B-B14F-4D97-AF65-F5344CB8AC3E}">
        <p14:creationId xmlns:p14="http://schemas.microsoft.com/office/powerpoint/2010/main" xmlns="" val="2630182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Semestrální práce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Rozsah minimálně 15 normostran</a:t>
            </a:r>
          </a:p>
          <a:p>
            <a:r>
              <a:rPr lang="cs-CZ" dirty="0" smtClean="0"/>
              <a:t>Nové informace o dané problematice</a:t>
            </a:r>
          </a:p>
          <a:p>
            <a:pPr lvl="1"/>
            <a:r>
              <a:rPr lang="cs-CZ" dirty="0" smtClean="0"/>
              <a:t>Analýza problematiky</a:t>
            </a:r>
          </a:p>
          <a:p>
            <a:pPr lvl="1"/>
            <a:r>
              <a:rPr lang="cs-CZ" dirty="0" smtClean="0"/>
              <a:t>Nápady na zvýšení efektivity</a:t>
            </a:r>
          </a:p>
          <a:p>
            <a:pPr lvl="2"/>
            <a:r>
              <a:rPr lang="cs-CZ" dirty="0" smtClean="0"/>
              <a:t>Informační systém</a:t>
            </a:r>
          </a:p>
          <a:p>
            <a:pPr lvl="2"/>
            <a:r>
              <a:rPr lang="cs-CZ" dirty="0" smtClean="0"/>
              <a:t>Nové způsoby ve zpracování (předávání) informací</a:t>
            </a:r>
          </a:p>
          <a:p>
            <a:pPr lvl="1"/>
            <a:r>
              <a:rPr lang="cs-CZ" dirty="0" smtClean="0"/>
              <a:t>Hypotéza</a:t>
            </a:r>
          </a:p>
          <a:p>
            <a:pPr lvl="2"/>
            <a:r>
              <a:rPr lang="cs-CZ" dirty="0" smtClean="0"/>
              <a:t>Dotazník, anketa</a:t>
            </a:r>
          </a:p>
          <a:p>
            <a:r>
              <a:rPr lang="cs-CZ" dirty="0" smtClean="0"/>
              <a:t>Důraz kladen na kvalitu textu, citací, analýzy a nápadů</a:t>
            </a:r>
          </a:p>
        </p:txBody>
      </p:sp>
    </p:spTree>
    <p:extLst>
      <p:ext uri="{BB962C8B-B14F-4D97-AF65-F5344CB8AC3E}">
        <p14:creationId xmlns:p14="http://schemas.microsoft.com/office/powerpoint/2010/main" xmlns="" val="988479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Témata (1/2)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Oblast sociální informatiky, asistivních technologií</a:t>
            </a:r>
          </a:p>
          <a:p>
            <a:r>
              <a:rPr lang="cs-CZ" dirty="0" smtClean="0"/>
              <a:t>Vycházet z témat prezentovaných v předmětu PV072</a:t>
            </a:r>
          </a:p>
          <a:p>
            <a:pPr lvl="1"/>
            <a:r>
              <a:rPr lang="cs-CZ" dirty="0" smtClean="0"/>
              <a:t>Nutno konkretizovat na určitý problém</a:t>
            </a:r>
          </a:p>
          <a:p>
            <a:pPr lvl="1"/>
            <a:r>
              <a:rPr lang="cs-CZ" dirty="0"/>
              <a:t>https://is.muni.cz/el/1433/podzim2011/PV072/index.qwarp</a:t>
            </a:r>
            <a:endParaRPr lang="cs-CZ" dirty="0" smtClean="0"/>
          </a:p>
          <a:p>
            <a:r>
              <a:rPr lang="cs-CZ" dirty="0"/>
              <a:t>Vlastní </a:t>
            </a:r>
            <a:r>
              <a:rPr lang="cs-CZ" dirty="0" smtClean="0"/>
              <a:t>téma</a:t>
            </a:r>
          </a:p>
          <a:p>
            <a:r>
              <a:rPr lang="cs-CZ" dirty="0" smtClean="0"/>
              <a:t>Může souviset s Bc. nebo Mgr. prací</a:t>
            </a:r>
          </a:p>
          <a:p>
            <a:r>
              <a:rPr lang="cs-CZ" dirty="0" smtClean="0"/>
              <a:t>Konzultace s vedoucím předmětu ohledně rozsahu</a:t>
            </a:r>
          </a:p>
          <a:p>
            <a:r>
              <a:rPr lang="cs-CZ" dirty="0" smtClean="0">
                <a:solidFill>
                  <a:srgbClr val="FF0000"/>
                </a:solidFill>
              </a:rPr>
              <a:t>Volba tématu do 7. 3. 15:00</a:t>
            </a:r>
          </a:p>
          <a:p>
            <a:endParaRPr lang="cs-CZ" dirty="0"/>
          </a:p>
          <a:p>
            <a:pPr lvl="1"/>
            <a:endParaRPr lang="cs-CZ" dirty="0" smtClean="0"/>
          </a:p>
          <a:p>
            <a:pPr lvl="1"/>
            <a:endParaRPr lang="cs-CZ" dirty="0" smtClean="0"/>
          </a:p>
          <a:p>
            <a:pPr lvl="1"/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8360744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Témata (2/2)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Analýza sociálních sítí</a:t>
            </a:r>
          </a:p>
          <a:p>
            <a:pPr lvl="1"/>
            <a:r>
              <a:rPr lang="cs-CZ" dirty="0" smtClean="0"/>
              <a:t>získaní </a:t>
            </a:r>
            <a:r>
              <a:rPr lang="cs-CZ" dirty="0"/>
              <a:t>dat pro konstrukci </a:t>
            </a:r>
            <a:r>
              <a:rPr lang="cs-CZ" dirty="0" smtClean="0"/>
              <a:t>a</a:t>
            </a:r>
            <a:r>
              <a:rPr lang="cs-CZ" dirty="0"/>
              <a:t> </a:t>
            </a:r>
            <a:r>
              <a:rPr lang="cs-CZ" dirty="0" smtClean="0"/>
              <a:t>interpretaci (vizualizaci) vlastností grafu</a:t>
            </a:r>
          </a:p>
          <a:p>
            <a:r>
              <a:rPr lang="cs-CZ" dirty="0" smtClean="0"/>
              <a:t>Sémanticky web</a:t>
            </a:r>
          </a:p>
          <a:p>
            <a:pPr lvl="1"/>
            <a:r>
              <a:rPr lang="cs-CZ" dirty="0" smtClean="0"/>
              <a:t>stroj</a:t>
            </a:r>
            <a:r>
              <a:rPr lang="cs-CZ" dirty="0"/>
              <a:t>. </a:t>
            </a:r>
            <a:r>
              <a:rPr lang="cs-CZ" dirty="0" smtClean="0"/>
              <a:t>zpracování webového </a:t>
            </a:r>
            <a:r>
              <a:rPr lang="cs-CZ" dirty="0"/>
              <a:t>obsahu, </a:t>
            </a:r>
            <a:r>
              <a:rPr lang="cs-CZ" dirty="0" smtClean="0"/>
              <a:t>např. nějaké odvození znalostí </a:t>
            </a:r>
            <a:r>
              <a:rPr lang="cs-CZ" dirty="0"/>
              <a:t>z </a:t>
            </a:r>
            <a:r>
              <a:rPr lang="cs-CZ" dirty="0" err="1" smtClean="0"/>
              <a:t>Freebase</a:t>
            </a:r>
            <a:endParaRPr lang="cs-CZ" dirty="0" smtClean="0"/>
          </a:p>
          <a:p>
            <a:pPr lvl="1"/>
            <a:r>
              <a:rPr lang="cs-CZ" dirty="0" smtClean="0"/>
              <a:t>využití </a:t>
            </a:r>
            <a:r>
              <a:rPr lang="cs-CZ" dirty="0"/>
              <a:t>API </a:t>
            </a:r>
            <a:r>
              <a:rPr lang="cs-CZ" dirty="0" smtClean="0"/>
              <a:t>zajímavých</a:t>
            </a:r>
            <a:r>
              <a:rPr lang="cs-CZ" dirty="0"/>
              <a:t> </a:t>
            </a:r>
            <a:r>
              <a:rPr lang="cs-CZ" dirty="0" smtClean="0"/>
              <a:t>služeb</a:t>
            </a:r>
            <a:r>
              <a:rPr lang="cs-CZ" dirty="0"/>
              <a:t>, </a:t>
            </a:r>
            <a:r>
              <a:rPr lang="cs-CZ" dirty="0" smtClean="0"/>
              <a:t>např. Kiva.org</a:t>
            </a:r>
          </a:p>
          <a:p>
            <a:r>
              <a:rPr lang="cs-CZ" dirty="0" smtClean="0"/>
              <a:t>Analýza chování uživatelů webu</a:t>
            </a:r>
          </a:p>
          <a:p>
            <a:pPr lvl="1"/>
            <a:r>
              <a:rPr lang="cs-CZ" dirty="0" smtClean="0"/>
              <a:t>např. </a:t>
            </a:r>
            <a:r>
              <a:rPr lang="cs-CZ" dirty="0" err="1"/>
              <a:t>clickstream</a:t>
            </a:r>
            <a:r>
              <a:rPr lang="cs-CZ" dirty="0"/>
              <a:t>, </a:t>
            </a:r>
            <a:r>
              <a:rPr lang="cs-CZ" dirty="0" err="1" smtClean="0"/>
              <a:t>heatmap</a:t>
            </a:r>
            <a:endParaRPr lang="cs-CZ" dirty="0" smtClean="0"/>
          </a:p>
          <a:p>
            <a:r>
              <a:rPr lang="cs-CZ" dirty="0" smtClean="0"/>
              <a:t>Referát </a:t>
            </a:r>
            <a:r>
              <a:rPr lang="cs-CZ" dirty="0"/>
              <a:t>na </a:t>
            </a:r>
            <a:r>
              <a:rPr lang="cs-CZ" dirty="0" smtClean="0"/>
              <a:t>téma využití uživatelské </a:t>
            </a:r>
            <a:r>
              <a:rPr lang="cs-CZ" dirty="0"/>
              <a:t>komunity </a:t>
            </a:r>
            <a:r>
              <a:rPr lang="cs-CZ" dirty="0" err="1" smtClean="0"/>
              <a:t>ISu</a:t>
            </a:r>
            <a:endParaRPr lang="cs-CZ" dirty="0" smtClean="0"/>
          </a:p>
          <a:p>
            <a:pPr lvl="1"/>
            <a:r>
              <a:rPr lang="cs-CZ" dirty="0" smtClean="0"/>
              <a:t>např. jako prvek </a:t>
            </a:r>
            <a:r>
              <a:rPr lang="cs-CZ" dirty="0" err="1"/>
              <a:t>gamification</a:t>
            </a:r>
            <a:r>
              <a:rPr lang="cs-CZ" dirty="0"/>
              <a:t> aplikace </a:t>
            </a:r>
            <a:r>
              <a:rPr lang="cs-CZ" dirty="0" smtClean="0"/>
              <a:t>Dril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5313996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Výuka (1/2)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Konzultace</a:t>
            </a:r>
          </a:p>
          <a:p>
            <a:pPr lvl="1"/>
            <a:r>
              <a:rPr lang="cs-CZ" dirty="0" smtClean="0"/>
              <a:t>Pondělí 12.00 – 13.30, Středa 12.00 – 14.00</a:t>
            </a:r>
          </a:p>
          <a:p>
            <a:pPr lvl="1"/>
            <a:r>
              <a:rPr lang="cs-CZ" dirty="0" smtClean="0"/>
              <a:t>Možno elektronicky</a:t>
            </a:r>
          </a:p>
          <a:p>
            <a:pPr lvl="1"/>
            <a:r>
              <a:rPr lang="cs-CZ" dirty="0" smtClean="0"/>
              <a:t>Lépe se domluvit předem na termínu</a:t>
            </a:r>
          </a:p>
          <a:p>
            <a:pPr lvl="2"/>
            <a:r>
              <a:rPr lang="cs-CZ" dirty="0" smtClean="0"/>
              <a:t>Možnost kolize</a:t>
            </a:r>
          </a:p>
          <a:p>
            <a:r>
              <a:rPr lang="cs-CZ" dirty="0" smtClean="0"/>
              <a:t>Vnitro semestrální „briefing“</a:t>
            </a:r>
          </a:p>
          <a:p>
            <a:pPr lvl="1"/>
            <a:r>
              <a:rPr lang="cs-CZ" dirty="0" smtClean="0"/>
              <a:t>Cca 15 minut</a:t>
            </a:r>
          </a:p>
          <a:p>
            <a:pPr lvl="1"/>
            <a:r>
              <a:rPr lang="cs-CZ" dirty="0" smtClean="0"/>
              <a:t>Nástin základních myšlenek a cest k řešení</a:t>
            </a:r>
          </a:p>
          <a:p>
            <a:pPr lvl="1"/>
            <a:r>
              <a:rPr lang="cs-CZ" dirty="0" smtClean="0"/>
              <a:t>Prvotní analýza a přehled nápadů</a:t>
            </a:r>
          </a:p>
          <a:p>
            <a:pPr lvl="1"/>
            <a:r>
              <a:rPr lang="cs-CZ" dirty="0" smtClean="0"/>
              <a:t>Diskuze</a:t>
            </a:r>
          </a:p>
          <a:p>
            <a:pPr lvl="1"/>
            <a:r>
              <a:rPr lang="cs-CZ" dirty="0" smtClean="0"/>
              <a:t>Povinná účast</a:t>
            </a:r>
          </a:p>
          <a:p>
            <a:pPr lvl="1"/>
            <a:r>
              <a:rPr lang="cs-CZ" dirty="0" smtClean="0"/>
              <a:t>11</a:t>
            </a:r>
            <a:r>
              <a:rPr lang="cs-CZ" dirty="0" smtClean="0"/>
              <a:t>. 4. </a:t>
            </a:r>
            <a:r>
              <a:rPr lang="cs-CZ" smtClean="0"/>
              <a:t>B201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xmlns="" val="31740497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Výuka (2/2)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Závěrečná obhajoba projektu</a:t>
            </a:r>
          </a:p>
          <a:p>
            <a:pPr lvl="1"/>
            <a:r>
              <a:rPr lang="cs-CZ" dirty="0" smtClean="0"/>
              <a:t>Představení vytvořeného systému / analýzy / semestrální práce</a:t>
            </a:r>
          </a:p>
          <a:p>
            <a:pPr lvl="1"/>
            <a:r>
              <a:rPr lang="cs-CZ" dirty="0" smtClean="0"/>
              <a:t>Vysvětlení základních principů</a:t>
            </a:r>
          </a:p>
          <a:p>
            <a:pPr lvl="1"/>
            <a:r>
              <a:rPr lang="cs-CZ" dirty="0" smtClean="0"/>
              <a:t>Předvedení funkcionality / shrnutí výsledků / nápadů</a:t>
            </a:r>
          </a:p>
          <a:p>
            <a:pPr lvl="1"/>
            <a:r>
              <a:rPr lang="cs-CZ" dirty="0" smtClean="0"/>
              <a:t>Konec </a:t>
            </a:r>
            <a:r>
              <a:rPr lang="cs-CZ" dirty="0"/>
              <a:t>semestru nebo </a:t>
            </a:r>
            <a:r>
              <a:rPr lang="cs-CZ" dirty="0" smtClean="0"/>
              <a:t>zkouškové</a:t>
            </a:r>
          </a:p>
          <a:p>
            <a:pPr lvl="1"/>
            <a:r>
              <a:rPr lang="cs-CZ" dirty="0" smtClean="0"/>
              <a:t>Povinná účast</a:t>
            </a:r>
            <a:endParaRPr lang="cs-CZ" dirty="0"/>
          </a:p>
          <a:p>
            <a:pPr lvl="1"/>
            <a:r>
              <a:rPr lang="cs-CZ" dirty="0"/>
              <a:t>Cca 45 </a:t>
            </a:r>
            <a:r>
              <a:rPr lang="cs-CZ" dirty="0" smtClean="0"/>
              <a:t>minut na prezentaci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87629938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78</TotalTime>
  <Words>330</Words>
  <Application>Microsoft Office PowerPoint</Application>
  <PresentationFormat>On-screen Show (4:3)</PresentationFormat>
  <Paragraphs>84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Arkýř</vt:lpstr>
      <vt:lpstr>PV180 – Projekt ze sociální informatiky</vt:lpstr>
      <vt:lpstr>Cíle předmětu</vt:lpstr>
      <vt:lpstr>Analýza problému</vt:lpstr>
      <vt:lpstr>Funkční aplikace</vt:lpstr>
      <vt:lpstr>Semestrální práce</vt:lpstr>
      <vt:lpstr>Témata (1/2)</vt:lpstr>
      <vt:lpstr>Témata (2/2)</vt:lpstr>
      <vt:lpstr>Výuka (1/2)</vt:lpstr>
      <vt:lpstr>Výuka (2/2)</vt:lpstr>
      <vt:lpstr>Cíl dnešní hodiny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PV180 – Projekt ze sociální informatiky</dc:title>
  <dc:creator>User1</dc:creator>
  <cp:lastModifiedBy>xplhak</cp:lastModifiedBy>
  <cp:revision>29</cp:revision>
  <dcterms:created xsi:type="dcterms:W3CDTF">2012-02-20T12:47:43Z</dcterms:created>
  <dcterms:modified xsi:type="dcterms:W3CDTF">2012-02-24T10:06:15Z</dcterms:modified>
</cp:coreProperties>
</file>