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9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ED5B1CC4-9EBE-4CEB-80BE-B2FC22A6772F}" type="datetimeFigureOut">
              <a:rPr lang="cs-CZ" smtClean="0"/>
              <a:t>9.4.2012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5277F2-D107-4F26-84E3-8976897A7F84}" type="slidenum">
              <a:rPr lang="cs-CZ" smtClean="0"/>
              <a:t>‹#›</a:t>
            </a:fld>
            <a:endParaRPr lang="cs-CZ"/>
          </a:p>
        </p:txBody>
      </p:sp>
    </p:spTree>
    <p:extLst>
      <p:ext uri="{BB962C8B-B14F-4D97-AF65-F5344CB8AC3E}">
        <p14:creationId xmlns:p14="http://schemas.microsoft.com/office/powerpoint/2010/main" val="3993171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D5B1CC4-9EBE-4CEB-80BE-B2FC22A6772F}" type="datetimeFigureOut">
              <a:rPr lang="cs-CZ" smtClean="0"/>
              <a:t>9.4.2012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5277F2-D107-4F26-84E3-8976897A7F84}" type="slidenum">
              <a:rPr lang="cs-CZ" smtClean="0"/>
              <a:t>‹#›</a:t>
            </a:fld>
            <a:endParaRPr lang="cs-CZ"/>
          </a:p>
        </p:txBody>
      </p:sp>
    </p:spTree>
    <p:extLst>
      <p:ext uri="{BB962C8B-B14F-4D97-AF65-F5344CB8AC3E}">
        <p14:creationId xmlns:p14="http://schemas.microsoft.com/office/powerpoint/2010/main" val="1587207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D5B1CC4-9EBE-4CEB-80BE-B2FC22A6772F}" type="datetimeFigureOut">
              <a:rPr lang="cs-CZ" smtClean="0"/>
              <a:t>9.4.2012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5277F2-D107-4F26-84E3-8976897A7F84}" type="slidenum">
              <a:rPr lang="cs-CZ" smtClean="0"/>
              <a:t>‹#›</a:t>
            </a:fld>
            <a:endParaRPr lang="cs-CZ"/>
          </a:p>
        </p:txBody>
      </p:sp>
    </p:spTree>
    <p:extLst>
      <p:ext uri="{BB962C8B-B14F-4D97-AF65-F5344CB8AC3E}">
        <p14:creationId xmlns:p14="http://schemas.microsoft.com/office/powerpoint/2010/main" val="293628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D5B1CC4-9EBE-4CEB-80BE-B2FC22A6772F}" type="datetimeFigureOut">
              <a:rPr lang="cs-CZ" smtClean="0"/>
              <a:t>9.4.2012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5277F2-D107-4F26-84E3-8976897A7F84}" type="slidenum">
              <a:rPr lang="cs-CZ" smtClean="0"/>
              <a:t>‹#›</a:t>
            </a:fld>
            <a:endParaRPr lang="cs-CZ"/>
          </a:p>
        </p:txBody>
      </p:sp>
    </p:spTree>
    <p:extLst>
      <p:ext uri="{BB962C8B-B14F-4D97-AF65-F5344CB8AC3E}">
        <p14:creationId xmlns:p14="http://schemas.microsoft.com/office/powerpoint/2010/main" val="3204742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ED5B1CC4-9EBE-4CEB-80BE-B2FC22A6772F}" type="datetimeFigureOut">
              <a:rPr lang="cs-CZ" smtClean="0"/>
              <a:t>9.4.2012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5277F2-D107-4F26-84E3-8976897A7F84}" type="slidenum">
              <a:rPr lang="cs-CZ" smtClean="0"/>
              <a:t>‹#›</a:t>
            </a:fld>
            <a:endParaRPr lang="cs-CZ"/>
          </a:p>
        </p:txBody>
      </p:sp>
    </p:spTree>
    <p:extLst>
      <p:ext uri="{BB962C8B-B14F-4D97-AF65-F5344CB8AC3E}">
        <p14:creationId xmlns:p14="http://schemas.microsoft.com/office/powerpoint/2010/main" val="3928737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ED5B1CC4-9EBE-4CEB-80BE-B2FC22A6772F}" type="datetimeFigureOut">
              <a:rPr lang="cs-CZ" smtClean="0"/>
              <a:t>9.4.2012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A5277F2-D107-4F26-84E3-8976897A7F84}" type="slidenum">
              <a:rPr lang="cs-CZ" smtClean="0"/>
              <a:t>‹#›</a:t>
            </a:fld>
            <a:endParaRPr lang="cs-CZ"/>
          </a:p>
        </p:txBody>
      </p:sp>
    </p:spTree>
    <p:extLst>
      <p:ext uri="{BB962C8B-B14F-4D97-AF65-F5344CB8AC3E}">
        <p14:creationId xmlns:p14="http://schemas.microsoft.com/office/powerpoint/2010/main" val="169967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D5B1CC4-9EBE-4CEB-80BE-B2FC22A6772F}" type="datetimeFigureOut">
              <a:rPr lang="cs-CZ" smtClean="0"/>
              <a:t>9.4.2012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A5277F2-D107-4F26-84E3-8976897A7F84}" type="slidenum">
              <a:rPr lang="cs-CZ" smtClean="0"/>
              <a:t>‹#›</a:t>
            </a:fld>
            <a:endParaRPr lang="cs-CZ"/>
          </a:p>
        </p:txBody>
      </p:sp>
    </p:spTree>
    <p:extLst>
      <p:ext uri="{BB962C8B-B14F-4D97-AF65-F5344CB8AC3E}">
        <p14:creationId xmlns:p14="http://schemas.microsoft.com/office/powerpoint/2010/main" val="3416181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ED5B1CC4-9EBE-4CEB-80BE-B2FC22A6772F}" type="datetimeFigureOut">
              <a:rPr lang="cs-CZ" smtClean="0"/>
              <a:t>9.4.2012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A5277F2-D107-4F26-84E3-8976897A7F84}" type="slidenum">
              <a:rPr lang="cs-CZ" smtClean="0"/>
              <a:t>‹#›</a:t>
            </a:fld>
            <a:endParaRPr lang="cs-CZ"/>
          </a:p>
        </p:txBody>
      </p:sp>
    </p:spTree>
    <p:extLst>
      <p:ext uri="{BB962C8B-B14F-4D97-AF65-F5344CB8AC3E}">
        <p14:creationId xmlns:p14="http://schemas.microsoft.com/office/powerpoint/2010/main" val="2304774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D5B1CC4-9EBE-4CEB-80BE-B2FC22A6772F}" type="datetimeFigureOut">
              <a:rPr lang="cs-CZ" smtClean="0"/>
              <a:t>9.4.2012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A5277F2-D107-4F26-84E3-8976897A7F84}" type="slidenum">
              <a:rPr lang="cs-CZ" smtClean="0"/>
              <a:t>‹#›</a:t>
            </a:fld>
            <a:endParaRPr lang="cs-CZ"/>
          </a:p>
        </p:txBody>
      </p:sp>
    </p:spTree>
    <p:extLst>
      <p:ext uri="{BB962C8B-B14F-4D97-AF65-F5344CB8AC3E}">
        <p14:creationId xmlns:p14="http://schemas.microsoft.com/office/powerpoint/2010/main" val="1643698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ED5B1CC4-9EBE-4CEB-80BE-B2FC22A6772F}" type="datetimeFigureOut">
              <a:rPr lang="cs-CZ" smtClean="0"/>
              <a:t>9.4.2012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A5277F2-D107-4F26-84E3-8976897A7F84}" type="slidenum">
              <a:rPr lang="cs-CZ" smtClean="0"/>
              <a:t>‹#›</a:t>
            </a:fld>
            <a:endParaRPr lang="cs-CZ"/>
          </a:p>
        </p:txBody>
      </p:sp>
    </p:spTree>
    <p:extLst>
      <p:ext uri="{BB962C8B-B14F-4D97-AF65-F5344CB8AC3E}">
        <p14:creationId xmlns:p14="http://schemas.microsoft.com/office/powerpoint/2010/main" val="2351912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ED5B1CC4-9EBE-4CEB-80BE-B2FC22A6772F}" type="datetimeFigureOut">
              <a:rPr lang="cs-CZ" smtClean="0"/>
              <a:t>9.4.2012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A5277F2-D107-4F26-84E3-8976897A7F84}" type="slidenum">
              <a:rPr lang="cs-CZ" smtClean="0"/>
              <a:t>‹#›</a:t>
            </a:fld>
            <a:endParaRPr lang="cs-CZ"/>
          </a:p>
        </p:txBody>
      </p:sp>
    </p:spTree>
    <p:extLst>
      <p:ext uri="{BB962C8B-B14F-4D97-AF65-F5344CB8AC3E}">
        <p14:creationId xmlns:p14="http://schemas.microsoft.com/office/powerpoint/2010/main" val="3312108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5B1CC4-9EBE-4CEB-80BE-B2FC22A6772F}" type="datetimeFigureOut">
              <a:rPr lang="cs-CZ" smtClean="0"/>
              <a:t>9.4.2012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5277F2-D107-4F26-84E3-8976897A7F84}" type="slidenum">
              <a:rPr lang="cs-CZ" smtClean="0"/>
              <a:t>‹#›</a:t>
            </a:fld>
            <a:endParaRPr lang="cs-CZ"/>
          </a:p>
        </p:txBody>
      </p:sp>
    </p:spTree>
    <p:extLst>
      <p:ext uri="{BB962C8B-B14F-4D97-AF65-F5344CB8AC3E}">
        <p14:creationId xmlns:p14="http://schemas.microsoft.com/office/powerpoint/2010/main" val="32577203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dirty="0" smtClean="0"/>
              <a:t>Case studies</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30637049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Case study 1</a:t>
            </a:r>
            <a:endParaRPr lang="cs-CZ" dirty="0"/>
          </a:p>
        </p:txBody>
      </p:sp>
      <p:sp>
        <p:nvSpPr>
          <p:cNvPr id="3" name="Zástupný symbol pro obsah 2"/>
          <p:cNvSpPr>
            <a:spLocks noGrp="1"/>
          </p:cNvSpPr>
          <p:nvPr>
            <p:ph idx="1"/>
          </p:nvPr>
        </p:nvSpPr>
        <p:spPr/>
        <p:txBody>
          <a:bodyPr>
            <a:normAutofit fontScale="70000" lnSpcReduction="20000"/>
          </a:bodyPr>
          <a:lstStyle/>
          <a:p>
            <a:r>
              <a:rPr lang="en-US" dirty="0" smtClean="0"/>
              <a:t>Company owned by one owner with about 40 employees of all levels, producing the components to cars and vehicles, in the beginning of bankruptcy. The owner hired crisis manager to end the life of the company. This manager started to make the changes and convicted the owner to continue the life of the company. He has done all necessary changes, including the optimizing the cost structure - he still plays the role of crisis manager and is ‘The God’ in the company structure. </a:t>
            </a:r>
            <a:br>
              <a:rPr lang="en-US" dirty="0" smtClean="0"/>
            </a:br>
            <a:r>
              <a:rPr lang="en-US" dirty="0" smtClean="0"/>
              <a:t>The employees  of the company (of all levels) are afraid of their jobs, but are not sure or does not believe of success of new manager.</a:t>
            </a:r>
          </a:p>
          <a:p>
            <a:r>
              <a:rPr lang="en-US" dirty="0" smtClean="0"/>
              <a:t>You are the </a:t>
            </a:r>
            <a:r>
              <a:rPr lang="en-US" dirty="0" err="1" smtClean="0"/>
              <a:t>MbC</a:t>
            </a:r>
            <a:r>
              <a:rPr lang="en-US" dirty="0" smtClean="0"/>
              <a:t> consultant  called by the manager to help him to build vital company.</a:t>
            </a:r>
          </a:p>
          <a:p>
            <a:r>
              <a:rPr lang="en-US" dirty="0" smtClean="0"/>
              <a:t>Write your material (at least 10 pages) about your suggestions and concrete steps how that company can be changed to vital company.</a:t>
            </a:r>
            <a:endParaRPr lang="cs-CZ" dirty="0"/>
          </a:p>
        </p:txBody>
      </p:sp>
    </p:spTree>
    <p:extLst>
      <p:ext uri="{BB962C8B-B14F-4D97-AF65-F5344CB8AC3E}">
        <p14:creationId xmlns:p14="http://schemas.microsoft.com/office/powerpoint/2010/main" val="15481468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Case study 2</a:t>
            </a:r>
            <a:endParaRPr lang="cs-CZ" dirty="0"/>
          </a:p>
        </p:txBody>
      </p:sp>
      <p:sp>
        <p:nvSpPr>
          <p:cNvPr id="3" name="Zástupný symbol pro obsah 2"/>
          <p:cNvSpPr>
            <a:spLocks noGrp="1"/>
          </p:cNvSpPr>
          <p:nvPr>
            <p:ph idx="1"/>
          </p:nvPr>
        </p:nvSpPr>
        <p:spPr/>
        <p:txBody>
          <a:bodyPr>
            <a:normAutofit fontScale="92500" lnSpcReduction="20000"/>
          </a:bodyPr>
          <a:lstStyle/>
          <a:p>
            <a:r>
              <a:rPr lang="en-US" dirty="0" smtClean="0"/>
              <a:t>Very successful IT company, founded by 3 IT specialists 4 years ago. The management is very friendly, frank and democratic. Now they have 25 employees (programmers). They would like to make the normal company structure, but they do not know how. They are also afraid of changing the atmosphere in the company – it can leads to make the key employees to leave</a:t>
            </a:r>
          </a:p>
          <a:p>
            <a:r>
              <a:rPr lang="en-US" dirty="0" smtClean="0"/>
              <a:t>You are the new employee, hired to position COO – Chief Operation Officer. Your first task is to build the new organization structure.</a:t>
            </a:r>
          </a:p>
        </p:txBody>
      </p:sp>
    </p:spTree>
    <p:extLst>
      <p:ext uri="{BB962C8B-B14F-4D97-AF65-F5344CB8AC3E}">
        <p14:creationId xmlns:p14="http://schemas.microsoft.com/office/powerpoint/2010/main" val="37505639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Case study 3</a:t>
            </a:r>
            <a:endParaRPr lang="cs-CZ" dirty="0"/>
          </a:p>
        </p:txBody>
      </p:sp>
      <p:sp>
        <p:nvSpPr>
          <p:cNvPr id="3" name="Zástupný symbol pro obsah 2"/>
          <p:cNvSpPr>
            <a:spLocks noGrp="1"/>
          </p:cNvSpPr>
          <p:nvPr>
            <p:ph idx="1"/>
          </p:nvPr>
        </p:nvSpPr>
        <p:spPr/>
        <p:txBody>
          <a:bodyPr>
            <a:normAutofit fontScale="92500" lnSpcReduction="10000"/>
          </a:bodyPr>
          <a:lstStyle/>
          <a:p>
            <a:r>
              <a:rPr lang="en-US" dirty="0" smtClean="0"/>
              <a:t>Just founded IT company, owned by big investment company. They would like to implement the </a:t>
            </a:r>
            <a:r>
              <a:rPr lang="en-US" dirty="0" err="1" smtClean="0"/>
              <a:t>MbC</a:t>
            </a:r>
            <a:r>
              <a:rPr lang="en-US" dirty="0" smtClean="0"/>
              <a:t> from the very beginning. The company should produce the ERP systems, personalized to each customer and sold as the service.</a:t>
            </a:r>
          </a:p>
          <a:p>
            <a:r>
              <a:rPr lang="en-US" dirty="0" smtClean="0"/>
              <a:t>You are the consulting company with very simple task – build the vital company.</a:t>
            </a:r>
          </a:p>
          <a:p>
            <a:r>
              <a:rPr lang="en-US" dirty="0" smtClean="0"/>
              <a:t>Write your material at least 10 pages with concrete steps and suggestions.</a:t>
            </a:r>
          </a:p>
          <a:p>
            <a:pPr marL="0" indent="0">
              <a:buNone/>
            </a:pPr>
            <a:endParaRPr lang="cs-CZ" dirty="0"/>
          </a:p>
        </p:txBody>
      </p:sp>
    </p:spTree>
    <p:extLst>
      <p:ext uri="{BB962C8B-B14F-4D97-AF65-F5344CB8AC3E}">
        <p14:creationId xmlns:p14="http://schemas.microsoft.com/office/powerpoint/2010/main" val="2857056636"/>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1490</TotalTime>
  <Words>269</Words>
  <Application>Microsoft Office PowerPoint</Application>
  <PresentationFormat>Předvádění na obrazovce (4:3)</PresentationFormat>
  <Paragraphs>12</Paragraphs>
  <Slides>4</Slides>
  <Notes>0</Notes>
  <HiddenSlides>0</HiddenSlides>
  <MMClips>0</MMClips>
  <ScaleCrop>false</ScaleCrop>
  <HeadingPairs>
    <vt:vector size="4" baseType="variant">
      <vt:variant>
        <vt:lpstr>Motiv</vt:lpstr>
      </vt:variant>
      <vt:variant>
        <vt:i4>1</vt:i4>
      </vt:variant>
      <vt:variant>
        <vt:lpstr>Nadpisy snímků</vt:lpstr>
      </vt:variant>
      <vt:variant>
        <vt:i4>4</vt:i4>
      </vt:variant>
    </vt:vector>
  </HeadingPairs>
  <TitlesOfParts>
    <vt:vector size="5" baseType="lpstr">
      <vt:lpstr>Motiv systému Office</vt:lpstr>
      <vt:lpstr>Case studies</vt:lpstr>
      <vt:lpstr>Case study 1</vt:lpstr>
      <vt:lpstr>Case study 2</vt:lpstr>
      <vt:lpstr>Case study 3</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leonard</dc:creator>
  <cp:lastModifiedBy>leonard</cp:lastModifiedBy>
  <cp:revision>6</cp:revision>
  <cp:lastPrinted>2012-04-10T05:54:53Z</cp:lastPrinted>
  <dcterms:created xsi:type="dcterms:W3CDTF">2012-04-09T06:21:22Z</dcterms:created>
  <dcterms:modified xsi:type="dcterms:W3CDTF">2012-04-10T07:11:41Z</dcterms:modified>
</cp:coreProperties>
</file>