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7" r:id="rId9"/>
    <p:sldId id="258" r:id="rId10"/>
    <p:sldId id="264" r:id="rId11"/>
    <p:sldId id="265" r:id="rId12"/>
    <p:sldId id="268" r:id="rId13"/>
    <p:sldId id="266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17CF53-3DB0-764B-87CE-F6BF73AB91D5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305A1-ACE4-E045-9CAA-E145B0197EDB}">
      <dgm:prSet phldrT="[Text]"/>
      <dgm:spPr/>
      <dgm:t>
        <a:bodyPr/>
        <a:lstStyle/>
        <a:p>
          <a:r>
            <a:rPr lang="en-US" dirty="0" smtClean="0"/>
            <a:t>Tasks</a:t>
          </a:r>
          <a:endParaRPr lang="en-US" dirty="0"/>
        </a:p>
      </dgm:t>
    </dgm:pt>
    <dgm:pt modelId="{035C5BB9-3000-DE44-97E2-48D2CA248B59}" type="parTrans" cxnId="{473F106A-7436-A74F-A78B-23EF4C6F99DF}">
      <dgm:prSet/>
      <dgm:spPr/>
      <dgm:t>
        <a:bodyPr/>
        <a:lstStyle/>
        <a:p>
          <a:endParaRPr lang="en-US"/>
        </a:p>
      </dgm:t>
    </dgm:pt>
    <dgm:pt modelId="{CCE3888B-172C-F840-8389-7B4394299DA3}" type="sibTrans" cxnId="{473F106A-7436-A74F-A78B-23EF4C6F99DF}">
      <dgm:prSet/>
      <dgm:spPr/>
      <dgm:t>
        <a:bodyPr/>
        <a:lstStyle/>
        <a:p>
          <a:endParaRPr lang="en-US"/>
        </a:p>
      </dgm:t>
    </dgm:pt>
    <dgm:pt modelId="{2C5FF9B5-7F43-7846-90BA-C4F9CFA0719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900" dirty="0" smtClean="0"/>
            <a:t>define products</a:t>
          </a:r>
          <a:endParaRPr lang="en-US" sz="900" dirty="0"/>
        </a:p>
      </dgm:t>
    </dgm:pt>
    <dgm:pt modelId="{07CEC823-6253-E74E-8296-42AF647A4333}" type="parTrans" cxnId="{0A2F8803-816D-F441-A678-672BCA2CFCA6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52304A9-12B6-5F45-9D67-225B8ABB649C}" type="sibTrans" cxnId="{0A2F8803-816D-F441-A678-672BCA2CFCA6}">
      <dgm:prSet/>
      <dgm:spPr/>
      <dgm:t>
        <a:bodyPr/>
        <a:lstStyle/>
        <a:p>
          <a:endParaRPr lang="en-US"/>
        </a:p>
      </dgm:t>
    </dgm:pt>
    <dgm:pt modelId="{D4ADDD31-DA0B-534E-8BA6-E76481D0E87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900" dirty="0" smtClean="0"/>
            <a:t>define processes</a:t>
          </a:r>
          <a:endParaRPr lang="en-US" sz="900" dirty="0"/>
        </a:p>
      </dgm:t>
    </dgm:pt>
    <dgm:pt modelId="{8443B667-D39B-9345-A895-F0634EF0ABE4}" type="parTrans" cxnId="{60041D8E-CC44-1B4A-8A21-00DE00F3D34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4B2E24-C8B8-F548-8260-17E71A58C4E0}" type="sibTrans" cxnId="{60041D8E-CC44-1B4A-8A21-00DE00F3D34D}">
      <dgm:prSet/>
      <dgm:spPr/>
      <dgm:t>
        <a:bodyPr/>
        <a:lstStyle/>
        <a:p>
          <a:endParaRPr lang="en-US"/>
        </a:p>
      </dgm:t>
    </dgm:pt>
    <dgm:pt modelId="{27F44787-762D-5447-B135-D6A484675EC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900" dirty="0" smtClean="0"/>
            <a:t>define resources</a:t>
          </a:r>
          <a:endParaRPr lang="en-US" sz="900" dirty="0"/>
        </a:p>
      </dgm:t>
    </dgm:pt>
    <dgm:pt modelId="{BC6D0FFA-09F3-EB43-8DE8-DA9C2B0431CF}" type="parTrans" cxnId="{C5640F17-0B52-594D-9E9B-FD2D319DE22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4AD11E-CE6E-2048-8EC3-040DE23D244C}" type="sibTrans" cxnId="{C5640F17-0B52-594D-9E9B-FD2D319DE22D}">
      <dgm:prSet/>
      <dgm:spPr/>
      <dgm:t>
        <a:bodyPr/>
        <a:lstStyle/>
        <a:p>
          <a:endParaRPr lang="en-US"/>
        </a:p>
      </dgm:t>
    </dgm:pt>
    <dgm:pt modelId="{81C7DBAC-89A9-3A4F-9B21-B2240623D06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900" dirty="0" smtClean="0"/>
            <a:t>define structures</a:t>
          </a:r>
          <a:endParaRPr lang="en-US" sz="900" dirty="0"/>
        </a:p>
      </dgm:t>
    </dgm:pt>
    <dgm:pt modelId="{B1304CDB-3A5B-FB47-814C-A65637D65FCD}" type="parTrans" cxnId="{FB1B8750-3D60-C34E-9204-1C9D70702E0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29850AF-5A73-4F4E-A71D-1BE58971D864}" type="sibTrans" cxnId="{FB1B8750-3D60-C34E-9204-1C9D70702E09}">
      <dgm:prSet/>
      <dgm:spPr/>
      <dgm:t>
        <a:bodyPr/>
        <a:lstStyle/>
        <a:p>
          <a:endParaRPr lang="en-US"/>
        </a:p>
      </dgm:t>
    </dgm:pt>
    <dgm:pt modelId="{6CBA9B4C-BF09-4A4B-A375-BE1A12233BB3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900" dirty="0" smtClean="0"/>
            <a:t>define feedbacks</a:t>
          </a:r>
          <a:endParaRPr lang="en-US" sz="900" dirty="0"/>
        </a:p>
      </dgm:t>
    </dgm:pt>
    <dgm:pt modelId="{150A6065-6AFA-4948-B17F-58A56FE61D0A}" type="parTrans" cxnId="{350533CF-92B0-E741-816D-241B39F1552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B3971E7-55DB-6249-A371-257F04A78DF5}" type="sibTrans" cxnId="{350533CF-92B0-E741-816D-241B39F1552F}">
      <dgm:prSet/>
      <dgm:spPr/>
      <dgm:t>
        <a:bodyPr/>
        <a:lstStyle/>
        <a:p>
          <a:endParaRPr lang="en-US"/>
        </a:p>
      </dgm:t>
    </dgm:pt>
    <dgm:pt modelId="{767CE9E8-99E4-174A-BDC1-58A752FB963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900" dirty="0" smtClean="0"/>
            <a:t>define </a:t>
          </a:r>
          <a:r>
            <a:rPr lang="en-US" sz="900" dirty="0" err="1" smtClean="0"/>
            <a:t>feedfwds</a:t>
          </a:r>
          <a:endParaRPr lang="en-US" sz="900" dirty="0"/>
        </a:p>
      </dgm:t>
    </dgm:pt>
    <dgm:pt modelId="{81F4BEDD-C9B7-2742-8E85-FD865D44847D}" type="parTrans" cxnId="{474E06DB-A661-5942-ACF0-ED608FCC26A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FC972B3-E82F-A840-A88E-DA11FF19A67A}" type="sibTrans" cxnId="{474E06DB-A661-5942-ACF0-ED608FCC26A9}">
      <dgm:prSet/>
      <dgm:spPr/>
      <dgm:t>
        <a:bodyPr/>
        <a:lstStyle/>
        <a:p>
          <a:endParaRPr lang="en-US"/>
        </a:p>
      </dgm:t>
    </dgm:pt>
    <dgm:pt modelId="{5F21ACD3-F080-6D4E-B939-4A7C3148788F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tx1"/>
            </a:gs>
            <a:gs pos="100000">
              <a:schemeClr val="bg1"/>
            </a:gs>
          </a:gsLst>
          <a:lin ang="0" scaled="0"/>
        </a:gradFill>
        <a:ln>
          <a:gradFill flip="none" rotWithShape="1">
            <a:gsLst>
              <a:gs pos="0">
                <a:schemeClr val="tx1"/>
              </a:gs>
              <a:gs pos="100000">
                <a:srgbClr val="FFFFFF"/>
              </a:gs>
            </a:gsLst>
            <a:lin ang="10800000" scaled="0"/>
            <a:tileRect/>
          </a:gradFill>
        </a:ln>
      </dgm:spPr>
      <dgm:t>
        <a:bodyPr/>
        <a:lstStyle/>
        <a:p>
          <a:r>
            <a:rPr lang="en-US" sz="900" dirty="0" smtClean="0">
              <a:solidFill>
                <a:srgbClr val="FFFFFF"/>
              </a:solidFill>
            </a:rPr>
            <a:t>define tasks and competencies</a:t>
          </a:r>
          <a:endParaRPr lang="en-US" sz="900" dirty="0">
            <a:solidFill>
              <a:srgbClr val="FFFFFF"/>
            </a:solidFill>
          </a:endParaRPr>
        </a:p>
      </dgm:t>
    </dgm:pt>
    <dgm:pt modelId="{84C03A97-CCFB-434D-B866-7CF5BF3156A7}" type="parTrans" cxnId="{9C5C0ABB-B4EA-A449-ADBC-1F1C9284FE21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43F6C5F-7614-434E-B043-AC5E33567B85}" type="sibTrans" cxnId="{9C5C0ABB-B4EA-A449-ADBC-1F1C9284FE21}">
      <dgm:prSet/>
      <dgm:spPr/>
      <dgm:t>
        <a:bodyPr/>
        <a:lstStyle/>
        <a:p>
          <a:endParaRPr lang="en-US"/>
        </a:p>
      </dgm:t>
    </dgm:pt>
    <dgm:pt modelId="{66E78D90-DE65-8A41-9714-6DE6DA646B2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900" dirty="0" smtClean="0">
              <a:solidFill>
                <a:schemeClr val="bg1"/>
              </a:solidFill>
            </a:rPr>
            <a:t>motivate people</a:t>
          </a:r>
          <a:endParaRPr lang="en-US" sz="900" dirty="0">
            <a:solidFill>
              <a:schemeClr val="bg1"/>
            </a:solidFill>
          </a:endParaRPr>
        </a:p>
      </dgm:t>
    </dgm:pt>
    <dgm:pt modelId="{A9A935A2-0B60-B345-BCBB-B94AF9AC9191}" type="parTrans" cxnId="{5B430EB9-670E-E845-B871-B9C8A0626D0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95B830D-AF9E-FA42-A60C-1B59DB03BBEA}" type="sibTrans" cxnId="{5B430EB9-670E-E845-B871-B9C8A0626D05}">
      <dgm:prSet/>
      <dgm:spPr/>
      <dgm:t>
        <a:bodyPr/>
        <a:lstStyle/>
        <a:p>
          <a:endParaRPr lang="en-US"/>
        </a:p>
      </dgm:t>
    </dgm:pt>
    <dgm:pt modelId="{C84FC9D3-11BC-AE4F-9188-0F24BE5A6B2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900" dirty="0" smtClean="0">
              <a:solidFill>
                <a:schemeClr val="bg1"/>
              </a:solidFill>
            </a:rPr>
            <a:t>habilitate people</a:t>
          </a:r>
          <a:endParaRPr lang="en-US" sz="900" dirty="0">
            <a:solidFill>
              <a:schemeClr val="bg1"/>
            </a:solidFill>
          </a:endParaRPr>
        </a:p>
      </dgm:t>
    </dgm:pt>
    <dgm:pt modelId="{EA87683D-3066-C842-909A-7815444FBE00}" type="parTrans" cxnId="{F134E3FC-00F3-5040-8350-16E4C53A9A2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5EF5343-68FE-BD4E-9534-029C52053516}" type="sibTrans" cxnId="{F134E3FC-00F3-5040-8350-16E4C53A9A2C}">
      <dgm:prSet/>
      <dgm:spPr/>
      <dgm:t>
        <a:bodyPr/>
        <a:lstStyle/>
        <a:p>
          <a:endParaRPr lang="en-US"/>
        </a:p>
      </dgm:t>
    </dgm:pt>
    <dgm:pt modelId="{FF8B3A4D-C073-114C-A7C9-4B500DF96BF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900" dirty="0" smtClean="0">
              <a:solidFill>
                <a:schemeClr val="bg1"/>
              </a:solidFill>
            </a:rPr>
            <a:t>orientate people</a:t>
          </a:r>
          <a:endParaRPr lang="en-US" sz="900" dirty="0">
            <a:solidFill>
              <a:schemeClr val="bg1"/>
            </a:solidFill>
          </a:endParaRPr>
        </a:p>
      </dgm:t>
    </dgm:pt>
    <dgm:pt modelId="{4312C20E-58C3-0745-87E7-3459DE1B4571}" type="parTrans" cxnId="{56F9B055-D897-5349-A8C8-210972691C5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90AECFC9-D8D3-CF4F-A083-4DE04467DB48}" type="sibTrans" cxnId="{56F9B055-D897-5349-A8C8-210972691C52}">
      <dgm:prSet/>
      <dgm:spPr/>
      <dgm:t>
        <a:bodyPr/>
        <a:lstStyle/>
        <a:p>
          <a:endParaRPr lang="en-US"/>
        </a:p>
      </dgm:t>
    </dgm:pt>
    <dgm:pt modelId="{E20CDC33-6E38-AC41-9481-1425BE0F304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900" dirty="0" err="1" smtClean="0">
              <a:solidFill>
                <a:schemeClr val="bg1"/>
              </a:solidFill>
            </a:rPr>
            <a:t>synergetize</a:t>
          </a:r>
          <a:r>
            <a:rPr lang="en-US" sz="900" dirty="0" smtClean="0">
              <a:solidFill>
                <a:schemeClr val="bg1"/>
              </a:solidFill>
            </a:rPr>
            <a:t> people</a:t>
          </a:r>
          <a:endParaRPr lang="en-US" sz="900" dirty="0">
            <a:solidFill>
              <a:schemeClr val="bg1"/>
            </a:solidFill>
          </a:endParaRPr>
        </a:p>
      </dgm:t>
    </dgm:pt>
    <dgm:pt modelId="{380F322D-6DCA-7449-A52E-15C0FD56D673}" type="parTrans" cxnId="{7D0F9ECF-75E5-204A-A593-2F774489647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C5E3AE1-9956-6E48-BDCA-E2572ACF4A87}" type="sibTrans" cxnId="{7D0F9ECF-75E5-204A-A593-2F7744896472}">
      <dgm:prSet/>
      <dgm:spPr/>
      <dgm:t>
        <a:bodyPr/>
        <a:lstStyle/>
        <a:p>
          <a:endParaRPr lang="en-US"/>
        </a:p>
      </dgm:t>
    </dgm:pt>
    <dgm:pt modelId="{5413987E-FDCC-DD4D-A3C3-439F4202E21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900" dirty="0" smtClean="0">
              <a:solidFill>
                <a:schemeClr val="bg1"/>
              </a:solidFill>
            </a:rPr>
            <a:t>integrate people</a:t>
          </a:r>
          <a:endParaRPr lang="en-US" sz="900" dirty="0">
            <a:solidFill>
              <a:schemeClr val="bg1"/>
            </a:solidFill>
          </a:endParaRPr>
        </a:p>
      </dgm:t>
    </dgm:pt>
    <dgm:pt modelId="{16140C9A-4762-6746-9EFA-238792388086}" type="parTrans" cxnId="{8DC48869-E52B-1E40-9FCB-69FF5FB6C12A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B93F7D9-0DDF-DE42-A489-F503C0BC7E88}" type="sibTrans" cxnId="{8DC48869-E52B-1E40-9FCB-69FF5FB6C12A}">
      <dgm:prSet/>
      <dgm:spPr/>
      <dgm:t>
        <a:bodyPr/>
        <a:lstStyle/>
        <a:p>
          <a:endParaRPr lang="en-US"/>
        </a:p>
      </dgm:t>
    </dgm:pt>
    <dgm:pt modelId="{878EDD3B-EDE6-5741-9BAC-3D91BC4028C3}" type="pres">
      <dgm:prSet presAssocID="{D417CF53-3DB0-764B-87CE-F6BF73AB91D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C88661-F44E-524C-9454-E3EE070DFD49}" type="pres">
      <dgm:prSet presAssocID="{368305A1-ACE4-E045-9CAA-E145B0197EDB}" presName="centerShape" presStyleLbl="node0" presStyleIdx="0" presStyleCnt="1"/>
      <dgm:spPr/>
      <dgm:t>
        <a:bodyPr/>
        <a:lstStyle/>
        <a:p>
          <a:endParaRPr lang="en-US"/>
        </a:p>
      </dgm:t>
    </dgm:pt>
    <dgm:pt modelId="{65641155-D73E-DD46-AADE-242EAC5DD997}" type="pres">
      <dgm:prSet presAssocID="{07CEC823-6253-E74E-8296-42AF647A4333}" presName="Name9" presStyleLbl="parChTrans1D2" presStyleIdx="0" presStyleCnt="12"/>
      <dgm:spPr/>
      <dgm:t>
        <a:bodyPr/>
        <a:lstStyle/>
        <a:p>
          <a:endParaRPr lang="en-US"/>
        </a:p>
      </dgm:t>
    </dgm:pt>
    <dgm:pt modelId="{69263CF0-8B0C-CF43-AF49-A68108AF1264}" type="pres">
      <dgm:prSet presAssocID="{07CEC823-6253-E74E-8296-42AF647A4333}" presName="connTx" presStyleLbl="parChTrans1D2" presStyleIdx="0" presStyleCnt="12"/>
      <dgm:spPr/>
      <dgm:t>
        <a:bodyPr/>
        <a:lstStyle/>
        <a:p>
          <a:endParaRPr lang="en-US"/>
        </a:p>
      </dgm:t>
    </dgm:pt>
    <dgm:pt modelId="{4F673433-B782-4C4C-8261-8EAA687A1587}" type="pres">
      <dgm:prSet presAssocID="{2C5FF9B5-7F43-7846-90BA-C4F9CFA0719E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E2FA9-8D14-DE4E-9051-1CD062FC8DD1}" type="pres">
      <dgm:prSet presAssocID="{8443B667-D39B-9345-A895-F0634EF0ABE4}" presName="Name9" presStyleLbl="parChTrans1D2" presStyleIdx="1" presStyleCnt="12"/>
      <dgm:spPr/>
      <dgm:t>
        <a:bodyPr/>
        <a:lstStyle/>
        <a:p>
          <a:endParaRPr lang="en-US"/>
        </a:p>
      </dgm:t>
    </dgm:pt>
    <dgm:pt modelId="{CB1E7E71-125B-5643-88BF-0851C8CF4AB9}" type="pres">
      <dgm:prSet presAssocID="{8443B667-D39B-9345-A895-F0634EF0ABE4}" presName="connTx" presStyleLbl="parChTrans1D2" presStyleIdx="1" presStyleCnt="12"/>
      <dgm:spPr/>
      <dgm:t>
        <a:bodyPr/>
        <a:lstStyle/>
        <a:p>
          <a:endParaRPr lang="en-US"/>
        </a:p>
      </dgm:t>
    </dgm:pt>
    <dgm:pt modelId="{32592C33-4E31-B94E-9D97-923D674375E8}" type="pres">
      <dgm:prSet presAssocID="{D4ADDD31-DA0B-534E-8BA6-E76481D0E87C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BE11A-CCEC-9B4D-A9A3-14FF9A550C0B}" type="pres">
      <dgm:prSet presAssocID="{BC6D0FFA-09F3-EB43-8DE8-DA9C2B0431CF}" presName="Name9" presStyleLbl="parChTrans1D2" presStyleIdx="2" presStyleCnt="12"/>
      <dgm:spPr/>
      <dgm:t>
        <a:bodyPr/>
        <a:lstStyle/>
        <a:p>
          <a:endParaRPr lang="en-US"/>
        </a:p>
      </dgm:t>
    </dgm:pt>
    <dgm:pt modelId="{2FEF5FC6-7943-A94C-B7BE-20A1D2CBCC48}" type="pres">
      <dgm:prSet presAssocID="{BC6D0FFA-09F3-EB43-8DE8-DA9C2B0431CF}" presName="connTx" presStyleLbl="parChTrans1D2" presStyleIdx="2" presStyleCnt="12"/>
      <dgm:spPr/>
      <dgm:t>
        <a:bodyPr/>
        <a:lstStyle/>
        <a:p>
          <a:endParaRPr lang="en-US"/>
        </a:p>
      </dgm:t>
    </dgm:pt>
    <dgm:pt modelId="{801CB801-952A-FC41-B213-EAFB536B08D0}" type="pres">
      <dgm:prSet presAssocID="{27F44787-762D-5447-B135-D6A484675EC6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48CCE-B5FA-2D45-AACF-B7E7D7240EFD}" type="pres">
      <dgm:prSet presAssocID="{B1304CDB-3A5B-FB47-814C-A65637D65FCD}" presName="Name9" presStyleLbl="parChTrans1D2" presStyleIdx="3" presStyleCnt="12"/>
      <dgm:spPr/>
      <dgm:t>
        <a:bodyPr/>
        <a:lstStyle/>
        <a:p>
          <a:endParaRPr lang="en-US"/>
        </a:p>
      </dgm:t>
    </dgm:pt>
    <dgm:pt modelId="{4F8E469B-E499-734F-B801-867C6E5E47A1}" type="pres">
      <dgm:prSet presAssocID="{B1304CDB-3A5B-FB47-814C-A65637D65FCD}" presName="connTx" presStyleLbl="parChTrans1D2" presStyleIdx="3" presStyleCnt="12"/>
      <dgm:spPr/>
      <dgm:t>
        <a:bodyPr/>
        <a:lstStyle/>
        <a:p>
          <a:endParaRPr lang="en-US"/>
        </a:p>
      </dgm:t>
    </dgm:pt>
    <dgm:pt modelId="{1F138B6E-A98C-5F42-A8A9-A1E1712601E6}" type="pres">
      <dgm:prSet presAssocID="{81C7DBAC-89A9-3A4F-9B21-B2240623D069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23F3D-15F5-564C-9F21-6E286C4525A5}" type="pres">
      <dgm:prSet presAssocID="{150A6065-6AFA-4948-B17F-58A56FE61D0A}" presName="Name9" presStyleLbl="parChTrans1D2" presStyleIdx="4" presStyleCnt="12"/>
      <dgm:spPr/>
      <dgm:t>
        <a:bodyPr/>
        <a:lstStyle/>
        <a:p>
          <a:endParaRPr lang="en-US"/>
        </a:p>
      </dgm:t>
    </dgm:pt>
    <dgm:pt modelId="{F308538D-A001-0944-A982-F4F0E562AE99}" type="pres">
      <dgm:prSet presAssocID="{150A6065-6AFA-4948-B17F-58A56FE61D0A}" presName="connTx" presStyleLbl="parChTrans1D2" presStyleIdx="4" presStyleCnt="12"/>
      <dgm:spPr/>
      <dgm:t>
        <a:bodyPr/>
        <a:lstStyle/>
        <a:p>
          <a:endParaRPr lang="en-US"/>
        </a:p>
      </dgm:t>
    </dgm:pt>
    <dgm:pt modelId="{F7485450-DF1A-2249-9479-9E5F1B4A1511}" type="pres">
      <dgm:prSet presAssocID="{6CBA9B4C-BF09-4A4B-A375-BE1A12233BB3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1D8B9-1791-624C-9912-F104CD483948}" type="pres">
      <dgm:prSet presAssocID="{81F4BEDD-C9B7-2742-8E85-FD865D44847D}" presName="Name9" presStyleLbl="parChTrans1D2" presStyleIdx="5" presStyleCnt="12"/>
      <dgm:spPr/>
      <dgm:t>
        <a:bodyPr/>
        <a:lstStyle/>
        <a:p>
          <a:endParaRPr lang="en-US"/>
        </a:p>
      </dgm:t>
    </dgm:pt>
    <dgm:pt modelId="{70547C82-172E-784C-B0F4-B99A345D08EA}" type="pres">
      <dgm:prSet presAssocID="{81F4BEDD-C9B7-2742-8E85-FD865D44847D}" presName="connTx" presStyleLbl="parChTrans1D2" presStyleIdx="5" presStyleCnt="12"/>
      <dgm:spPr/>
      <dgm:t>
        <a:bodyPr/>
        <a:lstStyle/>
        <a:p>
          <a:endParaRPr lang="en-US"/>
        </a:p>
      </dgm:t>
    </dgm:pt>
    <dgm:pt modelId="{24F065B2-301C-DC4D-BB29-C7288251C1A3}" type="pres">
      <dgm:prSet presAssocID="{767CE9E8-99E4-174A-BDC1-58A752FB9636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30471-68B6-5E45-9CCC-1962885D75BB}" type="pres">
      <dgm:prSet presAssocID="{84C03A97-CCFB-434D-B866-7CF5BF3156A7}" presName="Name9" presStyleLbl="parChTrans1D2" presStyleIdx="6" presStyleCnt="12"/>
      <dgm:spPr/>
      <dgm:t>
        <a:bodyPr/>
        <a:lstStyle/>
        <a:p>
          <a:endParaRPr lang="en-US"/>
        </a:p>
      </dgm:t>
    </dgm:pt>
    <dgm:pt modelId="{5F79E119-86A0-2649-91F3-A8662925C115}" type="pres">
      <dgm:prSet presAssocID="{84C03A97-CCFB-434D-B866-7CF5BF3156A7}" presName="connTx" presStyleLbl="parChTrans1D2" presStyleIdx="6" presStyleCnt="12"/>
      <dgm:spPr/>
      <dgm:t>
        <a:bodyPr/>
        <a:lstStyle/>
        <a:p>
          <a:endParaRPr lang="en-US"/>
        </a:p>
      </dgm:t>
    </dgm:pt>
    <dgm:pt modelId="{877F6009-DB42-1A46-8A90-7879FF74EE8D}" type="pres">
      <dgm:prSet presAssocID="{5F21ACD3-F080-6D4E-B939-4A7C3148788F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97F6A-B805-E44E-9FD1-B1854F9020A0}" type="pres">
      <dgm:prSet presAssocID="{4312C20E-58C3-0745-87E7-3459DE1B4571}" presName="Name9" presStyleLbl="parChTrans1D2" presStyleIdx="7" presStyleCnt="12"/>
      <dgm:spPr/>
      <dgm:t>
        <a:bodyPr/>
        <a:lstStyle/>
        <a:p>
          <a:endParaRPr lang="en-US"/>
        </a:p>
      </dgm:t>
    </dgm:pt>
    <dgm:pt modelId="{E7A9A745-3F9C-5540-B96B-703DB06A6C3F}" type="pres">
      <dgm:prSet presAssocID="{4312C20E-58C3-0745-87E7-3459DE1B4571}" presName="connTx" presStyleLbl="parChTrans1D2" presStyleIdx="7" presStyleCnt="12"/>
      <dgm:spPr/>
      <dgm:t>
        <a:bodyPr/>
        <a:lstStyle/>
        <a:p>
          <a:endParaRPr lang="en-US"/>
        </a:p>
      </dgm:t>
    </dgm:pt>
    <dgm:pt modelId="{4831BCD4-0738-FA46-91BF-CB9D7EC2108B}" type="pres">
      <dgm:prSet presAssocID="{FF8B3A4D-C073-114C-A7C9-4B500DF96BF4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5F0CD-5690-0343-B3DE-4B7324D4579B}" type="pres">
      <dgm:prSet presAssocID="{A9A935A2-0B60-B345-BCBB-B94AF9AC9191}" presName="Name9" presStyleLbl="parChTrans1D2" presStyleIdx="8" presStyleCnt="12"/>
      <dgm:spPr/>
      <dgm:t>
        <a:bodyPr/>
        <a:lstStyle/>
        <a:p>
          <a:endParaRPr lang="en-US"/>
        </a:p>
      </dgm:t>
    </dgm:pt>
    <dgm:pt modelId="{A90056E4-B301-F244-99FF-44F3A99DA4D3}" type="pres">
      <dgm:prSet presAssocID="{A9A935A2-0B60-B345-BCBB-B94AF9AC9191}" presName="connTx" presStyleLbl="parChTrans1D2" presStyleIdx="8" presStyleCnt="12"/>
      <dgm:spPr/>
      <dgm:t>
        <a:bodyPr/>
        <a:lstStyle/>
        <a:p>
          <a:endParaRPr lang="en-US"/>
        </a:p>
      </dgm:t>
    </dgm:pt>
    <dgm:pt modelId="{7C6D392F-561B-8443-A704-17BD848D0E4F}" type="pres">
      <dgm:prSet presAssocID="{66E78D90-DE65-8A41-9714-6DE6DA646B2E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61E6B-41D2-554A-8E90-C2C51665C108}" type="pres">
      <dgm:prSet presAssocID="{EA87683D-3066-C842-909A-7815444FBE00}" presName="Name9" presStyleLbl="parChTrans1D2" presStyleIdx="9" presStyleCnt="12"/>
      <dgm:spPr/>
      <dgm:t>
        <a:bodyPr/>
        <a:lstStyle/>
        <a:p>
          <a:endParaRPr lang="en-US"/>
        </a:p>
      </dgm:t>
    </dgm:pt>
    <dgm:pt modelId="{537A9610-7096-9B49-B752-B6F3F9DFC1E0}" type="pres">
      <dgm:prSet presAssocID="{EA87683D-3066-C842-909A-7815444FBE00}" presName="connTx" presStyleLbl="parChTrans1D2" presStyleIdx="9" presStyleCnt="12"/>
      <dgm:spPr/>
      <dgm:t>
        <a:bodyPr/>
        <a:lstStyle/>
        <a:p>
          <a:endParaRPr lang="en-US"/>
        </a:p>
      </dgm:t>
    </dgm:pt>
    <dgm:pt modelId="{AD4E41BF-1C7F-3D4B-8DBE-1269C9E42130}" type="pres">
      <dgm:prSet presAssocID="{C84FC9D3-11BC-AE4F-9188-0F24BE5A6B29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38A08E-DD99-E641-BF02-6F681E879EE7}" type="pres">
      <dgm:prSet presAssocID="{380F322D-6DCA-7449-A52E-15C0FD56D673}" presName="Name9" presStyleLbl="parChTrans1D2" presStyleIdx="10" presStyleCnt="12"/>
      <dgm:spPr/>
      <dgm:t>
        <a:bodyPr/>
        <a:lstStyle/>
        <a:p>
          <a:endParaRPr lang="en-US"/>
        </a:p>
      </dgm:t>
    </dgm:pt>
    <dgm:pt modelId="{81ADC3BE-0021-C14D-9A47-78AE7ACFA4BE}" type="pres">
      <dgm:prSet presAssocID="{380F322D-6DCA-7449-A52E-15C0FD56D673}" presName="connTx" presStyleLbl="parChTrans1D2" presStyleIdx="10" presStyleCnt="12"/>
      <dgm:spPr/>
      <dgm:t>
        <a:bodyPr/>
        <a:lstStyle/>
        <a:p>
          <a:endParaRPr lang="en-US"/>
        </a:p>
      </dgm:t>
    </dgm:pt>
    <dgm:pt modelId="{EF25068A-3D80-4843-B3ED-A08B544E2ECC}" type="pres">
      <dgm:prSet presAssocID="{E20CDC33-6E38-AC41-9481-1425BE0F304C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5C4514-03A4-674D-A123-296D18A5CFDB}" type="pres">
      <dgm:prSet presAssocID="{16140C9A-4762-6746-9EFA-238792388086}" presName="Name9" presStyleLbl="parChTrans1D2" presStyleIdx="11" presStyleCnt="12"/>
      <dgm:spPr/>
      <dgm:t>
        <a:bodyPr/>
        <a:lstStyle/>
        <a:p>
          <a:endParaRPr lang="en-US"/>
        </a:p>
      </dgm:t>
    </dgm:pt>
    <dgm:pt modelId="{1AFF967D-B807-B54B-8E63-127D7CE6B549}" type="pres">
      <dgm:prSet presAssocID="{16140C9A-4762-6746-9EFA-238792388086}" presName="connTx" presStyleLbl="parChTrans1D2" presStyleIdx="11" presStyleCnt="12"/>
      <dgm:spPr/>
      <dgm:t>
        <a:bodyPr/>
        <a:lstStyle/>
        <a:p>
          <a:endParaRPr lang="en-US"/>
        </a:p>
      </dgm:t>
    </dgm:pt>
    <dgm:pt modelId="{C4144DE0-2D22-3340-B19C-952D8B320562}" type="pres">
      <dgm:prSet presAssocID="{5413987E-FDCC-DD4D-A3C3-439F4202E217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802960-E8BE-49C9-9FD5-96CF7564A729}" type="presOf" srcId="{81F4BEDD-C9B7-2742-8E85-FD865D44847D}" destId="{3251D8B9-1791-624C-9912-F104CD483948}" srcOrd="0" destOrd="0" presId="urn:microsoft.com/office/officeart/2005/8/layout/radial1"/>
    <dgm:cxn modelId="{6973FB30-0BB7-454D-AB7F-C0121B5F0C40}" type="presOf" srcId="{380F322D-6DCA-7449-A52E-15C0FD56D673}" destId="{81ADC3BE-0021-C14D-9A47-78AE7ACFA4BE}" srcOrd="1" destOrd="0" presId="urn:microsoft.com/office/officeart/2005/8/layout/radial1"/>
    <dgm:cxn modelId="{E79903A3-CF8E-4F94-B548-253D65519CEE}" type="presOf" srcId="{BC6D0FFA-09F3-EB43-8DE8-DA9C2B0431CF}" destId="{2FEF5FC6-7943-A94C-B7BE-20A1D2CBCC48}" srcOrd="1" destOrd="0" presId="urn:microsoft.com/office/officeart/2005/8/layout/radial1"/>
    <dgm:cxn modelId="{14DFD773-585E-4DAD-81E2-9C79E5357118}" type="presOf" srcId="{81F4BEDD-C9B7-2742-8E85-FD865D44847D}" destId="{70547C82-172E-784C-B0F4-B99A345D08EA}" srcOrd="1" destOrd="0" presId="urn:microsoft.com/office/officeart/2005/8/layout/radial1"/>
    <dgm:cxn modelId="{FB1B8750-3D60-C34E-9204-1C9D70702E09}" srcId="{368305A1-ACE4-E045-9CAA-E145B0197EDB}" destId="{81C7DBAC-89A9-3A4F-9B21-B2240623D069}" srcOrd="3" destOrd="0" parTransId="{B1304CDB-3A5B-FB47-814C-A65637D65FCD}" sibTransId="{029850AF-5A73-4F4E-A71D-1BE58971D864}"/>
    <dgm:cxn modelId="{473F106A-7436-A74F-A78B-23EF4C6F99DF}" srcId="{D417CF53-3DB0-764B-87CE-F6BF73AB91D5}" destId="{368305A1-ACE4-E045-9CAA-E145B0197EDB}" srcOrd="0" destOrd="0" parTransId="{035C5BB9-3000-DE44-97E2-48D2CA248B59}" sibTransId="{CCE3888B-172C-F840-8389-7B4394299DA3}"/>
    <dgm:cxn modelId="{E2ABAA25-2B2A-4EF4-9E18-A6FEDAAB23B4}" type="presOf" srcId="{FF8B3A4D-C073-114C-A7C9-4B500DF96BF4}" destId="{4831BCD4-0738-FA46-91BF-CB9D7EC2108B}" srcOrd="0" destOrd="0" presId="urn:microsoft.com/office/officeart/2005/8/layout/radial1"/>
    <dgm:cxn modelId="{D843CB70-3E96-4287-9778-DD4D67836F71}" type="presOf" srcId="{5413987E-FDCC-DD4D-A3C3-439F4202E217}" destId="{C4144DE0-2D22-3340-B19C-952D8B320562}" srcOrd="0" destOrd="0" presId="urn:microsoft.com/office/officeart/2005/8/layout/radial1"/>
    <dgm:cxn modelId="{60041D8E-CC44-1B4A-8A21-00DE00F3D34D}" srcId="{368305A1-ACE4-E045-9CAA-E145B0197EDB}" destId="{D4ADDD31-DA0B-534E-8BA6-E76481D0E87C}" srcOrd="1" destOrd="0" parTransId="{8443B667-D39B-9345-A895-F0634EF0ABE4}" sibTransId="{CC4B2E24-C8B8-F548-8260-17E71A58C4E0}"/>
    <dgm:cxn modelId="{350533CF-92B0-E741-816D-241B39F1552F}" srcId="{368305A1-ACE4-E045-9CAA-E145B0197EDB}" destId="{6CBA9B4C-BF09-4A4B-A375-BE1A12233BB3}" srcOrd="4" destOrd="0" parTransId="{150A6065-6AFA-4948-B17F-58A56FE61D0A}" sibTransId="{2B3971E7-55DB-6249-A371-257F04A78DF5}"/>
    <dgm:cxn modelId="{5B430EB9-670E-E845-B871-B9C8A0626D05}" srcId="{368305A1-ACE4-E045-9CAA-E145B0197EDB}" destId="{66E78D90-DE65-8A41-9714-6DE6DA646B2E}" srcOrd="8" destOrd="0" parTransId="{A9A935A2-0B60-B345-BCBB-B94AF9AC9191}" sibTransId="{C95B830D-AF9E-FA42-A60C-1B59DB03BBEA}"/>
    <dgm:cxn modelId="{67FA74C6-A99C-4407-8537-E3E896712BFD}" type="presOf" srcId="{D417CF53-3DB0-764B-87CE-F6BF73AB91D5}" destId="{878EDD3B-EDE6-5741-9BAC-3D91BC4028C3}" srcOrd="0" destOrd="0" presId="urn:microsoft.com/office/officeart/2005/8/layout/radial1"/>
    <dgm:cxn modelId="{79458550-C6DA-48D3-AC81-03EF558DF398}" type="presOf" srcId="{4312C20E-58C3-0745-87E7-3459DE1B4571}" destId="{85B97F6A-B805-E44E-9FD1-B1854F9020A0}" srcOrd="0" destOrd="0" presId="urn:microsoft.com/office/officeart/2005/8/layout/radial1"/>
    <dgm:cxn modelId="{56F9B055-D897-5349-A8C8-210972691C52}" srcId="{368305A1-ACE4-E045-9CAA-E145B0197EDB}" destId="{FF8B3A4D-C073-114C-A7C9-4B500DF96BF4}" srcOrd="7" destOrd="0" parTransId="{4312C20E-58C3-0745-87E7-3459DE1B4571}" sibTransId="{90AECFC9-D8D3-CF4F-A083-4DE04467DB48}"/>
    <dgm:cxn modelId="{9DE3284E-CA23-447B-A24B-FC9FCB44F35E}" type="presOf" srcId="{8443B667-D39B-9345-A895-F0634EF0ABE4}" destId="{A5DE2FA9-8D14-DE4E-9051-1CD062FC8DD1}" srcOrd="0" destOrd="0" presId="urn:microsoft.com/office/officeart/2005/8/layout/radial1"/>
    <dgm:cxn modelId="{906BC6FF-3F04-40C0-9234-06F10E933919}" type="presOf" srcId="{C84FC9D3-11BC-AE4F-9188-0F24BE5A6B29}" destId="{AD4E41BF-1C7F-3D4B-8DBE-1269C9E42130}" srcOrd="0" destOrd="0" presId="urn:microsoft.com/office/officeart/2005/8/layout/radial1"/>
    <dgm:cxn modelId="{0A2F8803-816D-F441-A678-672BCA2CFCA6}" srcId="{368305A1-ACE4-E045-9CAA-E145B0197EDB}" destId="{2C5FF9B5-7F43-7846-90BA-C4F9CFA0719E}" srcOrd="0" destOrd="0" parTransId="{07CEC823-6253-E74E-8296-42AF647A4333}" sibTransId="{052304A9-12B6-5F45-9D67-225B8ABB649C}"/>
    <dgm:cxn modelId="{7EA40B3C-91D3-4ECE-9DC9-0E379C0FFDBD}" type="presOf" srcId="{BC6D0FFA-09F3-EB43-8DE8-DA9C2B0431CF}" destId="{EAEBE11A-CCEC-9B4D-A9A3-14FF9A550C0B}" srcOrd="0" destOrd="0" presId="urn:microsoft.com/office/officeart/2005/8/layout/radial1"/>
    <dgm:cxn modelId="{984848B3-57BD-473A-B173-F1C46CE42849}" type="presOf" srcId="{16140C9A-4762-6746-9EFA-238792388086}" destId="{1AFF967D-B807-B54B-8E63-127D7CE6B549}" srcOrd="1" destOrd="0" presId="urn:microsoft.com/office/officeart/2005/8/layout/radial1"/>
    <dgm:cxn modelId="{ACE7B316-1777-4D13-91A2-3A7034DCA9C2}" type="presOf" srcId="{767CE9E8-99E4-174A-BDC1-58A752FB9636}" destId="{24F065B2-301C-DC4D-BB29-C7288251C1A3}" srcOrd="0" destOrd="0" presId="urn:microsoft.com/office/officeart/2005/8/layout/radial1"/>
    <dgm:cxn modelId="{3DBBE7C5-F829-436D-A144-AA4E6235E4E2}" type="presOf" srcId="{A9A935A2-0B60-B345-BCBB-B94AF9AC9191}" destId="{A90056E4-B301-F244-99FF-44F3A99DA4D3}" srcOrd="1" destOrd="0" presId="urn:microsoft.com/office/officeart/2005/8/layout/radial1"/>
    <dgm:cxn modelId="{474E06DB-A661-5942-ACF0-ED608FCC26A9}" srcId="{368305A1-ACE4-E045-9CAA-E145B0197EDB}" destId="{767CE9E8-99E4-174A-BDC1-58A752FB9636}" srcOrd="5" destOrd="0" parTransId="{81F4BEDD-C9B7-2742-8E85-FD865D44847D}" sibTransId="{4FC972B3-E82F-A840-A88E-DA11FF19A67A}"/>
    <dgm:cxn modelId="{F87C3960-A733-4F0C-A823-1A74D28DEC8B}" type="presOf" srcId="{A9A935A2-0B60-B345-BCBB-B94AF9AC9191}" destId="{D3F5F0CD-5690-0343-B3DE-4B7324D4579B}" srcOrd="0" destOrd="0" presId="urn:microsoft.com/office/officeart/2005/8/layout/radial1"/>
    <dgm:cxn modelId="{9C5C0ABB-B4EA-A449-ADBC-1F1C9284FE21}" srcId="{368305A1-ACE4-E045-9CAA-E145B0197EDB}" destId="{5F21ACD3-F080-6D4E-B939-4A7C3148788F}" srcOrd="6" destOrd="0" parTransId="{84C03A97-CCFB-434D-B866-7CF5BF3156A7}" sibTransId="{343F6C5F-7614-434E-B043-AC5E33567B85}"/>
    <dgm:cxn modelId="{BB334C02-AA40-4762-85C8-C9D7BC6071BE}" type="presOf" srcId="{8443B667-D39B-9345-A895-F0634EF0ABE4}" destId="{CB1E7E71-125B-5643-88BF-0851C8CF4AB9}" srcOrd="1" destOrd="0" presId="urn:microsoft.com/office/officeart/2005/8/layout/radial1"/>
    <dgm:cxn modelId="{8B568B06-98E7-4FD6-BF73-803E39D78D90}" type="presOf" srcId="{EA87683D-3066-C842-909A-7815444FBE00}" destId="{C6961E6B-41D2-554A-8E90-C2C51665C108}" srcOrd="0" destOrd="0" presId="urn:microsoft.com/office/officeart/2005/8/layout/radial1"/>
    <dgm:cxn modelId="{9A1A6714-AEB7-4797-ABF3-C6BD7B276670}" type="presOf" srcId="{B1304CDB-3A5B-FB47-814C-A65637D65FCD}" destId="{4F8E469B-E499-734F-B801-867C6E5E47A1}" srcOrd="1" destOrd="0" presId="urn:microsoft.com/office/officeart/2005/8/layout/radial1"/>
    <dgm:cxn modelId="{B6F72E46-6540-4B0B-BB4B-DBAF6381AF0B}" type="presOf" srcId="{380F322D-6DCA-7449-A52E-15C0FD56D673}" destId="{6438A08E-DD99-E641-BF02-6F681E879EE7}" srcOrd="0" destOrd="0" presId="urn:microsoft.com/office/officeart/2005/8/layout/radial1"/>
    <dgm:cxn modelId="{8DC48869-E52B-1E40-9FCB-69FF5FB6C12A}" srcId="{368305A1-ACE4-E045-9CAA-E145B0197EDB}" destId="{5413987E-FDCC-DD4D-A3C3-439F4202E217}" srcOrd="11" destOrd="0" parTransId="{16140C9A-4762-6746-9EFA-238792388086}" sibTransId="{4B93F7D9-0DDF-DE42-A489-F503C0BC7E88}"/>
    <dgm:cxn modelId="{3344D8C1-6B0A-4252-9866-1B9EDD19E887}" type="presOf" srcId="{07CEC823-6253-E74E-8296-42AF647A4333}" destId="{69263CF0-8B0C-CF43-AF49-A68108AF1264}" srcOrd="1" destOrd="0" presId="urn:microsoft.com/office/officeart/2005/8/layout/radial1"/>
    <dgm:cxn modelId="{E7465298-7F18-4BC8-BEAC-B74E3C9F204C}" type="presOf" srcId="{81C7DBAC-89A9-3A4F-9B21-B2240623D069}" destId="{1F138B6E-A98C-5F42-A8A9-A1E1712601E6}" srcOrd="0" destOrd="0" presId="urn:microsoft.com/office/officeart/2005/8/layout/radial1"/>
    <dgm:cxn modelId="{1165F08F-0EE6-4341-BA77-CE8CE9BA1754}" type="presOf" srcId="{84C03A97-CCFB-434D-B866-7CF5BF3156A7}" destId="{34A30471-68B6-5E45-9CCC-1962885D75BB}" srcOrd="0" destOrd="0" presId="urn:microsoft.com/office/officeart/2005/8/layout/radial1"/>
    <dgm:cxn modelId="{344626F8-79F1-4887-868B-4E1D558D1C70}" type="presOf" srcId="{6CBA9B4C-BF09-4A4B-A375-BE1A12233BB3}" destId="{F7485450-DF1A-2249-9479-9E5F1B4A1511}" srcOrd="0" destOrd="0" presId="urn:microsoft.com/office/officeart/2005/8/layout/radial1"/>
    <dgm:cxn modelId="{7D0F9ECF-75E5-204A-A593-2F7744896472}" srcId="{368305A1-ACE4-E045-9CAA-E145B0197EDB}" destId="{E20CDC33-6E38-AC41-9481-1425BE0F304C}" srcOrd="10" destOrd="0" parTransId="{380F322D-6DCA-7449-A52E-15C0FD56D673}" sibTransId="{EC5E3AE1-9956-6E48-BDCA-E2572ACF4A87}"/>
    <dgm:cxn modelId="{5C45CE98-3C1D-430A-963B-FD4B9D52AB67}" type="presOf" srcId="{16140C9A-4762-6746-9EFA-238792388086}" destId="{415C4514-03A4-674D-A123-296D18A5CFDB}" srcOrd="0" destOrd="0" presId="urn:microsoft.com/office/officeart/2005/8/layout/radial1"/>
    <dgm:cxn modelId="{8B799C31-1E65-4DD8-9ED9-10DA91A3AB4B}" type="presOf" srcId="{2C5FF9B5-7F43-7846-90BA-C4F9CFA0719E}" destId="{4F673433-B782-4C4C-8261-8EAA687A1587}" srcOrd="0" destOrd="0" presId="urn:microsoft.com/office/officeart/2005/8/layout/radial1"/>
    <dgm:cxn modelId="{918D227F-3790-4EF8-B75F-C7A100BFBB9D}" type="presOf" srcId="{368305A1-ACE4-E045-9CAA-E145B0197EDB}" destId="{F8C88661-F44E-524C-9454-E3EE070DFD49}" srcOrd="0" destOrd="0" presId="urn:microsoft.com/office/officeart/2005/8/layout/radial1"/>
    <dgm:cxn modelId="{C5640F17-0B52-594D-9E9B-FD2D319DE22D}" srcId="{368305A1-ACE4-E045-9CAA-E145B0197EDB}" destId="{27F44787-762D-5447-B135-D6A484675EC6}" srcOrd="2" destOrd="0" parTransId="{BC6D0FFA-09F3-EB43-8DE8-DA9C2B0431CF}" sibTransId="{7B4AD11E-CE6E-2048-8EC3-040DE23D244C}"/>
    <dgm:cxn modelId="{F8773006-009F-4C25-BC48-FA1991D7F44D}" type="presOf" srcId="{66E78D90-DE65-8A41-9714-6DE6DA646B2E}" destId="{7C6D392F-561B-8443-A704-17BD848D0E4F}" srcOrd="0" destOrd="0" presId="urn:microsoft.com/office/officeart/2005/8/layout/radial1"/>
    <dgm:cxn modelId="{96EAAEDB-8ADC-4EAD-87F3-BB8A2B0EC9B9}" type="presOf" srcId="{07CEC823-6253-E74E-8296-42AF647A4333}" destId="{65641155-D73E-DD46-AADE-242EAC5DD997}" srcOrd="0" destOrd="0" presId="urn:microsoft.com/office/officeart/2005/8/layout/radial1"/>
    <dgm:cxn modelId="{57C5D4D9-10E8-42B8-B7B2-1E2E26E1E79D}" type="presOf" srcId="{150A6065-6AFA-4948-B17F-58A56FE61D0A}" destId="{E1523F3D-15F5-564C-9F21-6E286C4525A5}" srcOrd="0" destOrd="0" presId="urn:microsoft.com/office/officeart/2005/8/layout/radial1"/>
    <dgm:cxn modelId="{6370FA34-0151-4FFA-A531-51E4513E58B3}" type="presOf" srcId="{EA87683D-3066-C842-909A-7815444FBE00}" destId="{537A9610-7096-9B49-B752-B6F3F9DFC1E0}" srcOrd="1" destOrd="0" presId="urn:microsoft.com/office/officeart/2005/8/layout/radial1"/>
    <dgm:cxn modelId="{EFA2A42E-2DFE-4C13-9406-956614B4A9CF}" type="presOf" srcId="{4312C20E-58C3-0745-87E7-3459DE1B4571}" destId="{E7A9A745-3F9C-5540-B96B-703DB06A6C3F}" srcOrd="1" destOrd="0" presId="urn:microsoft.com/office/officeart/2005/8/layout/radial1"/>
    <dgm:cxn modelId="{63599527-EE13-479C-81D5-50B65FF0B77F}" type="presOf" srcId="{27F44787-762D-5447-B135-D6A484675EC6}" destId="{801CB801-952A-FC41-B213-EAFB536B08D0}" srcOrd="0" destOrd="0" presId="urn:microsoft.com/office/officeart/2005/8/layout/radial1"/>
    <dgm:cxn modelId="{F134E3FC-00F3-5040-8350-16E4C53A9A2C}" srcId="{368305A1-ACE4-E045-9CAA-E145B0197EDB}" destId="{C84FC9D3-11BC-AE4F-9188-0F24BE5A6B29}" srcOrd="9" destOrd="0" parTransId="{EA87683D-3066-C842-909A-7815444FBE00}" sibTransId="{65EF5343-68FE-BD4E-9534-029C52053516}"/>
    <dgm:cxn modelId="{6938B8EF-FAC5-4ADF-9CE4-E2680301D381}" type="presOf" srcId="{150A6065-6AFA-4948-B17F-58A56FE61D0A}" destId="{F308538D-A001-0944-A982-F4F0E562AE99}" srcOrd="1" destOrd="0" presId="urn:microsoft.com/office/officeart/2005/8/layout/radial1"/>
    <dgm:cxn modelId="{4EBA75A3-CA63-42FC-B36F-1C985A19F844}" type="presOf" srcId="{B1304CDB-3A5B-FB47-814C-A65637D65FCD}" destId="{84448CCE-B5FA-2D45-AACF-B7E7D7240EFD}" srcOrd="0" destOrd="0" presId="urn:microsoft.com/office/officeart/2005/8/layout/radial1"/>
    <dgm:cxn modelId="{811E5276-F6D9-4ED3-B8B4-CA0B7173182B}" type="presOf" srcId="{5F21ACD3-F080-6D4E-B939-4A7C3148788F}" destId="{877F6009-DB42-1A46-8A90-7879FF74EE8D}" srcOrd="0" destOrd="0" presId="urn:microsoft.com/office/officeart/2005/8/layout/radial1"/>
    <dgm:cxn modelId="{E64BD15E-B7A9-422B-BB84-DF3862CA61ED}" type="presOf" srcId="{84C03A97-CCFB-434D-B866-7CF5BF3156A7}" destId="{5F79E119-86A0-2649-91F3-A8662925C115}" srcOrd="1" destOrd="0" presId="urn:microsoft.com/office/officeart/2005/8/layout/radial1"/>
    <dgm:cxn modelId="{0FC7EBC4-2D12-4F15-AE46-EB44B7BEEFEA}" type="presOf" srcId="{E20CDC33-6E38-AC41-9481-1425BE0F304C}" destId="{EF25068A-3D80-4843-B3ED-A08B544E2ECC}" srcOrd="0" destOrd="0" presId="urn:microsoft.com/office/officeart/2005/8/layout/radial1"/>
    <dgm:cxn modelId="{7DF7129E-7C7C-49C1-8A49-42138997FBB9}" type="presOf" srcId="{D4ADDD31-DA0B-534E-8BA6-E76481D0E87C}" destId="{32592C33-4E31-B94E-9D97-923D674375E8}" srcOrd="0" destOrd="0" presId="urn:microsoft.com/office/officeart/2005/8/layout/radial1"/>
    <dgm:cxn modelId="{F26A168D-2629-4BDC-A354-E71CA9F13E00}" type="presParOf" srcId="{878EDD3B-EDE6-5741-9BAC-3D91BC4028C3}" destId="{F8C88661-F44E-524C-9454-E3EE070DFD49}" srcOrd="0" destOrd="0" presId="urn:microsoft.com/office/officeart/2005/8/layout/radial1"/>
    <dgm:cxn modelId="{E40902E5-FC98-40C1-A209-223DE0CEA529}" type="presParOf" srcId="{878EDD3B-EDE6-5741-9BAC-3D91BC4028C3}" destId="{65641155-D73E-DD46-AADE-242EAC5DD997}" srcOrd="1" destOrd="0" presId="urn:microsoft.com/office/officeart/2005/8/layout/radial1"/>
    <dgm:cxn modelId="{C523EDF4-6A76-402F-9211-027DD84376CC}" type="presParOf" srcId="{65641155-D73E-DD46-AADE-242EAC5DD997}" destId="{69263CF0-8B0C-CF43-AF49-A68108AF1264}" srcOrd="0" destOrd="0" presId="urn:microsoft.com/office/officeart/2005/8/layout/radial1"/>
    <dgm:cxn modelId="{9E770B7A-AF97-4DC8-AC2B-8A0DF694B830}" type="presParOf" srcId="{878EDD3B-EDE6-5741-9BAC-3D91BC4028C3}" destId="{4F673433-B782-4C4C-8261-8EAA687A1587}" srcOrd="2" destOrd="0" presId="urn:microsoft.com/office/officeart/2005/8/layout/radial1"/>
    <dgm:cxn modelId="{97013595-B27E-464B-86F4-EEDB87787BF2}" type="presParOf" srcId="{878EDD3B-EDE6-5741-9BAC-3D91BC4028C3}" destId="{A5DE2FA9-8D14-DE4E-9051-1CD062FC8DD1}" srcOrd="3" destOrd="0" presId="urn:microsoft.com/office/officeart/2005/8/layout/radial1"/>
    <dgm:cxn modelId="{5077ED17-BB0B-4368-A0A4-A6AECDA61B45}" type="presParOf" srcId="{A5DE2FA9-8D14-DE4E-9051-1CD062FC8DD1}" destId="{CB1E7E71-125B-5643-88BF-0851C8CF4AB9}" srcOrd="0" destOrd="0" presId="urn:microsoft.com/office/officeart/2005/8/layout/radial1"/>
    <dgm:cxn modelId="{EEDADC31-C1D6-4DBA-B787-C9229AD18D17}" type="presParOf" srcId="{878EDD3B-EDE6-5741-9BAC-3D91BC4028C3}" destId="{32592C33-4E31-B94E-9D97-923D674375E8}" srcOrd="4" destOrd="0" presId="urn:microsoft.com/office/officeart/2005/8/layout/radial1"/>
    <dgm:cxn modelId="{FCD1C881-A004-4D71-9F9F-41D171D20E5E}" type="presParOf" srcId="{878EDD3B-EDE6-5741-9BAC-3D91BC4028C3}" destId="{EAEBE11A-CCEC-9B4D-A9A3-14FF9A550C0B}" srcOrd="5" destOrd="0" presId="urn:microsoft.com/office/officeart/2005/8/layout/radial1"/>
    <dgm:cxn modelId="{94F53B82-9DDF-4941-A486-C17B87EFFEE5}" type="presParOf" srcId="{EAEBE11A-CCEC-9B4D-A9A3-14FF9A550C0B}" destId="{2FEF5FC6-7943-A94C-B7BE-20A1D2CBCC48}" srcOrd="0" destOrd="0" presId="urn:microsoft.com/office/officeart/2005/8/layout/radial1"/>
    <dgm:cxn modelId="{1B130643-01D5-4321-B1F0-8599E0FA54AE}" type="presParOf" srcId="{878EDD3B-EDE6-5741-9BAC-3D91BC4028C3}" destId="{801CB801-952A-FC41-B213-EAFB536B08D0}" srcOrd="6" destOrd="0" presId="urn:microsoft.com/office/officeart/2005/8/layout/radial1"/>
    <dgm:cxn modelId="{005F3E25-CA83-497C-90CE-44DC4C58F41D}" type="presParOf" srcId="{878EDD3B-EDE6-5741-9BAC-3D91BC4028C3}" destId="{84448CCE-B5FA-2D45-AACF-B7E7D7240EFD}" srcOrd="7" destOrd="0" presId="urn:microsoft.com/office/officeart/2005/8/layout/radial1"/>
    <dgm:cxn modelId="{729E4C08-684A-491C-BE07-ED7B03AC57C4}" type="presParOf" srcId="{84448CCE-B5FA-2D45-AACF-B7E7D7240EFD}" destId="{4F8E469B-E499-734F-B801-867C6E5E47A1}" srcOrd="0" destOrd="0" presId="urn:microsoft.com/office/officeart/2005/8/layout/radial1"/>
    <dgm:cxn modelId="{E00C7260-20F0-4A2E-931B-BC8E739613ED}" type="presParOf" srcId="{878EDD3B-EDE6-5741-9BAC-3D91BC4028C3}" destId="{1F138B6E-A98C-5F42-A8A9-A1E1712601E6}" srcOrd="8" destOrd="0" presId="urn:microsoft.com/office/officeart/2005/8/layout/radial1"/>
    <dgm:cxn modelId="{FA1475C0-2E0B-4224-A8B1-4DD8CC1FEE4C}" type="presParOf" srcId="{878EDD3B-EDE6-5741-9BAC-3D91BC4028C3}" destId="{E1523F3D-15F5-564C-9F21-6E286C4525A5}" srcOrd="9" destOrd="0" presId="urn:microsoft.com/office/officeart/2005/8/layout/radial1"/>
    <dgm:cxn modelId="{9CF77907-DAF1-4AF7-A4E0-3DD45595F819}" type="presParOf" srcId="{E1523F3D-15F5-564C-9F21-6E286C4525A5}" destId="{F308538D-A001-0944-A982-F4F0E562AE99}" srcOrd="0" destOrd="0" presId="urn:microsoft.com/office/officeart/2005/8/layout/radial1"/>
    <dgm:cxn modelId="{22CE0A81-476A-4CD0-A283-F7110E2EA5F4}" type="presParOf" srcId="{878EDD3B-EDE6-5741-9BAC-3D91BC4028C3}" destId="{F7485450-DF1A-2249-9479-9E5F1B4A1511}" srcOrd="10" destOrd="0" presId="urn:microsoft.com/office/officeart/2005/8/layout/radial1"/>
    <dgm:cxn modelId="{E9015B39-E1D7-40DC-A123-1EBFE1CD7DB9}" type="presParOf" srcId="{878EDD3B-EDE6-5741-9BAC-3D91BC4028C3}" destId="{3251D8B9-1791-624C-9912-F104CD483948}" srcOrd="11" destOrd="0" presId="urn:microsoft.com/office/officeart/2005/8/layout/radial1"/>
    <dgm:cxn modelId="{666E3C34-5D97-4369-8B33-E37C4C21D72D}" type="presParOf" srcId="{3251D8B9-1791-624C-9912-F104CD483948}" destId="{70547C82-172E-784C-B0F4-B99A345D08EA}" srcOrd="0" destOrd="0" presId="urn:microsoft.com/office/officeart/2005/8/layout/radial1"/>
    <dgm:cxn modelId="{801BB21B-138E-4BB7-AD23-189DB927A25E}" type="presParOf" srcId="{878EDD3B-EDE6-5741-9BAC-3D91BC4028C3}" destId="{24F065B2-301C-DC4D-BB29-C7288251C1A3}" srcOrd="12" destOrd="0" presId="urn:microsoft.com/office/officeart/2005/8/layout/radial1"/>
    <dgm:cxn modelId="{431AE434-2181-4228-AF10-14FA8FBBF8A7}" type="presParOf" srcId="{878EDD3B-EDE6-5741-9BAC-3D91BC4028C3}" destId="{34A30471-68B6-5E45-9CCC-1962885D75BB}" srcOrd="13" destOrd="0" presId="urn:microsoft.com/office/officeart/2005/8/layout/radial1"/>
    <dgm:cxn modelId="{693F9252-B83E-4772-9AE5-67AD96DA09A2}" type="presParOf" srcId="{34A30471-68B6-5E45-9CCC-1962885D75BB}" destId="{5F79E119-86A0-2649-91F3-A8662925C115}" srcOrd="0" destOrd="0" presId="urn:microsoft.com/office/officeart/2005/8/layout/radial1"/>
    <dgm:cxn modelId="{0A1CF7D6-C2B2-4A39-A3FB-F198EB70E9A2}" type="presParOf" srcId="{878EDD3B-EDE6-5741-9BAC-3D91BC4028C3}" destId="{877F6009-DB42-1A46-8A90-7879FF74EE8D}" srcOrd="14" destOrd="0" presId="urn:microsoft.com/office/officeart/2005/8/layout/radial1"/>
    <dgm:cxn modelId="{DECD5F51-3720-4775-A575-5A6F96B3C32F}" type="presParOf" srcId="{878EDD3B-EDE6-5741-9BAC-3D91BC4028C3}" destId="{85B97F6A-B805-E44E-9FD1-B1854F9020A0}" srcOrd="15" destOrd="0" presId="urn:microsoft.com/office/officeart/2005/8/layout/radial1"/>
    <dgm:cxn modelId="{22E63172-10A5-44A8-937D-EFDDA31C7AFF}" type="presParOf" srcId="{85B97F6A-B805-E44E-9FD1-B1854F9020A0}" destId="{E7A9A745-3F9C-5540-B96B-703DB06A6C3F}" srcOrd="0" destOrd="0" presId="urn:microsoft.com/office/officeart/2005/8/layout/radial1"/>
    <dgm:cxn modelId="{DFF843A6-25FD-4B17-90EF-38749AB7759A}" type="presParOf" srcId="{878EDD3B-EDE6-5741-9BAC-3D91BC4028C3}" destId="{4831BCD4-0738-FA46-91BF-CB9D7EC2108B}" srcOrd="16" destOrd="0" presId="urn:microsoft.com/office/officeart/2005/8/layout/radial1"/>
    <dgm:cxn modelId="{AF0CB0ED-8EAA-45FA-BEF2-6F00EE1048D0}" type="presParOf" srcId="{878EDD3B-EDE6-5741-9BAC-3D91BC4028C3}" destId="{D3F5F0CD-5690-0343-B3DE-4B7324D4579B}" srcOrd="17" destOrd="0" presId="urn:microsoft.com/office/officeart/2005/8/layout/radial1"/>
    <dgm:cxn modelId="{FFDCF021-FD50-4D24-8EC2-6ED42BB07A2D}" type="presParOf" srcId="{D3F5F0CD-5690-0343-B3DE-4B7324D4579B}" destId="{A90056E4-B301-F244-99FF-44F3A99DA4D3}" srcOrd="0" destOrd="0" presId="urn:microsoft.com/office/officeart/2005/8/layout/radial1"/>
    <dgm:cxn modelId="{DE56FB8F-5943-49C6-834E-BE52BD3BE723}" type="presParOf" srcId="{878EDD3B-EDE6-5741-9BAC-3D91BC4028C3}" destId="{7C6D392F-561B-8443-A704-17BD848D0E4F}" srcOrd="18" destOrd="0" presId="urn:microsoft.com/office/officeart/2005/8/layout/radial1"/>
    <dgm:cxn modelId="{504C2C2E-D7A2-4A62-9B1D-3021D173C6A5}" type="presParOf" srcId="{878EDD3B-EDE6-5741-9BAC-3D91BC4028C3}" destId="{C6961E6B-41D2-554A-8E90-C2C51665C108}" srcOrd="19" destOrd="0" presId="urn:microsoft.com/office/officeart/2005/8/layout/radial1"/>
    <dgm:cxn modelId="{B3904671-7170-4288-A817-9572B25455BA}" type="presParOf" srcId="{C6961E6B-41D2-554A-8E90-C2C51665C108}" destId="{537A9610-7096-9B49-B752-B6F3F9DFC1E0}" srcOrd="0" destOrd="0" presId="urn:microsoft.com/office/officeart/2005/8/layout/radial1"/>
    <dgm:cxn modelId="{E32D307D-F44E-414E-804C-E8578A6C94E1}" type="presParOf" srcId="{878EDD3B-EDE6-5741-9BAC-3D91BC4028C3}" destId="{AD4E41BF-1C7F-3D4B-8DBE-1269C9E42130}" srcOrd="20" destOrd="0" presId="urn:microsoft.com/office/officeart/2005/8/layout/radial1"/>
    <dgm:cxn modelId="{80EB36C1-E41F-4A80-95C8-9FD11B6E6DAE}" type="presParOf" srcId="{878EDD3B-EDE6-5741-9BAC-3D91BC4028C3}" destId="{6438A08E-DD99-E641-BF02-6F681E879EE7}" srcOrd="21" destOrd="0" presId="urn:microsoft.com/office/officeart/2005/8/layout/radial1"/>
    <dgm:cxn modelId="{BEBCC16C-016E-4ACB-9DD1-C943869BE844}" type="presParOf" srcId="{6438A08E-DD99-E641-BF02-6F681E879EE7}" destId="{81ADC3BE-0021-C14D-9A47-78AE7ACFA4BE}" srcOrd="0" destOrd="0" presId="urn:microsoft.com/office/officeart/2005/8/layout/radial1"/>
    <dgm:cxn modelId="{1DE01D0E-2BF5-4DFA-A57D-7ADF26D55F1F}" type="presParOf" srcId="{878EDD3B-EDE6-5741-9BAC-3D91BC4028C3}" destId="{EF25068A-3D80-4843-B3ED-A08B544E2ECC}" srcOrd="22" destOrd="0" presId="urn:microsoft.com/office/officeart/2005/8/layout/radial1"/>
    <dgm:cxn modelId="{50FAD422-961B-46D6-999E-3866EAB6ADDC}" type="presParOf" srcId="{878EDD3B-EDE6-5741-9BAC-3D91BC4028C3}" destId="{415C4514-03A4-674D-A123-296D18A5CFDB}" srcOrd="23" destOrd="0" presId="urn:microsoft.com/office/officeart/2005/8/layout/radial1"/>
    <dgm:cxn modelId="{021C4D84-FFFB-4C66-A217-77ED10B1FC01}" type="presParOf" srcId="{415C4514-03A4-674D-A123-296D18A5CFDB}" destId="{1AFF967D-B807-B54B-8E63-127D7CE6B549}" srcOrd="0" destOrd="0" presId="urn:microsoft.com/office/officeart/2005/8/layout/radial1"/>
    <dgm:cxn modelId="{2E87C91E-E137-4F3B-9719-CCFC7F9118F3}" type="presParOf" srcId="{878EDD3B-EDE6-5741-9BAC-3D91BC4028C3}" destId="{C4144DE0-2D22-3340-B19C-952D8B320562}" srcOrd="24" destOrd="0" presId="urn:microsoft.com/office/officeart/2005/8/layout/radial1"/>
  </dgm:cxnLst>
  <dgm:bg/>
  <dgm:whole>
    <a:effectLst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050" dirty="0" smtClean="0">
              <a:solidFill>
                <a:srgbClr val="FFFFFF"/>
              </a:solidFill>
            </a:rPr>
            <a:t>I</a:t>
          </a:r>
          <a:endParaRPr lang="en-US" sz="1050" dirty="0">
            <a:solidFill>
              <a:srgbClr val="FFFFFF"/>
            </a:solidFill>
          </a:endParaRP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E86806D-71DD-CA4D-A2DE-1859FAFC7FDB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 tIns="0" bIns="0"/>
        <a:lstStyle/>
        <a:p>
          <a:r>
            <a:rPr lang="en-US" sz="1050" dirty="0" smtClean="0">
              <a:solidFill>
                <a:schemeClr val="bg1"/>
              </a:solidFill>
            </a:rPr>
            <a:t>S</a:t>
          </a:r>
          <a:endParaRPr lang="en-US" sz="1050" dirty="0">
            <a:solidFill>
              <a:schemeClr val="bg1"/>
            </a:solidFill>
          </a:endParaRP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8752FC1-491D-B24F-878E-7B27A0993F36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Habilitation</a:t>
          </a:r>
          <a:endParaRPr lang="en-US" sz="1200" dirty="0">
            <a:solidFill>
              <a:schemeClr val="bg1"/>
            </a:solidFill>
          </a:endParaRP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DA5B7626-EE35-C640-B44B-6160753CA89B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Motivation</a:t>
          </a:r>
          <a:endParaRPr lang="en-US" sz="1200" dirty="0">
            <a:solidFill>
              <a:schemeClr val="bg1"/>
            </a:solidFill>
          </a:endParaRP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BC5BF151-6F10-8549-8F0E-B93F8721AFF4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Orientation</a:t>
          </a:r>
          <a:endParaRPr lang="en-US" sz="1200" dirty="0">
            <a:solidFill>
              <a:schemeClr val="bg1"/>
            </a:solidFill>
          </a:endParaRP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B5694F9-8EEE-CD45-BBEF-0B9EB738EDF4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Definition</a:t>
          </a:r>
          <a:endParaRPr lang="en-US" sz="1200" dirty="0">
            <a:solidFill>
              <a:schemeClr val="bg1"/>
            </a:solidFill>
          </a:endParaRP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0A926D-C3E1-42A1-92DF-9D53AD63A7B3}" type="presOf" srcId="{2E86806D-71DD-CA4D-A2DE-1859FAFC7FDB}" destId="{471F034A-26A6-5C42-9AA1-EE3AF3C79E8E}" srcOrd="1" destOrd="0" presId="urn:microsoft.com/office/officeart/2005/8/layout/pyramid1"/>
    <dgm:cxn modelId="{CAD6B029-6BE2-480E-ABA4-13CAE4054444}" type="presOf" srcId="{DA5B7626-EE35-C640-B44B-6160753CA89B}" destId="{567FA3C0-EAF2-8F47-9CFA-CE0A0C0DC33F}" srcOrd="1" destOrd="0" presId="urn:microsoft.com/office/officeart/2005/8/layout/pyramid1"/>
    <dgm:cxn modelId="{CFD612EF-0D8A-4A18-A813-5C09758AD678}" type="presOf" srcId="{E8752FC1-491D-B24F-878E-7B27A0993F36}" destId="{5E181FBA-F664-6B48-BDE0-BF8485876CD3}" srcOrd="0" destOrd="0" presId="urn:microsoft.com/office/officeart/2005/8/layout/pyramid1"/>
    <dgm:cxn modelId="{75502F1C-9181-4FFD-AE0D-8C5DFE73ECF3}" type="presOf" srcId="{E8752FC1-491D-B24F-878E-7B27A0993F36}" destId="{0D08230A-6AD0-2B41-BF87-AE86F274EEE3}" srcOrd="1" destOrd="0" presId="urn:microsoft.com/office/officeart/2005/8/layout/pyramid1"/>
    <dgm:cxn modelId="{8F4C96F5-6A76-4F1E-9FDD-5C78A1F288B1}" type="presOf" srcId="{7B5694F9-8EEE-CD45-BBEF-0B9EB738EDF4}" destId="{A43E12FA-7480-EB48-B3E5-17A52D8B8888}" srcOrd="1" destOrd="0" presId="urn:microsoft.com/office/officeart/2005/8/layout/pyramid1"/>
    <dgm:cxn modelId="{5598A924-C568-4749-B083-896814642D45}" type="presOf" srcId="{00644C28-B8FC-6B4A-8563-C5AA90710ABC}" destId="{6C4823E3-61B0-3B4D-AE75-C2F669A0B1E8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E13FD309-FAE2-4AD9-8159-90065B7E0596}" type="presOf" srcId="{95098161-E637-7049-BA60-C0AB4DAF5E9F}" destId="{77FFA999-8B80-B141-B319-2DC5121D3529}" srcOrd="0" destOrd="0" presId="urn:microsoft.com/office/officeart/2005/8/layout/pyramid1"/>
    <dgm:cxn modelId="{813CE599-2734-4D63-A742-F8822001EAC8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83F3954-4834-4D70-81C4-387F4C9EE102}" type="presOf" srcId="{00644C28-B8FC-6B4A-8563-C5AA90710ABC}" destId="{2A2A1913-E03B-0A4C-8983-14D8E6854B04}" srcOrd="1" destOrd="0" presId="urn:microsoft.com/office/officeart/2005/8/layout/pyramid1"/>
    <dgm:cxn modelId="{3C24E7E6-E2C9-4D94-B5E1-2704699EA543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C03ADC2-AD08-40F0-827A-1F54E09C3520}" type="presOf" srcId="{7B5694F9-8EEE-CD45-BBEF-0B9EB738EDF4}" destId="{2B843B4D-9D9C-0F40-8A45-031B67D433C2}" srcOrd="0" destOrd="0" presId="urn:microsoft.com/office/officeart/2005/8/layout/pyramid1"/>
    <dgm:cxn modelId="{4D7A2064-61F5-47CD-8319-C4B0D92ACE57}" type="presOf" srcId="{BC5BF151-6F10-8549-8F0E-B93F8721AFF4}" destId="{06C17BD8-892F-BB41-87CF-5D922E430906}" srcOrd="1" destOrd="0" presId="urn:microsoft.com/office/officeart/2005/8/layout/pyramid1"/>
    <dgm:cxn modelId="{578E0054-DE78-4E42-8BC6-FE9FA967054A}" type="presOf" srcId="{DA5B7626-EE35-C640-B44B-6160753CA89B}" destId="{8F820B19-D61C-B247-A620-06225BB7DFA1}" srcOrd="0" destOrd="0" presId="urn:microsoft.com/office/officeart/2005/8/layout/pyramid1"/>
    <dgm:cxn modelId="{C9F50687-F832-45AD-9C2F-41D9B1966B45}" type="presParOf" srcId="{77FFA999-8B80-B141-B319-2DC5121D3529}" destId="{1A5506AD-A243-2D41-8F70-DCD5EB38DA18}" srcOrd="0" destOrd="0" presId="urn:microsoft.com/office/officeart/2005/8/layout/pyramid1"/>
    <dgm:cxn modelId="{BC9156ED-81F8-40CD-B805-CCDC3FD94F44}" type="presParOf" srcId="{1A5506AD-A243-2D41-8F70-DCD5EB38DA18}" destId="{6C4823E3-61B0-3B4D-AE75-C2F669A0B1E8}" srcOrd="0" destOrd="0" presId="urn:microsoft.com/office/officeart/2005/8/layout/pyramid1"/>
    <dgm:cxn modelId="{774173CB-E060-4B36-A185-D5A49E4C3E48}" type="presParOf" srcId="{1A5506AD-A243-2D41-8F70-DCD5EB38DA18}" destId="{2A2A1913-E03B-0A4C-8983-14D8E6854B04}" srcOrd="1" destOrd="0" presId="urn:microsoft.com/office/officeart/2005/8/layout/pyramid1"/>
    <dgm:cxn modelId="{6CBE58BB-219A-4133-8CE0-BE61AF4E5F57}" type="presParOf" srcId="{77FFA999-8B80-B141-B319-2DC5121D3529}" destId="{12D3D58B-540D-0B4D-A698-58C2B0292091}" srcOrd="1" destOrd="0" presId="urn:microsoft.com/office/officeart/2005/8/layout/pyramid1"/>
    <dgm:cxn modelId="{B9E3B682-C721-4A38-A361-1F5A7BA1F6AA}" type="presParOf" srcId="{12D3D58B-540D-0B4D-A698-58C2B0292091}" destId="{F5C47C7C-F22E-5745-9FF3-8E8113C17EE8}" srcOrd="0" destOrd="0" presId="urn:microsoft.com/office/officeart/2005/8/layout/pyramid1"/>
    <dgm:cxn modelId="{45B37DDE-B9FD-4F7C-9AC4-711656961EA0}" type="presParOf" srcId="{12D3D58B-540D-0B4D-A698-58C2B0292091}" destId="{471F034A-26A6-5C42-9AA1-EE3AF3C79E8E}" srcOrd="1" destOrd="0" presId="urn:microsoft.com/office/officeart/2005/8/layout/pyramid1"/>
    <dgm:cxn modelId="{47B0CC09-6D07-4FCA-B79B-0E036FD1DFDD}" type="presParOf" srcId="{77FFA999-8B80-B141-B319-2DC5121D3529}" destId="{F7A3E1CF-2367-D348-9EA1-6831052B9446}" srcOrd="2" destOrd="0" presId="urn:microsoft.com/office/officeart/2005/8/layout/pyramid1"/>
    <dgm:cxn modelId="{C9CD2E9D-3B74-4018-A715-2A68D933CB7F}" type="presParOf" srcId="{F7A3E1CF-2367-D348-9EA1-6831052B9446}" destId="{5E181FBA-F664-6B48-BDE0-BF8485876CD3}" srcOrd="0" destOrd="0" presId="urn:microsoft.com/office/officeart/2005/8/layout/pyramid1"/>
    <dgm:cxn modelId="{7958A0B9-FD47-4B00-BE90-050CB16290A1}" type="presParOf" srcId="{F7A3E1CF-2367-D348-9EA1-6831052B9446}" destId="{0D08230A-6AD0-2B41-BF87-AE86F274EEE3}" srcOrd="1" destOrd="0" presId="urn:microsoft.com/office/officeart/2005/8/layout/pyramid1"/>
    <dgm:cxn modelId="{CA7ADB96-B333-468D-BA1C-83F9898AE304}" type="presParOf" srcId="{77FFA999-8B80-B141-B319-2DC5121D3529}" destId="{1F1A224B-50CC-B54B-908E-6118EBBD8076}" srcOrd="3" destOrd="0" presId="urn:microsoft.com/office/officeart/2005/8/layout/pyramid1"/>
    <dgm:cxn modelId="{DBE5B1C6-350F-4B7D-A0EC-2414CEE7EA70}" type="presParOf" srcId="{1F1A224B-50CC-B54B-908E-6118EBBD8076}" destId="{8F820B19-D61C-B247-A620-06225BB7DFA1}" srcOrd="0" destOrd="0" presId="urn:microsoft.com/office/officeart/2005/8/layout/pyramid1"/>
    <dgm:cxn modelId="{2C3D4080-3771-47E3-84D6-10B9C5C84A13}" type="presParOf" srcId="{1F1A224B-50CC-B54B-908E-6118EBBD8076}" destId="{567FA3C0-EAF2-8F47-9CFA-CE0A0C0DC33F}" srcOrd="1" destOrd="0" presId="urn:microsoft.com/office/officeart/2005/8/layout/pyramid1"/>
    <dgm:cxn modelId="{03A2EFDC-15F6-44F4-8715-52B5F76E54C3}" type="presParOf" srcId="{77FFA999-8B80-B141-B319-2DC5121D3529}" destId="{34491244-7400-B043-9703-5F19EA661BED}" srcOrd="4" destOrd="0" presId="urn:microsoft.com/office/officeart/2005/8/layout/pyramid1"/>
    <dgm:cxn modelId="{906D3BDF-4026-4181-BB26-A3794CDA4DD7}" type="presParOf" srcId="{34491244-7400-B043-9703-5F19EA661BED}" destId="{7AE28275-8189-304B-BDE5-5E5C671D1A55}" srcOrd="0" destOrd="0" presId="urn:microsoft.com/office/officeart/2005/8/layout/pyramid1"/>
    <dgm:cxn modelId="{EB7EBFE1-EF6C-4F0C-B57E-641796DE2F3A}" type="presParOf" srcId="{34491244-7400-B043-9703-5F19EA661BED}" destId="{06C17BD8-892F-BB41-87CF-5D922E430906}" srcOrd="1" destOrd="0" presId="urn:microsoft.com/office/officeart/2005/8/layout/pyramid1"/>
    <dgm:cxn modelId="{903B7993-5CA7-4A38-A2A7-C2E238238B5F}" type="presParOf" srcId="{77FFA999-8B80-B141-B319-2DC5121D3529}" destId="{84EDB3D2-1944-0F46-9BB0-8285AE6DD0AA}" srcOrd="5" destOrd="0" presId="urn:microsoft.com/office/officeart/2005/8/layout/pyramid1"/>
    <dgm:cxn modelId="{DC4A2A11-E2F0-4B2E-924E-D3C5625CBC31}" type="presParOf" srcId="{84EDB3D2-1944-0F46-9BB0-8285AE6DD0AA}" destId="{2B843B4D-9D9C-0F40-8A45-031B67D433C2}" srcOrd="0" destOrd="0" presId="urn:microsoft.com/office/officeart/2005/8/layout/pyramid1"/>
    <dgm:cxn modelId="{30F18113-B7F4-47EE-9342-C2F7C82390AE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Stability</a:t>
          </a:r>
          <a:endParaRPr lang="en-US" sz="1050" b="1" dirty="0">
            <a:solidFill>
              <a:schemeClr val="tx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50" b="1" dirty="0" err="1" smtClean="0">
              <a:solidFill>
                <a:schemeClr val="tx1"/>
              </a:solidFill>
            </a:rPr>
            <a:t>Effectivity</a:t>
          </a:r>
          <a:endParaRPr lang="en-US" sz="1050" b="1" dirty="0">
            <a:solidFill>
              <a:schemeClr val="tx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Usefulness</a:t>
          </a:r>
          <a:endParaRPr lang="en-US" sz="1050" b="1" dirty="0">
            <a:solidFill>
              <a:schemeClr val="tx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50" dirty="0" smtClean="0">
              <a:solidFill>
                <a:schemeClr val="tx1"/>
              </a:solidFill>
            </a:rPr>
            <a:t>D</a:t>
          </a:r>
          <a:endParaRPr lang="en-US" sz="1050" dirty="0">
            <a:solidFill>
              <a:schemeClr val="tx1"/>
            </a:solidFill>
          </a:endParaRP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397FBE-0C2C-4059-A1EC-207E2600B34B}" type="presOf" srcId="{6588EA1D-7EF9-9547-B85A-7DC212FA6820}" destId="{030317B0-778D-0D46-B0DF-9DAEECBAC3A4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A02066A0-7C79-4D0C-BAC7-79FB9F0243F3}" type="presOf" srcId="{E76FDB78-B266-EA41-AF3C-43895CC1354C}" destId="{E1F7DEEE-D833-7D46-B8BF-F14C322FCFDA}" srcOrd="0" destOrd="0" presId="urn:microsoft.com/office/officeart/2005/8/layout/pyramid1"/>
    <dgm:cxn modelId="{B5E4CA0A-D7DC-4BAB-AF50-6AC40783DBDC}" type="presOf" srcId="{629DA77C-6353-3A48-80A1-47A8DF657AD1}" destId="{DFCC9940-BA72-4448-8C12-D52A5A993519}" srcOrd="0" destOrd="0" presId="urn:microsoft.com/office/officeart/2005/8/layout/pyramid1"/>
    <dgm:cxn modelId="{6B0D4FF9-A920-4CDE-99DD-94B99977CEC3}" type="presOf" srcId="{F916D917-B2D6-454E-8F6F-CB9760AEE5AD}" destId="{3E0E496B-F89A-2444-A096-0335E5ABBBCE}" srcOrd="0" destOrd="0" presId="urn:microsoft.com/office/officeart/2005/8/layout/pyramid1"/>
    <dgm:cxn modelId="{1161DDD3-15B1-44E4-903C-C2C3F03FFCB2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0D37A370-CBEF-4D22-AA75-98179840D938}" type="presOf" srcId="{6588EA1D-7EF9-9547-B85A-7DC212FA6820}" destId="{333A3720-FC8D-6F4F-BB2D-0ED218CD97AB}" srcOrd="1" destOrd="0" presId="urn:microsoft.com/office/officeart/2005/8/layout/pyramid1"/>
    <dgm:cxn modelId="{0ACF6BBA-F17B-45B9-91B4-3A05CE65B7E5}" type="presOf" srcId="{F916D917-B2D6-454E-8F6F-CB9760AEE5AD}" destId="{193D694C-FBE0-D947-B6CE-E44349E53E94}" srcOrd="1" destOrd="0" presId="urn:microsoft.com/office/officeart/2005/8/layout/pyramid1"/>
    <dgm:cxn modelId="{D9291DF4-1A8D-440D-82A4-BF46EADCA058}" type="presOf" srcId="{3ECE3D16-045D-1649-B677-52D3CC622523}" destId="{74368792-5F3A-8A45-B6DD-4623675BE83C}" srcOrd="0" destOrd="0" presId="urn:microsoft.com/office/officeart/2005/8/layout/pyramid1"/>
    <dgm:cxn modelId="{687E40EC-9E2B-4746-B233-EE4BC87C848F}" type="presOf" srcId="{E76FDB78-B266-EA41-AF3C-43895CC1354C}" destId="{55193D4B-4FFF-FE43-981C-FCCCDBECEBCA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DF9119E2-4898-4BB2-BF3C-6EE2F60B6EAE}" type="presParOf" srcId="{DFCC9940-BA72-4448-8C12-D52A5A993519}" destId="{E915D1D2-B255-564A-A433-612DD819DE07}" srcOrd="0" destOrd="0" presId="urn:microsoft.com/office/officeart/2005/8/layout/pyramid1"/>
    <dgm:cxn modelId="{EA292793-1A7A-4527-9975-A0F00B42D735}" type="presParOf" srcId="{E915D1D2-B255-564A-A433-612DD819DE07}" destId="{E1F7DEEE-D833-7D46-B8BF-F14C322FCFDA}" srcOrd="0" destOrd="0" presId="urn:microsoft.com/office/officeart/2005/8/layout/pyramid1"/>
    <dgm:cxn modelId="{23A168A3-9E1E-47FE-A5BC-1D0F2FFB61A5}" type="presParOf" srcId="{E915D1D2-B255-564A-A433-612DD819DE07}" destId="{55193D4B-4FFF-FE43-981C-FCCCDBECEBCA}" srcOrd="1" destOrd="0" presId="urn:microsoft.com/office/officeart/2005/8/layout/pyramid1"/>
    <dgm:cxn modelId="{FC657C1F-7038-45EA-8D0C-24B1875CA0DE}" type="presParOf" srcId="{DFCC9940-BA72-4448-8C12-D52A5A993519}" destId="{4D5CE3E6-3008-3949-96E1-E6263B38CBB4}" srcOrd="1" destOrd="0" presId="urn:microsoft.com/office/officeart/2005/8/layout/pyramid1"/>
    <dgm:cxn modelId="{246A0F01-B97E-481C-B435-BF5EC1130559}" type="presParOf" srcId="{4D5CE3E6-3008-3949-96E1-E6263B38CBB4}" destId="{030317B0-778D-0D46-B0DF-9DAEECBAC3A4}" srcOrd="0" destOrd="0" presId="urn:microsoft.com/office/officeart/2005/8/layout/pyramid1"/>
    <dgm:cxn modelId="{4F79E3ED-976D-4428-8783-33A4EEC3754D}" type="presParOf" srcId="{4D5CE3E6-3008-3949-96E1-E6263B38CBB4}" destId="{333A3720-FC8D-6F4F-BB2D-0ED218CD97AB}" srcOrd="1" destOrd="0" presId="urn:microsoft.com/office/officeart/2005/8/layout/pyramid1"/>
    <dgm:cxn modelId="{65AF085A-0E6D-4C05-92F1-D11B2B05AF6C}" type="presParOf" srcId="{DFCC9940-BA72-4448-8C12-D52A5A993519}" destId="{885DB716-26C1-9949-B5E7-9F50A6324B26}" srcOrd="2" destOrd="0" presId="urn:microsoft.com/office/officeart/2005/8/layout/pyramid1"/>
    <dgm:cxn modelId="{3AE0ECD2-76C3-42E2-82F9-85E2B546A325}" type="presParOf" srcId="{885DB716-26C1-9949-B5E7-9F50A6324B26}" destId="{74368792-5F3A-8A45-B6DD-4623675BE83C}" srcOrd="0" destOrd="0" presId="urn:microsoft.com/office/officeart/2005/8/layout/pyramid1"/>
    <dgm:cxn modelId="{3EC07B00-EC19-4800-A8BF-94563D08E0C3}" type="presParOf" srcId="{885DB716-26C1-9949-B5E7-9F50A6324B26}" destId="{93605F6A-A548-3C46-AA7F-1C9F956ECA5E}" srcOrd="1" destOrd="0" presId="urn:microsoft.com/office/officeart/2005/8/layout/pyramid1"/>
    <dgm:cxn modelId="{5B9F9180-C06D-46C4-ADD4-C3D115FA2AFB}" type="presParOf" srcId="{DFCC9940-BA72-4448-8C12-D52A5A993519}" destId="{B4308910-ECB6-D746-A4ED-D622DEAB6E52}" srcOrd="3" destOrd="0" presId="urn:microsoft.com/office/officeart/2005/8/layout/pyramid1"/>
    <dgm:cxn modelId="{0E1D4DE8-CA04-4750-812C-DED570CFA678}" type="presParOf" srcId="{B4308910-ECB6-D746-A4ED-D622DEAB6E52}" destId="{3E0E496B-F89A-2444-A096-0335E5ABBBCE}" srcOrd="0" destOrd="0" presId="urn:microsoft.com/office/officeart/2005/8/layout/pyramid1"/>
    <dgm:cxn modelId="{E2EC6FCC-5A85-4C6B-9096-CBC1776834AB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88661-F44E-524C-9454-E3EE070DFD49}">
      <dsp:nvSpPr>
        <dsp:cNvPr id="0" name=""/>
        <dsp:cNvSpPr/>
      </dsp:nvSpPr>
      <dsp:spPr>
        <a:xfrm>
          <a:off x="4263617" y="2210583"/>
          <a:ext cx="870764" cy="8707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Tasks</a:t>
          </a:r>
          <a:endParaRPr lang="en-US" sz="1600" kern="1200" dirty="0"/>
        </a:p>
      </dsp:txBody>
      <dsp:txXfrm>
        <a:off x="4391137" y="2338103"/>
        <a:ext cx="615724" cy="615724"/>
      </dsp:txXfrm>
    </dsp:sp>
    <dsp:sp modelId="{65641155-D73E-DD46-AADE-242EAC5DD997}">
      <dsp:nvSpPr>
        <dsp:cNvPr id="0" name=""/>
        <dsp:cNvSpPr/>
      </dsp:nvSpPr>
      <dsp:spPr>
        <a:xfrm rot="16200000">
          <a:off x="4039259" y="1542503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66012" y="1517855"/>
        <a:ext cx="65974" cy="65974"/>
      </dsp:txXfrm>
    </dsp:sp>
    <dsp:sp modelId="{4F673433-B782-4C4C-8261-8EAA687A1587}">
      <dsp:nvSpPr>
        <dsp:cNvPr id="0" name=""/>
        <dsp:cNvSpPr/>
      </dsp:nvSpPr>
      <dsp:spPr>
        <a:xfrm>
          <a:off x="4263617" y="20337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products</a:t>
          </a:r>
          <a:endParaRPr lang="en-US" sz="900" kern="1200" dirty="0"/>
        </a:p>
      </dsp:txBody>
      <dsp:txXfrm>
        <a:off x="4391137" y="147857"/>
        <a:ext cx="615724" cy="615724"/>
      </dsp:txXfrm>
    </dsp:sp>
    <dsp:sp modelId="{A5DE2FA9-8D14-DE4E-9051-1CD062FC8DD1}">
      <dsp:nvSpPr>
        <dsp:cNvPr id="0" name=""/>
        <dsp:cNvSpPr/>
      </dsp:nvSpPr>
      <dsp:spPr>
        <a:xfrm rot="18000000">
          <a:off x="4586820" y="1689222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13574" y="1664574"/>
        <a:ext cx="65974" cy="65974"/>
      </dsp:txXfrm>
    </dsp:sp>
    <dsp:sp modelId="{32592C33-4E31-B94E-9D97-923D674375E8}">
      <dsp:nvSpPr>
        <dsp:cNvPr id="0" name=""/>
        <dsp:cNvSpPr/>
      </dsp:nvSpPr>
      <dsp:spPr>
        <a:xfrm>
          <a:off x="5358740" y="313774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processes</a:t>
          </a:r>
          <a:endParaRPr lang="en-US" sz="900" kern="1200" dirty="0"/>
        </a:p>
      </dsp:txBody>
      <dsp:txXfrm>
        <a:off x="5486260" y="441294"/>
        <a:ext cx="615724" cy="615724"/>
      </dsp:txXfrm>
    </dsp:sp>
    <dsp:sp modelId="{EAEBE11A-CCEC-9B4D-A9A3-14FF9A550C0B}">
      <dsp:nvSpPr>
        <dsp:cNvPr id="0" name=""/>
        <dsp:cNvSpPr/>
      </dsp:nvSpPr>
      <dsp:spPr>
        <a:xfrm rot="19800000">
          <a:off x="4987663" y="2090065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14417" y="2065417"/>
        <a:ext cx="65974" cy="65974"/>
      </dsp:txXfrm>
    </dsp:sp>
    <dsp:sp modelId="{801CB801-952A-FC41-B213-EAFB536B08D0}">
      <dsp:nvSpPr>
        <dsp:cNvPr id="0" name=""/>
        <dsp:cNvSpPr/>
      </dsp:nvSpPr>
      <dsp:spPr>
        <a:xfrm>
          <a:off x="6160426" y="1115460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resources</a:t>
          </a:r>
          <a:endParaRPr lang="en-US" sz="900" kern="1200" dirty="0"/>
        </a:p>
      </dsp:txBody>
      <dsp:txXfrm>
        <a:off x="6287946" y="1242980"/>
        <a:ext cx="615724" cy="615724"/>
      </dsp:txXfrm>
    </dsp:sp>
    <dsp:sp modelId="{84448CCE-B5FA-2D45-AACF-B7E7D7240EFD}">
      <dsp:nvSpPr>
        <dsp:cNvPr id="0" name=""/>
        <dsp:cNvSpPr/>
      </dsp:nvSpPr>
      <dsp:spPr>
        <a:xfrm>
          <a:off x="5134382" y="2637626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61135" y="2612978"/>
        <a:ext cx="65974" cy="65974"/>
      </dsp:txXfrm>
    </dsp:sp>
    <dsp:sp modelId="{1F138B6E-A98C-5F42-A8A9-A1E1712601E6}">
      <dsp:nvSpPr>
        <dsp:cNvPr id="0" name=""/>
        <dsp:cNvSpPr/>
      </dsp:nvSpPr>
      <dsp:spPr>
        <a:xfrm>
          <a:off x="6453863" y="2210583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structures</a:t>
          </a:r>
          <a:endParaRPr lang="en-US" sz="900" kern="1200" dirty="0"/>
        </a:p>
      </dsp:txBody>
      <dsp:txXfrm>
        <a:off x="6581383" y="2338103"/>
        <a:ext cx="615724" cy="615724"/>
      </dsp:txXfrm>
    </dsp:sp>
    <dsp:sp modelId="{E1523F3D-15F5-564C-9F21-6E286C4525A5}">
      <dsp:nvSpPr>
        <dsp:cNvPr id="0" name=""/>
        <dsp:cNvSpPr/>
      </dsp:nvSpPr>
      <dsp:spPr>
        <a:xfrm rot="1800000">
          <a:off x="4987663" y="3185188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14417" y="3160539"/>
        <a:ext cx="65974" cy="65974"/>
      </dsp:txXfrm>
    </dsp:sp>
    <dsp:sp modelId="{F7485450-DF1A-2249-9479-9E5F1B4A1511}">
      <dsp:nvSpPr>
        <dsp:cNvPr id="0" name=""/>
        <dsp:cNvSpPr/>
      </dsp:nvSpPr>
      <dsp:spPr>
        <a:xfrm>
          <a:off x="6160426" y="3305706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feedbacks</a:t>
          </a:r>
          <a:endParaRPr lang="en-US" sz="900" kern="1200" dirty="0"/>
        </a:p>
      </dsp:txBody>
      <dsp:txXfrm>
        <a:off x="6287946" y="3433226"/>
        <a:ext cx="615724" cy="615724"/>
      </dsp:txXfrm>
    </dsp:sp>
    <dsp:sp modelId="{3251D8B9-1791-624C-9912-F104CD483948}">
      <dsp:nvSpPr>
        <dsp:cNvPr id="0" name=""/>
        <dsp:cNvSpPr/>
      </dsp:nvSpPr>
      <dsp:spPr>
        <a:xfrm rot="3600000">
          <a:off x="4586820" y="3586030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13574" y="3561382"/>
        <a:ext cx="65974" cy="65974"/>
      </dsp:txXfrm>
    </dsp:sp>
    <dsp:sp modelId="{24F065B2-301C-DC4D-BB29-C7288251C1A3}">
      <dsp:nvSpPr>
        <dsp:cNvPr id="0" name=""/>
        <dsp:cNvSpPr/>
      </dsp:nvSpPr>
      <dsp:spPr>
        <a:xfrm>
          <a:off x="5358740" y="4107391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define </a:t>
          </a:r>
          <a:r>
            <a:rPr lang="en-US" sz="900" kern="1200" dirty="0" err="1" smtClean="0"/>
            <a:t>feedfwds</a:t>
          </a:r>
          <a:endParaRPr lang="en-US" sz="900" kern="1200" dirty="0"/>
        </a:p>
      </dsp:txBody>
      <dsp:txXfrm>
        <a:off x="5486260" y="4234911"/>
        <a:ext cx="615724" cy="615724"/>
      </dsp:txXfrm>
    </dsp:sp>
    <dsp:sp modelId="{34A30471-68B6-5E45-9CCC-1962885D75BB}">
      <dsp:nvSpPr>
        <dsp:cNvPr id="0" name=""/>
        <dsp:cNvSpPr/>
      </dsp:nvSpPr>
      <dsp:spPr>
        <a:xfrm rot="5400000">
          <a:off x="4039259" y="3732749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66012" y="3708101"/>
        <a:ext cx="65974" cy="65974"/>
      </dsp:txXfrm>
    </dsp:sp>
    <dsp:sp modelId="{877F6009-DB42-1A46-8A90-7879FF74EE8D}">
      <dsp:nvSpPr>
        <dsp:cNvPr id="0" name=""/>
        <dsp:cNvSpPr/>
      </dsp:nvSpPr>
      <dsp:spPr>
        <a:xfrm>
          <a:off x="4263617" y="4400829"/>
          <a:ext cx="870764" cy="870764"/>
        </a:xfrm>
        <a:prstGeom prst="ellipse">
          <a:avLst/>
        </a:prstGeom>
        <a:gradFill rotWithShape="0">
          <a:gsLst>
            <a:gs pos="0">
              <a:schemeClr val="tx1"/>
            </a:gs>
            <a:gs pos="100000">
              <a:schemeClr val="bg1"/>
            </a:gs>
          </a:gsLst>
          <a:lin ang="0" scaled="0"/>
        </a:gradFill>
        <a:ln w="9525" cap="flat" cmpd="sng" algn="ctr">
          <a:gradFill flip="none" rotWithShape="1">
            <a:gsLst>
              <a:gs pos="0">
                <a:schemeClr val="tx1"/>
              </a:gs>
              <a:gs pos="100000">
                <a:srgbClr val="FFFFFF"/>
              </a:gs>
            </a:gsLst>
            <a:lin ang="10800000" scaled="0"/>
            <a:tileRect/>
          </a:gra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FFFFFF"/>
              </a:solidFill>
            </a:rPr>
            <a:t>define tasks and competencies</a:t>
          </a:r>
          <a:endParaRPr lang="en-US" sz="900" kern="1200" dirty="0">
            <a:solidFill>
              <a:srgbClr val="FFFFFF"/>
            </a:solidFill>
          </a:endParaRPr>
        </a:p>
      </dsp:txBody>
      <dsp:txXfrm>
        <a:off x="4391137" y="4528349"/>
        <a:ext cx="615724" cy="615724"/>
      </dsp:txXfrm>
    </dsp:sp>
    <dsp:sp modelId="{85B97F6A-B805-E44E-9FD1-B1854F9020A0}">
      <dsp:nvSpPr>
        <dsp:cNvPr id="0" name=""/>
        <dsp:cNvSpPr/>
      </dsp:nvSpPr>
      <dsp:spPr>
        <a:xfrm rot="7200000">
          <a:off x="3491697" y="3586030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18451" y="3561382"/>
        <a:ext cx="65974" cy="65974"/>
      </dsp:txXfrm>
    </dsp:sp>
    <dsp:sp modelId="{4831BCD4-0738-FA46-91BF-CB9D7EC2108B}">
      <dsp:nvSpPr>
        <dsp:cNvPr id="0" name=""/>
        <dsp:cNvSpPr/>
      </dsp:nvSpPr>
      <dsp:spPr>
        <a:xfrm>
          <a:off x="3168494" y="4107391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bg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bg1"/>
              </a:solidFill>
            </a:rPr>
            <a:t>orientate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296014" y="4234911"/>
        <a:ext cx="615724" cy="615724"/>
      </dsp:txXfrm>
    </dsp:sp>
    <dsp:sp modelId="{D3F5F0CD-5690-0343-B3DE-4B7324D4579B}">
      <dsp:nvSpPr>
        <dsp:cNvPr id="0" name=""/>
        <dsp:cNvSpPr/>
      </dsp:nvSpPr>
      <dsp:spPr>
        <a:xfrm rot="9000000">
          <a:off x="3090855" y="3185188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717608" y="3160539"/>
        <a:ext cx="65974" cy="65974"/>
      </dsp:txXfrm>
    </dsp:sp>
    <dsp:sp modelId="{7C6D392F-561B-8443-A704-17BD848D0E4F}">
      <dsp:nvSpPr>
        <dsp:cNvPr id="0" name=""/>
        <dsp:cNvSpPr/>
      </dsp:nvSpPr>
      <dsp:spPr>
        <a:xfrm>
          <a:off x="2366809" y="3305706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bg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bg1"/>
              </a:solidFill>
            </a:rPr>
            <a:t>motivate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94329" y="3433226"/>
        <a:ext cx="615724" cy="615724"/>
      </dsp:txXfrm>
    </dsp:sp>
    <dsp:sp modelId="{C6961E6B-41D2-554A-8E90-C2C51665C108}">
      <dsp:nvSpPr>
        <dsp:cNvPr id="0" name=""/>
        <dsp:cNvSpPr/>
      </dsp:nvSpPr>
      <dsp:spPr>
        <a:xfrm rot="10800000">
          <a:off x="2944136" y="2637626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70890" y="2612978"/>
        <a:ext cx="65974" cy="65974"/>
      </dsp:txXfrm>
    </dsp:sp>
    <dsp:sp modelId="{AD4E41BF-1C7F-3D4B-8DBE-1269C9E42130}">
      <dsp:nvSpPr>
        <dsp:cNvPr id="0" name=""/>
        <dsp:cNvSpPr/>
      </dsp:nvSpPr>
      <dsp:spPr>
        <a:xfrm>
          <a:off x="2073372" y="2210583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bg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bg1"/>
              </a:solidFill>
            </a:rPr>
            <a:t>habilitate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200892" y="2338103"/>
        <a:ext cx="615724" cy="615724"/>
      </dsp:txXfrm>
    </dsp:sp>
    <dsp:sp modelId="{6438A08E-DD99-E641-BF02-6F681E879EE7}">
      <dsp:nvSpPr>
        <dsp:cNvPr id="0" name=""/>
        <dsp:cNvSpPr/>
      </dsp:nvSpPr>
      <dsp:spPr>
        <a:xfrm rot="12600000">
          <a:off x="3090855" y="2090065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717608" y="2065417"/>
        <a:ext cx="65974" cy="65974"/>
      </dsp:txXfrm>
    </dsp:sp>
    <dsp:sp modelId="{EF25068A-3D80-4843-B3ED-A08B544E2ECC}">
      <dsp:nvSpPr>
        <dsp:cNvPr id="0" name=""/>
        <dsp:cNvSpPr/>
      </dsp:nvSpPr>
      <dsp:spPr>
        <a:xfrm>
          <a:off x="2366809" y="1115460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bg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>
              <a:solidFill>
                <a:schemeClr val="bg1"/>
              </a:solidFill>
            </a:rPr>
            <a:t>synergetize</a:t>
          </a:r>
          <a:r>
            <a:rPr lang="en-US" sz="900" kern="1200" dirty="0" smtClean="0">
              <a:solidFill>
                <a:schemeClr val="bg1"/>
              </a:solidFill>
            </a:rPr>
            <a:t>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94329" y="1242980"/>
        <a:ext cx="615724" cy="615724"/>
      </dsp:txXfrm>
    </dsp:sp>
    <dsp:sp modelId="{415C4514-03A4-674D-A123-296D18A5CFDB}">
      <dsp:nvSpPr>
        <dsp:cNvPr id="0" name=""/>
        <dsp:cNvSpPr/>
      </dsp:nvSpPr>
      <dsp:spPr>
        <a:xfrm rot="14400000">
          <a:off x="3491697" y="1689222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18451" y="1664574"/>
        <a:ext cx="65974" cy="65974"/>
      </dsp:txXfrm>
    </dsp:sp>
    <dsp:sp modelId="{C4144DE0-2D22-3340-B19C-952D8B320562}">
      <dsp:nvSpPr>
        <dsp:cNvPr id="0" name=""/>
        <dsp:cNvSpPr/>
      </dsp:nvSpPr>
      <dsp:spPr>
        <a:xfrm>
          <a:off x="3168494" y="313774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bg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bg1"/>
              </a:solidFill>
            </a:rPr>
            <a:t>integrate people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296014" y="441294"/>
        <a:ext cx="615724" cy="615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866485" y="0"/>
          <a:ext cx="346594" cy="434071"/>
        </a:xfrm>
        <a:prstGeom prst="trapezoid">
          <a:avLst>
            <a:gd name="adj" fmla="val 50000"/>
          </a:avLst>
        </a:prstGeom>
        <a:solidFill>
          <a:schemeClr val="tx1"/>
        </a:soli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rgbClr val="FFFFFF"/>
              </a:solidFill>
            </a:rPr>
            <a:t>I</a:t>
          </a:r>
          <a:endParaRPr lang="en-US" sz="1050" kern="1200" dirty="0">
            <a:solidFill>
              <a:srgbClr val="FFFFFF"/>
            </a:solidFill>
          </a:endParaRPr>
        </a:p>
      </dsp:txBody>
      <dsp:txXfrm>
        <a:off x="866485" y="0"/>
        <a:ext cx="346594" cy="434071"/>
      </dsp:txXfrm>
    </dsp:sp>
    <dsp:sp modelId="{F5C47C7C-F22E-5745-9FF3-8E8113C17EE8}">
      <dsp:nvSpPr>
        <dsp:cNvPr id="0" name=""/>
        <dsp:cNvSpPr/>
      </dsp:nvSpPr>
      <dsp:spPr>
        <a:xfrm>
          <a:off x="693188" y="434071"/>
          <a:ext cx="693188" cy="434071"/>
        </a:xfrm>
        <a:prstGeom prst="trapezoid">
          <a:avLst>
            <a:gd name="adj" fmla="val 39924"/>
          </a:avLst>
        </a:prstGeom>
        <a:solidFill>
          <a:schemeClr val="tx1"/>
        </a:soli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0" rIns="1397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chemeClr val="bg1"/>
              </a:solidFill>
            </a:rPr>
            <a:t>S</a:t>
          </a:r>
          <a:endParaRPr lang="en-US" sz="1050" kern="1200" dirty="0">
            <a:solidFill>
              <a:schemeClr val="bg1"/>
            </a:solidFill>
          </a:endParaRPr>
        </a:p>
      </dsp:txBody>
      <dsp:txXfrm>
        <a:off x="814495" y="434071"/>
        <a:ext cx="450572" cy="434071"/>
      </dsp:txXfrm>
    </dsp:sp>
    <dsp:sp modelId="{5E181FBA-F664-6B48-BDE0-BF8485876CD3}">
      <dsp:nvSpPr>
        <dsp:cNvPr id="0" name=""/>
        <dsp:cNvSpPr/>
      </dsp:nvSpPr>
      <dsp:spPr>
        <a:xfrm>
          <a:off x="519891" y="868142"/>
          <a:ext cx="1039782" cy="434071"/>
        </a:xfrm>
        <a:prstGeom prst="trapezoid">
          <a:avLst>
            <a:gd name="adj" fmla="val 39924"/>
          </a:avLst>
        </a:prstGeom>
        <a:solidFill>
          <a:schemeClr val="tx1"/>
        </a:soli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Habilitation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701852" y="868142"/>
        <a:ext cx="675858" cy="434071"/>
      </dsp:txXfrm>
    </dsp:sp>
    <dsp:sp modelId="{8F820B19-D61C-B247-A620-06225BB7DFA1}">
      <dsp:nvSpPr>
        <dsp:cNvPr id="0" name=""/>
        <dsp:cNvSpPr/>
      </dsp:nvSpPr>
      <dsp:spPr>
        <a:xfrm>
          <a:off x="346594" y="1302213"/>
          <a:ext cx="1386376" cy="434071"/>
        </a:xfrm>
        <a:prstGeom prst="trapezoid">
          <a:avLst>
            <a:gd name="adj" fmla="val 39924"/>
          </a:avLst>
        </a:prstGeom>
        <a:solidFill>
          <a:schemeClr val="tx1"/>
        </a:soli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Motivation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89209" y="1302213"/>
        <a:ext cx="901144" cy="434071"/>
      </dsp:txXfrm>
    </dsp:sp>
    <dsp:sp modelId="{7AE28275-8189-304B-BDE5-5E5C671D1A55}">
      <dsp:nvSpPr>
        <dsp:cNvPr id="0" name=""/>
        <dsp:cNvSpPr/>
      </dsp:nvSpPr>
      <dsp:spPr>
        <a:xfrm>
          <a:off x="173297" y="1736284"/>
          <a:ext cx="1732970" cy="434071"/>
        </a:xfrm>
        <a:prstGeom prst="trapezoid">
          <a:avLst>
            <a:gd name="adj" fmla="val 39924"/>
          </a:avLst>
        </a:prstGeom>
        <a:solidFill>
          <a:schemeClr val="tx1"/>
        </a:soli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Orientation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476566" y="1736284"/>
        <a:ext cx="1126430" cy="434071"/>
      </dsp:txXfrm>
    </dsp:sp>
    <dsp:sp modelId="{2B843B4D-9D9C-0F40-8A45-031B67D433C2}">
      <dsp:nvSpPr>
        <dsp:cNvPr id="0" name=""/>
        <dsp:cNvSpPr/>
      </dsp:nvSpPr>
      <dsp:spPr>
        <a:xfrm>
          <a:off x="0" y="2170355"/>
          <a:ext cx="2079564" cy="434071"/>
        </a:xfrm>
        <a:prstGeom prst="trapezoid">
          <a:avLst>
            <a:gd name="adj" fmla="val 39924"/>
          </a:avLst>
        </a:prstGeom>
        <a:solidFill>
          <a:schemeClr val="tx1"/>
        </a:soli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Definition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63923" y="2170355"/>
        <a:ext cx="1351716" cy="4340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779836" y="0"/>
          <a:ext cx="519891" cy="714231"/>
        </a:xfrm>
        <a:prstGeom prst="trapezoid">
          <a:avLst>
            <a:gd name="adj" fmla="val 50000"/>
          </a:avLst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chemeClr val="tx1"/>
              </a:solidFill>
            </a:rPr>
            <a:t>D</a:t>
          </a:r>
          <a:endParaRPr lang="en-US" sz="1050" kern="1200" dirty="0">
            <a:solidFill>
              <a:schemeClr val="tx1"/>
            </a:solidFill>
          </a:endParaRPr>
        </a:p>
      </dsp:txBody>
      <dsp:txXfrm>
        <a:off x="779836" y="0"/>
        <a:ext cx="519891" cy="714231"/>
      </dsp:txXfrm>
    </dsp:sp>
    <dsp:sp modelId="{030317B0-778D-0D46-B0DF-9DAEECBAC3A4}">
      <dsp:nvSpPr>
        <dsp:cNvPr id="0" name=""/>
        <dsp:cNvSpPr/>
      </dsp:nvSpPr>
      <dsp:spPr>
        <a:xfrm>
          <a:off x="519891" y="714231"/>
          <a:ext cx="1039782" cy="714231"/>
        </a:xfrm>
        <a:prstGeom prst="trapezoid">
          <a:avLst>
            <a:gd name="adj" fmla="val 36395"/>
          </a:avLst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Stability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701852" y="714231"/>
        <a:ext cx="675858" cy="714231"/>
      </dsp:txXfrm>
    </dsp:sp>
    <dsp:sp modelId="{74368792-5F3A-8A45-B6DD-4623675BE83C}">
      <dsp:nvSpPr>
        <dsp:cNvPr id="0" name=""/>
        <dsp:cNvSpPr/>
      </dsp:nvSpPr>
      <dsp:spPr>
        <a:xfrm>
          <a:off x="259945" y="1428463"/>
          <a:ext cx="1559673" cy="714231"/>
        </a:xfrm>
        <a:prstGeom prst="trapezoid">
          <a:avLst>
            <a:gd name="adj" fmla="val 36395"/>
          </a:avLst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err="1" smtClean="0">
              <a:solidFill>
                <a:schemeClr val="tx1"/>
              </a:solidFill>
            </a:rPr>
            <a:t>Effectivity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532888" y="1428463"/>
        <a:ext cx="1013787" cy="714231"/>
      </dsp:txXfrm>
    </dsp:sp>
    <dsp:sp modelId="{3E0E496B-F89A-2444-A096-0335E5ABBBCE}">
      <dsp:nvSpPr>
        <dsp:cNvPr id="0" name=""/>
        <dsp:cNvSpPr/>
      </dsp:nvSpPr>
      <dsp:spPr>
        <a:xfrm>
          <a:off x="0" y="2142695"/>
          <a:ext cx="2079564" cy="714231"/>
        </a:xfrm>
        <a:prstGeom prst="trapezoid">
          <a:avLst>
            <a:gd name="adj" fmla="val 36395"/>
          </a:avLst>
        </a:prstGeom>
        <a:solidFill>
          <a:schemeClr val="bg1"/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Usefulness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363923" y="2142695"/>
        <a:ext cx="1351716" cy="714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67A9F61-4140-45E8-AD12-3031C89DDBE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22AD102-B0BD-4D15-A701-CED53E8854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continuum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build</a:t>
            </a:r>
            <a:r>
              <a:rPr lang="cs-CZ" dirty="0" smtClean="0"/>
              <a:t> and </a:t>
            </a:r>
            <a:r>
              <a:rPr lang="cs-CZ" dirty="0" err="1" smtClean="0"/>
              <a:t>rebuild</a:t>
            </a:r>
            <a:r>
              <a:rPr lang="cs-CZ" dirty="0" smtClean="0"/>
              <a:t>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frame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92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 </a:t>
            </a:r>
            <a:r>
              <a:rPr lang="cs-CZ" dirty="0" err="1" smtClean="0"/>
              <a:t>months</a:t>
            </a:r>
            <a:r>
              <a:rPr lang="cs-CZ" dirty="0" smtClean="0"/>
              <a:t> – 1 </a:t>
            </a:r>
            <a:r>
              <a:rPr lang="cs-CZ" dirty="0" err="1" smtClean="0"/>
              <a:t>year</a:t>
            </a:r>
            <a:endParaRPr lang="cs-CZ" dirty="0" smtClean="0"/>
          </a:p>
          <a:p>
            <a:r>
              <a:rPr lang="cs-CZ" dirty="0" err="1" smtClean="0"/>
              <a:t>Leaders</a:t>
            </a:r>
            <a:endParaRPr lang="cs-CZ" dirty="0" smtClean="0"/>
          </a:p>
          <a:p>
            <a:pPr lvl="1"/>
            <a:r>
              <a:rPr lang="cs-CZ" dirty="0" err="1" smtClean="0"/>
              <a:t>Choosing</a:t>
            </a:r>
            <a:r>
              <a:rPr lang="cs-CZ" dirty="0" smtClean="0"/>
              <a:t> </a:t>
            </a:r>
            <a:r>
              <a:rPr lang="cs-CZ" dirty="0" err="1" smtClean="0"/>
              <a:t>concrete</a:t>
            </a:r>
            <a:r>
              <a:rPr lang="cs-CZ" dirty="0" smtClean="0"/>
              <a:t> </a:t>
            </a:r>
            <a:r>
              <a:rPr lang="cs-CZ" dirty="0" err="1" smtClean="0"/>
              <a:t>variets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endParaRPr lang="cs-CZ" dirty="0" smtClean="0"/>
          </a:p>
          <a:p>
            <a:pPr lvl="1"/>
            <a:r>
              <a:rPr lang="cs-CZ" dirty="0" err="1" smtClean="0"/>
              <a:t>Selecting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 smtClean="0"/>
          </a:p>
          <a:p>
            <a:pPr lvl="1"/>
            <a:r>
              <a:rPr lang="cs-CZ" dirty="0" err="1" smtClean="0"/>
              <a:t>Developing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calendar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endParaRPr lang="cs-CZ" dirty="0" smtClean="0"/>
          </a:p>
          <a:p>
            <a:pPr lvl="1"/>
            <a:r>
              <a:rPr lang="cs-CZ" dirty="0" smtClean="0"/>
              <a:t>Finance </a:t>
            </a:r>
            <a:r>
              <a:rPr lang="cs-CZ" dirty="0" err="1" smtClean="0"/>
              <a:t>sources</a:t>
            </a:r>
            <a:endParaRPr lang="cs-CZ" dirty="0" smtClean="0"/>
          </a:p>
          <a:p>
            <a:r>
              <a:rPr lang="cs-CZ" dirty="0" err="1" smtClean="0"/>
              <a:t>Managers</a:t>
            </a:r>
            <a:endParaRPr lang="cs-CZ" dirty="0" smtClean="0"/>
          </a:p>
          <a:p>
            <a:pPr lvl="1"/>
            <a:r>
              <a:rPr lang="cs-CZ" dirty="0" err="1" smtClean="0"/>
              <a:t>Finding</a:t>
            </a:r>
            <a:r>
              <a:rPr lang="cs-CZ" dirty="0" smtClean="0"/>
              <a:t> </a:t>
            </a:r>
            <a:r>
              <a:rPr lang="cs-CZ" dirty="0" err="1" smtClean="0"/>
              <a:t>propriete</a:t>
            </a:r>
            <a:r>
              <a:rPr lang="cs-CZ" dirty="0" smtClean="0"/>
              <a:t> </a:t>
            </a:r>
            <a:r>
              <a:rPr lang="cs-CZ" dirty="0" err="1" smtClean="0"/>
              <a:t>vineyards</a:t>
            </a:r>
            <a:r>
              <a:rPr lang="cs-CZ" dirty="0" smtClean="0"/>
              <a:t> and </a:t>
            </a:r>
            <a:r>
              <a:rPr lang="cs-CZ" dirty="0" err="1" smtClean="0"/>
              <a:t>partners</a:t>
            </a:r>
            <a:endParaRPr lang="cs-CZ" dirty="0" smtClean="0"/>
          </a:p>
          <a:p>
            <a:pPr lvl="1"/>
            <a:r>
              <a:rPr lang="cs-CZ" dirty="0" err="1" smtClean="0"/>
              <a:t>Negotiating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IT </a:t>
            </a:r>
            <a:r>
              <a:rPr lang="cs-CZ" dirty="0" err="1" smtClean="0"/>
              <a:t>experts</a:t>
            </a:r>
            <a:endParaRPr lang="cs-CZ" dirty="0" smtClean="0"/>
          </a:p>
          <a:p>
            <a:pPr lvl="1"/>
            <a:r>
              <a:rPr lang="cs-CZ" dirty="0" err="1" smtClean="0"/>
              <a:t>Preparing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interval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 </a:t>
            </a:r>
            <a:r>
              <a:rPr lang="cs-CZ" dirty="0" err="1" smtClean="0"/>
              <a:t>months</a:t>
            </a:r>
            <a:r>
              <a:rPr lang="cs-CZ" dirty="0" smtClean="0"/>
              <a:t> – 6 </a:t>
            </a:r>
            <a:r>
              <a:rPr lang="cs-CZ" dirty="0" err="1" smtClean="0"/>
              <a:t>months</a:t>
            </a:r>
            <a:endParaRPr lang="cs-CZ" dirty="0" smtClean="0"/>
          </a:p>
          <a:p>
            <a:r>
              <a:rPr lang="cs-CZ" dirty="0" err="1" smtClean="0"/>
              <a:t>Leaders</a:t>
            </a:r>
            <a:endParaRPr lang="cs-CZ" dirty="0" smtClean="0"/>
          </a:p>
          <a:p>
            <a:pPr lvl="1"/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plans</a:t>
            </a:r>
            <a:endParaRPr lang="cs-CZ" dirty="0" smtClean="0"/>
          </a:p>
          <a:p>
            <a:r>
              <a:rPr lang="cs-CZ" dirty="0" err="1" smtClean="0"/>
              <a:t>Managers</a:t>
            </a:r>
            <a:endParaRPr lang="cs-CZ" dirty="0" smtClean="0"/>
          </a:p>
          <a:p>
            <a:pPr lvl="1"/>
            <a:r>
              <a:rPr lang="cs-CZ" dirty="0" err="1" smtClean="0"/>
              <a:t>Defining</a:t>
            </a:r>
            <a:r>
              <a:rPr lang="cs-CZ" dirty="0" smtClean="0"/>
              <a:t> </a:t>
            </a:r>
            <a:r>
              <a:rPr lang="cs-CZ" dirty="0" err="1" smtClean="0"/>
              <a:t>preparatory</a:t>
            </a:r>
            <a:r>
              <a:rPr lang="cs-CZ" dirty="0" smtClean="0"/>
              <a:t> </a:t>
            </a:r>
            <a:r>
              <a:rPr lang="cs-CZ" dirty="0" err="1" smtClean="0"/>
              <a:t>works</a:t>
            </a:r>
            <a:endParaRPr lang="cs-CZ" dirty="0" smtClean="0"/>
          </a:p>
          <a:p>
            <a:pPr lvl="2"/>
            <a:r>
              <a:rPr lang="cs-CZ" dirty="0" err="1" smtClean="0"/>
              <a:t>Tillage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vineyards</a:t>
            </a:r>
            <a:r>
              <a:rPr lang="cs-CZ" dirty="0" smtClean="0"/>
              <a:t>, </a:t>
            </a:r>
            <a:r>
              <a:rPr lang="cs-CZ" dirty="0" err="1" smtClean="0"/>
              <a:t>terms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grapes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endParaRPr lang="cs-CZ" dirty="0" smtClean="0"/>
          </a:p>
          <a:p>
            <a:pPr lvl="1"/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outsourcing IT </a:t>
            </a:r>
            <a:r>
              <a:rPr lang="cs-CZ" dirty="0" err="1" smtClean="0"/>
              <a:t>companies</a:t>
            </a:r>
            <a:r>
              <a:rPr lang="cs-CZ" dirty="0" smtClean="0"/>
              <a:t>, </a:t>
            </a:r>
            <a:r>
              <a:rPr lang="cs-CZ" dirty="0" err="1" smtClean="0"/>
              <a:t>testing</a:t>
            </a:r>
            <a:endParaRPr lang="cs-CZ" dirty="0" smtClean="0"/>
          </a:p>
          <a:p>
            <a:pPr lvl="1"/>
            <a:r>
              <a:rPr lang="cs-CZ" dirty="0" err="1" smtClean="0"/>
              <a:t>Defining</a:t>
            </a:r>
            <a:r>
              <a:rPr lang="cs-CZ" dirty="0" smtClean="0"/>
              <a:t> program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endParaRPr lang="cs-CZ" dirty="0" smtClean="0"/>
          </a:p>
          <a:p>
            <a:r>
              <a:rPr lang="cs-CZ" dirty="0" err="1" smtClean="0"/>
              <a:t>Workers</a:t>
            </a:r>
            <a:endParaRPr lang="cs-CZ" dirty="0" smtClean="0"/>
          </a:p>
          <a:p>
            <a:pPr lvl="1"/>
            <a:r>
              <a:rPr lang="cs-CZ" dirty="0" err="1" smtClean="0"/>
              <a:t>Prepare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season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cs-CZ" dirty="0" smtClean="0"/>
          </a:p>
          <a:p>
            <a:pPr lvl="1"/>
            <a:r>
              <a:rPr lang="cs-CZ" dirty="0" err="1" smtClean="0"/>
              <a:t>Finding</a:t>
            </a:r>
            <a:r>
              <a:rPr lang="cs-CZ" dirty="0" smtClean="0"/>
              <a:t> </a:t>
            </a:r>
            <a:r>
              <a:rPr lang="cs-CZ" dirty="0" err="1" smtClean="0"/>
              <a:t>capacities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interval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5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req_pos_yy.png"/>
          <p:cNvPicPr>
            <a:picLocks noChangeAspect="1"/>
          </p:cNvPicPr>
          <p:nvPr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022600" y="2234342"/>
            <a:ext cx="3314700" cy="3314700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-12700" y="1252537"/>
          <a:ext cx="9398000" cy="5291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PV215 - 7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Managerial tasks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023100" y="274638"/>
            <a:ext cx="1663700" cy="1146289"/>
          </a:xfrm>
          <a:prstGeom prst="roundRect">
            <a:avLst/>
          </a:prstGeom>
          <a:blipFill rotWithShape="0">
            <a:blip r:embed="rId8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9" name="TextBox 8"/>
          <p:cNvSpPr txBox="1"/>
          <p:nvPr/>
        </p:nvSpPr>
        <p:spPr>
          <a:xfrm>
            <a:off x="66165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488668"/>
            <a:ext cx="2749471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Key Roles in Enterprise</a:t>
            </a:r>
          </a:p>
        </p:txBody>
      </p:sp>
      <p:graphicFrame>
        <p:nvGraphicFramePr>
          <p:cNvPr id="11" name="Diagram 10"/>
          <p:cNvGraphicFramePr/>
          <p:nvPr/>
        </p:nvGraphicFramePr>
        <p:xfrm>
          <a:off x="253992" y="3703490"/>
          <a:ext cx="2079564" cy="2604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/>
        </p:nvGraphicFramePr>
        <p:xfrm>
          <a:off x="6880553" y="3450987"/>
          <a:ext cx="2079564" cy="2856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50996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8C88661-F44E-524C-9454-E3EE070DF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F8C88661-F44E-524C-9454-E3EE070DFD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5641155-D73E-DD46-AADE-242EAC5DD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65641155-D73E-DD46-AADE-242EAC5DD9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673433-B782-4C4C-8261-8EAA687A15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4F673433-B782-4C4C-8261-8EAA687A15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DE2FA9-8D14-DE4E-9051-1CD062FC8D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graphicEl>
                                              <a:dgm id="{A5DE2FA9-8D14-DE4E-9051-1CD062FC8D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2592C33-4E31-B94E-9D97-923D674375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32592C33-4E31-B94E-9D97-923D674375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AEBE11A-CCEC-9B4D-A9A3-14FF9A550C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dgm id="{EAEBE11A-CCEC-9B4D-A9A3-14FF9A550C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01CB801-952A-FC41-B213-EAFB536B08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01CB801-952A-FC41-B213-EAFB536B08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448CCE-B5FA-2D45-AACF-B7E7D7240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graphicEl>
                                              <a:dgm id="{84448CCE-B5FA-2D45-AACF-B7E7D7240E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F138B6E-A98C-5F42-A8A9-A1E171260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graphicEl>
                                              <a:dgm id="{1F138B6E-A98C-5F42-A8A9-A1E1712601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1523F3D-15F5-564C-9F21-6E286C4525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graphicEl>
                                              <a:dgm id="{E1523F3D-15F5-564C-9F21-6E286C4525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7485450-DF1A-2249-9479-9E5F1B4A1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graphicEl>
                                              <a:dgm id="{F7485450-DF1A-2249-9479-9E5F1B4A15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251D8B9-1791-624C-9912-F104CD4839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graphicEl>
                                              <a:dgm id="{3251D8B9-1791-624C-9912-F104CD4839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F065B2-301C-DC4D-BB29-C7288251C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graphicEl>
                                              <a:dgm id="{24F065B2-301C-DC4D-BB29-C7288251C1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4A30471-68B6-5E45-9CCC-1962885D7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>
                                            <p:graphicEl>
                                              <a:dgm id="{34A30471-68B6-5E45-9CCC-1962885D75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77F6009-DB42-1A46-8A90-7879FF74E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graphicEl>
                                              <a:dgm id="{877F6009-DB42-1A46-8A90-7879FF74E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B97F6A-B805-E44E-9FD1-B1854F902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>
                                            <p:graphicEl>
                                              <a:dgm id="{85B97F6A-B805-E44E-9FD1-B1854F9020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31BCD4-0738-FA46-91BF-CB9D7EC21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>
                                            <p:graphicEl>
                                              <a:dgm id="{4831BCD4-0738-FA46-91BF-CB9D7EC21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3F5F0CD-5690-0343-B3DE-4B7324D457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>
                                            <p:graphicEl>
                                              <a:dgm id="{D3F5F0CD-5690-0343-B3DE-4B7324D457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C6D392F-561B-8443-A704-17BD848D0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>
                                            <p:graphicEl>
                                              <a:dgm id="{7C6D392F-561B-8443-A704-17BD848D0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6961E6B-41D2-554A-8E90-C2C51665C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>
                                            <p:graphicEl>
                                              <a:dgm id="{C6961E6B-41D2-554A-8E90-C2C51665C1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D4E41BF-1C7F-3D4B-8DBE-1269C9E42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>
                                            <p:graphicEl>
                                              <a:dgm id="{AD4E41BF-1C7F-3D4B-8DBE-1269C9E421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438A08E-DD99-E641-BF02-6F681E879E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">
                                            <p:graphicEl>
                                              <a:dgm id="{6438A08E-DD99-E641-BF02-6F681E879E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F25068A-3D80-4843-B3ED-A08B544E2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7">
                                            <p:graphicEl>
                                              <a:dgm id="{EF25068A-3D80-4843-B3ED-A08B544E2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15C4514-03A4-674D-A123-296D18A5C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7">
                                            <p:graphicEl>
                                              <a:dgm id="{415C4514-03A4-674D-A123-296D18A5CF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144DE0-2D22-3340-B19C-952D8B3205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">
                                            <p:graphicEl>
                                              <a:dgm id="{C4144DE0-2D22-3340-B19C-952D8B3205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Graphic spid="11" grpId="0">
        <p:bldAsOne/>
      </p:bldGraphic>
      <p:bldGraphic spid="12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Now</a:t>
            </a:r>
            <a:endParaRPr lang="cs-CZ" dirty="0" smtClean="0"/>
          </a:p>
          <a:p>
            <a:r>
              <a:rPr lang="cs-CZ" dirty="0" err="1" smtClean="0"/>
              <a:t>Leaders</a:t>
            </a:r>
            <a:endParaRPr lang="cs-CZ" dirty="0" smtClean="0"/>
          </a:p>
          <a:p>
            <a:pPr lvl="1"/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necessary</a:t>
            </a:r>
            <a:endParaRPr lang="cs-CZ" dirty="0" smtClean="0"/>
          </a:p>
          <a:p>
            <a:r>
              <a:rPr lang="cs-CZ" dirty="0" err="1" smtClean="0"/>
              <a:t>Managers</a:t>
            </a:r>
            <a:endParaRPr lang="cs-CZ" dirty="0" smtClean="0"/>
          </a:p>
          <a:p>
            <a:pPr lvl="1"/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workers</a:t>
            </a:r>
            <a:endParaRPr lang="cs-CZ" dirty="0" smtClean="0"/>
          </a:p>
          <a:p>
            <a:pPr lvl="1"/>
            <a:r>
              <a:rPr lang="cs-CZ" dirty="0" err="1" smtClean="0"/>
              <a:t>Solve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endParaRPr lang="cs-CZ" dirty="0" smtClean="0"/>
          </a:p>
          <a:p>
            <a:r>
              <a:rPr lang="cs-CZ" dirty="0" err="1" smtClean="0"/>
              <a:t>Workers</a:t>
            </a:r>
            <a:endParaRPr lang="cs-CZ" dirty="0" smtClean="0"/>
          </a:p>
          <a:p>
            <a:pPr lvl="1"/>
            <a:r>
              <a:rPr lang="cs-CZ" dirty="0" err="1" smtClean="0"/>
              <a:t>Seasonal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on </a:t>
            </a:r>
            <a:r>
              <a:rPr lang="cs-CZ" dirty="0" err="1" smtClean="0"/>
              <a:t>vineyards</a:t>
            </a:r>
            <a:r>
              <a:rPr lang="cs-CZ" dirty="0" smtClean="0"/>
              <a:t> and </a:t>
            </a:r>
            <a:r>
              <a:rPr lang="cs-CZ" dirty="0" err="1" smtClean="0"/>
              <a:t>cellar</a:t>
            </a:r>
            <a:endParaRPr lang="cs-CZ" dirty="0" smtClean="0"/>
          </a:p>
          <a:p>
            <a:pPr lvl="1"/>
            <a:r>
              <a:rPr lang="cs-CZ" dirty="0" err="1" smtClean="0"/>
              <a:t>Work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eshop</a:t>
            </a:r>
            <a:r>
              <a:rPr lang="cs-CZ" dirty="0" smtClean="0"/>
              <a:t> – </a:t>
            </a:r>
            <a:r>
              <a:rPr lang="cs-CZ" dirty="0" err="1" smtClean="0"/>
              <a:t>distribute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r>
              <a:rPr lang="cs-CZ" dirty="0" smtClean="0"/>
              <a:t>, </a:t>
            </a:r>
            <a:r>
              <a:rPr lang="cs-CZ" dirty="0" err="1" smtClean="0"/>
              <a:t>comunicate</a:t>
            </a:r>
            <a:r>
              <a:rPr lang="cs-CZ" dirty="0" smtClean="0"/>
              <a:t> on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endParaRPr lang="cs-CZ" dirty="0" smtClean="0"/>
          </a:p>
          <a:p>
            <a:pPr lvl="1"/>
            <a:r>
              <a:rPr lang="cs-CZ" dirty="0" err="1" smtClean="0"/>
              <a:t>Providing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Operation</a:t>
            </a:r>
            <a:r>
              <a:rPr lang="cs-CZ" dirty="0" smtClean="0"/>
              <a:t> interval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9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 smtClean="0"/>
          </a:p>
          <a:p>
            <a:r>
              <a:rPr lang="cs-CZ" dirty="0" err="1" smtClean="0"/>
              <a:t>Is</a:t>
            </a:r>
            <a:r>
              <a:rPr lang="cs-CZ" dirty="0" smtClean="0"/>
              <a:t> Business </a:t>
            </a:r>
            <a:r>
              <a:rPr lang="cs-CZ" dirty="0" err="1" smtClean="0"/>
              <a:t>Hypothesis</a:t>
            </a:r>
            <a:r>
              <a:rPr lang="cs-CZ" dirty="0" smtClean="0"/>
              <a:t> </a:t>
            </a:r>
            <a:r>
              <a:rPr lang="cs-CZ" dirty="0" err="1" smtClean="0"/>
              <a:t>still</a:t>
            </a:r>
            <a:r>
              <a:rPr lang="cs-CZ" dirty="0" smtClean="0"/>
              <a:t> </a:t>
            </a:r>
            <a:r>
              <a:rPr lang="cs-CZ" dirty="0" err="1" smtClean="0"/>
              <a:t>valid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If</a:t>
            </a:r>
            <a:r>
              <a:rPr lang="cs-CZ" dirty="0" smtClean="0"/>
              <a:t> not,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develop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endParaRPr lang="cs-CZ" dirty="0" smtClean="0"/>
          </a:p>
          <a:p>
            <a:r>
              <a:rPr lang="cs-CZ" dirty="0" err="1" smtClean="0"/>
              <a:t>Is</a:t>
            </a:r>
            <a:r>
              <a:rPr lang="cs-CZ" dirty="0" smtClean="0"/>
              <a:t> Vision </a:t>
            </a:r>
            <a:r>
              <a:rPr lang="cs-CZ" dirty="0" err="1" smtClean="0"/>
              <a:t>still</a:t>
            </a:r>
            <a:r>
              <a:rPr lang="cs-CZ" dirty="0" smtClean="0"/>
              <a:t> </a:t>
            </a:r>
            <a:r>
              <a:rPr lang="cs-CZ" dirty="0" err="1" smtClean="0"/>
              <a:t>valid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Mission</a:t>
            </a:r>
            <a:r>
              <a:rPr lang="cs-CZ" dirty="0" smtClean="0"/>
              <a:t> </a:t>
            </a:r>
            <a:r>
              <a:rPr lang="cs-CZ" dirty="0" err="1" smtClean="0"/>
              <a:t>still</a:t>
            </a:r>
            <a:r>
              <a:rPr lang="cs-CZ" dirty="0" smtClean="0"/>
              <a:t> </a:t>
            </a:r>
            <a:r>
              <a:rPr lang="cs-CZ" dirty="0" err="1" smtClean="0"/>
              <a:t>valid</a:t>
            </a:r>
            <a:r>
              <a:rPr lang="cs-CZ" dirty="0" smtClean="0"/>
              <a:t>?</a:t>
            </a:r>
          </a:p>
          <a:p>
            <a:r>
              <a:rPr lang="cs-CZ" dirty="0" smtClean="0"/>
              <a:t>New SWOT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r>
              <a:rPr lang="cs-CZ" dirty="0" err="1" smtClean="0"/>
              <a:t>Financial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reports</a:t>
            </a:r>
            <a:r>
              <a:rPr lang="cs-CZ" dirty="0" smtClean="0"/>
              <a:t> (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New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Frame</a:t>
            </a:r>
            <a:r>
              <a:rPr lang="cs-CZ" dirty="0" smtClean="0"/>
              <a:t> and </a:t>
            </a:r>
            <a:r>
              <a:rPr lang="cs-CZ" dirty="0" err="1" smtClean="0"/>
              <a:t>Continuum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After</a:t>
            </a:r>
            <a:r>
              <a:rPr lang="cs-CZ" dirty="0" smtClean="0"/>
              <a:t> II. DSI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0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Make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1"/>
            <a:r>
              <a:rPr lang="cs-CZ" dirty="0" smtClean="0"/>
              <a:t>SWOT</a:t>
            </a:r>
          </a:p>
          <a:p>
            <a:pPr lvl="1"/>
            <a:r>
              <a:rPr lang="cs-CZ" dirty="0" smtClean="0"/>
              <a:t>PESTE</a:t>
            </a:r>
          </a:p>
          <a:p>
            <a:pPr lvl="1"/>
            <a:r>
              <a:rPr lang="cs-CZ" dirty="0" err="1" smtClean="0"/>
              <a:t>Other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Develop</a:t>
            </a:r>
            <a:r>
              <a:rPr lang="cs-CZ" dirty="0" smtClean="0"/>
              <a:t> </a:t>
            </a:r>
            <a:r>
              <a:rPr lang="cs-CZ" dirty="0" err="1" smtClean="0"/>
              <a:t>strategies</a:t>
            </a:r>
            <a:endParaRPr lang="cs-CZ" dirty="0" smtClean="0"/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SWOT</a:t>
            </a:r>
          </a:p>
          <a:p>
            <a:pPr lvl="1"/>
            <a:r>
              <a:rPr lang="cs-CZ" dirty="0" smtClean="0"/>
              <a:t>General,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are </a:t>
            </a:r>
            <a:r>
              <a:rPr lang="cs-CZ" dirty="0" err="1" smtClean="0"/>
              <a:t>usefull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55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company can multiple its income twice</a:t>
            </a:r>
          </a:p>
          <a:p>
            <a:pPr lvl="1"/>
            <a:r>
              <a:rPr lang="en-US" dirty="0" smtClean="0"/>
              <a:t>The interest of quality and bio wine is growing</a:t>
            </a:r>
          </a:p>
          <a:p>
            <a:pPr lvl="1"/>
            <a:r>
              <a:rPr lang="en-US" dirty="0" smtClean="0"/>
              <a:t>The communication channels are able to multiply the ways of communication</a:t>
            </a:r>
          </a:p>
          <a:p>
            <a:pPr lvl="1"/>
            <a:r>
              <a:rPr lang="en-US" dirty="0" smtClean="0"/>
              <a:t>The business of the company is stable 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</a:t>
            </a:r>
            <a:r>
              <a:rPr lang="cs-CZ" dirty="0" err="1" smtClean="0"/>
              <a:t>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After</a:t>
            </a:r>
            <a:r>
              <a:rPr lang="cs-CZ" dirty="0" smtClean="0"/>
              <a:t> 5 </a:t>
            </a:r>
            <a:r>
              <a:rPr lang="cs-CZ" dirty="0" err="1" smtClean="0"/>
              <a:t>years</a:t>
            </a:r>
            <a:endParaRPr lang="cs-CZ" dirty="0"/>
          </a:p>
          <a:p>
            <a:pPr lvl="1"/>
            <a:r>
              <a:rPr lang="cs-CZ" dirty="0" smtClean="0"/>
              <a:t>2 x more </a:t>
            </a:r>
            <a:r>
              <a:rPr lang="cs-CZ" dirty="0" err="1" smtClean="0"/>
              <a:t>stabile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endParaRPr lang="cs-CZ" dirty="0" smtClean="0"/>
          </a:p>
          <a:p>
            <a:pPr lvl="1"/>
            <a:r>
              <a:rPr lang="cs-CZ" dirty="0" err="1" smtClean="0"/>
              <a:t>Established</a:t>
            </a:r>
            <a:r>
              <a:rPr lang="cs-CZ" dirty="0" smtClean="0"/>
              <a:t> IT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chanells</a:t>
            </a:r>
            <a:endParaRPr lang="cs-CZ" dirty="0" smtClean="0"/>
          </a:p>
          <a:p>
            <a:pPr lvl="1"/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a leader /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producers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bio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6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interconnect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and </a:t>
            </a:r>
            <a:r>
              <a:rPr lang="cs-CZ" dirty="0" err="1" smtClean="0"/>
              <a:t>nature</a:t>
            </a:r>
            <a:endParaRPr lang="cs-CZ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2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Values</a:t>
            </a:r>
            <a:endParaRPr lang="cs-CZ" dirty="0" smtClean="0"/>
          </a:p>
          <a:p>
            <a:pPr lvl="1"/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links</a:t>
            </a:r>
            <a:endParaRPr lang="cs-CZ" dirty="0" smtClean="0"/>
          </a:p>
          <a:p>
            <a:pPr lvl="2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and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pPr lvl="2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endParaRPr lang="cs-CZ" dirty="0" smtClean="0"/>
          </a:p>
          <a:p>
            <a:pPr lvl="1"/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produce</a:t>
            </a:r>
            <a:r>
              <a:rPr lang="cs-CZ" dirty="0" smtClean="0"/>
              <a:t> in a </a:t>
            </a:r>
            <a:r>
              <a:rPr lang="cs-CZ" dirty="0" err="1" smtClean="0"/>
              <a:t>harmony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, not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chemicals</a:t>
            </a:r>
            <a:endParaRPr lang="cs-CZ" dirty="0" smtClean="0"/>
          </a:p>
          <a:p>
            <a:r>
              <a:rPr lang="cs-CZ" dirty="0" err="1" smtClean="0"/>
              <a:t>Rules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Values</a:t>
            </a:r>
            <a:r>
              <a:rPr lang="cs-CZ" dirty="0" smtClean="0"/>
              <a:t> and </a:t>
            </a:r>
            <a:r>
              <a:rPr lang="cs-CZ" dirty="0" err="1" smtClean="0"/>
              <a:t>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Segment</a:t>
            </a:r>
          </a:p>
          <a:p>
            <a:pPr lvl="1"/>
            <a:r>
              <a:rPr lang="cs-CZ" dirty="0" err="1" smtClean="0"/>
              <a:t>Companies</a:t>
            </a:r>
            <a:endParaRPr lang="cs-CZ" dirty="0"/>
          </a:p>
          <a:p>
            <a:pPr lvl="2"/>
            <a:r>
              <a:rPr lang="cs-CZ" dirty="0" err="1" smtClean="0"/>
              <a:t>Product</a:t>
            </a:r>
            <a:r>
              <a:rPr lang="cs-CZ" dirty="0" smtClean="0"/>
              <a:t> to </a:t>
            </a:r>
            <a:r>
              <a:rPr lang="cs-CZ" dirty="0" err="1" smtClean="0"/>
              <a:t>sell</a:t>
            </a:r>
            <a:r>
              <a:rPr lang="cs-CZ" dirty="0" smtClean="0"/>
              <a:t>: </a:t>
            </a:r>
            <a:r>
              <a:rPr lang="cs-CZ" dirty="0" err="1" smtClean="0"/>
              <a:t>Wine</a:t>
            </a:r>
            <a:r>
              <a:rPr lang="cs-CZ" dirty="0" smtClean="0"/>
              <a:t> </a:t>
            </a:r>
            <a:r>
              <a:rPr lang="cs-CZ" dirty="0" err="1" smtClean="0"/>
              <a:t>collections</a:t>
            </a:r>
            <a:endParaRPr lang="cs-CZ" dirty="0" smtClean="0"/>
          </a:p>
          <a:p>
            <a:pPr lvl="2"/>
            <a:r>
              <a:rPr lang="cs-CZ" dirty="0" err="1" smtClean="0"/>
              <a:t>Usefullness</a:t>
            </a:r>
            <a:r>
              <a:rPr lang="cs-CZ" dirty="0" smtClean="0"/>
              <a:t>: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and business </a:t>
            </a:r>
            <a:r>
              <a:rPr lang="cs-CZ" dirty="0" err="1" smtClean="0"/>
              <a:t>partners</a:t>
            </a:r>
            <a:endParaRPr lang="cs-CZ" dirty="0" smtClean="0"/>
          </a:p>
          <a:p>
            <a:pPr lvl="2"/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advantage</a:t>
            </a:r>
            <a:r>
              <a:rPr lang="cs-CZ" dirty="0" smtClean="0"/>
              <a:t>: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design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r>
              <a:rPr lang="cs-CZ" dirty="0" smtClean="0"/>
              <a:t> </a:t>
            </a:r>
            <a:r>
              <a:rPr lang="cs-CZ" dirty="0" err="1" smtClean="0"/>
              <a:t>colection</a:t>
            </a:r>
            <a:r>
              <a:rPr lang="cs-CZ" dirty="0" smtClean="0"/>
              <a:t> </a:t>
            </a:r>
            <a:r>
              <a:rPr lang="cs-CZ" dirty="0" err="1" smtClean="0"/>
              <a:t>usin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web </a:t>
            </a:r>
            <a:r>
              <a:rPr lang="cs-CZ" dirty="0" err="1" smtClean="0"/>
              <a:t>shop</a:t>
            </a:r>
            <a:r>
              <a:rPr lang="cs-CZ" dirty="0" smtClean="0"/>
              <a:t>,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lable</a:t>
            </a:r>
            <a:r>
              <a:rPr lang="cs-CZ" dirty="0" smtClean="0"/>
              <a:t> </a:t>
            </a:r>
            <a:r>
              <a:rPr lang="cs-CZ" dirty="0" err="1" smtClean="0"/>
              <a:t>modification</a:t>
            </a:r>
            <a:r>
              <a:rPr lang="cs-CZ" dirty="0" smtClean="0"/>
              <a:t> and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package</a:t>
            </a:r>
            <a:endParaRPr lang="cs-CZ" dirty="0" smtClean="0"/>
          </a:p>
          <a:p>
            <a:pPr lvl="1"/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clients</a:t>
            </a:r>
            <a:endParaRPr lang="cs-CZ" dirty="0" smtClean="0"/>
          </a:p>
          <a:p>
            <a:pPr lvl="2"/>
            <a:r>
              <a:rPr lang="cs-CZ" dirty="0" err="1" smtClean="0"/>
              <a:t>Product</a:t>
            </a:r>
            <a:r>
              <a:rPr lang="cs-CZ" dirty="0" smtClean="0"/>
              <a:t> to </a:t>
            </a:r>
            <a:r>
              <a:rPr lang="cs-CZ" dirty="0" err="1" smtClean="0"/>
              <a:t>sell</a:t>
            </a:r>
            <a:r>
              <a:rPr lang="cs-CZ" dirty="0" smtClean="0"/>
              <a:t>: </a:t>
            </a:r>
            <a:r>
              <a:rPr lang="cs-CZ" dirty="0" err="1" smtClean="0"/>
              <a:t>Bareled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r>
              <a:rPr lang="cs-CZ" dirty="0" smtClean="0"/>
              <a:t>, 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r>
              <a:rPr lang="cs-CZ" dirty="0" smtClean="0"/>
              <a:t>, </a:t>
            </a:r>
            <a:r>
              <a:rPr lang="cs-CZ" dirty="0" err="1" smtClean="0"/>
              <a:t>botteled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endParaRPr lang="cs-CZ" dirty="0" smtClean="0"/>
          </a:p>
          <a:p>
            <a:pPr lvl="2"/>
            <a:r>
              <a:rPr lang="cs-CZ" dirty="0" err="1" smtClean="0"/>
              <a:t>Usefullness</a:t>
            </a:r>
            <a:r>
              <a:rPr lang="cs-CZ" dirty="0" smtClean="0"/>
              <a:t>: New </a:t>
            </a:r>
            <a:r>
              <a:rPr lang="cs-CZ" dirty="0" err="1" smtClean="0"/>
              <a:t>experiences</a:t>
            </a:r>
            <a:r>
              <a:rPr lang="cs-CZ" dirty="0" smtClean="0"/>
              <a:t>, </a:t>
            </a:r>
            <a:r>
              <a:rPr lang="cs-CZ" dirty="0" err="1" smtClean="0"/>
              <a:t>information</a:t>
            </a:r>
            <a:endParaRPr lang="cs-CZ" dirty="0" smtClean="0"/>
          </a:p>
          <a:p>
            <a:pPr lvl="2"/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advantage</a:t>
            </a:r>
            <a:r>
              <a:rPr lang="cs-CZ" dirty="0" smtClean="0"/>
              <a:t>: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chanels</a:t>
            </a:r>
            <a:r>
              <a:rPr lang="cs-CZ" dirty="0" smtClean="0"/>
              <a:t>,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r>
              <a:rPr lang="cs-CZ" dirty="0" smtClean="0"/>
              <a:t>, </a:t>
            </a:r>
            <a:r>
              <a:rPr lang="cs-CZ" dirty="0" err="1" smtClean="0"/>
              <a:t>special</a:t>
            </a:r>
            <a:r>
              <a:rPr lang="cs-CZ" dirty="0" smtClean="0"/>
              <a:t> care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7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Operation</a:t>
            </a:r>
            <a:r>
              <a:rPr lang="cs-CZ" dirty="0" smtClean="0"/>
              <a:t> interval</a:t>
            </a:r>
          </a:p>
          <a:p>
            <a:pPr lvl="1"/>
            <a:r>
              <a:rPr lang="cs-CZ" dirty="0" err="1" smtClean="0"/>
              <a:t>Now</a:t>
            </a:r>
            <a:endParaRPr lang="cs-CZ" dirty="0" smtClean="0"/>
          </a:p>
          <a:p>
            <a:r>
              <a:rPr lang="cs-CZ" dirty="0" err="1" smtClean="0"/>
              <a:t>First</a:t>
            </a:r>
            <a:r>
              <a:rPr lang="cs-CZ" dirty="0" smtClean="0"/>
              <a:t> interval</a:t>
            </a:r>
          </a:p>
          <a:p>
            <a:pPr lvl="1"/>
            <a:r>
              <a:rPr lang="cs-CZ" dirty="0" smtClean="0"/>
              <a:t>2 – 6 </a:t>
            </a:r>
            <a:r>
              <a:rPr lang="cs-CZ" dirty="0" err="1" smtClean="0"/>
              <a:t>months</a:t>
            </a:r>
            <a:endParaRPr lang="cs-CZ" dirty="0" smtClean="0"/>
          </a:p>
          <a:p>
            <a:r>
              <a:rPr lang="cs-CZ" dirty="0" smtClean="0"/>
              <a:t>Second interval</a:t>
            </a:r>
          </a:p>
          <a:p>
            <a:pPr lvl="1"/>
            <a:r>
              <a:rPr lang="cs-CZ" dirty="0" smtClean="0"/>
              <a:t>6 </a:t>
            </a:r>
            <a:r>
              <a:rPr lang="cs-CZ" dirty="0" err="1" smtClean="0"/>
              <a:t>motnhs</a:t>
            </a:r>
            <a:r>
              <a:rPr lang="cs-CZ" dirty="0" smtClean="0"/>
              <a:t> – 1 </a:t>
            </a:r>
            <a:r>
              <a:rPr lang="cs-CZ" dirty="0" err="1" smtClean="0"/>
              <a:t>year</a:t>
            </a:r>
            <a:endParaRPr lang="cs-CZ" dirty="0" smtClean="0"/>
          </a:p>
          <a:p>
            <a:r>
              <a:rPr lang="cs-CZ" dirty="0" err="1" smtClean="0"/>
              <a:t>Third</a:t>
            </a:r>
            <a:r>
              <a:rPr lang="cs-CZ" dirty="0" smtClean="0"/>
              <a:t> interval</a:t>
            </a:r>
          </a:p>
          <a:p>
            <a:pPr lvl="1"/>
            <a:r>
              <a:rPr lang="cs-CZ" dirty="0" smtClean="0"/>
              <a:t>1 </a:t>
            </a:r>
            <a:r>
              <a:rPr lang="cs-CZ" dirty="0" err="1" smtClean="0"/>
              <a:t>year</a:t>
            </a:r>
            <a:r>
              <a:rPr lang="cs-CZ" dirty="0" smtClean="0"/>
              <a:t> and more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continuum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04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 </a:t>
            </a:r>
            <a:r>
              <a:rPr lang="cs-CZ" dirty="0" err="1" smtClean="0"/>
              <a:t>year</a:t>
            </a:r>
            <a:r>
              <a:rPr lang="cs-CZ" dirty="0" smtClean="0"/>
              <a:t> and more</a:t>
            </a:r>
          </a:p>
          <a:p>
            <a:r>
              <a:rPr lang="cs-CZ" dirty="0" err="1" smtClean="0"/>
              <a:t>Leaders</a:t>
            </a:r>
            <a:endParaRPr lang="cs-CZ" dirty="0" smtClean="0"/>
          </a:p>
          <a:p>
            <a:pPr lvl="1"/>
            <a:r>
              <a:rPr lang="cs-CZ" dirty="0" err="1" smtClean="0"/>
              <a:t>Looking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advantages</a:t>
            </a:r>
            <a:endParaRPr lang="cs-CZ" dirty="0" smtClean="0"/>
          </a:p>
          <a:p>
            <a:pPr lvl="2"/>
            <a:r>
              <a:rPr lang="cs-CZ" dirty="0" smtClean="0"/>
              <a:t>New </a:t>
            </a:r>
            <a:r>
              <a:rPr lang="cs-CZ" dirty="0" err="1" smtClean="0"/>
              <a:t>variets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endParaRPr lang="cs-CZ" dirty="0" smtClean="0"/>
          </a:p>
          <a:p>
            <a:pPr lvl="3"/>
            <a:r>
              <a:rPr lang="cs-CZ" dirty="0" smtClean="0"/>
              <a:t>Buy on </a:t>
            </a:r>
            <a:r>
              <a:rPr lang="cs-CZ" dirty="0" err="1" smtClean="0"/>
              <a:t>the</a:t>
            </a:r>
            <a:r>
              <a:rPr lang="cs-CZ" dirty="0" smtClean="0"/>
              <a:t> market</a:t>
            </a:r>
          </a:p>
          <a:p>
            <a:pPr lvl="3"/>
            <a:r>
              <a:rPr lang="cs-CZ" dirty="0" smtClean="0"/>
              <a:t>Plant in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vineyards</a:t>
            </a:r>
            <a:endParaRPr lang="cs-CZ" dirty="0" smtClean="0"/>
          </a:p>
          <a:p>
            <a:pPr lvl="2"/>
            <a:r>
              <a:rPr lang="cs-CZ" dirty="0" smtClean="0"/>
              <a:t>New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 smtClean="0"/>
          </a:p>
          <a:p>
            <a:pPr lvl="3"/>
            <a:r>
              <a:rPr lang="cs-CZ" dirty="0" err="1" smtClean="0"/>
              <a:t>Smartphones</a:t>
            </a:r>
            <a:endParaRPr lang="cs-CZ" dirty="0" smtClean="0"/>
          </a:p>
          <a:p>
            <a:pPr lvl="3"/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endParaRPr lang="cs-CZ" dirty="0" smtClean="0"/>
          </a:p>
          <a:p>
            <a:pPr lvl="2"/>
            <a:r>
              <a:rPr lang="cs-CZ" dirty="0" smtClean="0"/>
              <a:t>New </a:t>
            </a:r>
            <a:r>
              <a:rPr lang="cs-CZ" dirty="0" err="1" smtClean="0"/>
              <a:t>events</a:t>
            </a:r>
            <a:r>
              <a:rPr lang="cs-CZ" dirty="0" smtClean="0"/>
              <a:t> to </a:t>
            </a:r>
            <a:r>
              <a:rPr lang="cs-CZ" dirty="0" err="1" smtClean="0"/>
              <a:t>present</a:t>
            </a:r>
            <a:endParaRPr lang="cs-CZ" dirty="0" smtClean="0"/>
          </a:p>
          <a:p>
            <a:pPr lvl="3"/>
            <a:r>
              <a:rPr lang="cs-CZ" dirty="0" err="1" smtClean="0"/>
              <a:t>Outsourced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endParaRPr lang="cs-CZ" dirty="0" smtClean="0"/>
          </a:p>
          <a:p>
            <a:pPr lvl="4"/>
            <a:r>
              <a:rPr lang="cs-CZ" dirty="0" smtClean="0"/>
              <a:t>St. Martin </a:t>
            </a:r>
            <a:r>
              <a:rPr lang="cs-CZ" dirty="0" err="1" smtClean="0"/>
              <a:t>wine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r>
              <a:rPr lang="cs-CZ" dirty="0" smtClean="0"/>
              <a:t> </a:t>
            </a:r>
            <a:r>
              <a:rPr lang="cs-CZ" dirty="0" err="1" smtClean="0"/>
              <a:t>celebrations</a:t>
            </a:r>
            <a:endParaRPr lang="cs-CZ" dirty="0" smtClean="0"/>
          </a:p>
          <a:p>
            <a:pPr lvl="3"/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endParaRPr lang="cs-CZ" dirty="0"/>
          </a:p>
          <a:p>
            <a:pPr lvl="4"/>
            <a:r>
              <a:rPr lang="cs-CZ" dirty="0" err="1" smtClean="0"/>
              <a:t>Wine</a:t>
            </a:r>
            <a:r>
              <a:rPr lang="cs-CZ" dirty="0" smtClean="0"/>
              <a:t> </a:t>
            </a:r>
            <a:r>
              <a:rPr lang="cs-CZ" dirty="0" err="1" smtClean="0"/>
              <a:t>harvest</a:t>
            </a:r>
            <a:endParaRPr lang="cs-CZ" dirty="0" smtClean="0"/>
          </a:p>
          <a:p>
            <a:pPr lvl="4"/>
            <a:r>
              <a:rPr lang="cs-CZ" dirty="0" err="1" smtClean="0"/>
              <a:t>Excursion</a:t>
            </a:r>
            <a:r>
              <a:rPr lang="cs-CZ" dirty="0" smtClean="0"/>
              <a:t> to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r>
              <a:rPr lang="cs-CZ" dirty="0" smtClean="0"/>
              <a:t> </a:t>
            </a:r>
            <a:r>
              <a:rPr lang="cs-CZ" dirty="0" err="1" smtClean="0"/>
              <a:t>cellars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interval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6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1401</TotalTime>
  <Words>536</Words>
  <Application>Microsoft Office PowerPoint</Application>
  <PresentationFormat>Předvádění na obrazovce (4:3)</PresentationFormat>
  <Paragraphs>137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Motiv_MbC</vt:lpstr>
      <vt:lpstr>Strategic continuum</vt:lpstr>
      <vt:lpstr>Before first run</vt:lpstr>
      <vt:lpstr>Business Hypothesis</vt:lpstr>
      <vt:lpstr>Vision</vt:lpstr>
      <vt:lpstr>Mission</vt:lpstr>
      <vt:lpstr>Values and rules</vt:lpstr>
      <vt:lpstr>Strategy</vt:lpstr>
      <vt:lpstr>Strategic continuum</vt:lpstr>
      <vt:lpstr>III. interval</vt:lpstr>
      <vt:lpstr>II. interval</vt:lpstr>
      <vt:lpstr>I. interval</vt:lpstr>
      <vt:lpstr>Managerial tasks</vt:lpstr>
      <vt:lpstr>Operation interval</vt:lpstr>
      <vt:lpstr>After II. DSI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continuum</dc:title>
  <dc:creator>leonard</dc:creator>
  <cp:lastModifiedBy>leonard</cp:lastModifiedBy>
  <cp:revision>8</cp:revision>
  <dcterms:created xsi:type="dcterms:W3CDTF">2014-05-13T07:02:03Z</dcterms:created>
  <dcterms:modified xsi:type="dcterms:W3CDTF">2014-05-14T06:23:18Z</dcterms:modified>
</cp:coreProperties>
</file>