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notesSlides/notesSlide6.xml" ContentType="application/vnd.openxmlformats-officedocument.presentationml.notesSlide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notesSlides/notesSlide9.xml" ContentType="application/vnd.openxmlformats-officedocument.presentationml.notesSlide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notesSlides/notesSlide10.xml" ContentType="application/vnd.openxmlformats-officedocument.presentationml.notesSlide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notesSlides/notesSlide11.xml" ContentType="application/vnd.openxmlformats-officedocument.presentationml.notesSlide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notesSlides/notesSlide12.xml" ContentType="application/vnd.openxmlformats-officedocument.presentationml.notesSlide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ppt/notesSlides/notesSlide13.xml" ContentType="application/vnd.openxmlformats-officedocument.presentationml.notesSlide+xml"/>
  <Override PartName="/ppt/diagrams/data31.xml" ContentType="application/vnd.openxmlformats-officedocument.drawingml.diagramData+xml"/>
  <Override PartName="/ppt/diagrams/layout31.xml" ContentType="application/vnd.openxmlformats-officedocument.drawingml.diagramLayout+xml"/>
  <Override PartName="/ppt/diagrams/quickStyle31.xml" ContentType="application/vnd.openxmlformats-officedocument.drawingml.diagramStyle+xml"/>
  <Override PartName="/ppt/diagrams/colors31.xml" ContentType="application/vnd.openxmlformats-officedocument.drawingml.diagramColors+xml"/>
  <Override PartName="/ppt/diagrams/drawing3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884" r:id="rId1"/>
  </p:sldMasterIdLst>
  <p:notesMasterIdLst>
    <p:notesMasterId r:id="rId25"/>
  </p:notesMasterIdLst>
  <p:handoutMasterIdLst>
    <p:handoutMasterId r:id="rId26"/>
  </p:handoutMasterIdLst>
  <p:sldIdLst>
    <p:sldId id="288" r:id="rId2"/>
    <p:sldId id="307" r:id="rId3"/>
    <p:sldId id="289" r:id="rId4"/>
    <p:sldId id="309" r:id="rId5"/>
    <p:sldId id="329" r:id="rId6"/>
    <p:sldId id="356" r:id="rId7"/>
    <p:sldId id="331" r:id="rId8"/>
    <p:sldId id="350" r:id="rId9"/>
    <p:sldId id="334" r:id="rId10"/>
    <p:sldId id="351" r:id="rId11"/>
    <p:sldId id="357" r:id="rId12"/>
    <p:sldId id="335" r:id="rId13"/>
    <p:sldId id="336" r:id="rId14"/>
    <p:sldId id="337" r:id="rId15"/>
    <p:sldId id="358" r:id="rId16"/>
    <p:sldId id="359" r:id="rId17"/>
    <p:sldId id="360" r:id="rId18"/>
    <p:sldId id="361" r:id="rId19"/>
    <p:sldId id="362" r:id="rId20"/>
    <p:sldId id="363" r:id="rId21"/>
    <p:sldId id="364" r:id="rId22"/>
    <p:sldId id="365" r:id="rId23"/>
    <p:sldId id="366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105"/>
    <a:srgbClr val="F5A702"/>
    <a:srgbClr val="DC9700"/>
    <a:srgbClr val="A7FF88"/>
    <a:srgbClr val="80D970"/>
    <a:srgbClr val="2C7D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86" autoAdjust="0"/>
    <p:restoredTop sz="84755" autoAdjust="0"/>
  </p:normalViewPr>
  <p:slideViewPr>
    <p:cSldViewPr snapToGrid="0" snapToObjects="1">
      <p:cViewPr>
        <p:scale>
          <a:sx n="100" d="100"/>
          <a:sy n="100" d="100"/>
        </p:scale>
        <p:origin x="-954" y="9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755AA4C-662F-BD49-8C35-4B0EDD0C5948}" type="doc">
      <dgm:prSet loTypeId="urn:microsoft.com/office/officeart/2005/8/layout/radial1" loCatId="relationship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38404C7-84A1-8B4E-AB60-72773CCDECB9}">
      <dgm:prSet phldrT="[Text]"/>
      <dgm:spPr>
        <a:gradFill rotWithShape="0">
          <a:gsLst>
            <a:gs pos="0">
              <a:srgbClr val="2C7D1D"/>
            </a:gs>
            <a:gs pos="50000">
              <a:srgbClr val="80D970"/>
            </a:gs>
            <a:gs pos="100000">
              <a:srgbClr val="A7FF88"/>
            </a:gs>
          </a:gsLst>
        </a:gradFill>
      </dgm:spPr>
      <dgm:t>
        <a:bodyPr/>
        <a:lstStyle/>
        <a:p>
          <a:r>
            <a:rPr lang="en-US" dirty="0" smtClean="0"/>
            <a:t>Strategic frame</a:t>
          </a:r>
          <a:endParaRPr lang="en-US" dirty="0"/>
        </a:p>
      </dgm:t>
    </dgm:pt>
    <dgm:pt modelId="{CD846DA8-4890-8044-B324-B35332716F3B}" type="parTrans" cxnId="{01644686-1474-7E4C-A837-992EDB4D0ADD}">
      <dgm:prSet/>
      <dgm:spPr/>
      <dgm:t>
        <a:bodyPr/>
        <a:lstStyle/>
        <a:p>
          <a:endParaRPr lang="en-US"/>
        </a:p>
      </dgm:t>
    </dgm:pt>
    <dgm:pt modelId="{18758D5D-1E27-6241-BCFE-C2AF70BE07F8}" type="sibTrans" cxnId="{01644686-1474-7E4C-A837-992EDB4D0ADD}">
      <dgm:prSet/>
      <dgm:spPr/>
      <dgm:t>
        <a:bodyPr/>
        <a:lstStyle/>
        <a:p>
          <a:endParaRPr lang="en-US"/>
        </a:p>
      </dgm:t>
    </dgm:pt>
    <dgm:pt modelId="{2BDD11A1-89EB-6D4F-A1E9-9B7F616B3788}">
      <dgm:prSet phldrT="[Text]"/>
      <dgm:spPr/>
      <dgm:t>
        <a:bodyPr/>
        <a:lstStyle/>
        <a:p>
          <a:r>
            <a:rPr lang="en-US" dirty="0" smtClean="0"/>
            <a:t>Business hypothesis</a:t>
          </a:r>
          <a:endParaRPr lang="en-US" dirty="0"/>
        </a:p>
      </dgm:t>
    </dgm:pt>
    <dgm:pt modelId="{B907010D-5D6A-E64A-83F4-D64DA90FF28E}" type="parTrans" cxnId="{4C203C46-429E-7242-BC45-0DA2436544CD}">
      <dgm:prSet/>
      <dgm:spPr/>
      <dgm:t>
        <a:bodyPr/>
        <a:lstStyle/>
        <a:p>
          <a:endParaRPr lang="en-US"/>
        </a:p>
      </dgm:t>
    </dgm:pt>
    <dgm:pt modelId="{CFA74A3F-F204-1044-8454-19184DB74EA0}" type="sibTrans" cxnId="{4C203C46-429E-7242-BC45-0DA2436544CD}">
      <dgm:prSet/>
      <dgm:spPr/>
      <dgm:t>
        <a:bodyPr/>
        <a:lstStyle/>
        <a:p>
          <a:endParaRPr lang="en-US"/>
        </a:p>
      </dgm:t>
    </dgm:pt>
    <dgm:pt modelId="{EEC6DF9D-D338-7E4C-860E-A43717512A3C}">
      <dgm:prSet phldrT="[Text]"/>
      <dgm:spPr/>
      <dgm:t>
        <a:bodyPr/>
        <a:lstStyle/>
        <a:p>
          <a:r>
            <a:rPr lang="en-US" dirty="0" smtClean="0"/>
            <a:t>Vision</a:t>
          </a:r>
          <a:endParaRPr lang="en-US" dirty="0"/>
        </a:p>
      </dgm:t>
    </dgm:pt>
    <dgm:pt modelId="{261CEB3D-2866-714B-A309-53E8974C55E9}" type="parTrans" cxnId="{5CB9FF19-B0D9-FA41-A4C3-30993A7F8534}">
      <dgm:prSet/>
      <dgm:spPr/>
      <dgm:t>
        <a:bodyPr/>
        <a:lstStyle/>
        <a:p>
          <a:endParaRPr lang="en-US"/>
        </a:p>
      </dgm:t>
    </dgm:pt>
    <dgm:pt modelId="{AA306972-03F9-4B4E-B6F0-544659904F96}" type="sibTrans" cxnId="{5CB9FF19-B0D9-FA41-A4C3-30993A7F8534}">
      <dgm:prSet/>
      <dgm:spPr/>
      <dgm:t>
        <a:bodyPr/>
        <a:lstStyle/>
        <a:p>
          <a:endParaRPr lang="en-US"/>
        </a:p>
      </dgm:t>
    </dgm:pt>
    <dgm:pt modelId="{B0DA38C5-CCC7-8044-A29E-8EDD773CB454}">
      <dgm:prSet phldrT="[Text]"/>
      <dgm:spPr/>
      <dgm:t>
        <a:bodyPr/>
        <a:lstStyle/>
        <a:p>
          <a:r>
            <a:rPr lang="en-US" dirty="0" smtClean="0"/>
            <a:t>Mission</a:t>
          </a:r>
          <a:endParaRPr lang="en-US" dirty="0"/>
        </a:p>
      </dgm:t>
    </dgm:pt>
    <dgm:pt modelId="{5A54297D-8078-EE40-9A88-19A46D3D8598}" type="parTrans" cxnId="{8C0E12C3-7C31-8C49-A068-CA63DDA5631B}">
      <dgm:prSet/>
      <dgm:spPr/>
      <dgm:t>
        <a:bodyPr/>
        <a:lstStyle/>
        <a:p>
          <a:endParaRPr lang="en-US"/>
        </a:p>
      </dgm:t>
    </dgm:pt>
    <dgm:pt modelId="{CDA81726-3204-9F4F-AE42-355D40B38377}" type="sibTrans" cxnId="{8C0E12C3-7C31-8C49-A068-CA63DDA5631B}">
      <dgm:prSet/>
      <dgm:spPr/>
      <dgm:t>
        <a:bodyPr/>
        <a:lstStyle/>
        <a:p>
          <a:endParaRPr lang="en-US"/>
        </a:p>
      </dgm:t>
    </dgm:pt>
    <dgm:pt modelId="{DBA3ADE8-EF24-5C46-A850-C69377EC523D}">
      <dgm:prSet phldrT="[Text]"/>
      <dgm:spPr/>
      <dgm:t>
        <a:bodyPr/>
        <a:lstStyle/>
        <a:p>
          <a:r>
            <a:rPr lang="en-US" dirty="0" smtClean="0"/>
            <a:t>Values and Rules</a:t>
          </a:r>
          <a:endParaRPr lang="en-US" dirty="0"/>
        </a:p>
      </dgm:t>
    </dgm:pt>
    <dgm:pt modelId="{06179A3E-D021-A74D-A80B-10985AD59869}" type="parTrans" cxnId="{8CB7F08C-3441-B34F-B002-76907F2EC8E9}">
      <dgm:prSet/>
      <dgm:spPr/>
      <dgm:t>
        <a:bodyPr/>
        <a:lstStyle/>
        <a:p>
          <a:endParaRPr lang="en-US"/>
        </a:p>
      </dgm:t>
    </dgm:pt>
    <dgm:pt modelId="{826ABAD1-66B3-E44D-9848-4D569F2F2E31}" type="sibTrans" cxnId="{8CB7F08C-3441-B34F-B002-76907F2EC8E9}">
      <dgm:prSet/>
      <dgm:spPr/>
      <dgm:t>
        <a:bodyPr/>
        <a:lstStyle/>
        <a:p>
          <a:endParaRPr lang="en-US"/>
        </a:p>
      </dgm:t>
    </dgm:pt>
    <dgm:pt modelId="{557B345D-271F-9240-9100-1D08C56B5038}">
      <dgm:prSet phldrT="[Text]"/>
      <dgm:spPr/>
      <dgm:t>
        <a:bodyPr/>
        <a:lstStyle/>
        <a:p>
          <a:r>
            <a:rPr lang="en-US" dirty="0" smtClean="0"/>
            <a:t>Strategy</a:t>
          </a:r>
          <a:endParaRPr lang="en-US" dirty="0"/>
        </a:p>
      </dgm:t>
    </dgm:pt>
    <dgm:pt modelId="{30535995-FA57-1D4A-B98A-C30645DD798B}" type="parTrans" cxnId="{BB7C6AC4-9BED-7541-A911-7D720A520088}">
      <dgm:prSet/>
      <dgm:spPr/>
      <dgm:t>
        <a:bodyPr/>
        <a:lstStyle/>
        <a:p>
          <a:endParaRPr lang="en-US"/>
        </a:p>
      </dgm:t>
    </dgm:pt>
    <dgm:pt modelId="{CD5934E8-7360-4948-9285-B816C0BE8A41}" type="sibTrans" cxnId="{BB7C6AC4-9BED-7541-A911-7D720A520088}">
      <dgm:prSet/>
      <dgm:spPr/>
      <dgm:t>
        <a:bodyPr/>
        <a:lstStyle/>
        <a:p>
          <a:endParaRPr lang="en-US"/>
        </a:p>
      </dgm:t>
    </dgm:pt>
    <dgm:pt modelId="{0CFA571E-3E7B-AE4C-A350-404C3B1CD797}" type="pres">
      <dgm:prSet presAssocID="{4755AA4C-662F-BD49-8C35-4B0EDD0C5948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FA2E41E-A94F-114D-819C-49465E42D5B6}" type="pres">
      <dgm:prSet presAssocID="{D38404C7-84A1-8B4E-AB60-72773CCDECB9}" presName="centerShape" presStyleLbl="node0" presStyleIdx="0" presStyleCnt="1"/>
      <dgm:spPr/>
      <dgm:t>
        <a:bodyPr/>
        <a:lstStyle/>
        <a:p>
          <a:endParaRPr lang="en-US"/>
        </a:p>
      </dgm:t>
    </dgm:pt>
    <dgm:pt modelId="{333C7B3C-0F2E-0349-BBE8-4FC22FFBF37F}" type="pres">
      <dgm:prSet presAssocID="{B907010D-5D6A-E64A-83F4-D64DA90FF28E}" presName="Name9" presStyleLbl="parChTrans1D2" presStyleIdx="0" presStyleCnt="5"/>
      <dgm:spPr/>
      <dgm:t>
        <a:bodyPr/>
        <a:lstStyle/>
        <a:p>
          <a:endParaRPr lang="en-US"/>
        </a:p>
      </dgm:t>
    </dgm:pt>
    <dgm:pt modelId="{B7F811AC-77D5-5E42-A71D-EB4AB08D53CB}" type="pres">
      <dgm:prSet presAssocID="{B907010D-5D6A-E64A-83F4-D64DA90FF28E}" presName="connTx" presStyleLbl="parChTrans1D2" presStyleIdx="0" presStyleCnt="5"/>
      <dgm:spPr/>
      <dgm:t>
        <a:bodyPr/>
        <a:lstStyle/>
        <a:p>
          <a:endParaRPr lang="en-US"/>
        </a:p>
      </dgm:t>
    </dgm:pt>
    <dgm:pt modelId="{6D8A6050-F5C2-354F-B3D2-52E6091FECF3}" type="pres">
      <dgm:prSet presAssocID="{2BDD11A1-89EB-6D4F-A1E9-9B7F616B3788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28F348-8526-AC41-BEE1-E8502E7F2F6D}" type="pres">
      <dgm:prSet presAssocID="{261CEB3D-2866-714B-A309-53E8974C55E9}" presName="Name9" presStyleLbl="parChTrans1D2" presStyleIdx="1" presStyleCnt="5"/>
      <dgm:spPr/>
      <dgm:t>
        <a:bodyPr/>
        <a:lstStyle/>
        <a:p>
          <a:endParaRPr lang="en-US"/>
        </a:p>
      </dgm:t>
    </dgm:pt>
    <dgm:pt modelId="{8FD1863E-670E-4942-AC99-B7A25ECCB905}" type="pres">
      <dgm:prSet presAssocID="{261CEB3D-2866-714B-A309-53E8974C55E9}" presName="connTx" presStyleLbl="parChTrans1D2" presStyleIdx="1" presStyleCnt="5"/>
      <dgm:spPr/>
      <dgm:t>
        <a:bodyPr/>
        <a:lstStyle/>
        <a:p>
          <a:endParaRPr lang="en-US"/>
        </a:p>
      </dgm:t>
    </dgm:pt>
    <dgm:pt modelId="{6043AD49-2007-3A42-AB4B-FD19A60736AB}" type="pres">
      <dgm:prSet presAssocID="{EEC6DF9D-D338-7E4C-860E-A43717512A3C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73A7B2-75F5-C74A-A92D-E689C4CBBEBC}" type="pres">
      <dgm:prSet presAssocID="{5A54297D-8078-EE40-9A88-19A46D3D8598}" presName="Name9" presStyleLbl="parChTrans1D2" presStyleIdx="2" presStyleCnt="5"/>
      <dgm:spPr/>
      <dgm:t>
        <a:bodyPr/>
        <a:lstStyle/>
        <a:p>
          <a:endParaRPr lang="en-US"/>
        </a:p>
      </dgm:t>
    </dgm:pt>
    <dgm:pt modelId="{0A4CE849-DE3D-6B41-B7BF-8D69A71415E7}" type="pres">
      <dgm:prSet presAssocID="{5A54297D-8078-EE40-9A88-19A46D3D8598}" presName="connTx" presStyleLbl="parChTrans1D2" presStyleIdx="2" presStyleCnt="5"/>
      <dgm:spPr/>
      <dgm:t>
        <a:bodyPr/>
        <a:lstStyle/>
        <a:p>
          <a:endParaRPr lang="en-US"/>
        </a:p>
      </dgm:t>
    </dgm:pt>
    <dgm:pt modelId="{7A3F91E7-960B-1F44-BA4F-6E46CB8561A5}" type="pres">
      <dgm:prSet presAssocID="{B0DA38C5-CCC7-8044-A29E-8EDD773CB454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DCA0BC-7ED8-6E44-B19E-F1B5B16E4703}" type="pres">
      <dgm:prSet presAssocID="{06179A3E-D021-A74D-A80B-10985AD59869}" presName="Name9" presStyleLbl="parChTrans1D2" presStyleIdx="3" presStyleCnt="5"/>
      <dgm:spPr/>
      <dgm:t>
        <a:bodyPr/>
        <a:lstStyle/>
        <a:p>
          <a:endParaRPr lang="en-US"/>
        </a:p>
      </dgm:t>
    </dgm:pt>
    <dgm:pt modelId="{57AA3AAE-AFDC-8E4D-8FDB-7A820EF5BEE9}" type="pres">
      <dgm:prSet presAssocID="{06179A3E-D021-A74D-A80B-10985AD59869}" presName="connTx" presStyleLbl="parChTrans1D2" presStyleIdx="3" presStyleCnt="5"/>
      <dgm:spPr/>
      <dgm:t>
        <a:bodyPr/>
        <a:lstStyle/>
        <a:p>
          <a:endParaRPr lang="en-US"/>
        </a:p>
      </dgm:t>
    </dgm:pt>
    <dgm:pt modelId="{B28F79B6-CDD2-EA42-8C3C-509AE1059AF7}" type="pres">
      <dgm:prSet presAssocID="{DBA3ADE8-EF24-5C46-A850-C69377EC523D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6B3FF9-B7BF-1648-B41A-120739188CFC}" type="pres">
      <dgm:prSet presAssocID="{30535995-FA57-1D4A-B98A-C30645DD798B}" presName="Name9" presStyleLbl="parChTrans1D2" presStyleIdx="4" presStyleCnt="5"/>
      <dgm:spPr/>
      <dgm:t>
        <a:bodyPr/>
        <a:lstStyle/>
        <a:p>
          <a:endParaRPr lang="en-US"/>
        </a:p>
      </dgm:t>
    </dgm:pt>
    <dgm:pt modelId="{744026A7-19E7-464E-AE5F-55978A49C27A}" type="pres">
      <dgm:prSet presAssocID="{30535995-FA57-1D4A-B98A-C30645DD798B}" presName="connTx" presStyleLbl="parChTrans1D2" presStyleIdx="4" presStyleCnt="5"/>
      <dgm:spPr/>
      <dgm:t>
        <a:bodyPr/>
        <a:lstStyle/>
        <a:p>
          <a:endParaRPr lang="en-US"/>
        </a:p>
      </dgm:t>
    </dgm:pt>
    <dgm:pt modelId="{C0273337-D3FC-CF4F-B67B-D37F97BD2BCE}" type="pres">
      <dgm:prSet presAssocID="{557B345D-271F-9240-9100-1D08C56B5038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BA7ABB9-F156-4849-B3CC-C7C46052F480}" type="presOf" srcId="{B0DA38C5-CCC7-8044-A29E-8EDD773CB454}" destId="{7A3F91E7-960B-1F44-BA4F-6E46CB8561A5}" srcOrd="0" destOrd="0" presId="urn:microsoft.com/office/officeart/2005/8/layout/radial1"/>
    <dgm:cxn modelId="{8CB7F08C-3441-B34F-B002-76907F2EC8E9}" srcId="{D38404C7-84A1-8B4E-AB60-72773CCDECB9}" destId="{DBA3ADE8-EF24-5C46-A850-C69377EC523D}" srcOrd="3" destOrd="0" parTransId="{06179A3E-D021-A74D-A80B-10985AD59869}" sibTransId="{826ABAD1-66B3-E44D-9848-4D569F2F2E31}"/>
    <dgm:cxn modelId="{D8D33964-E033-0E40-977F-9A1792428369}" type="presOf" srcId="{2BDD11A1-89EB-6D4F-A1E9-9B7F616B3788}" destId="{6D8A6050-F5C2-354F-B3D2-52E6091FECF3}" srcOrd="0" destOrd="0" presId="urn:microsoft.com/office/officeart/2005/8/layout/radial1"/>
    <dgm:cxn modelId="{5E1604A2-22D2-BA44-A559-2EE642D6EB5D}" type="presOf" srcId="{557B345D-271F-9240-9100-1D08C56B5038}" destId="{C0273337-D3FC-CF4F-B67B-D37F97BD2BCE}" srcOrd="0" destOrd="0" presId="urn:microsoft.com/office/officeart/2005/8/layout/radial1"/>
    <dgm:cxn modelId="{B4048F03-C389-C145-996B-CED702A85F54}" type="presOf" srcId="{5A54297D-8078-EE40-9A88-19A46D3D8598}" destId="{7173A7B2-75F5-C74A-A92D-E689C4CBBEBC}" srcOrd="0" destOrd="0" presId="urn:microsoft.com/office/officeart/2005/8/layout/radial1"/>
    <dgm:cxn modelId="{4074A862-CC67-8343-866F-2E91D03B0990}" type="presOf" srcId="{DBA3ADE8-EF24-5C46-A850-C69377EC523D}" destId="{B28F79B6-CDD2-EA42-8C3C-509AE1059AF7}" srcOrd="0" destOrd="0" presId="urn:microsoft.com/office/officeart/2005/8/layout/radial1"/>
    <dgm:cxn modelId="{BB7C6AC4-9BED-7541-A911-7D720A520088}" srcId="{D38404C7-84A1-8B4E-AB60-72773CCDECB9}" destId="{557B345D-271F-9240-9100-1D08C56B5038}" srcOrd="4" destOrd="0" parTransId="{30535995-FA57-1D4A-B98A-C30645DD798B}" sibTransId="{CD5934E8-7360-4948-9285-B816C0BE8A41}"/>
    <dgm:cxn modelId="{7F9800D4-38EF-1F49-AB6C-623A583060B9}" type="presOf" srcId="{261CEB3D-2866-714B-A309-53E8974C55E9}" destId="{4328F348-8526-AC41-BEE1-E8502E7F2F6D}" srcOrd="0" destOrd="0" presId="urn:microsoft.com/office/officeart/2005/8/layout/radial1"/>
    <dgm:cxn modelId="{BBD1949F-CB48-7D47-B60F-FFA238F50B27}" type="presOf" srcId="{B907010D-5D6A-E64A-83F4-D64DA90FF28E}" destId="{333C7B3C-0F2E-0349-BBE8-4FC22FFBF37F}" srcOrd="0" destOrd="0" presId="urn:microsoft.com/office/officeart/2005/8/layout/radial1"/>
    <dgm:cxn modelId="{6E8E3DF2-447D-2D4C-9D10-CDE78C9074EC}" type="presOf" srcId="{06179A3E-D021-A74D-A80B-10985AD59869}" destId="{57AA3AAE-AFDC-8E4D-8FDB-7A820EF5BEE9}" srcOrd="1" destOrd="0" presId="urn:microsoft.com/office/officeart/2005/8/layout/radial1"/>
    <dgm:cxn modelId="{C20C5C79-076A-EA41-A6A4-A340707BFE25}" type="presOf" srcId="{5A54297D-8078-EE40-9A88-19A46D3D8598}" destId="{0A4CE849-DE3D-6B41-B7BF-8D69A71415E7}" srcOrd="1" destOrd="0" presId="urn:microsoft.com/office/officeart/2005/8/layout/radial1"/>
    <dgm:cxn modelId="{F98A532A-4C82-5D45-9524-C1CA4A3C4B62}" type="presOf" srcId="{30535995-FA57-1D4A-B98A-C30645DD798B}" destId="{744026A7-19E7-464E-AE5F-55978A49C27A}" srcOrd="1" destOrd="0" presId="urn:microsoft.com/office/officeart/2005/8/layout/radial1"/>
    <dgm:cxn modelId="{4C203C46-429E-7242-BC45-0DA2436544CD}" srcId="{D38404C7-84A1-8B4E-AB60-72773CCDECB9}" destId="{2BDD11A1-89EB-6D4F-A1E9-9B7F616B3788}" srcOrd="0" destOrd="0" parTransId="{B907010D-5D6A-E64A-83F4-D64DA90FF28E}" sibTransId="{CFA74A3F-F204-1044-8454-19184DB74EA0}"/>
    <dgm:cxn modelId="{9259194A-E790-7D4C-B819-F24C7D3EB947}" type="presOf" srcId="{4755AA4C-662F-BD49-8C35-4B0EDD0C5948}" destId="{0CFA571E-3E7B-AE4C-A350-404C3B1CD797}" srcOrd="0" destOrd="0" presId="urn:microsoft.com/office/officeart/2005/8/layout/radial1"/>
    <dgm:cxn modelId="{B58D5660-D288-8140-91FD-F91A62D85340}" type="presOf" srcId="{B907010D-5D6A-E64A-83F4-D64DA90FF28E}" destId="{B7F811AC-77D5-5E42-A71D-EB4AB08D53CB}" srcOrd="1" destOrd="0" presId="urn:microsoft.com/office/officeart/2005/8/layout/radial1"/>
    <dgm:cxn modelId="{B0C56B04-E9FC-BC42-88DC-59990DACAC6A}" type="presOf" srcId="{D38404C7-84A1-8B4E-AB60-72773CCDECB9}" destId="{1FA2E41E-A94F-114D-819C-49465E42D5B6}" srcOrd="0" destOrd="0" presId="urn:microsoft.com/office/officeart/2005/8/layout/radial1"/>
    <dgm:cxn modelId="{EAC96E9E-25F5-B246-B252-196B36B423BD}" type="presOf" srcId="{261CEB3D-2866-714B-A309-53E8974C55E9}" destId="{8FD1863E-670E-4942-AC99-B7A25ECCB905}" srcOrd="1" destOrd="0" presId="urn:microsoft.com/office/officeart/2005/8/layout/radial1"/>
    <dgm:cxn modelId="{5CB9FF19-B0D9-FA41-A4C3-30993A7F8534}" srcId="{D38404C7-84A1-8B4E-AB60-72773CCDECB9}" destId="{EEC6DF9D-D338-7E4C-860E-A43717512A3C}" srcOrd="1" destOrd="0" parTransId="{261CEB3D-2866-714B-A309-53E8974C55E9}" sibTransId="{AA306972-03F9-4B4E-B6F0-544659904F96}"/>
    <dgm:cxn modelId="{B8CA0644-1099-6B43-A51B-2E04E79F4A51}" type="presOf" srcId="{30535995-FA57-1D4A-B98A-C30645DD798B}" destId="{406B3FF9-B7BF-1648-B41A-120739188CFC}" srcOrd="0" destOrd="0" presId="urn:microsoft.com/office/officeart/2005/8/layout/radial1"/>
    <dgm:cxn modelId="{7AEBA6C1-3392-7746-9817-BD1970A7D240}" type="presOf" srcId="{06179A3E-D021-A74D-A80B-10985AD59869}" destId="{45DCA0BC-7ED8-6E44-B19E-F1B5B16E4703}" srcOrd="0" destOrd="0" presId="urn:microsoft.com/office/officeart/2005/8/layout/radial1"/>
    <dgm:cxn modelId="{8C0E12C3-7C31-8C49-A068-CA63DDA5631B}" srcId="{D38404C7-84A1-8B4E-AB60-72773CCDECB9}" destId="{B0DA38C5-CCC7-8044-A29E-8EDD773CB454}" srcOrd="2" destOrd="0" parTransId="{5A54297D-8078-EE40-9A88-19A46D3D8598}" sibTransId="{CDA81726-3204-9F4F-AE42-355D40B38377}"/>
    <dgm:cxn modelId="{01644686-1474-7E4C-A837-992EDB4D0ADD}" srcId="{4755AA4C-662F-BD49-8C35-4B0EDD0C5948}" destId="{D38404C7-84A1-8B4E-AB60-72773CCDECB9}" srcOrd="0" destOrd="0" parTransId="{CD846DA8-4890-8044-B324-B35332716F3B}" sibTransId="{18758D5D-1E27-6241-BCFE-C2AF70BE07F8}"/>
    <dgm:cxn modelId="{8A2E6B65-45BF-E64C-A5AE-0CA1653069F8}" type="presOf" srcId="{EEC6DF9D-D338-7E4C-860E-A43717512A3C}" destId="{6043AD49-2007-3A42-AB4B-FD19A60736AB}" srcOrd="0" destOrd="0" presId="urn:microsoft.com/office/officeart/2005/8/layout/radial1"/>
    <dgm:cxn modelId="{B576E8CF-D30E-5D48-A7FF-58C60750E014}" type="presParOf" srcId="{0CFA571E-3E7B-AE4C-A350-404C3B1CD797}" destId="{1FA2E41E-A94F-114D-819C-49465E42D5B6}" srcOrd="0" destOrd="0" presId="urn:microsoft.com/office/officeart/2005/8/layout/radial1"/>
    <dgm:cxn modelId="{94CBDF05-4BBE-7945-AE81-ABF903806007}" type="presParOf" srcId="{0CFA571E-3E7B-AE4C-A350-404C3B1CD797}" destId="{333C7B3C-0F2E-0349-BBE8-4FC22FFBF37F}" srcOrd="1" destOrd="0" presId="urn:microsoft.com/office/officeart/2005/8/layout/radial1"/>
    <dgm:cxn modelId="{F743BF7D-5F76-6447-BE28-56C9ADF8E74C}" type="presParOf" srcId="{333C7B3C-0F2E-0349-BBE8-4FC22FFBF37F}" destId="{B7F811AC-77D5-5E42-A71D-EB4AB08D53CB}" srcOrd="0" destOrd="0" presId="urn:microsoft.com/office/officeart/2005/8/layout/radial1"/>
    <dgm:cxn modelId="{3BB11385-C2C4-EA42-8C03-F550675E5E1D}" type="presParOf" srcId="{0CFA571E-3E7B-AE4C-A350-404C3B1CD797}" destId="{6D8A6050-F5C2-354F-B3D2-52E6091FECF3}" srcOrd="2" destOrd="0" presId="urn:microsoft.com/office/officeart/2005/8/layout/radial1"/>
    <dgm:cxn modelId="{50B4F3C6-6000-C748-BB3C-A0CACF08C4CF}" type="presParOf" srcId="{0CFA571E-3E7B-AE4C-A350-404C3B1CD797}" destId="{4328F348-8526-AC41-BEE1-E8502E7F2F6D}" srcOrd="3" destOrd="0" presId="urn:microsoft.com/office/officeart/2005/8/layout/radial1"/>
    <dgm:cxn modelId="{950C00A9-EF7A-7743-BC75-8C30418AC665}" type="presParOf" srcId="{4328F348-8526-AC41-BEE1-E8502E7F2F6D}" destId="{8FD1863E-670E-4942-AC99-B7A25ECCB905}" srcOrd="0" destOrd="0" presId="urn:microsoft.com/office/officeart/2005/8/layout/radial1"/>
    <dgm:cxn modelId="{86E24C1E-261F-D447-8818-674C7AC33910}" type="presParOf" srcId="{0CFA571E-3E7B-AE4C-A350-404C3B1CD797}" destId="{6043AD49-2007-3A42-AB4B-FD19A60736AB}" srcOrd="4" destOrd="0" presId="urn:microsoft.com/office/officeart/2005/8/layout/radial1"/>
    <dgm:cxn modelId="{B5C72C15-9E8D-7343-B7DB-4D82FB30DF43}" type="presParOf" srcId="{0CFA571E-3E7B-AE4C-A350-404C3B1CD797}" destId="{7173A7B2-75F5-C74A-A92D-E689C4CBBEBC}" srcOrd="5" destOrd="0" presId="urn:microsoft.com/office/officeart/2005/8/layout/radial1"/>
    <dgm:cxn modelId="{3C3C4142-8BC5-BA41-994B-AE17B06F59C1}" type="presParOf" srcId="{7173A7B2-75F5-C74A-A92D-E689C4CBBEBC}" destId="{0A4CE849-DE3D-6B41-B7BF-8D69A71415E7}" srcOrd="0" destOrd="0" presId="urn:microsoft.com/office/officeart/2005/8/layout/radial1"/>
    <dgm:cxn modelId="{2551E62E-BA6D-A44B-9B0A-8B92E21CA5F0}" type="presParOf" srcId="{0CFA571E-3E7B-AE4C-A350-404C3B1CD797}" destId="{7A3F91E7-960B-1F44-BA4F-6E46CB8561A5}" srcOrd="6" destOrd="0" presId="urn:microsoft.com/office/officeart/2005/8/layout/radial1"/>
    <dgm:cxn modelId="{92F4013D-36F5-E74B-A94C-FC6285DAE299}" type="presParOf" srcId="{0CFA571E-3E7B-AE4C-A350-404C3B1CD797}" destId="{45DCA0BC-7ED8-6E44-B19E-F1B5B16E4703}" srcOrd="7" destOrd="0" presId="urn:microsoft.com/office/officeart/2005/8/layout/radial1"/>
    <dgm:cxn modelId="{52A45E59-9317-B149-AD1E-11819149962E}" type="presParOf" srcId="{45DCA0BC-7ED8-6E44-B19E-F1B5B16E4703}" destId="{57AA3AAE-AFDC-8E4D-8FDB-7A820EF5BEE9}" srcOrd="0" destOrd="0" presId="urn:microsoft.com/office/officeart/2005/8/layout/radial1"/>
    <dgm:cxn modelId="{CB6129B3-B296-8449-A931-D9FCDF08835C}" type="presParOf" srcId="{0CFA571E-3E7B-AE4C-A350-404C3B1CD797}" destId="{B28F79B6-CDD2-EA42-8C3C-509AE1059AF7}" srcOrd="8" destOrd="0" presId="urn:microsoft.com/office/officeart/2005/8/layout/radial1"/>
    <dgm:cxn modelId="{BA1B5A7B-BB42-6140-B2F4-4BF1386CD801}" type="presParOf" srcId="{0CFA571E-3E7B-AE4C-A350-404C3B1CD797}" destId="{406B3FF9-B7BF-1648-B41A-120739188CFC}" srcOrd="9" destOrd="0" presId="urn:microsoft.com/office/officeart/2005/8/layout/radial1"/>
    <dgm:cxn modelId="{0F224609-4EFC-A84B-BD92-B7526CEE42A3}" type="presParOf" srcId="{406B3FF9-B7BF-1648-B41A-120739188CFC}" destId="{744026A7-19E7-464E-AE5F-55978A49C27A}" srcOrd="0" destOrd="0" presId="urn:microsoft.com/office/officeart/2005/8/layout/radial1"/>
    <dgm:cxn modelId="{164427DF-8558-304A-A15C-696FDCEFE589}" type="presParOf" srcId="{0CFA571E-3E7B-AE4C-A350-404C3B1CD797}" destId="{C0273337-D3FC-CF4F-B67B-D37F97BD2BCE}" srcOrd="1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422C9421-0F59-D54D-A1E6-5604DABC7BBF}" type="doc">
      <dgm:prSet loTypeId="urn:microsoft.com/office/officeart/2005/8/layout/process1" loCatId="process" qsTypeId="urn:microsoft.com/office/officeart/2005/8/quickstyle/simple4" qsCatId="simple" csTypeId="urn:microsoft.com/office/officeart/2005/8/colors/accent1_2" csCatId="accent1" phldr="1"/>
      <dgm:spPr/>
    </dgm:pt>
    <dgm:pt modelId="{666D82D3-6EF3-DC41-923F-2FEB614CC697}">
      <dgm:prSet phldrT="[Text]"/>
      <dgm:spPr/>
      <dgm:t>
        <a:bodyPr/>
        <a:lstStyle/>
        <a:p>
          <a:r>
            <a:rPr lang="en-US" dirty="0" smtClean="0"/>
            <a:t>Goals</a:t>
          </a:r>
          <a:endParaRPr lang="en-US" dirty="0"/>
        </a:p>
      </dgm:t>
    </dgm:pt>
    <dgm:pt modelId="{EF6166CB-79A1-8747-A34A-4A984DB8455F}" type="parTrans" cxnId="{CD3FAD61-C96F-624A-8294-217384D7CF62}">
      <dgm:prSet/>
      <dgm:spPr/>
      <dgm:t>
        <a:bodyPr/>
        <a:lstStyle/>
        <a:p>
          <a:endParaRPr lang="en-US"/>
        </a:p>
      </dgm:t>
    </dgm:pt>
    <dgm:pt modelId="{EF455016-82F3-E94D-A335-7B177A877BD3}" type="sibTrans" cxnId="{CD3FAD61-C96F-624A-8294-217384D7CF62}">
      <dgm:prSet/>
      <dgm:spPr/>
      <dgm:t>
        <a:bodyPr/>
        <a:lstStyle/>
        <a:p>
          <a:endParaRPr lang="en-US"/>
        </a:p>
      </dgm:t>
    </dgm:pt>
    <dgm:pt modelId="{4C462A1E-1AD8-C04C-B661-FDABEEA50F6C}">
      <dgm:prSet phldrT="[Text]"/>
      <dgm:spPr/>
      <dgm:t>
        <a:bodyPr/>
        <a:lstStyle/>
        <a:p>
          <a:r>
            <a:rPr lang="en-US" dirty="0" smtClean="0"/>
            <a:t>Ways</a:t>
          </a:r>
          <a:endParaRPr lang="en-US" dirty="0"/>
        </a:p>
      </dgm:t>
    </dgm:pt>
    <dgm:pt modelId="{07318102-7855-6A46-834C-819F6A73321C}" type="parTrans" cxnId="{5447470F-9ACA-0A45-A0ED-A00B042205EC}">
      <dgm:prSet/>
      <dgm:spPr/>
      <dgm:t>
        <a:bodyPr/>
        <a:lstStyle/>
        <a:p>
          <a:endParaRPr lang="en-US"/>
        </a:p>
      </dgm:t>
    </dgm:pt>
    <dgm:pt modelId="{EE515483-C6EC-AF42-A15F-17F8B6CB4D75}" type="sibTrans" cxnId="{5447470F-9ACA-0A45-A0ED-A00B042205EC}">
      <dgm:prSet/>
      <dgm:spPr/>
      <dgm:t>
        <a:bodyPr/>
        <a:lstStyle/>
        <a:p>
          <a:endParaRPr lang="en-US"/>
        </a:p>
      </dgm:t>
    </dgm:pt>
    <dgm:pt modelId="{2304D3F3-54D8-A54E-BB68-C686247109C4}">
      <dgm:prSet phldrT="[Text]"/>
      <dgm:spPr/>
      <dgm:t>
        <a:bodyPr/>
        <a:lstStyle/>
        <a:p>
          <a:r>
            <a:rPr lang="en-US" dirty="0" smtClean="0"/>
            <a:t>Results</a:t>
          </a:r>
          <a:endParaRPr lang="en-US" dirty="0"/>
        </a:p>
      </dgm:t>
    </dgm:pt>
    <dgm:pt modelId="{5D1E7E0D-E21E-6244-A6EC-F5C5CE541F8E}" type="parTrans" cxnId="{02C58F0A-B356-2340-9A38-64B8B3904CA9}">
      <dgm:prSet/>
      <dgm:spPr/>
      <dgm:t>
        <a:bodyPr/>
        <a:lstStyle/>
        <a:p>
          <a:endParaRPr lang="en-US"/>
        </a:p>
      </dgm:t>
    </dgm:pt>
    <dgm:pt modelId="{B2577DED-3448-7240-86E3-9E35A0A36BF5}" type="sibTrans" cxnId="{02C58F0A-B356-2340-9A38-64B8B3904CA9}">
      <dgm:prSet/>
      <dgm:spPr/>
      <dgm:t>
        <a:bodyPr/>
        <a:lstStyle/>
        <a:p>
          <a:endParaRPr lang="en-US"/>
        </a:p>
      </dgm:t>
    </dgm:pt>
    <dgm:pt modelId="{F314900A-D9CA-E144-A772-C85A90A2192F}" type="pres">
      <dgm:prSet presAssocID="{422C9421-0F59-D54D-A1E6-5604DABC7BBF}" presName="Name0" presStyleCnt="0">
        <dgm:presLayoutVars>
          <dgm:dir/>
          <dgm:resizeHandles val="exact"/>
        </dgm:presLayoutVars>
      </dgm:prSet>
      <dgm:spPr/>
    </dgm:pt>
    <dgm:pt modelId="{0F7E3F9F-04A7-2B46-8BA8-05C27C6A6DA7}" type="pres">
      <dgm:prSet presAssocID="{666D82D3-6EF3-DC41-923F-2FEB614CC697}" presName="node" presStyleLbl="node1" presStyleIdx="0" presStyleCnt="3" custLinFactY="-100000" custLinFactNeighborX="-836" custLinFactNeighborY="-10235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05D7A66-9473-0A46-905C-7AAE8FBAF86A}" type="pres">
      <dgm:prSet presAssocID="{EF455016-82F3-E94D-A335-7B177A877BD3}" presName="sibTrans" presStyleLbl="sibTrans2D1" presStyleIdx="0" presStyleCnt="2"/>
      <dgm:spPr/>
      <dgm:t>
        <a:bodyPr/>
        <a:lstStyle/>
        <a:p>
          <a:endParaRPr lang="en-US"/>
        </a:p>
      </dgm:t>
    </dgm:pt>
    <dgm:pt modelId="{E8C74163-C9E6-304C-A23C-E0BF61B4AE77}" type="pres">
      <dgm:prSet presAssocID="{EF455016-82F3-E94D-A335-7B177A877BD3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18CE0EC5-35A6-5746-8BF9-4AD279684ACF}" type="pres">
      <dgm:prSet presAssocID="{4C462A1E-1AD8-C04C-B661-FDABEEA50F6C}" presName="node" presStyleLbl="node1" presStyleIdx="1" presStyleCnt="3" custLinFactX="-100000" custLinFactNeighborX="-100836" custLinFactNeighborY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316564-384F-5848-8C7E-5B7CA606BCA7}" type="pres">
      <dgm:prSet presAssocID="{EE515483-C6EC-AF42-A15F-17F8B6CB4D75}" presName="sibTrans" presStyleLbl="sibTrans2D1" presStyleIdx="1" presStyleCnt="2"/>
      <dgm:spPr/>
      <dgm:t>
        <a:bodyPr/>
        <a:lstStyle/>
        <a:p>
          <a:endParaRPr lang="en-US"/>
        </a:p>
      </dgm:t>
    </dgm:pt>
    <dgm:pt modelId="{2E7DBCFD-6448-A54A-B93A-ACCDC16DEC77}" type="pres">
      <dgm:prSet presAssocID="{EE515483-C6EC-AF42-A15F-17F8B6CB4D75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D69CC9E1-4BE0-F14C-9DAE-4A3DEFF96005}" type="pres">
      <dgm:prSet presAssocID="{2304D3F3-54D8-A54E-BB68-C686247109C4}" presName="node" presStyleLbl="node1" presStyleIdx="2" presStyleCnt="3" custLinFactX="-200000" custLinFactY="100000" custLinFactNeighborX="-200836" custLinFactNeighborY="10235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4C48EF5-A610-8847-8768-704F30914253}" type="presOf" srcId="{4C462A1E-1AD8-C04C-B661-FDABEEA50F6C}" destId="{18CE0EC5-35A6-5746-8BF9-4AD279684ACF}" srcOrd="0" destOrd="0" presId="urn:microsoft.com/office/officeart/2005/8/layout/process1"/>
    <dgm:cxn modelId="{CD3FAD61-C96F-624A-8294-217384D7CF62}" srcId="{422C9421-0F59-D54D-A1E6-5604DABC7BBF}" destId="{666D82D3-6EF3-DC41-923F-2FEB614CC697}" srcOrd="0" destOrd="0" parTransId="{EF6166CB-79A1-8747-A34A-4A984DB8455F}" sibTransId="{EF455016-82F3-E94D-A335-7B177A877BD3}"/>
    <dgm:cxn modelId="{014C527C-5B7D-D24F-BF52-9CDA3E1F0991}" type="presOf" srcId="{EF455016-82F3-E94D-A335-7B177A877BD3}" destId="{E8C74163-C9E6-304C-A23C-E0BF61B4AE77}" srcOrd="1" destOrd="0" presId="urn:microsoft.com/office/officeart/2005/8/layout/process1"/>
    <dgm:cxn modelId="{5447470F-9ACA-0A45-A0ED-A00B042205EC}" srcId="{422C9421-0F59-D54D-A1E6-5604DABC7BBF}" destId="{4C462A1E-1AD8-C04C-B661-FDABEEA50F6C}" srcOrd="1" destOrd="0" parTransId="{07318102-7855-6A46-834C-819F6A73321C}" sibTransId="{EE515483-C6EC-AF42-A15F-17F8B6CB4D75}"/>
    <dgm:cxn modelId="{92407BFE-2A8C-A94B-B928-90CF10C3C666}" type="presOf" srcId="{422C9421-0F59-D54D-A1E6-5604DABC7BBF}" destId="{F314900A-D9CA-E144-A772-C85A90A2192F}" srcOrd="0" destOrd="0" presId="urn:microsoft.com/office/officeart/2005/8/layout/process1"/>
    <dgm:cxn modelId="{BD53993A-96EB-0849-A3D3-9E29C3708D8F}" type="presOf" srcId="{2304D3F3-54D8-A54E-BB68-C686247109C4}" destId="{D69CC9E1-4BE0-F14C-9DAE-4A3DEFF96005}" srcOrd="0" destOrd="0" presId="urn:microsoft.com/office/officeart/2005/8/layout/process1"/>
    <dgm:cxn modelId="{16494064-A5FC-A640-91DF-E0A812E2EEB3}" type="presOf" srcId="{EE515483-C6EC-AF42-A15F-17F8B6CB4D75}" destId="{2E7DBCFD-6448-A54A-B93A-ACCDC16DEC77}" srcOrd="1" destOrd="0" presId="urn:microsoft.com/office/officeart/2005/8/layout/process1"/>
    <dgm:cxn modelId="{19E16570-A18D-174B-AEE4-FAFD0645BC63}" type="presOf" srcId="{EE515483-C6EC-AF42-A15F-17F8B6CB4D75}" destId="{14316564-384F-5848-8C7E-5B7CA606BCA7}" srcOrd="0" destOrd="0" presId="urn:microsoft.com/office/officeart/2005/8/layout/process1"/>
    <dgm:cxn modelId="{467A2F49-576E-6D48-9CD1-034C96943C16}" type="presOf" srcId="{EF455016-82F3-E94D-A335-7B177A877BD3}" destId="{E05D7A66-9473-0A46-905C-7AAE8FBAF86A}" srcOrd="0" destOrd="0" presId="urn:microsoft.com/office/officeart/2005/8/layout/process1"/>
    <dgm:cxn modelId="{02C58F0A-B356-2340-9A38-64B8B3904CA9}" srcId="{422C9421-0F59-D54D-A1E6-5604DABC7BBF}" destId="{2304D3F3-54D8-A54E-BB68-C686247109C4}" srcOrd="2" destOrd="0" parTransId="{5D1E7E0D-E21E-6244-A6EC-F5C5CE541F8E}" sibTransId="{B2577DED-3448-7240-86E3-9E35A0A36BF5}"/>
    <dgm:cxn modelId="{F1D82C95-CE9A-574F-97A7-CDA0733C8C87}" type="presOf" srcId="{666D82D3-6EF3-DC41-923F-2FEB614CC697}" destId="{0F7E3F9F-04A7-2B46-8BA8-05C27C6A6DA7}" srcOrd="0" destOrd="0" presId="urn:microsoft.com/office/officeart/2005/8/layout/process1"/>
    <dgm:cxn modelId="{A56E9A94-170B-5A44-8C3B-0B7CF5BE451F}" type="presParOf" srcId="{F314900A-D9CA-E144-A772-C85A90A2192F}" destId="{0F7E3F9F-04A7-2B46-8BA8-05C27C6A6DA7}" srcOrd="0" destOrd="0" presId="urn:microsoft.com/office/officeart/2005/8/layout/process1"/>
    <dgm:cxn modelId="{92DCCEBC-2424-5E42-9312-4C2A87B4AE11}" type="presParOf" srcId="{F314900A-D9CA-E144-A772-C85A90A2192F}" destId="{E05D7A66-9473-0A46-905C-7AAE8FBAF86A}" srcOrd="1" destOrd="0" presId="urn:microsoft.com/office/officeart/2005/8/layout/process1"/>
    <dgm:cxn modelId="{9797A939-9E03-544D-86EE-7DF12F1446F8}" type="presParOf" srcId="{E05D7A66-9473-0A46-905C-7AAE8FBAF86A}" destId="{E8C74163-C9E6-304C-A23C-E0BF61B4AE77}" srcOrd="0" destOrd="0" presId="urn:microsoft.com/office/officeart/2005/8/layout/process1"/>
    <dgm:cxn modelId="{5A0E1715-0226-7A4D-B01A-AC9DEC395889}" type="presParOf" srcId="{F314900A-D9CA-E144-A772-C85A90A2192F}" destId="{18CE0EC5-35A6-5746-8BF9-4AD279684ACF}" srcOrd="2" destOrd="0" presId="urn:microsoft.com/office/officeart/2005/8/layout/process1"/>
    <dgm:cxn modelId="{989773E4-25D4-9046-A051-B477C92DC678}" type="presParOf" srcId="{F314900A-D9CA-E144-A772-C85A90A2192F}" destId="{14316564-384F-5848-8C7E-5B7CA606BCA7}" srcOrd="3" destOrd="0" presId="urn:microsoft.com/office/officeart/2005/8/layout/process1"/>
    <dgm:cxn modelId="{D6AEB4B6-82B6-B440-8C60-6D2D438CC421}" type="presParOf" srcId="{14316564-384F-5848-8C7E-5B7CA606BCA7}" destId="{2E7DBCFD-6448-A54A-B93A-ACCDC16DEC77}" srcOrd="0" destOrd="0" presId="urn:microsoft.com/office/officeart/2005/8/layout/process1"/>
    <dgm:cxn modelId="{6ABCE4C0-FA62-A04A-B3F5-C8B2F164A8D0}" type="presParOf" srcId="{F314900A-D9CA-E144-A772-C85A90A2192F}" destId="{D69CC9E1-4BE0-F14C-9DAE-4A3DEFF96005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629DA77C-6353-3A48-80A1-47A8DF657AD1}" type="doc">
      <dgm:prSet loTypeId="urn:microsoft.com/office/officeart/2005/8/layout/pyramid1" loCatId="pyramid" qsTypeId="urn:microsoft.com/office/officeart/2005/8/quickstyle/simple4" qsCatId="simple" csTypeId="urn:microsoft.com/office/officeart/2005/8/colors/accent1_2" csCatId="accent1" phldr="1"/>
      <dgm:spPr/>
    </dgm:pt>
    <dgm:pt modelId="{6588EA1D-7EF9-9547-B85A-7DC212FA6820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 smtClean="0"/>
            <a:t>S</a:t>
          </a:r>
          <a:endParaRPr lang="en-US" sz="1200" dirty="0"/>
        </a:p>
      </dgm:t>
    </dgm:pt>
    <dgm:pt modelId="{FCC7AE07-4E7B-DD4D-B88D-A247B8F04C12}" type="parTrans" cxnId="{CBD9BC0B-6BBE-2844-92BE-FE78EF7A5A95}">
      <dgm:prSet/>
      <dgm:spPr/>
      <dgm:t>
        <a:bodyPr/>
        <a:lstStyle/>
        <a:p>
          <a:endParaRPr lang="en-US" sz="1200"/>
        </a:p>
      </dgm:t>
    </dgm:pt>
    <dgm:pt modelId="{0C108AA9-34C5-164D-AAEC-FC674B004C44}" type="sibTrans" cxnId="{CBD9BC0B-6BBE-2844-92BE-FE78EF7A5A95}">
      <dgm:prSet/>
      <dgm:spPr/>
      <dgm:t>
        <a:bodyPr/>
        <a:lstStyle/>
        <a:p>
          <a:endParaRPr lang="en-US" sz="1200"/>
        </a:p>
      </dgm:t>
    </dgm:pt>
    <dgm:pt modelId="{3ECE3D16-045D-1649-B677-52D3CC622523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 smtClean="0"/>
            <a:t>E</a:t>
          </a:r>
          <a:endParaRPr lang="en-US" sz="1200" dirty="0"/>
        </a:p>
      </dgm:t>
    </dgm:pt>
    <dgm:pt modelId="{5E9E6545-67B9-9443-939E-F1448E1613C0}" type="parTrans" cxnId="{95F4B597-8016-9640-B942-64C9C77D29C6}">
      <dgm:prSet/>
      <dgm:spPr/>
      <dgm:t>
        <a:bodyPr/>
        <a:lstStyle/>
        <a:p>
          <a:endParaRPr lang="en-US" sz="1200"/>
        </a:p>
      </dgm:t>
    </dgm:pt>
    <dgm:pt modelId="{598905B6-3F37-C641-8153-52BC109AD711}" type="sibTrans" cxnId="{95F4B597-8016-9640-B942-64C9C77D29C6}">
      <dgm:prSet/>
      <dgm:spPr/>
      <dgm:t>
        <a:bodyPr/>
        <a:lstStyle/>
        <a:p>
          <a:endParaRPr lang="en-US" sz="1200"/>
        </a:p>
      </dgm:t>
    </dgm:pt>
    <dgm:pt modelId="{F916D917-B2D6-454E-8F6F-CB9760AEE5AD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 smtClean="0"/>
            <a:t>U</a:t>
          </a:r>
          <a:endParaRPr lang="en-US" sz="1200" dirty="0"/>
        </a:p>
      </dgm:t>
    </dgm:pt>
    <dgm:pt modelId="{6C4CE0E6-9650-764A-ACE6-0A22EBDE086E}" type="parTrans" cxnId="{CDDA8C26-661A-4E4F-8167-B58243AFDA5A}">
      <dgm:prSet/>
      <dgm:spPr/>
      <dgm:t>
        <a:bodyPr/>
        <a:lstStyle/>
        <a:p>
          <a:endParaRPr lang="en-US" sz="1200"/>
        </a:p>
      </dgm:t>
    </dgm:pt>
    <dgm:pt modelId="{1B26A5D9-87F9-624B-93F6-8712D502A406}" type="sibTrans" cxnId="{CDDA8C26-661A-4E4F-8167-B58243AFDA5A}">
      <dgm:prSet/>
      <dgm:spPr/>
      <dgm:t>
        <a:bodyPr/>
        <a:lstStyle/>
        <a:p>
          <a:endParaRPr lang="en-US" sz="1200"/>
        </a:p>
      </dgm:t>
    </dgm:pt>
    <dgm:pt modelId="{E76FDB78-B266-EA41-AF3C-43895CC1354C}">
      <dgm:prSet phldrT="[Text]" custT="1"/>
      <dgm:spPr/>
      <dgm:t>
        <a:bodyPr/>
        <a:lstStyle/>
        <a:p>
          <a:r>
            <a:rPr lang="en-US" sz="1200" dirty="0" smtClean="0"/>
            <a:t>D</a:t>
          </a:r>
          <a:endParaRPr lang="en-US" sz="1200" dirty="0"/>
        </a:p>
      </dgm:t>
    </dgm:pt>
    <dgm:pt modelId="{F5805C04-71F7-E34E-9687-656EC877597F}" type="parTrans" cxnId="{5452D138-F7DF-3840-941D-D4E5B16C1692}">
      <dgm:prSet/>
      <dgm:spPr/>
      <dgm:t>
        <a:bodyPr/>
        <a:lstStyle/>
        <a:p>
          <a:endParaRPr lang="en-US" sz="1200"/>
        </a:p>
      </dgm:t>
    </dgm:pt>
    <dgm:pt modelId="{32FAAB5F-2259-684E-8B5E-C79D1D83BCB8}" type="sibTrans" cxnId="{5452D138-F7DF-3840-941D-D4E5B16C1692}">
      <dgm:prSet/>
      <dgm:spPr/>
      <dgm:t>
        <a:bodyPr/>
        <a:lstStyle/>
        <a:p>
          <a:endParaRPr lang="en-US" sz="1200"/>
        </a:p>
      </dgm:t>
    </dgm:pt>
    <dgm:pt modelId="{DFCC9940-BA72-4448-8C12-D52A5A993519}" type="pres">
      <dgm:prSet presAssocID="{629DA77C-6353-3A48-80A1-47A8DF657AD1}" presName="Name0" presStyleCnt="0">
        <dgm:presLayoutVars>
          <dgm:dir/>
          <dgm:animLvl val="lvl"/>
          <dgm:resizeHandles val="exact"/>
        </dgm:presLayoutVars>
      </dgm:prSet>
      <dgm:spPr/>
    </dgm:pt>
    <dgm:pt modelId="{E915D1D2-B255-564A-A433-612DD819DE07}" type="pres">
      <dgm:prSet presAssocID="{E76FDB78-B266-EA41-AF3C-43895CC1354C}" presName="Name8" presStyleCnt="0"/>
      <dgm:spPr/>
    </dgm:pt>
    <dgm:pt modelId="{E1F7DEEE-D833-7D46-B8BF-F14C322FCFDA}" type="pres">
      <dgm:prSet presAssocID="{E76FDB78-B266-EA41-AF3C-43895CC1354C}" presName="level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193D4B-4FFF-FE43-981C-FCCCDBECEBCA}" type="pres">
      <dgm:prSet presAssocID="{E76FDB78-B266-EA41-AF3C-43895CC1354C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5CE3E6-3008-3949-96E1-E6263B38CBB4}" type="pres">
      <dgm:prSet presAssocID="{6588EA1D-7EF9-9547-B85A-7DC212FA6820}" presName="Name8" presStyleCnt="0"/>
      <dgm:spPr/>
    </dgm:pt>
    <dgm:pt modelId="{030317B0-778D-0D46-B0DF-9DAEECBAC3A4}" type="pres">
      <dgm:prSet presAssocID="{6588EA1D-7EF9-9547-B85A-7DC212FA6820}" presName="level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3A3720-FC8D-6F4F-BB2D-0ED218CD97AB}" type="pres">
      <dgm:prSet presAssocID="{6588EA1D-7EF9-9547-B85A-7DC212FA682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5DB716-26C1-9949-B5E7-9F50A6324B26}" type="pres">
      <dgm:prSet presAssocID="{3ECE3D16-045D-1649-B677-52D3CC622523}" presName="Name8" presStyleCnt="0"/>
      <dgm:spPr/>
    </dgm:pt>
    <dgm:pt modelId="{74368792-5F3A-8A45-B6DD-4623675BE83C}" type="pres">
      <dgm:prSet presAssocID="{3ECE3D16-045D-1649-B677-52D3CC622523}" presName="level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605F6A-A548-3C46-AA7F-1C9F956ECA5E}" type="pres">
      <dgm:prSet presAssocID="{3ECE3D16-045D-1649-B677-52D3CC62252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308910-ECB6-D746-A4ED-D622DEAB6E52}" type="pres">
      <dgm:prSet presAssocID="{F916D917-B2D6-454E-8F6F-CB9760AEE5AD}" presName="Name8" presStyleCnt="0"/>
      <dgm:spPr/>
    </dgm:pt>
    <dgm:pt modelId="{3E0E496B-F89A-2444-A096-0335E5ABBBCE}" type="pres">
      <dgm:prSet presAssocID="{F916D917-B2D6-454E-8F6F-CB9760AEE5AD}" presName="level" presStyleLbl="node1" presStyleIdx="3" presStyleCnt="4" custLinFactNeighborY="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3D694C-FBE0-D947-B6CE-E44349E53E94}" type="pres">
      <dgm:prSet presAssocID="{F916D917-B2D6-454E-8F6F-CB9760AEE5A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5F4B597-8016-9640-B942-64C9C77D29C6}" srcId="{629DA77C-6353-3A48-80A1-47A8DF657AD1}" destId="{3ECE3D16-045D-1649-B677-52D3CC622523}" srcOrd="2" destOrd="0" parTransId="{5E9E6545-67B9-9443-939E-F1448E1613C0}" sibTransId="{598905B6-3F37-C641-8153-52BC109AD711}"/>
    <dgm:cxn modelId="{4DC716D4-DF36-3747-BB0A-003F863FD795}" type="presOf" srcId="{3ECE3D16-045D-1649-B677-52D3CC622523}" destId="{93605F6A-A548-3C46-AA7F-1C9F956ECA5E}" srcOrd="1" destOrd="0" presId="urn:microsoft.com/office/officeart/2005/8/layout/pyramid1"/>
    <dgm:cxn modelId="{66D8C862-3ABD-BD4B-ABAF-4AAAB32D48F5}" type="presOf" srcId="{629DA77C-6353-3A48-80A1-47A8DF657AD1}" destId="{DFCC9940-BA72-4448-8C12-D52A5A993519}" srcOrd="0" destOrd="0" presId="urn:microsoft.com/office/officeart/2005/8/layout/pyramid1"/>
    <dgm:cxn modelId="{F8A123AC-6AC6-9346-85E9-2D6E5A39938F}" type="presOf" srcId="{6588EA1D-7EF9-9547-B85A-7DC212FA6820}" destId="{030317B0-778D-0D46-B0DF-9DAEECBAC3A4}" srcOrd="0" destOrd="0" presId="urn:microsoft.com/office/officeart/2005/8/layout/pyramid1"/>
    <dgm:cxn modelId="{A7A786AD-9424-3C46-9077-B40419A97836}" type="presOf" srcId="{F916D917-B2D6-454E-8F6F-CB9760AEE5AD}" destId="{3E0E496B-F89A-2444-A096-0335E5ABBBCE}" srcOrd="0" destOrd="0" presId="urn:microsoft.com/office/officeart/2005/8/layout/pyramid1"/>
    <dgm:cxn modelId="{01A14F89-83D0-414A-AE07-7DAB28F93349}" type="presOf" srcId="{E76FDB78-B266-EA41-AF3C-43895CC1354C}" destId="{55193D4B-4FFF-FE43-981C-FCCCDBECEBCA}" srcOrd="1" destOrd="0" presId="urn:microsoft.com/office/officeart/2005/8/layout/pyramid1"/>
    <dgm:cxn modelId="{E0D5C8C1-9C0E-734B-B953-0D17EA0B5063}" type="presOf" srcId="{F916D917-B2D6-454E-8F6F-CB9760AEE5AD}" destId="{193D694C-FBE0-D947-B6CE-E44349E53E94}" srcOrd="1" destOrd="0" presId="urn:microsoft.com/office/officeart/2005/8/layout/pyramid1"/>
    <dgm:cxn modelId="{CDDA8C26-661A-4E4F-8167-B58243AFDA5A}" srcId="{629DA77C-6353-3A48-80A1-47A8DF657AD1}" destId="{F916D917-B2D6-454E-8F6F-CB9760AEE5AD}" srcOrd="3" destOrd="0" parTransId="{6C4CE0E6-9650-764A-ACE6-0A22EBDE086E}" sibTransId="{1B26A5D9-87F9-624B-93F6-8712D502A406}"/>
    <dgm:cxn modelId="{5452D138-F7DF-3840-941D-D4E5B16C1692}" srcId="{629DA77C-6353-3A48-80A1-47A8DF657AD1}" destId="{E76FDB78-B266-EA41-AF3C-43895CC1354C}" srcOrd="0" destOrd="0" parTransId="{F5805C04-71F7-E34E-9687-656EC877597F}" sibTransId="{32FAAB5F-2259-684E-8B5E-C79D1D83BCB8}"/>
    <dgm:cxn modelId="{5DA0DFC2-3492-5847-A28B-0DB329731E70}" type="presOf" srcId="{E76FDB78-B266-EA41-AF3C-43895CC1354C}" destId="{E1F7DEEE-D833-7D46-B8BF-F14C322FCFDA}" srcOrd="0" destOrd="0" presId="urn:microsoft.com/office/officeart/2005/8/layout/pyramid1"/>
    <dgm:cxn modelId="{ED692854-743B-E440-B939-0BA9F7DE6431}" type="presOf" srcId="{3ECE3D16-045D-1649-B677-52D3CC622523}" destId="{74368792-5F3A-8A45-B6DD-4623675BE83C}" srcOrd="0" destOrd="0" presId="urn:microsoft.com/office/officeart/2005/8/layout/pyramid1"/>
    <dgm:cxn modelId="{8C5B690B-B71B-CF4D-B85E-F6924ACC4737}" type="presOf" srcId="{6588EA1D-7EF9-9547-B85A-7DC212FA6820}" destId="{333A3720-FC8D-6F4F-BB2D-0ED218CD97AB}" srcOrd="1" destOrd="0" presId="urn:microsoft.com/office/officeart/2005/8/layout/pyramid1"/>
    <dgm:cxn modelId="{CBD9BC0B-6BBE-2844-92BE-FE78EF7A5A95}" srcId="{629DA77C-6353-3A48-80A1-47A8DF657AD1}" destId="{6588EA1D-7EF9-9547-B85A-7DC212FA6820}" srcOrd="1" destOrd="0" parTransId="{FCC7AE07-4E7B-DD4D-B88D-A247B8F04C12}" sibTransId="{0C108AA9-34C5-164D-AAEC-FC674B004C44}"/>
    <dgm:cxn modelId="{E6E4C560-D264-C84D-9D84-FFAEF1EC2CF1}" type="presParOf" srcId="{DFCC9940-BA72-4448-8C12-D52A5A993519}" destId="{E915D1D2-B255-564A-A433-612DD819DE07}" srcOrd="0" destOrd="0" presId="urn:microsoft.com/office/officeart/2005/8/layout/pyramid1"/>
    <dgm:cxn modelId="{6B7CD3FE-3165-4840-95AB-C711753B056C}" type="presParOf" srcId="{E915D1D2-B255-564A-A433-612DD819DE07}" destId="{E1F7DEEE-D833-7D46-B8BF-F14C322FCFDA}" srcOrd="0" destOrd="0" presId="urn:microsoft.com/office/officeart/2005/8/layout/pyramid1"/>
    <dgm:cxn modelId="{4B555E98-275E-AE46-8388-C0100D238479}" type="presParOf" srcId="{E915D1D2-B255-564A-A433-612DD819DE07}" destId="{55193D4B-4FFF-FE43-981C-FCCCDBECEBCA}" srcOrd="1" destOrd="0" presId="urn:microsoft.com/office/officeart/2005/8/layout/pyramid1"/>
    <dgm:cxn modelId="{2EF181CE-4A5E-E944-8F7B-171558FC4604}" type="presParOf" srcId="{DFCC9940-BA72-4448-8C12-D52A5A993519}" destId="{4D5CE3E6-3008-3949-96E1-E6263B38CBB4}" srcOrd="1" destOrd="0" presId="urn:microsoft.com/office/officeart/2005/8/layout/pyramid1"/>
    <dgm:cxn modelId="{71A5C24B-8488-0A40-8DA5-A000E0B97EE7}" type="presParOf" srcId="{4D5CE3E6-3008-3949-96E1-E6263B38CBB4}" destId="{030317B0-778D-0D46-B0DF-9DAEECBAC3A4}" srcOrd="0" destOrd="0" presId="urn:microsoft.com/office/officeart/2005/8/layout/pyramid1"/>
    <dgm:cxn modelId="{BA8C374B-E411-C041-9A47-63A36E22BA0B}" type="presParOf" srcId="{4D5CE3E6-3008-3949-96E1-E6263B38CBB4}" destId="{333A3720-FC8D-6F4F-BB2D-0ED218CD97AB}" srcOrd="1" destOrd="0" presId="urn:microsoft.com/office/officeart/2005/8/layout/pyramid1"/>
    <dgm:cxn modelId="{6C204EB9-DE44-314A-91CD-FE7506A7A15E}" type="presParOf" srcId="{DFCC9940-BA72-4448-8C12-D52A5A993519}" destId="{885DB716-26C1-9949-B5E7-9F50A6324B26}" srcOrd="2" destOrd="0" presId="urn:microsoft.com/office/officeart/2005/8/layout/pyramid1"/>
    <dgm:cxn modelId="{3C6ABC11-A1A7-1C46-93DD-A63AFD1877BD}" type="presParOf" srcId="{885DB716-26C1-9949-B5E7-9F50A6324B26}" destId="{74368792-5F3A-8A45-B6DD-4623675BE83C}" srcOrd="0" destOrd="0" presId="urn:microsoft.com/office/officeart/2005/8/layout/pyramid1"/>
    <dgm:cxn modelId="{CDE68DFB-D25D-D14D-AAB2-651FFCAD8F5F}" type="presParOf" srcId="{885DB716-26C1-9949-B5E7-9F50A6324B26}" destId="{93605F6A-A548-3C46-AA7F-1C9F956ECA5E}" srcOrd="1" destOrd="0" presId="urn:microsoft.com/office/officeart/2005/8/layout/pyramid1"/>
    <dgm:cxn modelId="{C3E2EDEC-A035-1444-BABD-1DBC329EAB17}" type="presParOf" srcId="{DFCC9940-BA72-4448-8C12-D52A5A993519}" destId="{B4308910-ECB6-D746-A4ED-D622DEAB6E52}" srcOrd="3" destOrd="0" presId="urn:microsoft.com/office/officeart/2005/8/layout/pyramid1"/>
    <dgm:cxn modelId="{484C65C9-6255-6F45-ABDC-0BB2CEBE9EA7}" type="presParOf" srcId="{B4308910-ECB6-D746-A4ED-D622DEAB6E52}" destId="{3E0E496B-F89A-2444-A096-0335E5ABBBCE}" srcOrd="0" destOrd="0" presId="urn:microsoft.com/office/officeart/2005/8/layout/pyramid1"/>
    <dgm:cxn modelId="{FFDA1872-F38A-4A4F-B245-FB9A62F04AD7}" type="presParOf" srcId="{B4308910-ECB6-D746-A4ED-D622DEAB6E52}" destId="{193D694C-FBE0-D947-B6CE-E44349E53E94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18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629DA77C-6353-3A48-80A1-47A8DF657AD1}" type="doc">
      <dgm:prSet loTypeId="urn:microsoft.com/office/officeart/2005/8/layout/pyramid1" loCatId="pyramid" qsTypeId="urn:microsoft.com/office/officeart/2005/8/quickstyle/simple4" qsCatId="simple" csTypeId="urn:microsoft.com/office/officeart/2005/8/colors/accent1_2" csCatId="accent1" phldr="1"/>
      <dgm:spPr/>
    </dgm:pt>
    <dgm:pt modelId="{6588EA1D-7EF9-9547-B85A-7DC212FA6820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 smtClean="0"/>
            <a:t>S</a:t>
          </a:r>
          <a:endParaRPr lang="en-US" sz="1200" dirty="0"/>
        </a:p>
      </dgm:t>
    </dgm:pt>
    <dgm:pt modelId="{FCC7AE07-4E7B-DD4D-B88D-A247B8F04C12}" type="parTrans" cxnId="{CBD9BC0B-6BBE-2844-92BE-FE78EF7A5A95}">
      <dgm:prSet/>
      <dgm:spPr/>
      <dgm:t>
        <a:bodyPr/>
        <a:lstStyle/>
        <a:p>
          <a:endParaRPr lang="en-US" sz="1200"/>
        </a:p>
      </dgm:t>
    </dgm:pt>
    <dgm:pt modelId="{0C108AA9-34C5-164D-AAEC-FC674B004C44}" type="sibTrans" cxnId="{CBD9BC0B-6BBE-2844-92BE-FE78EF7A5A95}">
      <dgm:prSet/>
      <dgm:spPr/>
      <dgm:t>
        <a:bodyPr/>
        <a:lstStyle/>
        <a:p>
          <a:endParaRPr lang="en-US" sz="1200"/>
        </a:p>
      </dgm:t>
    </dgm:pt>
    <dgm:pt modelId="{3ECE3D16-045D-1649-B677-52D3CC622523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 smtClean="0"/>
            <a:t>E</a:t>
          </a:r>
          <a:endParaRPr lang="en-US" sz="1200" dirty="0"/>
        </a:p>
      </dgm:t>
    </dgm:pt>
    <dgm:pt modelId="{5E9E6545-67B9-9443-939E-F1448E1613C0}" type="parTrans" cxnId="{95F4B597-8016-9640-B942-64C9C77D29C6}">
      <dgm:prSet/>
      <dgm:spPr/>
      <dgm:t>
        <a:bodyPr/>
        <a:lstStyle/>
        <a:p>
          <a:endParaRPr lang="en-US" sz="1200"/>
        </a:p>
      </dgm:t>
    </dgm:pt>
    <dgm:pt modelId="{598905B6-3F37-C641-8153-52BC109AD711}" type="sibTrans" cxnId="{95F4B597-8016-9640-B942-64C9C77D29C6}">
      <dgm:prSet/>
      <dgm:spPr/>
      <dgm:t>
        <a:bodyPr/>
        <a:lstStyle/>
        <a:p>
          <a:endParaRPr lang="en-US" sz="1200"/>
        </a:p>
      </dgm:t>
    </dgm:pt>
    <dgm:pt modelId="{F916D917-B2D6-454E-8F6F-CB9760AEE5AD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 smtClean="0"/>
            <a:t>U</a:t>
          </a:r>
          <a:endParaRPr lang="en-US" sz="1200" dirty="0"/>
        </a:p>
      </dgm:t>
    </dgm:pt>
    <dgm:pt modelId="{6C4CE0E6-9650-764A-ACE6-0A22EBDE086E}" type="parTrans" cxnId="{CDDA8C26-661A-4E4F-8167-B58243AFDA5A}">
      <dgm:prSet/>
      <dgm:spPr/>
      <dgm:t>
        <a:bodyPr/>
        <a:lstStyle/>
        <a:p>
          <a:endParaRPr lang="en-US" sz="1200"/>
        </a:p>
      </dgm:t>
    </dgm:pt>
    <dgm:pt modelId="{1B26A5D9-87F9-624B-93F6-8712D502A406}" type="sibTrans" cxnId="{CDDA8C26-661A-4E4F-8167-B58243AFDA5A}">
      <dgm:prSet/>
      <dgm:spPr/>
      <dgm:t>
        <a:bodyPr/>
        <a:lstStyle/>
        <a:p>
          <a:endParaRPr lang="en-US" sz="1200"/>
        </a:p>
      </dgm:t>
    </dgm:pt>
    <dgm:pt modelId="{E76FDB78-B266-EA41-AF3C-43895CC1354C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 smtClean="0"/>
            <a:t>D</a:t>
          </a:r>
          <a:endParaRPr lang="en-US" sz="1200" dirty="0"/>
        </a:p>
      </dgm:t>
    </dgm:pt>
    <dgm:pt modelId="{F5805C04-71F7-E34E-9687-656EC877597F}" type="parTrans" cxnId="{5452D138-F7DF-3840-941D-D4E5B16C1692}">
      <dgm:prSet/>
      <dgm:spPr/>
      <dgm:t>
        <a:bodyPr/>
        <a:lstStyle/>
        <a:p>
          <a:endParaRPr lang="en-US" sz="1200"/>
        </a:p>
      </dgm:t>
    </dgm:pt>
    <dgm:pt modelId="{32FAAB5F-2259-684E-8B5E-C79D1D83BCB8}" type="sibTrans" cxnId="{5452D138-F7DF-3840-941D-D4E5B16C1692}">
      <dgm:prSet/>
      <dgm:spPr/>
      <dgm:t>
        <a:bodyPr/>
        <a:lstStyle/>
        <a:p>
          <a:endParaRPr lang="en-US" sz="1200"/>
        </a:p>
      </dgm:t>
    </dgm:pt>
    <dgm:pt modelId="{DFCC9940-BA72-4448-8C12-D52A5A993519}" type="pres">
      <dgm:prSet presAssocID="{629DA77C-6353-3A48-80A1-47A8DF657AD1}" presName="Name0" presStyleCnt="0">
        <dgm:presLayoutVars>
          <dgm:dir/>
          <dgm:animLvl val="lvl"/>
          <dgm:resizeHandles val="exact"/>
        </dgm:presLayoutVars>
      </dgm:prSet>
      <dgm:spPr/>
    </dgm:pt>
    <dgm:pt modelId="{E915D1D2-B255-564A-A433-612DD819DE07}" type="pres">
      <dgm:prSet presAssocID="{E76FDB78-B266-EA41-AF3C-43895CC1354C}" presName="Name8" presStyleCnt="0"/>
      <dgm:spPr/>
    </dgm:pt>
    <dgm:pt modelId="{E1F7DEEE-D833-7D46-B8BF-F14C322FCFDA}" type="pres">
      <dgm:prSet presAssocID="{E76FDB78-B266-EA41-AF3C-43895CC1354C}" presName="level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193D4B-4FFF-FE43-981C-FCCCDBECEBCA}" type="pres">
      <dgm:prSet presAssocID="{E76FDB78-B266-EA41-AF3C-43895CC1354C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5CE3E6-3008-3949-96E1-E6263B38CBB4}" type="pres">
      <dgm:prSet presAssocID="{6588EA1D-7EF9-9547-B85A-7DC212FA6820}" presName="Name8" presStyleCnt="0"/>
      <dgm:spPr/>
    </dgm:pt>
    <dgm:pt modelId="{030317B0-778D-0D46-B0DF-9DAEECBAC3A4}" type="pres">
      <dgm:prSet presAssocID="{6588EA1D-7EF9-9547-B85A-7DC212FA6820}" presName="level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3A3720-FC8D-6F4F-BB2D-0ED218CD97AB}" type="pres">
      <dgm:prSet presAssocID="{6588EA1D-7EF9-9547-B85A-7DC212FA682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5DB716-26C1-9949-B5E7-9F50A6324B26}" type="pres">
      <dgm:prSet presAssocID="{3ECE3D16-045D-1649-B677-52D3CC622523}" presName="Name8" presStyleCnt="0"/>
      <dgm:spPr/>
    </dgm:pt>
    <dgm:pt modelId="{74368792-5F3A-8A45-B6DD-4623675BE83C}" type="pres">
      <dgm:prSet presAssocID="{3ECE3D16-045D-1649-B677-52D3CC622523}" presName="level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605F6A-A548-3C46-AA7F-1C9F956ECA5E}" type="pres">
      <dgm:prSet presAssocID="{3ECE3D16-045D-1649-B677-52D3CC62252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308910-ECB6-D746-A4ED-D622DEAB6E52}" type="pres">
      <dgm:prSet presAssocID="{F916D917-B2D6-454E-8F6F-CB9760AEE5AD}" presName="Name8" presStyleCnt="0"/>
      <dgm:spPr/>
    </dgm:pt>
    <dgm:pt modelId="{3E0E496B-F89A-2444-A096-0335E5ABBBCE}" type="pres">
      <dgm:prSet presAssocID="{F916D917-B2D6-454E-8F6F-CB9760AEE5AD}" presName="level" presStyleLbl="node1" presStyleIdx="3" presStyleCnt="4" custLinFactNeighborY="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3D694C-FBE0-D947-B6CE-E44349E53E94}" type="pres">
      <dgm:prSet presAssocID="{F916D917-B2D6-454E-8F6F-CB9760AEE5A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0552EB5-43E6-B549-93C4-516A2AC3BF52}" type="presOf" srcId="{629DA77C-6353-3A48-80A1-47A8DF657AD1}" destId="{DFCC9940-BA72-4448-8C12-D52A5A993519}" srcOrd="0" destOrd="0" presId="urn:microsoft.com/office/officeart/2005/8/layout/pyramid1"/>
    <dgm:cxn modelId="{95F4B597-8016-9640-B942-64C9C77D29C6}" srcId="{629DA77C-6353-3A48-80A1-47A8DF657AD1}" destId="{3ECE3D16-045D-1649-B677-52D3CC622523}" srcOrd="2" destOrd="0" parTransId="{5E9E6545-67B9-9443-939E-F1448E1613C0}" sibTransId="{598905B6-3F37-C641-8153-52BC109AD711}"/>
    <dgm:cxn modelId="{9CA8B553-9BC3-D94D-BE06-443CE1663226}" type="presOf" srcId="{3ECE3D16-045D-1649-B677-52D3CC622523}" destId="{74368792-5F3A-8A45-B6DD-4623675BE83C}" srcOrd="0" destOrd="0" presId="urn:microsoft.com/office/officeart/2005/8/layout/pyramid1"/>
    <dgm:cxn modelId="{AD78BEAD-277C-A443-A137-C63B5336A644}" type="presOf" srcId="{F916D917-B2D6-454E-8F6F-CB9760AEE5AD}" destId="{3E0E496B-F89A-2444-A096-0335E5ABBBCE}" srcOrd="0" destOrd="0" presId="urn:microsoft.com/office/officeart/2005/8/layout/pyramid1"/>
    <dgm:cxn modelId="{8C7A9BB5-8E94-634A-A9E4-4783774F9CE4}" type="presOf" srcId="{6588EA1D-7EF9-9547-B85A-7DC212FA6820}" destId="{333A3720-FC8D-6F4F-BB2D-0ED218CD97AB}" srcOrd="1" destOrd="0" presId="urn:microsoft.com/office/officeart/2005/8/layout/pyramid1"/>
    <dgm:cxn modelId="{CAA703C2-70DF-4045-8A08-B4BC66C69294}" type="presOf" srcId="{6588EA1D-7EF9-9547-B85A-7DC212FA6820}" destId="{030317B0-778D-0D46-B0DF-9DAEECBAC3A4}" srcOrd="0" destOrd="0" presId="urn:microsoft.com/office/officeart/2005/8/layout/pyramid1"/>
    <dgm:cxn modelId="{48E1042D-C9D4-EA4A-AA6F-6EE6974F90B5}" type="presOf" srcId="{F916D917-B2D6-454E-8F6F-CB9760AEE5AD}" destId="{193D694C-FBE0-D947-B6CE-E44349E53E94}" srcOrd="1" destOrd="0" presId="urn:microsoft.com/office/officeart/2005/8/layout/pyramid1"/>
    <dgm:cxn modelId="{0F1913A5-E8EC-A449-AEAD-9AB8FF47E7B2}" type="presOf" srcId="{3ECE3D16-045D-1649-B677-52D3CC622523}" destId="{93605F6A-A548-3C46-AA7F-1C9F956ECA5E}" srcOrd="1" destOrd="0" presId="urn:microsoft.com/office/officeart/2005/8/layout/pyramid1"/>
    <dgm:cxn modelId="{CDDA8C26-661A-4E4F-8167-B58243AFDA5A}" srcId="{629DA77C-6353-3A48-80A1-47A8DF657AD1}" destId="{F916D917-B2D6-454E-8F6F-CB9760AEE5AD}" srcOrd="3" destOrd="0" parTransId="{6C4CE0E6-9650-764A-ACE6-0A22EBDE086E}" sibTransId="{1B26A5D9-87F9-624B-93F6-8712D502A406}"/>
    <dgm:cxn modelId="{5452D138-F7DF-3840-941D-D4E5B16C1692}" srcId="{629DA77C-6353-3A48-80A1-47A8DF657AD1}" destId="{E76FDB78-B266-EA41-AF3C-43895CC1354C}" srcOrd="0" destOrd="0" parTransId="{F5805C04-71F7-E34E-9687-656EC877597F}" sibTransId="{32FAAB5F-2259-684E-8B5E-C79D1D83BCB8}"/>
    <dgm:cxn modelId="{49FD492F-AAC9-FD4A-A3EC-A3943BAA523A}" type="presOf" srcId="{E76FDB78-B266-EA41-AF3C-43895CC1354C}" destId="{E1F7DEEE-D833-7D46-B8BF-F14C322FCFDA}" srcOrd="0" destOrd="0" presId="urn:microsoft.com/office/officeart/2005/8/layout/pyramid1"/>
    <dgm:cxn modelId="{5AAF9F9A-22AC-7444-9489-E25CFC5AB157}" type="presOf" srcId="{E76FDB78-B266-EA41-AF3C-43895CC1354C}" destId="{55193D4B-4FFF-FE43-981C-FCCCDBECEBCA}" srcOrd="1" destOrd="0" presId="urn:microsoft.com/office/officeart/2005/8/layout/pyramid1"/>
    <dgm:cxn modelId="{CBD9BC0B-6BBE-2844-92BE-FE78EF7A5A95}" srcId="{629DA77C-6353-3A48-80A1-47A8DF657AD1}" destId="{6588EA1D-7EF9-9547-B85A-7DC212FA6820}" srcOrd="1" destOrd="0" parTransId="{FCC7AE07-4E7B-DD4D-B88D-A247B8F04C12}" sibTransId="{0C108AA9-34C5-164D-AAEC-FC674B004C44}"/>
    <dgm:cxn modelId="{08490950-B0F9-A140-98B3-28C973861D8F}" type="presParOf" srcId="{DFCC9940-BA72-4448-8C12-D52A5A993519}" destId="{E915D1D2-B255-564A-A433-612DD819DE07}" srcOrd="0" destOrd="0" presId="urn:microsoft.com/office/officeart/2005/8/layout/pyramid1"/>
    <dgm:cxn modelId="{FE618D97-48A3-7545-9687-5DB25EFEA8ED}" type="presParOf" srcId="{E915D1D2-B255-564A-A433-612DD819DE07}" destId="{E1F7DEEE-D833-7D46-B8BF-F14C322FCFDA}" srcOrd="0" destOrd="0" presId="urn:microsoft.com/office/officeart/2005/8/layout/pyramid1"/>
    <dgm:cxn modelId="{2CD72F25-9715-CA4E-A440-08AFCA2595BA}" type="presParOf" srcId="{E915D1D2-B255-564A-A433-612DD819DE07}" destId="{55193D4B-4FFF-FE43-981C-FCCCDBECEBCA}" srcOrd="1" destOrd="0" presId="urn:microsoft.com/office/officeart/2005/8/layout/pyramid1"/>
    <dgm:cxn modelId="{3E05A2AF-CB0F-6144-80F0-AA855F6B72F3}" type="presParOf" srcId="{DFCC9940-BA72-4448-8C12-D52A5A993519}" destId="{4D5CE3E6-3008-3949-96E1-E6263B38CBB4}" srcOrd="1" destOrd="0" presId="urn:microsoft.com/office/officeart/2005/8/layout/pyramid1"/>
    <dgm:cxn modelId="{00D9E3BA-3EFE-0F42-AB30-B513950A645B}" type="presParOf" srcId="{4D5CE3E6-3008-3949-96E1-E6263B38CBB4}" destId="{030317B0-778D-0D46-B0DF-9DAEECBAC3A4}" srcOrd="0" destOrd="0" presId="urn:microsoft.com/office/officeart/2005/8/layout/pyramid1"/>
    <dgm:cxn modelId="{9BB3B9E5-5014-BA47-AE76-B68D291E2718}" type="presParOf" srcId="{4D5CE3E6-3008-3949-96E1-E6263B38CBB4}" destId="{333A3720-FC8D-6F4F-BB2D-0ED218CD97AB}" srcOrd="1" destOrd="0" presId="urn:microsoft.com/office/officeart/2005/8/layout/pyramid1"/>
    <dgm:cxn modelId="{2FF6F671-75AF-2E49-A849-6C80C2EB693C}" type="presParOf" srcId="{DFCC9940-BA72-4448-8C12-D52A5A993519}" destId="{885DB716-26C1-9949-B5E7-9F50A6324B26}" srcOrd="2" destOrd="0" presId="urn:microsoft.com/office/officeart/2005/8/layout/pyramid1"/>
    <dgm:cxn modelId="{CB1876E7-6CEB-2141-B586-7BF785FB0BA7}" type="presParOf" srcId="{885DB716-26C1-9949-B5E7-9F50A6324B26}" destId="{74368792-5F3A-8A45-B6DD-4623675BE83C}" srcOrd="0" destOrd="0" presId="urn:microsoft.com/office/officeart/2005/8/layout/pyramid1"/>
    <dgm:cxn modelId="{9F1E8CDB-6F0E-FC4B-BCF5-28571DFA9FA4}" type="presParOf" srcId="{885DB716-26C1-9949-B5E7-9F50A6324B26}" destId="{93605F6A-A548-3C46-AA7F-1C9F956ECA5E}" srcOrd="1" destOrd="0" presId="urn:microsoft.com/office/officeart/2005/8/layout/pyramid1"/>
    <dgm:cxn modelId="{71B422CF-A0E6-C64A-AA05-11A7F8D45792}" type="presParOf" srcId="{DFCC9940-BA72-4448-8C12-D52A5A993519}" destId="{B4308910-ECB6-D746-A4ED-D622DEAB6E52}" srcOrd="3" destOrd="0" presId="urn:microsoft.com/office/officeart/2005/8/layout/pyramid1"/>
    <dgm:cxn modelId="{C9CE02F3-E20D-EA46-A5B1-D577930CBF29}" type="presParOf" srcId="{B4308910-ECB6-D746-A4ED-D622DEAB6E52}" destId="{3E0E496B-F89A-2444-A096-0335E5ABBBCE}" srcOrd="0" destOrd="0" presId="urn:microsoft.com/office/officeart/2005/8/layout/pyramid1"/>
    <dgm:cxn modelId="{B126E26A-FE1D-B24C-B19C-4189C4F65745}" type="presParOf" srcId="{B4308910-ECB6-D746-A4ED-D622DEAB6E52}" destId="{193D694C-FBE0-D947-B6CE-E44349E53E94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629DA77C-6353-3A48-80A1-47A8DF657AD1}" type="doc">
      <dgm:prSet loTypeId="urn:microsoft.com/office/officeart/2005/8/layout/pyramid1" loCatId="pyramid" qsTypeId="urn:microsoft.com/office/officeart/2005/8/quickstyle/simple4" qsCatId="simple" csTypeId="urn:microsoft.com/office/officeart/2005/8/colors/accent1_2" csCatId="accent1" phldr="1"/>
      <dgm:spPr/>
    </dgm:pt>
    <dgm:pt modelId="{6588EA1D-7EF9-9547-B85A-7DC212FA6820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 smtClean="0"/>
            <a:t>S</a:t>
          </a:r>
          <a:endParaRPr lang="en-US" sz="1200" dirty="0"/>
        </a:p>
      </dgm:t>
    </dgm:pt>
    <dgm:pt modelId="{FCC7AE07-4E7B-DD4D-B88D-A247B8F04C12}" type="parTrans" cxnId="{CBD9BC0B-6BBE-2844-92BE-FE78EF7A5A95}">
      <dgm:prSet/>
      <dgm:spPr/>
      <dgm:t>
        <a:bodyPr/>
        <a:lstStyle/>
        <a:p>
          <a:endParaRPr lang="en-US" sz="1200"/>
        </a:p>
      </dgm:t>
    </dgm:pt>
    <dgm:pt modelId="{0C108AA9-34C5-164D-AAEC-FC674B004C44}" type="sibTrans" cxnId="{CBD9BC0B-6BBE-2844-92BE-FE78EF7A5A95}">
      <dgm:prSet/>
      <dgm:spPr/>
      <dgm:t>
        <a:bodyPr/>
        <a:lstStyle/>
        <a:p>
          <a:endParaRPr lang="en-US" sz="1200"/>
        </a:p>
      </dgm:t>
    </dgm:pt>
    <dgm:pt modelId="{3ECE3D16-045D-1649-B677-52D3CC622523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 smtClean="0"/>
            <a:t>E</a:t>
          </a:r>
          <a:endParaRPr lang="en-US" sz="1200" dirty="0"/>
        </a:p>
      </dgm:t>
    </dgm:pt>
    <dgm:pt modelId="{5E9E6545-67B9-9443-939E-F1448E1613C0}" type="parTrans" cxnId="{95F4B597-8016-9640-B942-64C9C77D29C6}">
      <dgm:prSet/>
      <dgm:spPr/>
      <dgm:t>
        <a:bodyPr/>
        <a:lstStyle/>
        <a:p>
          <a:endParaRPr lang="en-US" sz="1200"/>
        </a:p>
      </dgm:t>
    </dgm:pt>
    <dgm:pt modelId="{598905B6-3F37-C641-8153-52BC109AD711}" type="sibTrans" cxnId="{95F4B597-8016-9640-B942-64C9C77D29C6}">
      <dgm:prSet/>
      <dgm:spPr/>
      <dgm:t>
        <a:bodyPr/>
        <a:lstStyle/>
        <a:p>
          <a:endParaRPr lang="en-US" sz="1200"/>
        </a:p>
      </dgm:t>
    </dgm:pt>
    <dgm:pt modelId="{F916D917-B2D6-454E-8F6F-CB9760AEE5AD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 smtClean="0"/>
            <a:t>U</a:t>
          </a:r>
          <a:endParaRPr lang="en-US" sz="1200" dirty="0"/>
        </a:p>
      </dgm:t>
    </dgm:pt>
    <dgm:pt modelId="{6C4CE0E6-9650-764A-ACE6-0A22EBDE086E}" type="parTrans" cxnId="{CDDA8C26-661A-4E4F-8167-B58243AFDA5A}">
      <dgm:prSet/>
      <dgm:spPr/>
      <dgm:t>
        <a:bodyPr/>
        <a:lstStyle/>
        <a:p>
          <a:endParaRPr lang="en-US" sz="1200"/>
        </a:p>
      </dgm:t>
    </dgm:pt>
    <dgm:pt modelId="{1B26A5D9-87F9-624B-93F6-8712D502A406}" type="sibTrans" cxnId="{CDDA8C26-661A-4E4F-8167-B58243AFDA5A}">
      <dgm:prSet/>
      <dgm:spPr/>
      <dgm:t>
        <a:bodyPr/>
        <a:lstStyle/>
        <a:p>
          <a:endParaRPr lang="en-US" sz="1200"/>
        </a:p>
      </dgm:t>
    </dgm:pt>
    <dgm:pt modelId="{E76FDB78-B266-EA41-AF3C-43895CC1354C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 smtClean="0"/>
            <a:t>D</a:t>
          </a:r>
          <a:endParaRPr lang="en-US" sz="1200" dirty="0"/>
        </a:p>
      </dgm:t>
    </dgm:pt>
    <dgm:pt modelId="{F5805C04-71F7-E34E-9687-656EC877597F}" type="parTrans" cxnId="{5452D138-F7DF-3840-941D-D4E5B16C1692}">
      <dgm:prSet/>
      <dgm:spPr/>
      <dgm:t>
        <a:bodyPr/>
        <a:lstStyle/>
        <a:p>
          <a:endParaRPr lang="en-US" sz="1200"/>
        </a:p>
      </dgm:t>
    </dgm:pt>
    <dgm:pt modelId="{32FAAB5F-2259-684E-8B5E-C79D1D83BCB8}" type="sibTrans" cxnId="{5452D138-F7DF-3840-941D-D4E5B16C1692}">
      <dgm:prSet/>
      <dgm:spPr/>
      <dgm:t>
        <a:bodyPr/>
        <a:lstStyle/>
        <a:p>
          <a:endParaRPr lang="en-US" sz="1200"/>
        </a:p>
      </dgm:t>
    </dgm:pt>
    <dgm:pt modelId="{DFCC9940-BA72-4448-8C12-D52A5A993519}" type="pres">
      <dgm:prSet presAssocID="{629DA77C-6353-3A48-80A1-47A8DF657AD1}" presName="Name0" presStyleCnt="0">
        <dgm:presLayoutVars>
          <dgm:dir/>
          <dgm:animLvl val="lvl"/>
          <dgm:resizeHandles val="exact"/>
        </dgm:presLayoutVars>
      </dgm:prSet>
      <dgm:spPr/>
    </dgm:pt>
    <dgm:pt modelId="{E915D1D2-B255-564A-A433-612DD819DE07}" type="pres">
      <dgm:prSet presAssocID="{E76FDB78-B266-EA41-AF3C-43895CC1354C}" presName="Name8" presStyleCnt="0"/>
      <dgm:spPr/>
    </dgm:pt>
    <dgm:pt modelId="{E1F7DEEE-D833-7D46-B8BF-F14C322FCFDA}" type="pres">
      <dgm:prSet presAssocID="{E76FDB78-B266-EA41-AF3C-43895CC1354C}" presName="level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193D4B-4FFF-FE43-981C-FCCCDBECEBCA}" type="pres">
      <dgm:prSet presAssocID="{E76FDB78-B266-EA41-AF3C-43895CC1354C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5CE3E6-3008-3949-96E1-E6263B38CBB4}" type="pres">
      <dgm:prSet presAssocID="{6588EA1D-7EF9-9547-B85A-7DC212FA6820}" presName="Name8" presStyleCnt="0"/>
      <dgm:spPr/>
    </dgm:pt>
    <dgm:pt modelId="{030317B0-778D-0D46-B0DF-9DAEECBAC3A4}" type="pres">
      <dgm:prSet presAssocID="{6588EA1D-7EF9-9547-B85A-7DC212FA6820}" presName="level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3A3720-FC8D-6F4F-BB2D-0ED218CD97AB}" type="pres">
      <dgm:prSet presAssocID="{6588EA1D-7EF9-9547-B85A-7DC212FA682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5DB716-26C1-9949-B5E7-9F50A6324B26}" type="pres">
      <dgm:prSet presAssocID="{3ECE3D16-045D-1649-B677-52D3CC622523}" presName="Name8" presStyleCnt="0"/>
      <dgm:spPr/>
    </dgm:pt>
    <dgm:pt modelId="{74368792-5F3A-8A45-B6DD-4623675BE83C}" type="pres">
      <dgm:prSet presAssocID="{3ECE3D16-045D-1649-B677-52D3CC622523}" presName="level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605F6A-A548-3C46-AA7F-1C9F956ECA5E}" type="pres">
      <dgm:prSet presAssocID="{3ECE3D16-045D-1649-B677-52D3CC62252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308910-ECB6-D746-A4ED-D622DEAB6E52}" type="pres">
      <dgm:prSet presAssocID="{F916D917-B2D6-454E-8F6F-CB9760AEE5AD}" presName="Name8" presStyleCnt="0"/>
      <dgm:spPr/>
    </dgm:pt>
    <dgm:pt modelId="{3E0E496B-F89A-2444-A096-0335E5ABBBCE}" type="pres">
      <dgm:prSet presAssocID="{F916D917-B2D6-454E-8F6F-CB9760AEE5AD}" presName="level" presStyleLbl="node1" presStyleIdx="3" presStyleCnt="4" custLinFactNeighborY="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3D694C-FBE0-D947-B6CE-E44349E53E94}" type="pres">
      <dgm:prSet presAssocID="{F916D917-B2D6-454E-8F6F-CB9760AEE5A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5F4B597-8016-9640-B942-64C9C77D29C6}" srcId="{629DA77C-6353-3A48-80A1-47A8DF657AD1}" destId="{3ECE3D16-045D-1649-B677-52D3CC622523}" srcOrd="2" destOrd="0" parTransId="{5E9E6545-67B9-9443-939E-F1448E1613C0}" sibTransId="{598905B6-3F37-C641-8153-52BC109AD711}"/>
    <dgm:cxn modelId="{D2F06E58-63CF-A244-9CF8-22BE86D3DBFE}" type="presOf" srcId="{6588EA1D-7EF9-9547-B85A-7DC212FA6820}" destId="{030317B0-778D-0D46-B0DF-9DAEECBAC3A4}" srcOrd="0" destOrd="0" presId="urn:microsoft.com/office/officeart/2005/8/layout/pyramid1"/>
    <dgm:cxn modelId="{5A965683-5649-944F-86D3-C57C43CDA628}" type="presOf" srcId="{3ECE3D16-045D-1649-B677-52D3CC622523}" destId="{93605F6A-A548-3C46-AA7F-1C9F956ECA5E}" srcOrd="1" destOrd="0" presId="urn:microsoft.com/office/officeart/2005/8/layout/pyramid1"/>
    <dgm:cxn modelId="{B7DD793B-1C7F-034B-9278-720662C7E104}" type="presOf" srcId="{E76FDB78-B266-EA41-AF3C-43895CC1354C}" destId="{E1F7DEEE-D833-7D46-B8BF-F14C322FCFDA}" srcOrd="0" destOrd="0" presId="urn:microsoft.com/office/officeart/2005/8/layout/pyramid1"/>
    <dgm:cxn modelId="{3F66C54A-B811-9047-AB30-B348622CEC90}" type="presOf" srcId="{F916D917-B2D6-454E-8F6F-CB9760AEE5AD}" destId="{193D694C-FBE0-D947-B6CE-E44349E53E94}" srcOrd="1" destOrd="0" presId="urn:microsoft.com/office/officeart/2005/8/layout/pyramid1"/>
    <dgm:cxn modelId="{B1B6196E-1031-E045-90A2-21D3681CE550}" type="presOf" srcId="{E76FDB78-B266-EA41-AF3C-43895CC1354C}" destId="{55193D4B-4FFF-FE43-981C-FCCCDBECEBCA}" srcOrd="1" destOrd="0" presId="urn:microsoft.com/office/officeart/2005/8/layout/pyramid1"/>
    <dgm:cxn modelId="{4DECA037-23D4-A84D-A6D0-F36D0A97782A}" type="presOf" srcId="{F916D917-B2D6-454E-8F6F-CB9760AEE5AD}" destId="{3E0E496B-F89A-2444-A096-0335E5ABBBCE}" srcOrd="0" destOrd="0" presId="urn:microsoft.com/office/officeart/2005/8/layout/pyramid1"/>
    <dgm:cxn modelId="{CDDA8C26-661A-4E4F-8167-B58243AFDA5A}" srcId="{629DA77C-6353-3A48-80A1-47A8DF657AD1}" destId="{F916D917-B2D6-454E-8F6F-CB9760AEE5AD}" srcOrd="3" destOrd="0" parTransId="{6C4CE0E6-9650-764A-ACE6-0A22EBDE086E}" sibTransId="{1B26A5D9-87F9-624B-93F6-8712D502A406}"/>
    <dgm:cxn modelId="{5452D138-F7DF-3840-941D-D4E5B16C1692}" srcId="{629DA77C-6353-3A48-80A1-47A8DF657AD1}" destId="{E76FDB78-B266-EA41-AF3C-43895CC1354C}" srcOrd="0" destOrd="0" parTransId="{F5805C04-71F7-E34E-9687-656EC877597F}" sibTransId="{32FAAB5F-2259-684E-8B5E-C79D1D83BCB8}"/>
    <dgm:cxn modelId="{93798788-0C6E-4A4C-A8F4-AC5B79200E7A}" type="presOf" srcId="{6588EA1D-7EF9-9547-B85A-7DC212FA6820}" destId="{333A3720-FC8D-6F4F-BB2D-0ED218CD97AB}" srcOrd="1" destOrd="0" presId="urn:microsoft.com/office/officeart/2005/8/layout/pyramid1"/>
    <dgm:cxn modelId="{137574A8-9A97-4B43-A61F-5C6E04625C77}" type="presOf" srcId="{629DA77C-6353-3A48-80A1-47A8DF657AD1}" destId="{DFCC9940-BA72-4448-8C12-D52A5A993519}" srcOrd="0" destOrd="0" presId="urn:microsoft.com/office/officeart/2005/8/layout/pyramid1"/>
    <dgm:cxn modelId="{CBD9BC0B-6BBE-2844-92BE-FE78EF7A5A95}" srcId="{629DA77C-6353-3A48-80A1-47A8DF657AD1}" destId="{6588EA1D-7EF9-9547-B85A-7DC212FA6820}" srcOrd="1" destOrd="0" parTransId="{FCC7AE07-4E7B-DD4D-B88D-A247B8F04C12}" sibTransId="{0C108AA9-34C5-164D-AAEC-FC674B004C44}"/>
    <dgm:cxn modelId="{636144ED-6BA6-8A4A-AB17-4EC286FFDF0C}" type="presOf" srcId="{3ECE3D16-045D-1649-B677-52D3CC622523}" destId="{74368792-5F3A-8A45-B6DD-4623675BE83C}" srcOrd="0" destOrd="0" presId="urn:microsoft.com/office/officeart/2005/8/layout/pyramid1"/>
    <dgm:cxn modelId="{45378C94-EF71-5743-A2C1-E076D030867F}" type="presParOf" srcId="{DFCC9940-BA72-4448-8C12-D52A5A993519}" destId="{E915D1D2-B255-564A-A433-612DD819DE07}" srcOrd="0" destOrd="0" presId="urn:microsoft.com/office/officeart/2005/8/layout/pyramid1"/>
    <dgm:cxn modelId="{4D5306CF-9B09-7B43-BD19-2367A46C322B}" type="presParOf" srcId="{E915D1D2-B255-564A-A433-612DD819DE07}" destId="{E1F7DEEE-D833-7D46-B8BF-F14C322FCFDA}" srcOrd="0" destOrd="0" presId="urn:microsoft.com/office/officeart/2005/8/layout/pyramid1"/>
    <dgm:cxn modelId="{54F5F6A0-7261-F140-B928-684E30B6CE08}" type="presParOf" srcId="{E915D1D2-B255-564A-A433-612DD819DE07}" destId="{55193D4B-4FFF-FE43-981C-FCCCDBECEBCA}" srcOrd="1" destOrd="0" presId="urn:microsoft.com/office/officeart/2005/8/layout/pyramid1"/>
    <dgm:cxn modelId="{F6FF4767-C5BE-B047-A200-7C6E55BBE550}" type="presParOf" srcId="{DFCC9940-BA72-4448-8C12-D52A5A993519}" destId="{4D5CE3E6-3008-3949-96E1-E6263B38CBB4}" srcOrd="1" destOrd="0" presId="urn:microsoft.com/office/officeart/2005/8/layout/pyramid1"/>
    <dgm:cxn modelId="{6072FB4C-4337-8146-B266-1DB672C5421A}" type="presParOf" srcId="{4D5CE3E6-3008-3949-96E1-E6263B38CBB4}" destId="{030317B0-778D-0D46-B0DF-9DAEECBAC3A4}" srcOrd="0" destOrd="0" presId="urn:microsoft.com/office/officeart/2005/8/layout/pyramid1"/>
    <dgm:cxn modelId="{1CACD249-CB83-4643-A375-1D1354D2F5FF}" type="presParOf" srcId="{4D5CE3E6-3008-3949-96E1-E6263B38CBB4}" destId="{333A3720-FC8D-6F4F-BB2D-0ED218CD97AB}" srcOrd="1" destOrd="0" presId="urn:microsoft.com/office/officeart/2005/8/layout/pyramid1"/>
    <dgm:cxn modelId="{A939C907-801B-C44F-9828-BB410A1ED541}" type="presParOf" srcId="{DFCC9940-BA72-4448-8C12-D52A5A993519}" destId="{885DB716-26C1-9949-B5E7-9F50A6324B26}" srcOrd="2" destOrd="0" presId="urn:microsoft.com/office/officeart/2005/8/layout/pyramid1"/>
    <dgm:cxn modelId="{C0C159A3-4767-2D41-B050-887AB5CD0F75}" type="presParOf" srcId="{885DB716-26C1-9949-B5E7-9F50A6324B26}" destId="{74368792-5F3A-8A45-B6DD-4623675BE83C}" srcOrd="0" destOrd="0" presId="urn:microsoft.com/office/officeart/2005/8/layout/pyramid1"/>
    <dgm:cxn modelId="{5420ABB8-443E-624E-B282-826C6BF36260}" type="presParOf" srcId="{885DB716-26C1-9949-B5E7-9F50A6324B26}" destId="{93605F6A-A548-3C46-AA7F-1C9F956ECA5E}" srcOrd="1" destOrd="0" presId="urn:microsoft.com/office/officeart/2005/8/layout/pyramid1"/>
    <dgm:cxn modelId="{3F7FEFF1-4F65-3347-94A9-BB1A5022C817}" type="presParOf" srcId="{DFCC9940-BA72-4448-8C12-D52A5A993519}" destId="{B4308910-ECB6-D746-A4ED-D622DEAB6E52}" srcOrd="3" destOrd="0" presId="urn:microsoft.com/office/officeart/2005/8/layout/pyramid1"/>
    <dgm:cxn modelId="{3DA6D4B3-C66F-C641-973D-C435E4050321}" type="presParOf" srcId="{B4308910-ECB6-D746-A4ED-D622DEAB6E52}" destId="{3E0E496B-F89A-2444-A096-0335E5ABBBCE}" srcOrd="0" destOrd="0" presId="urn:microsoft.com/office/officeart/2005/8/layout/pyramid1"/>
    <dgm:cxn modelId="{D4BC26C1-46DA-0E41-9E0A-3D939EB80F0A}" type="presParOf" srcId="{B4308910-ECB6-D746-A4ED-D622DEAB6E52}" destId="{193D694C-FBE0-D947-B6CE-E44349E53E94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4CC86BE9-C128-134F-9650-3FCA2115B982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7ECA5241-46EF-6044-B8A8-CC77BACEED42}">
      <dgm:prSet/>
      <dgm:spPr/>
      <dgm:t>
        <a:bodyPr/>
        <a:lstStyle/>
        <a:p>
          <a:pPr rtl="0"/>
          <a:r>
            <a:rPr lang="en-US" dirty="0" smtClean="0"/>
            <a:t>Reasonable process specification granularity </a:t>
          </a:r>
          <a:endParaRPr lang="en-US" dirty="0"/>
        </a:p>
      </dgm:t>
    </dgm:pt>
    <dgm:pt modelId="{9BC06ADA-3A76-6645-A272-FDF4B436E03E}" type="parTrans" cxnId="{2B03128A-282E-794C-9606-C88CEE34EECC}">
      <dgm:prSet/>
      <dgm:spPr/>
      <dgm:t>
        <a:bodyPr/>
        <a:lstStyle/>
        <a:p>
          <a:endParaRPr lang="en-US"/>
        </a:p>
      </dgm:t>
    </dgm:pt>
    <dgm:pt modelId="{159A257D-7A39-9A43-8361-165F3FA452B3}" type="sibTrans" cxnId="{2B03128A-282E-794C-9606-C88CEE34EECC}">
      <dgm:prSet/>
      <dgm:spPr/>
      <dgm:t>
        <a:bodyPr/>
        <a:lstStyle/>
        <a:p>
          <a:endParaRPr lang="en-US"/>
        </a:p>
      </dgm:t>
    </dgm:pt>
    <dgm:pt modelId="{BD9652B0-7F3E-774D-A64D-9310766E7D79}">
      <dgm:prSet/>
      <dgm:spPr/>
      <dgm:t>
        <a:bodyPr/>
        <a:lstStyle/>
        <a:p>
          <a:pPr rtl="0"/>
          <a:r>
            <a:rPr lang="en-US" dirty="0" smtClean="0"/>
            <a:t>Structure as a consequence of process specification</a:t>
          </a:r>
          <a:endParaRPr lang="en-US" dirty="0"/>
        </a:p>
      </dgm:t>
    </dgm:pt>
    <dgm:pt modelId="{0F113C4A-D475-5143-925F-4756386C57AF}" type="parTrans" cxnId="{02FBEA86-10C0-8D4A-A04D-DBDC41161900}">
      <dgm:prSet/>
      <dgm:spPr/>
      <dgm:t>
        <a:bodyPr/>
        <a:lstStyle/>
        <a:p>
          <a:endParaRPr lang="en-US"/>
        </a:p>
      </dgm:t>
    </dgm:pt>
    <dgm:pt modelId="{7E6F182E-4AA8-1841-A564-21F449BAA9DC}" type="sibTrans" cxnId="{02FBEA86-10C0-8D4A-A04D-DBDC41161900}">
      <dgm:prSet/>
      <dgm:spPr/>
      <dgm:t>
        <a:bodyPr/>
        <a:lstStyle/>
        <a:p>
          <a:endParaRPr lang="en-US"/>
        </a:p>
      </dgm:t>
    </dgm:pt>
    <dgm:pt modelId="{D93C68DE-3EBB-034F-914E-6FD784DD1B24}">
      <dgm:prSet/>
      <dgm:spPr/>
      <dgm:t>
        <a:bodyPr/>
        <a:lstStyle/>
        <a:p>
          <a:pPr rtl="0"/>
          <a:r>
            <a:rPr lang="en-US" dirty="0" smtClean="0"/>
            <a:t>Top-down approach</a:t>
          </a:r>
          <a:endParaRPr lang="en-US" dirty="0"/>
        </a:p>
      </dgm:t>
    </dgm:pt>
    <dgm:pt modelId="{461FD7BB-CB7F-E045-95A5-B1AED3EA7D18}" type="parTrans" cxnId="{092AF50F-060A-AD4B-BC39-3151D403B584}">
      <dgm:prSet/>
      <dgm:spPr/>
      <dgm:t>
        <a:bodyPr/>
        <a:lstStyle/>
        <a:p>
          <a:endParaRPr lang="en-US"/>
        </a:p>
      </dgm:t>
    </dgm:pt>
    <dgm:pt modelId="{E2159240-8B83-9E43-8620-CC0468A3A211}" type="sibTrans" cxnId="{092AF50F-060A-AD4B-BC39-3151D403B584}">
      <dgm:prSet/>
      <dgm:spPr/>
      <dgm:t>
        <a:bodyPr/>
        <a:lstStyle/>
        <a:p>
          <a:endParaRPr lang="en-US"/>
        </a:p>
      </dgm:t>
    </dgm:pt>
    <dgm:pt modelId="{BFBB22E8-124A-634E-AD22-7E6BFFEEFBC4}">
      <dgm:prSet/>
      <dgm:spPr/>
      <dgm:t>
        <a:bodyPr/>
        <a:lstStyle/>
        <a:p>
          <a:pPr rtl="0"/>
          <a:r>
            <a:rPr lang="en-US" dirty="0" smtClean="0"/>
            <a:t>Suitable tools </a:t>
          </a:r>
          <a:endParaRPr lang="en-US" dirty="0"/>
        </a:p>
      </dgm:t>
    </dgm:pt>
    <dgm:pt modelId="{7009821E-383F-2544-AFDB-40F0017ADF7D}" type="parTrans" cxnId="{841E7C3A-0050-F045-AE6A-D402F8B60328}">
      <dgm:prSet/>
      <dgm:spPr/>
      <dgm:t>
        <a:bodyPr/>
        <a:lstStyle/>
        <a:p>
          <a:endParaRPr lang="en-US"/>
        </a:p>
      </dgm:t>
    </dgm:pt>
    <dgm:pt modelId="{C347FB96-6EE2-B640-901A-99C3A6255A15}" type="sibTrans" cxnId="{841E7C3A-0050-F045-AE6A-D402F8B60328}">
      <dgm:prSet/>
      <dgm:spPr/>
      <dgm:t>
        <a:bodyPr/>
        <a:lstStyle/>
        <a:p>
          <a:endParaRPr lang="en-US"/>
        </a:p>
      </dgm:t>
    </dgm:pt>
    <dgm:pt modelId="{202DF6B4-1084-8E41-9182-321005FC05AC}">
      <dgm:prSet/>
      <dgm:spPr/>
      <dgm:t>
        <a:bodyPr/>
        <a:lstStyle/>
        <a:p>
          <a:pPr rtl="0"/>
          <a:r>
            <a:rPr lang="en-US" dirty="0" smtClean="0"/>
            <a:t>Process domain reflection</a:t>
          </a:r>
          <a:endParaRPr lang="en-US" dirty="0"/>
        </a:p>
      </dgm:t>
    </dgm:pt>
    <dgm:pt modelId="{597E1869-0960-6D46-A7E5-BE9DF62264C9}" type="parTrans" cxnId="{B5432B9C-B9E1-A249-A3D8-D7EDAE0DE770}">
      <dgm:prSet/>
      <dgm:spPr/>
      <dgm:t>
        <a:bodyPr/>
        <a:lstStyle/>
        <a:p>
          <a:endParaRPr lang="en-US"/>
        </a:p>
      </dgm:t>
    </dgm:pt>
    <dgm:pt modelId="{7752E53A-77AF-C24B-A55B-32CB73CF146A}" type="sibTrans" cxnId="{B5432B9C-B9E1-A249-A3D8-D7EDAE0DE770}">
      <dgm:prSet/>
      <dgm:spPr/>
      <dgm:t>
        <a:bodyPr/>
        <a:lstStyle/>
        <a:p>
          <a:endParaRPr lang="en-US"/>
        </a:p>
      </dgm:t>
    </dgm:pt>
    <dgm:pt modelId="{049313ED-8ECF-F046-B144-611D5BB2D385}">
      <dgm:prSet/>
      <dgm:spPr/>
      <dgm:t>
        <a:bodyPr/>
        <a:lstStyle/>
        <a:p>
          <a:pPr rtl="0"/>
          <a:r>
            <a:rPr lang="en-US" dirty="0" smtClean="0"/>
            <a:t>Continuous improvement</a:t>
          </a:r>
          <a:endParaRPr lang="en-US" dirty="0"/>
        </a:p>
      </dgm:t>
    </dgm:pt>
    <dgm:pt modelId="{D7887583-6B09-084D-A7C6-EFFD093F8D23}" type="parTrans" cxnId="{EDC6335C-2EDB-7747-9A11-59EB16E41057}">
      <dgm:prSet/>
      <dgm:spPr/>
      <dgm:t>
        <a:bodyPr/>
        <a:lstStyle/>
        <a:p>
          <a:endParaRPr lang="en-US"/>
        </a:p>
      </dgm:t>
    </dgm:pt>
    <dgm:pt modelId="{E8C6EE12-3EC4-0D49-8EC6-D67C4A15D6EC}" type="sibTrans" cxnId="{EDC6335C-2EDB-7747-9A11-59EB16E41057}">
      <dgm:prSet/>
      <dgm:spPr/>
      <dgm:t>
        <a:bodyPr/>
        <a:lstStyle/>
        <a:p>
          <a:endParaRPr lang="en-US"/>
        </a:p>
      </dgm:t>
    </dgm:pt>
    <dgm:pt modelId="{CA651E51-FB16-6E4D-AA91-88299605F24C}" type="pres">
      <dgm:prSet presAssocID="{4CC86BE9-C128-134F-9650-3FCA2115B98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EAE49B1-03FC-9642-8A6A-4B8AFCC7A84F}" type="pres">
      <dgm:prSet presAssocID="{7ECA5241-46EF-6044-B8A8-CC77BACEED42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BA4F50-EBF7-9445-AB00-3DCF6979BF71}" type="pres">
      <dgm:prSet presAssocID="{159A257D-7A39-9A43-8361-165F3FA452B3}" presName="spacer" presStyleCnt="0"/>
      <dgm:spPr/>
    </dgm:pt>
    <dgm:pt modelId="{943FE422-0661-8F4B-81C3-73878F0D1012}" type="pres">
      <dgm:prSet presAssocID="{BD9652B0-7F3E-774D-A64D-9310766E7D79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0098DF-4B4F-EB4F-B049-17B17C56E3C4}" type="pres">
      <dgm:prSet presAssocID="{7E6F182E-4AA8-1841-A564-21F449BAA9DC}" presName="spacer" presStyleCnt="0"/>
      <dgm:spPr/>
    </dgm:pt>
    <dgm:pt modelId="{31A8799B-0EF2-3C4A-B9D7-66B078689188}" type="pres">
      <dgm:prSet presAssocID="{D93C68DE-3EBB-034F-914E-6FD784DD1B24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96BEC8-B737-E340-8CA3-C6640488C425}" type="pres">
      <dgm:prSet presAssocID="{E2159240-8B83-9E43-8620-CC0468A3A211}" presName="spacer" presStyleCnt="0"/>
      <dgm:spPr/>
    </dgm:pt>
    <dgm:pt modelId="{FDD60C0C-379A-D341-8D94-9F31D1716E0C}" type="pres">
      <dgm:prSet presAssocID="{BFBB22E8-124A-634E-AD22-7E6BFFEEFBC4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28C516-1E5E-7143-AFB8-7C0E449406E8}" type="pres">
      <dgm:prSet presAssocID="{C347FB96-6EE2-B640-901A-99C3A6255A15}" presName="spacer" presStyleCnt="0"/>
      <dgm:spPr/>
    </dgm:pt>
    <dgm:pt modelId="{845650E3-ACC1-7942-84E0-4DA91741E258}" type="pres">
      <dgm:prSet presAssocID="{202DF6B4-1084-8E41-9182-321005FC05AC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686241A-D5AA-5945-8069-8C1CEAE47DF9}" type="pres">
      <dgm:prSet presAssocID="{7752E53A-77AF-C24B-A55B-32CB73CF146A}" presName="spacer" presStyleCnt="0"/>
      <dgm:spPr/>
    </dgm:pt>
    <dgm:pt modelId="{A7D4E866-52E2-0F49-ABF5-5D3098056A73}" type="pres">
      <dgm:prSet presAssocID="{049313ED-8ECF-F046-B144-611D5BB2D385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112ADAB-3588-2440-B1B0-5350CD8C7052}" type="presOf" srcId="{202DF6B4-1084-8E41-9182-321005FC05AC}" destId="{845650E3-ACC1-7942-84E0-4DA91741E258}" srcOrd="0" destOrd="0" presId="urn:microsoft.com/office/officeart/2005/8/layout/vList2"/>
    <dgm:cxn modelId="{B895F1DB-5E0E-034A-896F-44EF9FB28687}" type="presOf" srcId="{049313ED-8ECF-F046-B144-611D5BB2D385}" destId="{A7D4E866-52E2-0F49-ABF5-5D3098056A73}" srcOrd="0" destOrd="0" presId="urn:microsoft.com/office/officeart/2005/8/layout/vList2"/>
    <dgm:cxn modelId="{092AF50F-060A-AD4B-BC39-3151D403B584}" srcId="{4CC86BE9-C128-134F-9650-3FCA2115B982}" destId="{D93C68DE-3EBB-034F-914E-6FD784DD1B24}" srcOrd="2" destOrd="0" parTransId="{461FD7BB-CB7F-E045-95A5-B1AED3EA7D18}" sibTransId="{E2159240-8B83-9E43-8620-CC0468A3A211}"/>
    <dgm:cxn modelId="{FEADB2FD-F787-CE41-AEA7-A3205176DEC4}" type="presOf" srcId="{BD9652B0-7F3E-774D-A64D-9310766E7D79}" destId="{943FE422-0661-8F4B-81C3-73878F0D1012}" srcOrd="0" destOrd="0" presId="urn:microsoft.com/office/officeart/2005/8/layout/vList2"/>
    <dgm:cxn modelId="{841E7C3A-0050-F045-AE6A-D402F8B60328}" srcId="{4CC86BE9-C128-134F-9650-3FCA2115B982}" destId="{BFBB22E8-124A-634E-AD22-7E6BFFEEFBC4}" srcOrd="3" destOrd="0" parTransId="{7009821E-383F-2544-AFDB-40F0017ADF7D}" sibTransId="{C347FB96-6EE2-B640-901A-99C3A6255A15}"/>
    <dgm:cxn modelId="{EAAC8093-74B6-EB43-A531-5208AAC7199A}" type="presOf" srcId="{D93C68DE-3EBB-034F-914E-6FD784DD1B24}" destId="{31A8799B-0EF2-3C4A-B9D7-66B078689188}" srcOrd="0" destOrd="0" presId="urn:microsoft.com/office/officeart/2005/8/layout/vList2"/>
    <dgm:cxn modelId="{87A90B64-5CB3-5442-9565-C8B91F61AC7D}" type="presOf" srcId="{BFBB22E8-124A-634E-AD22-7E6BFFEEFBC4}" destId="{FDD60C0C-379A-D341-8D94-9F31D1716E0C}" srcOrd="0" destOrd="0" presId="urn:microsoft.com/office/officeart/2005/8/layout/vList2"/>
    <dgm:cxn modelId="{B5432B9C-B9E1-A249-A3D8-D7EDAE0DE770}" srcId="{4CC86BE9-C128-134F-9650-3FCA2115B982}" destId="{202DF6B4-1084-8E41-9182-321005FC05AC}" srcOrd="4" destOrd="0" parTransId="{597E1869-0960-6D46-A7E5-BE9DF62264C9}" sibTransId="{7752E53A-77AF-C24B-A55B-32CB73CF146A}"/>
    <dgm:cxn modelId="{6FF1DC7B-3A91-0B4C-8BFA-17DF5BE86999}" type="presOf" srcId="{7ECA5241-46EF-6044-B8A8-CC77BACEED42}" destId="{AEAE49B1-03FC-9642-8A6A-4B8AFCC7A84F}" srcOrd="0" destOrd="0" presId="urn:microsoft.com/office/officeart/2005/8/layout/vList2"/>
    <dgm:cxn modelId="{2B03128A-282E-794C-9606-C88CEE34EECC}" srcId="{4CC86BE9-C128-134F-9650-3FCA2115B982}" destId="{7ECA5241-46EF-6044-B8A8-CC77BACEED42}" srcOrd="0" destOrd="0" parTransId="{9BC06ADA-3A76-6645-A272-FDF4B436E03E}" sibTransId="{159A257D-7A39-9A43-8361-165F3FA452B3}"/>
    <dgm:cxn modelId="{5A3DAC5A-162A-E544-A581-C355EAB89217}" type="presOf" srcId="{4CC86BE9-C128-134F-9650-3FCA2115B982}" destId="{CA651E51-FB16-6E4D-AA91-88299605F24C}" srcOrd="0" destOrd="0" presId="urn:microsoft.com/office/officeart/2005/8/layout/vList2"/>
    <dgm:cxn modelId="{EDC6335C-2EDB-7747-9A11-59EB16E41057}" srcId="{4CC86BE9-C128-134F-9650-3FCA2115B982}" destId="{049313ED-8ECF-F046-B144-611D5BB2D385}" srcOrd="5" destOrd="0" parTransId="{D7887583-6B09-084D-A7C6-EFFD093F8D23}" sibTransId="{E8C6EE12-3EC4-0D49-8EC6-D67C4A15D6EC}"/>
    <dgm:cxn modelId="{02FBEA86-10C0-8D4A-A04D-DBDC41161900}" srcId="{4CC86BE9-C128-134F-9650-3FCA2115B982}" destId="{BD9652B0-7F3E-774D-A64D-9310766E7D79}" srcOrd="1" destOrd="0" parTransId="{0F113C4A-D475-5143-925F-4756386C57AF}" sibTransId="{7E6F182E-4AA8-1841-A564-21F449BAA9DC}"/>
    <dgm:cxn modelId="{A2932BD8-B259-FF4A-8921-44AF1EAECED7}" type="presParOf" srcId="{CA651E51-FB16-6E4D-AA91-88299605F24C}" destId="{AEAE49B1-03FC-9642-8A6A-4B8AFCC7A84F}" srcOrd="0" destOrd="0" presId="urn:microsoft.com/office/officeart/2005/8/layout/vList2"/>
    <dgm:cxn modelId="{8B6E9FBB-C4A4-CB48-BA7F-61D4D15FD0BE}" type="presParOf" srcId="{CA651E51-FB16-6E4D-AA91-88299605F24C}" destId="{7DBA4F50-EBF7-9445-AB00-3DCF6979BF71}" srcOrd="1" destOrd="0" presId="urn:microsoft.com/office/officeart/2005/8/layout/vList2"/>
    <dgm:cxn modelId="{D97A4B9E-D350-3B48-A62B-A341A9AD405C}" type="presParOf" srcId="{CA651E51-FB16-6E4D-AA91-88299605F24C}" destId="{943FE422-0661-8F4B-81C3-73878F0D1012}" srcOrd="2" destOrd="0" presId="urn:microsoft.com/office/officeart/2005/8/layout/vList2"/>
    <dgm:cxn modelId="{089D865A-D146-C643-9CDB-3DCB498FD601}" type="presParOf" srcId="{CA651E51-FB16-6E4D-AA91-88299605F24C}" destId="{BD0098DF-4B4F-EB4F-B049-17B17C56E3C4}" srcOrd="3" destOrd="0" presId="urn:microsoft.com/office/officeart/2005/8/layout/vList2"/>
    <dgm:cxn modelId="{98B6D183-EA03-3849-93AE-9DC77A441DB0}" type="presParOf" srcId="{CA651E51-FB16-6E4D-AA91-88299605F24C}" destId="{31A8799B-0EF2-3C4A-B9D7-66B078689188}" srcOrd="4" destOrd="0" presId="urn:microsoft.com/office/officeart/2005/8/layout/vList2"/>
    <dgm:cxn modelId="{4044119A-E27B-E740-8B5E-A1DADA3E34BC}" type="presParOf" srcId="{CA651E51-FB16-6E4D-AA91-88299605F24C}" destId="{B096BEC8-B737-E340-8CA3-C6640488C425}" srcOrd="5" destOrd="0" presId="urn:microsoft.com/office/officeart/2005/8/layout/vList2"/>
    <dgm:cxn modelId="{662493B0-FCD5-8F40-9585-7DE4C73EFE21}" type="presParOf" srcId="{CA651E51-FB16-6E4D-AA91-88299605F24C}" destId="{FDD60C0C-379A-D341-8D94-9F31D1716E0C}" srcOrd="6" destOrd="0" presId="urn:microsoft.com/office/officeart/2005/8/layout/vList2"/>
    <dgm:cxn modelId="{60D31040-F6A2-9942-965C-CD17E6CB9AB5}" type="presParOf" srcId="{CA651E51-FB16-6E4D-AA91-88299605F24C}" destId="{9328C516-1E5E-7143-AFB8-7C0E449406E8}" srcOrd="7" destOrd="0" presId="urn:microsoft.com/office/officeart/2005/8/layout/vList2"/>
    <dgm:cxn modelId="{E87E56E8-EE18-0243-87E7-EBBADE1484E4}" type="presParOf" srcId="{CA651E51-FB16-6E4D-AA91-88299605F24C}" destId="{845650E3-ACC1-7942-84E0-4DA91741E258}" srcOrd="8" destOrd="0" presId="urn:microsoft.com/office/officeart/2005/8/layout/vList2"/>
    <dgm:cxn modelId="{49A9A389-F170-6E4A-992E-340CB6BC5109}" type="presParOf" srcId="{CA651E51-FB16-6E4D-AA91-88299605F24C}" destId="{B686241A-D5AA-5945-8069-8C1CEAE47DF9}" srcOrd="9" destOrd="0" presId="urn:microsoft.com/office/officeart/2005/8/layout/vList2"/>
    <dgm:cxn modelId="{3645A476-ECBA-9547-9D75-CEA0F0385710}" type="presParOf" srcId="{CA651E51-FB16-6E4D-AA91-88299605F24C}" destId="{A7D4E866-52E2-0F49-ABF5-5D3098056A73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629DA77C-6353-3A48-80A1-47A8DF657AD1}" type="doc">
      <dgm:prSet loTypeId="urn:microsoft.com/office/officeart/2005/8/layout/pyramid1" loCatId="pyramid" qsTypeId="urn:microsoft.com/office/officeart/2005/8/quickstyle/simple4" qsCatId="simple" csTypeId="urn:microsoft.com/office/officeart/2005/8/colors/accent1_2" csCatId="accent1" phldr="1"/>
      <dgm:spPr/>
    </dgm:pt>
    <dgm:pt modelId="{6588EA1D-7EF9-9547-B85A-7DC212FA6820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 smtClean="0"/>
            <a:t>S</a:t>
          </a:r>
          <a:endParaRPr lang="en-US" sz="1200" dirty="0"/>
        </a:p>
      </dgm:t>
    </dgm:pt>
    <dgm:pt modelId="{FCC7AE07-4E7B-DD4D-B88D-A247B8F04C12}" type="parTrans" cxnId="{CBD9BC0B-6BBE-2844-92BE-FE78EF7A5A95}">
      <dgm:prSet/>
      <dgm:spPr/>
      <dgm:t>
        <a:bodyPr/>
        <a:lstStyle/>
        <a:p>
          <a:endParaRPr lang="en-US" sz="1200"/>
        </a:p>
      </dgm:t>
    </dgm:pt>
    <dgm:pt modelId="{0C108AA9-34C5-164D-AAEC-FC674B004C44}" type="sibTrans" cxnId="{CBD9BC0B-6BBE-2844-92BE-FE78EF7A5A95}">
      <dgm:prSet/>
      <dgm:spPr/>
      <dgm:t>
        <a:bodyPr/>
        <a:lstStyle/>
        <a:p>
          <a:endParaRPr lang="en-US" sz="1200"/>
        </a:p>
      </dgm:t>
    </dgm:pt>
    <dgm:pt modelId="{3ECE3D16-045D-1649-B677-52D3CC622523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 smtClean="0"/>
            <a:t>E</a:t>
          </a:r>
          <a:endParaRPr lang="en-US" sz="1200" dirty="0"/>
        </a:p>
      </dgm:t>
    </dgm:pt>
    <dgm:pt modelId="{5E9E6545-67B9-9443-939E-F1448E1613C0}" type="parTrans" cxnId="{95F4B597-8016-9640-B942-64C9C77D29C6}">
      <dgm:prSet/>
      <dgm:spPr/>
      <dgm:t>
        <a:bodyPr/>
        <a:lstStyle/>
        <a:p>
          <a:endParaRPr lang="en-US" sz="1200"/>
        </a:p>
      </dgm:t>
    </dgm:pt>
    <dgm:pt modelId="{598905B6-3F37-C641-8153-52BC109AD711}" type="sibTrans" cxnId="{95F4B597-8016-9640-B942-64C9C77D29C6}">
      <dgm:prSet/>
      <dgm:spPr/>
      <dgm:t>
        <a:bodyPr/>
        <a:lstStyle/>
        <a:p>
          <a:endParaRPr lang="en-US" sz="1200"/>
        </a:p>
      </dgm:t>
    </dgm:pt>
    <dgm:pt modelId="{F916D917-B2D6-454E-8F6F-CB9760AEE5AD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 smtClean="0"/>
            <a:t>U</a:t>
          </a:r>
          <a:endParaRPr lang="en-US" sz="1200" dirty="0"/>
        </a:p>
      </dgm:t>
    </dgm:pt>
    <dgm:pt modelId="{6C4CE0E6-9650-764A-ACE6-0A22EBDE086E}" type="parTrans" cxnId="{CDDA8C26-661A-4E4F-8167-B58243AFDA5A}">
      <dgm:prSet/>
      <dgm:spPr/>
      <dgm:t>
        <a:bodyPr/>
        <a:lstStyle/>
        <a:p>
          <a:endParaRPr lang="en-US" sz="1200"/>
        </a:p>
      </dgm:t>
    </dgm:pt>
    <dgm:pt modelId="{1B26A5D9-87F9-624B-93F6-8712D502A406}" type="sibTrans" cxnId="{CDDA8C26-661A-4E4F-8167-B58243AFDA5A}">
      <dgm:prSet/>
      <dgm:spPr/>
      <dgm:t>
        <a:bodyPr/>
        <a:lstStyle/>
        <a:p>
          <a:endParaRPr lang="en-US" sz="1200"/>
        </a:p>
      </dgm:t>
    </dgm:pt>
    <dgm:pt modelId="{E76FDB78-B266-EA41-AF3C-43895CC1354C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 smtClean="0"/>
            <a:t>D</a:t>
          </a:r>
          <a:endParaRPr lang="en-US" sz="1200" dirty="0"/>
        </a:p>
      </dgm:t>
    </dgm:pt>
    <dgm:pt modelId="{F5805C04-71F7-E34E-9687-656EC877597F}" type="parTrans" cxnId="{5452D138-F7DF-3840-941D-D4E5B16C1692}">
      <dgm:prSet/>
      <dgm:spPr/>
      <dgm:t>
        <a:bodyPr/>
        <a:lstStyle/>
        <a:p>
          <a:endParaRPr lang="en-US" sz="1200"/>
        </a:p>
      </dgm:t>
    </dgm:pt>
    <dgm:pt modelId="{32FAAB5F-2259-684E-8B5E-C79D1D83BCB8}" type="sibTrans" cxnId="{5452D138-F7DF-3840-941D-D4E5B16C1692}">
      <dgm:prSet/>
      <dgm:spPr/>
      <dgm:t>
        <a:bodyPr/>
        <a:lstStyle/>
        <a:p>
          <a:endParaRPr lang="en-US" sz="1200"/>
        </a:p>
      </dgm:t>
    </dgm:pt>
    <dgm:pt modelId="{DFCC9940-BA72-4448-8C12-D52A5A993519}" type="pres">
      <dgm:prSet presAssocID="{629DA77C-6353-3A48-80A1-47A8DF657AD1}" presName="Name0" presStyleCnt="0">
        <dgm:presLayoutVars>
          <dgm:dir/>
          <dgm:animLvl val="lvl"/>
          <dgm:resizeHandles val="exact"/>
        </dgm:presLayoutVars>
      </dgm:prSet>
      <dgm:spPr/>
    </dgm:pt>
    <dgm:pt modelId="{E915D1D2-B255-564A-A433-612DD819DE07}" type="pres">
      <dgm:prSet presAssocID="{E76FDB78-B266-EA41-AF3C-43895CC1354C}" presName="Name8" presStyleCnt="0"/>
      <dgm:spPr/>
    </dgm:pt>
    <dgm:pt modelId="{E1F7DEEE-D833-7D46-B8BF-F14C322FCFDA}" type="pres">
      <dgm:prSet presAssocID="{E76FDB78-B266-EA41-AF3C-43895CC1354C}" presName="level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193D4B-4FFF-FE43-981C-FCCCDBECEBCA}" type="pres">
      <dgm:prSet presAssocID="{E76FDB78-B266-EA41-AF3C-43895CC1354C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5CE3E6-3008-3949-96E1-E6263B38CBB4}" type="pres">
      <dgm:prSet presAssocID="{6588EA1D-7EF9-9547-B85A-7DC212FA6820}" presName="Name8" presStyleCnt="0"/>
      <dgm:spPr/>
    </dgm:pt>
    <dgm:pt modelId="{030317B0-778D-0D46-B0DF-9DAEECBAC3A4}" type="pres">
      <dgm:prSet presAssocID="{6588EA1D-7EF9-9547-B85A-7DC212FA6820}" presName="level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3A3720-FC8D-6F4F-BB2D-0ED218CD97AB}" type="pres">
      <dgm:prSet presAssocID="{6588EA1D-7EF9-9547-B85A-7DC212FA682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5DB716-26C1-9949-B5E7-9F50A6324B26}" type="pres">
      <dgm:prSet presAssocID="{3ECE3D16-045D-1649-B677-52D3CC622523}" presName="Name8" presStyleCnt="0"/>
      <dgm:spPr/>
    </dgm:pt>
    <dgm:pt modelId="{74368792-5F3A-8A45-B6DD-4623675BE83C}" type="pres">
      <dgm:prSet presAssocID="{3ECE3D16-045D-1649-B677-52D3CC622523}" presName="level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605F6A-A548-3C46-AA7F-1C9F956ECA5E}" type="pres">
      <dgm:prSet presAssocID="{3ECE3D16-045D-1649-B677-52D3CC62252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308910-ECB6-D746-A4ED-D622DEAB6E52}" type="pres">
      <dgm:prSet presAssocID="{F916D917-B2D6-454E-8F6F-CB9760AEE5AD}" presName="Name8" presStyleCnt="0"/>
      <dgm:spPr/>
    </dgm:pt>
    <dgm:pt modelId="{3E0E496B-F89A-2444-A096-0335E5ABBBCE}" type="pres">
      <dgm:prSet presAssocID="{F916D917-B2D6-454E-8F6F-CB9760AEE5AD}" presName="level" presStyleLbl="node1" presStyleIdx="3" presStyleCnt="4" custLinFactNeighborY="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3D694C-FBE0-D947-B6CE-E44349E53E94}" type="pres">
      <dgm:prSet presAssocID="{F916D917-B2D6-454E-8F6F-CB9760AEE5A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B0040A0-F524-4549-807C-A48D2FA212C9}" type="presOf" srcId="{629DA77C-6353-3A48-80A1-47A8DF657AD1}" destId="{DFCC9940-BA72-4448-8C12-D52A5A993519}" srcOrd="0" destOrd="0" presId="urn:microsoft.com/office/officeart/2005/8/layout/pyramid1"/>
    <dgm:cxn modelId="{95F4B597-8016-9640-B942-64C9C77D29C6}" srcId="{629DA77C-6353-3A48-80A1-47A8DF657AD1}" destId="{3ECE3D16-045D-1649-B677-52D3CC622523}" srcOrd="2" destOrd="0" parTransId="{5E9E6545-67B9-9443-939E-F1448E1613C0}" sibTransId="{598905B6-3F37-C641-8153-52BC109AD711}"/>
    <dgm:cxn modelId="{34027D69-F097-D547-9064-7F5CBF3381B6}" type="presOf" srcId="{F916D917-B2D6-454E-8F6F-CB9760AEE5AD}" destId="{3E0E496B-F89A-2444-A096-0335E5ABBBCE}" srcOrd="0" destOrd="0" presId="urn:microsoft.com/office/officeart/2005/8/layout/pyramid1"/>
    <dgm:cxn modelId="{44BF160A-D37E-DA4D-A543-BDD57CA4DF5C}" type="presOf" srcId="{F916D917-B2D6-454E-8F6F-CB9760AEE5AD}" destId="{193D694C-FBE0-D947-B6CE-E44349E53E94}" srcOrd="1" destOrd="0" presId="urn:microsoft.com/office/officeart/2005/8/layout/pyramid1"/>
    <dgm:cxn modelId="{CDDA8C26-661A-4E4F-8167-B58243AFDA5A}" srcId="{629DA77C-6353-3A48-80A1-47A8DF657AD1}" destId="{F916D917-B2D6-454E-8F6F-CB9760AEE5AD}" srcOrd="3" destOrd="0" parTransId="{6C4CE0E6-9650-764A-ACE6-0A22EBDE086E}" sibTransId="{1B26A5D9-87F9-624B-93F6-8712D502A406}"/>
    <dgm:cxn modelId="{5452D138-F7DF-3840-941D-D4E5B16C1692}" srcId="{629DA77C-6353-3A48-80A1-47A8DF657AD1}" destId="{E76FDB78-B266-EA41-AF3C-43895CC1354C}" srcOrd="0" destOrd="0" parTransId="{F5805C04-71F7-E34E-9687-656EC877597F}" sibTransId="{32FAAB5F-2259-684E-8B5E-C79D1D83BCB8}"/>
    <dgm:cxn modelId="{0563E27A-69C3-2E40-8DB9-583C7DF6AAA0}" type="presOf" srcId="{3ECE3D16-045D-1649-B677-52D3CC622523}" destId="{74368792-5F3A-8A45-B6DD-4623675BE83C}" srcOrd="0" destOrd="0" presId="urn:microsoft.com/office/officeart/2005/8/layout/pyramid1"/>
    <dgm:cxn modelId="{32282883-4DED-5B47-96B3-F6C7E1E25879}" type="presOf" srcId="{E76FDB78-B266-EA41-AF3C-43895CC1354C}" destId="{55193D4B-4FFF-FE43-981C-FCCCDBECEBCA}" srcOrd="1" destOrd="0" presId="urn:microsoft.com/office/officeart/2005/8/layout/pyramid1"/>
    <dgm:cxn modelId="{C9449AD3-F205-5B47-8452-F136329E8328}" type="presOf" srcId="{6588EA1D-7EF9-9547-B85A-7DC212FA6820}" destId="{030317B0-778D-0D46-B0DF-9DAEECBAC3A4}" srcOrd="0" destOrd="0" presId="urn:microsoft.com/office/officeart/2005/8/layout/pyramid1"/>
    <dgm:cxn modelId="{37BCAAC0-C87F-9F4F-84C2-C9BF680BC5F5}" type="presOf" srcId="{3ECE3D16-045D-1649-B677-52D3CC622523}" destId="{93605F6A-A548-3C46-AA7F-1C9F956ECA5E}" srcOrd="1" destOrd="0" presId="urn:microsoft.com/office/officeart/2005/8/layout/pyramid1"/>
    <dgm:cxn modelId="{6DCF633E-E5DA-1C45-9A7B-C9555566BEE4}" type="presOf" srcId="{E76FDB78-B266-EA41-AF3C-43895CC1354C}" destId="{E1F7DEEE-D833-7D46-B8BF-F14C322FCFDA}" srcOrd="0" destOrd="0" presId="urn:microsoft.com/office/officeart/2005/8/layout/pyramid1"/>
    <dgm:cxn modelId="{03A74A66-55B0-3F4F-AEBA-BCF58F9D29E1}" type="presOf" srcId="{6588EA1D-7EF9-9547-B85A-7DC212FA6820}" destId="{333A3720-FC8D-6F4F-BB2D-0ED218CD97AB}" srcOrd="1" destOrd="0" presId="urn:microsoft.com/office/officeart/2005/8/layout/pyramid1"/>
    <dgm:cxn modelId="{CBD9BC0B-6BBE-2844-92BE-FE78EF7A5A95}" srcId="{629DA77C-6353-3A48-80A1-47A8DF657AD1}" destId="{6588EA1D-7EF9-9547-B85A-7DC212FA6820}" srcOrd="1" destOrd="0" parTransId="{FCC7AE07-4E7B-DD4D-B88D-A247B8F04C12}" sibTransId="{0C108AA9-34C5-164D-AAEC-FC674B004C44}"/>
    <dgm:cxn modelId="{34B08592-1A3E-AA45-A9B1-89E008B26301}" type="presParOf" srcId="{DFCC9940-BA72-4448-8C12-D52A5A993519}" destId="{E915D1D2-B255-564A-A433-612DD819DE07}" srcOrd="0" destOrd="0" presId="urn:microsoft.com/office/officeart/2005/8/layout/pyramid1"/>
    <dgm:cxn modelId="{7F4B0361-DDDD-874E-88AB-E0D2ABD2CE4B}" type="presParOf" srcId="{E915D1D2-B255-564A-A433-612DD819DE07}" destId="{E1F7DEEE-D833-7D46-B8BF-F14C322FCFDA}" srcOrd="0" destOrd="0" presId="urn:microsoft.com/office/officeart/2005/8/layout/pyramid1"/>
    <dgm:cxn modelId="{B12F1D27-03B8-8547-86A1-5C745A5D6569}" type="presParOf" srcId="{E915D1D2-B255-564A-A433-612DD819DE07}" destId="{55193D4B-4FFF-FE43-981C-FCCCDBECEBCA}" srcOrd="1" destOrd="0" presId="urn:microsoft.com/office/officeart/2005/8/layout/pyramid1"/>
    <dgm:cxn modelId="{D6F7CC37-A1C2-0340-88E4-EC62773FE24A}" type="presParOf" srcId="{DFCC9940-BA72-4448-8C12-D52A5A993519}" destId="{4D5CE3E6-3008-3949-96E1-E6263B38CBB4}" srcOrd="1" destOrd="0" presId="urn:microsoft.com/office/officeart/2005/8/layout/pyramid1"/>
    <dgm:cxn modelId="{8027DAB9-EC7B-DF4A-9D46-3331DE4C8C9D}" type="presParOf" srcId="{4D5CE3E6-3008-3949-96E1-E6263B38CBB4}" destId="{030317B0-778D-0D46-B0DF-9DAEECBAC3A4}" srcOrd="0" destOrd="0" presId="urn:microsoft.com/office/officeart/2005/8/layout/pyramid1"/>
    <dgm:cxn modelId="{07F93172-8C92-0842-BAA1-AB8E959A284B}" type="presParOf" srcId="{4D5CE3E6-3008-3949-96E1-E6263B38CBB4}" destId="{333A3720-FC8D-6F4F-BB2D-0ED218CD97AB}" srcOrd="1" destOrd="0" presId="urn:microsoft.com/office/officeart/2005/8/layout/pyramid1"/>
    <dgm:cxn modelId="{5C1520AD-3F4C-9148-BE52-572BA68312AB}" type="presParOf" srcId="{DFCC9940-BA72-4448-8C12-D52A5A993519}" destId="{885DB716-26C1-9949-B5E7-9F50A6324B26}" srcOrd="2" destOrd="0" presId="urn:microsoft.com/office/officeart/2005/8/layout/pyramid1"/>
    <dgm:cxn modelId="{8A34605B-6E73-B44D-AE5D-9442A2911279}" type="presParOf" srcId="{885DB716-26C1-9949-B5E7-9F50A6324B26}" destId="{74368792-5F3A-8A45-B6DD-4623675BE83C}" srcOrd="0" destOrd="0" presId="urn:microsoft.com/office/officeart/2005/8/layout/pyramid1"/>
    <dgm:cxn modelId="{5B473F15-A8D2-C84F-BDC9-E6D2A10FB68E}" type="presParOf" srcId="{885DB716-26C1-9949-B5E7-9F50A6324B26}" destId="{93605F6A-A548-3C46-AA7F-1C9F956ECA5E}" srcOrd="1" destOrd="0" presId="urn:microsoft.com/office/officeart/2005/8/layout/pyramid1"/>
    <dgm:cxn modelId="{9E74F0CC-9019-B248-AFA0-442DA5DA1EBD}" type="presParOf" srcId="{DFCC9940-BA72-4448-8C12-D52A5A993519}" destId="{B4308910-ECB6-D746-A4ED-D622DEAB6E52}" srcOrd="3" destOrd="0" presId="urn:microsoft.com/office/officeart/2005/8/layout/pyramid1"/>
    <dgm:cxn modelId="{E18366B7-6F52-0542-B137-7C1CFD9129B2}" type="presParOf" srcId="{B4308910-ECB6-D746-A4ED-D622DEAB6E52}" destId="{3E0E496B-F89A-2444-A096-0335E5ABBBCE}" srcOrd="0" destOrd="0" presId="urn:microsoft.com/office/officeart/2005/8/layout/pyramid1"/>
    <dgm:cxn modelId="{A36FAC42-A14E-F547-A53C-077642327AA6}" type="presParOf" srcId="{B4308910-ECB6-D746-A4ED-D622DEAB6E52}" destId="{193D694C-FBE0-D947-B6CE-E44349E53E94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428E575A-24FB-4343-AC4D-3F599CFD6348}" type="doc">
      <dgm:prSet loTypeId="urn:microsoft.com/office/officeart/2005/8/layout/vList5" loCatId="list" qsTypeId="urn:microsoft.com/office/officeart/2005/8/quickstyle/simple4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B0C22F08-359E-5B40-B343-76157581EDFC}">
      <dgm:prSet/>
      <dgm:spPr/>
      <dgm:t>
        <a:bodyPr/>
        <a:lstStyle/>
        <a:p>
          <a:pPr rtl="0"/>
          <a:r>
            <a:rPr lang="en-US" dirty="0" smtClean="0"/>
            <a:t>Motivation</a:t>
          </a:r>
          <a:endParaRPr lang="en-US" dirty="0"/>
        </a:p>
      </dgm:t>
    </dgm:pt>
    <dgm:pt modelId="{A22FA255-F8A8-9941-9F5F-D19F2F6E95E7}" type="parTrans" cxnId="{98E2E400-6679-F44E-BCCB-9E78FAD35468}">
      <dgm:prSet/>
      <dgm:spPr/>
      <dgm:t>
        <a:bodyPr/>
        <a:lstStyle/>
        <a:p>
          <a:endParaRPr lang="en-US"/>
        </a:p>
      </dgm:t>
    </dgm:pt>
    <dgm:pt modelId="{44B02AB7-BA9E-354F-9460-0CD8D1205645}" type="sibTrans" cxnId="{98E2E400-6679-F44E-BCCB-9E78FAD35468}">
      <dgm:prSet/>
      <dgm:spPr/>
      <dgm:t>
        <a:bodyPr/>
        <a:lstStyle/>
        <a:p>
          <a:endParaRPr lang="en-US"/>
        </a:p>
      </dgm:t>
    </dgm:pt>
    <dgm:pt modelId="{B3524C61-4FA0-4F46-BCA6-E89742436256}">
      <dgm:prSet/>
      <dgm:spPr/>
      <dgm:t>
        <a:bodyPr/>
        <a:lstStyle/>
        <a:p>
          <a:pPr rtl="0"/>
          <a:r>
            <a:rPr lang="en-US" dirty="0" smtClean="0"/>
            <a:t>the action that is required for people is given in relation to their current needs</a:t>
          </a:r>
          <a:endParaRPr lang="en-US" dirty="0"/>
        </a:p>
      </dgm:t>
    </dgm:pt>
    <dgm:pt modelId="{0CF81A79-AF81-2F46-B16E-C864C9AB92F3}" type="parTrans" cxnId="{4B62B05D-416A-934C-8FE8-1B028D47E4B6}">
      <dgm:prSet/>
      <dgm:spPr/>
      <dgm:t>
        <a:bodyPr/>
        <a:lstStyle/>
        <a:p>
          <a:endParaRPr lang="en-US"/>
        </a:p>
      </dgm:t>
    </dgm:pt>
    <dgm:pt modelId="{7E88964A-EA47-CF4B-A177-93546BB35FB4}" type="sibTrans" cxnId="{4B62B05D-416A-934C-8FE8-1B028D47E4B6}">
      <dgm:prSet/>
      <dgm:spPr/>
      <dgm:t>
        <a:bodyPr/>
        <a:lstStyle/>
        <a:p>
          <a:endParaRPr lang="en-US"/>
        </a:p>
      </dgm:t>
    </dgm:pt>
    <dgm:pt modelId="{AAF849CF-B588-E446-B8A8-4CD02D5F8FB7}">
      <dgm:prSet/>
      <dgm:spPr/>
      <dgm:t>
        <a:bodyPr/>
        <a:lstStyle/>
        <a:p>
          <a:pPr rtl="0"/>
          <a:r>
            <a:rPr lang="en-US" dirty="0" smtClean="0"/>
            <a:t>requires the ability to estimate the current needs of people</a:t>
          </a:r>
          <a:endParaRPr lang="en-US" dirty="0"/>
        </a:p>
      </dgm:t>
    </dgm:pt>
    <dgm:pt modelId="{97BC2FE7-5879-4741-BD60-0EC17E6DB197}" type="parTrans" cxnId="{EFAD8C1C-4E65-1748-8249-F1A54BAA1F14}">
      <dgm:prSet/>
      <dgm:spPr/>
      <dgm:t>
        <a:bodyPr/>
        <a:lstStyle/>
        <a:p>
          <a:endParaRPr lang="en-US"/>
        </a:p>
      </dgm:t>
    </dgm:pt>
    <dgm:pt modelId="{06B5B91F-AC65-784C-B4E2-ABDB381432F8}" type="sibTrans" cxnId="{EFAD8C1C-4E65-1748-8249-F1A54BAA1F14}">
      <dgm:prSet/>
      <dgm:spPr/>
      <dgm:t>
        <a:bodyPr/>
        <a:lstStyle/>
        <a:p>
          <a:endParaRPr lang="en-US"/>
        </a:p>
      </dgm:t>
    </dgm:pt>
    <dgm:pt modelId="{73F2C5D5-3AFA-4C41-965E-9A4361EDD5A3}">
      <dgm:prSet/>
      <dgm:spPr/>
      <dgm:t>
        <a:bodyPr/>
        <a:lstStyle/>
        <a:p>
          <a:pPr rtl="0"/>
          <a:r>
            <a:rPr lang="en-US" dirty="0" smtClean="0"/>
            <a:t>Stimulation</a:t>
          </a:r>
          <a:endParaRPr lang="en-US" dirty="0"/>
        </a:p>
      </dgm:t>
    </dgm:pt>
    <dgm:pt modelId="{DFD564C7-E9F1-C94B-8D14-EC31869DB31F}" type="parTrans" cxnId="{FAEB2FE8-6749-8347-B8D0-11D494464DA1}">
      <dgm:prSet/>
      <dgm:spPr/>
      <dgm:t>
        <a:bodyPr/>
        <a:lstStyle/>
        <a:p>
          <a:endParaRPr lang="en-US"/>
        </a:p>
      </dgm:t>
    </dgm:pt>
    <dgm:pt modelId="{F71C34C9-1B86-E444-8F31-E92DBC341C8B}" type="sibTrans" cxnId="{FAEB2FE8-6749-8347-B8D0-11D494464DA1}">
      <dgm:prSet/>
      <dgm:spPr/>
      <dgm:t>
        <a:bodyPr/>
        <a:lstStyle/>
        <a:p>
          <a:endParaRPr lang="en-US"/>
        </a:p>
      </dgm:t>
    </dgm:pt>
    <dgm:pt modelId="{E2EAD5F2-269B-C242-B800-D206D83EDDC3}">
      <dgm:prSet/>
      <dgm:spPr/>
      <dgm:t>
        <a:bodyPr/>
        <a:lstStyle/>
        <a:p>
          <a:pPr rtl="0"/>
          <a:r>
            <a:rPr lang="en-US" dirty="0" smtClean="0"/>
            <a:t>the action that is required for people is given in relation to the general working stimuli</a:t>
          </a:r>
          <a:endParaRPr lang="en-US" dirty="0"/>
        </a:p>
      </dgm:t>
    </dgm:pt>
    <dgm:pt modelId="{0611B288-7D21-BE4F-A62B-E1329EE50756}" type="parTrans" cxnId="{A1C4D49F-6E21-8C45-83C1-A7571C76715C}">
      <dgm:prSet/>
      <dgm:spPr/>
      <dgm:t>
        <a:bodyPr/>
        <a:lstStyle/>
        <a:p>
          <a:endParaRPr lang="en-US"/>
        </a:p>
      </dgm:t>
    </dgm:pt>
    <dgm:pt modelId="{E60AF51A-3B4B-6046-89E7-80DE48E80372}" type="sibTrans" cxnId="{A1C4D49F-6E21-8C45-83C1-A7571C76715C}">
      <dgm:prSet/>
      <dgm:spPr/>
      <dgm:t>
        <a:bodyPr/>
        <a:lstStyle/>
        <a:p>
          <a:endParaRPr lang="en-US"/>
        </a:p>
      </dgm:t>
    </dgm:pt>
    <dgm:pt modelId="{B3DD6BCC-CC1B-E245-855B-EAF018283E0D}">
      <dgm:prSet/>
      <dgm:spPr/>
      <dgm:t>
        <a:bodyPr/>
        <a:lstStyle/>
        <a:p>
          <a:pPr rtl="0"/>
          <a:r>
            <a:rPr lang="en-US" dirty="0" smtClean="0"/>
            <a:t>e.g. financial incentives</a:t>
          </a:r>
          <a:endParaRPr lang="en-US" dirty="0"/>
        </a:p>
      </dgm:t>
    </dgm:pt>
    <dgm:pt modelId="{A22ED382-DE19-FF43-B298-E9856B95CEB8}" type="parTrans" cxnId="{65846895-0DB7-2249-992D-C3AA9AB21476}">
      <dgm:prSet/>
      <dgm:spPr/>
      <dgm:t>
        <a:bodyPr/>
        <a:lstStyle/>
        <a:p>
          <a:endParaRPr lang="en-US"/>
        </a:p>
      </dgm:t>
    </dgm:pt>
    <dgm:pt modelId="{C8CE12F5-7943-D340-918C-25DABD8C5F19}" type="sibTrans" cxnId="{65846895-0DB7-2249-992D-C3AA9AB21476}">
      <dgm:prSet/>
      <dgm:spPr/>
      <dgm:t>
        <a:bodyPr/>
        <a:lstStyle/>
        <a:p>
          <a:endParaRPr lang="en-US"/>
        </a:p>
      </dgm:t>
    </dgm:pt>
    <dgm:pt modelId="{2687B0F6-C75D-7F4A-AFBD-69AC355D0FA6}">
      <dgm:prSet/>
      <dgm:spPr/>
      <dgm:t>
        <a:bodyPr/>
        <a:lstStyle/>
        <a:p>
          <a:pPr rtl="0"/>
          <a:r>
            <a:rPr lang="en-US" dirty="0" smtClean="0"/>
            <a:t>requires perpetual input of time, money and effort to stimulate people</a:t>
          </a:r>
          <a:endParaRPr lang="en-US" dirty="0"/>
        </a:p>
      </dgm:t>
    </dgm:pt>
    <dgm:pt modelId="{E25D31CD-C95E-3946-9B6F-529767CFD1B6}" type="parTrans" cxnId="{98CDDF5A-0B3F-DC40-82D6-1D3B6D33DF19}">
      <dgm:prSet/>
      <dgm:spPr/>
      <dgm:t>
        <a:bodyPr/>
        <a:lstStyle/>
        <a:p>
          <a:endParaRPr lang="en-US"/>
        </a:p>
      </dgm:t>
    </dgm:pt>
    <dgm:pt modelId="{598ED703-4F05-0045-AAC1-54CEA393C9CE}" type="sibTrans" cxnId="{98CDDF5A-0B3F-DC40-82D6-1D3B6D33DF19}">
      <dgm:prSet/>
      <dgm:spPr/>
      <dgm:t>
        <a:bodyPr/>
        <a:lstStyle/>
        <a:p>
          <a:endParaRPr lang="en-US"/>
        </a:p>
      </dgm:t>
    </dgm:pt>
    <dgm:pt modelId="{00969395-CDFB-FA4D-88F1-48DD475A309E}">
      <dgm:prSet/>
      <dgm:spPr/>
      <dgm:t>
        <a:bodyPr/>
        <a:lstStyle/>
        <a:p>
          <a:pPr rtl="0"/>
          <a:endParaRPr lang="en-US" dirty="0"/>
        </a:p>
      </dgm:t>
    </dgm:pt>
    <dgm:pt modelId="{8E480EEA-0B66-0543-A668-15C1E5450E56}" type="parTrans" cxnId="{AEBE0F25-3CEA-914D-8B30-BB6B36E14A74}">
      <dgm:prSet/>
      <dgm:spPr/>
      <dgm:t>
        <a:bodyPr/>
        <a:lstStyle/>
        <a:p>
          <a:endParaRPr lang="en-US"/>
        </a:p>
      </dgm:t>
    </dgm:pt>
    <dgm:pt modelId="{41A3BC64-5591-564C-ADBC-71C187C65992}" type="sibTrans" cxnId="{AEBE0F25-3CEA-914D-8B30-BB6B36E14A74}">
      <dgm:prSet/>
      <dgm:spPr/>
      <dgm:t>
        <a:bodyPr/>
        <a:lstStyle/>
        <a:p>
          <a:endParaRPr lang="en-US"/>
        </a:p>
      </dgm:t>
    </dgm:pt>
    <dgm:pt modelId="{56B88D6D-749C-BC41-8764-C85328AA7F63}" type="pres">
      <dgm:prSet presAssocID="{428E575A-24FB-4343-AC4D-3F599CFD634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1428F0D-EEA1-904A-ABC6-6E2980C912F7}" type="pres">
      <dgm:prSet presAssocID="{B0C22F08-359E-5B40-B343-76157581EDFC}" presName="linNode" presStyleCnt="0"/>
      <dgm:spPr/>
    </dgm:pt>
    <dgm:pt modelId="{BD5EF054-D9A2-8544-8F2A-FD70990C1BD1}" type="pres">
      <dgm:prSet presAssocID="{B0C22F08-359E-5B40-B343-76157581EDFC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C16750-56D7-804B-B0B7-276880DC7FC6}" type="pres">
      <dgm:prSet presAssocID="{B0C22F08-359E-5B40-B343-76157581EDFC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FB29D5F-EF77-5947-A93B-202FBA4427B7}" type="pres">
      <dgm:prSet presAssocID="{44B02AB7-BA9E-354F-9460-0CD8D1205645}" presName="sp" presStyleCnt="0"/>
      <dgm:spPr/>
    </dgm:pt>
    <dgm:pt modelId="{CD02F7E7-4C8B-B94F-95F9-AF7A56AAF741}" type="pres">
      <dgm:prSet presAssocID="{73F2C5D5-3AFA-4C41-965E-9A4361EDD5A3}" presName="linNode" presStyleCnt="0"/>
      <dgm:spPr/>
    </dgm:pt>
    <dgm:pt modelId="{1F52FF59-BE60-164E-AEE1-2E0F6DA152D6}" type="pres">
      <dgm:prSet presAssocID="{73F2C5D5-3AFA-4C41-965E-9A4361EDD5A3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1B2D02-8156-6348-8BE3-0452341E4152}" type="pres">
      <dgm:prSet presAssocID="{73F2C5D5-3AFA-4C41-965E-9A4361EDD5A3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5846895-0DB7-2249-992D-C3AA9AB21476}" srcId="{E2EAD5F2-269B-C242-B800-D206D83EDDC3}" destId="{B3DD6BCC-CC1B-E245-855B-EAF018283E0D}" srcOrd="0" destOrd="0" parTransId="{A22ED382-DE19-FF43-B298-E9856B95CEB8}" sibTransId="{C8CE12F5-7943-D340-918C-25DABD8C5F19}"/>
    <dgm:cxn modelId="{A1C4D49F-6E21-8C45-83C1-A7571C76715C}" srcId="{73F2C5D5-3AFA-4C41-965E-9A4361EDD5A3}" destId="{E2EAD5F2-269B-C242-B800-D206D83EDDC3}" srcOrd="0" destOrd="0" parTransId="{0611B288-7D21-BE4F-A62B-E1329EE50756}" sibTransId="{E60AF51A-3B4B-6046-89E7-80DE48E80372}"/>
    <dgm:cxn modelId="{4B62B05D-416A-934C-8FE8-1B028D47E4B6}" srcId="{B0C22F08-359E-5B40-B343-76157581EDFC}" destId="{B3524C61-4FA0-4F46-BCA6-E89742436256}" srcOrd="0" destOrd="0" parTransId="{0CF81A79-AF81-2F46-B16E-C864C9AB92F3}" sibTransId="{7E88964A-EA47-CF4B-A177-93546BB35FB4}"/>
    <dgm:cxn modelId="{98E2E400-6679-F44E-BCCB-9E78FAD35468}" srcId="{428E575A-24FB-4343-AC4D-3F599CFD6348}" destId="{B0C22F08-359E-5B40-B343-76157581EDFC}" srcOrd="0" destOrd="0" parTransId="{A22FA255-F8A8-9941-9F5F-D19F2F6E95E7}" sibTransId="{44B02AB7-BA9E-354F-9460-0CD8D1205645}"/>
    <dgm:cxn modelId="{496BE870-94F3-4EAC-A00E-B2DF565736B4}" type="presOf" srcId="{B3524C61-4FA0-4F46-BCA6-E89742436256}" destId="{B3C16750-56D7-804B-B0B7-276880DC7FC6}" srcOrd="0" destOrd="0" presId="urn:microsoft.com/office/officeart/2005/8/layout/vList5"/>
    <dgm:cxn modelId="{CE4585E7-FAE8-4491-B03F-F95DA78FEAF7}" type="presOf" srcId="{73F2C5D5-3AFA-4C41-965E-9A4361EDD5A3}" destId="{1F52FF59-BE60-164E-AEE1-2E0F6DA152D6}" srcOrd="0" destOrd="0" presId="urn:microsoft.com/office/officeart/2005/8/layout/vList5"/>
    <dgm:cxn modelId="{AEBE0F25-3CEA-914D-8B30-BB6B36E14A74}" srcId="{73F2C5D5-3AFA-4C41-965E-9A4361EDD5A3}" destId="{00969395-CDFB-FA4D-88F1-48DD475A309E}" srcOrd="2" destOrd="0" parTransId="{8E480EEA-0B66-0543-A668-15C1E5450E56}" sibTransId="{41A3BC64-5591-564C-ADBC-71C187C65992}"/>
    <dgm:cxn modelId="{98CDDF5A-0B3F-DC40-82D6-1D3B6D33DF19}" srcId="{73F2C5D5-3AFA-4C41-965E-9A4361EDD5A3}" destId="{2687B0F6-C75D-7F4A-AFBD-69AC355D0FA6}" srcOrd="1" destOrd="0" parTransId="{E25D31CD-C95E-3946-9B6F-529767CFD1B6}" sibTransId="{598ED703-4F05-0045-AAC1-54CEA393C9CE}"/>
    <dgm:cxn modelId="{BE4103AB-330C-4EB8-9D70-B41A3E1A09B7}" type="presOf" srcId="{00969395-CDFB-FA4D-88F1-48DD475A309E}" destId="{431B2D02-8156-6348-8BE3-0452341E4152}" srcOrd="0" destOrd="3" presId="urn:microsoft.com/office/officeart/2005/8/layout/vList5"/>
    <dgm:cxn modelId="{FAEB2FE8-6749-8347-B8D0-11D494464DA1}" srcId="{428E575A-24FB-4343-AC4D-3F599CFD6348}" destId="{73F2C5D5-3AFA-4C41-965E-9A4361EDD5A3}" srcOrd="1" destOrd="0" parTransId="{DFD564C7-E9F1-C94B-8D14-EC31869DB31F}" sibTransId="{F71C34C9-1B86-E444-8F31-E92DBC341C8B}"/>
    <dgm:cxn modelId="{38876632-5AFB-4294-A582-37A327FFB7EE}" type="presOf" srcId="{E2EAD5F2-269B-C242-B800-D206D83EDDC3}" destId="{431B2D02-8156-6348-8BE3-0452341E4152}" srcOrd="0" destOrd="0" presId="urn:microsoft.com/office/officeart/2005/8/layout/vList5"/>
    <dgm:cxn modelId="{218349FF-FD38-4621-A9B2-510EDB419391}" type="presOf" srcId="{AAF849CF-B588-E446-B8A8-4CD02D5F8FB7}" destId="{B3C16750-56D7-804B-B0B7-276880DC7FC6}" srcOrd="0" destOrd="1" presId="urn:microsoft.com/office/officeart/2005/8/layout/vList5"/>
    <dgm:cxn modelId="{475B489F-B3B7-4B2D-A7C2-DD2B6955485C}" type="presOf" srcId="{2687B0F6-C75D-7F4A-AFBD-69AC355D0FA6}" destId="{431B2D02-8156-6348-8BE3-0452341E4152}" srcOrd="0" destOrd="2" presId="urn:microsoft.com/office/officeart/2005/8/layout/vList5"/>
    <dgm:cxn modelId="{0CC27B1A-F7B2-4F24-B655-47AC3D4E4DF8}" type="presOf" srcId="{428E575A-24FB-4343-AC4D-3F599CFD6348}" destId="{56B88D6D-749C-BC41-8764-C85328AA7F63}" srcOrd="0" destOrd="0" presId="urn:microsoft.com/office/officeart/2005/8/layout/vList5"/>
    <dgm:cxn modelId="{C5D1D7A9-9115-40C5-8F28-971E557D5637}" type="presOf" srcId="{B0C22F08-359E-5B40-B343-76157581EDFC}" destId="{BD5EF054-D9A2-8544-8F2A-FD70990C1BD1}" srcOrd="0" destOrd="0" presId="urn:microsoft.com/office/officeart/2005/8/layout/vList5"/>
    <dgm:cxn modelId="{EFAD8C1C-4E65-1748-8249-F1A54BAA1F14}" srcId="{B0C22F08-359E-5B40-B343-76157581EDFC}" destId="{AAF849CF-B588-E446-B8A8-4CD02D5F8FB7}" srcOrd="1" destOrd="0" parTransId="{97BC2FE7-5879-4741-BD60-0EC17E6DB197}" sibTransId="{06B5B91F-AC65-784C-B4E2-ABDB381432F8}"/>
    <dgm:cxn modelId="{0E6CAF45-BD79-49D4-B2BD-8D9DF7DB403F}" type="presOf" srcId="{B3DD6BCC-CC1B-E245-855B-EAF018283E0D}" destId="{431B2D02-8156-6348-8BE3-0452341E4152}" srcOrd="0" destOrd="1" presId="urn:microsoft.com/office/officeart/2005/8/layout/vList5"/>
    <dgm:cxn modelId="{3D57790F-2FF6-4791-A76C-BF7514652236}" type="presParOf" srcId="{56B88D6D-749C-BC41-8764-C85328AA7F63}" destId="{31428F0D-EEA1-904A-ABC6-6E2980C912F7}" srcOrd="0" destOrd="0" presId="urn:microsoft.com/office/officeart/2005/8/layout/vList5"/>
    <dgm:cxn modelId="{75EE5D79-129A-471F-9CEB-9EFC0645A46D}" type="presParOf" srcId="{31428F0D-EEA1-904A-ABC6-6E2980C912F7}" destId="{BD5EF054-D9A2-8544-8F2A-FD70990C1BD1}" srcOrd="0" destOrd="0" presId="urn:microsoft.com/office/officeart/2005/8/layout/vList5"/>
    <dgm:cxn modelId="{CFD2B76D-778B-4EAF-850F-D8C4D7597E1D}" type="presParOf" srcId="{31428F0D-EEA1-904A-ABC6-6E2980C912F7}" destId="{B3C16750-56D7-804B-B0B7-276880DC7FC6}" srcOrd="1" destOrd="0" presId="urn:microsoft.com/office/officeart/2005/8/layout/vList5"/>
    <dgm:cxn modelId="{27B73895-EEC1-4B02-B2E9-6FDCE28D79E1}" type="presParOf" srcId="{56B88D6D-749C-BC41-8764-C85328AA7F63}" destId="{3FB29D5F-EF77-5947-A93B-202FBA4427B7}" srcOrd="1" destOrd="0" presId="urn:microsoft.com/office/officeart/2005/8/layout/vList5"/>
    <dgm:cxn modelId="{AA179200-A840-4312-8715-B9CD313F1C95}" type="presParOf" srcId="{56B88D6D-749C-BC41-8764-C85328AA7F63}" destId="{CD02F7E7-4C8B-B94F-95F9-AF7A56AAF741}" srcOrd="2" destOrd="0" presId="urn:microsoft.com/office/officeart/2005/8/layout/vList5"/>
    <dgm:cxn modelId="{3B276C84-32EF-4998-A477-D7352AB8CBCB}" type="presParOf" srcId="{CD02F7E7-4C8B-B94F-95F9-AF7A56AAF741}" destId="{1F52FF59-BE60-164E-AEE1-2E0F6DA152D6}" srcOrd="0" destOrd="0" presId="urn:microsoft.com/office/officeart/2005/8/layout/vList5"/>
    <dgm:cxn modelId="{1F02A429-0B08-4688-9866-E2BDA004044E}" type="presParOf" srcId="{CD02F7E7-4C8B-B94F-95F9-AF7A56AAF741}" destId="{431B2D02-8156-6348-8BE3-0452341E4152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95098161-E637-7049-BA60-C0AB4DAF5E9F}" type="doc">
      <dgm:prSet loTypeId="urn:microsoft.com/office/officeart/2005/8/layout/pyramid1" loCatId="pyramid" qsTypeId="urn:microsoft.com/office/officeart/2005/8/quickstyle/simple4" qsCatId="simple" csTypeId="urn:microsoft.com/office/officeart/2005/8/colors/accent1_2" csCatId="accent1" phldr="1"/>
      <dgm:spPr/>
    </dgm:pt>
    <dgm:pt modelId="{00644C28-B8FC-6B4A-8563-C5AA90710ABC}">
      <dgm:prSet phldrT="[Text]" custT="1"/>
      <dgm:spPr/>
      <dgm:t>
        <a:bodyPr/>
        <a:lstStyle/>
        <a:p>
          <a:r>
            <a:rPr lang="en-US" sz="1200" dirty="0" smtClean="0"/>
            <a:t>I</a:t>
          </a:r>
          <a:endParaRPr lang="en-US" sz="1200" dirty="0"/>
        </a:p>
      </dgm:t>
    </dgm:pt>
    <dgm:pt modelId="{3EBB1AA0-515B-1F43-A773-A97FDD632ED3}" type="parTrans" cxnId="{B5AB9C22-0CFD-5F4E-9CFC-0ACE6ED3C5BD}">
      <dgm:prSet/>
      <dgm:spPr/>
      <dgm:t>
        <a:bodyPr/>
        <a:lstStyle/>
        <a:p>
          <a:endParaRPr lang="en-US" sz="1800"/>
        </a:p>
      </dgm:t>
    </dgm:pt>
    <dgm:pt modelId="{20E70B2F-3A73-BC48-976C-25E50B0A6FFC}" type="sibTrans" cxnId="{B5AB9C22-0CFD-5F4E-9CFC-0ACE6ED3C5BD}">
      <dgm:prSet/>
      <dgm:spPr/>
      <dgm:t>
        <a:bodyPr/>
        <a:lstStyle/>
        <a:p>
          <a:endParaRPr lang="en-US" sz="1800"/>
        </a:p>
      </dgm:t>
    </dgm:pt>
    <dgm:pt modelId="{2E86806D-71DD-CA4D-A2DE-1859FAFC7FDB}">
      <dgm:prSet phldrT="[Text]" custT="1"/>
      <dgm:spPr/>
      <dgm:t>
        <a:bodyPr tIns="0" bIns="0"/>
        <a:lstStyle/>
        <a:p>
          <a:r>
            <a:rPr lang="en-US" sz="1200" dirty="0" smtClean="0"/>
            <a:t>S</a:t>
          </a:r>
          <a:endParaRPr lang="en-US" sz="1200" dirty="0"/>
        </a:p>
      </dgm:t>
    </dgm:pt>
    <dgm:pt modelId="{3CDC6E48-0646-AD48-A4BB-0D1092F8C3BE}" type="parTrans" cxnId="{E19C9EC3-079D-1A44-8C22-0C9F073B1095}">
      <dgm:prSet/>
      <dgm:spPr/>
      <dgm:t>
        <a:bodyPr/>
        <a:lstStyle/>
        <a:p>
          <a:endParaRPr lang="en-US" sz="1800"/>
        </a:p>
      </dgm:t>
    </dgm:pt>
    <dgm:pt modelId="{A8223546-19EC-9E49-AD72-1F2DE73286D3}" type="sibTrans" cxnId="{E19C9EC3-079D-1A44-8C22-0C9F073B1095}">
      <dgm:prSet/>
      <dgm:spPr/>
      <dgm:t>
        <a:bodyPr/>
        <a:lstStyle/>
        <a:p>
          <a:endParaRPr lang="en-US" sz="1800"/>
        </a:p>
      </dgm:t>
    </dgm:pt>
    <dgm:pt modelId="{E8752FC1-491D-B24F-878E-7B27A0993F36}">
      <dgm:prSet phldrT="[Text]" custT="1"/>
      <dgm:spPr/>
      <dgm:t>
        <a:bodyPr/>
        <a:lstStyle/>
        <a:p>
          <a:r>
            <a:rPr lang="en-US" sz="1200" dirty="0" smtClean="0"/>
            <a:t>H</a:t>
          </a:r>
          <a:endParaRPr lang="en-US" sz="1200" dirty="0"/>
        </a:p>
      </dgm:t>
    </dgm:pt>
    <dgm:pt modelId="{B67F942F-7038-FA4F-8E74-DC8769FF754D}" type="parTrans" cxnId="{2AF8B2E8-A6CB-0943-8BF0-733F9622F638}">
      <dgm:prSet/>
      <dgm:spPr/>
      <dgm:t>
        <a:bodyPr/>
        <a:lstStyle/>
        <a:p>
          <a:endParaRPr lang="en-US" sz="1800"/>
        </a:p>
      </dgm:t>
    </dgm:pt>
    <dgm:pt modelId="{E40B4A82-B760-8B4A-BDF4-7B6B3CDB9912}" type="sibTrans" cxnId="{2AF8B2E8-A6CB-0943-8BF0-733F9622F638}">
      <dgm:prSet/>
      <dgm:spPr/>
      <dgm:t>
        <a:bodyPr/>
        <a:lstStyle/>
        <a:p>
          <a:endParaRPr lang="en-US" sz="1800"/>
        </a:p>
      </dgm:t>
    </dgm:pt>
    <dgm:pt modelId="{DA5B7626-EE35-C640-B44B-6160753CA89B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 smtClean="0"/>
            <a:t>M</a:t>
          </a:r>
          <a:endParaRPr lang="en-US" sz="1200" dirty="0"/>
        </a:p>
      </dgm:t>
    </dgm:pt>
    <dgm:pt modelId="{781BEF34-1071-3246-8137-8CC5F3904E5B}" type="parTrans" cxnId="{8059A679-DD42-804B-ABE6-A0575D216131}">
      <dgm:prSet/>
      <dgm:spPr/>
      <dgm:t>
        <a:bodyPr/>
        <a:lstStyle/>
        <a:p>
          <a:endParaRPr lang="en-US" sz="1800"/>
        </a:p>
      </dgm:t>
    </dgm:pt>
    <dgm:pt modelId="{254449DA-7B96-8843-BDEB-D22B3A50D950}" type="sibTrans" cxnId="{8059A679-DD42-804B-ABE6-A0575D216131}">
      <dgm:prSet/>
      <dgm:spPr/>
      <dgm:t>
        <a:bodyPr/>
        <a:lstStyle/>
        <a:p>
          <a:endParaRPr lang="en-US" sz="1800"/>
        </a:p>
      </dgm:t>
    </dgm:pt>
    <dgm:pt modelId="{BC5BF151-6F10-8549-8F0E-B93F8721AFF4}">
      <dgm:prSet phldrT="[Text]" custT="1"/>
      <dgm:spPr/>
      <dgm:t>
        <a:bodyPr/>
        <a:lstStyle/>
        <a:p>
          <a:r>
            <a:rPr lang="en-US" sz="1200" dirty="0" smtClean="0"/>
            <a:t>O</a:t>
          </a:r>
          <a:endParaRPr lang="en-US" sz="1200" dirty="0"/>
        </a:p>
      </dgm:t>
    </dgm:pt>
    <dgm:pt modelId="{3083AF45-3AFC-3F48-AB33-6934C747FDDB}" type="parTrans" cxnId="{26CACD5F-0C0B-6742-9314-4216AE254BF0}">
      <dgm:prSet/>
      <dgm:spPr/>
      <dgm:t>
        <a:bodyPr/>
        <a:lstStyle/>
        <a:p>
          <a:endParaRPr lang="en-US" sz="1800"/>
        </a:p>
      </dgm:t>
    </dgm:pt>
    <dgm:pt modelId="{5C0D5A27-CFE2-6146-9BAA-9B532AE0D0D0}" type="sibTrans" cxnId="{26CACD5F-0C0B-6742-9314-4216AE254BF0}">
      <dgm:prSet/>
      <dgm:spPr/>
      <dgm:t>
        <a:bodyPr/>
        <a:lstStyle/>
        <a:p>
          <a:endParaRPr lang="en-US" sz="1800"/>
        </a:p>
      </dgm:t>
    </dgm:pt>
    <dgm:pt modelId="{7B5694F9-8EEE-CD45-BBEF-0B9EB738EDF4}">
      <dgm:prSet phldrT="[Text]" custT="1"/>
      <dgm:spPr/>
      <dgm:t>
        <a:bodyPr/>
        <a:lstStyle/>
        <a:p>
          <a:r>
            <a:rPr lang="en-US" sz="1200" dirty="0" smtClean="0"/>
            <a:t>D</a:t>
          </a:r>
          <a:endParaRPr lang="en-US" sz="1200" dirty="0"/>
        </a:p>
      </dgm:t>
    </dgm:pt>
    <dgm:pt modelId="{3F5C3F47-8F0D-C744-99AA-0268C9FB4400}" type="parTrans" cxnId="{9DEBCFF6-7E22-0C48-8089-B1678CDDDB6C}">
      <dgm:prSet/>
      <dgm:spPr/>
      <dgm:t>
        <a:bodyPr/>
        <a:lstStyle/>
        <a:p>
          <a:endParaRPr lang="en-US" sz="1800"/>
        </a:p>
      </dgm:t>
    </dgm:pt>
    <dgm:pt modelId="{EC67B5EA-FC3C-EA49-85A9-38372C5B11D7}" type="sibTrans" cxnId="{9DEBCFF6-7E22-0C48-8089-B1678CDDDB6C}">
      <dgm:prSet/>
      <dgm:spPr/>
      <dgm:t>
        <a:bodyPr/>
        <a:lstStyle/>
        <a:p>
          <a:endParaRPr lang="en-US" sz="1800"/>
        </a:p>
      </dgm:t>
    </dgm:pt>
    <dgm:pt modelId="{77FFA999-8B80-B141-B319-2DC5121D3529}" type="pres">
      <dgm:prSet presAssocID="{95098161-E637-7049-BA60-C0AB4DAF5E9F}" presName="Name0" presStyleCnt="0">
        <dgm:presLayoutVars>
          <dgm:dir/>
          <dgm:animLvl val="lvl"/>
          <dgm:resizeHandles val="exact"/>
        </dgm:presLayoutVars>
      </dgm:prSet>
      <dgm:spPr/>
    </dgm:pt>
    <dgm:pt modelId="{1A5506AD-A243-2D41-8F70-DCD5EB38DA18}" type="pres">
      <dgm:prSet presAssocID="{00644C28-B8FC-6B4A-8563-C5AA90710ABC}" presName="Name8" presStyleCnt="0"/>
      <dgm:spPr/>
    </dgm:pt>
    <dgm:pt modelId="{6C4823E3-61B0-3B4D-AE75-C2F669A0B1E8}" type="pres">
      <dgm:prSet presAssocID="{00644C28-B8FC-6B4A-8563-C5AA90710ABC}" presName="level" presStyleLbl="node1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2A1913-E03B-0A4C-8983-14D8E6854B04}" type="pres">
      <dgm:prSet presAssocID="{00644C28-B8FC-6B4A-8563-C5AA90710ABC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D3D58B-540D-0B4D-A698-58C2B0292091}" type="pres">
      <dgm:prSet presAssocID="{2E86806D-71DD-CA4D-A2DE-1859FAFC7FDB}" presName="Name8" presStyleCnt="0"/>
      <dgm:spPr/>
    </dgm:pt>
    <dgm:pt modelId="{F5C47C7C-F22E-5745-9FF3-8E8113C17EE8}" type="pres">
      <dgm:prSet presAssocID="{2E86806D-71DD-CA4D-A2DE-1859FAFC7FDB}" presName="level" presStyleLbl="node1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1F034A-26A6-5C42-9AA1-EE3AF3C79E8E}" type="pres">
      <dgm:prSet presAssocID="{2E86806D-71DD-CA4D-A2DE-1859FAFC7FD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A3E1CF-2367-D348-9EA1-6831052B9446}" type="pres">
      <dgm:prSet presAssocID="{E8752FC1-491D-B24F-878E-7B27A0993F36}" presName="Name8" presStyleCnt="0"/>
      <dgm:spPr/>
    </dgm:pt>
    <dgm:pt modelId="{5E181FBA-F664-6B48-BDE0-BF8485876CD3}" type="pres">
      <dgm:prSet presAssocID="{E8752FC1-491D-B24F-878E-7B27A0993F36}" presName="level" presStyleLbl="node1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08230A-6AD0-2B41-BF87-AE86F274EEE3}" type="pres">
      <dgm:prSet presAssocID="{E8752FC1-491D-B24F-878E-7B27A0993F36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1A224B-50CC-B54B-908E-6118EBBD8076}" type="pres">
      <dgm:prSet presAssocID="{DA5B7626-EE35-C640-B44B-6160753CA89B}" presName="Name8" presStyleCnt="0"/>
      <dgm:spPr/>
    </dgm:pt>
    <dgm:pt modelId="{8F820B19-D61C-B247-A620-06225BB7DFA1}" type="pres">
      <dgm:prSet presAssocID="{DA5B7626-EE35-C640-B44B-6160753CA89B}" presName="level" presStyleLbl="node1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7FA3C0-EAF2-8F47-9CFA-CE0A0C0DC33F}" type="pres">
      <dgm:prSet presAssocID="{DA5B7626-EE35-C640-B44B-6160753CA89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491244-7400-B043-9703-5F19EA661BED}" type="pres">
      <dgm:prSet presAssocID="{BC5BF151-6F10-8549-8F0E-B93F8721AFF4}" presName="Name8" presStyleCnt="0"/>
      <dgm:spPr/>
    </dgm:pt>
    <dgm:pt modelId="{7AE28275-8189-304B-BDE5-5E5C671D1A55}" type="pres">
      <dgm:prSet presAssocID="{BC5BF151-6F10-8549-8F0E-B93F8721AFF4}" presName="level" presStyleLbl="node1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C17BD8-892F-BB41-87CF-5D922E430906}" type="pres">
      <dgm:prSet presAssocID="{BC5BF151-6F10-8549-8F0E-B93F8721AFF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EDB3D2-1944-0F46-9BB0-8285AE6DD0AA}" type="pres">
      <dgm:prSet presAssocID="{7B5694F9-8EEE-CD45-BBEF-0B9EB738EDF4}" presName="Name8" presStyleCnt="0"/>
      <dgm:spPr/>
    </dgm:pt>
    <dgm:pt modelId="{2B843B4D-9D9C-0F40-8A45-031B67D433C2}" type="pres">
      <dgm:prSet presAssocID="{7B5694F9-8EEE-CD45-BBEF-0B9EB738EDF4}" presName="level" presStyleLbl="node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3E12FA-7480-EB48-B3E5-17A52D8B8888}" type="pres">
      <dgm:prSet presAssocID="{7B5694F9-8EEE-CD45-BBEF-0B9EB738EDF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1A4B610-5A55-45D3-B6EF-A6CFEA4EBD6C}" type="presOf" srcId="{DA5B7626-EE35-C640-B44B-6160753CA89B}" destId="{567FA3C0-EAF2-8F47-9CFA-CE0A0C0DC33F}" srcOrd="1" destOrd="0" presId="urn:microsoft.com/office/officeart/2005/8/layout/pyramid1"/>
    <dgm:cxn modelId="{5D7DB587-B033-444D-A63C-1DF48C557007}" type="presOf" srcId="{DA5B7626-EE35-C640-B44B-6160753CA89B}" destId="{8F820B19-D61C-B247-A620-06225BB7DFA1}" srcOrd="0" destOrd="0" presId="urn:microsoft.com/office/officeart/2005/8/layout/pyramid1"/>
    <dgm:cxn modelId="{B9726093-8F63-4892-958E-11A688FABC4A}" type="presOf" srcId="{2E86806D-71DD-CA4D-A2DE-1859FAFC7FDB}" destId="{F5C47C7C-F22E-5745-9FF3-8E8113C17EE8}" srcOrd="0" destOrd="0" presId="urn:microsoft.com/office/officeart/2005/8/layout/pyramid1"/>
    <dgm:cxn modelId="{A9C1F150-ECCF-4CA7-9067-0923C7FC118D}" type="presOf" srcId="{2E86806D-71DD-CA4D-A2DE-1859FAFC7FDB}" destId="{471F034A-26A6-5C42-9AA1-EE3AF3C79E8E}" srcOrd="1" destOrd="0" presId="urn:microsoft.com/office/officeart/2005/8/layout/pyramid1"/>
    <dgm:cxn modelId="{928A6841-2E19-4787-9C8D-F43234545C6C}" type="presOf" srcId="{E8752FC1-491D-B24F-878E-7B27A0993F36}" destId="{0D08230A-6AD0-2B41-BF87-AE86F274EEE3}" srcOrd="1" destOrd="0" presId="urn:microsoft.com/office/officeart/2005/8/layout/pyramid1"/>
    <dgm:cxn modelId="{2AF8B2E8-A6CB-0943-8BF0-733F9622F638}" srcId="{95098161-E637-7049-BA60-C0AB4DAF5E9F}" destId="{E8752FC1-491D-B24F-878E-7B27A0993F36}" srcOrd="2" destOrd="0" parTransId="{B67F942F-7038-FA4F-8E74-DC8769FF754D}" sibTransId="{E40B4A82-B760-8B4A-BDF4-7B6B3CDB9912}"/>
    <dgm:cxn modelId="{26CACD5F-0C0B-6742-9314-4216AE254BF0}" srcId="{95098161-E637-7049-BA60-C0AB4DAF5E9F}" destId="{BC5BF151-6F10-8549-8F0E-B93F8721AFF4}" srcOrd="4" destOrd="0" parTransId="{3083AF45-3AFC-3F48-AB33-6934C747FDDB}" sibTransId="{5C0D5A27-CFE2-6146-9BAA-9B532AE0D0D0}"/>
    <dgm:cxn modelId="{E305EFBC-1EDF-4B41-B8B6-85A393F974C4}" type="presOf" srcId="{BC5BF151-6F10-8549-8F0E-B93F8721AFF4}" destId="{06C17BD8-892F-BB41-87CF-5D922E430906}" srcOrd="1" destOrd="0" presId="urn:microsoft.com/office/officeart/2005/8/layout/pyramid1"/>
    <dgm:cxn modelId="{3D3E0187-5F03-42C7-A1EF-5A988CC83759}" type="presOf" srcId="{00644C28-B8FC-6B4A-8563-C5AA90710ABC}" destId="{2A2A1913-E03B-0A4C-8983-14D8E6854B04}" srcOrd="1" destOrd="0" presId="urn:microsoft.com/office/officeart/2005/8/layout/pyramid1"/>
    <dgm:cxn modelId="{8059A679-DD42-804B-ABE6-A0575D216131}" srcId="{95098161-E637-7049-BA60-C0AB4DAF5E9F}" destId="{DA5B7626-EE35-C640-B44B-6160753CA89B}" srcOrd="3" destOrd="0" parTransId="{781BEF34-1071-3246-8137-8CC5F3904E5B}" sibTransId="{254449DA-7B96-8843-BDEB-D22B3A50D950}"/>
    <dgm:cxn modelId="{CD38123B-C4DB-4522-89C7-E9926AF1CC0B}" type="presOf" srcId="{E8752FC1-491D-B24F-878E-7B27A0993F36}" destId="{5E181FBA-F664-6B48-BDE0-BF8485876CD3}" srcOrd="0" destOrd="0" presId="urn:microsoft.com/office/officeart/2005/8/layout/pyramid1"/>
    <dgm:cxn modelId="{891EDA40-02C6-4733-96CA-66969817E307}" type="presOf" srcId="{95098161-E637-7049-BA60-C0AB4DAF5E9F}" destId="{77FFA999-8B80-B141-B319-2DC5121D3529}" srcOrd="0" destOrd="0" presId="urn:microsoft.com/office/officeart/2005/8/layout/pyramid1"/>
    <dgm:cxn modelId="{1A7E3E48-15AE-4E1D-8BD9-049F673FB076}" type="presOf" srcId="{7B5694F9-8EEE-CD45-BBEF-0B9EB738EDF4}" destId="{A43E12FA-7480-EB48-B3E5-17A52D8B8888}" srcOrd="1" destOrd="0" presId="urn:microsoft.com/office/officeart/2005/8/layout/pyramid1"/>
    <dgm:cxn modelId="{9163D8ED-41AA-432F-94B9-0492A94DFEEC}" type="presOf" srcId="{7B5694F9-8EEE-CD45-BBEF-0B9EB738EDF4}" destId="{2B843B4D-9D9C-0F40-8A45-031B67D433C2}" srcOrd="0" destOrd="0" presId="urn:microsoft.com/office/officeart/2005/8/layout/pyramid1"/>
    <dgm:cxn modelId="{9DEBCFF6-7E22-0C48-8089-B1678CDDDB6C}" srcId="{95098161-E637-7049-BA60-C0AB4DAF5E9F}" destId="{7B5694F9-8EEE-CD45-BBEF-0B9EB738EDF4}" srcOrd="5" destOrd="0" parTransId="{3F5C3F47-8F0D-C744-99AA-0268C9FB4400}" sibTransId="{EC67B5EA-FC3C-EA49-85A9-38372C5B11D7}"/>
    <dgm:cxn modelId="{B5AB9C22-0CFD-5F4E-9CFC-0ACE6ED3C5BD}" srcId="{95098161-E637-7049-BA60-C0AB4DAF5E9F}" destId="{00644C28-B8FC-6B4A-8563-C5AA90710ABC}" srcOrd="0" destOrd="0" parTransId="{3EBB1AA0-515B-1F43-A773-A97FDD632ED3}" sibTransId="{20E70B2F-3A73-BC48-976C-25E50B0A6FFC}"/>
    <dgm:cxn modelId="{5927F6B3-74A0-45E6-83BF-8C7E3660E2C8}" type="presOf" srcId="{00644C28-B8FC-6B4A-8563-C5AA90710ABC}" destId="{6C4823E3-61B0-3B4D-AE75-C2F669A0B1E8}" srcOrd="0" destOrd="0" presId="urn:microsoft.com/office/officeart/2005/8/layout/pyramid1"/>
    <dgm:cxn modelId="{E19C9EC3-079D-1A44-8C22-0C9F073B1095}" srcId="{95098161-E637-7049-BA60-C0AB4DAF5E9F}" destId="{2E86806D-71DD-CA4D-A2DE-1859FAFC7FDB}" srcOrd="1" destOrd="0" parTransId="{3CDC6E48-0646-AD48-A4BB-0D1092F8C3BE}" sibTransId="{A8223546-19EC-9E49-AD72-1F2DE73286D3}"/>
    <dgm:cxn modelId="{F982E956-6A68-4A0F-A08D-2FC371679BB7}" type="presOf" srcId="{BC5BF151-6F10-8549-8F0E-B93F8721AFF4}" destId="{7AE28275-8189-304B-BDE5-5E5C671D1A55}" srcOrd="0" destOrd="0" presId="urn:microsoft.com/office/officeart/2005/8/layout/pyramid1"/>
    <dgm:cxn modelId="{CC8C6F03-28F1-4460-8287-82660ED58AE0}" type="presParOf" srcId="{77FFA999-8B80-B141-B319-2DC5121D3529}" destId="{1A5506AD-A243-2D41-8F70-DCD5EB38DA18}" srcOrd="0" destOrd="0" presId="urn:microsoft.com/office/officeart/2005/8/layout/pyramid1"/>
    <dgm:cxn modelId="{6AD7A6D4-DF57-4C11-BEA4-A0C790B02435}" type="presParOf" srcId="{1A5506AD-A243-2D41-8F70-DCD5EB38DA18}" destId="{6C4823E3-61B0-3B4D-AE75-C2F669A0B1E8}" srcOrd="0" destOrd="0" presId="urn:microsoft.com/office/officeart/2005/8/layout/pyramid1"/>
    <dgm:cxn modelId="{AA7B03DC-C931-4684-A9D9-EF75E8E2E788}" type="presParOf" srcId="{1A5506AD-A243-2D41-8F70-DCD5EB38DA18}" destId="{2A2A1913-E03B-0A4C-8983-14D8E6854B04}" srcOrd="1" destOrd="0" presId="urn:microsoft.com/office/officeart/2005/8/layout/pyramid1"/>
    <dgm:cxn modelId="{22300172-4676-4C71-B617-67F2F9B21451}" type="presParOf" srcId="{77FFA999-8B80-B141-B319-2DC5121D3529}" destId="{12D3D58B-540D-0B4D-A698-58C2B0292091}" srcOrd="1" destOrd="0" presId="urn:microsoft.com/office/officeart/2005/8/layout/pyramid1"/>
    <dgm:cxn modelId="{5FF66E09-0A50-4AB8-ABDA-B9B298934507}" type="presParOf" srcId="{12D3D58B-540D-0B4D-A698-58C2B0292091}" destId="{F5C47C7C-F22E-5745-9FF3-8E8113C17EE8}" srcOrd="0" destOrd="0" presId="urn:microsoft.com/office/officeart/2005/8/layout/pyramid1"/>
    <dgm:cxn modelId="{253AB27B-BAC7-4A4E-A9E8-379CF52D3B88}" type="presParOf" srcId="{12D3D58B-540D-0B4D-A698-58C2B0292091}" destId="{471F034A-26A6-5C42-9AA1-EE3AF3C79E8E}" srcOrd="1" destOrd="0" presId="urn:microsoft.com/office/officeart/2005/8/layout/pyramid1"/>
    <dgm:cxn modelId="{D5F7443B-DB25-4F05-AF17-D9B7E8DAA5E9}" type="presParOf" srcId="{77FFA999-8B80-B141-B319-2DC5121D3529}" destId="{F7A3E1CF-2367-D348-9EA1-6831052B9446}" srcOrd="2" destOrd="0" presId="urn:microsoft.com/office/officeart/2005/8/layout/pyramid1"/>
    <dgm:cxn modelId="{5FEFB1B2-DDAB-4766-9040-72F0969F8641}" type="presParOf" srcId="{F7A3E1CF-2367-D348-9EA1-6831052B9446}" destId="{5E181FBA-F664-6B48-BDE0-BF8485876CD3}" srcOrd="0" destOrd="0" presId="urn:microsoft.com/office/officeart/2005/8/layout/pyramid1"/>
    <dgm:cxn modelId="{F6F187A1-EBBE-4719-A479-C78904E7CCAA}" type="presParOf" srcId="{F7A3E1CF-2367-D348-9EA1-6831052B9446}" destId="{0D08230A-6AD0-2B41-BF87-AE86F274EEE3}" srcOrd="1" destOrd="0" presId="urn:microsoft.com/office/officeart/2005/8/layout/pyramid1"/>
    <dgm:cxn modelId="{07DA3ABB-C33A-4B34-BD46-83A7AC490AB1}" type="presParOf" srcId="{77FFA999-8B80-B141-B319-2DC5121D3529}" destId="{1F1A224B-50CC-B54B-908E-6118EBBD8076}" srcOrd="3" destOrd="0" presId="urn:microsoft.com/office/officeart/2005/8/layout/pyramid1"/>
    <dgm:cxn modelId="{3FC77D6D-888B-4BD4-B468-A2F9BD30E356}" type="presParOf" srcId="{1F1A224B-50CC-B54B-908E-6118EBBD8076}" destId="{8F820B19-D61C-B247-A620-06225BB7DFA1}" srcOrd="0" destOrd="0" presId="urn:microsoft.com/office/officeart/2005/8/layout/pyramid1"/>
    <dgm:cxn modelId="{40A8E2C6-BC80-4326-8867-04DA7ADADCDC}" type="presParOf" srcId="{1F1A224B-50CC-B54B-908E-6118EBBD8076}" destId="{567FA3C0-EAF2-8F47-9CFA-CE0A0C0DC33F}" srcOrd="1" destOrd="0" presId="urn:microsoft.com/office/officeart/2005/8/layout/pyramid1"/>
    <dgm:cxn modelId="{D37F15DC-BE69-4D75-9ADB-E47E1D497777}" type="presParOf" srcId="{77FFA999-8B80-B141-B319-2DC5121D3529}" destId="{34491244-7400-B043-9703-5F19EA661BED}" srcOrd="4" destOrd="0" presId="urn:microsoft.com/office/officeart/2005/8/layout/pyramid1"/>
    <dgm:cxn modelId="{C6A659C1-8272-48CC-8B4E-B4F91877CA62}" type="presParOf" srcId="{34491244-7400-B043-9703-5F19EA661BED}" destId="{7AE28275-8189-304B-BDE5-5E5C671D1A55}" srcOrd="0" destOrd="0" presId="urn:microsoft.com/office/officeart/2005/8/layout/pyramid1"/>
    <dgm:cxn modelId="{9A62126C-1B5C-4B33-A60D-99C0BE783FF8}" type="presParOf" srcId="{34491244-7400-B043-9703-5F19EA661BED}" destId="{06C17BD8-892F-BB41-87CF-5D922E430906}" srcOrd="1" destOrd="0" presId="urn:microsoft.com/office/officeart/2005/8/layout/pyramid1"/>
    <dgm:cxn modelId="{4FDCF9B6-68F5-4852-BC44-6C9B9A99758E}" type="presParOf" srcId="{77FFA999-8B80-B141-B319-2DC5121D3529}" destId="{84EDB3D2-1944-0F46-9BB0-8285AE6DD0AA}" srcOrd="5" destOrd="0" presId="urn:microsoft.com/office/officeart/2005/8/layout/pyramid1"/>
    <dgm:cxn modelId="{6D8BF539-A282-4F33-9FEE-5A1A40468F52}" type="presParOf" srcId="{84EDB3D2-1944-0F46-9BB0-8285AE6DD0AA}" destId="{2B843B4D-9D9C-0F40-8A45-031B67D433C2}" srcOrd="0" destOrd="0" presId="urn:microsoft.com/office/officeart/2005/8/layout/pyramid1"/>
    <dgm:cxn modelId="{69DFF940-BE90-4C7B-9D3A-8A63DEC31CA0}" type="presParOf" srcId="{84EDB3D2-1944-0F46-9BB0-8285AE6DD0AA}" destId="{A43E12FA-7480-EB48-B3E5-17A52D8B8888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95098161-E637-7049-BA60-C0AB4DAF5E9F}" type="doc">
      <dgm:prSet loTypeId="urn:microsoft.com/office/officeart/2005/8/layout/pyramid1" loCatId="pyramid" qsTypeId="urn:microsoft.com/office/officeart/2005/8/quickstyle/simple4" qsCatId="simple" csTypeId="urn:microsoft.com/office/officeart/2005/8/colors/accent1_2" csCatId="accent1" phldr="1"/>
      <dgm:spPr/>
    </dgm:pt>
    <dgm:pt modelId="{00644C28-B8FC-6B4A-8563-C5AA90710ABC}">
      <dgm:prSet phldrT="[Text]" custT="1"/>
      <dgm:spPr/>
      <dgm:t>
        <a:bodyPr/>
        <a:lstStyle/>
        <a:p>
          <a:r>
            <a:rPr lang="en-US" sz="1200" dirty="0" smtClean="0"/>
            <a:t>I</a:t>
          </a:r>
          <a:endParaRPr lang="en-US" sz="1200" dirty="0"/>
        </a:p>
      </dgm:t>
    </dgm:pt>
    <dgm:pt modelId="{3EBB1AA0-515B-1F43-A773-A97FDD632ED3}" type="parTrans" cxnId="{B5AB9C22-0CFD-5F4E-9CFC-0ACE6ED3C5BD}">
      <dgm:prSet/>
      <dgm:spPr/>
      <dgm:t>
        <a:bodyPr/>
        <a:lstStyle/>
        <a:p>
          <a:endParaRPr lang="en-US" sz="1800"/>
        </a:p>
      </dgm:t>
    </dgm:pt>
    <dgm:pt modelId="{20E70B2F-3A73-BC48-976C-25E50B0A6FFC}" type="sibTrans" cxnId="{B5AB9C22-0CFD-5F4E-9CFC-0ACE6ED3C5BD}">
      <dgm:prSet/>
      <dgm:spPr/>
      <dgm:t>
        <a:bodyPr/>
        <a:lstStyle/>
        <a:p>
          <a:endParaRPr lang="en-US" sz="1800"/>
        </a:p>
      </dgm:t>
    </dgm:pt>
    <dgm:pt modelId="{2E86806D-71DD-CA4D-A2DE-1859FAFC7FDB}">
      <dgm:prSet phldrT="[Text]" custT="1"/>
      <dgm:spPr/>
      <dgm:t>
        <a:bodyPr tIns="0" bIns="0"/>
        <a:lstStyle/>
        <a:p>
          <a:r>
            <a:rPr lang="en-US" sz="1200" dirty="0" smtClean="0"/>
            <a:t>S</a:t>
          </a:r>
          <a:endParaRPr lang="en-US" sz="1200" dirty="0"/>
        </a:p>
      </dgm:t>
    </dgm:pt>
    <dgm:pt modelId="{3CDC6E48-0646-AD48-A4BB-0D1092F8C3BE}" type="parTrans" cxnId="{E19C9EC3-079D-1A44-8C22-0C9F073B1095}">
      <dgm:prSet/>
      <dgm:spPr/>
      <dgm:t>
        <a:bodyPr/>
        <a:lstStyle/>
        <a:p>
          <a:endParaRPr lang="en-US" sz="1800"/>
        </a:p>
      </dgm:t>
    </dgm:pt>
    <dgm:pt modelId="{A8223546-19EC-9E49-AD72-1F2DE73286D3}" type="sibTrans" cxnId="{E19C9EC3-079D-1A44-8C22-0C9F073B1095}">
      <dgm:prSet/>
      <dgm:spPr/>
      <dgm:t>
        <a:bodyPr/>
        <a:lstStyle/>
        <a:p>
          <a:endParaRPr lang="en-US" sz="1800"/>
        </a:p>
      </dgm:t>
    </dgm:pt>
    <dgm:pt modelId="{E8752FC1-491D-B24F-878E-7B27A0993F36}">
      <dgm:prSet phldrT="[Text]" custT="1"/>
      <dgm:spPr/>
      <dgm:t>
        <a:bodyPr/>
        <a:lstStyle/>
        <a:p>
          <a:r>
            <a:rPr lang="en-US" sz="1200" dirty="0" smtClean="0"/>
            <a:t>H</a:t>
          </a:r>
          <a:endParaRPr lang="en-US" sz="1200" dirty="0"/>
        </a:p>
      </dgm:t>
    </dgm:pt>
    <dgm:pt modelId="{B67F942F-7038-FA4F-8E74-DC8769FF754D}" type="parTrans" cxnId="{2AF8B2E8-A6CB-0943-8BF0-733F9622F638}">
      <dgm:prSet/>
      <dgm:spPr/>
      <dgm:t>
        <a:bodyPr/>
        <a:lstStyle/>
        <a:p>
          <a:endParaRPr lang="en-US" sz="1800"/>
        </a:p>
      </dgm:t>
    </dgm:pt>
    <dgm:pt modelId="{E40B4A82-B760-8B4A-BDF4-7B6B3CDB9912}" type="sibTrans" cxnId="{2AF8B2E8-A6CB-0943-8BF0-733F9622F638}">
      <dgm:prSet/>
      <dgm:spPr/>
      <dgm:t>
        <a:bodyPr/>
        <a:lstStyle/>
        <a:p>
          <a:endParaRPr lang="en-US" sz="1800"/>
        </a:p>
      </dgm:t>
    </dgm:pt>
    <dgm:pt modelId="{DA5B7626-EE35-C640-B44B-6160753CA89B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 smtClean="0"/>
            <a:t>M</a:t>
          </a:r>
          <a:endParaRPr lang="en-US" sz="1200" dirty="0"/>
        </a:p>
      </dgm:t>
    </dgm:pt>
    <dgm:pt modelId="{781BEF34-1071-3246-8137-8CC5F3904E5B}" type="parTrans" cxnId="{8059A679-DD42-804B-ABE6-A0575D216131}">
      <dgm:prSet/>
      <dgm:spPr/>
      <dgm:t>
        <a:bodyPr/>
        <a:lstStyle/>
        <a:p>
          <a:endParaRPr lang="en-US" sz="1800"/>
        </a:p>
      </dgm:t>
    </dgm:pt>
    <dgm:pt modelId="{254449DA-7B96-8843-BDEB-D22B3A50D950}" type="sibTrans" cxnId="{8059A679-DD42-804B-ABE6-A0575D216131}">
      <dgm:prSet/>
      <dgm:spPr/>
      <dgm:t>
        <a:bodyPr/>
        <a:lstStyle/>
        <a:p>
          <a:endParaRPr lang="en-US" sz="1800"/>
        </a:p>
      </dgm:t>
    </dgm:pt>
    <dgm:pt modelId="{BC5BF151-6F10-8549-8F0E-B93F8721AFF4}">
      <dgm:prSet phldrT="[Text]" custT="1"/>
      <dgm:spPr/>
      <dgm:t>
        <a:bodyPr/>
        <a:lstStyle/>
        <a:p>
          <a:r>
            <a:rPr lang="en-US" sz="1200" dirty="0" smtClean="0"/>
            <a:t>O</a:t>
          </a:r>
          <a:endParaRPr lang="en-US" sz="1200" dirty="0"/>
        </a:p>
      </dgm:t>
    </dgm:pt>
    <dgm:pt modelId="{3083AF45-3AFC-3F48-AB33-6934C747FDDB}" type="parTrans" cxnId="{26CACD5F-0C0B-6742-9314-4216AE254BF0}">
      <dgm:prSet/>
      <dgm:spPr/>
      <dgm:t>
        <a:bodyPr/>
        <a:lstStyle/>
        <a:p>
          <a:endParaRPr lang="en-US" sz="1800"/>
        </a:p>
      </dgm:t>
    </dgm:pt>
    <dgm:pt modelId="{5C0D5A27-CFE2-6146-9BAA-9B532AE0D0D0}" type="sibTrans" cxnId="{26CACD5F-0C0B-6742-9314-4216AE254BF0}">
      <dgm:prSet/>
      <dgm:spPr/>
      <dgm:t>
        <a:bodyPr/>
        <a:lstStyle/>
        <a:p>
          <a:endParaRPr lang="en-US" sz="1800"/>
        </a:p>
      </dgm:t>
    </dgm:pt>
    <dgm:pt modelId="{7B5694F9-8EEE-CD45-BBEF-0B9EB738EDF4}">
      <dgm:prSet phldrT="[Text]" custT="1"/>
      <dgm:spPr/>
      <dgm:t>
        <a:bodyPr/>
        <a:lstStyle/>
        <a:p>
          <a:r>
            <a:rPr lang="en-US" sz="1200" dirty="0" smtClean="0"/>
            <a:t>D</a:t>
          </a:r>
          <a:endParaRPr lang="en-US" sz="1200" dirty="0"/>
        </a:p>
      </dgm:t>
    </dgm:pt>
    <dgm:pt modelId="{3F5C3F47-8F0D-C744-99AA-0268C9FB4400}" type="parTrans" cxnId="{9DEBCFF6-7E22-0C48-8089-B1678CDDDB6C}">
      <dgm:prSet/>
      <dgm:spPr/>
      <dgm:t>
        <a:bodyPr/>
        <a:lstStyle/>
        <a:p>
          <a:endParaRPr lang="en-US" sz="1800"/>
        </a:p>
      </dgm:t>
    </dgm:pt>
    <dgm:pt modelId="{EC67B5EA-FC3C-EA49-85A9-38372C5B11D7}" type="sibTrans" cxnId="{9DEBCFF6-7E22-0C48-8089-B1678CDDDB6C}">
      <dgm:prSet/>
      <dgm:spPr/>
      <dgm:t>
        <a:bodyPr/>
        <a:lstStyle/>
        <a:p>
          <a:endParaRPr lang="en-US" sz="1800"/>
        </a:p>
      </dgm:t>
    </dgm:pt>
    <dgm:pt modelId="{77FFA999-8B80-B141-B319-2DC5121D3529}" type="pres">
      <dgm:prSet presAssocID="{95098161-E637-7049-BA60-C0AB4DAF5E9F}" presName="Name0" presStyleCnt="0">
        <dgm:presLayoutVars>
          <dgm:dir/>
          <dgm:animLvl val="lvl"/>
          <dgm:resizeHandles val="exact"/>
        </dgm:presLayoutVars>
      </dgm:prSet>
      <dgm:spPr/>
    </dgm:pt>
    <dgm:pt modelId="{1A5506AD-A243-2D41-8F70-DCD5EB38DA18}" type="pres">
      <dgm:prSet presAssocID="{00644C28-B8FC-6B4A-8563-C5AA90710ABC}" presName="Name8" presStyleCnt="0"/>
      <dgm:spPr/>
    </dgm:pt>
    <dgm:pt modelId="{6C4823E3-61B0-3B4D-AE75-C2F669A0B1E8}" type="pres">
      <dgm:prSet presAssocID="{00644C28-B8FC-6B4A-8563-C5AA90710ABC}" presName="level" presStyleLbl="node1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2A1913-E03B-0A4C-8983-14D8E6854B04}" type="pres">
      <dgm:prSet presAssocID="{00644C28-B8FC-6B4A-8563-C5AA90710ABC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D3D58B-540D-0B4D-A698-58C2B0292091}" type="pres">
      <dgm:prSet presAssocID="{2E86806D-71DD-CA4D-A2DE-1859FAFC7FDB}" presName="Name8" presStyleCnt="0"/>
      <dgm:spPr/>
    </dgm:pt>
    <dgm:pt modelId="{F5C47C7C-F22E-5745-9FF3-8E8113C17EE8}" type="pres">
      <dgm:prSet presAssocID="{2E86806D-71DD-CA4D-A2DE-1859FAFC7FDB}" presName="level" presStyleLbl="node1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1F034A-26A6-5C42-9AA1-EE3AF3C79E8E}" type="pres">
      <dgm:prSet presAssocID="{2E86806D-71DD-CA4D-A2DE-1859FAFC7FD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A3E1CF-2367-D348-9EA1-6831052B9446}" type="pres">
      <dgm:prSet presAssocID="{E8752FC1-491D-B24F-878E-7B27A0993F36}" presName="Name8" presStyleCnt="0"/>
      <dgm:spPr/>
    </dgm:pt>
    <dgm:pt modelId="{5E181FBA-F664-6B48-BDE0-BF8485876CD3}" type="pres">
      <dgm:prSet presAssocID="{E8752FC1-491D-B24F-878E-7B27A0993F36}" presName="level" presStyleLbl="node1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08230A-6AD0-2B41-BF87-AE86F274EEE3}" type="pres">
      <dgm:prSet presAssocID="{E8752FC1-491D-B24F-878E-7B27A0993F36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1A224B-50CC-B54B-908E-6118EBBD8076}" type="pres">
      <dgm:prSet presAssocID="{DA5B7626-EE35-C640-B44B-6160753CA89B}" presName="Name8" presStyleCnt="0"/>
      <dgm:spPr/>
    </dgm:pt>
    <dgm:pt modelId="{8F820B19-D61C-B247-A620-06225BB7DFA1}" type="pres">
      <dgm:prSet presAssocID="{DA5B7626-EE35-C640-B44B-6160753CA89B}" presName="level" presStyleLbl="node1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7FA3C0-EAF2-8F47-9CFA-CE0A0C0DC33F}" type="pres">
      <dgm:prSet presAssocID="{DA5B7626-EE35-C640-B44B-6160753CA89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491244-7400-B043-9703-5F19EA661BED}" type="pres">
      <dgm:prSet presAssocID="{BC5BF151-6F10-8549-8F0E-B93F8721AFF4}" presName="Name8" presStyleCnt="0"/>
      <dgm:spPr/>
    </dgm:pt>
    <dgm:pt modelId="{7AE28275-8189-304B-BDE5-5E5C671D1A55}" type="pres">
      <dgm:prSet presAssocID="{BC5BF151-6F10-8549-8F0E-B93F8721AFF4}" presName="level" presStyleLbl="node1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C17BD8-892F-BB41-87CF-5D922E430906}" type="pres">
      <dgm:prSet presAssocID="{BC5BF151-6F10-8549-8F0E-B93F8721AFF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EDB3D2-1944-0F46-9BB0-8285AE6DD0AA}" type="pres">
      <dgm:prSet presAssocID="{7B5694F9-8EEE-CD45-BBEF-0B9EB738EDF4}" presName="Name8" presStyleCnt="0"/>
      <dgm:spPr/>
    </dgm:pt>
    <dgm:pt modelId="{2B843B4D-9D9C-0F40-8A45-031B67D433C2}" type="pres">
      <dgm:prSet presAssocID="{7B5694F9-8EEE-CD45-BBEF-0B9EB738EDF4}" presName="level" presStyleLbl="node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3E12FA-7480-EB48-B3E5-17A52D8B8888}" type="pres">
      <dgm:prSet presAssocID="{7B5694F9-8EEE-CD45-BBEF-0B9EB738EDF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88B278A-9204-4A9A-80D8-7917713FF252}" type="presOf" srcId="{BC5BF151-6F10-8549-8F0E-B93F8721AFF4}" destId="{06C17BD8-892F-BB41-87CF-5D922E430906}" srcOrd="1" destOrd="0" presId="urn:microsoft.com/office/officeart/2005/8/layout/pyramid1"/>
    <dgm:cxn modelId="{44E8EA81-BEA1-426A-8430-FFFFB72A956D}" type="presOf" srcId="{E8752FC1-491D-B24F-878E-7B27A0993F36}" destId="{5E181FBA-F664-6B48-BDE0-BF8485876CD3}" srcOrd="0" destOrd="0" presId="urn:microsoft.com/office/officeart/2005/8/layout/pyramid1"/>
    <dgm:cxn modelId="{0A677D35-91D3-4CFA-A566-CFC94C98B85A}" type="presOf" srcId="{DA5B7626-EE35-C640-B44B-6160753CA89B}" destId="{8F820B19-D61C-B247-A620-06225BB7DFA1}" srcOrd="0" destOrd="0" presId="urn:microsoft.com/office/officeart/2005/8/layout/pyramid1"/>
    <dgm:cxn modelId="{E253737B-825E-471A-A604-AD6522E83129}" type="presOf" srcId="{00644C28-B8FC-6B4A-8563-C5AA90710ABC}" destId="{2A2A1913-E03B-0A4C-8983-14D8E6854B04}" srcOrd="1" destOrd="0" presId="urn:microsoft.com/office/officeart/2005/8/layout/pyramid1"/>
    <dgm:cxn modelId="{CD230DCE-0729-472A-A2BF-735D0980B979}" type="presOf" srcId="{2E86806D-71DD-CA4D-A2DE-1859FAFC7FDB}" destId="{F5C47C7C-F22E-5745-9FF3-8E8113C17EE8}" srcOrd="0" destOrd="0" presId="urn:microsoft.com/office/officeart/2005/8/layout/pyramid1"/>
    <dgm:cxn modelId="{9D5E8581-CF39-40B1-9295-9C8D516094AA}" type="presOf" srcId="{E8752FC1-491D-B24F-878E-7B27A0993F36}" destId="{0D08230A-6AD0-2B41-BF87-AE86F274EEE3}" srcOrd="1" destOrd="0" presId="urn:microsoft.com/office/officeart/2005/8/layout/pyramid1"/>
    <dgm:cxn modelId="{2AF8B2E8-A6CB-0943-8BF0-733F9622F638}" srcId="{95098161-E637-7049-BA60-C0AB4DAF5E9F}" destId="{E8752FC1-491D-B24F-878E-7B27A0993F36}" srcOrd="2" destOrd="0" parTransId="{B67F942F-7038-FA4F-8E74-DC8769FF754D}" sibTransId="{E40B4A82-B760-8B4A-BDF4-7B6B3CDB9912}"/>
    <dgm:cxn modelId="{44DB1F2F-D2EA-461C-908E-6870D9D8B5A0}" type="presOf" srcId="{7B5694F9-8EEE-CD45-BBEF-0B9EB738EDF4}" destId="{A43E12FA-7480-EB48-B3E5-17A52D8B8888}" srcOrd="1" destOrd="0" presId="urn:microsoft.com/office/officeart/2005/8/layout/pyramid1"/>
    <dgm:cxn modelId="{65ABF1EB-EA63-48BC-A32C-F16DA18E46C2}" type="presOf" srcId="{7B5694F9-8EEE-CD45-BBEF-0B9EB738EDF4}" destId="{2B843B4D-9D9C-0F40-8A45-031B67D433C2}" srcOrd="0" destOrd="0" presId="urn:microsoft.com/office/officeart/2005/8/layout/pyramid1"/>
    <dgm:cxn modelId="{26CACD5F-0C0B-6742-9314-4216AE254BF0}" srcId="{95098161-E637-7049-BA60-C0AB4DAF5E9F}" destId="{BC5BF151-6F10-8549-8F0E-B93F8721AFF4}" srcOrd="4" destOrd="0" parTransId="{3083AF45-3AFC-3F48-AB33-6934C747FDDB}" sibTransId="{5C0D5A27-CFE2-6146-9BAA-9B532AE0D0D0}"/>
    <dgm:cxn modelId="{10F86C90-B4A8-40FA-A01D-076D9FB4BF44}" type="presOf" srcId="{00644C28-B8FC-6B4A-8563-C5AA90710ABC}" destId="{6C4823E3-61B0-3B4D-AE75-C2F669A0B1E8}" srcOrd="0" destOrd="0" presId="urn:microsoft.com/office/officeart/2005/8/layout/pyramid1"/>
    <dgm:cxn modelId="{859DB0CC-46A0-45E3-9658-E72764BF33F3}" type="presOf" srcId="{2E86806D-71DD-CA4D-A2DE-1859FAFC7FDB}" destId="{471F034A-26A6-5C42-9AA1-EE3AF3C79E8E}" srcOrd="1" destOrd="0" presId="urn:microsoft.com/office/officeart/2005/8/layout/pyramid1"/>
    <dgm:cxn modelId="{8059A679-DD42-804B-ABE6-A0575D216131}" srcId="{95098161-E637-7049-BA60-C0AB4DAF5E9F}" destId="{DA5B7626-EE35-C640-B44B-6160753CA89B}" srcOrd="3" destOrd="0" parTransId="{781BEF34-1071-3246-8137-8CC5F3904E5B}" sibTransId="{254449DA-7B96-8843-BDEB-D22B3A50D950}"/>
    <dgm:cxn modelId="{832693BA-EFFD-4ACA-AFE0-8166871B6F8D}" type="presOf" srcId="{BC5BF151-6F10-8549-8F0E-B93F8721AFF4}" destId="{7AE28275-8189-304B-BDE5-5E5C671D1A55}" srcOrd="0" destOrd="0" presId="urn:microsoft.com/office/officeart/2005/8/layout/pyramid1"/>
    <dgm:cxn modelId="{4ED397C5-5788-4C5D-BD13-7CC690FC9885}" type="presOf" srcId="{DA5B7626-EE35-C640-B44B-6160753CA89B}" destId="{567FA3C0-EAF2-8F47-9CFA-CE0A0C0DC33F}" srcOrd="1" destOrd="0" presId="urn:microsoft.com/office/officeart/2005/8/layout/pyramid1"/>
    <dgm:cxn modelId="{9DEBCFF6-7E22-0C48-8089-B1678CDDDB6C}" srcId="{95098161-E637-7049-BA60-C0AB4DAF5E9F}" destId="{7B5694F9-8EEE-CD45-BBEF-0B9EB738EDF4}" srcOrd="5" destOrd="0" parTransId="{3F5C3F47-8F0D-C744-99AA-0268C9FB4400}" sibTransId="{EC67B5EA-FC3C-EA49-85A9-38372C5B11D7}"/>
    <dgm:cxn modelId="{7618F071-E8F4-48EC-B5D1-0F25FC8B046F}" type="presOf" srcId="{95098161-E637-7049-BA60-C0AB4DAF5E9F}" destId="{77FFA999-8B80-B141-B319-2DC5121D3529}" srcOrd="0" destOrd="0" presId="urn:microsoft.com/office/officeart/2005/8/layout/pyramid1"/>
    <dgm:cxn modelId="{B5AB9C22-0CFD-5F4E-9CFC-0ACE6ED3C5BD}" srcId="{95098161-E637-7049-BA60-C0AB4DAF5E9F}" destId="{00644C28-B8FC-6B4A-8563-C5AA90710ABC}" srcOrd="0" destOrd="0" parTransId="{3EBB1AA0-515B-1F43-A773-A97FDD632ED3}" sibTransId="{20E70B2F-3A73-BC48-976C-25E50B0A6FFC}"/>
    <dgm:cxn modelId="{E19C9EC3-079D-1A44-8C22-0C9F073B1095}" srcId="{95098161-E637-7049-BA60-C0AB4DAF5E9F}" destId="{2E86806D-71DD-CA4D-A2DE-1859FAFC7FDB}" srcOrd="1" destOrd="0" parTransId="{3CDC6E48-0646-AD48-A4BB-0D1092F8C3BE}" sibTransId="{A8223546-19EC-9E49-AD72-1F2DE73286D3}"/>
    <dgm:cxn modelId="{53A34FC8-D2C2-4979-8AEE-20DD3EA8969F}" type="presParOf" srcId="{77FFA999-8B80-B141-B319-2DC5121D3529}" destId="{1A5506AD-A243-2D41-8F70-DCD5EB38DA18}" srcOrd="0" destOrd="0" presId="urn:microsoft.com/office/officeart/2005/8/layout/pyramid1"/>
    <dgm:cxn modelId="{EDDCC034-5C9F-4F1C-94B7-A084F3FA2B72}" type="presParOf" srcId="{1A5506AD-A243-2D41-8F70-DCD5EB38DA18}" destId="{6C4823E3-61B0-3B4D-AE75-C2F669A0B1E8}" srcOrd="0" destOrd="0" presId="urn:microsoft.com/office/officeart/2005/8/layout/pyramid1"/>
    <dgm:cxn modelId="{19A34C36-D27A-4A86-A8BB-30DD717089CF}" type="presParOf" srcId="{1A5506AD-A243-2D41-8F70-DCD5EB38DA18}" destId="{2A2A1913-E03B-0A4C-8983-14D8E6854B04}" srcOrd="1" destOrd="0" presId="urn:microsoft.com/office/officeart/2005/8/layout/pyramid1"/>
    <dgm:cxn modelId="{A0E89E8B-610F-4CD0-8E14-BC8B3322199E}" type="presParOf" srcId="{77FFA999-8B80-B141-B319-2DC5121D3529}" destId="{12D3D58B-540D-0B4D-A698-58C2B0292091}" srcOrd="1" destOrd="0" presId="urn:microsoft.com/office/officeart/2005/8/layout/pyramid1"/>
    <dgm:cxn modelId="{AE1C7F34-A282-4713-B135-57F30B8DD59A}" type="presParOf" srcId="{12D3D58B-540D-0B4D-A698-58C2B0292091}" destId="{F5C47C7C-F22E-5745-9FF3-8E8113C17EE8}" srcOrd="0" destOrd="0" presId="urn:microsoft.com/office/officeart/2005/8/layout/pyramid1"/>
    <dgm:cxn modelId="{284D2FDB-3C87-4814-AC8E-E544384C935A}" type="presParOf" srcId="{12D3D58B-540D-0B4D-A698-58C2B0292091}" destId="{471F034A-26A6-5C42-9AA1-EE3AF3C79E8E}" srcOrd="1" destOrd="0" presId="urn:microsoft.com/office/officeart/2005/8/layout/pyramid1"/>
    <dgm:cxn modelId="{5DB33139-2FC3-4012-94FB-FD9BD03D057D}" type="presParOf" srcId="{77FFA999-8B80-B141-B319-2DC5121D3529}" destId="{F7A3E1CF-2367-D348-9EA1-6831052B9446}" srcOrd="2" destOrd="0" presId="urn:microsoft.com/office/officeart/2005/8/layout/pyramid1"/>
    <dgm:cxn modelId="{A81C9A43-C3A4-4843-8EA7-5E99B8FCB3EA}" type="presParOf" srcId="{F7A3E1CF-2367-D348-9EA1-6831052B9446}" destId="{5E181FBA-F664-6B48-BDE0-BF8485876CD3}" srcOrd="0" destOrd="0" presId="urn:microsoft.com/office/officeart/2005/8/layout/pyramid1"/>
    <dgm:cxn modelId="{8C2E907B-30D4-4981-93A1-091E0037C2BA}" type="presParOf" srcId="{F7A3E1CF-2367-D348-9EA1-6831052B9446}" destId="{0D08230A-6AD0-2B41-BF87-AE86F274EEE3}" srcOrd="1" destOrd="0" presId="urn:microsoft.com/office/officeart/2005/8/layout/pyramid1"/>
    <dgm:cxn modelId="{BB7EBE23-880E-4B77-A2B8-B617AF5C686B}" type="presParOf" srcId="{77FFA999-8B80-B141-B319-2DC5121D3529}" destId="{1F1A224B-50CC-B54B-908E-6118EBBD8076}" srcOrd="3" destOrd="0" presId="urn:microsoft.com/office/officeart/2005/8/layout/pyramid1"/>
    <dgm:cxn modelId="{C802EEF5-DB4A-4B3D-9B4E-CAE628669B29}" type="presParOf" srcId="{1F1A224B-50CC-B54B-908E-6118EBBD8076}" destId="{8F820B19-D61C-B247-A620-06225BB7DFA1}" srcOrd="0" destOrd="0" presId="urn:microsoft.com/office/officeart/2005/8/layout/pyramid1"/>
    <dgm:cxn modelId="{90FC06F5-B4CB-4DD8-9EBD-50269A253BA2}" type="presParOf" srcId="{1F1A224B-50CC-B54B-908E-6118EBBD8076}" destId="{567FA3C0-EAF2-8F47-9CFA-CE0A0C0DC33F}" srcOrd="1" destOrd="0" presId="urn:microsoft.com/office/officeart/2005/8/layout/pyramid1"/>
    <dgm:cxn modelId="{80B59B59-AA37-496D-ADD8-A39E71C3E693}" type="presParOf" srcId="{77FFA999-8B80-B141-B319-2DC5121D3529}" destId="{34491244-7400-B043-9703-5F19EA661BED}" srcOrd="4" destOrd="0" presId="urn:microsoft.com/office/officeart/2005/8/layout/pyramid1"/>
    <dgm:cxn modelId="{DDEB800A-D470-499E-9A70-CF778EF74D2C}" type="presParOf" srcId="{34491244-7400-B043-9703-5F19EA661BED}" destId="{7AE28275-8189-304B-BDE5-5E5C671D1A55}" srcOrd="0" destOrd="0" presId="urn:microsoft.com/office/officeart/2005/8/layout/pyramid1"/>
    <dgm:cxn modelId="{BEC77561-BCDF-4579-8642-8F17215D2B82}" type="presParOf" srcId="{34491244-7400-B043-9703-5F19EA661BED}" destId="{06C17BD8-892F-BB41-87CF-5D922E430906}" srcOrd="1" destOrd="0" presId="urn:microsoft.com/office/officeart/2005/8/layout/pyramid1"/>
    <dgm:cxn modelId="{2211B808-BB6B-42F5-AE27-826772424242}" type="presParOf" srcId="{77FFA999-8B80-B141-B319-2DC5121D3529}" destId="{84EDB3D2-1944-0F46-9BB0-8285AE6DD0AA}" srcOrd="5" destOrd="0" presId="urn:microsoft.com/office/officeart/2005/8/layout/pyramid1"/>
    <dgm:cxn modelId="{588A941D-57CB-4A99-BD6B-10D309AB2942}" type="presParOf" srcId="{84EDB3D2-1944-0F46-9BB0-8285AE6DD0AA}" destId="{2B843B4D-9D9C-0F40-8A45-031B67D433C2}" srcOrd="0" destOrd="0" presId="urn:microsoft.com/office/officeart/2005/8/layout/pyramid1"/>
    <dgm:cxn modelId="{9AEFDBCE-93C0-4C67-99F2-8F61665D6BCF}" type="presParOf" srcId="{84EDB3D2-1944-0F46-9BB0-8285AE6DD0AA}" destId="{A43E12FA-7480-EB48-B3E5-17A52D8B8888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629DA77C-6353-3A48-80A1-47A8DF657AD1}" type="doc">
      <dgm:prSet loTypeId="urn:microsoft.com/office/officeart/2005/8/layout/pyramid1" loCatId="pyramid" qsTypeId="urn:microsoft.com/office/officeart/2005/8/quickstyle/3D1" qsCatId="3D" csTypeId="urn:microsoft.com/office/officeart/2005/8/colors/accent1_2" csCatId="accent1" phldr="1"/>
      <dgm:spPr/>
    </dgm:pt>
    <dgm:pt modelId="{6588EA1D-7EF9-9547-B85A-7DC212FA6820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 smtClean="0">
              <a:solidFill>
                <a:schemeClr val="bg1"/>
              </a:solidFill>
            </a:rPr>
            <a:t>STABILITY</a:t>
          </a:r>
          <a:endParaRPr lang="en-US" sz="1200" dirty="0">
            <a:solidFill>
              <a:schemeClr val="bg1"/>
            </a:solidFill>
          </a:endParaRPr>
        </a:p>
      </dgm:t>
    </dgm:pt>
    <dgm:pt modelId="{FCC7AE07-4E7B-DD4D-B88D-A247B8F04C12}" type="parTrans" cxnId="{CBD9BC0B-6BBE-2844-92BE-FE78EF7A5A95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0C108AA9-34C5-164D-AAEC-FC674B004C44}" type="sibTrans" cxnId="{CBD9BC0B-6BBE-2844-92BE-FE78EF7A5A95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3ECE3D16-045D-1649-B677-52D3CC622523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 smtClean="0">
              <a:solidFill>
                <a:schemeClr val="bg1"/>
              </a:solidFill>
            </a:rPr>
            <a:t>EFFECTIVITY</a:t>
          </a:r>
          <a:endParaRPr lang="en-US" sz="1200" dirty="0">
            <a:solidFill>
              <a:schemeClr val="bg1"/>
            </a:solidFill>
          </a:endParaRPr>
        </a:p>
      </dgm:t>
    </dgm:pt>
    <dgm:pt modelId="{5E9E6545-67B9-9443-939E-F1448E1613C0}" type="parTrans" cxnId="{95F4B597-8016-9640-B942-64C9C77D29C6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598905B6-3F37-C641-8153-52BC109AD711}" type="sibTrans" cxnId="{95F4B597-8016-9640-B942-64C9C77D29C6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F916D917-B2D6-454E-8F6F-CB9760AEE5AD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 smtClean="0">
              <a:solidFill>
                <a:schemeClr val="bg1"/>
              </a:solidFill>
            </a:rPr>
            <a:t>USEFULNESS</a:t>
          </a:r>
          <a:endParaRPr lang="en-US" sz="1200" dirty="0">
            <a:solidFill>
              <a:schemeClr val="bg1"/>
            </a:solidFill>
          </a:endParaRPr>
        </a:p>
      </dgm:t>
    </dgm:pt>
    <dgm:pt modelId="{6C4CE0E6-9650-764A-ACE6-0A22EBDE086E}" type="parTrans" cxnId="{CDDA8C26-661A-4E4F-8167-B58243AFDA5A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1B26A5D9-87F9-624B-93F6-8712D502A406}" type="sibTrans" cxnId="{CDDA8C26-661A-4E4F-8167-B58243AFDA5A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33A3923C-4783-3243-8AFC-9F65B0F13AD9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 smtClean="0">
              <a:solidFill>
                <a:schemeClr val="bg1"/>
              </a:solidFill>
            </a:rPr>
            <a:t>D</a:t>
          </a:r>
          <a:endParaRPr lang="en-US" sz="1200" dirty="0">
            <a:solidFill>
              <a:schemeClr val="bg1"/>
            </a:solidFill>
          </a:endParaRPr>
        </a:p>
      </dgm:t>
    </dgm:pt>
    <dgm:pt modelId="{71084BF2-ED02-FE44-A8A8-D184D3E8FCD8}" type="parTrans" cxnId="{70F57790-5B48-9447-8E32-708042AD1206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9A4FF749-A36E-4549-84CB-9F118F8B4968}" type="sibTrans" cxnId="{70F57790-5B48-9447-8E32-708042AD1206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DFCC9940-BA72-4448-8C12-D52A5A993519}" type="pres">
      <dgm:prSet presAssocID="{629DA77C-6353-3A48-80A1-47A8DF657AD1}" presName="Name0" presStyleCnt="0">
        <dgm:presLayoutVars>
          <dgm:dir/>
          <dgm:animLvl val="lvl"/>
          <dgm:resizeHandles val="exact"/>
        </dgm:presLayoutVars>
      </dgm:prSet>
      <dgm:spPr/>
    </dgm:pt>
    <dgm:pt modelId="{78F93AC2-CB0E-4946-A02D-C60D0521069E}" type="pres">
      <dgm:prSet presAssocID="{33A3923C-4783-3243-8AFC-9F65B0F13AD9}" presName="Name8" presStyleCnt="0"/>
      <dgm:spPr/>
    </dgm:pt>
    <dgm:pt modelId="{85923212-7B0E-1448-AA90-F64A0334A140}" type="pres">
      <dgm:prSet presAssocID="{33A3923C-4783-3243-8AFC-9F65B0F13AD9}" presName="level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995EFD-C25F-CD4A-AB11-E46400D9CFA9}" type="pres">
      <dgm:prSet presAssocID="{33A3923C-4783-3243-8AFC-9F65B0F13AD9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5CE3E6-3008-3949-96E1-E6263B38CBB4}" type="pres">
      <dgm:prSet presAssocID="{6588EA1D-7EF9-9547-B85A-7DC212FA6820}" presName="Name8" presStyleCnt="0"/>
      <dgm:spPr/>
    </dgm:pt>
    <dgm:pt modelId="{030317B0-778D-0D46-B0DF-9DAEECBAC3A4}" type="pres">
      <dgm:prSet presAssocID="{6588EA1D-7EF9-9547-B85A-7DC212FA6820}" presName="level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3A3720-FC8D-6F4F-BB2D-0ED218CD97AB}" type="pres">
      <dgm:prSet presAssocID="{6588EA1D-7EF9-9547-B85A-7DC212FA682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5DB716-26C1-9949-B5E7-9F50A6324B26}" type="pres">
      <dgm:prSet presAssocID="{3ECE3D16-045D-1649-B677-52D3CC622523}" presName="Name8" presStyleCnt="0"/>
      <dgm:spPr/>
    </dgm:pt>
    <dgm:pt modelId="{74368792-5F3A-8A45-B6DD-4623675BE83C}" type="pres">
      <dgm:prSet presAssocID="{3ECE3D16-045D-1649-B677-52D3CC622523}" presName="level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605F6A-A548-3C46-AA7F-1C9F956ECA5E}" type="pres">
      <dgm:prSet presAssocID="{3ECE3D16-045D-1649-B677-52D3CC62252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308910-ECB6-D746-A4ED-D622DEAB6E52}" type="pres">
      <dgm:prSet presAssocID="{F916D917-B2D6-454E-8F6F-CB9760AEE5AD}" presName="Name8" presStyleCnt="0"/>
      <dgm:spPr/>
    </dgm:pt>
    <dgm:pt modelId="{3E0E496B-F89A-2444-A096-0335E5ABBBCE}" type="pres">
      <dgm:prSet presAssocID="{F916D917-B2D6-454E-8F6F-CB9760AEE5AD}" presName="level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3D694C-FBE0-D947-B6CE-E44349E53E94}" type="pres">
      <dgm:prSet presAssocID="{F916D917-B2D6-454E-8F6F-CB9760AEE5A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5F4B597-8016-9640-B942-64C9C77D29C6}" srcId="{629DA77C-6353-3A48-80A1-47A8DF657AD1}" destId="{3ECE3D16-045D-1649-B677-52D3CC622523}" srcOrd="2" destOrd="0" parTransId="{5E9E6545-67B9-9443-939E-F1448E1613C0}" sibTransId="{598905B6-3F37-C641-8153-52BC109AD711}"/>
    <dgm:cxn modelId="{BE07A036-318F-4DB0-B28D-C12B209ECED4}" type="presOf" srcId="{629DA77C-6353-3A48-80A1-47A8DF657AD1}" destId="{DFCC9940-BA72-4448-8C12-D52A5A993519}" srcOrd="0" destOrd="0" presId="urn:microsoft.com/office/officeart/2005/8/layout/pyramid1"/>
    <dgm:cxn modelId="{9B21D77E-70EB-448A-9862-CFDCC6462C61}" type="presOf" srcId="{6588EA1D-7EF9-9547-B85A-7DC212FA6820}" destId="{030317B0-778D-0D46-B0DF-9DAEECBAC3A4}" srcOrd="0" destOrd="0" presId="urn:microsoft.com/office/officeart/2005/8/layout/pyramid1"/>
    <dgm:cxn modelId="{C357138C-8998-4CF7-B306-05630657439E}" type="presOf" srcId="{6588EA1D-7EF9-9547-B85A-7DC212FA6820}" destId="{333A3720-FC8D-6F4F-BB2D-0ED218CD97AB}" srcOrd="1" destOrd="0" presId="urn:microsoft.com/office/officeart/2005/8/layout/pyramid1"/>
    <dgm:cxn modelId="{32BE1F18-12A2-4EB7-B524-D177890235C6}" type="presOf" srcId="{33A3923C-4783-3243-8AFC-9F65B0F13AD9}" destId="{85923212-7B0E-1448-AA90-F64A0334A140}" srcOrd="0" destOrd="0" presId="urn:microsoft.com/office/officeart/2005/8/layout/pyramid1"/>
    <dgm:cxn modelId="{77688FC6-6EE1-4EDC-B9A1-5A79A2655FFB}" type="presOf" srcId="{33A3923C-4783-3243-8AFC-9F65B0F13AD9}" destId="{68995EFD-C25F-CD4A-AB11-E46400D9CFA9}" srcOrd="1" destOrd="0" presId="urn:microsoft.com/office/officeart/2005/8/layout/pyramid1"/>
    <dgm:cxn modelId="{CDDA8C26-661A-4E4F-8167-B58243AFDA5A}" srcId="{629DA77C-6353-3A48-80A1-47A8DF657AD1}" destId="{F916D917-B2D6-454E-8F6F-CB9760AEE5AD}" srcOrd="3" destOrd="0" parTransId="{6C4CE0E6-9650-764A-ACE6-0A22EBDE086E}" sibTransId="{1B26A5D9-87F9-624B-93F6-8712D502A406}"/>
    <dgm:cxn modelId="{1139EC68-745A-440E-902C-87ED8ECAEE12}" type="presOf" srcId="{3ECE3D16-045D-1649-B677-52D3CC622523}" destId="{74368792-5F3A-8A45-B6DD-4623675BE83C}" srcOrd="0" destOrd="0" presId="urn:microsoft.com/office/officeart/2005/8/layout/pyramid1"/>
    <dgm:cxn modelId="{76F2371E-347B-43EC-AAB7-9F7D051B1A92}" type="presOf" srcId="{3ECE3D16-045D-1649-B677-52D3CC622523}" destId="{93605F6A-A548-3C46-AA7F-1C9F956ECA5E}" srcOrd="1" destOrd="0" presId="urn:microsoft.com/office/officeart/2005/8/layout/pyramid1"/>
    <dgm:cxn modelId="{058E0DD8-0E3C-4670-9B4A-A1B9CAE4096B}" type="presOf" srcId="{F916D917-B2D6-454E-8F6F-CB9760AEE5AD}" destId="{3E0E496B-F89A-2444-A096-0335E5ABBBCE}" srcOrd="0" destOrd="0" presId="urn:microsoft.com/office/officeart/2005/8/layout/pyramid1"/>
    <dgm:cxn modelId="{70F57790-5B48-9447-8E32-708042AD1206}" srcId="{629DA77C-6353-3A48-80A1-47A8DF657AD1}" destId="{33A3923C-4783-3243-8AFC-9F65B0F13AD9}" srcOrd="0" destOrd="0" parTransId="{71084BF2-ED02-FE44-A8A8-D184D3E8FCD8}" sibTransId="{9A4FF749-A36E-4549-84CB-9F118F8B4968}"/>
    <dgm:cxn modelId="{CBD9BC0B-6BBE-2844-92BE-FE78EF7A5A95}" srcId="{629DA77C-6353-3A48-80A1-47A8DF657AD1}" destId="{6588EA1D-7EF9-9547-B85A-7DC212FA6820}" srcOrd="1" destOrd="0" parTransId="{FCC7AE07-4E7B-DD4D-B88D-A247B8F04C12}" sibTransId="{0C108AA9-34C5-164D-AAEC-FC674B004C44}"/>
    <dgm:cxn modelId="{0DACB7A6-C628-4980-B7E0-5ACA14D4DABA}" type="presOf" srcId="{F916D917-B2D6-454E-8F6F-CB9760AEE5AD}" destId="{193D694C-FBE0-D947-B6CE-E44349E53E94}" srcOrd="1" destOrd="0" presId="urn:microsoft.com/office/officeart/2005/8/layout/pyramid1"/>
    <dgm:cxn modelId="{93089702-E296-4B99-A20A-4D70530D053C}" type="presParOf" srcId="{DFCC9940-BA72-4448-8C12-D52A5A993519}" destId="{78F93AC2-CB0E-4946-A02D-C60D0521069E}" srcOrd="0" destOrd="0" presId="urn:microsoft.com/office/officeart/2005/8/layout/pyramid1"/>
    <dgm:cxn modelId="{DD1C69BC-8CCF-4B03-92A7-7FD44B37F9C9}" type="presParOf" srcId="{78F93AC2-CB0E-4946-A02D-C60D0521069E}" destId="{85923212-7B0E-1448-AA90-F64A0334A140}" srcOrd="0" destOrd="0" presId="urn:microsoft.com/office/officeart/2005/8/layout/pyramid1"/>
    <dgm:cxn modelId="{D6A5D09A-478F-4B1E-824A-E41B7E427228}" type="presParOf" srcId="{78F93AC2-CB0E-4946-A02D-C60D0521069E}" destId="{68995EFD-C25F-CD4A-AB11-E46400D9CFA9}" srcOrd="1" destOrd="0" presId="urn:microsoft.com/office/officeart/2005/8/layout/pyramid1"/>
    <dgm:cxn modelId="{19BC5E76-64D4-41CA-867D-8B30E4727779}" type="presParOf" srcId="{DFCC9940-BA72-4448-8C12-D52A5A993519}" destId="{4D5CE3E6-3008-3949-96E1-E6263B38CBB4}" srcOrd="1" destOrd="0" presId="urn:microsoft.com/office/officeart/2005/8/layout/pyramid1"/>
    <dgm:cxn modelId="{CF82630F-E1FE-4AD6-8B44-9CF5CAA4210B}" type="presParOf" srcId="{4D5CE3E6-3008-3949-96E1-E6263B38CBB4}" destId="{030317B0-778D-0D46-B0DF-9DAEECBAC3A4}" srcOrd="0" destOrd="0" presId="urn:microsoft.com/office/officeart/2005/8/layout/pyramid1"/>
    <dgm:cxn modelId="{F97BB796-AC1E-4DFA-A66C-7F11A0740283}" type="presParOf" srcId="{4D5CE3E6-3008-3949-96E1-E6263B38CBB4}" destId="{333A3720-FC8D-6F4F-BB2D-0ED218CD97AB}" srcOrd="1" destOrd="0" presId="urn:microsoft.com/office/officeart/2005/8/layout/pyramid1"/>
    <dgm:cxn modelId="{AB557FCC-369A-4579-890B-6C9D97F8CDC4}" type="presParOf" srcId="{DFCC9940-BA72-4448-8C12-D52A5A993519}" destId="{885DB716-26C1-9949-B5E7-9F50A6324B26}" srcOrd="2" destOrd="0" presId="urn:microsoft.com/office/officeart/2005/8/layout/pyramid1"/>
    <dgm:cxn modelId="{9774800B-8E5B-4C21-A825-13C159E618B2}" type="presParOf" srcId="{885DB716-26C1-9949-B5E7-9F50A6324B26}" destId="{74368792-5F3A-8A45-B6DD-4623675BE83C}" srcOrd="0" destOrd="0" presId="urn:microsoft.com/office/officeart/2005/8/layout/pyramid1"/>
    <dgm:cxn modelId="{41C6F360-4911-47AD-8EAB-B64ACD185008}" type="presParOf" srcId="{885DB716-26C1-9949-B5E7-9F50A6324B26}" destId="{93605F6A-A548-3C46-AA7F-1C9F956ECA5E}" srcOrd="1" destOrd="0" presId="urn:microsoft.com/office/officeart/2005/8/layout/pyramid1"/>
    <dgm:cxn modelId="{EE607248-6646-42A2-8EB6-083036EF2E6F}" type="presParOf" srcId="{DFCC9940-BA72-4448-8C12-D52A5A993519}" destId="{B4308910-ECB6-D746-A4ED-D622DEAB6E52}" srcOrd="3" destOrd="0" presId="urn:microsoft.com/office/officeart/2005/8/layout/pyramid1"/>
    <dgm:cxn modelId="{A32CA235-D131-4126-A529-CA083D2B543B}" type="presParOf" srcId="{B4308910-ECB6-D746-A4ED-D622DEAB6E52}" destId="{3E0E496B-F89A-2444-A096-0335E5ABBBCE}" srcOrd="0" destOrd="0" presId="urn:microsoft.com/office/officeart/2005/8/layout/pyramid1"/>
    <dgm:cxn modelId="{D48496D8-ACFC-495B-8AE0-E78E5852CFB4}" type="presParOf" srcId="{B4308910-ECB6-D746-A4ED-D622DEAB6E52}" destId="{193D694C-FBE0-D947-B6CE-E44349E53E94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872111E-8181-1E4F-A6A9-F471F3518283}" type="doc">
      <dgm:prSet loTypeId="urn:microsoft.com/office/officeart/2005/8/layout/process4" loCatId="process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D275FC0-3896-334D-9AC9-C1662C1C6D41}">
      <dgm:prSet phldrT="[Text]" custT="1"/>
      <dgm:spPr/>
      <dgm:t>
        <a:bodyPr/>
        <a:lstStyle/>
        <a:p>
          <a:r>
            <a:rPr lang="en-US" sz="3200" dirty="0" smtClean="0"/>
            <a:t>Strategic Frame</a:t>
          </a:r>
          <a:endParaRPr lang="en-US" sz="3200" dirty="0"/>
        </a:p>
      </dgm:t>
    </dgm:pt>
    <dgm:pt modelId="{2BFE5F2D-82D3-5445-A510-C58C44B7535A}" type="parTrans" cxnId="{E980188C-0059-3D4C-90A3-222B980E3973}">
      <dgm:prSet/>
      <dgm:spPr/>
      <dgm:t>
        <a:bodyPr/>
        <a:lstStyle/>
        <a:p>
          <a:endParaRPr lang="en-US"/>
        </a:p>
      </dgm:t>
    </dgm:pt>
    <dgm:pt modelId="{64778026-F056-F94D-8C1D-EAA69B22DA27}" type="sibTrans" cxnId="{E980188C-0059-3D4C-90A3-222B980E3973}">
      <dgm:prSet/>
      <dgm:spPr/>
      <dgm:t>
        <a:bodyPr/>
        <a:lstStyle/>
        <a:p>
          <a:endParaRPr lang="en-US"/>
        </a:p>
      </dgm:t>
    </dgm:pt>
    <dgm:pt modelId="{4DBB5205-2910-BF44-9277-1575A7BE1E60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3200" dirty="0" smtClean="0"/>
            <a:t>Goals &amp; Objectives</a:t>
          </a:r>
          <a:endParaRPr lang="en-US" sz="3200" dirty="0"/>
        </a:p>
      </dgm:t>
    </dgm:pt>
    <dgm:pt modelId="{159FD666-4177-D240-B407-177D4ABBAE82}" type="parTrans" cxnId="{B893B0F2-FB9B-9E4A-BD4B-9C0A015C5BE9}">
      <dgm:prSet/>
      <dgm:spPr/>
      <dgm:t>
        <a:bodyPr/>
        <a:lstStyle/>
        <a:p>
          <a:endParaRPr lang="en-US"/>
        </a:p>
      </dgm:t>
    </dgm:pt>
    <dgm:pt modelId="{2EC94D3C-DE67-9045-9AC2-47DD616080A0}" type="sibTrans" cxnId="{B893B0F2-FB9B-9E4A-BD4B-9C0A015C5BE9}">
      <dgm:prSet/>
      <dgm:spPr/>
      <dgm:t>
        <a:bodyPr/>
        <a:lstStyle/>
        <a:p>
          <a:endParaRPr lang="en-US"/>
        </a:p>
      </dgm:t>
    </dgm:pt>
    <dgm:pt modelId="{50BEBAF4-FC0C-1B44-9928-A1D2B41FDE5D}">
      <dgm:prSet phldrT="[Text]"/>
      <dgm:spPr/>
      <dgm:t>
        <a:bodyPr/>
        <a:lstStyle/>
        <a:p>
          <a:r>
            <a:rPr lang="en-US" dirty="0" smtClean="0"/>
            <a:t>Products, Services, Processes &amp; Projects, Resources, Tasks, Competencies, Feedbacks, </a:t>
          </a:r>
          <a:r>
            <a:rPr lang="en-US" dirty="0" err="1" smtClean="0"/>
            <a:t>Feedforwards</a:t>
          </a:r>
          <a:r>
            <a:rPr lang="en-US" dirty="0" smtClean="0"/>
            <a:t>, HR development, ... </a:t>
          </a:r>
          <a:endParaRPr lang="en-US" dirty="0"/>
        </a:p>
      </dgm:t>
    </dgm:pt>
    <dgm:pt modelId="{836D2F03-573D-A742-AABC-678A2BCF1E75}" type="parTrans" cxnId="{D80951C8-1FEC-A346-9C6C-E5625352A9E1}">
      <dgm:prSet/>
      <dgm:spPr/>
      <dgm:t>
        <a:bodyPr/>
        <a:lstStyle/>
        <a:p>
          <a:endParaRPr lang="en-US"/>
        </a:p>
      </dgm:t>
    </dgm:pt>
    <dgm:pt modelId="{3DDB36EB-527D-6B4F-811A-6DA68976BE4D}" type="sibTrans" cxnId="{D80951C8-1FEC-A346-9C6C-E5625352A9E1}">
      <dgm:prSet/>
      <dgm:spPr/>
      <dgm:t>
        <a:bodyPr/>
        <a:lstStyle/>
        <a:p>
          <a:endParaRPr lang="en-US"/>
        </a:p>
      </dgm:t>
    </dgm:pt>
    <dgm:pt modelId="{A5CE009D-EAB2-0E4A-8FB2-CB99A88D194B}" type="pres">
      <dgm:prSet presAssocID="{B872111E-8181-1E4F-A6A9-F471F351828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6F0DBC9-17B8-6547-AD5B-08245927D64B}" type="pres">
      <dgm:prSet presAssocID="{50BEBAF4-FC0C-1B44-9928-A1D2B41FDE5D}" presName="boxAndChildren" presStyleCnt="0"/>
      <dgm:spPr/>
    </dgm:pt>
    <dgm:pt modelId="{6A39AA3A-5EF4-F448-8517-AAFA494E614B}" type="pres">
      <dgm:prSet presAssocID="{50BEBAF4-FC0C-1B44-9928-A1D2B41FDE5D}" presName="parentTextBox" presStyleLbl="node1" presStyleIdx="0" presStyleCnt="3"/>
      <dgm:spPr/>
      <dgm:t>
        <a:bodyPr/>
        <a:lstStyle/>
        <a:p>
          <a:endParaRPr lang="en-US"/>
        </a:p>
      </dgm:t>
    </dgm:pt>
    <dgm:pt modelId="{7D910D40-B19C-3E4C-87D3-63C869C9EF87}" type="pres">
      <dgm:prSet presAssocID="{2EC94D3C-DE67-9045-9AC2-47DD616080A0}" presName="sp" presStyleCnt="0"/>
      <dgm:spPr/>
    </dgm:pt>
    <dgm:pt modelId="{2A453627-C382-8C4B-BBCC-47C126DE5C9B}" type="pres">
      <dgm:prSet presAssocID="{4DBB5205-2910-BF44-9277-1575A7BE1E60}" presName="arrowAndChildren" presStyleCnt="0"/>
      <dgm:spPr/>
    </dgm:pt>
    <dgm:pt modelId="{3E4F8D7C-7DED-9544-A426-330B6211343D}" type="pres">
      <dgm:prSet presAssocID="{4DBB5205-2910-BF44-9277-1575A7BE1E60}" presName="parentTextArrow" presStyleLbl="node1" presStyleIdx="1" presStyleCnt="3"/>
      <dgm:spPr/>
      <dgm:t>
        <a:bodyPr/>
        <a:lstStyle/>
        <a:p>
          <a:endParaRPr lang="en-US"/>
        </a:p>
      </dgm:t>
    </dgm:pt>
    <dgm:pt modelId="{28D1C680-1CBD-8E40-8A1C-6BECD26A8749}" type="pres">
      <dgm:prSet presAssocID="{64778026-F056-F94D-8C1D-EAA69B22DA27}" presName="sp" presStyleCnt="0"/>
      <dgm:spPr/>
    </dgm:pt>
    <dgm:pt modelId="{79652CF1-ED3D-B942-AE93-87318A3FAEEC}" type="pres">
      <dgm:prSet presAssocID="{CD275FC0-3896-334D-9AC9-C1662C1C6D41}" presName="arrowAndChildren" presStyleCnt="0"/>
      <dgm:spPr/>
    </dgm:pt>
    <dgm:pt modelId="{4B411D86-97F6-E949-BAC8-7C0B18164584}" type="pres">
      <dgm:prSet presAssocID="{CD275FC0-3896-334D-9AC9-C1662C1C6D41}" presName="parentTextArrow" presStyleLbl="node1" presStyleIdx="2" presStyleCnt="3"/>
      <dgm:spPr/>
      <dgm:t>
        <a:bodyPr/>
        <a:lstStyle/>
        <a:p>
          <a:endParaRPr lang="en-US"/>
        </a:p>
      </dgm:t>
    </dgm:pt>
  </dgm:ptLst>
  <dgm:cxnLst>
    <dgm:cxn modelId="{B46B9EAE-CD14-F841-8FB8-AF77F1175678}" type="presOf" srcId="{4DBB5205-2910-BF44-9277-1575A7BE1E60}" destId="{3E4F8D7C-7DED-9544-A426-330B6211343D}" srcOrd="0" destOrd="0" presId="urn:microsoft.com/office/officeart/2005/8/layout/process4"/>
    <dgm:cxn modelId="{B893B0F2-FB9B-9E4A-BD4B-9C0A015C5BE9}" srcId="{B872111E-8181-1E4F-A6A9-F471F3518283}" destId="{4DBB5205-2910-BF44-9277-1575A7BE1E60}" srcOrd="1" destOrd="0" parTransId="{159FD666-4177-D240-B407-177D4ABBAE82}" sibTransId="{2EC94D3C-DE67-9045-9AC2-47DD616080A0}"/>
    <dgm:cxn modelId="{D80951C8-1FEC-A346-9C6C-E5625352A9E1}" srcId="{B872111E-8181-1E4F-A6A9-F471F3518283}" destId="{50BEBAF4-FC0C-1B44-9928-A1D2B41FDE5D}" srcOrd="2" destOrd="0" parTransId="{836D2F03-573D-A742-AABC-678A2BCF1E75}" sibTransId="{3DDB36EB-527D-6B4F-811A-6DA68976BE4D}"/>
    <dgm:cxn modelId="{E980188C-0059-3D4C-90A3-222B980E3973}" srcId="{B872111E-8181-1E4F-A6A9-F471F3518283}" destId="{CD275FC0-3896-334D-9AC9-C1662C1C6D41}" srcOrd="0" destOrd="0" parTransId="{2BFE5F2D-82D3-5445-A510-C58C44B7535A}" sibTransId="{64778026-F056-F94D-8C1D-EAA69B22DA27}"/>
    <dgm:cxn modelId="{3E7E44EC-26DE-3745-866E-BABE6071D623}" type="presOf" srcId="{B872111E-8181-1E4F-A6A9-F471F3518283}" destId="{A5CE009D-EAB2-0E4A-8FB2-CB99A88D194B}" srcOrd="0" destOrd="0" presId="urn:microsoft.com/office/officeart/2005/8/layout/process4"/>
    <dgm:cxn modelId="{B22967A2-ED11-C541-B1F1-5B4C1D1EE363}" type="presOf" srcId="{50BEBAF4-FC0C-1B44-9928-A1D2B41FDE5D}" destId="{6A39AA3A-5EF4-F448-8517-AAFA494E614B}" srcOrd="0" destOrd="0" presId="urn:microsoft.com/office/officeart/2005/8/layout/process4"/>
    <dgm:cxn modelId="{66516B7A-3019-214D-BFC9-5773189C58A4}" type="presOf" srcId="{CD275FC0-3896-334D-9AC9-C1662C1C6D41}" destId="{4B411D86-97F6-E949-BAC8-7C0B18164584}" srcOrd="0" destOrd="0" presId="urn:microsoft.com/office/officeart/2005/8/layout/process4"/>
    <dgm:cxn modelId="{24D6E4E7-59CC-BA46-A910-F5F934FB3FEA}" type="presParOf" srcId="{A5CE009D-EAB2-0E4A-8FB2-CB99A88D194B}" destId="{46F0DBC9-17B8-6547-AD5B-08245927D64B}" srcOrd="0" destOrd="0" presId="urn:microsoft.com/office/officeart/2005/8/layout/process4"/>
    <dgm:cxn modelId="{05DDBF8A-67B9-264F-921D-521AF11173E3}" type="presParOf" srcId="{46F0DBC9-17B8-6547-AD5B-08245927D64B}" destId="{6A39AA3A-5EF4-F448-8517-AAFA494E614B}" srcOrd="0" destOrd="0" presId="urn:microsoft.com/office/officeart/2005/8/layout/process4"/>
    <dgm:cxn modelId="{A34406B7-98BC-7346-821B-824CAFD2AAEE}" type="presParOf" srcId="{A5CE009D-EAB2-0E4A-8FB2-CB99A88D194B}" destId="{7D910D40-B19C-3E4C-87D3-63C869C9EF87}" srcOrd="1" destOrd="0" presId="urn:microsoft.com/office/officeart/2005/8/layout/process4"/>
    <dgm:cxn modelId="{E85CCF32-33A5-3249-AE6C-8B691574B77A}" type="presParOf" srcId="{A5CE009D-EAB2-0E4A-8FB2-CB99A88D194B}" destId="{2A453627-C382-8C4B-BBCC-47C126DE5C9B}" srcOrd="2" destOrd="0" presId="urn:microsoft.com/office/officeart/2005/8/layout/process4"/>
    <dgm:cxn modelId="{C84256D7-3D2B-5E49-A9A3-BC31CDB73327}" type="presParOf" srcId="{2A453627-C382-8C4B-BBCC-47C126DE5C9B}" destId="{3E4F8D7C-7DED-9544-A426-330B6211343D}" srcOrd="0" destOrd="0" presId="urn:microsoft.com/office/officeart/2005/8/layout/process4"/>
    <dgm:cxn modelId="{F09366B9-6E6B-844E-969A-39090D1F6E08}" type="presParOf" srcId="{A5CE009D-EAB2-0E4A-8FB2-CB99A88D194B}" destId="{28D1C680-1CBD-8E40-8A1C-6BECD26A8749}" srcOrd="3" destOrd="0" presId="urn:microsoft.com/office/officeart/2005/8/layout/process4"/>
    <dgm:cxn modelId="{26505628-7284-D746-B1DC-93613AC8EBE8}" type="presParOf" srcId="{A5CE009D-EAB2-0E4A-8FB2-CB99A88D194B}" destId="{79652CF1-ED3D-B942-AE93-87318A3FAEEC}" srcOrd="4" destOrd="0" presId="urn:microsoft.com/office/officeart/2005/8/layout/process4"/>
    <dgm:cxn modelId="{2CF6517D-111D-A140-B774-84AD7FB800E5}" type="presParOf" srcId="{79652CF1-ED3D-B942-AE93-87318A3FAEEC}" destId="{4B411D86-97F6-E949-BAC8-7C0B18164584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629DA77C-6353-3A48-80A1-47A8DF657AD1}" type="doc">
      <dgm:prSet loTypeId="urn:microsoft.com/office/officeart/2005/8/layout/pyramid1" loCatId="pyramid" qsTypeId="urn:microsoft.com/office/officeart/2005/8/quickstyle/3D1" qsCatId="3D" csTypeId="urn:microsoft.com/office/officeart/2005/8/colors/accent1_2" csCatId="accent1" phldr="1"/>
      <dgm:spPr/>
    </dgm:pt>
    <dgm:pt modelId="{6588EA1D-7EF9-9547-B85A-7DC212FA6820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 smtClean="0">
              <a:solidFill>
                <a:schemeClr val="bg1"/>
              </a:solidFill>
            </a:rPr>
            <a:t>STABILITY</a:t>
          </a:r>
          <a:endParaRPr lang="en-US" sz="1200" dirty="0">
            <a:solidFill>
              <a:schemeClr val="bg1"/>
            </a:solidFill>
          </a:endParaRPr>
        </a:p>
      </dgm:t>
    </dgm:pt>
    <dgm:pt modelId="{FCC7AE07-4E7B-DD4D-B88D-A247B8F04C12}" type="parTrans" cxnId="{CBD9BC0B-6BBE-2844-92BE-FE78EF7A5A95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0C108AA9-34C5-164D-AAEC-FC674B004C44}" type="sibTrans" cxnId="{CBD9BC0B-6BBE-2844-92BE-FE78EF7A5A95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3ECE3D16-045D-1649-B677-52D3CC622523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 smtClean="0">
              <a:solidFill>
                <a:schemeClr val="bg1"/>
              </a:solidFill>
            </a:rPr>
            <a:t>EFFECTIVITY</a:t>
          </a:r>
          <a:endParaRPr lang="en-US" sz="1200" dirty="0">
            <a:solidFill>
              <a:schemeClr val="bg1"/>
            </a:solidFill>
          </a:endParaRPr>
        </a:p>
      </dgm:t>
    </dgm:pt>
    <dgm:pt modelId="{5E9E6545-67B9-9443-939E-F1448E1613C0}" type="parTrans" cxnId="{95F4B597-8016-9640-B942-64C9C77D29C6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598905B6-3F37-C641-8153-52BC109AD711}" type="sibTrans" cxnId="{95F4B597-8016-9640-B942-64C9C77D29C6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F916D917-B2D6-454E-8F6F-CB9760AEE5AD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 smtClean="0">
              <a:solidFill>
                <a:schemeClr val="bg1"/>
              </a:solidFill>
            </a:rPr>
            <a:t>USEFULNESS</a:t>
          </a:r>
          <a:endParaRPr lang="en-US" sz="1200" dirty="0">
            <a:solidFill>
              <a:schemeClr val="bg1"/>
            </a:solidFill>
          </a:endParaRPr>
        </a:p>
      </dgm:t>
    </dgm:pt>
    <dgm:pt modelId="{6C4CE0E6-9650-764A-ACE6-0A22EBDE086E}" type="parTrans" cxnId="{CDDA8C26-661A-4E4F-8167-B58243AFDA5A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1B26A5D9-87F9-624B-93F6-8712D502A406}" type="sibTrans" cxnId="{CDDA8C26-661A-4E4F-8167-B58243AFDA5A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33A3923C-4783-3243-8AFC-9F65B0F13AD9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 smtClean="0">
              <a:solidFill>
                <a:schemeClr val="bg1"/>
              </a:solidFill>
            </a:rPr>
            <a:t>D</a:t>
          </a:r>
          <a:endParaRPr lang="en-US" sz="1200" dirty="0">
            <a:solidFill>
              <a:schemeClr val="bg1"/>
            </a:solidFill>
          </a:endParaRPr>
        </a:p>
      </dgm:t>
    </dgm:pt>
    <dgm:pt modelId="{71084BF2-ED02-FE44-A8A8-D184D3E8FCD8}" type="parTrans" cxnId="{70F57790-5B48-9447-8E32-708042AD1206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9A4FF749-A36E-4549-84CB-9F118F8B4968}" type="sibTrans" cxnId="{70F57790-5B48-9447-8E32-708042AD1206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DFCC9940-BA72-4448-8C12-D52A5A993519}" type="pres">
      <dgm:prSet presAssocID="{629DA77C-6353-3A48-80A1-47A8DF657AD1}" presName="Name0" presStyleCnt="0">
        <dgm:presLayoutVars>
          <dgm:dir/>
          <dgm:animLvl val="lvl"/>
          <dgm:resizeHandles val="exact"/>
        </dgm:presLayoutVars>
      </dgm:prSet>
      <dgm:spPr/>
    </dgm:pt>
    <dgm:pt modelId="{78F93AC2-CB0E-4946-A02D-C60D0521069E}" type="pres">
      <dgm:prSet presAssocID="{33A3923C-4783-3243-8AFC-9F65B0F13AD9}" presName="Name8" presStyleCnt="0"/>
      <dgm:spPr/>
    </dgm:pt>
    <dgm:pt modelId="{85923212-7B0E-1448-AA90-F64A0334A140}" type="pres">
      <dgm:prSet presAssocID="{33A3923C-4783-3243-8AFC-9F65B0F13AD9}" presName="level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995EFD-C25F-CD4A-AB11-E46400D9CFA9}" type="pres">
      <dgm:prSet presAssocID="{33A3923C-4783-3243-8AFC-9F65B0F13AD9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5CE3E6-3008-3949-96E1-E6263B38CBB4}" type="pres">
      <dgm:prSet presAssocID="{6588EA1D-7EF9-9547-B85A-7DC212FA6820}" presName="Name8" presStyleCnt="0"/>
      <dgm:spPr/>
    </dgm:pt>
    <dgm:pt modelId="{030317B0-778D-0D46-B0DF-9DAEECBAC3A4}" type="pres">
      <dgm:prSet presAssocID="{6588EA1D-7EF9-9547-B85A-7DC212FA6820}" presName="level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3A3720-FC8D-6F4F-BB2D-0ED218CD97AB}" type="pres">
      <dgm:prSet presAssocID="{6588EA1D-7EF9-9547-B85A-7DC212FA682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5DB716-26C1-9949-B5E7-9F50A6324B26}" type="pres">
      <dgm:prSet presAssocID="{3ECE3D16-045D-1649-B677-52D3CC622523}" presName="Name8" presStyleCnt="0"/>
      <dgm:spPr/>
    </dgm:pt>
    <dgm:pt modelId="{74368792-5F3A-8A45-B6DD-4623675BE83C}" type="pres">
      <dgm:prSet presAssocID="{3ECE3D16-045D-1649-B677-52D3CC622523}" presName="level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605F6A-A548-3C46-AA7F-1C9F956ECA5E}" type="pres">
      <dgm:prSet presAssocID="{3ECE3D16-045D-1649-B677-52D3CC62252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308910-ECB6-D746-A4ED-D622DEAB6E52}" type="pres">
      <dgm:prSet presAssocID="{F916D917-B2D6-454E-8F6F-CB9760AEE5AD}" presName="Name8" presStyleCnt="0"/>
      <dgm:spPr/>
    </dgm:pt>
    <dgm:pt modelId="{3E0E496B-F89A-2444-A096-0335E5ABBBCE}" type="pres">
      <dgm:prSet presAssocID="{F916D917-B2D6-454E-8F6F-CB9760AEE5AD}" presName="level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3D694C-FBE0-D947-B6CE-E44349E53E94}" type="pres">
      <dgm:prSet presAssocID="{F916D917-B2D6-454E-8F6F-CB9760AEE5A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5F4B597-8016-9640-B942-64C9C77D29C6}" srcId="{629DA77C-6353-3A48-80A1-47A8DF657AD1}" destId="{3ECE3D16-045D-1649-B677-52D3CC622523}" srcOrd="2" destOrd="0" parTransId="{5E9E6545-67B9-9443-939E-F1448E1613C0}" sibTransId="{598905B6-3F37-C641-8153-52BC109AD711}"/>
    <dgm:cxn modelId="{91A4ADFB-55F2-4AD6-A819-13978F75DA81}" type="presOf" srcId="{3ECE3D16-045D-1649-B677-52D3CC622523}" destId="{74368792-5F3A-8A45-B6DD-4623675BE83C}" srcOrd="0" destOrd="0" presId="urn:microsoft.com/office/officeart/2005/8/layout/pyramid1"/>
    <dgm:cxn modelId="{C3F823A9-29AF-4A04-AC5C-B0F79864C66C}" type="presOf" srcId="{33A3923C-4783-3243-8AFC-9F65B0F13AD9}" destId="{85923212-7B0E-1448-AA90-F64A0334A140}" srcOrd="0" destOrd="0" presId="urn:microsoft.com/office/officeart/2005/8/layout/pyramid1"/>
    <dgm:cxn modelId="{EEE7182D-0A32-4FEC-869F-C34F51232584}" type="presOf" srcId="{F916D917-B2D6-454E-8F6F-CB9760AEE5AD}" destId="{3E0E496B-F89A-2444-A096-0335E5ABBBCE}" srcOrd="0" destOrd="0" presId="urn:microsoft.com/office/officeart/2005/8/layout/pyramid1"/>
    <dgm:cxn modelId="{4F955B13-0FDC-43A9-9E45-47C968F0BAF9}" type="presOf" srcId="{6588EA1D-7EF9-9547-B85A-7DC212FA6820}" destId="{030317B0-778D-0D46-B0DF-9DAEECBAC3A4}" srcOrd="0" destOrd="0" presId="urn:microsoft.com/office/officeart/2005/8/layout/pyramid1"/>
    <dgm:cxn modelId="{3D5E504C-7D9C-44AC-818F-CE79A340B461}" type="presOf" srcId="{33A3923C-4783-3243-8AFC-9F65B0F13AD9}" destId="{68995EFD-C25F-CD4A-AB11-E46400D9CFA9}" srcOrd="1" destOrd="0" presId="urn:microsoft.com/office/officeart/2005/8/layout/pyramid1"/>
    <dgm:cxn modelId="{CDDA8C26-661A-4E4F-8167-B58243AFDA5A}" srcId="{629DA77C-6353-3A48-80A1-47A8DF657AD1}" destId="{F916D917-B2D6-454E-8F6F-CB9760AEE5AD}" srcOrd="3" destOrd="0" parTransId="{6C4CE0E6-9650-764A-ACE6-0A22EBDE086E}" sibTransId="{1B26A5D9-87F9-624B-93F6-8712D502A406}"/>
    <dgm:cxn modelId="{0F6E5888-21D2-466C-8A37-8209B854CA98}" type="presOf" srcId="{629DA77C-6353-3A48-80A1-47A8DF657AD1}" destId="{DFCC9940-BA72-4448-8C12-D52A5A993519}" srcOrd="0" destOrd="0" presId="urn:microsoft.com/office/officeart/2005/8/layout/pyramid1"/>
    <dgm:cxn modelId="{566AC14E-F4F4-4665-910C-A200F3BF8AB8}" type="presOf" srcId="{6588EA1D-7EF9-9547-B85A-7DC212FA6820}" destId="{333A3720-FC8D-6F4F-BB2D-0ED218CD97AB}" srcOrd="1" destOrd="0" presId="urn:microsoft.com/office/officeart/2005/8/layout/pyramid1"/>
    <dgm:cxn modelId="{C9B593DB-8096-4D77-A98B-295CCD150E74}" type="presOf" srcId="{F916D917-B2D6-454E-8F6F-CB9760AEE5AD}" destId="{193D694C-FBE0-D947-B6CE-E44349E53E94}" srcOrd="1" destOrd="0" presId="urn:microsoft.com/office/officeart/2005/8/layout/pyramid1"/>
    <dgm:cxn modelId="{70F57790-5B48-9447-8E32-708042AD1206}" srcId="{629DA77C-6353-3A48-80A1-47A8DF657AD1}" destId="{33A3923C-4783-3243-8AFC-9F65B0F13AD9}" srcOrd="0" destOrd="0" parTransId="{71084BF2-ED02-FE44-A8A8-D184D3E8FCD8}" sibTransId="{9A4FF749-A36E-4549-84CB-9F118F8B4968}"/>
    <dgm:cxn modelId="{4F0AFDE6-D7F4-4405-83CA-BCEC5B43CF1B}" type="presOf" srcId="{3ECE3D16-045D-1649-B677-52D3CC622523}" destId="{93605F6A-A548-3C46-AA7F-1C9F956ECA5E}" srcOrd="1" destOrd="0" presId="urn:microsoft.com/office/officeart/2005/8/layout/pyramid1"/>
    <dgm:cxn modelId="{CBD9BC0B-6BBE-2844-92BE-FE78EF7A5A95}" srcId="{629DA77C-6353-3A48-80A1-47A8DF657AD1}" destId="{6588EA1D-7EF9-9547-B85A-7DC212FA6820}" srcOrd="1" destOrd="0" parTransId="{FCC7AE07-4E7B-DD4D-B88D-A247B8F04C12}" sibTransId="{0C108AA9-34C5-164D-AAEC-FC674B004C44}"/>
    <dgm:cxn modelId="{C93F8669-49DD-437D-8911-BEAEA625D8B4}" type="presParOf" srcId="{DFCC9940-BA72-4448-8C12-D52A5A993519}" destId="{78F93AC2-CB0E-4946-A02D-C60D0521069E}" srcOrd="0" destOrd="0" presId="urn:microsoft.com/office/officeart/2005/8/layout/pyramid1"/>
    <dgm:cxn modelId="{864382C7-7C1A-487E-BF7F-923862E7AE66}" type="presParOf" srcId="{78F93AC2-CB0E-4946-A02D-C60D0521069E}" destId="{85923212-7B0E-1448-AA90-F64A0334A140}" srcOrd="0" destOrd="0" presId="urn:microsoft.com/office/officeart/2005/8/layout/pyramid1"/>
    <dgm:cxn modelId="{F206C592-9110-4DB2-99FA-9EAC6AFD05AB}" type="presParOf" srcId="{78F93AC2-CB0E-4946-A02D-C60D0521069E}" destId="{68995EFD-C25F-CD4A-AB11-E46400D9CFA9}" srcOrd="1" destOrd="0" presId="urn:microsoft.com/office/officeart/2005/8/layout/pyramid1"/>
    <dgm:cxn modelId="{13D29B87-32B9-428A-8E5E-E74B32BF40C9}" type="presParOf" srcId="{DFCC9940-BA72-4448-8C12-D52A5A993519}" destId="{4D5CE3E6-3008-3949-96E1-E6263B38CBB4}" srcOrd="1" destOrd="0" presId="urn:microsoft.com/office/officeart/2005/8/layout/pyramid1"/>
    <dgm:cxn modelId="{21405883-F53A-401E-BE41-F30A0FAAD84E}" type="presParOf" srcId="{4D5CE3E6-3008-3949-96E1-E6263B38CBB4}" destId="{030317B0-778D-0D46-B0DF-9DAEECBAC3A4}" srcOrd="0" destOrd="0" presId="urn:microsoft.com/office/officeart/2005/8/layout/pyramid1"/>
    <dgm:cxn modelId="{F72D6ABE-5360-4092-A715-DC50AF175087}" type="presParOf" srcId="{4D5CE3E6-3008-3949-96E1-E6263B38CBB4}" destId="{333A3720-FC8D-6F4F-BB2D-0ED218CD97AB}" srcOrd="1" destOrd="0" presId="urn:microsoft.com/office/officeart/2005/8/layout/pyramid1"/>
    <dgm:cxn modelId="{6FCF4FE0-ECCC-4CC9-8301-39D4EF79F9E4}" type="presParOf" srcId="{DFCC9940-BA72-4448-8C12-D52A5A993519}" destId="{885DB716-26C1-9949-B5E7-9F50A6324B26}" srcOrd="2" destOrd="0" presId="urn:microsoft.com/office/officeart/2005/8/layout/pyramid1"/>
    <dgm:cxn modelId="{0B16D5A0-64E3-4A9F-BC46-B47E9B6B0F0A}" type="presParOf" srcId="{885DB716-26C1-9949-B5E7-9F50A6324B26}" destId="{74368792-5F3A-8A45-B6DD-4623675BE83C}" srcOrd="0" destOrd="0" presId="urn:microsoft.com/office/officeart/2005/8/layout/pyramid1"/>
    <dgm:cxn modelId="{1040381B-F33F-4287-9DB3-4D8443EA4F08}" type="presParOf" srcId="{885DB716-26C1-9949-B5E7-9F50A6324B26}" destId="{93605F6A-A548-3C46-AA7F-1C9F956ECA5E}" srcOrd="1" destOrd="0" presId="urn:microsoft.com/office/officeart/2005/8/layout/pyramid1"/>
    <dgm:cxn modelId="{15685C3F-E1EC-4A39-ABB2-2F0E1B5AB61B}" type="presParOf" srcId="{DFCC9940-BA72-4448-8C12-D52A5A993519}" destId="{B4308910-ECB6-D746-A4ED-D622DEAB6E52}" srcOrd="3" destOrd="0" presId="urn:microsoft.com/office/officeart/2005/8/layout/pyramid1"/>
    <dgm:cxn modelId="{B471268A-29F5-4BD2-A322-8DDCDA886AA0}" type="presParOf" srcId="{B4308910-ECB6-D746-A4ED-D622DEAB6E52}" destId="{3E0E496B-F89A-2444-A096-0335E5ABBBCE}" srcOrd="0" destOrd="0" presId="urn:microsoft.com/office/officeart/2005/8/layout/pyramid1"/>
    <dgm:cxn modelId="{85307E5B-D544-42D4-92DC-FF04734EE976}" type="presParOf" srcId="{B4308910-ECB6-D746-A4ED-D622DEAB6E52}" destId="{193D694C-FBE0-D947-B6CE-E44349E53E94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95098161-E637-7049-BA60-C0AB4DAF5E9F}" type="doc">
      <dgm:prSet loTypeId="urn:microsoft.com/office/officeart/2005/8/layout/pyramid1" loCatId="pyramid" qsTypeId="urn:microsoft.com/office/officeart/2005/8/quickstyle/simple4" qsCatId="simple" csTypeId="urn:microsoft.com/office/officeart/2005/8/colors/accent1_2" csCatId="accent1" phldr="1"/>
      <dgm:spPr/>
    </dgm:pt>
    <dgm:pt modelId="{00644C28-B8FC-6B4A-8563-C5AA90710ABC}">
      <dgm:prSet phldrT="[Text]" custT="1"/>
      <dgm:spPr/>
      <dgm:t>
        <a:bodyPr/>
        <a:lstStyle/>
        <a:p>
          <a:r>
            <a:rPr lang="en-US" sz="1200" dirty="0" smtClean="0"/>
            <a:t>I</a:t>
          </a:r>
          <a:endParaRPr lang="en-US" sz="1200" dirty="0"/>
        </a:p>
      </dgm:t>
    </dgm:pt>
    <dgm:pt modelId="{3EBB1AA0-515B-1F43-A773-A97FDD632ED3}" type="parTrans" cxnId="{B5AB9C22-0CFD-5F4E-9CFC-0ACE6ED3C5BD}">
      <dgm:prSet/>
      <dgm:spPr/>
      <dgm:t>
        <a:bodyPr/>
        <a:lstStyle/>
        <a:p>
          <a:endParaRPr lang="en-US" sz="1800"/>
        </a:p>
      </dgm:t>
    </dgm:pt>
    <dgm:pt modelId="{20E70B2F-3A73-BC48-976C-25E50B0A6FFC}" type="sibTrans" cxnId="{B5AB9C22-0CFD-5F4E-9CFC-0ACE6ED3C5BD}">
      <dgm:prSet/>
      <dgm:spPr/>
      <dgm:t>
        <a:bodyPr/>
        <a:lstStyle/>
        <a:p>
          <a:endParaRPr lang="en-US" sz="1800"/>
        </a:p>
      </dgm:t>
    </dgm:pt>
    <dgm:pt modelId="{2E86806D-71DD-CA4D-A2DE-1859FAFC7FDB}">
      <dgm:prSet phldrT="[Text]" custT="1"/>
      <dgm:spPr/>
      <dgm:t>
        <a:bodyPr tIns="0" bIns="0"/>
        <a:lstStyle/>
        <a:p>
          <a:r>
            <a:rPr lang="en-US" sz="1200" dirty="0" smtClean="0"/>
            <a:t>S</a:t>
          </a:r>
          <a:endParaRPr lang="en-US" sz="1200" dirty="0"/>
        </a:p>
      </dgm:t>
    </dgm:pt>
    <dgm:pt modelId="{3CDC6E48-0646-AD48-A4BB-0D1092F8C3BE}" type="parTrans" cxnId="{E19C9EC3-079D-1A44-8C22-0C9F073B1095}">
      <dgm:prSet/>
      <dgm:spPr/>
      <dgm:t>
        <a:bodyPr/>
        <a:lstStyle/>
        <a:p>
          <a:endParaRPr lang="en-US" sz="1800"/>
        </a:p>
      </dgm:t>
    </dgm:pt>
    <dgm:pt modelId="{A8223546-19EC-9E49-AD72-1F2DE73286D3}" type="sibTrans" cxnId="{E19C9EC3-079D-1A44-8C22-0C9F073B1095}">
      <dgm:prSet/>
      <dgm:spPr/>
      <dgm:t>
        <a:bodyPr/>
        <a:lstStyle/>
        <a:p>
          <a:endParaRPr lang="en-US" sz="1800"/>
        </a:p>
      </dgm:t>
    </dgm:pt>
    <dgm:pt modelId="{E8752FC1-491D-B24F-878E-7B27A0993F36}">
      <dgm:prSet phldrT="[Text]" custT="1"/>
      <dgm:spPr/>
      <dgm:t>
        <a:bodyPr/>
        <a:lstStyle/>
        <a:p>
          <a:r>
            <a:rPr lang="en-US" sz="1200" dirty="0" smtClean="0"/>
            <a:t>H</a:t>
          </a:r>
          <a:endParaRPr lang="en-US" sz="1200" dirty="0"/>
        </a:p>
      </dgm:t>
    </dgm:pt>
    <dgm:pt modelId="{B67F942F-7038-FA4F-8E74-DC8769FF754D}" type="parTrans" cxnId="{2AF8B2E8-A6CB-0943-8BF0-733F9622F638}">
      <dgm:prSet/>
      <dgm:spPr/>
      <dgm:t>
        <a:bodyPr/>
        <a:lstStyle/>
        <a:p>
          <a:endParaRPr lang="en-US" sz="1800"/>
        </a:p>
      </dgm:t>
    </dgm:pt>
    <dgm:pt modelId="{E40B4A82-B760-8B4A-BDF4-7B6B3CDB9912}" type="sibTrans" cxnId="{2AF8B2E8-A6CB-0943-8BF0-733F9622F638}">
      <dgm:prSet/>
      <dgm:spPr/>
      <dgm:t>
        <a:bodyPr/>
        <a:lstStyle/>
        <a:p>
          <a:endParaRPr lang="en-US" sz="1800"/>
        </a:p>
      </dgm:t>
    </dgm:pt>
    <dgm:pt modelId="{DA5B7626-EE35-C640-B44B-6160753CA89B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 smtClean="0"/>
            <a:t>M</a:t>
          </a:r>
          <a:endParaRPr lang="en-US" sz="1200" dirty="0"/>
        </a:p>
      </dgm:t>
    </dgm:pt>
    <dgm:pt modelId="{781BEF34-1071-3246-8137-8CC5F3904E5B}" type="parTrans" cxnId="{8059A679-DD42-804B-ABE6-A0575D216131}">
      <dgm:prSet/>
      <dgm:spPr/>
      <dgm:t>
        <a:bodyPr/>
        <a:lstStyle/>
        <a:p>
          <a:endParaRPr lang="en-US" sz="1800"/>
        </a:p>
      </dgm:t>
    </dgm:pt>
    <dgm:pt modelId="{254449DA-7B96-8843-BDEB-D22B3A50D950}" type="sibTrans" cxnId="{8059A679-DD42-804B-ABE6-A0575D216131}">
      <dgm:prSet/>
      <dgm:spPr/>
      <dgm:t>
        <a:bodyPr/>
        <a:lstStyle/>
        <a:p>
          <a:endParaRPr lang="en-US" sz="1800"/>
        </a:p>
      </dgm:t>
    </dgm:pt>
    <dgm:pt modelId="{BC5BF151-6F10-8549-8F0E-B93F8721AFF4}">
      <dgm:prSet phldrT="[Text]" custT="1"/>
      <dgm:spPr/>
      <dgm:t>
        <a:bodyPr/>
        <a:lstStyle/>
        <a:p>
          <a:r>
            <a:rPr lang="en-US" sz="1200" dirty="0" smtClean="0"/>
            <a:t>O</a:t>
          </a:r>
          <a:endParaRPr lang="en-US" sz="1200" dirty="0"/>
        </a:p>
      </dgm:t>
    </dgm:pt>
    <dgm:pt modelId="{3083AF45-3AFC-3F48-AB33-6934C747FDDB}" type="parTrans" cxnId="{26CACD5F-0C0B-6742-9314-4216AE254BF0}">
      <dgm:prSet/>
      <dgm:spPr/>
      <dgm:t>
        <a:bodyPr/>
        <a:lstStyle/>
        <a:p>
          <a:endParaRPr lang="en-US" sz="1800"/>
        </a:p>
      </dgm:t>
    </dgm:pt>
    <dgm:pt modelId="{5C0D5A27-CFE2-6146-9BAA-9B532AE0D0D0}" type="sibTrans" cxnId="{26CACD5F-0C0B-6742-9314-4216AE254BF0}">
      <dgm:prSet/>
      <dgm:spPr/>
      <dgm:t>
        <a:bodyPr/>
        <a:lstStyle/>
        <a:p>
          <a:endParaRPr lang="en-US" sz="1800"/>
        </a:p>
      </dgm:t>
    </dgm:pt>
    <dgm:pt modelId="{7B5694F9-8EEE-CD45-BBEF-0B9EB738EDF4}">
      <dgm:prSet phldrT="[Text]" custT="1"/>
      <dgm:spPr/>
      <dgm:t>
        <a:bodyPr/>
        <a:lstStyle/>
        <a:p>
          <a:r>
            <a:rPr lang="en-US" sz="1200" dirty="0" smtClean="0"/>
            <a:t>D</a:t>
          </a:r>
          <a:endParaRPr lang="en-US" sz="1200" dirty="0"/>
        </a:p>
      </dgm:t>
    </dgm:pt>
    <dgm:pt modelId="{3F5C3F47-8F0D-C744-99AA-0268C9FB4400}" type="parTrans" cxnId="{9DEBCFF6-7E22-0C48-8089-B1678CDDDB6C}">
      <dgm:prSet/>
      <dgm:spPr/>
      <dgm:t>
        <a:bodyPr/>
        <a:lstStyle/>
        <a:p>
          <a:endParaRPr lang="en-US" sz="1800"/>
        </a:p>
      </dgm:t>
    </dgm:pt>
    <dgm:pt modelId="{EC67B5EA-FC3C-EA49-85A9-38372C5B11D7}" type="sibTrans" cxnId="{9DEBCFF6-7E22-0C48-8089-B1678CDDDB6C}">
      <dgm:prSet/>
      <dgm:spPr/>
      <dgm:t>
        <a:bodyPr/>
        <a:lstStyle/>
        <a:p>
          <a:endParaRPr lang="en-US" sz="1800"/>
        </a:p>
      </dgm:t>
    </dgm:pt>
    <dgm:pt modelId="{77FFA999-8B80-B141-B319-2DC5121D3529}" type="pres">
      <dgm:prSet presAssocID="{95098161-E637-7049-BA60-C0AB4DAF5E9F}" presName="Name0" presStyleCnt="0">
        <dgm:presLayoutVars>
          <dgm:dir/>
          <dgm:animLvl val="lvl"/>
          <dgm:resizeHandles val="exact"/>
        </dgm:presLayoutVars>
      </dgm:prSet>
      <dgm:spPr/>
    </dgm:pt>
    <dgm:pt modelId="{1A5506AD-A243-2D41-8F70-DCD5EB38DA18}" type="pres">
      <dgm:prSet presAssocID="{00644C28-B8FC-6B4A-8563-C5AA90710ABC}" presName="Name8" presStyleCnt="0"/>
      <dgm:spPr/>
    </dgm:pt>
    <dgm:pt modelId="{6C4823E3-61B0-3B4D-AE75-C2F669A0B1E8}" type="pres">
      <dgm:prSet presAssocID="{00644C28-B8FC-6B4A-8563-C5AA90710ABC}" presName="level" presStyleLbl="node1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2A1913-E03B-0A4C-8983-14D8E6854B04}" type="pres">
      <dgm:prSet presAssocID="{00644C28-B8FC-6B4A-8563-C5AA90710ABC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D3D58B-540D-0B4D-A698-58C2B0292091}" type="pres">
      <dgm:prSet presAssocID="{2E86806D-71DD-CA4D-A2DE-1859FAFC7FDB}" presName="Name8" presStyleCnt="0"/>
      <dgm:spPr/>
    </dgm:pt>
    <dgm:pt modelId="{F5C47C7C-F22E-5745-9FF3-8E8113C17EE8}" type="pres">
      <dgm:prSet presAssocID="{2E86806D-71DD-CA4D-A2DE-1859FAFC7FDB}" presName="level" presStyleLbl="node1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1F034A-26A6-5C42-9AA1-EE3AF3C79E8E}" type="pres">
      <dgm:prSet presAssocID="{2E86806D-71DD-CA4D-A2DE-1859FAFC7FD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A3E1CF-2367-D348-9EA1-6831052B9446}" type="pres">
      <dgm:prSet presAssocID="{E8752FC1-491D-B24F-878E-7B27A0993F36}" presName="Name8" presStyleCnt="0"/>
      <dgm:spPr/>
    </dgm:pt>
    <dgm:pt modelId="{5E181FBA-F664-6B48-BDE0-BF8485876CD3}" type="pres">
      <dgm:prSet presAssocID="{E8752FC1-491D-B24F-878E-7B27A0993F36}" presName="level" presStyleLbl="node1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08230A-6AD0-2B41-BF87-AE86F274EEE3}" type="pres">
      <dgm:prSet presAssocID="{E8752FC1-491D-B24F-878E-7B27A0993F36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1A224B-50CC-B54B-908E-6118EBBD8076}" type="pres">
      <dgm:prSet presAssocID="{DA5B7626-EE35-C640-B44B-6160753CA89B}" presName="Name8" presStyleCnt="0"/>
      <dgm:spPr/>
    </dgm:pt>
    <dgm:pt modelId="{8F820B19-D61C-B247-A620-06225BB7DFA1}" type="pres">
      <dgm:prSet presAssocID="{DA5B7626-EE35-C640-B44B-6160753CA89B}" presName="level" presStyleLbl="node1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7FA3C0-EAF2-8F47-9CFA-CE0A0C0DC33F}" type="pres">
      <dgm:prSet presAssocID="{DA5B7626-EE35-C640-B44B-6160753CA89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491244-7400-B043-9703-5F19EA661BED}" type="pres">
      <dgm:prSet presAssocID="{BC5BF151-6F10-8549-8F0E-B93F8721AFF4}" presName="Name8" presStyleCnt="0"/>
      <dgm:spPr/>
    </dgm:pt>
    <dgm:pt modelId="{7AE28275-8189-304B-BDE5-5E5C671D1A55}" type="pres">
      <dgm:prSet presAssocID="{BC5BF151-6F10-8549-8F0E-B93F8721AFF4}" presName="level" presStyleLbl="node1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C17BD8-892F-BB41-87CF-5D922E430906}" type="pres">
      <dgm:prSet presAssocID="{BC5BF151-6F10-8549-8F0E-B93F8721AFF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EDB3D2-1944-0F46-9BB0-8285AE6DD0AA}" type="pres">
      <dgm:prSet presAssocID="{7B5694F9-8EEE-CD45-BBEF-0B9EB738EDF4}" presName="Name8" presStyleCnt="0"/>
      <dgm:spPr/>
    </dgm:pt>
    <dgm:pt modelId="{2B843B4D-9D9C-0F40-8A45-031B67D433C2}" type="pres">
      <dgm:prSet presAssocID="{7B5694F9-8EEE-CD45-BBEF-0B9EB738EDF4}" presName="level" presStyleLbl="node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3E12FA-7480-EB48-B3E5-17A52D8B8888}" type="pres">
      <dgm:prSet presAssocID="{7B5694F9-8EEE-CD45-BBEF-0B9EB738EDF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F9C31F6-72AF-4877-A6AF-B2719FECB3C9}" type="presOf" srcId="{E8752FC1-491D-B24F-878E-7B27A0993F36}" destId="{0D08230A-6AD0-2B41-BF87-AE86F274EEE3}" srcOrd="1" destOrd="0" presId="urn:microsoft.com/office/officeart/2005/8/layout/pyramid1"/>
    <dgm:cxn modelId="{EFEBA43D-A5C8-45CF-A7E8-19B9BA1599CC}" type="presOf" srcId="{DA5B7626-EE35-C640-B44B-6160753CA89B}" destId="{8F820B19-D61C-B247-A620-06225BB7DFA1}" srcOrd="0" destOrd="0" presId="urn:microsoft.com/office/officeart/2005/8/layout/pyramid1"/>
    <dgm:cxn modelId="{2AF8B2E8-A6CB-0943-8BF0-733F9622F638}" srcId="{95098161-E637-7049-BA60-C0AB4DAF5E9F}" destId="{E8752FC1-491D-B24F-878E-7B27A0993F36}" srcOrd="2" destOrd="0" parTransId="{B67F942F-7038-FA4F-8E74-DC8769FF754D}" sibTransId="{E40B4A82-B760-8B4A-BDF4-7B6B3CDB9912}"/>
    <dgm:cxn modelId="{2B0AF5A5-ADAC-4A04-BBF4-6B2FE81AF058}" type="presOf" srcId="{00644C28-B8FC-6B4A-8563-C5AA90710ABC}" destId="{6C4823E3-61B0-3B4D-AE75-C2F669A0B1E8}" srcOrd="0" destOrd="0" presId="urn:microsoft.com/office/officeart/2005/8/layout/pyramid1"/>
    <dgm:cxn modelId="{26CACD5F-0C0B-6742-9314-4216AE254BF0}" srcId="{95098161-E637-7049-BA60-C0AB4DAF5E9F}" destId="{BC5BF151-6F10-8549-8F0E-B93F8721AFF4}" srcOrd="4" destOrd="0" parTransId="{3083AF45-3AFC-3F48-AB33-6934C747FDDB}" sibTransId="{5C0D5A27-CFE2-6146-9BAA-9B532AE0D0D0}"/>
    <dgm:cxn modelId="{80B7DA10-D7CD-4A16-BC5B-8C6A922E3035}" type="presOf" srcId="{95098161-E637-7049-BA60-C0AB4DAF5E9F}" destId="{77FFA999-8B80-B141-B319-2DC5121D3529}" srcOrd="0" destOrd="0" presId="urn:microsoft.com/office/officeart/2005/8/layout/pyramid1"/>
    <dgm:cxn modelId="{27B0298D-5EB7-458E-B106-33BBFC09797B}" type="presOf" srcId="{2E86806D-71DD-CA4D-A2DE-1859FAFC7FDB}" destId="{F5C47C7C-F22E-5745-9FF3-8E8113C17EE8}" srcOrd="0" destOrd="0" presId="urn:microsoft.com/office/officeart/2005/8/layout/pyramid1"/>
    <dgm:cxn modelId="{8059A679-DD42-804B-ABE6-A0575D216131}" srcId="{95098161-E637-7049-BA60-C0AB4DAF5E9F}" destId="{DA5B7626-EE35-C640-B44B-6160753CA89B}" srcOrd="3" destOrd="0" parTransId="{781BEF34-1071-3246-8137-8CC5F3904E5B}" sibTransId="{254449DA-7B96-8843-BDEB-D22B3A50D950}"/>
    <dgm:cxn modelId="{261574B0-F3A5-4DD9-AF7C-BBDC8590E2F8}" type="presOf" srcId="{00644C28-B8FC-6B4A-8563-C5AA90710ABC}" destId="{2A2A1913-E03B-0A4C-8983-14D8E6854B04}" srcOrd="1" destOrd="0" presId="urn:microsoft.com/office/officeart/2005/8/layout/pyramid1"/>
    <dgm:cxn modelId="{E7867FD9-0654-432E-9D6D-1189C1D23D2A}" type="presOf" srcId="{BC5BF151-6F10-8549-8F0E-B93F8721AFF4}" destId="{06C17BD8-892F-BB41-87CF-5D922E430906}" srcOrd="1" destOrd="0" presId="urn:microsoft.com/office/officeart/2005/8/layout/pyramid1"/>
    <dgm:cxn modelId="{9DEBCFF6-7E22-0C48-8089-B1678CDDDB6C}" srcId="{95098161-E637-7049-BA60-C0AB4DAF5E9F}" destId="{7B5694F9-8EEE-CD45-BBEF-0B9EB738EDF4}" srcOrd="5" destOrd="0" parTransId="{3F5C3F47-8F0D-C744-99AA-0268C9FB4400}" sibTransId="{EC67B5EA-FC3C-EA49-85A9-38372C5B11D7}"/>
    <dgm:cxn modelId="{B5AB9C22-0CFD-5F4E-9CFC-0ACE6ED3C5BD}" srcId="{95098161-E637-7049-BA60-C0AB4DAF5E9F}" destId="{00644C28-B8FC-6B4A-8563-C5AA90710ABC}" srcOrd="0" destOrd="0" parTransId="{3EBB1AA0-515B-1F43-A773-A97FDD632ED3}" sibTransId="{20E70B2F-3A73-BC48-976C-25E50B0A6FFC}"/>
    <dgm:cxn modelId="{465E41B0-F6A7-4765-A759-13A37A205467}" type="presOf" srcId="{E8752FC1-491D-B24F-878E-7B27A0993F36}" destId="{5E181FBA-F664-6B48-BDE0-BF8485876CD3}" srcOrd="0" destOrd="0" presId="urn:microsoft.com/office/officeart/2005/8/layout/pyramid1"/>
    <dgm:cxn modelId="{89750AA6-4EA3-439B-AFA2-6169FF38154D}" type="presOf" srcId="{7B5694F9-8EEE-CD45-BBEF-0B9EB738EDF4}" destId="{A43E12FA-7480-EB48-B3E5-17A52D8B8888}" srcOrd="1" destOrd="0" presId="urn:microsoft.com/office/officeart/2005/8/layout/pyramid1"/>
    <dgm:cxn modelId="{E19C9EC3-079D-1A44-8C22-0C9F073B1095}" srcId="{95098161-E637-7049-BA60-C0AB4DAF5E9F}" destId="{2E86806D-71DD-CA4D-A2DE-1859FAFC7FDB}" srcOrd="1" destOrd="0" parTransId="{3CDC6E48-0646-AD48-A4BB-0D1092F8C3BE}" sibTransId="{A8223546-19EC-9E49-AD72-1F2DE73286D3}"/>
    <dgm:cxn modelId="{0DAB2788-6F2C-4C8B-959E-EAE220A27D0C}" type="presOf" srcId="{2E86806D-71DD-CA4D-A2DE-1859FAFC7FDB}" destId="{471F034A-26A6-5C42-9AA1-EE3AF3C79E8E}" srcOrd="1" destOrd="0" presId="urn:microsoft.com/office/officeart/2005/8/layout/pyramid1"/>
    <dgm:cxn modelId="{95E99A04-79A4-4B2E-89D7-87FE629CDEAC}" type="presOf" srcId="{BC5BF151-6F10-8549-8F0E-B93F8721AFF4}" destId="{7AE28275-8189-304B-BDE5-5E5C671D1A55}" srcOrd="0" destOrd="0" presId="urn:microsoft.com/office/officeart/2005/8/layout/pyramid1"/>
    <dgm:cxn modelId="{CF7A7F7F-D174-4778-90B4-389D7818DD09}" type="presOf" srcId="{7B5694F9-8EEE-CD45-BBEF-0B9EB738EDF4}" destId="{2B843B4D-9D9C-0F40-8A45-031B67D433C2}" srcOrd="0" destOrd="0" presId="urn:microsoft.com/office/officeart/2005/8/layout/pyramid1"/>
    <dgm:cxn modelId="{3954A390-1ADA-4DBF-855D-135D65403D75}" type="presOf" srcId="{DA5B7626-EE35-C640-B44B-6160753CA89B}" destId="{567FA3C0-EAF2-8F47-9CFA-CE0A0C0DC33F}" srcOrd="1" destOrd="0" presId="urn:microsoft.com/office/officeart/2005/8/layout/pyramid1"/>
    <dgm:cxn modelId="{A2EB3DA0-5FA3-4597-B87A-30AE4F49C898}" type="presParOf" srcId="{77FFA999-8B80-B141-B319-2DC5121D3529}" destId="{1A5506AD-A243-2D41-8F70-DCD5EB38DA18}" srcOrd="0" destOrd="0" presId="urn:microsoft.com/office/officeart/2005/8/layout/pyramid1"/>
    <dgm:cxn modelId="{C3B76293-CA28-4E2F-9A46-B83B602F278C}" type="presParOf" srcId="{1A5506AD-A243-2D41-8F70-DCD5EB38DA18}" destId="{6C4823E3-61B0-3B4D-AE75-C2F669A0B1E8}" srcOrd="0" destOrd="0" presId="urn:microsoft.com/office/officeart/2005/8/layout/pyramid1"/>
    <dgm:cxn modelId="{3F57327E-B67B-4D4D-A4B7-4BB672B86F42}" type="presParOf" srcId="{1A5506AD-A243-2D41-8F70-DCD5EB38DA18}" destId="{2A2A1913-E03B-0A4C-8983-14D8E6854B04}" srcOrd="1" destOrd="0" presId="urn:microsoft.com/office/officeart/2005/8/layout/pyramid1"/>
    <dgm:cxn modelId="{337D3362-C7A2-441F-B4BF-298643924F55}" type="presParOf" srcId="{77FFA999-8B80-B141-B319-2DC5121D3529}" destId="{12D3D58B-540D-0B4D-A698-58C2B0292091}" srcOrd="1" destOrd="0" presId="urn:microsoft.com/office/officeart/2005/8/layout/pyramid1"/>
    <dgm:cxn modelId="{9872F461-89F3-4EF6-9AF4-8FC6600F183A}" type="presParOf" srcId="{12D3D58B-540D-0B4D-A698-58C2B0292091}" destId="{F5C47C7C-F22E-5745-9FF3-8E8113C17EE8}" srcOrd="0" destOrd="0" presId="urn:microsoft.com/office/officeart/2005/8/layout/pyramid1"/>
    <dgm:cxn modelId="{9B6E52D2-06C5-4821-818C-B29EFC108230}" type="presParOf" srcId="{12D3D58B-540D-0B4D-A698-58C2B0292091}" destId="{471F034A-26A6-5C42-9AA1-EE3AF3C79E8E}" srcOrd="1" destOrd="0" presId="urn:microsoft.com/office/officeart/2005/8/layout/pyramid1"/>
    <dgm:cxn modelId="{6B5CE18E-1F52-4B6E-85E0-D1C77B82E31A}" type="presParOf" srcId="{77FFA999-8B80-B141-B319-2DC5121D3529}" destId="{F7A3E1CF-2367-D348-9EA1-6831052B9446}" srcOrd="2" destOrd="0" presId="urn:microsoft.com/office/officeart/2005/8/layout/pyramid1"/>
    <dgm:cxn modelId="{580A570E-45B9-4ADE-87DD-CCECB759751C}" type="presParOf" srcId="{F7A3E1CF-2367-D348-9EA1-6831052B9446}" destId="{5E181FBA-F664-6B48-BDE0-BF8485876CD3}" srcOrd="0" destOrd="0" presId="urn:microsoft.com/office/officeart/2005/8/layout/pyramid1"/>
    <dgm:cxn modelId="{E4C2EDE5-1D23-46CE-B9F0-39A4C19F2169}" type="presParOf" srcId="{F7A3E1CF-2367-D348-9EA1-6831052B9446}" destId="{0D08230A-6AD0-2B41-BF87-AE86F274EEE3}" srcOrd="1" destOrd="0" presId="urn:microsoft.com/office/officeart/2005/8/layout/pyramid1"/>
    <dgm:cxn modelId="{45D0D38D-4E60-4C9C-B224-E1BC19AF2C0F}" type="presParOf" srcId="{77FFA999-8B80-B141-B319-2DC5121D3529}" destId="{1F1A224B-50CC-B54B-908E-6118EBBD8076}" srcOrd="3" destOrd="0" presId="urn:microsoft.com/office/officeart/2005/8/layout/pyramid1"/>
    <dgm:cxn modelId="{DD008E99-3757-463D-9EE8-3CFF500D806A}" type="presParOf" srcId="{1F1A224B-50CC-B54B-908E-6118EBBD8076}" destId="{8F820B19-D61C-B247-A620-06225BB7DFA1}" srcOrd="0" destOrd="0" presId="urn:microsoft.com/office/officeart/2005/8/layout/pyramid1"/>
    <dgm:cxn modelId="{0359793C-5EA1-4155-BA77-9F753A378DEB}" type="presParOf" srcId="{1F1A224B-50CC-B54B-908E-6118EBBD8076}" destId="{567FA3C0-EAF2-8F47-9CFA-CE0A0C0DC33F}" srcOrd="1" destOrd="0" presId="urn:microsoft.com/office/officeart/2005/8/layout/pyramid1"/>
    <dgm:cxn modelId="{7C9DC920-95EE-486D-8B86-D95685466DA6}" type="presParOf" srcId="{77FFA999-8B80-B141-B319-2DC5121D3529}" destId="{34491244-7400-B043-9703-5F19EA661BED}" srcOrd="4" destOrd="0" presId="urn:microsoft.com/office/officeart/2005/8/layout/pyramid1"/>
    <dgm:cxn modelId="{D7527412-3EF6-4D38-BB74-DE78E08BCF3C}" type="presParOf" srcId="{34491244-7400-B043-9703-5F19EA661BED}" destId="{7AE28275-8189-304B-BDE5-5E5C671D1A55}" srcOrd="0" destOrd="0" presId="urn:microsoft.com/office/officeart/2005/8/layout/pyramid1"/>
    <dgm:cxn modelId="{7D06F2C9-0A47-4FEF-A4E8-5611DAEB4532}" type="presParOf" srcId="{34491244-7400-B043-9703-5F19EA661BED}" destId="{06C17BD8-892F-BB41-87CF-5D922E430906}" srcOrd="1" destOrd="0" presId="urn:microsoft.com/office/officeart/2005/8/layout/pyramid1"/>
    <dgm:cxn modelId="{812ECA22-1A41-42B9-88B1-044F1F99713E}" type="presParOf" srcId="{77FFA999-8B80-B141-B319-2DC5121D3529}" destId="{84EDB3D2-1944-0F46-9BB0-8285AE6DD0AA}" srcOrd="5" destOrd="0" presId="urn:microsoft.com/office/officeart/2005/8/layout/pyramid1"/>
    <dgm:cxn modelId="{002AFD69-6A15-4B40-8CAC-9C9B91B96418}" type="presParOf" srcId="{84EDB3D2-1944-0F46-9BB0-8285AE6DD0AA}" destId="{2B843B4D-9D9C-0F40-8A45-031B67D433C2}" srcOrd="0" destOrd="0" presId="urn:microsoft.com/office/officeart/2005/8/layout/pyramid1"/>
    <dgm:cxn modelId="{953D9467-7087-401E-9EB8-D4C2489018B6}" type="presParOf" srcId="{84EDB3D2-1944-0F46-9BB0-8285AE6DD0AA}" destId="{A43E12FA-7480-EB48-B3E5-17A52D8B8888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95098161-E637-7049-BA60-C0AB4DAF5E9F}" type="doc">
      <dgm:prSet loTypeId="urn:microsoft.com/office/officeart/2005/8/layout/pyramid1" loCatId="pyramid" qsTypeId="urn:microsoft.com/office/officeart/2005/8/quickstyle/simple4" qsCatId="simple" csTypeId="urn:microsoft.com/office/officeart/2005/8/colors/accent1_2" csCatId="accent1" phldr="1"/>
      <dgm:spPr/>
    </dgm:pt>
    <dgm:pt modelId="{00644C28-B8FC-6B4A-8563-C5AA90710ABC}">
      <dgm:prSet phldrT="[Text]" custT="1"/>
      <dgm:spPr/>
      <dgm:t>
        <a:bodyPr/>
        <a:lstStyle/>
        <a:p>
          <a:r>
            <a:rPr lang="en-US" sz="1200" dirty="0" smtClean="0"/>
            <a:t>I</a:t>
          </a:r>
          <a:endParaRPr lang="en-US" sz="1200" dirty="0"/>
        </a:p>
      </dgm:t>
    </dgm:pt>
    <dgm:pt modelId="{3EBB1AA0-515B-1F43-A773-A97FDD632ED3}" type="parTrans" cxnId="{B5AB9C22-0CFD-5F4E-9CFC-0ACE6ED3C5BD}">
      <dgm:prSet/>
      <dgm:spPr/>
      <dgm:t>
        <a:bodyPr/>
        <a:lstStyle/>
        <a:p>
          <a:endParaRPr lang="en-US" sz="1800"/>
        </a:p>
      </dgm:t>
    </dgm:pt>
    <dgm:pt modelId="{20E70B2F-3A73-BC48-976C-25E50B0A6FFC}" type="sibTrans" cxnId="{B5AB9C22-0CFD-5F4E-9CFC-0ACE6ED3C5BD}">
      <dgm:prSet/>
      <dgm:spPr/>
      <dgm:t>
        <a:bodyPr/>
        <a:lstStyle/>
        <a:p>
          <a:endParaRPr lang="en-US" sz="1800"/>
        </a:p>
      </dgm:t>
    </dgm:pt>
    <dgm:pt modelId="{2E86806D-71DD-CA4D-A2DE-1859FAFC7FDB}">
      <dgm:prSet phldrT="[Text]" custT="1"/>
      <dgm:spPr/>
      <dgm:t>
        <a:bodyPr tIns="0" bIns="0"/>
        <a:lstStyle/>
        <a:p>
          <a:r>
            <a:rPr lang="en-US" sz="1200" dirty="0" smtClean="0"/>
            <a:t>S</a:t>
          </a:r>
          <a:endParaRPr lang="en-US" sz="1200" dirty="0"/>
        </a:p>
      </dgm:t>
    </dgm:pt>
    <dgm:pt modelId="{3CDC6E48-0646-AD48-A4BB-0D1092F8C3BE}" type="parTrans" cxnId="{E19C9EC3-079D-1A44-8C22-0C9F073B1095}">
      <dgm:prSet/>
      <dgm:spPr/>
      <dgm:t>
        <a:bodyPr/>
        <a:lstStyle/>
        <a:p>
          <a:endParaRPr lang="en-US" sz="1800"/>
        </a:p>
      </dgm:t>
    </dgm:pt>
    <dgm:pt modelId="{A8223546-19EC-9E49-AD72-1F2DE73286D3}" type="sibTrans" cxnId="{E19C9EC3-079D-1A44-8C22-0C9F073B1095}">
      <dgm:prSet/>
      <dgm:spPr/>
      <dgm:t>
        <a:bodyPr/>
        <a:lstStyle/>
        <a:p>
          <a:endParaRPr lang="en-US" sz="1800"/>
        </a:p>
      </dgm:t>
    </dgm:pt>
    <dgm:pt modelId="{E8752FC1-491D-B24F-878E-7B27A0993F36}">
      <dgm:prSet phldrT="[Text]" custT="1"/>
      <dgm:spPr/>
      <dgm:t>
        <a:bodyPr/>
        <a:lstStyle/>
        <a:p>
          <a:r>
            <a:rPr lang="en-US" sz="1200" dirty="0" smtClean="0"/>
            <a:t>H</a:t>
          </a:r>
          <a:endParaRPr lang="en-US" sz="1200" dirty="0"/>
        </a:p>
      </dgm:t>
    </dgm:pt>
    <dgm:pt modelId="{B67F942F-7038-FA4F-8E74-DC8769FF754D}" type="parTrans" cxnId="{2AF8B2E8-A6CB-0943-8BF0-733F9622F638}">
      <dgm:prSet/>
      <dgm:spPr/>
      <dgm:t>
        <a:bodyPr/>
        <a:lstStyle/>
        <a:p>
          <a:endParaRPr lang="en-US" sz="1800"/>
        </a:p>
      </dgm:t>
    </dgm:pt>
    <dgm:pt modelId="{E40B4A82-B760-8B4A-BDF4-7B6B3CDB9912}" type="sibTrans" cxnId="{2AF8B2E8-A6CB-0943-8BF0-733F9622F638}">
      <dgm:prSet/>
      <dgm:spPr/>
      <dgm:t>
        <a:bodyPr/>
        <a:lstStyle/>
        <a:p>
          <a:endParaRPr lang="en-US" sz="1800"/>
        </a:p>
      </dgm:t>
    </dgm:pt>
    <dgm:pt modelId="{DA5B7626-EE35-C640-B44B-6160753CA89B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 smtClean="0"/>
            <a:t>M</a:t>
          </a:r>
          <a:endParaRPr lang="en-US" sz="1200" dirty="0"/>
        </a:p>
      </dgm:t>
    </dgm:pt>
    <dgm:pt modelId="{781BEF34-1071-3246-8137-8CC5F3904E5B}" type="parTrans" cxnId="{8059A679-DD42-804B-ABE6-A0575D216131}">
      <dgm:prSet/>
      <dgm:spPr/>
      <dgm:t>
        <a:bodyPr/>
        <a:lstStyle/>
        <a:p>
          <a:endParaRPr lang="en-US" sz="1800"/>
        </a:p>
      </dgm:t>
    </dgm:pt>
    <dgm:pt modelId="{254449DA-7B96-8843-BDEB-D22B3A50D950}" type="sibTrans" cxnId="{8059A679-DD42-804B-ABE6-A0575D216131}">
      <dgm:prSet/>
      <dgm:spPr/>
      <dgm:t>
        <a:bodyPr/>
        <a:lstStyle/>
        <a:p>
          <a:endParaRPr lang="en-US" sz="1800"/>
        </a:p>
      </dgm:t>
    </dgm:pt>
    <dgm:pt modelId="{BC5BF151-6F10-8549-8F0E-B93F8721AFF4}">
      <dgm:prSet phldrT="[Text]" custT="1"/>
      <dgm:spPr/>
      <dgm:t>
        <a:bodyPr/>
        <a:lstStyle/>
        <a:p>
          <a:r>
            <a:rPr lang="en-US" sz="1200" dirty="0" smtClean="0"/>
            <a:t>O</a:t>
          </a:r>
          <a:endParaRPr lang="en-US" sz="1200" dirty="0"/>
        </a:p>
      </dgm:t>
    </dgm:pt>
    <dgm:pt modelId="{3083AF45-3AFC-3F48-AB33-6934C747FDDB}" type="parTrans" cxnId="{26CACD5F-0C0B-6742-9314-4216AE254BF0}">
      <dgm:prSet/>
      <dgm:spPr/>
      <dgm:t>
        <a:bodyPr/>
        <a:lstStyle/>
        <a:p>
          <a:endParaRPr lang="en-US" sz="1800"/>
        </a:p>
      </dgm:t>
    </dgm:pt>
    <dgm:pt modelId="{5C0D5A27-CFE2-6146-9BAA-9B532AE0D0D0}" type="sibTrans" cxnId="{26CACD5F-0C0B-6742-9314-4216AE254BF0}">
      <dgm:prSet/>
      <dgm:spPr/>
      <dgm:t>
        <a:bodyPr/>
        <a:lstStyle/>
        <a:p>
          <a:endParaRPr lang="en-US" sz="1800"/>
        </a:p>
      </dgm:t>
    </dgm:pt>
    <dgm:pt modelId="{7B5694F9-8EEE-CD45-BBEF-0B9EB738EDF4}">
      <dgm:prSet phldrT="[Text]" custT="1"/>
      <dgm:spPr/>
      <dgm:t>
        <a:bodyPr/>
        <a:lstStyle/>
        <a:p>
          <a:r>
            <a:rPr lang="en-US" sz="1200" dirty="0" smtClean="0"/>
            <a:t>D</a:t>
          </a:r>
          <a:endParaRPr lang="en-US" sz="1200" dirty="0"/>
        </a:p>
      </dgm:t>
    </dgm:pt>
    <dgm:pt modelId="{3F5C3F47-8F0D-C744-99AA-0268C9FB4400}" type="parTrans" cxnId="{9DEBCFF6-7E22-0C48-8089-B1678CDDDB6C}">
      <dgm:prSet/>
      <dgm:spPr/>
      <dgm:t>
        <a:bodyPr/>
        <a:lstStyle/>
        <a:p>
          <a:endParaRPr lang="en-US" sz="1800"/>
        </a:p>
      </dgm:t>
    </dgm:pt>
    <dgm:pt modelId="{EC67B5EA-FC3C-EA49-85A9-38372C5B11D7}" type="sibTrans" cxnId="{9DEBCFF6-7E22-0C48-8089-B1678CDDDB6C}">
      <dgm:prSet/>
      <dgm:spPr/>
      <dgm:t>
        <a:bodyPr/>
        <a:lstStyle/>
        <a:p>
          <a:endParaRPr lang="en-US" sz="1800"/>
        </a:p>
      </dgm:t>
    </dgm:pt>
    <dgm:pt modelId="{77FFA999-8B80-B141-B319-2DC5121D3529}" type="pres">
      <dgm:prSet presAssocID="{95098161-E637-7049-BA60-C0AB4DAF5E9F}" presName="Name0" presStyleCnt="0">
        <dgm:presLayoutVars>
          <dgm:dir/>
          <dgm:animLvl val="lvl"/>
          <dgm:resizeHandles val="exact"/>
        </dgm:presLayoutVars>
      </dgm:prSet>
      <dgm:spPr/>
    </dgm:pt>
    <dgm:pt modelId="{1A5506AD-A243-2D41-8F70-DCD5EB38DA18}" type="pres">
      <dgm:prSet presAssocID="{00644C28-B8FC-6B4A-8563-C5AA90710ABC}" presName="Name8" presStyleCnt="0"/>
      <dgm:spPr/>
    </dgm:pt>
    <dgm:pt modelId="{6C4823E3-61B0-3B4D-AE75-C2F669A0B1E8}" type="pres">
      <dgm:prSet presAssocID="{00644C28-B8FC-6B4A-8563-C5AA90710ABC}" presName="level" presStyleLbl="node1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2A1913-E03B-0A4C-8983-14D8E6854B04}" type="pres">
      <dgm:prSet presAssocID="{00644C28-B8FC-6B4A-8563-C5AA90710ABC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D3D58B-540D-0B4D-A698-58C2B0292091}" type="pres">
      <dgm:prSet presAssocID="{2E86806D-71DD-CA4D-A2DE-1859FAFC7FDB}" presName="Name8" presStyleCnt="0"/>
      <dgm:spPr/>
    </dgm:pt>
    <dgm:pt modelId="{F5C47C7C-F22E-5745-9FF3-8E8113C17EE8}" type="pres">
      <dgm:prSet presAssocID="{2E86806D-71DD-CA4D-A2DE-1859FAFC7FDB}" presName="level" presStyleLbl="node1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1F034A-26A6-5C42-9AA1-EE3AF3C79E8E}" type="pres">
      <dgm:prSet presAssocID="{2E86806D-71DD-CA4D-A2DE-1859FAFC7FD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A3E1CF-2367-D348-9EA1-6831052B9446}" type="pres">
      <dgm:prSet presAssocID="{E8752FC1-491D-B24F-878E-7B27A0993F36}" presName="Name8" presStyleCnt="0"/>
      <dgm:spPr/>
    </dgm:pt>
    <dgm:pt modelId="{5E181FBA-F664-6B48-BDE0-BF8485876CD3}" type="pres">
      <dgm:prSet presAssocID="{E8752FC1-491D-B24F-878E-7B27A0993F36}" presName="level" presStyleLbl="node1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08230A-6AD0-2B41-BF87-AE86F274EEE3}" type="pres">
      <dgm:prSet presAssocID="{E8752FC1-491D-B24F-878E-7B27A0993F36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1A224B-50CC-B54B-908E-6118EBBD8076}" type="pres">
      <dgm:prSet presAssocID="{DA5B7626-EE35-C640-B44B-6160753CA89B}" presName="Name8" presStyleCnt="0"/>
      <dgm:spPr/>
    </dgm:pt>
    <dgm:pt modelId="{8F820B19-D61C-B247-A620-06225BB7DFA1}" type="pres">
      <dgm:prSet presAssocID="{DA5B7626-EE35-C640-B44B-6160753CA89B}" presName="level" presStyleLbl="node1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7FA3C0-EAF2-8F47-9CFA-CE0A0C0DC33F}" type="pres">
      <dgm:prSet presAssocID="{DA5B7626-EE35-C640-B44B-6160753CA89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491244-7400-B043-9703-5F19EA661BED}" type="pres">
      <dgm:prSet presAssocID="{BC5BF151-6F10-8549-8F0E-B93F8721AFF4}" presName="Name8" presStyleCnt="0"/>
      <dgm:spPr/>
    </dgm:pt>
    <dgm:pt modelId="{7AE28275-8189-304B-BDE5-5E5C671D1A55}" type="pres">
      <dgm:prSet presAssocID="{BC5BF151-6F10-8549-8F0E-B93F8721AFF4}" presName="level" presStyleLbl="node1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C17BD8-892F-BB41-87CF-5D922E430906}" type="pres">
      <dgm:prSet presAssocID="{BC5BF151-6F10-8549-8F0E-B93F8721AFF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EDB3D2-1944-0F46-9BB0-8285AE6DD0AA}" type="pres">
      <dgm:prSet presAssocID="{7B5694F9-8EEE-CD45-BBEF-0B9EB738EDF4}" presName="Name8" presStyleCnt="0"/>
      <dgm:spPr/>
    </dgm:pt>
    <dgm:pt modelId="{2B843B4D-9D9C-0F40-8A45-031B67D433C2}" type="pres">
      <dgm:prSet presAssocID="{7B5694F9-8EEE-CD45-BBEF-0B9EB738EDF4}" presName="level" presStyleLbl="node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3E12FA-7480-EB48-B3E5-17A52D8B8888}" type="pres">
      <dgm:prSet presAssocID="{7B5694F9-8EEE-CD45-BBEF-0B9EB738EDF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22FADDB-B472-4388-85FC-6676CDA2E45D}" type="presOf" srcId="{E8752FC1-491D-B24F-878E-7B27A0993F36}" destId="{5E181FBA-F664-6B48-BDE0-BF8485876CD3}" srcOrd="0" destOrd="0" presId="urn:microsoft.com/office/officeart/2005/8/layout/pyramid1"/>
    <dgm:cxn modelId="{3B38EED6-4B2B-4474-B861-490273A4C8D7}" type="presOf" srcId="{7B5694F9-8EEE-CD45-BBEF-0B9EB738EDF4}" destId="{2B843B4D-9D9C-0F40-8A45-031B67D433C2}" srcOrd="0" destOrd="0" presId="urn:microsoft.com/office/officeart/2005/8/layout/pyramid1"/>
    <dgm:cxn modelId="{8E5FE161-67E9-4759-9B3F-3ABDDA91935F}" type="presOf" srcId="{7B5694F9-8EEE-CD45-BBEF-0B9EB738EDF4}" destId="{A43E12FA-7480-EB48-B3E5-17A52D8B8888}" srcOrd="1" destOrd="0" presId="urn:microsoft.com/office/officeart/2005/8/layout/pyramid1"/>
    <dgm:cxn modelId="{47794843-719E-427D-A2D3-72D7CC1E90AB}" type="presOf" srcId="{DA5B7626-EE35-C640-B44B-6160753CA89B}" destId="{567FA3C0-EAF2-8F47-9CFA-CE0A0C0DC33F}" srcOrd="1" destOrd="0" presId="urn:microsoft.com/office/officeart/2005/8/layout/pyramid1"/>
    <dgm:cxn modelId="{FF2D4C31-47ED-4301-AA00-CC9F1D723437}" type="presOf" srcId="{00644C28-B8FC-6B4A-8563-C5AA90710ABC}" destId="{6C4823E3-61B0-3B4D-AE75-C2F669A0B1E8}" srcOrd="0" destOrd="0" presId="urn:microsoft.com/office/officeart/2005/8/layout/pyramid1"/>
    <dgm:cxn modelId="{D02D4457-AF81-4B7A-9AFD-092137FF923F}" type="presOf" srcId="{DA5B7626-EE35-C640-B44B-6160753CA89B}" destId="{8F820B19-D61C-B247-A620-06225BB7DFA1}" srcOrd="0" destOrd="0" presId="urn:microsoft.com/office/officeart/2005/8/layout/pyramid1"/>
    <dgm:cxn modelId="{2AF8B2E8-A6CB-0943-8BF0-733F9622F638}" srcId="{95098161-E637-7049-BA60-C0AB4DAF5E9F}" destId="{E8752FC1-491D-B24F-878E-7B27A0993F36}" srcOrd="2" destOrd="0" parTransId="{B67F942F-7038-FA4F-8E74-DC8769FF754D}" sibTransId="{E40B4A82-B760-8B4A-BDF4-7B6B3CDB9912}"/>
    <dgm:cxn modelId="{26CACD5F-0C0B-6742-9314-4216AE254BF0}" srcId="{95098161-E637-7049-BA60-C0AB4DAF5E9F}" destId="{BC5BF151-6F10-8549-8F0E-B93F8721AFF4}" srcOrd="4" destOrd="0" parTransId="{3083AF45-3AFC-3F48-AB33-6934C747FDDB}" sibTransId="{5C0D5A27-CFE2-6146-9BAA-9B532AE0D0D0}"/>
    <dgm:cxn modelId="{6AB6DE99-5AE8-42C2-953A-55B6BC582023}" type="presOf" srcId="{95098161-E637-7049-BA60-C0AB4DAF5E9F}" destId="{77FFA999-8B80-B141-B319-2DC5121D3529}" srcOrd="0" destOrd="0" presId="urn:microsoft.com/office/officeart/2005/8/layout/pyramid1"/>
    <dgm:cxn modelId="{93AB5EE5-B73B-45CE-A09F-EA42B60BA68F}" type="presOf" srcId="{00644C28-B8FC-6B4A-8563-C5AA90710ABC}" destId="{2A2A1913-E03B-0A4C-8983-14D8E6854B04}" srcOrd="1" destOrd="0" presId="urn:microsoft.com/office/officeart/2005/8/layout/pyramid1"/>
    <dgm:cxn modelId="{34539D78-96AD-4B39-BC2E-AD02152A63A3}" type="presOf" srcId="{2E86806D-71DD-CA4D-A2DE-1859FAFC7FDB}" destId="{F5C47C7C-F22E-5745-9FF3-8E8113C17EE8}" srcOrd="0" destOrd="0" presId="urn:microsoft.com/office/officeart/2005/8/layout/pyramid1"/>
    <dgm:cxn modelId="{8059A679-DD42-804B-ABE6-A0575D216131}" srcId="{95098161-E637-7049-BA60-C0AB4DAF5E9F}" destId="{DA5B7626-EE35-C640-B44B-6160753CA89B}" srcOrd="3" destOrd="0" parTransId="{781BEF34-1071-3246-8137-8CC5F3904E5B}" sibTransId="{254449DA-7B96-8843-BDEB-D22B3A50D950}"/>
    <dgm:cxn modelId="{B59E1DD5-8F8A-4570-94BA-B4DE128803DD}" type="presOf" srcId="{E8752FC1-491D-B24F-878E-7B27A0993F36}" destId="{0D08230A-6AD0-2B41-BF87-AE86F274EEE3}" srcOrd="1" destOrd="0" presId="urn:microsoft.com/office/officeart/2005/8/layout/pyramid1"/>
    <dgm:cxn modelId="{5F2CB720-8D2B-4D86-A220-102970AA3213}" type="presOf" srcId="{BC5BF151-6F10-8549-8F0E-B93F8721AFF4}" destId="{06C17BD8-892F-BB41-87CF-5D922E430906}" srcOrd="1" destOrd="0" presId="urn:microsoft.com/office/officeart/2005/8/layout/pyramid1"/>
    <dgm:cxn modelId="{8D101819-A4C1-42CE-B022-59C1B471D48E}" type="presOf" srcId="{BC5BF151-6F10-8549-8F0E-B93F8721AFF4}" destId="{7AE28275-8189-304B-BDE5-5E5C671D1A55}" srcOrd="0" destOrd="0" presId="urn:microsoft.com/office/officeart/2005/8/layout/pyramid1"/>
    <dgm:cxn modelId="{9DEBCFF6-7E22-0C48-8089-B1678CDDDB6C}" srcId="{95098161-E637-7049-BA60-C0AB4DAF5E9F}" destId="{7B5694F9-8EEE-CD45-BBEF-0B9EB738EDF4}" srcOrd="5" destOrd="0" parTransId="{3F5C3F47-8F0D-C744-99AA-0268C9FB4400}" sibTransId="{EC67B5EA-FC3C-EA49-85A9-38372C5B11D7}"/>
    <dgm:cxn modelId="{B5AB9C22-0CFD-5F4E-9CFC-0ACE6ED3C5BD}" srcId="{95098161-E637-7049-BA60-C0AB4DAF5E9F}" destId="{00644C28-B8FC-6B4A-8563-C5AA90710ABC}" srcOrd="0" destOrd="0" parTransId="{3EBB1AA0-515B-1F43-A773-A97FDD632ED3}" sibTransId="{20E70B2F-3A73-BC48-976C-25E50B0A6FFC}"/>
    <dgm:cxn modelId="{CFCB80E7-9272-4E8C-9494-21ACF18ACBFF}" type="presOf" srcId="{2E86806D-71DD-CA4D-A2DE-1859FAFC7FDB}" destId="{471F034A-26A6-5C42-9AA1-EE3AF3C79E8E}" srcOrd="1" destOrd="0" presId="urn:microsoft.com/office/officeart/2005/8/layout/pyramid1"/>
    <dgm:cxn modelId="{E19C9EC3-079D-1A44-8C22-0C9F073B1095}" srcId="{95098161-E637-7049-BA60-C0AB4DAF5E9F}" destId="{2E86806D-71DD-CA4D-A2DE-1859FAFC7FDB}" srcOrd="1" destOrd="0" parTransId="{3CDC6E48-0646-AD48-A4BB-0D1092F8C3BE}" sibTransId="{A8223546-19EC-9E49-AD72-1F2DE73286D3}"/>
    <dgm:cxn modelId="{6E73C864-9CE0-4E03-8026-AF45385B0143}" type="presParOf" srcId="{77FFA999-8B80-B141-B319-2DC5121D3529}" destId="{1A5506AD-A243-2D41-8F70-DCD5EB38DA18}" srcOrd="0" destOrd="0" presId="urn:microsoft.com/office/officeart/2005/8/layout/pyramid1"/>
    <dgm:cxn modelId="{A07A4C55-F1C7-439E-8D17-BC398A37CC4E}" type="presParOf" srcId="{1A5506AD-A243-2D41-8F70-DCD5EB38DA18}" destId="{6C4823E3-61B0-3B4D-AE75-C2F669A0B1E8}" srcOrd="0" destOrd="0" presId="urn:microsoft.com/office/officeart/2005/8/layout/pyramid1"/>
    <dgm:cxn modelId="{0B082EEF-1004-4AA2-90FB-5FD00E576365}" type="presParOf" srcId="{1A5506AD-A243-2D41-8F70-DCD5EB38DA18}" destId="{2A2A1913-E03B-0A4C-8983-14D8E6854B04}" srcOrd="1" destOrd="0" presId="urn:microsoft.com/office/officeart/2005/8/layout/pyramid1"/>
    <dgm:cxn modelId="{A8742126-3F65-45CE-8114-950DCDEB57BB}" type="presParOf" srcId="{77FFA999-8B80-B141-B319-2DC5121D3529}" destId="{12D3D58B-540D-0B4D-A698-58C2B0292091}" srcOrd="1" destOrd="0" presId="urn:microsoft.com/office/officeart/2005/8/layout/pyramid1"/>
    <dgm:cxn modelId="{64D39C00-D389-4C5B-99A2-2314E593B3C3}" type="presParOf" srcId="{12D3D58B-540D-0B4D-A698-58C2B0292091}" destId="{F5C47C7C-F22E-5745-9FF3-8E8113C17EE8}" srcOrd="0" destOrd="0" presId="urn:microsoft.com/office/officeart/2005/8/layout/pyramid1"/>
    <dgm:cxn modelId="{8F8E2EDA-4608-495E-B2A8-E952D66AB08C}" type="presParOf" srcId="{12D3D58B-540D-0B4D-A698-58C2B0292091}" destId="{471F034A-26A6-5C42-9AA1-EE3AF3C79E8E}" srcOrd="1" destOrd="0" presId="urn:microsoft.com/office/officeart/2005/8/layout/pyramid1"/>
    <dgm:cxn modelId="{62BD696E-A872-417E-8B20-126F06B7D335}" type="presParOf" srcId="{77FFA999-8B80-B141-B319-2DC5121D3529}" destId="{F7A3E1CF-2367-D348-9EA1-6831052B9446}" srcOrd="2" destOrd="0" presId="urn:microsoft.com/office/officeart/2005/8/layout/pyramid1"/>
    <dgm:cxn modelId="{46D3D305-FFEE-4BA8-8B29-09FCF80B8421}" type="presParOf" srcId="{F7A3E1CF-2367-D348-9EA1-6831052B9446}" destId="{5E181FBA-F664-6B48-BDE0-BF8485876CD3}" srcOrd="0" destOrd="0" presId="urn:microsoft.com/office/officeart/2005/8/layout/pyramid1"/>
    <dgm:cxn modelId="{5104E363-AB33-48F8-ACB4-766CC9C30B6C}" type="presParOf" srcId="{F7A3E1CF-2367-D348-9EA1-6831052B9446}" destId="{0D08230A-6AD0-2B41-BF87-AE86F274EEE3}" srcOrd="1" destOrd="0" presId="urn:microsoft.com/office/officeart/2005/8/layout/pyramid1"/>
    <dgm:cxn modelId="{01BE9B00-A459-44FA-8F4A-65E5B59D8FBB}" type="presParOf" srcId="{77FFA999-8B80-B141-B319-2DC5121D3529}" destId="{1F1A224B-50CC-B54B-908E-6118EBBD8076}" srcOrd="3" destOrd="0" presId="urn:microsoft.com/office/officeart/2005/8/layout/pyramid1"/>
    <dgm:cxn modelId="{D7B83CDB-1F30-40F8-A627-5839D06A5C6F}" type="presParOf" srcId="{1F1A224B-50CC-B54B-908E-6118EBBD8076}" destId="{8F820B19-D61C-B247-A620-06225BB7DFA1}" srcOrd="0" destOrd="0" presId="urn:microsoft.com/office/officeart/2005/8/layout/pyramid1"/>
    <dgm:cxn modelId="{D1837D36-D063-4146-8A23-17C3EEB45EBA}" type="presParOf" srcId="{1F1A224B-50CC-B54B-908E-6118EBBD8076}" destId="{567FA3C0-EAF2-8F47-9CFA-CE0A0C0DC33F}" srcOrd="1" destOrd="0" presId="urn:microsoft.com/office/officeart/2005/8/layout/pyramid1"/>
    <dgm:cxn modelId="{6320E9DF-471D-4A23-AD52-D3333D249053}" type="presParOf" srcId="{77FFA999-8B80-B141-B319-2DC5121D3529}" destId="{34491244-7400-B043-9703-5F19EA661BED}" srcOrd="4" destOrd="0" presId="urn:microsoft.com/office/officeart/2005/8/layout/pyramid1"/>
    <dgm:cxn modelId="{94D1496A-A4F8-44C1-ADFE-F3B0825ED07D}" type="presParOf" srcId="{34491244-7400-B043-9703-5F19EA661BED}" destId="{7AE28275-8189-304B-BDE5-5E5C671D1A55}" srcOrd="0" destOrd="0" presId="urn:microsoft.com/office/officeart/2005/8/layout/pyramid1"/>
    <dgm:cxn modelId="{529CFF86-ECDA-41A0-9986-A2AAC49EA95C}" type="presParOf" srcId="{34491244-7400-B043-9703-5F19EA661BED}" destId="{06C17BD8-892F-BB41-87CF-5D922E430906}" srcOrd="1" destOrd="0" presId="urn:microsoft.com/office/officeart/2005/8/layout/pyramid1"/>
    <dgm:cxn modelId="{56B9D60F-3CC3-4CBB-B30F-7AA76955C947}" type="presParOf" srcId="{77FFA999-8B80-B141-B319-2DC5121D3529}" destId="{84EDB3D2-1944-0F46-9BB0-8285AE6DD0AA}" srcOrd="5" destOrd="0" presId="urn:microsoft.com/office/officeart/2005/8/layout/pyramid1"/>
    <dgm:cxn modelId="{B968A70E-9532-4B28-88E4-1B89DC93C9E0}" type="presParOf" srcId="{84EDB3D2-1944-0F46-9BB0-8285AE6DD0AA}" destId="{2B843B4D-9D9C-0F40-8A45-031B67D433C2}" srcOrd="0" destOrd="0" presId="urn:microsoft.com/office/officeart/2005/8/layout/pyramid1"/>
    <dgm:cxn modelId="{14055601-3799-48F0-B0B8-545E5583B86A}" type="presParOf" srcId="{84EDB3D2-1944-0F46-9BB0-8285AE6DD0AA}" destId="{A43E12FA-7480-EB48-B3E5-17A52D8B8888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629DA77C-6353-3A48-80A1-47A8DF657AD1}" type="doc">
      <dgm:prSet loTypeId="urn:microsoft.com/office/officeart/2005/8/layout/pyramid1" loCatId="pyramid" qsTypeId="urn:microsoft.com/office/officeart/2005/8/quickstyle/3D1" qsCatId="3D" csTypeId="urn:microsoft.com/office/officeart/2005/8/colors/accent1_2" csCatId="accent1" phldr="1"/>
      <dgm:spPr/>
    </dgm:pt>
    <dgm:pt modelId="{6588EA1D-7EF9-9547-B85A-7DC212FA6820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2000" dirty="0" smtClean="0">
              <a:solidFill>
                <a:schemeClr val="bg1"/>
              </a:solidFill>
            </a:rPr>
            <a:t>Process</a:t>
          </a:r>
          <a:endParaRPr lang="en-US" sz="2000" dirty="0">
            <a:solidFill>
              <a:schemeClr val="bg1"/>
            </a:solidFill>
          </a:endParaRPr>
        </a:p>
      </dgm:t>
    </dgm:pt>
    <dgm:pt modelId="{FCC7AE07-4E7B-DD4D-B88D-A247B8F04C12}" type="parTrans" cxnId="{CBD9BC0B-6BBE-2844-92BE-FE78EF7A5A95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0C108AA9-34C5-164D-AAEC-FC674B004C44}" type="sibTrans" cxnId="{CBD9BC0B-6BBE-2844-92BE-FE78EF7A5A95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3ECE3D16-045D-1649-B677-52D3CC622523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2000" dirty="0" smtClean="0">
              <a:solidFill>
                <a:schemeClr val="bg1"/>
              </a:solidFill>
            </a:rPr>
            <a:t>Factual</a:t>
          </a:r>
          <a:endParaRPr lang="en-US" sz="2000" dirty="0">
            <a:solidFill>
              <a:schemeClr val="bg1"/>
            </a:solidFill>
          </a:endParaRPr>
        </a:p>
      </dgm:t>
    </dgm:pt>
    <dgm:pt modelId="{5E9E6545-67B9-9443-939E-F1448E1613C0}" type="parTrans" cxnId="{95F4B597-8016-9640-B942-64C9C77D29C6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598905B6-3F37-C641-8153-52BC109AD711}" type="sibTrans" cxnId="{95F4B597-8016-9640-B942-64C9C77D29C6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33A3923C-4783-3243-8AFC-9F65B0F13AD9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2000" dirty="0" smtClean="0">
              <a:solidFill>
                <a:schemeClr val="bg1"/>
              </a:solidFill>
            </a:rPr>
            <a:t>Personal</a:t>
          </a:r>
          <a:endParaRPr lang="en-US" sz="2000" dirty="0">
            <a:solidFill>
              <a:schemeClr val="bg1"/>
            </a:solidFill>
          </a:endParaRPr>
        </a:p>
      </dgm:t>
    </dgm:pt>
    <dgm:pt modelId="{71084BF2-ED02-FE44-A8A8-D184D3E8FCD8}" type="parTrans" cxnId="{70F57790-5B48-9447-8E32-708042AD1206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9A4FF749-A36E-4549-84CB-9F118F8B4968}" type="sibTrans" cxnId="{70F57790-5B48-9447-8E32-708042AD1206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DFCC9940-BA72-4448-8C12-D52A5A993519}" type="pres">
      <dgm:prSet presAssocID="{629DA77C-6353-3A48-80A1-47A8DF657AD1}" presName="Name0" presStyleCnt="0">
        <dgm:presLayoutVars>
          <dgm:dir/>
          <dgm:animLvl val="lvl"/>
          <dgm:resizeHandles val="exact"/>
        </dgm:presLayoutVars>
      </dgm:prSet>
      <dgm:spPr/>
    </dgm:pt>
    <dgm:pt modelId="{78F93AC2-CB0E-4946-A02D-C60D0521069E}" type="pres">
      <dgm:prSet presAssocID="{33A3923C-4783-3243-8AFC-9F65B0F13AD9}" presName="Name8" presStyleCnt="0"/>
      <dgm:spPr/>
    </dgm:pt>
    <dgm:pt modelId="{85923212-7B0E-1448-AA90-F64A0334A140}" type="pres">
      <dgm:prSet presAssocID="{33A3923C-4783-3243-8AFC-9F65B0F13AD9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995EFD-C25F-CD4A-AB11-E46400D9CFA9}" type="pres">
      <dgm:prSet presAssocID="{33A3923C-4783-3243-8AFC-9F65B0F13AD9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5CE3E6-3008-3949-96E1-E6263B38CBB4}" type="pres">
      <dgm:prSet presAssocID="{6588EA1D-7EF9-9547-B85A-7DC212FA6820}" presName="Name8" presStyleCnt="0"/>
      <dgm:spPr/>
    </dgm:pt>
    <dgm:pt modelId="{030317B0-778D-0D46-B0DF-9DAEECBAC3A4}" type="pres">
      <dgm:prSet presAssocID="{6588EA1D-7EF9-9547-B85A-7DC212FA6820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3A3720-FC8D-6F4F-BB2D-0ED218CD97AB}" type="pres">
      <dgm:prSet presAssocID="{6588EA1D-7EF9-9547-B85A-7DC212FA682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5DB716-26C1-9949-B5E7-9F50A6324B26}" type="pres">
      <dgm:prSet presAssocID="{3ECE3D16-045D-1649-B677-52D3CC622523}" presName="Name8" presStyleCnt="0"/>
      <dgm:spPr/>
    </dgm:pt>
    <dgm:pt modelId="{74368792-5F3A-8A45-B6DD-4623675BE83C}" type="pres">
      <dgm:prSet presAssocID="{3ECE3D16-045D-1649-B677-52D3CC622523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605F6A-A548-3C46-AA7F-1C9F956ECA5E}" type="pres">
      <dgm:prSet presAssocID="{3ECE3D16-045D-1649-B677-52D3CC62252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D78A960-A040-4E71-BE30-B9AE1BBA8FD1}" type="presOf" srcId="{3ECE3D16-045D-1649-B677-52D3CC622523}" destId="{74368792-5F3A-8A45-B6DD-4623675BE83C}" srcOrd="0" destOrd="0" presId="urn:microsoft.com/office/officeart/2005/8/layout/pyramid1"/>
    <dgm:cxn modelId="{CBD9BC0B-6BBE-2844-92BE-FE78EF7A5A95}" srcId="{629DA77C-6353-3A48-80A1-47A8DF657AD1}" destId="{6588EA1D-7EF9-9547-B85A-7DC212FA6820}" srcOrd="1" destOrd="0" parTransId="{FCC7AE07-4E7B-DD4D-B88D-A247B8F04C12}" sibTransId="{0C108AA9-34C5-164D-AAEC-FC674B004C44}"/>
    <dgm:cxn modelId="{95F4B597-8016-9640-B942-64C9C77D29C6}" srcId="{629DA77C-6353-3A48-80A1-47A8DF657AD1}" destId="{3ECE3D16-045D-1649-B677-52D3CC622523}" srcOrd="2" destOrd="0" parTransId="{5E9E6545-67B9-9443-939E-F1448E1613C0}" sibTransId="{598905B6-3F37-C641-8153-52BC109AD711}"/>
    <dgm:cxn modelId="{A3C3234D-F6A1-4E52-8B36-96FC9F2D64B4}" type="presOf" srcId="{33A3923C-4783-3243-8AFC-9F65B0F13AD9}" destId="{68995EFD-C25F-CD4A-AB11-E46400D9CFA9}" srcOrd="1" destOrd="0" presId="urn:microsoft.com/office/officeart/2005/8/layout/pyramid1"/>
    <dgm:cxn modelId="{81883C0A-A8A0-4D68-A447-462E763FFDB4}" type="presOf" srcId="{6588EA1D-7EF9-9547-B85A-7DC212FA6820}" destId="{333A3720-FC8D-6F4F-BB2D-0ED218CD97AB}" srcOrd="1" destOrd="0" presId="urn:microsoft.com/office/officeart/2005/8/layout/pyramid1"/>
    <dgm:cxn modelId="{D7148D92-B62B-4B80-B274-5067A22CBAB4}" type="presOf" srcId="{6588EA1D-7EF9-9547-B85A-7DC212FA6820}" destId="{030317B0-778D-0D46-B0DF-9DAEECBAC3A4}" srcOrd="0" destOrd="0" presId="urn:microsoft.com/office/officeart/2005/8/layout/pyramid1"/>
    <dgm:cxn modelId="{97D1179B-BB1E-42E7-9160-BA1E6AFE7CD2}" type="presOf" srcId="{629DA77C-6353-3A48-80A1-47A8DF657AD1}" destId="{DFCC9940-BA72-4448-8C12-D52A5A993519}" srcOrd="0" destOrd="0" presId="urn:microsoft.com/office/officeart/2005/8/layout/pyramid1"/>
    <dgm:cxn modelId="{3FE8C215-0392-43F1-A74F-CD9E2B6F0FB2}" type="presOf" srcId="{3ECE3D16-045D-1649-B677-52D3CC622523}" destId="{93605F6A-A548-3C46-AA7F-1C9F956ECA5E}" srcOrd="1" destOrd="0" presId="urn:microsoft.com/office/officeart/2005/8/layout/pyramid1"/>
    <dgm:cxn modelId="{18CC2D3D-90EB-4EFD-BD12-01B7E1CFC92E}" type="presOf" srcId="{33A3923C-4783-3243-8AFC-9F65B0F13AD9}" destId="{85923212-7B0E-1448-AA90-F64A0334A140}" srcOrd="0" destOrd="0" presId="urn:microsoft.com/office/officeart/2005/8/layout/pyramid1"/>
    <dgm:cxn modelId="{70F57790-5B48-9447-8E32-708042AD1206}" srcId="{629DA77C-6353-3A48-80A1-47A8DF657AD1}" destId="{33A3923C-4783-3243-8AFC-9F65B0F13AD9}" srcOrd="0" destOrd="0" parTransId="{71084BF2-ED02-FE44-A8A8-D184D3E8FCD8}" sibTransId="{9A4FF749-A36E-4549-84CB-9F118F8B4968}"/>
    <dgm:cxn modelId="{3EA48033-25F3-4992-822B-F5D9F3E6D768}" type="presParOf" srcId="{DFCC9940-BA72-4448-8C12-D52A5A993519}" destId="{78F93AC2-CB0E-4946-A02D-C60D0521069E}" srcOrd="0" destOrd="0" presId="urn:microsoft.com/office/officeart/2005/8/layout/pyramid1"/>
    <dgm:cxn modelId="{3084CF3B-E5B3-41E9-B59E-B9694E5D61DD}" type="presParOf" srcId="{78F93AC2-CB0E-4946-A02D-C60D0521069E}" destId="{85923212-7B0E-1448-AA90-F64A0334A140}" srcOrd="0" destOrd="0" presId="urn:microsoft.com/office/officeart/2005/8/layout/pyramid1"/>
    <dgm:cxn modelId="{08D3AB3A-71CB-4052-A305-ACF2FC702C2A}" type="presParOf" srcId="{78F93AC2-CB0E-4946-A02D-C60D0521069E}" destId="{68995EFD-C25F-CD4A-AB11-E46400D9CFA9}" srcOrd="1" destOrd="0" presId="urn:microsoft.com/office/officeart/2005/8/layout/pyramid1"/>
    <dgm:cxn modelId="{F8527A1D-7A33-4979-AF6F-DF1037E3C4C8}" type="presParOf" srcId="{DFCC9940-BA72-4448-8C12-D52A5A993519}" destId="{4D5CE3E6-3008-3949-96E1-E6263B38CBB4}" srcOrd="1" destOrd="0" presId="urn:microsoft.com/office/officeart/2005/8/layout/pyramid1"/>
    <dgm:cxn modelId="{418D8E1E-9F7C-40B8-BDC0-07DC5EC913DF}" type="presParOf" srcId="{4D5CE3E6-3008-3949-96E1-E6263B38CBB4}" destId="{030317B0-778D-0D46-B0DF-9DAEECBAC3A4}" srcOrd="0" destOrd="0" presId="urn:microsoft.com/office/officeart/2005/8/layout/pyramid1"/>
    <dgm:cxn modelId="{50BE1617-5013-4A1A-9DF2-26A25DFDC856}" type="presParOf" srcId="{4D5CE3E6-3008-3949-96E1-E6263B38CBB4}" destId="{333A3720-FC8D-6F4F-BB2D-0ED218CD97AB}" srcOrd="1" destOrd="0" presId="urn:microsoft.com/office/officeart/2005/8/layout/pyramid1"/>
    <dgm:cxn modelId="{C7D12425-F7FC-498A-8EE2-1C70037C97B0}" type="presParOf" srcId="{DFCC9940-BA72-4448-8C12-D52A5A993519}" destId="{885DB716-26C1-9949-B5E7-9F50A6324B26}" srcOrd="2" destOrd="0" presId="urn:microsoft.com/office/officeart/2005/8/layout/pyramid1"/>
    <dgm:cxn modelId="{8574AA3D-14C2-4780-A5F0-72FEEB2ECA14}" type="presParOf" srcId="{885DB716-26C1-9949-B5E7-9F50A6324B26}" destId="{74368792-5F3A-8A45-B6DD-4623675BE83C}" srcOrd="0" destOrd="0" presId="urn:microsoft.com/office/officeart/2005/8/layout/pyramid1"/>
    <dgm:cxn modelId="{F5F8068E-A210-4327-9D0C-544A067E792D}" type="presParOf" srcId="{885DB716-26C1-9949-B5E7-9F50A6324B26}" destId="{93605F6A-A548-3C46-AA7F-1C9F956ECA5E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D116BE9A-91C7-5B41-B3F6-037D8A8FD428}" type="doc">
      <dgm:prSet loTypeId="urn:microsoft.com/office/officeart/2005/8/layout/venn2" loCatId="relationship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82166E4-83D2-2242-8ED8-033DDE29D6FF}">
      <dgm:prSet phldrT="[Text]" custT="1"/>
      <dgm:spPr>
        <a:gradFill rotWithShape="0">
          <a:gsLst>
            <a:gs pos="0">
              <a:srgbClr val="2C7D1D"/>
            </a:gs>
            <a:gs pos="100000">
              <a:srgbClr val="80D970"/>
            </a:gs>
          </a:gsLst>
        </a:gradFill>
      </dgm:spPr>
      <dgm:t>
        <a:bodyPr/>
        <a:lstStyle/>
        <a:p>
          <a:r>
            <a:rPr lang="en-US" sz="1800" b="1" dirty="0" smtClean="0"/>
            <a:t>Mood</a:t>
          </a:r>
        </a:p>
        <a:p>
          <a:r>
            <a:rPr lang="en-US" sz="1300" dirty="0" smtClean="0"/>
            <a:t>Motivational Tune</a:t>
          </a:r>
          <a:endParaRPr lang="en-US" sz="1300" dirty="0"/>
        </a:p>
      </dgm:t>
    </dgm:pt>
    <dgm:pt modelId="{60E85804-7B4D-F241-8422-54EE41573E95}" type="parTrans" cxnId="{C7FC46F1-F76F-854E-A6BE-983FC0F488B4}">
      <dgm:prSet/>
      <dgm:spPr/>
      <dgm:t>
        <a:bodyPr/>
        <a:lstStyle/>
        <a:p>
          <a:endParaRPr lang="en-US"/>
        </a:p>
      </dgm:t>
    </dgm:pt>
    <dgm:pt modelId="{C94450C7-2923-ED4C-91A4-365AB32E6EA9}" type="sibTrans" cxnId="{C7FC46F1-F76F-854E-A6BE-983FC0F488B4}">
      <dgm:prSet/>
      <dgm:spPr/>
      <dgm:t>
        <a:bodyPr/>
        <a:lstStyle/>
        <a:p>
          <a:endParaRPr lang="en-US"/>
        </a:p>
      </dgm:t>
    </dgm:pt>
    <dgm:pt modelId="{84BD0B39-1C43-1E46-A01D-7A873919D0FA}">
      <dgm:prSet phldrT="[Text]" custT="1"/>
      <dgm:spPr>
        <a:gradFill rotWithShape="0">
          <a:gsLst>
            <a:gs pos="0">
              <a:srgbClr val="DC9700"/>
            </a:gs>
            <a:gs pos="50000">
              <a:srgbClr val="F5A702"/>
            </a:gs>
            <a:gs pos="100000">
              <a:srgbClr val="FFC105"/>
            </a:gs>
          </a:gsLst>
        </a:gradFill>
      </dgm:spPr>
      <dgm:t>
        <a:bodyPr/>
        <a:lstStyle/>
        <a:p>
          <a:r>
            <a:rPr lang="en-US" sz="1800" dirty="0" smtClean="0"/>
            <a:t>Environment</a:t>
          </a:r>
        </a:p>
        <a:p>
          <a:r>
            <a:rPr lang="en-US" sz="1200" dirty="0" smtClean="0"/>
            <a:t>Motivational Position</a:t>
          </a:r>
          <a:endParaRPr lang="en-US" sz="1200" dirty="0"/>
        </a:p>
      </dgm:t>
    </dgm:pt>
    <dgm:pt modelId="{EC2107FC-D7F6-8242-9897-78348560791C}" type="parTrans" cxnId="{0AE89C1A-D8F7-E847-8CF1-617CCDFDB2CE}">
      <dgm:prSet/>
      <dgm:spPr/>
      <dgm:t>
        <a:bodyPr/>
        <a:lstStyle/>
        <a:p>
          <a:endParaRPr lang="en-US"/>
        </a:p>
      </dgm:t>
    </dgm:pt>
    <dgm:pt modelId="{165615D4-7F40-4A41-985B-EA95512BE0F3}" type="sibTrans" cxnId="{0AE89C1A-D8F7-E847-8CF1-617CCDFDB2CE}">
      <dgm:prSet/>
      <dgm:spPr/>
      <dgm:t>
        <a:bodyPr/>
        <a:lstStyle/>
        <a:p>
          <a:endParaRPr lang="en-US"/>
        </a:p>
      </dgm:t>
    </dgm:pt>
    <dgm:pt modelId="{0EF62051-A83D-F14A-A91E-1E26EF68C112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800" dirty="0" smtClean="0"/>
            <a:t>Personality</a:t>
          </a:r>
        </a:p>
        <a:p>
          <a:r>
            <a:rPr lang="en-US" sz="1200" dirty="0" smtClean="0"/>
            <a:t>Motivational Basis</a:t>
          </a:r>
          <a:endParaRPr lang="en-US" sz="1200" dirty="0"/>
        </a:p>
      </dgm:t>
    </dgm:pt>
    <dgm:pt modelId="{554FF409-4E32-1F47-91A2-44EF7625866A}" type="parTrans" cxnId="{693031B5-C112-EA42-8E5A-03DDCCD7BC9E}">
      <dgm:prSet/>
      <dgm:spPr/>
      <dgm:t>
        <a:bodyPr/>
        <a:lstStyle/>
        <a:p>
          <a:endParaRPr lang="en-US"/>
        </a:p>
      </dgm:t>
    </dgm:pt>
    <dgm:pt modelId="{D13F3307-6645-5144-8EAD-992470533DD1}" type="sibTrans" cxnId="{693031B5-C112-EA42-8E5A-03DDCCD7BC9E}">
      <dgm:prSet/>
      <dgm:spPr/>
      <dgm:t>
        <a:bodyPr/>
        <a:lstStyle/>
        <a:p>
          <a:endParaRPr lang="en-US"/>
        </a:p>
      </dgm:t>
    </dgm:pt>
    <dgm:pt modelId="{AD0028F6-FA08-1D42-872C-95BF9A599439}" type="pres">
      <dgm:prSet presAssocID="{D116BE9A-91C7-5B41-B3F6-037D8A8FD428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2B544CC-FB7A-6D48-86B9-2487ECC2FA1B}" type="pres">
      <dgm:prSet presAssocID="{D116BE9A-91C7-5B41-B3F6-037D8A8FD428}" presName="comp1" presStyleCnt="0"/>
      <dgm:spPr/>
    </dgm:pt>
    <dgm:pt modelId="{9B3EB61B-C44A-E143-B5EF-D98DD22494E2}" type="pres">
      <dgm:prSet presAssocID="{D116BE9A-91C7-5B41-B3F6-037D8A8FD428}" presName="circle1" presStyleLbl="node1" presStyleIdx="0" presStyleCnt="3"/>
      <dgm:spPr/>
      <dgm:t>
        <a:bodyPr/>
        <a:lstStyle/>
        <a:p>
          <a:endParaRPr lang="en-US"/>
        </a:p>
      </dgm:t>
    </dgm:pt>
    <dgm:pt modelId="{86A7E3FE-6181-7241-BF15-91191C37384E}" type="pres">
      <dgm:prSet presAssocID="{D116BE9A-91C7-5B41-B3F6-037D8A8FD428}" presName="c1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98CAE1-ABE0-6F47-BF4D-C4BFEA63680C}" type="pres">
      <dgm:prSet presAssocID="{D116BE9A-91C7-5B41-B3F6-037D8A8FD428}" presName="comp2" presStyleCnt="0"/>
      <dgm:spPr/>
    </dgm:pt>
    <dgm:pt modelId="{EA48747E-951B-4F41-9811-B486B568D937}" type="pres">
      <dgm:prSet presAssocID="{D116BE9A-91C7-5B41-B3F6-037D8A8FD428}" presName="circle2" presStyleLbl="node1" presStyleIdx="1" presStyleCnt="3" custLinFactNeighborY="-7912"/>
      <dgm:spPr/>
      <dgm:t>
        <a:bodyPr/>
        <a:lstStyle/>
        <a:p>
          <a:endParaRPr lang="en-US"/>
        </a:p>
      </dgm:t>
    </dgm:pt>
    <dgm:pt modelId="{8B3949F7-4B20-634A-8915-B6E3AC542591}" type="pres">
      <dgm:prSet presAssocID="{D116BE9A-91C7-5B41-B3F6-037D8A8FD428}" presName="c2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45C62DD-3B9F-0545-93DB-E54985D72914}" type="pres">
      <dgm:prSet presAssocID="{D116BE9A-91C7-5B41-B3F6-037D8A8FD428}" presName="comp3" presStyleCnt="0"/>
      <dgm:spPr/>
    </dgm:pt>
    <dgm:pt modelId="{C6CDFE29-30A0-D04F-87F6-2C94469CA00B}" type="pres">
      <dgm:prSet presAssocID="{D116BE9A-91C7-5B41-B3F6-037D8A8FD428}" presName="circle3" presStyleLbl="node1" presStyleIdx="2" presStyleCnt="3" custLinFactNeighborY="-22188"/>
      <dgm:spPr/>
      <dgm:t>
        <a:bodyPr/>
        <a:lstStyle/>
        <a:p>
          <a:endParaRPr lang="en-US"/>
        </a:p>
      </dgm:t>
    </dgm:pt>
    <dgm:pt modelId="{9F961EF7-05F2-D84D-BDB5-E44692571E4A}" type="pres">
      <dgm:prSet presAssocID="{D116BE9A-91C7-5B41-B3F6-037D8A8FD428}" presName="c3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8833DAF-B900-45E9-8BA9-39F597AA07FB}" type="presOf" srcId="{84BD0B39-1C43-1E46-A01D-7A873919D0FA}" destId="{EA48747E-951B-4F41-9811-B486B568D937}" srcOrd="0" destOrd="0" presId="urn:microsoft.com/office/officeart/2005/8/layout/venn2"/>
    <dgm:cxn modelId="{0AE89C1A-D8F7-E847-8CF1-617CCDFDB2CE}" srcId="{D116BE9A-91C7-5B41-B3F6-037D8A8FD428}" destId="{84BD0B39-1C43-1E46-A01D-7A873919D0FA}" srcOrd="1" destOrd="0" parTransId="{EC2107FC-D7F6-8242-9897-78348560791C}" sibTransId="{165615D4-7F40-4A41-985B-EA95512BE0F3}"/>
    <dgm:cxn modelId="{4364255E-9E9C-4DCE-BF5A-4EF27FC97060}" type="presOf" srcId="{0EF62051-A83D-F14A-A91E-1E26EF68C112}" destId="{C6CDFE29-30A0-D04F-87F6-2C94469CA00B}" srcOrd="0" destOrd="0" presId="urn:microsoft.com/office/officeart/2005/8/layout/venn2"/>
    <dgm:cxn modelId="{C3F90D04-5DAD-497D-AAD7-A81D7202B743}" type="presOf" srcId="{84BD0B39-1C43-1E46-A01D-7A873919D0FA}" destId="{8B3949F7-4B20-634A-8915-B6E3AC542591}" srcOrd="1" destOrd="0" presId="urn:microsoft.com/office/officeart/2005/8/layout/venn2"/>
    <dgm:cxn modelId="{D02C204A-4EB1-4D1D-983C-A79360897520}" type="presOf" srcId="{B82166E4-83D2-2242-8ED8-033DDE29D6FF}" destId="{86A7E3FE-6181-7241-BF15-91191C37384E}" srcOrd="1" destOrd="0" presId="urn:microsoft.com/office/officeart/2005/8/layout/venn2"/>
    <dgm:cxn modelId="{C7FC46F1-F76F-854E-A6BE-983FC0F488B4}" srcId="{D116BE9A-91C7-5B41-B3F6-037D8A8FD428}" destId="{B82166E4-83D2-2242-8ED8-033DDE29D6FF}" srcOrd="0" destOrd="0" parTransId="{60E85804-7B4D-F241-8422-54EE41573E95}" sibTransId="{C94450C7-2923-ED4C-91A4-365AB32E6EA9}"/>
    <dgm:cxn modelId="{03397645-1835-4997-83EB-B9C1F54E169C}" type="presOf" srcId="{B82166E4-83D2-2242-8ED8-033DDE29D6FF}" destId="{9B3EB61B-C44A-E143-B5EF-D98DD22494E2}" srcOrd="0" destOrd="0" presId="urn:microsoft.com/office/officeart/2005/8/layout/venn2"/>
    <dgm:cxn modelId="{5AA7C000-B4E3-4FAB-B405-C81F4396BE01}" type="presOf" srcId="{D116BE9A-91C7-5B41-B3F6-037D8A8FD428}" destId="{AD0028F6-FA08-1D42-872C-95BF9A599439}" srcOrd="0" destOrd="0" presId="urn:microsoft.com/office/officeart/2005/8/layout/venn2"/>
    <dgm:cxn modelId="{693031B5-C112-EA42-8E5A-03DDCCD7BC9E}" srcId="{D116BE9A-91C7-5B41-B3F6-037D8A8FD428}" destId="{0EF62051-A83D-F14A-A91E-1E26EF68C112}" srcOrd="2" destOrd="0" parTransId="{554FF409-4E32-1F47-91A2-44EF7625866A}" sibTransId="{D13F3307-6645-5144-8EAD-992470533DD1}"/>
    <dgm:cxn modelId="{2FF2B369-9CC0-44A2-8AAC-BD507C756558}" type="presOf" srcId="{0EF62051-A83D-F14A-A91E-1E26EF68C112}" destId="{9F961EF7-05F2-D84D-BDB5-E44692571E4A}" srcOrd="1" destOrd="0" presId="urn:microsoft.com/office/officeart/2005/8/layout/venn2"/>
    <dgm:cxn modelId="{D1590569-EF57-45BF-B88A-BC1D865EE273}" type="presParOf" srcId="{AD0028F6-FA08-1D42-872C-95BF9A599439}" destId="{52B544CC-FB7A-6D48-86B9-2487ECC2FA1B}" srcOrd="0" destOrd="0" presId="urn:microsoft.com/office/officeart/2005/8/layout/venn2"/>
    <dgm:cxn modelId="{07523B07-3E9D-48CA-8012-8C840C8866C6}" type="presParOf" srcId="{52B544CC-FB7A-6D48-86B9-2487ECC2FA1B}" destId="{9B3EB61B-C44A-E143-B5EF-D98DD22494E2}" srcOrd="0" destOrd="0" presId="urn:microsoft.com/office/officeart/2005/8/layout/venn2"/>
    <dgm:cxn modelId="{4EB67298-86E8-47BA-BC8E-9ECE36486525}" type="presParOf" srcId="{52B544CC-FB7A-6D48-86B9-2487ECC2FA1B}" destId="{86A7E3FE-6181-7241-BF15-91191C37384E}" srcOrd="1" destOrd="0" presId="urn:microsoft.com/office/officeart/2005/8/layout/venn2"/>
    <dgm:cxn modelId="{77905CA6-EE3B-476F-84B2-F76199CF28EE}" type="presParOf" srcId="{AD0028F6-FA08-1D42-872C-95BF9A599439}" destId="{FF98CAE1-ABE0-6F47-BF4D-C4BFEA63680C}" srcOrd="1" destOrd="0" presId="urn:microsoft.com/office/officeart/2005/8/layout/venn2"/>
    <dgm:cxn modelId="{B3D317FC-A8B2-4CAD-AA8B-43D04D3AA446}" type="presParOf" srcId="{FF98CAE1-ABE0-6F47-BF4D-C4BFEA63680C}" destId="{EA48747E-951B-4F41-9811-B486B568D937}" srcOrd="0" destOrd="0" presId="urn:microsoft.com/office/officeart/2005/8/layout/venn2"/>
    <dgm:cxn modelId="{43F5E456-3D31-401B-A8CE-95D6D02E839F}" type="presParOf" srcId="{FF98CAE1-ABE0-6F47-BF4D-C4BFEA63680C}" destId="{8B3949F7-4B20-634A-8915-B6E3AC542591}" srcOrd="1" destOrd="0" presId="urn:microsoft.com/office/officeart/2005/8/layout/venn2"/>
    <dgm:cxn modelId="{640FC4FE-8A46-4759-8E44-F86986578200}" type="presParOf" srcId="{AD0028F6-FA08-1D42-872C-95BF9A599439}" destId="{245C62DD-3B9F-0545-93DB-E54985D72914}" srcOrd="2" destOrd="0" presId="urn:microsoft.com/office/officeart/2005/8/layout/venn2"/>
    <dgm:cxn modelId="{E57F1045-32A2-499B-8152-B0334D1BC5C3}" type="presParOf" srcId="{245C62DD-3B9F-0545-93DB-E54985D72914}" destId="{C6CDFE29-30A0-D04F-87F6-2C94469CA00B}" srcOrd="0" destOrd="0" presId="urn:microsoft.com/office/officeart/2005/8/layout/venn2"/>
    <dgm:cxn modelId="{76CF11DE-A547-443E-BCC4-6DA163B612A6}" type="presParOf" srcId="{245C62DD-3B9F-0545-93DB-E54985D72914}" destId="{9F961EF7-05F2-D84D-BDB5-E44692571E4A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95098161-E637-7049-BA60-C0AB4DAF5E9F}" type="doc">
      <dgm:prSet loTypeId="urn:microsoft.com/office/officeart/2005/8/layout/pyramid1" loCatId="pyramid" qsTypeId="urn:microsoft.com/office/officeart/2005/8/quickstyle/simple4" qsCatId="simple" csTypeId="urn:microsoft.com/office/officeart/2005/8/colors/accent1_2" csCatId="accent1" phldr="1"/>
      <dgm:spPr/>
    </dgm:pt>
    <dgm:pt modelId="{00644C28-B8FC-6B4A-8563-C5AA90710ABC}">
      <dgm:prSet phldrT="[Text]" custT="1"/>
      <dgm:spPr/>
      <dgm:t>
        <a:bodyPr/>
        <a:lstStyle/>
        <a:p>
          <a:r>
            <a:rPr lang="en-US" sz="1200" dirty="0" smtClean="0"/>
            <a:t>I</a:t>
          </a:r>
          <a:endParaRPr lang="en-US" sz="1200" dirty="0"/>
        </a:p>
      </dgm:t>
    </dgm:pt>
    <dgm:pt modelId="{3EBB1AA0-515B-1F43-A773-A97FDD632ED3}" type="parTrans" cxnId="{B5AB9C22-0CFD-5F4E-9CFC-0ACE6ED3C5BD}">
      <dgm:prSet/>
      <dgm:spPr/>
      <dgm:t>
        <a:bodyPr/>
        <a:lstStyle/>
        <a:p>
          <a:endParaRPr lang="en-US" sz="1800"/>
        </a:p>
      </dgm:t>
    </dgm:pt>
    <dgm:pt modelId="{20E70B2F-3A73-BC48-976C-25E50B0A6FFC}" type="sibTrans" cxnId="{B5AB9C22-0CFD-5F4E-9CFC-0ACE6ED3C5BD}">
      <dgm:prSet/>
      <dgm:spPr/>
      <dgm:t>
        <a:bodyPr/>
        <a:lstStyle/>
        <a:p>
          <a:endParaRPr lang="en-US" sz="1800"/>
        </a:p>
      </dgm:t>
    </dgm:pt>
    <dgm:pt modelId="{2E86806D-71DD-CA4D-A2DE-1859FAFC7FDB}">
      <dgm:prSet phldrT="[Text]" custT="1"/>
      <dgm:spPr/>
      <dgm:t>
        <a:bodyPr tIns="0" bIns="0"/>
        <a:lstStyle/>
        <a:p>
          <a:r>
            <a:rPr lang="en-US" sz="1200" dirty="0" smtClean="0"/>
            <a:t>S</a:t>
          </a:r>
          <a:endParaRPr lang="en-US" sz="1200" dirty="0"/>
        </a:p>
      </dgm:t>
    </dgm:pt>
    <dgm:pt modelId="{3CDC6E48-0646-AD48-A4BB-0D1092F8C3BE}" type="parTrans" cxnId="{E19C9EC3-079D-1A44-8C22-0C9F073B1095}">
      <dgm:prSet/>
      <dgm:spPr/>
      <dgm:t>
        <a:bodyPr/>
        <a:lstStyle/>
        <a:p>
          <a:endParaRPr lang="en-US" sz="1800"/>
        </a:p>
      </dgm:t>
    </dgm:pt>
    <dgm:pt modelId="{A8223546-19EC-9E49-AD72-1F2DE73286D3}" type="sibTrans" cxnId="{E19C9EC3-079D-1A44-8C22-0C9F073B1095}">
      <dgm:prSet/>
      <dgm:spPr/>
      <dgm:t>
        <a:bodyPr/>
        <a:lstStyle/>
        <a:p>
          <a:endParaRPr lang="en-US" sz="1800"/>
        </a:p>
      </dgm:t>
    </dgm:pt>
    <dgm:pt modelId="{E8752FC1-491D-B24F-878E-7B27A0993F36}">
      <dgm:prSet phldrT="[Text]" custT="1"/>
      <dgm:spPr/>
      <dgm:t>
        <a:bodyPr/>
        <a:lstStyle/>
        <a:p>
          <a:r>
            <a:rPr lang="en-US" sz="1200" dirty="0" smtClean="0"/>
            <a:t>H</a:t>
          </a:r>
          <a:endParaRPr lang="en-US" sz="1200" dirty="0"/>
        </a:p>
      </dgm:t>
    </dgm:pt>
    <dgm:pt modelId="{B67F942F-7038-FA4F-8E74-DC8769FF754D}" type="parTrans" cxnId="{2AF8B2E8-A6CB-0943-8BF0-733F9622F638}">
      <dgm:prSet/>
      <dgm:spPr/>
      <dgm:t>
        <a:bodyPr/>
        <a:lstStyle/>
        <a:p>
          <a:endParaRPr lang="en-US" sz="1800"/>
        </a:p>
      </dgm:t>
    </dgm:pt>
    <dgm:pt modelId="{E40B4A82-B760-8B4A-BDF4-7B6B3CDB9912}" type="sibTrans" cxnId="{2AF8B2E8-A6CB-0943-8BF0-733F9622F638}">
      <dgm:prSet/>
      <dgm:spPr/>
      <dgm:t>
        <a:bodyPr/>
        <a:lstStyle/>
        <a:p>
          <a:endParaRPr lang="en-US" sz="1800"/>
        </a:p>
      </dgm:t>
    </dgm:pt>
    <dgm:pt modelId="{DA5B7626-EE35-C640-B44B-6160753CA89B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 smtClean="0"/>
            <a:t>M</a:t>
          </a:r>
          <a:endParaRPr lang="en-US" sz="1200" dirty="0"/>
        </a:p>
      </dgm:t>
    </dgm:pt>
    <dgm:pt modelId="{781BEF34-1071-3246-8137-8CC5F3904E5B}" type="parTrans" cxnId="{8059A679-DD42-804B-ABE6-A0575D216131}">
      <dgm:prSet/>
      <dgm:spPr/>
      <dgm:t>
        <a:bodyPr/>
        <a:lstStyle/>
        <a:p>
          <a:endParaRPr lang="en-US" sz="1800"/>
        </a:p>
      </dgm:t>
    </dgm:pt>
    <dgm:pt modelId="{254449DA-7B96-8843-BDEB-D22B3A50D950}" type="sibTrans" cxnId="{8059A679-DD42-804B-ABE6-A0575D216131}">
      <dgm:prSet/>
      <dgm:spPr/>
      <dgm:t>
        <a:bodyPr/>
        <a:lstStyle/>
        <a:p>
          <a:endParaRPr lang="en-US" sz="1800"/>
        </a:p>
      </dgm:t>
    </dgm:pt>
    <dgm:pt modelId="{BC5BF151-6F10-8549-8F0E-B93F8721AFF4}">
      <dgm:prSet phldrT="[Text]" custT="1"/>
      <dgm:spPr/>
      <dgm:t>
        <a:bodyPr/>
        <a:lstStyle/>
        <a:p>
          <a:r>
            <a:rPr lang="en-US" sz="1200" dirty="0" smtClean="0"/>
            <a:t>O</a:t>
          </a:r>
          <a:endParaRPr lang="en-US" sz="1200" dirty="0"/>
        </a:p>
      </dgm:t>
    </dgm:pt>
    <dgm:pt modelId="{3083AF45-3AFC-3F48-AB33-6934C747FDDB}" type="parTrans" cxnId="{26CACD5F-0C0B-6742-9314-4216AE254BF0}">
      <dgm:prSet/>
      <dgm:spPr/>
      <dgm:t>
        <a:bodyPr/>
        <a:lstStyle/>
        <a:p>
          <a:endParaRPr lang="en-US" sz="1800"/>
        </a:p>
      </dgm:t>
    </dgm:pt>
    <dgm:pt modelId="{5C0D5A27-CFE2-6146-9BAA-9B532AE0D0D0}" type="sibTrans" cxnId="{26CACD5F-0C0B-6742-9314-4216AE254BF0}">
      <dgm:prSet/>
      <dgm:spPr/>
      <dgm:t>
        <a:bodyPr/>
        <a:lstStyle/>
        <a:p>
          <a:endParaRPr lang="en-US" sz="1800"/>
        </a:p>
      </dgm:t>
    </dgm:pt>
    <dgm:pt modelId="{7B5694F9-8EEE-CD45-BBEF-0B9EB738EDF4}">
      <dgm:prSet phldrT="[Text]" custT="1"/>
      <dgm:spPr/>
      <dgm:t>
        <a:bodyPr/>
        <a:lstStyle/>
        <a:p>
          <a:r>
            <a:rPr lang="en-US" sz="1200" dirty="0" smtClean="0"/>
            <a:t>D</a:t>
          </a:r>
          <a:endParaRPr lang="en-US" sz="1200" dirty="0"/>
        </a:p>
      </dgm:t>
    </dgm:pt>
    <dgm:pt modelId="{3F5C3F47-8F0D-C744-99AA-0268C9FB4400}" type="parTrans" cxnId="{9DEBCFF6-7E22-0C48-8089-B1678CDDDB6C}">
      <dgm:prSet/>
      <dgm:spPr/>
      <dgm:t>
        <a:bodyPr/>
        <a:lstStyle/>
        <a:p>
          <a:endParaRPr lang="en-US" sz="1800"/>
        </a:p>
      </dgm:t>
    </dgm:pt>
    <dgm:pt modelId="{EC67B5EA-FC3C-EA49-85A9-38372C5B11D7}" type="sibTrans" cxnId="{9DEBCFF6-7E22-0C48-8089-B1678CDDDB6C}">
      <dgm:prSet/>
      <dgm:spPr/>
      <dgm:t>
        <a:bodyPr/>
        <a:lstStyle/>
        <a:p>
          <a:endParaRPr lang="en-US" sz="1800"/>
        </a:p>
      </dgm:t>
    </dgm:pt>
    <dgm:pt modelId="{77FFA999-8B80-B141-B319-2DC5121D3529}" type="pres">
      <dgm:prSet presAssocID="{95098161-E637-7049-BA60-C0AB4DAF5E9F}" presName="Name0" presStyleCnt="0">
        <dgm:presLayoutVars>
          <dgm:dir/>
          <dgm:animLvl val="lvl"/>
          <dgm:resizeHandles val="exact"/>
        </dgm:presLayoutVars>
      </dgm:prSet>
      <dgm:spPr/>
    </dgm:pt>
    <dgm:pt modelId="{1A5506AD-A243-2D41-8F70-DCD5EB38DA18}" type="pres">
      <dgm:prSet presAssocID="{00644C28-B8FC-6B4A-8563-C5AA90710ABC}" presName="Name8" presStyleCnt="0"/>
      <dgm:spPr/>
    </dgm:pt>
    <dgm:pt modelId="{6C4823E3-61B0-3B4D-AE75-C2F669A0B1E8}" type="pres">
      <dgm:prSet presAssocID="{00644C28-B8FC-6B4A-8563-C5AA90710ABC}" presName="level" presStyleLbl="node1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2A1913-E03B-0A4C-8983-14D8E6854B04}" type="pres">
      <dgm:prSet presAssocID="{00644C28-B8FC-6B4A-8563-C5AA90710ABC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D3D58B-540D-0B4D-A698-58C2B0292091}" type="pres">
      <dgm:prSet presAssocID="{2E86806D-71DD-CA4D-A2DE-1859FAFC7FDB}" presName="Name8" presStyleCnt="0"/>
      <dgm:spPr/>
    </dgm:pt>
    <dgm:pt modelId="{F5C47C7C-F22E-5745-9FF3-8E8113C17EE8}" type="pres">
      <dgm:prSet presAssocID="{2E86806D-71DD-CA4D-A2DE-1859FAFC7FDB}" presName="level" presStyleLbl="node1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1F034A-26A6-5C42-9AA1-EE3AF3C79E8E}" type="pres">
      <dgm:prSet presAssocID="{2E86806D-71DD-CA4D-A2DE-1859FAFC7FD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A3E1CF-2367-D348-9EA1-6831052B9446}" type="pres">
      <dgm:prSet presAssocID="{E8752FC1-491D-B24F-878E-7B27A0993F36}" presName="Name8" presStyleCnt="0"/>
      <dgm:spPr/>
    </dgm:pt>
    <dgm:pt modelId="{5E181FBA-F664-6B48-BDE0-BF8485876CD3}" type="pres">
      <dgm:prSet presAssocID="{E8752FC1-491D-B24F-878E-7B27A0993F36}" presName="level" presStyleLbl="node1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08230A-6AD0-2B41-BF87-AE86F274EEE3}" type="pres">
      <dgm:prSet presAssocID="{E8752FC1-491D-B24F-878E-7B27A0993F36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1A224B-50CC-B54B-908E-6118EBBD8076}" type="pres">
      <dgm:prSet presAssocID="{DA5B7626-EE35-C640-B44B-6160753CA89B}" presName="Name8" presStyleCnt="0"/>
      <dgm:spPr/>
    </dgm:pt>
    <dgm:pt modelId="{8F820B19-D61C-B247-A620-06225BB7DFA1}" type="pres">
      <dgm:prSet presAssocID="{DA5B7626-EE35-C640-B44B-6160753CA89B}" presName="level" presStyleLbl="node1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7FA3C0-EAF2-8F47-9CFA-CE0A0C0DC33F}" type="pres">
      <dgm:prSet presAssocID="{DA5B7626-EE35-C640-B44B-6160753CA89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491244-7400-B043-9703-5F19EA661BED}" type="pres">
      <dgm:prSet presAssocID="{BC5BF151-6F10-8549-8F0E-B93F8721AFF4}" presName="Name8" presStyleCnt="0"/>
      <dgm:spPr/>
    </dgm:pt>
    <dgm:pt modelId="{7AE28275-8189-304B-BDE5-5E5C671D1A55}" type="pres">
      <dgm:prSet presAssocID="{BC5BF151-6F10-8549-8F0E-B93F8721AFF4}" presName="level" presStyleLbl="node1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C17BD8-892F-BB41-87CF-5D922E430906}" type="pres">
      <dgm:prSet presAssocID="{BC5BF151-6F10-8549-8F0E-B93F8721AFF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EDB3D2-1944-0F46-9BB0-8285AE6DD0AA}" type="pres">
      <dgm:prSet presAssocID="{7B5694F9-8EEE-CD45-BBEF-0B9EB738EDF4}" presName="Name8" presStyleCnt="0"/>
      <dgm:spPr/>
    </dgm:pt>
    <dgm:pt modelId="{2B843B4D-9D9C-0F40-8A45-031B67D433C2}" type="pres">
      <dgm:prSet presAssocID="{7B5694F9-8EEE-CD45-BBEF-0B9EB738EDF4}" presName="level" presStyleLbl="node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3E12FA-7480-EB48-B3E5-17A52D8B8888}" type="pres">
      <dgm:prSet presAssocID="{7B5694F9-8EEE-CD45-BBEF-0B9EB738EDF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6CACD5F-0C0B-6742-9314-4216AE254BF0}" srcId="{95098161-E637-7049-BA60-C0AB4DAF5E9F}" destId="{BC5BF151-6F10-8549-8F0E-B93F8721AFF4}" srcOrd="4" destOrd="0" parTransId="{3083AF45-3AFC-3F48-AB33-6934C747FDDB}" sibTransId="{5C0D5A27-CFE2-6146-9BAA-9B532AE0D0D0}"/>
    <dgm:cxn modelId="{9DEBCFF6-7E22-0C48-8089-B1678CDDDB6C}" srcId="{95098161-E637-7049-BA60-C0AB4DAF5E9F}" destId="{7B5694F9-8EEE-CD45-BBEF-0B9EB738EDF4}" srcOrd="5" destOrd="0" parTransId="{3F5C3F47-8F0D-C744-99AA-0268C9FB4400}" sibTransId="{EC67B5EA-FC3C-EA49-85A9-38372C5B11D7}"/>
    <dgm:cxn modelId="{F694475D-9781-4CA6-8030-292C73905684}" type="presOf" srcId="{2E86806D-71DD-CA4D-A2DE-1859FAFC7FDB}" destId="{471F034A-26A6-5C42-9AA1-EE3AF3C79E8E}" srcOrd="1" destOrd="0" presId="urn:microsoft.com/office/officeart/2005/8/layout/pyramid1"/>
    <dgm:cxn modelId="{8D09A604-A83F-4C6C-9C6E-F56EBDDC4EFD}" type="presOf" srcId="{00644C28-B8FC-6B4A-8563-C5AA90710ABC}" destId="{2A2A1913-E03B-0A4C-8983-14D8E6854B04}" srcOrd="1" destOrd="0" presId="urn:microsoft.com/office/officeart/2005/8/layout/pyramid1"/>
    <dgm:cxn modelId="{6D228187-1AA4-439A-9222-4990C2031E14}" type="presOf" srcId="{DA5B7626-EE35-C640-B44B-6160753CA89B}" destId="{8F820B19-D61C-B247-A620-06225BB7DFA1}" srcOrd="0" destOrd="0" presId="urn:microsoft.com/office/officeart/2005/8/layout/pyramid1"/>
    <dgm:cxn modelId="{8A3384D5-F2F8-4E86-97D5-928F708A9C96}" type="presOf" srcId="{DA5B7626-EE35-C640-B44B-6160753CA89B}" destId="{567FA3C0-EAF2-8F47-9CFA-CE0A0C0DC33F}" srcOrd="1" destOrd="0" presId="urn:microsoft.com/office/officeart/2005/8/layout/pyramid1"/>
    <dgm:cxn modelId="{5EA90DE2-B5A2-4EBF-A5BF-8556B0653CD3}" type="presOf" srcId="{BC5BF151-6F10-8549-8F0E-B93F8721AFF4}" destId="{06C17BD8-892F-BB41-87CF-5D922E430906}" srcOrd="1" destOrd="0" presId="urn:microsoft.com/office/officeart/2005/8/layout/pyramid1"/>
    <dgm:cxn modelId="{E19C9EC3-079D-1A44-8C22-0C9F073B1095}" srcId="{95098161-E637-7049-BA60-C0AB4DAF5E9F}" destId="{2E86806D-71DD-CA4D-A2DE-1859FAFC7FDB}" srcOrd="1" destOrd="0" parTransId="{3CDC6E48-0646-AD48-A4BB-0D1092F8C3BE}" sibTransId="{A8223546-19EC-9E49-AD72-1F2DE73286D3}"/>
    <dgm:cxn modelId="{2AF8B2E8-A6CB-0943-8BF0-733F9622F638}" srcId="{95098161-E637-7049-BA60-C0AB4DAF5E9F}" destId="{E8752FC1-491D-B24F-878E-7B27A0993F36}" srcOrd="2" destOrd="0" parTransId="{B67F942F-7038-FA4F-8E74-DC8769FF754D}" sibTransId="{E40B4A82-B760-8B4A-BDF4-7B6B3CDB9912}"/>
    <dgm:cxn modelId="{944D3A14-2CC0-4253-8738-85B35AFE65DA}" type="presOf" srcId="{E8752FC1-491D-B24F-878E-7B27A0993F36}" destId="{5E181FBA-F664-6B48-BDE0-BF8485876CD3}" srcOrd="0" destOrd="0" presId="urn:microsoft.com/office/officeart/2005/8/layout/pyramid1"/>
    <dgm:cxn modelId="{8059A679-DD42-804B-ABE6-A0575D216131}" srcId="{95098161-E637-7049-BA60-C0AB4DAF5E9F}" destId="{DA5B7626-EE35-C640-B44B-6160753CA89B}" srcOrd="3" destOrd="0" parTransId="{781BEF34-1071-3246-8137-8CC5F3904E5B}" sibTransId="{254449DA-7B96-8843-BDEB-D22B3A50D950}"/>
    <dgm:cxn modelId="{788C3A02-D506-4C3C-B99C-9DC1F603FE8B}" type="presOf" srcId="{95098161-E637-7049-BA60-C0AB4DAF5E9F}" destId="{77FFA999-8B80-B141-B319-2DC5121D3529}" srcOrd="0" destOrd="0" presId="urn:microsoft.com/office/officeart/2005/8/layout/pyramid1"/>
    <dgm:cxn modelId="{8AEB5EC0-E084-4B27-AEC5-AA7784A331CF}" type="presOf" srcId="{7B5694F9-8EEE-CD45-BBEF-0B9EB738EDF4}" destId="{2B843B4D-9D9C-0F40-8A45-031B67D433C2}" srcOrd="0" destOrd="0" presId="urn:microsoft.com/office/officeart/2005/8/layout/pyramid1"/>
    <dgm:cxn modelId="{45C15CB5-C331-44AE-AE7C-F0F10B4B1344}" type="presOf" srcId="{BC5BF151-6F10-8549-8F0E-B93F8721AFF4}" destId="{7AE28275-8189-304B-BDE5-5E5C671D1A55}" srcOrd="0" destOrd="0" presId="urn:microsoft.com/office/officeart/2005/8/layout/pyramid1"/>
    <dgm:cxn modelId="{F2AEA836-C76C-4A17-AF5C-18ADB5389C94}" type="presOf" srcId="{E8752FC1-491D-B24F-878E-7B27A0993F36}" destId="{0D08230A-6AD0-2B41-BF87-AE86F274EEE3}" srcOrd="1" destOrd="0" presId="urn:microsoft.com/office/officeart/2005/8/layout/pyramid1"/>
    <dgm:cxn modelId="{B478F10B-88E4-425F-8FE5-EB4C63A00BDF}" type="presOf" srcId="{7B5694F9-8EEE-CD45-BBEF-0B9EB738EDF4}" destId="{A43E12FA-7480-EB48-B3E5-17A52D8B8888}" srcOrd="1" destOrd="0" presId="urn:microsoft.com/office/officeart/2005/8/layout/pyramid1"/>
    <dgm:cxn modelId="{B5AB9C22-0CFD-5F4E-9CFC-0ACE6ED3C5BD}" srcId="{95098161-E637-7049-BA60-C0AB4DAF5E9F}" destId="{00644C28-B8FC-6B4A-8563-C5AA90710ABC}" srcOrd="0" destOrd="0" parTransId="{3EBB1AA0-515B-1F43-A773-A97FDD632ED3}" sibTransId="{20E70B2F-3A73-BC48-976C-25E50B0A6FFC}"/>
    <dgm:cxn modelId="{FE230EBA-B611-4AB8-A084-DA9738275006}" type="presOf" srcId="{2E86806D-71DD-CA4D-A2DE-1859FAFC7FDB}" destId="{F5C47C7C-F22E-5745-9FF3-8E8113C17EE8}" srcOrd="0" destOrd="0" presId="urn:microsoft.com/office/officeart/2005/8/layout/pyramid1"/>
    <dgm:cxn modelId="{395F6FBF-922C-48BF-A8AC-47026F45EDAD}" type="presOf" srcId="{00644C28-B8FC-6B4A-8563-C5AA90710ABC}" destId="{6C4823E3-61B0-3B4D-AE75-C2F669A0B1E8}" srcOrd="0" destOrd="0" presId="urn:microsoft.com/office/officeart/2005/8/layout/pyramid1"/>
    <dgm:cxn modelId="{78A5873F-98E8-444B-B25E-80628DE39339}" type="presParOf" srcId="{77FFA999-8B80-B141-B319-2DC5121D3529}" destId="{1A5506AD-A243-2D41-8F70-DCD5EB38DA18}" srcOrd="0" destOrd="0" presId="urn:microsoft.com/office/officeart/2005/8/layout/pyramid1"/>
    <dgm:cxn modelId="{879A773F-B0CF-4382-BC4C-3D9D6BF675CC}" type="presParOf" srcId="{1A5506AD-A243-2D41-8F70-DCD5EB38DA18}" destId="{6C4823E3-61B0-3B4D-AE75-C2F669A0B1E8}" srcOrd="0" destOrd="0" presId="urn:microsoft.com/office/officeart/2005/8/layout/pyramid1"/>
    <dgm:cxn modelId="{DE50B9C4-4C2B-4EB6-B9C9-25A758E78225}" type="presParOf" srcId="{1A5506AD-A243-2D41-8F70-DCD5EB38DA18}" destId="{2A2A1913-E03B-0A4C-8983-14D8E6854B04}" srcOrd="1" destOrd="0" presId="urn:microsoft.com/office/officeart/2005/8/layout/pyramid1"/>
    <dgm:cxn modelId="{9A3C8DE9-4E27-414C-9B84-18E4135347CF}" type="presParOf" srcId="{77FFA999-8B80-B141-B319-2DC5121D3529}" destId="{12D3D58B-540D-0B4D-A698-58C2B0292091}" srcOrd="1" destOrd="0" presId="urn:microsoft.com/office/officeart/2005/8/layout/pyramid1"/>
    <dgm:cxn modelId="{BCFC0AFE-F19A-4104-A92F-BBB638F98828}" type="presParOf" srcId="{12D3D58B-540D-0B4D-A698-58C2B0292091}" destId="{F5C47C7C-F22E-5745-9FF3-8E8113C17EE8}" srcOrd="0" destOrd="0" presId="urn:microsoft.com/office/officeart/2005/8/layout/pyramid1"/>
    <dgm:cxn modelId="{D338072E-A241-4811-857B-569D1C03B8E4}" type="presParOf" srcId="{12D3D58B-540D-0B4D-A698-58C2B0292091}" destId="{471F034A-26A6-5C42-9AA1-EE3AF3C79E8E}" srcOrd="1" destOrd="0" presId="urn:microsoft.com/office/officeart/2005/8/layout/pyramid1"/>
    <dgm:cxn modelId="{2D442149-7EBA-4D7C-B466-F1F5E52B3F73}" type="presParOf" srcId="{77FFA999-8B80-B141-B319-2DC5121D3529}" destId="{F7A3E1CF-2367-D348-9EA1-6831052B9446}" srcOrd="2" destOrd="0" presId="urn:microsoft.com/office/officeart/2005/8/layout/pyramid1"/>
    <dgm:cxn modelId="{F97269D8-D6CB-494C-8821-AB18D1E0BE7D}" type="presParOf" srcId="{F7A3E1CF-2367-D348-9EA1-6831052B9446}" destId="{5E181FBA-F664-6B48-BDE0-BF8485876CD3}" srcOrd="0" destOrd="0" presId="urn:microsoft.com/office/officeart/2005/8/layout/pyramid1"/>
    <dgm:cxn modelId="{26474088-1D76-42F1-BCD6-FFACED96F427}" type="presParOf" srcId="{F7A3E1CF-2367-D348-9EA1-6831052B9446}" destId="{0D08230A-6AD0-2B41-BF87-AE86F274EEE3}" srcOrd="1" destOrd="0" presId="urn:microsoft.com/office/officeart/2005/8/layout/pyramid1"/>
    <dgm:cxn modelId="{34A12986-E6BF-41D2-BBF3-223C966108E1}" type="presParOf" srcId="{77FFA999-8B80-B141-B319-2DC5121D3529}" destId="{1F1A224B-50CC-B54B-908E-6118EBBD8076}" srcOrd="3" destOrd="0" presId="urn:microsoft.com/office/officeart/2005/8/layout/pyramid1"/>
    <dgm:cxn modelId="{CE96AA94-033F-4E22-BDE6-BADDAC81AAAE}" type="presParOf" srcId="{1F1A224B-50CC-B54B-908E-6118EBBD8076}" destId="{8F820B19-D61C-B247-A620-06225BB7DFA1}" srcOrd="0" destOrd="0" presId="urn:microsoft.com/office/officeart/2005/8/layout/pyramid1"/>
    <dgm:cxn modelId="{C36A6ACC-351E-48DB-A5CA-49C4D9A32E73}" type="presParOf" srcId="{1F1A224B-50CC-B54B-908E-6118EBBD8076}" destId="{567FA3C0-EAF2-8F47-9CFA-CE0A0C0DC33F}" srcOrd="1" destOrd="0" presId="urn:microsoft.com/office/officeart/2005/8/layout/pyramid1"/>
    <dgm:cxn modelId="{4860EEF4-5AB3-4FD0-AA4F-2FA04979F0A0}" type="presParOf" srcId="{77FFA999-8B80-B141-B319-2DC5121D3529}" destId="{34491244-7400-B043-9703-5F19EA661BED}" srcOrd="4" destOrd="0" presId="urn:microsoft.com/office/officeart/2005/8/layout/pyramid1"/>
    <dgm:cxn modelId="{D93EF0D6-1FBB-4CC0-B022-6736FBCFE46D}" type="presParOf" srcId="{34491244-7400-B043-9703-5F19EA661BED}" destId="{7AE28275-8189-304B-BDE5-5E5C671D1A55}" srcOrd="0" destOrd="0" presId="urn:microsoft.com/office/officeart/2005/8/layout/pyramid1"/>
    <dgm:cxn modelId="{30177E3F-2A26-4AB8-BA51-5566E978B724}" type="presParOf" srcId="{34491244-7400-B043-9703-5F19EA661BED}" destId="{06C17BD8-892F-BB41-87CF-5D922E430906}" srcOrd="1" destOrd="0" presId="urn:microsoft.com/office/officeart/2005/8/layout/pyramid1"/>
    <dgm:cxn modelId="{873B2756-1535-434A-AD4B-61E705C9AE0D}" type="presParOf" srcId="{77FFA999-8B80-B141-B319-2DC5121D3529}" destId="{84EDB3D2-1944-0F46-9BB0-8285AE6DD0AA}" srcOrd="5" destOrd="0" presId="urn:microsoft.com/office/officeart/2005/8/layout/pyramid1"/>
    <dgm:cxn modelId="{D56A373E-7727-420C-8796-DDF848CB693D}" type="presParOf" srcId="{84EDB3D2-1944-0F46-9BB0-8285AE6DD0AA}" destId="{2B843B4D-9D9C-0F40-8A45-031B67D433C2}" srcOrd="0" destOrd="0" presId="urn:microsoft.com/office/officeart/2005/8/layout/pyramid1"/>
    <dgm:cxn modelId="{BFBA67B1-D5E0-4FBC-B35D-A33152167056}" type="presParOf" srcId="{84EDB3D2-1944-0F46-9BB0-8285AE6DD0AA}" destId="{A43E12FA-7480-EB48-B3E5-17A52D8B8888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4C685A40-BB85-8249-8010-1325C2FBC04E}" type="doc">
      <dgm:prSet loTypeId="urn:microsoft.com/office/officeart/2005/8/layout/matrix2" loCatId="matrix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0AC6990-E77F-B346-9479-40FC8041C849}">
      <dgm:prSet phldrT="[Text]"/>
      <dgm:spPr>
        <a:gradFill flip="none" rotWithShape="1">
          <a:gsLst>
            <a:gs pos="0">
              <a:srgbClr val="80D970"/>
            </a:gs>
            <a:gs pos="30000">
              <a:srgbClr val="80D970"/>
            </a:gs>
            <a:gs pos="70000">
              <a:srgbClr val="FF6600"/>
            </a:gs>
            <a:gs pos="100000">
              <a:srgbClr val="FF6600"/>
            </a:gs>
          </a:gsLst>
          <a:lin ang="8100000" scaled="0"/>
          <a:tileRect/>
        </a:gradFill>
      </dgm:spPr>
      <dgm:t>
        <a:bodyPr/>
        <a:lstStyle/>
        <a:p>
          <a:r>
            <a:rPr lang="en-US" dirty="0" smtClean="0"/>
            <a:t>Guides</a:t>
          </a:r>
          <a:endParaRPr lang="en-US" dirty="0"/>
        </a:p>
      </dgm:t>
    </dgm:pt>
    <dgm:pt modelId="{CB72E92E-05C3-8746-BFF3-F034E9A2743F}" type="parTrans" cxnId="{9C8808E6-7D91-F94A-9718-8C3139AFE61B}">
      <dgm:prSet/>
      <dgm:spPr/>
      <dgm:t>
        <a:bodyPr/>
        <a:lstStyle/>
        <a:p>
          <a:endParaRPr lang="en-US"/>
        </a:p>
      </dgm:t>
    </dgm:pt>
    <dgm:pt modelId="{D21953DB-07CA-644C-91E5-CD6919694FCD}" type="sibTrans" cxnId="{9C8808E6-7D91-F94A-9718-8C3139AFE61B}">
      <dgm:prSet/>
      <dgm:spPr/>
      <dgm:t>
        <a:bodyPr/>
        <a:lstStyle/>
        <a:p>
          <a:endParaRPr lang="en-US"/>
        </a:p>
      </dgm:t>
    </dgm:pt>
    <dgm:pt modelId="{38911DB9-65A9-C347-B0CD-FF4B5489C22D}">
      <dgm:prSet phldrT="[Text]"/>
      <dgm:spPr>
        <a:gradFill flip="none" rotWithShape="1">
          <a:gsLst>
            <a:gs pos="0">
              <a:srgbClr val="80D970"/>
            </a:gs>
            <a:gs pos="30000">
              <a:srgbClr val="80D970"/>
            </a:gs>
            <a:gs pos="70000">
              <a:srgbClr val="FF6600"/>
            </a:gs>
            <a:gs pos="100000">
              <a:srgbClr val="FF6600"/>
            </a:gs>
          </a:gsLst>
          <a:lin ang="2700000" scaled="0"/>
          <a:tileRect/>
        </a:gradFill>
      </dgm:spPr>
      <dgm:t>
        <a:bodyPr/>
        <a:lstStyle/>
        <a:p>
          <a:r>
            <a:rPr lang="en-US" dirty="0" smtClean="0"/>
            <a:t>Explorers</a:t>
          </a:r>
          <a:endParaRPr lang="en-US" dirty="0"/>
        </a:p>
      </dgm:t>
    </dgm:pt>
    <dgm:pt modelId="{C286F70A-464C-1045-B695-FF4702B03D80}" type="parTrans" cxnId="{ED6E2851-1C93-AB45-89B9-AB3BE2619C88}">
      <dgm:prSet/>
      <dgm:spPr/>
      <dgm:t>
        <a:bodyPr/>
        <a:lstStyle/>
        <a:p>
          <a:endParaRPr lang="en-US"/>
        </a:p>
      </dgm:t>
    </dgm:pt>
    <dgm:pt modelId="{1750718E-C5A1-F242-8261-F67EAD9DD77D}" type="sibTrans" cxnId="{ED6E2851-1C93-AB45-89B9-AB3BE2619C88}">
      <dgm:prSet/>
      <dgm:spPr/>
      <dgm:t>
        <a:bodyPr/>
        <a:lstStyle/>
        <a:p>
          <a:endParaRPr lang="en-US"/>
        </a:p>
      </dgm:t>
    </dgm:pt>
    <dgm:pt modelId="{7AD495B7-16A3-6148-BB92-D933B5AD6704}">
      <dgm:prSet phldrT="[Text]"/>
      <dgm:spPr>
        <a:gradFill rotWithShape="0">
          <a:gsLst>
            <a:gs pos="0">
              <a:srgbClr val="80D970"/>
            </a:gs>
            <a:gs pos="100000">
              <a:srgbClr val="FF6600"/>
            </a:gs>
            <a:gs pos="30000">
              <a:srgbClr val="80D970"/>
            </a:gs>
            <a:gs pos="70000">
              <a:srgbClr val="FF6600"/>
            </a:gs>
          </a:gsLst>
          <a:lin ang="13500000" scaled="0"/>
        </a:gradFill>
      </dgm:spPr>
      <dgm:t>
        <a:bodyPr/>
        <a:lstStyle/>
        <a:p>
          <a:r>
            <a:rPr lang="en-US" dirty="0" smtClean="0"/>
            <a:t>Harmonizers</a:t>
          </a:r>
          <a:endParaRPr lang="en-US" dirty="0"/>
        </a:p>
      </dgm:t>
    </dgm:pt>
    <dgm:pt modelId="{6BB17387-130F-5E4B-895D-DD63257BD424}" type="parTrans" cxnId="{870151B8-CBBE-4444-BD51-793B8D75FB8D}">
      <dgm:prSet/>
      <dgm:spPr/>
      <dgm:t>
        <a:bodyPr/>
        <a:lstStyle/>
        <a:p>
          <a:endParaRPr lang="en-US"/>
        </a:p>
      </dgm:t>
    </dgm:pt>
    <dgm:pt modelId="{8A3C9EF6-6A57-CF44-B2E7-B4B1FF9AA51F}" type="sibTrans" cxnId="{870151B8-CBBE-4444-BD51-793B8D75FB8D}">
      <dgm:prSet/>
      <dgm:spPr/>
      <dgm:t>
        <a:bodyPr/>
        <a:lstStyle/>
        <a:p>
          <a:endParaRPr lang="en-US"/>
        </a:p>
      </dgm:t>
    </dgm:pt>
    <dgm:pt modelId="{41B39CCA-E9A0-4B46-B1E2-14C66630A055}">
      <dgm:prSet phldrT="[Text]"/>
      <dgm:spPr>
        <a:gradFill rotWithShape="0">
          <a:gsLst>
            <a:gs pos="0">
              <a:srgbClr val="80D970"/>
            </a:gs>
            <a:gs pos="30000">
              <a:srgbClr val="80D970"/>
            </a:gs>
            <a:gs pos="70000">
              <a:srgbClr val="FF6600"/>
            </a:gs>
            <a:gs pos="100000">
              <a:srgbClr val="FF6600"/>
            </a:gs>
          </a:gsLst>
          <a:lin ang="18900000" scaled="0"/>
        </a:gradFill>
      </dgm:spPr>
      <dgm:t>
        <a:bodyPr/>
        <a:lstStyle/>
        <a:p>
          <a:r>
            <a:rPr lang="en-US" dirty="0" smtClean="0"/>
            <a:t>Refiners</a:t>
          </a:r>
          <a:endParaRPr lang="en-US" dirty="0"/>
        </a:p>
      </dgm:t>
    </dgm:pt>
    <dgm:pt modelId="{09A7364E-DA3D-4343-B980-D53826AACF28}" type="parTrans" cxnId="{5779CF91-B7B9-774E-A57D-787B75CB7326}">
      <dgm:prSet/>
      <dgm:spPr/>
      <dgm:t>
        <a:bodyPr/>
        <a:lstStyle/>
        <a:p>
          <a:endParaRPr lang="en-US"/>
        </a:p>
      </dgm:t>
    </dgm:pt>
    <dgm:pt modelId="{F8F8E7B5-FCA7-6448-9FCE-246E96C665C9}" type="sibTrans" cxnId="{5779CF91-B7B9-774E-A57D-787B75CB7326}">
      <dgm:prSet/>
      <dgm:spPr/>
      <dgm:t>
        <a:bodyPr/>
        <a:lstStyle/>
        <a:p>
          <a:endParaRPr lang="en-US"/>
        </a:p>
      </dgm:t>
    </dgm:pt>
    <dgm:pt modelId="{A7D2CB2D-5984-0D45-8BF1-CA1F9FD7CCE8}" type="pres">
      <dgm:prSet presAssocID="{4C685A40-BB85-8249-8010-1325C2FBC04E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DE92EAD-BB9D-9847-BB33-45AFD366CE6B}" type="pres">
      <dgm:prSet presAssocID="{4C685A40-BB85-8249-8010-1325C2FBC04E}" presName="axisShape" presStyleLbl="bgShp" presStyleIdx="0" presStyleCnt="1"/>
      <dgm:spPr/>
    </dgm:pt>
    <dgm:pt modelId="{3BB8E5CC-EB3F-A148-B4A9-E3F1D02AACA9}" type="pres">
      <dgm:prSet presAssocID="{4C685A40-BB85-8249-8010-1325C2FBC04E}" presName="rect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E31241B-668D-4F42-96D9-1738A265E5B4}" type="pres">
      <dgm:prSet presAssocID="{4C685A40-BB85-8249-8010-1325C2FBC04E}" presName="rect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F7DAD8-7C33-7043-8124-EFA90188AFE2}" type="pres">
      <dgm:prSet presAssocID="{4C685A40-BB85-8249-8010-1325C2FBC04E}" presName="rect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2EC731-FB95-4642-AB1B-44E3B912315A}" type="pres">
      <dgm:prSet presAssocID="{4C685A40-BB85-8249-8010-1325C2FBC04E}" presName="rect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85B8FF5-C27E-43E0-B305-7E48C1CE67F3}" type="presOf" srcId="{41B39CCA-E9A0-4B46-B1E2-14C66630A055}" destId="{722EC731-FB95-4642-AB1B-44E3B912315A}" srcOrd="0" destOrd="0" presId="urn:microsoft.com/office/officeart/2005/8/layout/matrix2"/>
    <dgm:cxn modelId="{ED6E2851-1C93-AB45-89B9-AB3BE2619C88}" srcId="{4C685A40-BB85-8249-8010-1325C2FBC04E}" destId="{38911DB9-65A9-C347-B0CD-FF4B5489C22D}" srcOrd="1" destOrd="0" parTransId="{C286F70A-464C-1045-B695-FF4702B03D80}" sibTransId="{1750718E-C5A1-F242-8261-F67EAD9DD77D}"/>
    <dgm:cxn modelId="{870151B8-CBBE-4444-BD51-793B8D75FB8D}" srcId="{4C685A40-BB85-8249-8010-1325C2FBC04E}" destId="{7AD495B7-16A3-6148-BB92-D933B5AD6704}" srcOrd="2" destOrd="0" parTransId="{6BB17387-130F-5E4B-895D-DD63257BD424}" sibTransId="{8A3C9EF6-6A57-CF44-B2E7-B4B1FF9AA51F}"/>
    <dgm:cxn modelId="{9C8808E6-7D91-F94A-9718-8C3139AFE61B}" srcId="{4C685A40-BB85-8249-8010-1325C2FBC04E}" destId="{60AC6990-E77F-B346-9479-40FC8041C849}" srcOrd="0" destOrd="0" parTransId="{CB72E92E-05C3-8746-BFF3-F034E9A2743F}" sibTransId="{D21953DB-07CA-644C-91E5-CD6919694FCD}"/>
    <dgm:cxn modelId="{95926F1F-2219-4297-A630-3A6C49E05D4B}" type="presOf" srcId="{7AD495B7-16A3-6148-BB92-D933B5AD6704}" destId="{BDF7DAD8-7C33-7043-8124-EFA90188AFE2}" srcOrd="0" destOrd="0" presId="urn:microsoft.com/office/officeart/2005/8/layout/matrix2"/>
    <dgm:cxn modelId="{5779CF91-B7B9-774E-A57D-787B75CB7326}" srcId="{4C685A40-BB85-8249-8010-1325C2FBC04E}" destId="{41B39CCA-E9A0-4B46-B1E2-14C66630A055}" srcOrd="3" destOrd="0" parTransId="{09A7364E-DA3D-4343-B980-D53826AACF28}" sibTransId="{F8F8E7B5-FCA7-6448-9FCE-246E96C665C9}"/>
    <dgm:cxn modelId="{9B8E1C78-5123-4C15-B85A-79EB83E118AE}" type="presOf" srcId="{4C685A40-BB85-8249-8010-1325C2FBC04E}" destId="{A7D2CB2D-5984-0D45-8BF1-CA1F9FD7CCE8}" srcOrd="0" destOrd="0" presId="urn:microsoft.com/office/officeart/2005/8/layout/matrix2"/>
    <dgm:cxn modelId="{91F8AE76-5BA5-4967-9440-D94A1792E7D3}" type="presOf" srcId="{60AC6990-E77F-B346-9479-40FC8041C849}" destId="{3BB8E5CC-EB3F-A148-B4A9-E3F1D02AACA9}" srcOrd="0" destOrd="0" presId="urn:microsoft.com/office/officeart/2005/8/layout/matrix2"/>
    <dgm:cxn modelId="{3FFF03B3-7CA8-4C79-B85D-209A43DCDA99}" type="presOf" srcId="{38911DB9-65A9-C347-B0CD-FF4B5489C22D}" destId="{AE31241B-668D-4F42-96D9-1738A265E5B4}" srcOrd="0" destOrd="0" presId="urn:microsoft.com/office/officeart/2005/8/layout/matrix2"/>
    <dgm:cxn modelId="{DBB3FF41-E6F6-418E-8C4A-6C7C80FD26B5}" type="presParOf" srcId="{A7D2CB2D-5984-0D45-8BF1-CA1F9FD7CCE8}" destId="{CDE92EAD-BB9D-9847-BB33-45AFD366CE6B}" srcOrd="0" destOrd="0" presId="urn:microsoft.com/office/officeart/2005/8/layout/matrix2"/>
    <dgm:cxn modelId="{7D9D0CFB-B0F4-4FA5-AA24-9F118DD2AADA}" type="presParOf" srcId="{A7D2CB2D-5984-0D45-8BF1-CA1F9FD7CCE8}" destId="{3BB8E5CC-EB3F-A148-B4A9-E3F1D02AACA9}" srcOrd="1" destOrd="0" presId="urn:microsoft.com/office/officeart/2005/8/layout/matrix2"/>
    <dgm:cxn modelId="{EED66EE1-B8B1-41F3-BFAE-64E3E7CF9057}" type="presParOf" srcId="{A7D2CB2D-5984-0D45-8BF1-CA1F9FD7CCE8}" destId="{AE31241B-668D-4F42-96D9-1738A265E5B4}" srcOrd="2" destOrd="0" presId="urn:microsoft.com/office/officeart/2005/8/layout/matrix2"/>
    <dgm:cxn modelId="{C91570D8-E9C0-43B8-867F-7FAF04114C2F}" type="presParOf" srcId="{A7D2CB2D-5984-0D45-8BF1-CA1F9FD7CCE8}" destId="{BDF7DAD8-7C33-7043-8124-EFA90188AFE2}" srcOrd="3" destOrd="0" presId="urn:microsoft.com/office/officeart/2005/8/layout/matrix2"/>
    <dgm:cxn modelId="{C00BED69-2D5C-4938-9B11-40B1D1397C79}" type="presParOf" srcId="{A7D2CB2D-5984-0D45-8BF1-CA1F9FD7CCE8}" destId="{722EC731-FB95-4642-AB1B-44E3B912315A}" srcOrd="4" destOrd="0" presId="urn:microsoft.com/office/officeart/2005/8/layout/matrix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629DA77C-6353-3A48-80A1-47A8DF657AD1}" type="doc">
      <dgm:prSet loTypeId="urn:microsoft.com/office/officeart/2005/8/layout/pyramid1" loCatId="pyramid" qsTypeId="urn:microsoft.com/office/officeart/2005/8/quickstyle/3D1" qsCatId="3D" csTypeId="urn:microsoft.com/office/officeart/2005/8/colors/accent1_2" csCatId="accent1" phldr="1"/>
      <dgm:spPr/>
    </dgm:pt>
    <dgm:pt modelId="{6588EA1D-7EF9-9547-B85A-7DC212FA6820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 smtClean="0">
              <a:solidFill>
                <a:schemeClr val="bg1"/>
              </a:solidFill>
            </a:rPr>
            <a:t>S</a:t>
          </a:r>
          <a:endParaRPr lang="en-US" sz="1200" dirty="0">
            <a:solidFill>
              <a:schemeClr val="bg1"/>
            </a:solidFill>
          </a:endParaRPr>
        </a:p>
      </dgm:t>
    </dgm:pt>
    <dgm:pt modelId="{FCC7AE07-4E7B-DD4D-B88D-A247B8F04C12}" type="parTrans" cxnId="{CBD9BC0B-6BBE-2844-92BE-FE78EF7A5A95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0C108AA9-34C5-164D-AAEC-FC674B004C44}" type="sibTrans" cxnId="{CBD9BC0B-6BBE-2844-92BE-FE78EF7A5A95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3ECE3D16-045D-1649-B677-52D3CC622523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 smtClean="0">
              <a:solidFill>
                <a:schemeClr val="bg1"/>
              </a:solidFill>
            </a:rPr>
            <a:t>E</a:t>
          </a:r>
          <a:endParaRPr lang="en-US" sz="1200" dirty="0">
            <a:solidFill>
              <a:schemeClr val="bg1"/>
            </a:solidFill>
          </a:endParaRPr>
        </a:p>
      </dgm:t>
    </dgm:pt>
    <dgm:pt modelId="{5E9E6545-67B9-9443-939E-F1448E1613C0}" type="parTrans" cxnId="{95F4B597-8016-9640-B942-64C9C77D29C6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598905B6-3F37-C641-8153-52BC109AD711}" type="sibTrans" cxnId="{95F4B597-8016-9640-B942-64C9C77D29C6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F916D917-B2D6-454E-8F6F-CB9760AEE5AD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 smtClean="0">
              <a:solidFill>
                <a:schemeClr val="bg1"/>
              </a:solidFill>
            </a:rPr>
            <a:t>U</a:t>
          </a:r>
          <a:endParaRPr lang="en-US" sz="1200" dirty="0">
            <a:solidFill>
              <a:schemeClr val="bg1"/>
            </a:solidFill>
          </a:endParaRPr>
        </a:p>
      </dgm:t>
    </dgm:pt>
    <dgm:pt modelId="{6C4CE0E6-9650-764A-ACE6-0A22EBDE086E}" type="parTrans" cxnId="{CDDA8C26-661A-4E4F-8167-B58243AFDA5A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1B26A5D9-87F9-624B-93F6-8712D502A406}" type="sibTrans" cxnId="{CDDA8C26-661A-4E4F-8167-B58243AFDA5A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33A3923C-4783-3243-8AFC-9F65B0F13AD9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 smtClean="0">
              <a:solidFill>
                <a:schemeClr val="bg1"/>
              </a:solidFill>
            </a:rPr>
            <a:t>D</a:t>
          </a:r>
          <a:endParaRPr lang="en-US" sz="1200" dirty="0">
            <a:solidFill>
              <a:schemeClr val="bg1"/>
            </a:solidFill>
          </a:endParaRPr>
        </a:p>
      </dgm:t>
    </dgm:pt>
    <dgm:pt modelId="{71084BF2-ED02-FE44-A8A8-D184D3E8FCD8}" type="parTrans" cxnId="{70F57790-5B48-9447-8E32-708042AD1206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9A4FF749-A36E-4549-84CB-9F118F8B4968}" type="sibTrans" cxnId="{70F57790-5B48-9447-8E32-708042AD1206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DFCC9940-BA72-4448-8C12-D52A5A993519}" type="pres">
      <dgm:prSet presAssocID="{629DA77C-6353-3A48-80A1-47A8DF657AD1}" presName="Name0" presStyleCnt="0">
        <dgm:presLayoutVars>
          <dgm:dir/>
          <dgm:animLvl val="lvl"/>
          <dgm:resizeHandles val="exact"/>
        </dgm:presLayoutVars>
      </dgm:prSet>
      <dgm:spPr/>
    </dgm:pt>
    <dgm:pt modelId="{78F93AC2-CB0E-4946-A02D-C60D0521069E}" type="pres">
      <dgm:prSet presAssocID="{33A3923C-4783-3243-8AFC-9F65B0F13AD9}" presName="Name8" presStyleCnt="0"/>
      <dgm:spPr/>
    </dgm:pt>
    <dgm:pt modelId="{85923212-7B0E-1448-AA90-F64A0334A140}" type="pres">
      <dgm:prSet presAssocID="{33A3923C-4783-3243-8AFC-9F65B0F13AD9}" presName="level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995EFD-C25F-CD4A-AB11-E46400D9CFA9}" type="pres">
      <dgm:prSet presAssocID="{33A3923C-4783-3243-8AFC-9F65B0F13AD9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5CE3E6-3008-3949-96E1-E6263B38CBB4}" type="pres">
      <dgm:prSet presAssocID="{6588EA1D-7EF9-9547-B85A-7DC212FA6820}" presName="Name8" presStyleCnt="0"/>
      <dgm:spPr/>
    </dgm:pt>
    <dgm:pt modelId="{030317B0-778D-0D46-B0DF-9DAEECBAC3A4}" type="pres">
      <dgm:prSet presAssocID="{6588EA1D-7EF9-9547-B85A-7DC212FA6820}" presName="level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3A3720-FC8D-6F4F-BB2D-0ED218CD97AB}" type="pres">
      <dgm:prSet presAssocID="{6588EA1D-7EF9-9547-B85A-7DC212FA682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5DB716-26C1-9949-B5E7-9F50A6324B26}" type="pres">
      <dgm:prSet presAssocID="{3ECE3D16-045D-1649-B677-52D3CC622523}" presName="Name8" presStyleCnt="0"/>
      <dgm:spPr/>
    </dgm:pt>
    <dgm:pt modelId="{74368792-5F3A-8A45-B6DD-4623675BE83C}" type="pres">
      <dgm:prSet presAssocID="{3ECE3D16-045D-1649-B677-52D3CC622523}" presName="level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605F6A-A548-3C46-AA7F-1C9F956ECA5E}" type="pres">
      <dgm:prSet presAssocID="{3ECE3D16-045D-1649-B677-52D3CC62252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308910-ECB6-D746-A4ED-D622DEAB6E52}" type="pres">
      <dgm:prSet presAssocID="{F916D917-B2D6-454E-8F6F-CB9760AEE5AD}" presName="Name8" presStyleCnt="0"/>
      <dgm:spPr/>
    </dgm:pt>
    <dgm:pt modelId="{3E0E496B-F89A-2444-A096-0335E5ABBBCE}" type="pres">
      <dgm:prSet presAssocID="{F916D917-B2D6-454E-8F6F-CB9760AEE5AD}" presName="level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3D694C-FBE0-D947-B6CE-E44349E53E94}" type="pres">
      <dgm:prSet presAssocID="{F916D917-B2D6-454E-8F6F-CB9760AEE5A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B8B7AA3-199F-43E9-BF34-68ED0858A09D}" type="presOf" srcId="{629DA77C-6353-3A48-80A1-47A8DF657AD1}" destId="{DFCC9940-BA72-4448-8C12-D52A5A993519}" srcOrd="0" destOrd="0" presId="urn:microsoft.com/office/officeart/2005/8/layout/pyramid1"/>
    <dgm:cxn modelId="{95F4B597-8016-9640-B942-64C9C77D29C6}" srcId="{629DA77C-6353-3A48-80A1-47A8DF657AD1}" destId="{3ECE3D16-045D-1649-B677-52D3CC622523}" srcOrd="2" destOrd="0" parTransId="{5E9E6545-67B9-9443-939E-F1448E1613C0}" sibTransId="{598905B6-3F37-C641-8153-52BC109AD711}"/>
    <dgm:cxn modelId="{CBA613BA-4A00-4DF2-9D9E-37A680BEDF64}" type="presOf" srcId="{33A3923C-4783-3243-8AFC-9F65B0F13AD9}" destId="{85923212-7B0E-1448-AA90-F64A0334A140}" srcOrd="0" destOrd="0" presId="urn:microsoft.com/office/officeart/2005/8/layout/pyramid1"/>
    <dgm:cxn modelId="{175D36E8-15D4-4011-9595-37C909896083}" type="presOf" srcId="{3ECE3D16-045D-1649-B677-52D3CC622523}" destId="{74368792-5F3A-8A45-B6DD-4623675BE83C}" srcOrd="0" destOrd="0" presId="urn:microsoft.com/office/officeart/2005/8/layout/pyramid1"/>
    <dgm:cxn modelId="{A48955D7-8B2E-45CF-8573-59782DDF7FE5}" type="presOf" srcId="{33A3923C-4783-3243-8AFC-9F65B0F13AD9}" destId="{68995EFD-C25F-CD4A-AB11-E46400D9CFA9}" srcOrd="1" destOrd="0" presId="urn:microsoft.com/office/officeart/2005/8/layout/pyramid1"/>
    <dgm:cxn modelId="{9BEAF9AF-F8DC-4782-ADE5-6FF9DBDE1DAF}" type="presOf" srcId="{6588EA1D-7EF9-9547-B85A-7DC212FA6820}" destId="{030317B0-778D-0D46-B0DF-9DAEECBAC3A4}" srcOrd="0" destOrd="0" presId="urn:microsoft.com/office/officeart/2005/8/layout/pyramid1"/>
    <dgm:cxn modelId="{CDDA8C26-661A-4E4F-8167-B58243AFDA5A}" srcId="{629DA77C-6353-3A48-80A1-47A8DF657AD1}" destId="{F916D917-B2D6-454E-8F6F-CB9760AEE5AD}" srcOrd="3" destOrd="0" parTransId="{6C4CE0E6-9650-764A-ACE6-0A22EBDE086E}" sibTransId="{1B26A5D9-87F9-624B-93F6-8712D502A406}"/>
    <dgm:cxn modelId="{B527159A-A4CA-4155-B50F-E5E7D4518B14}" type="presOf" srcId="{6588EA1D-7EF9-9547-B85A-7DC212FA6820}" destId="{333A3720-FC8D-6F4F-BB2D-0ED218CD97AB}" srcOrd="1" destOrd="0" presId="urn:microsoft.com/office/officeart/2005/8/layout/pyramid1"/>
    <dgm:cxn modelId="{CBE2ADBF-659B-4DB5-B38C-56F61324F5EC}" type="presOf" srcId="{F916D917-B2D6-454E-8F6F-CB9760AEE5AD}" destId="{193D694C-FBE0-D947-B6CE-E44349E53E94}" srcOrd="1" destOrd="0" presId="urn:microsoft.com/office/officeart/2005/8/layout/pyramid1"/>
    <dgm:cxn modelId="{70F57790-5B48-9447-8E32-708042AD1206}" srcId="{629DA77C-6353-3A48-80A1-47A8DF657AD1}" destId="{33A3923C-4783-3243-8AFC-9F65B0F13AD9}" srcOrd="0" destOrd="0" parTransId="{71084BF2-ED02-FE44-A8A8-D184D3E8FCD8}" sibTransId="{9A4FF749-A36E-4549-84CB-9F118F8B4968}"/>
    <dgm:cxn modelId="{9E129D52-F138-412C-A294-A96BF0B8D85D}" type="presOf" srcId="{F916D917-B2D6-454E-8F6F-CB9760AEE5AD}" destId="{3E0E496B-F89A-2444-A096-0335E5ABBBCE}" srcOrd="0" destOrd="0" presId="urn:microsoft.com/office/officeart/2005/8/layout/pyramid1"/>
    <dgm:cxn modelId="{CBD9BC0B-6BBE-2844-92BE-FE78EF7A5A95}" srcId="{629DA77C-6353-3A48-80A1-47A8DF657AD1}" destId="{6588EA1D-7EF9-9547-B85A-7DC212FA6820}" srcOrd="1" destOrd="0" parTransId="{FCC7AE07-4E7B-DD4D-B88D-A247B8F04C12}" sibTransId="{0C108AA9-34C5-164D-AAEC-FC674B004C44}"/>
    <dgm:cxn modelId="{2C9E64B0-D258-420B-9792-221DC6F67E7E}" type="presOf" srcId="{3ECE3D16-045D-1649-B677-52D3CC622523}" destId="{93605F6A-A548-3C46-AA7F-1C9F956ECA5E}" srcOrd="1" destOrd="0" presId="urn:microsoft.com/office/officeart/2005/8/layout/pyramid1"/>
    <dgm:cxn modelId="{FDB194D8-012D-4EA0-8787-29398B824AB7}" type="presParOf" srcId="{DFCC9940-BA72-4448-8C12-D52A5A993519}" destId="{78F93AC2-CB0E-4946-A02D-C60D0521069E}" srcOrd="0" destOrd="0" presId="urn:microsoft.com/office/officeart/2005/8/layout/pyramid1"/>
    <dgm:cxn modelId="{D91B009F-9074-49D8-870C-B502FAA32F63}" type="presParOf" srcId="{78F93AC2-CB0E-4946-A02D-C60D0521069E}" destId="{85923212-7B0E-1448-AA90-F64A0334A140}" srcOrd="0" destOrd="0" presId="urn:microsoft.com/office/officeart/2005/8/layout/pyramid1"/>
    <dgm:cxn modelId="{FACDE383-8375-465C-8408-E76B7A682DC8}" type="presParOf" srcId="{78F93AC2-CB0E-4946-A02D-C60D0521069E}" destId="{68995EFD-C25F-CD4A-AB11-E46400D9CFA9}" srcOrd="1" destOrd="0" presId="urn:microsoft.com/office/officeart/2005/8/layout/pyramid1"/>
    <dgm:cxn modelId="{2C566C6C-31FC-4AD9-A351-C6712B882491}" type="presParOf" srcId="{DFCC9940-BA72-4448-8C12-D52A5A993519}" destId="{4D5CE3E6-3008-3949-96E1-E6263B38CBB4}" srcOrd="1" destOrd="0" presId="urn:microsoft.com/office/officeart/2005/8/layout/pyramid1"/>
    <dgm:cxn modelId="{AE83717F-3004-44CC-AD7D-363C10592AD7}" type="presParOf" srcId="{4D5CE3E6-3008-3949-96E1-E6263B38CBB4}" destId="{030317B0-778D-0D46-B0DF-9DAEECBAC3A4}" srcOrd="0" destOrd="0" presId="urn:microsoft.com/office/officeart/2005/8/layout/pyramid1"/>
    <dgm:cxn modelId="{B3CC55B6-2A86-4AC5-AB02-27CC53A2F953}" type="presParOf" srcId="{4D5CE3E6-3008-3949-96E1-E6263B38CBB4}" destId="{333A3720-FC8D-6F4F-BB2D-0ED218CD97AB}" srcOrd="1" destOrd="0" presId="urn:microsoft.com/office/officeart/2005/8/layout/pyramid1"/>
    <dgm:cxn modelId="{A6CE6B8B-DCB2-474E-8580-F8D37EBC2DD5}" type="presParOf" srcId="{DFCC9940-BA72-4448-8C12-D52A5A993519}" destId="{885DB716-26C1-9949-B5E7-9F50A6324B26}" srcOrd="2" destOrd="0" presId="urn:microsoft.com/office/officeart/2005/8/layout/pyramid1"/>
    <dgm:cxn modelId="{E34AADE0-F2F9-48B2-92DE-6893A565B476}" type="presParOf" srcId="{885DB716-26C1-9949-B5E7-9F50A6324B26}" destId="{74368792-5F3A-8A45-B6DD-4623675BE83C}" srcOrd="0" destOrd="0" presId="urn:microsoft.com/office/officeart/2005/8/layout/pyramid1"/>
    <dgm:cxn modelId="{651E5D4A-A57B-4AA9-8449-0B4F5BE3DB16}" type="presParOf" srcId="{885DB716-26C1-9949-B5E7-9F50A6324B26}" destId="{93605F6A-A548-3C46-AA7F-1C9F956ECA5E}" srcOrd="1" destOrd="0" presId="urn:microsoft.com/office/officeart/2005/8/layout/pyramid1"/>
    <dgm:cxn modelId="{1DE8FDA4-B00A-4BEC-8666-C84E79F90FA7}" type="presParOf" srcId="{DFCC9940-BA72-4448-8C12-D52A5A993519}" destId="{B4308910-ECB6-D746-A4ED-D622DEAB6E52}" srcOrd="3" destOrd="0" presId="urn:microsoft.com/office/officeart/2005/8/layout/pyramid1"/>
    <dgm:cxn modelId="{604BCFCE-7692-42B9-9EFE-59E3E8C0A963}" type="presParOf" srcId="{B4308910-ECB6-D746-A4ED-D622DEAB6E52}" destId="{3E0E496B-F89A-2444-A096-0335E5ABBBCE}" srcOrd="0" destOrd="0" presId="urn:microsoft.com/office/officeart/2005/8/layout/pyramid1"/>
    <dgm:cxn modelId="{39172463-26C4-40F6-9D9A-D38EFDA74DB0}" type="presParOf" srcId="{B4308910-ECB6-D746-A4ED-D622DEAB6E52}" destId="{193D694C-FBE0-D947-B6CE-E44349E53E94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629DA77C-6353-3A48-80A1-47A8DF657AD1}" type="doc">
      <dgm:prSet loTypeId="urn:microsoft.com/office/officeart/2005/8/layout/pyramid1" loCatId="pyramid" qsTypeId="urn:microsoft.com/office/officeart/2005/8/quickstyle/3D1" qsCatId="3D" csTypeId="urn:microsoft.com/office/officeart/2005/8/colors/accent1_2" csCatId="accent1" phldr="1"/>
      <dgm:spPr/>
    </dgm:pt>
    <dgm:pt modelId="{6588EA1D-7EF9-9547-B85A-7DC212FA6820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 smtClean="0">
              <a:solidFill>
                <a:schemeClr val="bg1"/>
              </a:solidFill>
            </a:rPr>
            <a:t>S</a:t>
          </a:r>
          <a:endParaRPr lang="en-US" sz="1200" dirty="0">
            <a:solidFill>
              <a:schemeClr val="bg1"/>
            </a:solidFill>
          </a:endParaRPr>
        </a:p>
      </dgm:t>
    </dgm:pt>
    <dgm:pt modelId="{FCC7AE07-4E7B-DD4D-B88D-A247B8F04C12}" type="parTrans" cxnId="{CBD9BC0B-6BBE-2844-92BE-FE78EF7A5A95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0C108AA9-34C5-164D-AAEC-FC674B004C44}" type="sibTrans" cxnId="{CBD9BC0B-6BBE-2844-92BE-FE78EF7A5A95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3ECE3D16-045D-1649-B677-52D3CC622523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 smtClean="0">
              <a:solidFill>
                <a:schemeClr val="bg1"/>
              </a:solidFill>
            </a:rPr>
            <a:t>E</a:t>
          </a:r>
          <a:endParaRPr lang="en-US" sz="1200" dirty="0">
            <a:solidFill>
              <a:schemeClr val="bg1"/>
            </a:solidFill>
          </a:endParaRPr>
        </a:p>
      </dgm:t>
    </dgm:pt>
    <dgm:pt modelId="{5E9E6545-67B9-9443-939E-F1448E1613C0}" type="parTrans" cxnId="{95F4B597-8016-9640-B942-64C9C77D29C6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598905B6-3F37-C641-8153-52BC109AD711}" type="sibTrans" cxnId="{95F4B597-8016-9640-B942-64C9C77D29C6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F916D917-B2D6-454E-8F6F-CB9760AEE5AD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 smtClean="0">
              <a:solidFill>
                <a:schemeClr val="bg1"/>
              </a:solidFill>
            </a:rPr>
            <a:t>U</a:t>
          </a:r>
          <a:endParaRPr lang="en-US" sz="1200" dirty="0">
            <a:solidFill>
              <a:schemeClr val="bg1"/>
            </a:solidFill>
          </a:endParaRPr>
        </a:p>
      </dgm:t>
    </dgm:pt>
    <dgm:pt modelId="{6C4CE0E6-9650-764A-ACE6-0A22EBDE086E}" type="parTrans" cxnId="{CDDA8C26-661A-4E4F-8167-B58243AFDA5A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1B26A5D9-87F9-624B-93F6-8712D502A406}" type="sibTrans" cxnId="{CDDA8C26-661A-4E4F-8167-B58243AFDA5A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33A3923C-4783-3243-8AFC-9F65B0F13AD9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 smtClean="0">
              <a:solidFill>
                <a:schemeClr val="bg1"/>
              </a:solidFill>
            </a:rPr>
            <a:t>D</a:t>
          </a:r>
          <a:endParaRPr lang="en-US" sz="1200" dirty="0">
            <a:solidFill>
              <a:schemeClr val="bg1"/>
            </a:solidFill>
          </a:endParaRPr>
        </a:p>
      </dgm:t>
    </dgm:pt>
    <dgm:pt modelId="{71084BF2-ED02-FE44-A8A8-D184D3E8FCD8}" type="parTrans" cxnId="{70F57790-5B48-9447-8E32-708042AD1206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9A4FF749-A36E-4549-84CB-9F118F8B4968}" type="sibTrans" cxnId="{70F57790-5B48-9447-8E32-708042AD1206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DFCC9940-BA72-4448-8C12-D52A5A993519}" type="pres">
      <dgm:prSet presAssocID="{629DA77C-6353-3A48-80A1-47A8DF657AD1}" presName="Name0" presStyleCnt="0">
        <dgm:presLayoutVars>
          <dgm:dir/>
          <dgm:animLvl val="lvl"/>
          <dgm:resizeHandles val="exact"/>
        </dgm:presLayoutVars>
      </dgm:prSet>
      <dgm:spPr/>
    </dgm:pt>
    <dgm:pt modelId="{78F93AC2-CB0E-4946-A02D-C60D0521069E}" type="pres">
      <dgm:prSet presAssocID="{33A3923C-4783-3243-8AFC-9F65B0F13AD9}" presName="Name8" presStyleCnt="0"/>
      <dgm:spPr/>
    </dgm:pt>
    <dgm:pt modelId="{85923212-7B0E-1448-AA90-F64A0334A140}" type="pres">
      <dgm:prSet presAssocID="{33A3923C-4783-3243-8AFC-9F65B0F13AD9}" presName="level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995EFD-C25F-CD4A-AB11-E46400D9CFA9}" type="pres">
      <dgm:prSet presAssocID="{33A3923C-4783-3243-8AFC-9F65B0F13AD9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5CE3E6-3008-3949-96E1-E6263B38CBB4}" type="pres">
      <dgm:prSet presAssocID="{6588EA1D-7EF9-9547-B85A-7DC212FA6820}" presName="Name8" presStyleCnt="0"/>
      <dgm:spPr/>
    </dgm:pt>
    <dgm:pt modelId="{030317B0-778D-0D46-B0DF-9DAEECBAC3A4}" type="pres">
      <dgm:prSet presAssocID="{6588EA1D-7EF9-9547-B85A-7DC212FA6820}" presName="level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3A3720-FC8D-6F4F-BB2D-0ED218CD97AB}" type="pres">
      <dgm:prSet presAssocID="{6588EA1D-7EF9-9547-B85A-7DC212FA682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5DB716-26C1-9949-B5E7-9F50A6324B26}" type="pres">
      <dgm:prSet presAssocID="{3ECE3D16-045D-1649-B677-52D3CC622523}" presName="Name8" presStyleCnt="0"/>
      <dgm:spPr/>
    </dgm:pt>
    <dgm:pt modelId="{74368792-5F3A-8A45-B6DD-4623675BE83C}" type="pres">
      <dgm:prSet presAssocID="{3ECE3D16-045D-1649-B677-52D3CC622523}" presName="level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605F6A-A548-3C46-AA7F-1C9F956ECA5E}" type="pres">
      <dgm:prSet presAssocID="{3ECE3D16-045D-1649-B677-52D3CC62252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308910-ECB6-D746-A4ED-D622DEAB6E52}" type="pres">
      <dgm:prSet presAssocID="{F916D917-B2D6-454E-8F6F-CB9760AEE5AD}" presName="Name8" presStyleCnt="0"/>
      <dgm:spPr/>
    </dgm:pt>
    <dgm:pt modelId="{3E0E496B-F89A-2444-A096-0335E5ABBBCE}" type="pres">
      <dgm:prSet presAssocID="{F916D917-B2D6-454E-8F6F-CB9760AEE5AD}" presName="level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3D694C-FBE0-D947-B6CE-E44349E53E94}" type="pres">
      <dgm:prSet presAssocID="{F916D917-B2D6-454E-8F6F-CB9760AEE5A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702C52E-1C25-4D69-BCFD-41445EB0A279}" type="presOf" srcId="{629DA77C-6353-3A48-80A1-47A8DF657AD1}" destId="{DFCC9940-BA72-4448-8C12-D52A5A993519}" srcOrd="0" destOrd="0" presId="urn:microsoft.com/office/officeart/2005/8/layout/pyramid1"/>
    <dgm:cxn modelId="{95F4B597-8016-9640-B942-64C9C77D29C6}" srcId="{629DA77C-6353-3A48-80A1-47A8DF657AD1}" destId="{3ECE3D16-045D-1649-B677-52D3CC622523}" srcOrd="2" destOrd="0" parTransId="{5E9E6545-67B9-9443-939E-F1448E1613C0}" sibTransId="{598905B6-3F37-C641-8153-52BC109AD711}"/>
    <dgm:cxn modelId="{6501C251-C0E4-46DD-8A9C-5E13CAA80D1E}" type="presOf" srcId="{F916D917-B2D6-454E-8F6F-CB9760AEE5AD}" destId="{3E0E496B-F89A-2444-A096-0335E5ABBBCE}" srcOrd="0" destOrd="0" presId="urn:microsoft.com/office/officeart/2005/8/layout/pyramid1"/>
    <dgm:cxn modelId="{377668E5-FFDC-4C05-ABA6-51E2979F71B8}" type="presOf" srcId="{3ECE3D16-045D-1649-B677-52D3CC622523}" destId="{74368792-5F3A-8A45-B6DD-4623675BE83C}" srcOrd="0" destOrd="0" presId="urn:microsoft.com/office/officeart/2005/8/layout/pyramid1"/>
    <dgm:cxn modelId="{B983836F-EA5D-4803-8D1F-431303A00501}" type="presOf" srcId="{6588EA1D-7EF9-9547-B85A-7DC212FA6820}" destId="{333A3720-FC8D-6F4F-BB2D-0ED218CD97AB}" srcOrd="1" destOrd="0" presId="urn:microsoft.com/office/officeart/2005/8/layout/pyramid1"/>
    <dgm:cxn modelId="{5D7F8A8A-4468-4B1D-A5CB-CFFC9569BF5C}" type="presOf" srcId="{33A3923C-4783-3243-8AFC-9F65B0F13AD9}" destId="{85923212-7B0E-1448-AA90-F64A0334A140}" srcOrd="0" destOrd="0" presId="urn:microsoft.com/office/officeart/2005/8/layout/pyramid1"/>
    <dgm:cxn modelId="{CDDA8C26-661A-4E4F-8167-B58243AFDA5A}" srcId="{629DA77C-6353-3A48-80A1-47A8DF657AD1}" destId="{F916D917-B2D6-454E-8F6F-CB9760AEE5AD}" srcOrd="3" destOrd="0" parTransId="{6C4CE0E6-9650-764A-ACE6-0A22EBDE086E}" sibTransId="{1B26A5D9-87F9-624B-93F6-8712D502A406}"/>
    <dgm:cxn modelId="{DF11FD33-8CD6-420F-96B4-816D419A1DBB}" type="presOf" srcId="{33A3923C-4783-3243-8AFC-9F65B0F13AD9}" destId="{68995EFD-C25F-CD4A-AB11-E46400D9CFA9}" srcOrd="1" destOrd="0" presId="urn:microsoft.com/office/officeart/2005/8/layout/pyramid1"/>
    <dgm:cxn modelId="{FFEFCDB9-69B9-4806-8D6E-7F3C3603EE73}" type="presOf" srcId="{6588EA1D-7EF9-9547-B85A-7DC212FA6820}" destId="{030317B0-778D-0D46-B0DF-9DAEECBAC3A4}" srcOrd="0" destOrd="0" presId="urn:microsoft.com/office/officeart/2005/8/layout/pyramid1"/>
    <dgm:cxn modelId="{70F57790-5B48-9447-8E32-708042AD1206}" srcId="{629DA77C-6353-3A48-80A1-47A8DF657AD1}" destId="{33A3923C-4783-3243-8AFC-9F65B0F13AD9}" srcOrd="0" destOrd="0" parTransId="{71084BF2-ED02-FE44-A8A8-D184D3E8FCD8}" sibTransId="{9A4FF749-A36E-4549-84CB-9F118F8B4968}"/>
    <dgm:cxn modelId="{7B1684CF-7BDE-4670-91F3-053E5BFB033D}" type="presOf" srcId="{3ECE3D16-045D-1649-B677-52D3CC622523}" destId="{93605F6A-A548-3C46-AA7F-1C9F956ECA5E}" srcOrd="1" destOrd="0" presId="urn:microsoft.com/office/officeart/2005/8/layout/pyramid1"/>
    <dgm:cxn modelId="{CBD9BC0B-6BBE-2844-92BE-FE78EF7A5A95}" srcId="{629DA77C-6353-3A48-80A1-47A8DF657AD1}" destId="{6588EA1D-7EF9-9547-B85A-7DC212FA6820}" srcOrd="1" destOrd="0" parTransId="{FCC7AE07-4E7B-DD4D-B88D-A247B8F04C12}" sibTransId="{0C108AA9-34C5-164D-AAEC-FC674B004C44}"/>
    <dgm:cxn modelId="{37D0EB20-1F23-49BB-8D62-3D706919C9A5}" type="presOf" srcId="{F916D917-B2D6-454E-8F6F-CB9760AEE5AD}" destId="{193D694C-FBE0-D947-B6CE-E44349E53E94}" srcOrd="1" destOrd="0" presId="urn:microsoft.com/office/officeart/2005/8/layout/pyramid1"/>
    <dgm:cxn modelId="{67DC24C3-8D40-4737-B2D9-9AAAE43AB7BC}" type="presParOf" srcId="{DFCC9940-BA72-4448-8C12-D52A5A993519}" destId="{78F93AC2-CB0E-4946-A02D-C60D0521069E}" srcOrd="0" destOrd="0" presId="urn:microsoft.com/office/officeart/2005/8/layout/pyramid1"/>
    <dgm:cxn modelId="{B70DB35C-50DF-4EF9-8CC7-E2860433492C}" type="presParOf" srcId="{78F93AC2-CB0E-4946-A02D-C60D0521069E}" destId="{85923212-7B0E-1448-AA90-F64A0334A140}" srcOrd="0" destOrd="0" presId="urn:microsoft.com/office/officeart/2005/8/layout/pyramid1"/>
    <dgm:cxn modelId="{C4199FE3-6B98-421F-A9C8-695A55DC3CB5}" type="presParOf" srcId="{78F93AC2-CB0E-4946-A02D-C60D0521069E}" destId="{68995EFD-C25F-CD4A-AB11-E46400D9CFA9}" srcOrd="1" destOrd="0" presId="urn:microsoft.com/office/officeart/2005/8/layout/pyramid1"/>
    <dgm:cxn modelId="{B8F00C04-25A9-420F-AF2C-03C5D9C2ADA0}" type="presParOf" srcId="{DFCC9940-BA72-4448-8C12-D52A5A993519}" destId="{4D5CE3E6-3008-3949-96E1-E6263B38CBB4}" srcOrd="1" destOrd="0" presId="urn:microsoft.com/office/officeart/2005/8/layout/pyramid1"/>
    <dgm:cxn modelId="{4F3EB543-63C1-4090-B37D-E5E4DCD0F26A}" type="presParOf" srcId="{4D5CE3E6-3008-3949-96E1-E6263B38CBB4}" destId="{030317B0-778D-0D46-B0DF-9DAEECBAC3A4}" srcOrd="0" destOrd="0" presId="urn:microsoft.com/office/officeart/2005/8/layout/pyramid1"/>
    <dgm:cxn modelId="{04BE4D48-1E09-42D7-8D3C-175EAF9EA1F3}" type="presParOf" srcId="{4D5CE3E6-3008-3949-96E1-E6263B38CBB4}" destId="{333A3720-FC8D-6F4F-BB2D-0ED218CD97AB}" srcOrd="1" destOrd="0" presId="urn:microsoft.com/office/officeart/2005/8/layout/pyramid1"/>
    <dgm:cxn modelId="{76A73C3E-9CD1-482A-8612-538F7157245D}" type="presParOf" srcId="{DFCC9940-BA72-4448-8C12-D52A5A993519}" destId="{885DB716-26C1-9949-B5E7-9F50A6324B26}" srcOrd="2" destOrd="0" presId="urn:microsoft.com/office/officeart/2005/8/layout/pyramid1"/>
    <dgm:cxn modelId="{22B1E20D-7166-4A38-B808-9730E8AB4F33}" type="presParOf" srcId="{885DB716-26C1-9949-B5E7-9F50A6324B26}" destId="{74368792-5F3A-8A45-B6DD-4623675BE83C}" srcOrd="0" destOrd="0" presId="urn:microsoft.com/office/officeart/2005/8/layout/pyramid1"/>
    <dgm:cxn modelId="{8A17E322-6D8F-4106-BFBA-0C3370508BAB}" type="presParOf" srcId="{885DB716-26C1-9949-B5E7-9F50A6324B26}" destId="{93605F6A-A548-3C46-AA7F-1C9F956ECA5E}" srcOrd="1" destOrd="0" presId="urn:microsoft.com/office/officeart/2005/8/layout/pyramid1"/>
    <dgm:cxn modelId="{9BB0E16B-B34C-4A83-BFD6-0AE207743B9B}" type="presParOf" srcId="{DFCC9940-BA72-4448-8C12-D52A5A993519}" destId="{B4308910-ECB6-D746-A4ED-D622DEAB6E52}" srcOrd="3" destOrd="0" presId="urn:microsoft.com/office/officeart/2005/8/layout/pyramid1"/>
    <dgm:cxn modelId="{4EC8D10A-8A59-4044-95C2-44347215C230}" type="presParOf" srcId="{B4308910-ECB6-D746-A4ED-D622DEAB6E52}" destId="{3E0E496B-F89A-2444-A096-0335E5ABBBCE}" srcOrd="0" destOrd="0" presId="urn:microsoft.com/office/officeart/2005/8/layout/pyramid1"/>
    <dgm:cxn modelId="{08EE2A07-0A29-486E-957B-4A67E7C867C8}" type="presParOf" srcId="{B4308910-ECB6-D746-A4ED-D622DEAB6E52}" destId="{193D694C-FBE0-D947-B6CE-E44349E53E94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629DA77C-6353-3A48-80A1-47A8DF657AD1}" type="doc">
      <dgm:prSet loTypeId="urn:microsoft.com/office/officeart/2005/8/layout/pyramid1" loCatId="pyramid" qsTypeId="urn:microsoft.com/office/officeart/2005/8/quickstyle/3D1" qsCatId="3D" csTypeId="urn:microsoft.com/office/officeart/2005/8/colors/accent1_2" csCatId="accent1" phldr="1"/>
      <dgm:spPr/>
    </dgm:pt>
    <dgm:pt modelId="{6588EA1D-7EF9-9547-B85A-7DC212FA6820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>
        <a:gradFill flip="none" rotWithShape="1">
          <a:gsLst>
            <a:gs pos="0">
              <a:srgbClr val="2C7D1D"/>
            </a:gs>
            <a:gs pos="100000">
              <a:srgbClr val="80D970"/>
            </a:gs>
          </a:gsLst>
          <a:lin ang="16200000" scaled="0"/>
          <a:tileRect/>
        </a:gradFill>
        <a:ln>
          <a:solidFill>
            <a:srgbClr val="80D970"/>
          </a:solidFill>
        </a:ln>
      </dgm:spPr>
      <dgm:t>
        <a:bodyPr/>
        <a:lstStyle/>
        <a:p>
          <a:r>
            <a:rPr lang="en-US" sz="1200" dirty="0" smtClean="0">
              <a:solidFill>
                <a:schemeClr val="bg1"/>
              </a:solidFill>
            </a:rPr>
            <a:t>S</a:t>
          </a:r>
          <a:endParaRPr lang="en-US" sz="1200" dirty="0">
            <a:solidFill>
              <a:schemeClr val="bg1"/>
            </a:solidFill>
          </a:endParaRPr>
        </a:p>
      </dgm:t>
    </dgm:pt>
    <dgm:pt modelId="{FCC7AE07-4E7B-DD4D-B88D-A247B8F04C12}" type="parTrans" cxnId="{CBD9BC0B-6BBE-2844-92BE-FE78EF7A5A95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0C108AA9-34C5-164D-AAEC-FC674B004C44}" type="sibTrans" cxnId="{CBD9BC0B-6BBE-2844-92BE-FE78EF7A5A95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3ECE3D16-045D-1649-B677-52D3CC622523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 smtClean="0">
              <a:solidFill>
                <a:schemeClr val="bg1"/>
              </a:solidFill>
            </a:rPr>
            <a:t>E</a:t>
          </a:r>
          <a:endParaRPr lang="en-US" sz="1200" dirty="0">
            <a:solidFill>
              <a:schemeClr val="bg1"/>
            </a:solidFill>
          </a:endParaRPr>
        </a:p>
      </dgm:t>
    </dgm:pt>
    <dgm:pt modelId="{5E9E6545-67B9-9443-939E-F1448E1613C0}" type="parTrans" cxnId="{95F4B597-8016-9640-B942-64C9C77D29C6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598905B6-3F37-C641-8153-52BC109AD711}" type="sibTrans" cxnId="{95F4B597-8016-9640-B942-64C9C77D29C6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F916D917-B2D6-454E-8F6F-CB9760AEE5AD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 smtClean="0">
              <a:solidFill>
                <a:schemeClr val="bg1"/>
              </a:solidFill>
            </a:rPr>
            <a:t>U</a:t>
          </a:r>
          <a:endParaRPr lang="en-US" sz="1200" dirty="0">
            <a:solidFill>
              <a:schemeClr val="bg1"/>
            </a:solidFill>
          </a:endParaRPr>
        </a:p>
      </dgm:t>
    </dgm:pt>
    <dgm:pt modelId="{6C4CE0E6-9650-764A-ACE6-0A22EBDE086E}" type="parTrans" cxnId="{CDDA8C26-661A-4E4F-8167-B58243AFDA5A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1B26A5D9-87F9-624B-93F6-8712D502A406}" type="sibTrans" cxnId="{CDDA8C26-661A-4E4F-8167-B58243AFDA5A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33A3923C-4783-3243-8AFC-9F65B0F13AD9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 smtClean="0">
              <a:solidFill>
                <a:schemeClr val="bg1"/>
              </a:solidFill>
            </a:rPr>
            <a:t>D</a:t>
          </a:r>
          <a:endParaRPr lang="en-US" sz="1200" dirty="0">
            <a:solidFill>
              <a:schemeClr val="bg1"/>
            </a:solidFill>
          </a:endParaRPr>
        </a:p>
      </dgm:t>
    </dgm:pt>
    <dgm:pt modelId="{71084BF2-ED02-FE44-A8A8-D184D3E8FCD8}" type="parTrans" cxnId="{70F57790-5B48-9447-8E32-708042AD1206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9A4FF749-A36E-4549-84CB-9F118F8B4968}" type="sibTrans" cxnId="{70F57790-5B48-9447-8E32-708042AD1206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DFCC9940-BA72-4448-8C12-D52A5A993519}" type="pres">
      <dgm:prSet presAssocID="{629DA77C-6353-3A48-80A1-47A8DF657AD1}" presName="Name0" presStyleCnt="0">
        <dgm:presLayoutVars>
          <dgm:dir/>
          <dgm:animLvl val="lvl"/>
          <dgm:resizeHandles val="exact"/>
        </dgm:presLayoutVars>
      </dgm:prSet>
      <dgm:spPr/>
    </dgm:pt>
    <dgm:pt modelId="{78F93AC2-CB0E-4946-A02D-C60D0521069E}" type="pres">
      <dgm:prSet presAssocID="{33A3923C-4783-3243-8AFC-9F65B0F13AD9}" presName="Name8" presStyleCnt="0"/>
      <dgm:spPr/>
    </dgm:pt>
    <dgm:pt modelId="{85923212-7B0E-1448-AA90-F64A0334A140}" type="pres">
      <dgm:prSet presAssocID="{33A3923C-4783-3243-8AFC-9F65B0F13AD9}" presName="level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995EFD-C25F-CD4A-AB11-E46400D9CFA9}" type="pres">
      <dgm:prSet presAssocID="{33A3923C-4783-3243-8AFC-9F65B0F13AD9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5CE3E6-3008-3949-96E1-E6263B38CBB4}" type="pres">
      <dgm:prSet presAssocID="{6588EA1D-7EF9-9547-B85A-7DC212FA6820}" presName="Name8" presStyleCnt="0"/>
      <dgm:spPr/>
    </dgm:pt>
    <dgm:pt modelId="{030317B0-778D-0D46-B0DF-9DAEECBAC3A4}" type="pres">
      <dgm:prSet presAssocID="{6588EA1D-7EF9-9547-B85A-7DC212FA6820}" presName="level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3A3720-FC8D-6F4F-BB2D-0ED218CD97AB}" type="pres">
      <dgm:prSet presAssocID="{6588EA1D-7EF9-9547-B85A-7DC212FA682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5DB716-26C1-9949-B5E7-9F50A6324B26}" type="pres">
      <dgm:prSet presAssocID="{3ECE3D16-045D-1649-B677-52D3CC622523}" presName="Name8" presStyleCnt="0"/>
      <dgm:spPr/>
    </dgm:pt>
    <dgm:pt modelId="{74368792-5F3A-8A45-B6DD-4623675BE83C}" type="pres">
      <dgm:prSet presAssocID="{3ECE3D16-045D-1649-B677-52D3CC622523}" presName="level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605F6A-A548-3C46-AA7F-1C9F956ECA5E}" type="pres">
      <dgm:prSet presAssocID="{3ECE3D16-045D-1649-B677-52D3CC62252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308910-ECB6-D746-A4ED-D622DEAB6E52}" type="pres">
      <dgm:prSet presAssocID="{F916D917-B2D6-454E-8F6F-CB9760AEE5AD}" presName="Name8" presStyleCnt="0"/>
      <dgm:spPr/>
    </dgm:pt>
    <dgm:pt modelId="{3E0E496B-F89A-2444-A096-0335E5ABBBCE}" type="pres">
      <dgm:prSet presAssocID="{F916D917-B2D6-454E-8F6F-CB9760AEE5AD}" presName="level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3D694C-FBE0-D947-B6CE-E44349E53E94}" type="pres">
      <dgm:prSet presAssocID="{F916D917-B2D6-454E-8F6F-CB9760AEE5A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5F4B597-8016-9640-B942-64C9C77D29C6}" srcId="{629DA77C-6353-3A48-80A1-47A8DF657AD1}" destId="{3ECE3D16-045D-1649-B677-52D3CC622523}" srcOrd="2" destOrd="0" parTransId="{5E9E6545-67B9-9443-939E-F1448E1613C0}" sibTransId="{598905B6-3F37-C641-8153-52BC109AD711}"/>
    <dgm:cxn modelId="{91F53C2E-D135-4873-B9CC-67AB8FEB558B}" type="presOf" srcId="{6588EA1D-7EF9-9547-B85A-7DC212FA6820}" destId="{030317B0-778D-0D46-B0DF-9DAEECBAC3A4}" srcOrd="0" destOrd="0" presId="urn:microsoft.com/office/officeart/2005/8/layout/pyramid1"/>
    <dgm:cxn modelId="{50C6574D-D11B-4CB6-9266-73038B6D317D}" type="presOf" srcId="{F916D917-B2D6-454E-8F6F-CB9760AEE5AD}" destId="{193D694C-FBE0-D947-B6CE-E44349E53E94}" srcOrd="1" destOrd="0" presId="urn:microsoft.com/office/officeart/2005/8/layout/pyramid1"/>
    <dgm:cxn modelId="{45F5D4B4-3336-4FAE-A7C1-3FDAA0143EB3}" type="presOf" srcId="{6588EA1D-7EF9-9547-B85A-7DC212FA6820}" destId="{333A3720-FC8D-6F4F-BB2D-0ED218CD97AB}" srcOrd="1" destOrd="0" presId="urn:microsoft.com/office/officeart/2005/8/layout/pyramid1"/>
    <dgm:cxn modelId="{88BCA95A-C982-47D2-8AC2-74CA9725D0F1}" type="presOf" srcId="{629DA77C-6353-3A48-80A1-47A8DF657AD1}" destId="{DFCC9940-BA72-4448-8C12-D52A5A993519}" srcOrd="0" destOrd="0" presId="urn:microsoft.com/office/officeart/2005/8/layout/pyramid1"/>
    <dgm:cxn modelId="{CDDA8C26-661A-4E4F-8167-B58243AFDA5A}" srcId="{629DA77C-6353-3A48-80A1-47A8DF657AD1}" destId="{F916D917-B2D6-454E-8F6F-CB9760AEE5AD}" srcOrd="3" destOrd="0" parTransId="{6C4CE0E6-9650-764A-ACE6-0A22EBDE086E}" sibTransId="{1B26A5D9-87F9-624B-93F6-8712D502A406}"/>
    <dgm:cxn modelId="{AA532303-9843-4409-AC13-4971F04315D3}" type="presOf" srcId="{F916D917-B2D6-454E-8F6F-CB9760AEE5AD}" destId="{3E0E496B-F89A-2444-A096-0335E5ABBBCE}" srcOrd="0" destOrd="0" presId="urn:microsoft.com/office/officeart/2005/8/layout/pyramid1"/>
    <dgm:cxn modelId="{99D86D01-85D8-40CE-8385-26431E6DD44B}" type="presOf" srcId="{3ECE3D16-045D-1649-B677-52D3CC622523}" destId="{93605F6A-A548-3C46-AA7F-1C9F956ECA5E}" srcOrd="1" destOrd="0" presId="urn:microsoft.com/office/officeart/2005/8/layout/pyramid1"/>
    <dgm:cxn modelId="{70F57790-5B48-9447-8E32-708042AD1206}" srcId="{629DA77C-6353-3A48-80A1-47A8DF657AD1}" destId="{33A3923C-4783-3243-8AFC-9F65B0F13AD9}" srcOrd="0" destOrd="0" parTransId="{71084BF2-ED02-FE44-A8A8-D184D3E8FCD8}" sibTransId="{9A4FF749-A36E-4549-84CB-9F118F8B4968}"/>
    <dgm:cxn modelId="{32D9B0B0-93C2-406B-ABDA-2F8D6A816919}" type="presOf" srcId="{33A3923C-4783-3243-8AFC-9F65B0F13AD9}" destId="{85923212-7B0E-1448-AA90-F64A0334A140}" srcOrd="0" destOrd="0" presId="urn:microsoft.com/office/officeart/2005/8/layout/pyramid1"/>
    <dgm:cxn modelId="{6FBD34E5-200E-4F85-952E-A6F9BDA4BD0B}" type="presOf" srcId="{33A3923C-4783-3243-8AFC-9F65B0F13AD9}" destId="{68995EFD-C25F-CD4A-AB11-E46400D9CFA9}" srcOrd="1" destOrd="0" presId="urn:microsoft.com/office/officeart/2005/8/layout/pyramid1"/>
    <dgm:cxn modelId="{321B717D-82E6-4990-A466-43A23439DEE8}" type="presOf" srcId="{3ECE3D16-045D-1649-B677-52D3CC622523}" destId="{74368792-5F3A-8A45-B6DD-4623675BE83C}" srcOrd="0" destOrd="0" presId="urn:microsoft.com/office/officeart/2005/8/layout/pyramid1"/>
    <dgm:cxn modelId="{CBD9BC0B-6BBE-2844-92BE-FE78EF7A5A95}" srcId="{629DA77C-6353-3A48-80A1-47A8DF657AD1}" destId="{6588EA1D-7EF9-9547-B85A-7DC212FA6820}" srcOrd="1" destOrd="0" parTransId="{FCC7AE07-4E7B-DD4D-B88D-A247B8F04C12}" sibTransId="{0C108AA9-34C5-164D-AAEC-FC674B004C44}"/>
    <dgm:cxn modelId="{A9766FB9-808E-4FA0-A75A-AA4D075168A0}" type="presParOf" srcId="{DFCC9940-BA72-4448-8C12-D52A5A993519}" destId="{78F93AC2-CB0E-4946-A02D-C60D0521069E}" srcOrd="0" destOrd="0" presId="urn:microsoft.com/office/officeart/2005/8/layout/pyramid1"/>
    <dgm:cxn modelId="{F11C3AC6-571D-4E99-B462-9225B4C47A9F}" type="presParOf" srcId="{78F93AC2-CB0E-4946-A02D-C60D0521069E}" destId="{85923212-7B0E-1448-AA90-F64A0334A140}" srcOrd="0" destOrd="0" presId="urn:microsoft.com/office/officeart/2005/8/layout/pyramid1"/>
    <dgm:cxn modelId="{379E844B-7827-462F-A388-948C3E1820AB}" type="presParOf" srcId="{78F93AC2-CB0E-4946-A02D-C60D0521069E}" destId="{68995EFD-C25F-CD4A-AB11-E46400D9CFA9}" srcOrd="1" destOrd="0" presId="urn:microsoft.com/office/officeart/2005/8/layout/pyramid1"/>
    <dgm:cxn modelId="{36FA24A1-2AE4-4FD7-A46D-82DB8F042803}" type="presParOf" srcId="{DFCC9940-BA72-4448-8C12-D52A5A993519}" destId="{4D5CE3E6-3008-3949-96E1-E6263B38CBB4}" srcOrd="1" destOrd="0" presId="urn:microsoft.com/office/officeart/2005/8/layout/pyramid1"/>
    <dgm:cxn modelId="{71BF8C0A-1237-4561-88E7-1FE994F20C1D}" type="presParOf" srcId="{4D5CE3E6-3008-3949-96E1-E6263B38CBB4}" destId="{030317B0-778D-0D46-B0DF-9DAEECBAC3A4}" srcOrd="0" destOrd="0" presId="urn:microsoft.com/office/officeart/2005/8/layout/pyramid1"/>
    <dgm:cxn modelId="{B94B5FED-82E8-4474-8AE9-0DCE0784C0F4}" type="presParOf" srcId="{4D5CE3E6-3008-3949-96E1-E6263B38CBB4}" destId="{333A3720-FC8D-6F4F-BB2D-0ED218CD97AB}" srcOrd="1" destOrd="0" presId="urn:microsoft.com/office/officeart/2005/8/layout/pyramid1"/>
    <dgm:cxn modelId="{E070990E-45FC-4A6F-AF7D-7BFE5DE784BF}" type="presParOf" srcId="{DFCC9940-BA72-4448-8C12-D52A5A993519}" destId="{885DB716-26C1-9949-B5E7-9F50A6324B26}" srcOrd="2" destOrd="0" presId="urn:microsoft.com/office/officeart/2005/8/layout/pyramid1"/>
    <dgm:cxn modelId="{46521198-9895-4781-BCBA-0B475261A384}" type="presParOf" srcId="{885DB716-26C1-9949-B5E7-9F50A6324B26}" destId="{74368792-5F3A-8A45-B6DD-4623675BE83C}" srcOrd="0" destOrd="0" presId="urn:microsoft.com/office/officeart/2005/8/layout/pyramid1"/>
    <dgm:cxn modelId="{A421846A-0025-4A39-BE52-F4832A2AF89D}" type="presParOf" srcId="{885DB716-26C1-9949-B5E7-9F50A6324B26}" destId="{93605F6A-A548-3C46-AA7F-1C9F956ECA5E}" srcOrd="1" destOrd="0" presId="urn:microsoft.com/office/officeart/2005/8/layout/pyramid1"/>
    <dgm:cxn modelId="{8A4876C2-C46A-4CBD-B32B-BDBF4E512850}" type="presParOf" srcId="{DFCC9940-BA72-4448-8C12-D52A5A993519}" destId="{B4308910-ECB6-D746-A4ED-D622DEAB6E52}" srcOrd="3" destOrd="0" presId="urn:microsoft.com/office/officeart/2005/8/layout/pyramid1"/>
    <dgm:cxn modelId="{DFCC82AF-E745-4A9F-BE65-453F5A2AFD24}" type="presParOf" srcId="{B4308910-ECB6-D746-A4ED-D622DEAB6E52}" destId="{3E0E496B-F89A-2444-A096-0335E5ABBBCE}" srcOrd="0" destOrd="0" presId="urn:microsoft.com/office/officeart/2005/8/layout/pyramid1"/>
    <dgm:cxn modelId="{2C8F4C59-D6A4-4181-B111-985DCD9E1FC4}" type="presParOf" srcId="{B4308910-ECB6-D746-A4ED-D622DEAB6E52}" destId="{193D694C-FBE0-D947-B6CE-E44349E53E94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2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755AA4C-662F-BD49-8C35-4B0EDD0C5948}" type="doc">
      <dgm:prSet loTypeId="urn:microsoft.com/office/officeart/2005/8/layout/radial1" loCatId="relationship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38404C7-84A1-8B4E-AB60-72773CCDECB9}">
      <dgm:prSet phldrT="[Text]"/>
      <dgm:spPr>
        <a:gradFill rotWithShape="0">
          <a:gsLst>
            <a:gs pos="0">
              <a:srgbClr val="2C7D1D"/>
            </a:gs>
            <a:gs pos="50000">
              <a:srgbClr val="80D970"/>
            </a:gs>
            <a:gs pos="100000">
              <a:srgbClr val="A7FF88"/>
            </a:gs>
          </a:gsLst>
        </a:gradFill>
      </dgm:spPr>
      <dgm:t>
        <a:bodyPr/>
        <a:lstStyle/>
        <a:p>
          <a:r>
            <a:rPr lang="en-US" dirty="0" smtClean="0"/>
            <a:t>Strategic frame</a:t>
          </a:r>
          <a:endParaRPr lang="en-US" dirty="0"/>
        </a:p>
      </dgm:t>
    </dgm:pt>
    <dgm:pt modelId="{CD846DA8-4890-8044-B324-B35332716F3B}" type="parTrans" cxnId="{01644686-1474-7E4C-A837-992EDB4D0ADD}">
      <dgm:prSet/>
      <dgm:spPr/>
      <dgm:t>
        <a:bodyPr/>
        <a:lstStyle/>
        <a:p>
          <a:endParaRPr lang="en-US"/>
        </a:p>
      </dgm:t>
    </dgm:pt>
    <dgm:pt modelId="{18758D5D-1E27-6241-BCFE-C2AF70BE07F8}" type="sibTrans" cxnId="{01644686-1474-7E4C-A837-992EDB4D0ADD}">
      <dgm:prSet/>
      <dgm:spPr/>
      <dgm:t>
        <a:bodyPr/>
        <a:lstStyle/>
        <a:p>
          <a:endParaRPr lang="en-US"/>
        </a:p>
      </dgm:t>
    </dgm:pt>
    <dgm:pt modelId="{2BDD11A1-89EB-6D4F-A1E9-9B7F616B3788}">
      <dgm:prSet phldrT="[Text]"/>
      <dgm:spPr/>
      <dgm:t>
        <a:bodyPr/>
        <a:lstStyle/>
        <a:p>
          <a:r>
            <a:rPr lang="en-US" dirty="0" smtClean="0"/>
            <a:t>Business hypothesis</a:t>
          </a:r>
          <a:endParaRPr lang="en-US" dirty="0"/>
        </a:p>
      </dgm:t>
    </dgm:pt>
    <dgm:pt modelId="{B907010D-5D6A-E64A-83F4-D64DA90FF28E}" type="parTrans" cxnId="{4C203C46-429E-7242-BC45-0DA2436544CD}">
      <dgm:prSet/>
      <dgm:spPr/>
      <dgm:t>
        <a:bodyPr/>
        <a:lstStyle/>
        <a:p>
          <a:endParaRPr lang="en-US"/>
        </a:p>
      </dgm:t>
    </dgm:pt>
    <dgm:pt modelId="{CFA74A3F-F204-1044-8454-19184DB74EA0}" type="sibTrans" cxnId="{4C203C46-429E-7242-BC45-0DA2436544CD}">
      <dgm:prSet/>
      <dgm:spPr/>
      <dgm:t>
        <a:bodyPr/>
        <a:lstStyle/>
        <a:p>
          <a:endParaRPr lang="en-US"/>
        </a:p>
      </dgm:t>
    </dgm:pt>
    <dgm:pt modelId="{EEC6DF9D-D338-7E4C-860E-A43717512A3C}">
      <dgm:prSet phldrT="[Text]"/>
      <dgm:spPr/>
      <dgm:t>
        <a:bodyPr/>
        <a:lstStyle/>
        <a:p>
          <a:r>
            <a:rPr lang="en-US" dirty="0" smtClean="0"/>
            <a:t>Vision</a:t>
          </a:r>
          <a:endParaRPr lang="en-US" dirty="0"/>
        </a:p>
      </dgm:t>
    </dgm:pt>
    <dgm:pt modelId="{261CEB3D-2866-714B-A309-53E8974C55E9}" type="parTrans" cxnId="{5CB9FF19-B0D9-FA41-A4C3-30993A7F8534}">
      <dgm:prSet/>
      <dgm:spPr/>
      <dgm:t>
        <a:bodyPr/>
        <a:lstStyle/>
        <a:p>
          <a:endParaRPr lang="en-US"/>
        </a:p>
      </dgm:t>
    </dgm:pt>
    <dgm:pt modelId="{AA306972-03F9-4B4E-B6F0-544659904F96}" type="sibTrans" cxnId="{5CB9FF19-B0D9-FA41-A4C3-30993A7F8534}">
      <dgm:prSet/>
      <dgm:spPr/>
      <dgm:t>
        <a:bodyPr/>
        <a:lstStyle/>
        <a:p>
          <a:endParaRPr lang="en-US"/>
        </a:p>
      </dgm:t>
    </dgm:pt>
    <dgm:pt modelId="{B0DA38C5-CCC7-8044-A29E-8EDD773CB454}">
      <dgm:prSet phldrT="[Text]"/>
      <dgm:spPr/>
      <dgm:t>
        <a:bodyPr/>
        <a:lstStyle/>
        <a:p>
          <a:r>
            <a:rPr lang="en-US" dirty="0" smtClean="0"/>
            <a:t>Mission</a:t>
          </a:r>
          <a:endParaRPr lang="en-US" dirty="0"/>
        </a:p>
      </dgm:t>
    </dgm:pt>
    <dgm:pt modelId="{5A54297D-8078-EE40-9A88-19A46D3D8598}" type="parTrans" cxnId="{8C0E12C3-7C31-8C49-A068-CA63DDA5631B}">
      <dgm:prSet/>
      <dgm:spPr/>
      <dgm:t>
        <a:bodyPr/>
        <a:lstStyle/>
        <a:p>
          <a:endParaRPr lang="en-US"/>
        </a:p>
      </dgm:t>
    </dgm:pt>
    <dgm:pt modelId="{CDA81726-3204-9F4F-AE42-355D40B38377}" type="sibTrans" cxnId="{8C0E12C3-7C31-8C49-A068-CA63DDA5631B}">
      <dgm:prSet/>
      <dgm:spPr/>
      <dgm:t>
        <a:bodyPr/>
        <a:lstStyle/>
        <a:p>
          <a:endParaRPr lang="en-US"/>
        </a:p>
      </dgm:t>
    </dgm:pt>
    <dgm:pt modelId="{DBA3ADE8-EF24-5C46-A850-C69377EC523D}">
      <dgm:prSet phldrT="[Text]"/>
      <dgm:spPr/>
      <dgm:t>
        <a:bodyPr/>
        <a:lstStyle/>
        <a:p>
          <a:r>
            <a:rPr lang="en-US" dirty="0" smtClean="0"/>
            <a:t>Values and Rules</a:t>
          </a:r>
          <a:endParaRPr lang="en-US" dirty="0"/>
        </a:p>
      </dgm:t>
    </dgm:pt>
    <dgm:pt modelId="{06179A3E-D021-A74D-A80B-10985AD59869}" type="parTrans" cxnId="{8CB7F08C-3441-B34F-B002-76907F2EC8E9}">
      <dgm:prSet/>
      <dgm:spPr/>
      <dgm:t>
        <a:bodyPr/>
        <a:lstStyle/>
        <a:p>
          <a:endParaRPr lang="en-US"/>
        </a:p>
      </dgm:t>
    </dgm:pt>
    <dgm:pt modelId="{826ABAD1-66B3-E44D-9848-4D569F2F2E31}" type="sibTrans" cxnId="{8CB7F08C-3441-B34F-B002-76907F2EC8E9}">
      <dgm:prSet/>
      <dgm:spPr/>
      <dgm:t>
        <a:bodyPr/>
        <a:lstStyle/>
        <a:p>
          <a:endParaRPr lang="en-US"/>
        </a:p>
      </dgm:t>
    </dgm:pt>
    <dgm:pt modelId="{557B345D-271F-9240-9100-1D08C56B5038}">
      <dgm:prSet phldrT="[Text]"/>
      <dgm:spPr/>
      <dgm:t>
        <a:bodyPr/>
        <a:lstStyle/>
        <a:p>
          <a:r>
            <a:rPr lang="en-US" dirty="0" smtClean="0"/>
            <a:t>Strategy</a:t>
          </a:r>
          <a:endParaRPr lang="en-US" dirty="0"/>
        </a:p>
      </dgm:t>
    </dgm:pt>
    <dgm:pt modelId="{30535995-FA57-1D4A-B98A-C30645DD798B}" type="parTrans" cxnId="{BB7C6AC4-9BED-7541-A911-7D720A520088}">
      <dgm:prSet/>
      <dgm:spPr/>
      <dgm:t>
        <a:bodyPr/>
        <a:lstStyle/>
        <a:p>
          <a:endParaRPr lang="en-US"/>
        </a:p>
      </dgm:t>
    </dgm:pt>
    <dgm:pt modelId="{CD5934E8-7360-4948-9285-B816C0BE8A41}" type="sibTrans" cxnId="{BB7C6AC4-9BED-7541-A911-7D720A520088}">
      <dgm:prSet/>
      <dgm:spPr/>
      <dgm:t>
        <a:bodyPr/>
        <a:lstStyle/>
        <a:p>
          <a:endParaRPr lang="en-US"/>
        </a:p>
      </dgm:t>
    </dgm:pt>
    <dgm:pt modelId="{0CFA571E-3E7B-AE4C-A350-404C3B1CD797}" type="pres">
      <dgm:prSet presAssocID="{4755AA4C-662F-BD49-8C35-4B0EDD0C5948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FA2E41E-A94F-114D-819C-49465E42D5B6}" type="pres">
      <dgm:prSet presAssocID="{D38404C7-84A1-8B4E-AB60-72773CCDECB9}" presName="centerShape" presStyleLbl="node0" presStyleIdx="0" presStyleCnt="1"/>
      <dgm:spPr/>
      <dgm:t>
        <a:bodyPr/>
        <a:lstStyle/>
        <a:p>
          <a:endParaRPr lang="en-US"/>
        </a:p>
      </dgm:t>
    </dgm:pt>
    <dgm:pt modelId="{333C7B3C-0F2E-0349-BBE8-4FC22FFBF37F}" type="pres">
      <dgm:prSet presAssocID="{B907010D-5D6A-E64A-83F4-D64DA90FF28E}" presName="Name9" presStyleLbl="parChTrans1D2" presStyleIdx="0" presStyleCnt="5"/>
      <dgm:spPr/>
      <dgm:t>
        <a:bodyPr/>
        <a:lstStyle/>
        <a:p>
          <a:endParaRPr lang="en-US"/>
        </a:p>
      </dgm:t>
    </dgm:pt>
    <dgm:pt modelId="{B7F811AC-77D5-5E42-A71D-EB4AB08D53CB}" type="pres">
      <dgm:prSet presAssocID="{B907010D-5D6A-E64A-83F4-D64DA90FF28E}" presName="connTx" presStyleLbl="parChTrans1D2" presStyleIdx="0" presStyleCnt="5"/>
      <dgm:spPr/>
      <dgm:t>
        <a:bodyPr/>
        <a:lstStyle/>
        <a:p>
          <a:endParaRPr lang="en-US"/>
        </a:p>
      </dgm:t>
    </dgm:pt>
    <dgm:pt modelId="{6D8A6050-F5C2-354F-B3D2-52E6091FECF3}" type="pres">
      <dgm:prSet presAssocID="{2BDD11A1-89EB-6D4F-A1E9-9B7F616B3788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28F348-8526-AC41-BEE1-E8502E7F2F6D}" type="pres">
      <dgm:prSet presAssocID="{261CEB3D-2866-714B-A309-53E8974C55E9}" presName="Name9" presStyleLbl="parChTrans1D2" presStyleIdx="1" presStyleCnt="5"/>
      <dgm:spPr/>
      <dgm:t>
        <a:bodyPr/>
        <a:lstStyle/>
        <a:p>
          <a:endParaRPr lang="en-US"/>
        </a:p>
      </dgm:t>
    </dgm:pt>
    <dgm:pt modelId="{8FD1863E-670E-4942-AC99-B7A25ECCB905}" type="pres">
      <dgm:prSet presAssocID="{261CEB3D-2866-714B-A309-53E8974C55E9}" presName="connTx" presStyleLbl="parChTrans1D2" presStyleIdx="1" presStyleCnt="5"/>
      <dgm:spPr/>
      <dgm:t>
        <a:bodyPr/>
        <a:lstStyle/>
        <a:p>
          <a:endParaRPr lang="en-US"/>
        </a:p>
      </dgm:t>
    </dgm:pt>
    <dgm:pt modelId="{6043AD49-2007-3A42-AB4B-FD19A60736AB}" type="pres">
      <dgm:prSet presAssocID="{EEC6DF9D-D338-7E4C-860E-A43717512A3C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73A7B2-75F5-C74A-A92D-E689C4CBBEBC}" type="pres">
      <dgm:prSet presAssocID="{5A54297D-8078-EE40-9A88-19A46D3D8598}" presName="Name9" presStyleLbl="parChTrans1D2" presStyleIdx="2" presStyleCnt="5"/>
      <dgm:spPr/>
      <dgm:t>
        <a:bodyPr/>
        <a:lstStyle/>
        <a:p>
          <a:endParaRPr lang="en-US"/>
        </a:p>
      </dgm:t>
    </dgm:pt>
    <dgm:pt modelId="{0A4CE849-DE3D-6B41-B7BF-8D69A71415E7}" type="pres">
      <dgm:prSet presAssocID="{5A54297D-8078-EE40-9A88-19A46D3D8598}" presName="connTx" presStyleLbl="parChTrans1D2" presStyleIdx="2" presStyleCnt="5"/>
      <dgm:spPr/>
      <dgm:t>
        <a:bodyPr/>
        <a:lstStyle/>
        <a:p>
          <a:endParaRPr lang="en-US"/>
        </a:p>
      </dgm:t>
    </dgm:pt>
    <dgm:pt modelId="{7A3F91E7-960B-1F44-BA4F-6E46CB8561A5}" type="pres">
      <dgm:prSet presAssocID="{B0DA38C5-CCC7-8044-A29E-8EDD773CB454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DCA0BC-7ED8-6E44-B19E-F1B5B16E4703}" type="pres">
      <dgm:prSet presAssocID="{06179A3E-D021-A74D-A80B-10985AD59869}" presName="Name9" presStyleLbl="parChTrans1D2" presStyleIdx="3" presStyleCnt="5"/>
      <dgm:spPr/>
      <dgm:t>
        <a:bodyPr/>
        <a:lstStyle/>
        <a:p>
          <a:endParaRPr lang="en-US"/>
        </a:p>
      </dgm:t>
    </dgm:pt>
    <dgm:pt modelId="{57AA3AAE-AFDC-8E4D-8FDB-7A820EF5BEE9}" type="pres">
      <dgm:prSet presAssocID="{06179A3E-D021-A74D-A80B-10985AD59869}" presName="connTx" presStyleLbl="parChTrans1D2" presStyleIdx="3" presStyleCnt="5"/>
      <dgm:spPr/>
      <dgm:t>
        <a:bodyPr/>
        <a:lstStyle/>
        <a:p>
          <a:endParaRPr lang="en-US"/>
        </a:p>
      </dgm:t>
    </dgm:pt>
    <dgm:pt modelId="{B28F79B6-CDD2-EA42-8C3C-509AE1059AF7}" type="pres">
      <dgm:prSet presAssocID="{DBA3ADE8-EF24-5C46-A850-C69377EC523D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6B3FF9-B7BF-1648-B41A-120739188CFC}" type="pres">
      <dgm:prSet presAssocID="{30535995-FA57-1D4A-B98A-C30645DD798B}" presName="Name9" presStyleLbl="parChTrans1D2" presStyleIdx="4" presStyleCnt="5"/>
      <dgm:spPr/>
      <dgm:t>
        <a:bodyPr/>
        <a:lstStyle/>
        <a:p>
          <a:endParaRPr lang="en-US"/>
        </a:p>
      </dgm:t>
    </dgm:pt>
    <dgm:pt modelId="{744026A7-19E7-464E-AE5F-55978A49C27A}" type="pres">
      <dgm:prSet presAssocID="{30535995-FA57-1D4A-B98A-C30645DD798B}" presName="connTx" presStyleLbl="parChTrans1D2" presStyleIdx="4" presStyleCnt="5"/>
      <dgm:spPr/>
      <dgm:t>
        <a:bodyPr/>
        <a:lstStyle/>
        <a:p>
          <a:endParaRPr lang="en-US"/>
        </a:p>
      </dgm:t>
    </dgm:pt>
    <dgm:pt modelId="{C0273337-D3FC-CF4F-B67B-D37F97BD2BCE}" type="pres">
      <dgm:prSet presAssocID="{557B345D-271F-9240-9100-1D08C56B5038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75D252C-4A44-8B48-82F0-E04D6070ACD5}" type="presOf" srcId="{D38404C7-84A1-8B4E-AB60-72773CCDECB9}" destId="{1FA2E41E-A94F-114D-819C-49465E42D5B6}" srcOrd="0" destOrd="0" presId="urn:microsoft.com/office/officeart/2005/8/layout/radial1"/>
    <dgm:cxn modelId="{8CB7F08C-3441-B34F-B002-76907F2EC8E9}" srcId="{D38404C7-84A1-8B4E-AB60-72773CCDECB9}" destId="{DBA3ADE8-EF24-5C46-A850-C69377EC523D}" srcOrd="3" destOrd="0" parTransId="{06179A3E-D021-A74D-A80B-10985AD59869}" sibTransId="{826ABAD1-66B3-E44D-9848-4D569F2F2E31}"/>
    <dgm:cxn modelId="{FA7185E8-0456-1945-9556-172E80F52A85}" type="presOf" srcId="{4755AA4C-662F-BD49-8C35-4B0EDD0C5948}" destId="{0CFA571E-3E7B-AE4C-A350-404C3B1CD797}" srcOrd="0" destOrd="0" presId="urn:microsoft.com/office/officeart/2005/8/layout/radial1"/>
    <dgm:cxn modelId="{5F898D1F-605E-684D-AC97-CDCF9F9F2EB4}" type="presOf" srcId="{06179A3E-D021-A74D-A80B-10985AD59869}" destId="{57AA3AAE-AFDC-8E4D-8FDB-7A820EF5BEE9}" srcOrd="1" destOrd="0" presId="urn:microsoft.com/office/officeart/2005/8/layout/radial1"/>
    <dgm:cxn modelId="{983D1ADA-12E7-924E-85BD-6D5F72983183}" type="presOf" srcId="{261CEB3D-2866-714B-A309-53E8974C55E9}" destId="{4328F348-8526-AC41-BEE1-E8502E7F2F6D}" srcOrd="0" destOrd="0" presId="urn:microsoft.com/office/officeart/2005/8/layout/radial1"/>
    <dgm:cxn modelId="{EA839874-651C-E745-A72A-B537D10B15C3}" type="presOf" srcId="{06179A3E-D021-A74D-A80B-10985AD59869}" destId="{45DCA0BC-7ED8-6E44-B19E-F1B5B16E4703}" srcOrd="0" destOrd="0" presId="urn:microsoft.com/office/officeart/2005/8/layout/radial1"/>
    <dgm:cxn modelId="{86656442-30B6-974E-BE06-88935240E781}" type="presOf" srcId="{30535995-FA57-1D4A-B98A-C30645DD798B}" destId="{744026A7-19E7-464E-AE5F-55978A49C27A}" srcOrd="1" destOrd="0" presId="urn:microsoft.com/office/officeart/2005/8/layout/radial1"/>
    <dgm:cxn modelId="{BB7C6AC4-9BED-7541-A911-7D720A520088}" srcId="{D38404C7-84A1-8B4E-AB60-72773CCDECB9}" destId="{557B345D-271F-9240-9100-1D08C56B5038}" srcOrd="4" destOrd="0" parTransId="{30535995-FA57-1D4A-B98A-C30645DD798B}" sibTransId="{CD5934E8-7360-4948-9285-B816C0BE8A41}"/>
    <dgm:cxn modelId="{47B6F457-7559-D84D-882D-FC4D3F75EC7D}" type="presOf" srcId="{5A54297D-8078-EE40-9A88-19A46D3D8598}" destId="{0A4CE849-DE3D-6B41-B7BF-8D69A71415E7}" srcOrd="1" destOrd="0" presId="urn:microsoft.com/office/officeart/2005/8/layout/radial1"/>
    <dgm:cxn modelId="{8B955ED0-48E0-1A4B-8BF2-5367B242F485}" type="presOf" srcId="{B0DA38C5-CCC7-8044-A29E-8EDD773CB454}" destId="{7A3F91E7-960B-1F44-BA4F-6E46CB8561A5}" srcOrd="0" destOrd="0" presId="urn:microsoft.com/office/officeart/2005/8/layout/radial1"/>
    <dgm:cxn modelId="{82B7D7F3-1DAA-3D47-B293-16D07BC6FB66}" type="presOf" srcId="{30535995-FA57-1D4A-B98A-C30645DD798B}" destId="{406B3FF9-B7BF-1648-B41A-120739188CFC}" srcOrd="0" destOrd="0" presId="urn:microsoft.com/office/officeart/2005/8/layout/radial1"/>
    <dgm:cxn modelId="{26DF2B27-23F4-E545-AF21-4FA8ECAE54C6}" type="presOf" srcId="{2BDD11A1-89EB-6D4F-A1E9-9B7F616B3788}" destId="{6D8A6050-F5C2-354F-B3D2-52E6091FECF3}" srcOrd="0" destOrd="0" presId="urn:microsoft.com/office/officeart/2005/8/layout/radial1"/>
    <dgm:cxn modelId="{4C203C46-429E-7242-BC45-0DA2436544CD}" srcId="{D38404C7-84A1-8B4E-AB60-72773CCDECB9}" destId="{2BDD11A1-89EB-6D4F-A1E9-9B7F616B3788}" srcOrd="0" destOrd="0" parTransId="{B907010D-5D6A-E64A-83F4-D64DA90FF28E}" sibTransId="{CFA74A3F-F204-1044-8454-19184DB74EA0}"/>
    <dgm:cxn modelId="{371F91A3-E5AD-854E-AF43-748AE4C29123}" type="presOf" srcId="{261CEB3D-2866-714B-A309-53E8974C55E9}" destId="{8FD1863E-670E-4942-AC99-B7A25ECCB905}" srcOrd="1" destOrd="0" presId="urn:microsoft.com/office/officeart/2005/8/layout/radial1"/>
    <dgm:cxn modelId="{E7430E05-B2CC-FB49-B299-2CCBB7ECF06E}" type="presOf" srcId="{B907010D-5D6A-E64A-83F4-D64DA90FF28E}" destId="{B7F811AC-77D5-5E42-A71D-EB4AB08D53CB}" srcOrd="1" destOrd="0" presId="urn:microsoft.com/office/officeart/2005/8/layout/radial1"/>
    <dgm:cxn modelId="{5CB9FF19-B0D9-FA41-A4C3-30993A7F8534}" srcId="{D38404C7-84A1-8B4E-AB60-72773CCDECB9}" destId="{EEC6DF9D-D338-7E4C-860E-A43717512A3C}" srcOrd="1" destOrd="0" parTransId="{261CEB3D-2866-714B-A309-53E8974C55E9}" sibTransId="{AA306972-03F9-4B4E-B6F0-544659904F96}"/>
    <dgm:cxn modelId="{0B52A37A-77CF-AD42-8577-D74F3879EDF2}" type="presOf" srcId="{EEC6DF9D-D338-7E4C-860E-A43717512A3C}" destId="{6043AD49-2007-3A42-AB4B-FD19A60736AB}" srcOrd="0" destOrd="0" presId="urn:microsoft.com/office/officeart/2005/8/layout/radial1"/>
    <dgm:cxn modelId="{16ADCFEB-0EB0-DC4A-9FB1-13B77A4E5BD2}" type="presOf" srcId="{B907010D-5D6A-E64A-83F4-D64DA90FF28E}" destId="{333C7B3C-0F2E-0349-BBE8-4FC22FFBF37F}" srcOrd="0" destOrd="0" presId="urn:microsoft.com/office/officeart/2005/8/layout/radial1"/>
    <dgm:cxn modelId="{582931A1-2710-0346-963B-5FE2A4B94998}" type="presOf" srcId="{5A54297D-8078-EE40-9A88-19A46D3D8598}" destId="{7173A7B2-75F5-C74A-A92D-E689C4CBBEBC}" srcOrd="0" destOrd="0" presId="urn:microsoft.com/office/officeart/2005/8/layout/radial1"/>
    <dgm:cxn modelId="{4990DD3B-520E-8741-9DD0-19D98FE533B5}" type="presOf" srcId="{DBA3ADE8-EF24-5C46-A850-C69377EC523D}" destId="{B28F79B6-CDD2-EA42-8C3C-509AE1059AF7}" srcOrd="0" destOrd="0" presId="urn:microsoft.com/office/officeart/2005/8/layout/radial1"/>
    <dgm:cxn modelId="{466BE343-8C2D-C04D-8309-E6374E684D84}" type="presOf" srcId="{557B345D-271F-9240-9100-1D08C56B5038}" destId="{C0273337-D3FC-CF4F-B67B-D37F97BD2BCE}" srcOrd="0" destOrd="0" presId="urn:microsoft.com/office/officeart/2005/8/layout/radial1"/>
    <dgm:cxn modelId="{8C0E12C3-7C31-8C49-A068-CA63DDA5631B}" srcId="{D38404C7-84A1-8B4E-AB60-72773CCDECB9}" destId="{B0DA38C5-CCC7-8044-A29E-8EDD773CB454}" srcOrd="2" destOrd="0" parTransId="{5A54297D-8078-EE40-9A88-19A46D3D8598}" sibTransId="{CDA81726-3204-9F4F-AE42-355D40B38377}"/>
    <dgm:cxn modelId="{01644686-1474-7E4C-A837-992EDB4D0ADD}" srcId="{4755AA4C-662F-BD49-8C35-4B0EDD0C5948}" destId="{D38404C7-84A1-8B4E-AB60-72773CCDECB9}" srcOrd="0" destOrd="0" parTransId="{CD846DA8-4890-8044-B324-B35332716F3B}" sibTransId="{18758D5D-1E27-6241-BCFE-C2AF70BE07F8}"/>
    <dgm:cxn modelId="{8CD533FD-2F34-FF4A-9C80-38F0B57EEE2F}" type="presParOf" srcId="{0CFA571E-3E7B-AE4C-A350-404C3B1CD797}" destId="{1FA2E41E-A94F-114D-819C-49465E42D5B6}" srcOrd="0" destOrd="0" presId="urn:microsoft.com/office/officeart/2005/8/layout/radial1"/>
    <dgm:cxn modelId="{CDC244DB-24F0-9A4C-844E-B34CE010F222}" type="presParOf" srcId="{0CFA571E-3E7B-AE4C-A350-404C3B1CD797}" destId="{333C7B3C-0F2E-0349-BBE8-4FC22FFBF37F}" srcOrd="1" destOrd="0" presId="urn:microsoft.com/office/officeart/2005/8/layout/radial1"/>
    <dgm:cxn modelId="{7A381170-75E0-CB49-8EC5-62919F44912D}" type="presParOf" srcId="{333C7B3C-0F2E-0349-BBE8-4FC22FFBF37F}" destId="{B7F811AC-77D5-5E42-A71D-EB4AB08D53CB}" srcOrd="0" destOrd="0" presId="urn:microsoft.com/office/officeart/2005/8/layout/radial1"/>
    <dgm:cxn modelId="{AF8408A2-88EF-0C4B-903D-C61394550525}" type="presParOf" srcId="{0CFA571E-3E7B-AE4C-A350-404C3B1CD797}" destId="{6D8A6050-F5C2-354F-B3D2-52E6091FECF3}" srcOrd="2" destOrd="0" presId="urn:microsoft.com/office/officeart/2005/8/layout/radial1"/>
    <dgm:cxn modelId="{CC098A19-BCE2-1044-8236-0641CF51A432}" type="presParOf" srcId="{0CFA571E-3E7B-AE4C-A350-404C3B1CD797}" destId="{4328F348-8526-AC41-BEE1-E8502E7F2F6D}" srcOrd="3" destOrd="0" presId="urn:microsoft.com/office/officeart/2005/8/layout/radial1"/>
    <dgm:cxn modelId="{B4D517F6-0453-4149-8EBC-E7511C472218}" type="presParOf" srcId="{4328F348-8526-AC41-BEE1-E8502E7F2F6D}" destId="{8FD1863E-670E-4942-AC99-B7A25ECCB905}" srcOrd="0" destOrd="0" presId="urn:microsoft.com/office/officeart/2005/8/layout/radial1"/>
    <dgm:cxn modelId="{23BB8754-B122-2A45-917A-D388DB1EE1BD}" type="presParOf" srcId="{0CFA571E-3E7B-AE4C-A350-404C3B1CD797}" destId="{6043AD49-2007-3A42-AB4B-FD19A60736AB}" srcOrd="4" destOrd="0" presId="urn:microsoft.com/office/officeart/2005/8/layout/radial1"/>
    <dgm:cxn modelId="{2E941F72-8328-C649-BC06-A81F32FC157D}" type="presParOf" srcId="{0CFA571E-3E7B-AE4C-A350-404C3B1CD797}" destId="{7173A7B2-75F5-C74A-A92D-E689C4CBBEBC}" srcOrd="5" destOrd="0" presId="urn:microsoft.com/office/officeart/2005/8/layout/radial1"/>
    <dgm:cxn modelId="{202ED040-A4B2-3F45-A07D-4691F7042C93}" type="presParOf" srcId="{7173A7B2-75F5-C74A-A92D-E689C4CBBEBC}" destId="{0A4CE849-DE3D-6B41-B7BF-8D69A71415E7}" srcOrd="0" destOrd="0" presId="urn:microsoft.com/office/officeart/2005/8/layout/radial1"/>
    <dgm:cxn modelId="{3D8F6FFF-1157-5B4C-ADFF-D6A6E6E344FC}" type="presParOf" srcId="{0CFA571E-3E7B-AE4C-A350-404C3B1CD797}" destId="{7A3F91E7-960B-1F44-BA4F-6E46CB8561A5}" srcOrd="6" destOrd="0" presId="urn:microsoft.com/office/officeart/2005/8/layout/radial1"/>
    <dgm:cxn modelId="{147064B2-F7DD-334C-BC0D-D998E336657C}" type="presParOf" srcId="{0CFA571E-3E7B-AE4C-A350-404C3B1CD797}" destId="{45DCA0BC-7ED8-6E44-B19E-F1B5B16E4703}" srcOrd="7" destOrd="0" presId="urn:microsoft.com/office/officeart/2005/8/layout/radial1"/>
    <dgm:cxn modelId="{610966CA-A66B-AF4E-B1CA-406BCBD121B5}" type="presParOf" srcId="{45DCA0BC-7ED8-6E44-B19E-F1B5B16E4703}" destId="{57AA3AAE-AFDC-8E4D-8FDB-7A820EF5BEE9}" srcOrd="0" destOrd="0" presId="urn:microsoft.com/office/officeart/2005/8/layout/radial1"/>
    <dgm:cxn modelId="{04E5D713-9DB2-8544-BA4B-017836EAC7C3}" type="presParOf" srcId="{0CFA571E-3E7B-AE4C-A350-404C3B1CD797}" destId="{B28F79B6-CDD2-EA42-8C3C-509AE1059AF7}" srcOrd="8" destOrd="0" presId="urn:microsoft.com/office/officeart/2005/8/layout/radial1"/>
    <dgm:cxn modelId="{E3945BD5-F55F-A24F-8E86-09C93C6C70CD}" type="presParOf" srcId="{0CFA571E-3E7B-AE4C-A350-404C3B1CD797}" destId="{406B3FF9-B7BF-1648-B41A-120739188CFC}" srcOrd="9" destOrd="0" presId="urn:microsoft.com/office/officeart/2005/8/layout/radial1"/>
    <dgm:cxn modelId="{D3930BC0-4525-1E47-9E4C-36A8837E30AC}" type="presParOf" srcId="{406B3FF9-B7BF-1648-B41A-120739188CFC}" destId="{744026A7-19E7-464E-AE5F-55978A49C27A}" srcOrd="0" destOrd="0" presId="urn:microsoft.com/office/officeart/2005/8/layout/radial1"/>
    <dgm:cxn modelId="{712B5B4E-86AD-4046-AFD3-0D2AF9D35513}" type="presParOf" srcId="{0CFA571E-3E7B-AE4C-A350-404C3B1CD797}" destId="{C0273337-D3FC-CF4F-B67B-D37F97BD2BCE}" srcOrd="1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14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629DA77C-6353-3A48-80A1-47A8DF657AD1}" type="doc">
      <dgm:prSet loTypeId="urn:microsoft.com/office/officeart/2005/8/layout/pyramid1" loCatId="pyramid" qsTypeId="urn:microsoft.com/office/officeart/2005/8/quickstyle/3D1" qsCatId="3D" csTypeId="urn:microsoft.com/office/officeart/2005/8/colors/accent1_2" csCatId="accent1" phldr="1"/>
      <dgm:spPr/>
    </dgm:pt>
    <dgm:pt modelId="{6588EA1D-7EF9-9547-B85A-7DC212FA6820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 smtClean="0">
              <a:solidFill>
                <a:schemeClr val="bg1"/>
              </a:solidFill>
            </a:rPr>
            <a:t>S</a:t>
          </a:r>
          <a:endParaRPr lang="en-US" sz="1200" dirty="0">
            <a:solidFill>
              <a:schemeClr val="bg1"/>
            </a:solidFill>
          </a:endParaRPr>
        </a:p>
      </dgm:t>
    </dgm:pt>
    <dgm:pt modelId="{FCC7AE07-4E7B-DD4D-B88D-A247B8F04C12}" type="parTrans" cxnId="{CBD9BC0B-6BBE-2844-92BE-FE78EF7A5A95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0C108AA9-34C5-164D-AAEC-FC674B004C44}" type="sibTrans" cxnId="{CBD9BC0B-6BBE-2844-92BE-FE78EF7A5A95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3ECE3D16-045D-1649-B677-52D3CC622523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 smtClean="0">
              <a:solidFill>
                <a:schemeClr val="bg1"/>
              </a:solidFill>
            </a:rPr>
            <a:t>E</a:t>
          </a:r>
          <a:endParaRPr lang="en-US" sz="1200" dirty="0">
            <a:solidFill>
              <a:schemeClr val="bg1"/>
            </a:solidFill>
          </a:endParaRPr>
        </a:p>
      </dgm:t>
    </dgm:pt>
    <dgm:pt modelId="{5E9E6545-67B9-9443-939E-F1448E1613C0}" type="parTrans" cxnId="{95F4B597-8016-9640-B942-64C9C77D29C6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598905B6-3F37-C641-8153-52BC109AD711}" type="sibTrans" cxnId="{95F4B597-8016-9640-B942-64C9C77D29C6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F916D917-B2D6-454E-8F6F-CB9760AEE5AD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 smtClean="0">
              <a:solidFill>
                <a:schemeClr val="bg1"/>
              </a:solidFill>
            </a:rPr>
            <a:t>U</a:t>
          </a:r>
          <a:endParaRPr lang="en-US" sz="1200" dirty="0">
            <a:solidFill>
              <a:schemeClr val="bg1"/>
            </a:solidFill>
          </a:endParaRPr>
        </a:p>
      </dgm:t>
    </dgm:pt>
    <dgm:pt modelId="{6C4CE0E6-9650-764A-ACE6-0A22EBDE086E}" type="parTrans" cxnId="{CDDA8C26-661A-4E4F-8167-B58243AFDA5A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1B26A5D9-87F9-624B-93F6-8712D502A406}" type="sibTrans" cxnId="{CDDA8C26-661A-4E4F-8167-B58243AFDA5A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33A3923C-4783-3243-8AFC-9F65B0F13AD9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>
        <a:gradFill flip="none" rotWithShape="1">
          <a:gsLst>
            <a:gs pos="0">
              <a:srgbClr val="2C7D1D"/>
            </a:gs>
            <a:gs pos="100000">
              <a:srgbClr val="80D970"/>
            </a:gs>
          </a:gsLst>
          <a:lin ang="16200000" scaled="0"/>
          <a:tileRect/>
        </a:gradFill>
        <a:ln>
          <a:gradFill flip="none" rotWithShape="1">
            <a:gsLst>
              <a:gs pos="0">
                <a:srgbClr val="2C7D1D"/>
              </a:gs>
              <a:gs pos="100000">
                <a:srgbClr val="80D970"/>
              </a:gs>
            </a:gsLst>
            <a:lin ang="0" scaled="1"/>
            <a:tileRect/>
          </a:gradFill>
        </a:ln>
      </dgm:spPr>
      <dgm:t>
        <a:bodyPr/>
        <a:lstStyle/>
        <a:p>
          <a:r>
            <a:rPr lang="en-US" sz="1200" dirty="0" smtClean="0">
              <a:solidFill>
                <a:schemeClr val="bg1"/>
              </a:solidFill>
            </a:rPr>
            <a:t>D</a:t>
          </a:r>
          <a:endParaRPr lang="en-US" sz="1200" dirty="0">
            <a:solidFill>
              <a:schemeClr val="bg1"/>
            </a:solidFill>
          </a:endParaRPr>
        </a:p>
      </dgm:t>
    </dgm:pt>
    <dgm:pt modelId="{71084BF2-ED02-FE44-A8A8-D184D3E8FCD8}" type="parTrans" cxnId="{70F57790-5B48-9447-8E32-708042AD1206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9A4FF749-A36E-4549-84CB-9F118F8B4968}" type="sibTrans" cxnId="{70F57790-5B48-9447-8E32-708042AD1206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DFCC9940-BA72-4448-8C12-D52A5A993519}" type="pres">
      <dgm:prSet presAssocID="{629DA77C-6353-3A48-80A1-47A8DF657AD1}" presName="Name0" presStyleCnt="0">
        <dgm:presLayoutVars>
          <dgm:dir/>
          <dgm:animLvl val="lvl"/>
          <dgm:resizeHandles val="exact"/>
        </dgm:presLayoutVars>
      </dgm:prSet>
      <dgm:spPr/>
    </dgm:pt>
    <dgm:pt modelId="{78F93AC2-CB0E-4946-A02D-C60D0521069E}" type="pres">
      <dgm:prSet presAssocID="{33A3923C-4783-3243-8AFC-9F65B0F13AD9}" presName="Name8" presStyleCnt="0"/>
      <dgm:spPr/>
    </dgm:pt>
    <dgm:pt modelId="{85923212-7B0E-1448-AA90-F64A0334A140}" type="pres">
      <dgm:prSet presAssocID="{33A3923C-4783-3243-8AFC-9F65B0F13AD9}" presName="level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995EFD-C25F-CD4A-AB11-E46400D9CFA9}" type="pres">
      <dgm:prSet presAssocID="{33A3923C-4783-3243-8AFC-9F65B0F13AD9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5CE3E6-3008-3949-96E1-E6263B38CBB4}" type="pres">
      <dgm:prSet presAssocID="{6588EA1D-7EF9-9547-B85A-7DC212FA6820}" presName="Name8" presStyleCnt="0"/>
      <dgm:spPr/>
    </dgm:pt>
    <dgm:pt modelId="{030317B0-778D-0D46-B0DF-9DAEECBAC3A4}" type="pres">
      <dgm:prSet presAssocID="{6588EA1D-7EF9-9547-B85A-7DC212FA6820}" presName="level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3A3720-FC8D-6F4F-BB2D-0ED218CD97AB}" type="pres">
      <dgm:prSet presAssocID="{6588EA1D-7EF9-9547-B85A-7DC212FA682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5DB716-26C1-9949-B5E7-9F50A6324B26}" type="pres">
      <dgm:prSet presAssocID="{3ECE3D16-045D-1649-B677-52D3CC622523}" presName="Name8" presStyleCnt="0"/>
      <dgm:spPr/>
    </dgm:pt>
    <dgm:pt modelId="{74368792-5F3A-8A45-B6DD-4623675BE83C}" type="pres">
      <dgm:prSet presAssocID="{3ECE3D16-045D-1649-B677-52D3CC622523}" presName="level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605F6A-A548-3C46-AA7F-1C9F956ECA5E}" type="pres">
      <dgm:prSet presAssocID="{3ECE3D16-045D-1649-B677-52D3CC62252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308910-ECB6-D746-A4ED-D622DEAB6E52}" type="pres">
      <dgm:prSet presAssocID="{F916D917-B2D6-454E-8F6F-CB9760AEE5AD}" presName="Name8" presStyleCnt="0"/>
      <dgm:spPr/>
    </dgm:pt>
    <dgm:pt modelId="{3E0E496B-F89A-2444-A096-0335E5ABBBCE}" type="pres">
      <dgm:prSet presAssocID="{F916D917-B2D6-454E-8F6F-CB9760AEE5AD}" presName="level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3D694C-FBE0-D947-B6CE-E44349E53E94}" type="pres">
      <dgm:prSet presAssocID="{F916D917-B2D6-454E-8F6F-CB9760AEE5A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21E1A27-BF98-411D-BC64-7AC3AD86A88C}" type="presOf" srcId="{F916D917-B2D6-454E-8F6F-CB9760AEE5AD}" destId="{193D694C-FBE0-D947-B6CE-E44349E53E94}" srcOrd="1" destOrd="0" presId="urn:microsoft.com/office/officeart/2005/8/layout/pyramid1"/>
    <dgm:cxn modelId="{CD2D2AB1-89B5-412C-BB55-5B9E2815C460}" type="presOf" srcId="{33A3923C-4783-3243-8AFC-9F65B0F13AD9}" destId="{85923212-7B0E-1448-AA90-F64A0334A140}" srcOrd="0" destOrd="0" presId="urn:microsoft.com/office/officeart/2005/8/layout/pyramid1"/>
    <dgm:cxn modelId="{1A56E4AA-C1A5-4ECF-8C24-1EEECA43F818}" type="presOf" srcId="{33A3923C-4783-3243-8AFC-9F65B0F13AD9}" destId="{68995EFD-C25F-CD4A-AB11-E46400D9CFA9}" srcOrd="1" destOrd="0" presId="urn:microsoft.com/office/officeart/2005/8/layout/pyramid1"/>
    <dgm:cxn modelId="{B129092C-795C-457E-B26C-084781748370}" type="presOf" srcId="{F916D917-B2D6-454E-8F6F-CB9760AEE5AD}" destId="{3E0E496B-F89A-2444-A096-0335E5ABBBCE}" srcOrd="0" destOrd="0" presId="urn:microsoft.com/office/officeart/2005/8/layout/pyramid1"/>
    <dgm:cxn modelId="{CDDA8C26-661A-4E4F-8167-B58243AFDA5A}" srcId="{629DA77C-6353-3A48-80A1-47A8DF657AD1}" destId="{F916D917-B2D6-454E-8F6F-CB9760AEE5AD}" srcOrd="3" destOrd="0" parTransId="{6C4CE0E6-9650-764A-ACE6-0A22EBDE086E}" sibTransId="{1B26A5D9-87F9-624B-93F6-8712D502A406}"/>
    <dgm:cxn modelId="{70F57790-5B48-9447-8E32-708042AD1206}" srcId="{629DA77C-6353-3A48-80A1-47A8DF657AD1}" destId="{33A3923C-4783-3243-8AFC-9F65B0F13AD9}" srcOrd="0" destOrd="0" parTransId="{71084BF2-ED02-FE44-A8A8-D184D3E8FCD8}" sibTransId="{9A4FF749-A36E-4549-84CB-9F118F8B4968}"/>
    <dgm:cxn modelId="{DC492224-6248-4DBB-A5A4-CA6B347E063C}" type="presOf" srcId="{3ECE3D16-045D-1649-B677-52D3CC622523}" destId="{93605F6A-A548-3C46-AA7F-1C9F956ECA5E}" srcOrd="1" destOrd="0" presId="urn:microsoft.com/office/officeart/2005/8/layout/pyramid1"/>
    <dgm:cxn modelId="{5E9093AE-118F-4948-84FF-736C4BD4B58B}" type="presOf" srcId="{3ECE3D16-045D-1649-B677-52D3CC622523}" destId="{74368792-5F3A-8A45-B6DD-4623675BE83C}" srcOrd="0" destOrd="0" presId="urn:microsoft.com/office/officeart/2005/8/layout/pyramid1"/>
    <dgm:cxn modelId="{C6BACC46-0DF1-4DC5-8FDC-FA4E35585FCD}" type="presOf" srcId="{6588EA1D-7EF9-9547-B85A-7DC212FA6820}" destId="{333A3720-FC8D-6F4F-BB2D-0ED218CD97AB}" srcOrd="1" destOrd="0" presId="urn:microsoft.com/office/officeart/2005/8/layout/pyramid1"/>
    <dgm:cxn modelId="{95F4B597-8016-9640-B942-64C9C77D29C6}" srcId="{629DA77C-6353-3A48-80A1-47A8DF657AD1}" destId="{3ECE3D16-045D-1649-B677-52D3CC622523}" srcOrd="2" destOrd="0" parTransId="{5E9E6545-67B9-9443-939E-F1448E1613C0}" sibTransId="{598905B6-3F37-C641-8153-52BC109AD711}"/>
    <dgm:cxn modelId="{37FFC5CE-5FD1-4FE5-B742-D5FEFA757C69}" type="presOf" srcId="{629DA77C-6353-3A48-80A1-47A8DF657AD1}" destId="{DFCC9940-BA72-4448-8C12-D52A5A993519}" srcOrd="0" destOrd="0" presId="urn:microsoft.com/office/officeart/2005/8/layout/pyramid1"/>
    <dgm:cxn modelId="{CBD9BC0B-6BBE-2844-92BE-FE78EF7A5A95}" srcId="{629DA77C-6353-3A48-80A1-47A8DF657AD1}" destId="{6588EA1D-7EF9-9547-B85A-7DC212FA6820}" srcOrd="1" destOrd="0" parTransId="{FCC7AE07-4E7B-DD4D-B88D-A247B8F04C12}" sibTransId="{0C108AA9-34C5-164D-AAEC-FC674B004C44}"/>
    <dgm:cxn modelId="{37255B13-C80C-44BB-A81C-B9176573527E}" type="presOf" srcId="{6588EA1D-7EF9-9547-B85A-7DC212FA6820}" destId="{030317B0-778D-0D46-B0DF-9DAEECBAC3A4}" srcOrd="0" destOrd="0" presId="urn:microsoft.com/office/officeart/2005/8/layout/pyramid1"/>
    <dgm:cxn modelId="{BE554848-B706-4BA6-9A05-34A50C2DCD56}" type="presParOf" srcId="{DFCC9940-BA72-4448-8C12-D52A5A993519}" destId="{78F93AC2-CB0E-4946-A02D-C60D0521069E}" srcOrd="0" destOrd="0" presId="urn:microsoft.com/office/officeart/2005/8/layout/pyramid1"/>
    <dgm:cxn modelId="{0003339C-3519-448E-8892-038FF76599EA}" type="presParOf" srcId="{78F93AC2-CB0E-4946-A02D-C60D0521069E}" destId="{85923212-7B0E-1448-AA90-F64A0334A140}" srcOrd="0" destOrd="0" presId="urn:microsoft.com/office/officeart/2005/8/layout/pyramid1"/>
    <dgm:cxn modelId="{2456E03B-0E14-425C-BA1F-1EC3B93A0B5D}" type="presParOf" srcId="{78F93AC2-CB0E-4946-A02D-C60D0521069E}" destId="{68995EFD-C25F-CD4A-AB11-E46400D9CFA9}" srcOrd="1" destOrd="0" presId="urn:microsoft.com/office/officeart/2005/8/layout/pyramid1"/>
    <dgm:cxn modelId="{4057B8B7-6258-4A8C-81FF-27B4E43723D1}" type="presParOf" srcId="{DFCC9940-BA72-4448-8C12-D52A5A993519}" destId="{4D5CE3E6-3008-3949-96E1-E6263B38CBB4}" srcOrd="1" destOrd="0" presId="urn:microsoft.com/office/officeart/2005/8/layout/pyramid1"/>
    <dgm:cxn modelId="{A38A9163-B47D-41DB-BC07-FF3101449067}" type="presParOf" srcId="{4D5CE3E6-3008-3949-96E1-E6263B38CBB4}" destId="{030317B0-778D-0D46-B0DF-9DAEECBAC3A4}" srcOrd="0" destOrd="0" presId="urn:microsoft.com/office/officeart/2005/8/layout/pyramid1"/>
    <dgm:cxn modelId="{7C6A1F0F-810A-49EC-86C1-9DD7F2BD028D}" type="presParOf" srcId="{4D5CE3E6-3008-3949-96E1-E6263B38CBB4}" destId="{333A3720-FC8D-6F4F-BB2D-0ED218CD97AB}" srcOrd="1" destOrd="0" presId="urn:microsoft.com/office/officeart/2005/8/layout/pyramid1"/>
    <dgm:cxn modelId="{6FF1B3EB-6A62-44D2-9252-C00F37A63016}" type="presParOf" srcId="{DFCC9940-BA72-4448-8C12-D52A5A993519}" destId="{885DB716-26C1-9949-B5E7-9F50A6324B26}" srcOrd="2" destOrd="0" presId="urn:microsoft.com/office/officeart/2005/8/layout/pyramid1"/>
    <dgm:cxn modelId="{6DC14C19-ED9C-4C33-9624-C889CF56038C}" type="presParOf" srcId="{885DB716-26C1-9949-B5E7-9F50A6324B26}" destId="{74368792-5F3A-8A45-B6DD-4623675BE83C}" srcOrd="0" destOrd="0" presId="urn:microsoft.com/office/officeart/2005/8/layout/pyramid1"/>
    <dgm:cxn modelId="{DC1CFC29-33F5-4C7E-A8F7-72C5C6B2B5F9}" type="presParOf" srcId="{885DB716-26C1-9949-B5E7-9F50A6324B26}" destId="{93605F6A-A548-3C46-AA7F-1C9F956ECA5E}" srcOrd="1" destOrd="0" presId="urn:microsoft.com/office/officeart/2005/8/layout/pyramid1"/>
    <dgm:cxn modelId="{DAC9C9D9-3767-48F7-953B-5BDA9FB8F4BE}" type="presParOf" srcId="{DFCC9940-BA72-4448-8C12-D52A5A993519}" destId="{B4308910-ECB6-D746-A4ED-D622DEAB6E52}" srcOrd="3" destOrd="0" presId="urn:microsoft.com/office/officeart/2005/8/layout/pyramid1"/>
    <dgm:cxn modelId="{11956477-EF3A-4242-AC65-5553904865AC}" type="presParOf" srcId="{B4308910-ECB6-D746-A4ED-D622DEAB6E52}" destId="{3E0E496B-F89A-2444-A096-0335E5ABBBCE}" srcOrd="0" destOrd="0" presId="urn:microsoft.com/office/officeart/2005/8/layout/pyramid1"/>
    <dgm:cxn modelId="{DB131211-37A9-4E42-885D-2C6CCB1BB4C3}" type="presParOf" srcId="{B4308910-ECB6-D746-A4ED-D622DEAB6E52}" destId="{193D694C-FBE0-D947-B6CE-E44349E53E94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27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629DA77C-6353-3A48-80A1-47A8DF657AD1}" type="doc">
      <dgm:prSet loTypeId="urn:microsoft.com/office/officeart/2005/8/layout/pyramid1" loCatId="pyramid" qsTypeId="urn:microsoft.com/office/officeart/2005/8/quickstyle/simple4" qsCatId="simple" csTypeId="urn:microsoft.com/office/officeart/2005/8/colors/accent1_2" csCatId="accent1" phldr="1"/>
      <dgm:spPr/>
    </dgm:pt>
    <dgm:pt modelId="{6588EA1D-7EF9-9547-B85A-7DC212FA6820}">
      <dgm:prSet phldrT="[Text]" custT="1"/>
      <dgm:spPr/>
      <dgm:t>
        <a:bodyPr/>
        <a:lstStyle/>
        <a:p>
          <a:r>
            <a:rPr lang="en-US" sz="1800" smtClean="0">
              <a:solidFill>
                <a:schemeClr val="bg1"/>
              </a:solidFill>
            </a:rPr>
            <a:t>BELONGING</a:t>
          </a:r>
          <a:endParaRPr lang="en-US" sz="1800" dirty="0">
            <a:solidFill>
              <a:schemeClr val="bg1"/>
            </a:solidFill>
          </a:endParaRPr>
        </a:p>
      </dgm:t>
    </dgm:pt>
    <dgm:pt modelId="{FCC7AE07-4E7B-DD4D-B88D-A247B8F04C12}" type="parTrans" cxnId="{CBD9BC0B-6BBE-2844-92BE-FE78EF7A5A95}">
      <dgm:prSet/>
      <dgm:spPr/>
      <dgm:t>
        <a:bodyPr/>
        <a:lstStyle/>
        <a:p>
          <a:endParaRPr lang="en-US" sz="1800">
            <a:solidFill>
              <a:schemeClr val="bg1"/>
            </a:solidFill>
          </a:endParaRPr>
        </a:p>
      </dgm:t>
    </dgm:pt>
    <dgm:pt modelId="{0C108AA9-34C5-164D-AAEC-FC674B004C44}" type="sibTrans" cxnId="{CBD9BC0B-6BBE-2844-92BE-FE78EF7A5A95}">
      <dgm:prSet/>
      <dgm:spPr/>
      <dgm:t>
        <a:bodyPr/>
        <a:lstStyle/>
        <a:p>
          <a:endParaRPr lang="en-US" sz="1800">
            <a:solidFill>
              <a:schemeClr val="bg1"/>
            </a:solidFill>
          </a:endParaRPr>
        </a:p>
      </dgm:t>
    </dgm:pt>
    <dgm:pt modelId="{3ECE3D16-045D-1649-B677-52D3CC622523}">
      <dgm:prSet phldrT="[Text]" custT="1"/>
      <dgm:spPr/>
      <dgm:t>
        <a:bodyPr/>
        <a:lstStyle/>
        <a:p>
          <a:r>
            <a:rPr lang="en-US" sz="1800" smtClean="0">
              <a:solidFill>
                <a:schemeClr val="bg1"/>
              </a:solidFill>
            </a:rPr>
            <a:t>SAFETY</a:t>
          </a:r>
          <a:endParaRPr lang="en-US" sz="1800" dirty="0">
            <a:solidFill>
              <a:schemeClr val="bg1"/>
            </a:solidFill>
          </a:endParaRPr>
        </a:p>
      </dgm:t>
    </dgm:pt>
    <dgm:pt modelId="{5E9E6545-67B9-9443-939E-F1448E1613C0}" type="parTrans" cxnId="{95F4B597-8016-9640-B942-64C9C77D29C6}">
      <dgm:prSet/>
      <dgm:spPr/>
      <dgm:t>
        <a:bodyPr/>
        <a:lstStyle/>
        <a:p>
          <a:endParaRPr lang="en-US" sz="1800">
            <a:solidFill>
              <a:schemeClr val="bg1"/>
            </a:solidFill>
          </a:endParaRPr>
        </a:p>
      </dgm:t>
    </dgm:pt>
    <dgm:pt modelId="{598905B6-3F37-C641-8153-52BC109AD711}" type="sibTrans" cxnId="{95F4B597-8016-9640-B942-64C9C77D29C6}">
      <dgm:prSet/>
      <dgm:spPr/>
      <dgm:t>
        <a:bodyPr/>
        <a:lstStyle/>
        <a:p>
          <a:endParaRPr lang="en-US" sz="1800">
            <a:solidFill>
              <a:schemeClr val="bg1"/>
            </a:solidFill>
          </a:endParaRPr>
        </a:p>
      </dgm:t>
    </dgm:pt>
    <dgm:pt modelId="{F916D917-B2D6-454E-8F6F-CB9760AEE5AD}">
      <dgm:prSet phldrT="[Text]" custT="1"/>
      <dgm:spPr/>
      <dgm:t>
        <a:bodyPr/>
        <a:lstStyle/>
        <a:p>
          <a:r>
            <a:rPr lang="en-US" sz="1800" smtClean="0">
              <a:solidFill>
                <a:schemeClr val="bg1"/>
              </a:solidFill>
            </a:rPr>
            <a:t>SURVIVAL</a:t>
          </a:r>
          <a:endParaRPr lang="en-US" sz="1800" dirty="0">
            <a:solidFill>
              <a:schemeClr val="bg1"/>
            </a:solidFill>
          </a:endParaRPr>
        </a:p>
      </dgm:t>
    </dgm:pt>
    <dgm:pt modelId="{6C4CE0E6-9650-764A-ACE6-0A22EBDE086E}" type="parTrans" cxnId="{CDDA8C26-661A-4E4F-8167-B58243AFDA5A}">
      <dgm:prSet/>
      <dgm:spPr/>
      <dgm:t>
        <a:bodyPr/>
        <a:lstStyle/>
        <a:p>
          <a:endParaRPr lang="en-US" sz="1800">
            <a:solidFill>
              <a:schemeClr val="bg1"/>
            </a:solidFill>
          </a:endParaRPr>
        </a:p>
      </dgm:t>
    </dgm:pt>
    <dgm:pt modelId="{1B26A5D9-87F9-624B-93F6-8712D502A406}" type="sibTrans" cxnId="{CDDA8C26-661A-4E4F-8167-B58243AFDA5A}">
      <dgm:prSet/>
      <dgm:spPr/>
      <dgm:t>
        <a:bodyPr/>
        <a:lstStyle/>
        <a:p>
          <a:endParaRPr lang="en-US" sz="1800">
            <a:solidFill>
              <a:schemeClr val="bg1"/>
            </a:solidFill>
          </a:endParaRPr>
        </a:p>
      </dgm:t>
    </dgm:pt>
    <dgm:pt modelId="{33A3923C-4783-3243-8AFC-9F65B0F13AD9}">
      <dgm:prSet phldrT="[Text]" custT="1"/>
      <dgm:spPr/>
      <dgm:t>
        <a:bodyPr/>
        <a:lstStyle/>
        <a:p>
          <a:r>
            <a:rPr lang="en-US" sz="1800" smtClean="0">
              <a:solidFill>
                <a:schemeClr val="bg1"/>
              </a:solidFill>
            </a:rPr>
            <a:t>ESTEEM</a:t>
          </a:r>
          <a:endParaRPr lang="en-US" sz="1800" dirty="0">
            <a:solidFill>
              <a:schemeClr val="bg1"/>
            </a:solidFill>
          </a:endParaRPr>
        </a:p>
      </dgm:t>
    </dgm:pt>
    <dgm:pt modelId="{71084BF2-ED02-FE44-A8A8-D184D3E8FCD8}" type="parTrans" cxnId="{70F57790-5B48-9447-8E32-708042AD1206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9A4FF749-A36E-4549-84CB-9F118F8B4968}" type="sibTrans" cxnId="{70F57790-5B48-9447-8E32-708042AD1206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8454EF87-0B64-D94F-83A6-C0C8FD230A76}">
      <dgm:prSet phldrT="[Text]" custT="1"/>
      <dgm:spPr/>
      <dgm:t>
        <a:bodyPr/>
        <a:lstStyle/>
        <a:p>
          <a:endParaRPr lang="en-US" sz="1800" dirty="0" smtClean="0">
            <a:solidFill>
              <a:schemeClr val="bg1"/>
            </a:solidFill>
          </a:endParaRPr>
        </a:p>
        <a:p>
          <a:r>
            <a:rPr lang="en-US" sz="1800" dirty="0" smtClean="0">
              <a:solidFill>
                <a:schemeClr val="bg1"/>
              </a:solidFill>
            </a:rPr>
            <a:t>MEANING</a:t>
          </a:r>
          <a:endParaRPr lang="en-US" sz="1800" dirty="0">
            <a:solidFill>
              <a:schemeClr val="bg1"/>
            </a:solidFill>
          </a:endParaRPr>
        </a:p>
      </dgm:t>
    </dgm:pt>
    <dgm:pt modelId="{F62A4EB4-DBA6-A84B-A20A-B78B9F1F5F8E}" type="parTrans" cxnId="{72AFA6C3-7C30-B640-A582-41E7E6B32490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92E6273F-1AF6-8D4E-A8DC-F4B274F57BB2}" type="sibTrans" cxnId="{72AFA6C3-7C30-B640-A582-41E7E6B32490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DFCC9940-BA72-4448-8C12-D52A5A993519}" type="pres">
      <dgm:prSet presAssocID="{629DA77C-6353-3A48-80A1-47A8DF657AD1}" presName="Name0" presStyleCnt="0">
        <dgm:presLayoutVars>
          <dgm:dir/>
          <dgm:animLvl val="lvl"/>
          <dgm:resizeHandles val="exact"/>
        </dgm:presLayoutVars>
      </dgm:prSet>
      <dgm:spPr/>
    </dgm:pt>
    <dgm:pt modelId="{1D7F1F51-6DDD-6441-B22D-83D60C61FA00}" type="pres">
      <dgm:prSet presAssocID="{8454EF87-0B64-D94F-83A6-C0C8FD230A76}" presName="Name8" presStyleCnt="0"/>
      <dgm:spPr/>
    </dgm:pt>
    <dgm:pt modelId="{2494BA2D-5F0F-2F41-8F00-8ED61BEFFCF0}" type="pres">
      <dgm:prSet presAssocID="{8454EF87-0B64-D94F-83A6-C0C8FD230A76}" presName="level" presStyleLbl="node1" presStyleIdx="0" presStyleCnt="5" custScaleX="96515" custScaleY="10258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5F05F4-480E-E241-9221-148AB1FF9F10}" type="pres">
      <dgm:prSet presAssocID="{8454EF87-0B64-D94F-83A6-C0C8FD230A76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F93AC2-CB0E-4946-A02D-C60D0521069E}" type="pres">
      <dgm:prSet presAssocID="{33A3923C-4783-3243-8AFC-9F65B0F13AD9}" presName="Name8" presStyleCnt="0"/>
      <dgm:spPr/>
    </dgm:pt>
    <dgm:pt modelId="{85923212-7B0E-1448-AA90-F64A0334A140}" type="pres">
      <dgm:prSet presAssocID="{33A3923C-4783-3243-8AFC-9F65B0F13AD9}" presName="level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995EFD-C25F-CD4A-AB11-E46400D9CFA9}" type="pres">
      <dgm:prSet presAssocID="{33A3923C-4783-3243-8AFC-9F65B0F13AD9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5CE3E6-3008-3949-96E1-E6263B38CBB4}" type="pres">
      <dgm:prSet presAssocID="{6588EA1D-7EF9-9547-B85A-7DC212FA6820}" presName="Name8" presStyleCnt="0"/>
      <dgm:spPr/>
    </dgm:pt>
    <dgm:pt modelId="{030317B0-778D-0D46-B0DF-9DAEECBAC3A4}" type="pres">
      <dgm:prSet presAssocID="{6588EA1D-7EF9-9547-B85A-7DC212FA6820}" presName="level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3A3720-FC8D-6F4F-BB2D-0ED218CD97AB}" type="pres">
      <dgm:prSet presAssocID="{6588EA1D-7EF9-9547-B85A-7DC212FA682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5DB716-26C1-9949-B5E7-9F50A6324B26}" type="pres">
      <dgm:prSet presAssocID="{3ECE3D16-045D-1649-B677-52D3CC622523}" presName="Name8" presStyleCnt="0"/>
      <dgm:spPr/>
    </dgm:pt>
    <dgm:pt modelId="{74368792-5F3A-8A45-B6DD-4623675BE83C}" type="pres">
      <dgm:prSet presAssocID="{3ECE3D16-045D-1649-B677-52D3CC622523}" presName="level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605F6A-A548-3C46-AA7F-1C9F956ECA5E}" type="pres">
      <dgm:prSet presAssocID="{3ECE3D16-045D-1649-B677-52D3CC62252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308910-ECB6-D746-A4ED-D622DEAB6E52}" type="pres">
      <dgm:prSet presAssocID="{F916D917-B2D6-454E-8F6F-CB9760AEE5AD}" presName="Name8" presStyleCnt="0"/>
      <dgm:spPr/>
    </dgm:pt>
    <dgm:pt modelId="{3E0E496B-F89A-2444-A096-0335E5ABBBCE}" type="pres">
      <dgm:prSet presAssocID="{F916D917-B2D6-454E-8F6F-CB9760AEE5AD}" presName="level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3D694C-FBE0-D947-B6CE-E44349E53E94}" type="pres">
      <dgm:prSet presAssocID="{F916D917-B2D6-454E-8F6F-CB9760AEE5A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5F4B597-8016-9640-B942-64C9C77D29C6}" srcId="{629DA77C-6353-3A48-80A1-47A8DF657AD1}" destId="{3ECE3D16-045D-1649-B677-52D3CC622523}" srcOrd="3" destOrd="0" parTransId="{5E9E6545-67B9-9443-939E-F1448E1613C0}" sibTransId="{598905B6-3F37-C641-8153-52BC109AD711}"/>
    <dgm:cxn modelId="{C2EDFBFA-864F-4C0A-93DF-277707632133}" type="presOf" srcId="{3ECE3D16-045D-1649-B677-52D3CC622523}" destId="{93605F6A-A548-3C46-AA7F-1C9F956ECA5E}" srcOrd="1" destOrd="0" presId="urn:microsoft.com/office/officeart/2005/8/layout/pyramid1"/>
    <dgm:cxn modelId="{D23ED15E-8532-4260-B7C1-51B6CC261037}" type="presOf" srcId="{6588EA1D-7EF9-9547-B85A-7DC212FA6820}" destId="{333A3720-FC8D-6F4F-BB2D-0ED218CD97AB}" srcOrd="1" destOrd="0" presId="urn:microsoft.com/office/officeart/2005/8/layout/pyramid1"/>
    <dgm:cxn modelId="{0EB6EBCD-8406-41F3-B5EE-8C71F4F1579F}" type="presOf" srcId="{629DA77C-6353-3A48-80A1-47A8DF657AD1}" destId="{DFCC9940-BA72-4448-8C12-D52A5A993519}" srcOrd="0" destOrd="0" presId="urn:microsoft.com/office/officeart/2005/8/layout/pyramid1"/>
    <dgm:cxn modelId="{CC79E0BE-2A86-4B4F-BCD3-448FA1CACE69}" type="presOf" srcId="{8454EF87-0B64-D94F-83A6-C0C8FD230A76}" destId="{2494BA2D-5F0F-2F41-8F00-8ED61BEFFCF0}" srcOrd="0" destOrd="0" presId="urn:microsoft.com/office/officeart/2005/8/layout/pyramid1"/>
    <dgm:cxn modelId="{A243FEB5-AA26-4358-898C-4D3939F7F26F}" type="presOf" srcId="{F916D917-B2D6-454E-8F6F-CB9760AEE5AD}" destId="{193D694C-FBE0-D947-B6CE-E44349E53E94}" srcOrd="1" destOrd="0" presId="urn:microsoft.com/office/officeart/2005/8/layout/pyramid1"/>
    <dgm:cxn modelId="{CDDA8C26-661A-4E4F-8167-B58243AFDA5A}" srcId="{629DA77C-6353-3A48-80A1-47A8DF657AD1}" destId="{F916D917-B2D6-454E-8F6F-CB9760AEE5AD}" srcOrd="4" destOrd="0" parTransId="{6C4CE0E6-9650-764A-ACE6-0A22EBDE086E}" sibTransId="{1B26A5D9-87F9-624B-93F6-8712D502A406}"/>
    <dgm:cxn modelId="{AE00F0B1-E281-4794-8293-3E40AD564A8F}" type="presOf" srcId="{3ECE3D16-045D-1649-B677-52D3CC622523}" destId="{74368792-5F3A-8A45-B6DD-4623675BE83C}" srcOrd="0" destOrd="0" presId="urn:microsoft.com/office/officeart/2005/8/layout/pyramid1"/>
    <dgm:cxn modelId="{D1344F64-F585-4ED8-9369-5FCC9C2390D1}" type="presOf" srcId="{33A3923C-4783-3243-8AFC-9F65B0F13AD9}" destId="{68995EFD-C25F-CD4A-AB11-E46400D9CFA9}" srcOrd="1" destOrd="0" presId="urn:microsoft.com/office/officeart/2005/8/layout/pyramid1"/>
    <dgm:cxn modelId="{70F57790-5B48-9447-8E32-708042AD1206}" srcId="{629DA77C-6353-3A48-80A1-47A8DF657AD1}" destId="{33A3923C-4783-3243-8AFC-9F65B0F13AD9}" srcOrd="1" destOrd="0" parTransId="{71084BF2-ED02-FE44-A8A8-D184D3E8FCD8}" sibTransId="{9A4FF749-A36E-4549-84CB-9F118F8B4968}"/>
    <dgm:cxn modelId="{4ECCBF35-1BA9-4211-BD59-C4D067BAF69B}" type="presOf" srcId="{33A3923C-4783-3243-8AFC-9F65B0F13AD9}" destId="{85923212-7B0E-1448-AA90-F64A0334A140}" srcOrd="0" destOrd="0" presId="urn:microsoft.com/office/officeart/2005/8/layout/pyramid1"/>
    <dgm:cxn modelId="{B6FB96E5-3C05-495F-8B0E-87DF45B57909}" type="presOf" srcId="{6588EA1D-7EF9-9547-B85A-7DC212FA6820}" destId="{030317B0-778D-0D46-B0DF-9DAEECBAC3A4}" srcOrd="0" destOrd="0" presId="urn:microsoft.com/office/officeart/2005/8/layout/pyramid1"/>
    <dgm:cxn modelId="{1799750E-084B-49AA-AEAB-81376E50DC66}" type="presOf" srcId="{F916D917-B2D6-454E-8F6F-CB9760AEE5AD}" destId="{3E0E496B-F89A-2444-A096-0335E5ABBBCE}" srcOrd="0" destOrd="0" presId="urn:microsoft.com/office/officeart/2005/8/layout/pyramid1"/>
    <dgm:cxn modelId="{72AFA6C3-7C30-B640-A582-41E7E6B32490}" srcId="{629DA77C-6353-3A48-80A1-47A8DF657AD1}" destId="{8454EF87-0B64-D94F-83A6-C0C8FD230A76}" srcOrd="0" destOrd="0" parTransId="{F62A4EB4-DBA6-A84B-A20A-B78B9F1F5F8E}" sibTransId="{92E6273F-1AF6-8D4E-A8DC-F4B274F57BB2}"/>
    <dgm:cxn modelId="{CBD9BC0B-6BBE-2844-92BE-FE78EF7A5A95}" srcId="{629DA77C-6353-3A48-80A1-47A8DF657AD1}" destId="{6588EA1D-7EF9-9547-B85A-7DC212FA6820}" srcOrd="2" destOrd="0" parTransId="{FCC7AE07-4E7B-DD4D-B88D-A247B8F04C12}" sibTransId="{0C108AA9-34C5-164D-AAEC-FC674B004C44}"/>
    <dgm:cxn modelId="{30F8417A-DF8F-48FA-8ECB-22CF3E04B210}" type="presOf" srcId="{8454EF87-0B64-D94F-83A6-C0C8FD230A76}" destId="{F05F05F4-480E-E241-9221-148AB1FF9F10}" srcOrd="1" destOrd="0" presId="urn:microsoft.com/office/officeart/2005/8/layout/pyramid1"/>
    <dgm:cxn modelId="{BF094FA4-149E-4166-9F1D-1BCF5A65A43B}" type="presParOf" srcId="{DFCC9940-BA72-4448-8C12-D52A5A993519}" destId="{1D7F1F51-6DDD-6441-B22D-83D60C61FA00}" srcOrd="0" destOrd="0" presId="urn:microsoft.com/office/officeart/2005/8/layout/pyramid1"/>
    <dgm:cxn modelId="{A0FFA43B-097F-4617-95E6-469998085C26}" type="presParOf" srcId="{1D7F1F51-6DDD-6441-B22D-83D60C61FA00}" destId="{2494BA2D-5F0F-2F41-8F00-8ED61BEFFCF0}" srcOrd="0" destOrd="0" presId="urn:microsoft.com/office/officeart/2005/8/layout/pyramid1"/>
    <dgm:cxn modelId="{6C6C58EF-0E46-4703-8B03-EC0DCD816250}" type="presParOf" srcId="{1D7F1F51-6DDD-6441-B22D-83D60C61FA00}" destId="{F05F05F4-480E-E241-9221-148AB1FF9F10}" srcOrd="1" destOrd="0" presId="urn:microsoft.com/office/officeart/2005/8/layout/pyramid1"/>
    <dgm:cxn modelId="{CA07D473-2F4B-42E3-A862-E302BBF0A84B}" type="presParOf" srcId="{DFCC9940-BA72-4448-8C12-D52A5A993519}" destId="{78F93AC2-CB0E-4946-A02D-C60D0521069E}" srcOrd="1" destOrd="0" presId="urn:microsoft.com/office/officeart/2005/8/layout/pyramid1"/>
    <dgm:cxn modelId="{7AEFB4A8-6E5D-47FE-BF25-0A860C3EA87F}" type="presParOf" srcId="{78F93AC2-CB0E-4946-A02D-C60D0521069E}" destId="{85923212-7B0E-1448-AA90-F64A0334A140}" srcOrd="0" destOrd="0" presId="urn:microsoft.com/office/officeart/2005/8/layout/pyramid1"/>
    <dgm:cxn modelId="{76B26E44-8860-414D-BE16-29747FE157FB}" type="presParOf" srcId="{78F93AC2-CB0E-4946-A02D-C60D0521069E}" destId="{68995EFD-C25F-CD4A-AB11-E46400D9CFA9}" srcOrd="1" destOrd="0" presId="urn:microsoft.com/office/officeart/2005/8/layout/pyramid1"/>
    <dgm:cxn modelId="{51DBD817-9B8D-4024-AC90-A01A08450B1E}" type="presParOf" srcId="{DFCC9940-BA72-4448-8C12-D52A5A993519}" destId="{4D5CE3E6-3008-3949-96E1-E6263B38CBB4}" srcOrd="2" destOrd="0" presId="urn:microsoft.com/office/officeart/2005/8/layout/pyramid1"/>
    <dgm:cxn modelId="{4D0E2DA4-3B40-471B-965C-03160E8EF026}" type="presParOf" srcId="{4D5CE3E6-3008-3949-96E1-E6263B38CBB4}" destId="{030317B0-778D-0D46-B0DF-9DAEECBAC3A4}" srcOrd="0" destOrd="0" presId="urn:microsoft.com/office/officeart/2005/8/layout/pyramid1"/>
    <dgm:cxn modelId="{2EF50173-5E2B-4B7C-96FD-74653A8FD521}" type="presParOf" srcId="{4D5CE3E6-3008-3949-96E1-E6263B38CBB4}" destId="{333A3720-FC8D-6F4F-BB2D-0ED218CD97AB}" srcOrd="1" destOrd="0" presId="urn:microsoft.com/office/officeart/2005/8/layout/pyramid1"/>
    <dgm:cxn modelId="{00F50DBD-6130-416A-BFA7-998B8FE814A2}" type="presParOf" srcId="{DFCC9940-BA72-4448-8C12-D52A5A993519}" destId="{885DB716-26C1-9949-B5E7-9F50A6324B26}" srcOrd="3" destOrd="0" presId="urn:microsoft.com/office/officeart/2005/8/layout/pyramid1"/>
    <dgm:cxn modelId="{6DF6BA44-CFDE-497C-8128-FA1B15B63EC7}" type="presParOf" srcId="{885DB716-26C1-9949-B5E7-9F50A6324B26}" destId="{74368792-5F3A-8A45-B6DD-4623675BE83C}" srcOrd="0" destOrd="0" presId="urn:microsoft.com/office/officeart/2005/8/layout/pyramid1"/>
    <dgm:cxn modelId="{08309DC5-489A-45B8-A6F9-B9AD4098462F}" type="presParOf" srcId="{885DB716-26C1-9949-B5E7-9F50A6324B26}" destId="{93605F6A-A548-3C46-AA7F-1C9F956ECA5E}" srcOrd="1" destOrd="0" presId="urn:microsoft.com/office/officeart/2005/8/layout/pyramid1"/>
    <dgm:cxn modelId="{E828522D-1E6A-472F-9933-5973C7C6DB7C}" type="presParOf" srcId="{DFCC9940-BA72-4448-8C12-D52A5A993519}" destId="{B4308910-ECB6-D746-A4ED-D622DEAB6E52}" srcOrd="4" destOrd="0" presId="urn:microsoft.com/office/officeart/2005/8/layout/pyramid1"/>
    <dgm:cxn modelId="{550F8316-E18E-4F79-8D8A-58B778A90375}" type="presParOf" srcId="{B4308910-ECB6-D746-A4ED-D622DEAB6E52}" destId="{3E0E496B-F89A-2444-A096-0335E5ABBBCE}" srcOrd="0" destOrd="0" presId="urn:microsoft.com/office/officeart/2005/8/layout/pyramid1"/>
    <dgm:cxn modelId="{586AE876-5B8A-4A45-9665-85559BC1888F}" type="presParOf" srcId="{B4308910-ECB6-D746-A4ED-D622DEAB6E52}" destId="{193D694C-FBE0-D947-B6CE-E44349E53E94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755AA4C-662F-BD49-8C35-4B0EDD0C5948}" type="doc">
      <dgm:prSet loTypeId="urn:microsoft.com/office/officeart/2005/8/layout/radial1" loCatId="relationship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38404C7-84A1-8B4E-AB60-72773CCDECB9}">
      <dgm:prSet phldrT="[Text]"/>
      <dgm:spPr>
        <a:gradFill rotWithShape="0">
          <a:gsLst>
            <a:gs pos="0">
              <a:srgbClr val="2C7D1D"/>
            </a:gs>
            <a:gs pos="50000">
              <a:srgbClr val="80D970"/>
            </a:gs>
            <a:gs pos="100000">
              <a:srgbClr val="A7FF88"/>
            </a:gs>
          </a:gsLst>
        </a:gradFill>
      </dgm:spPr>
      <dgm:t>
        <a:bodyPr/>
        <a:lstStyle/>
        <a:p>
          <a:r>
            <a:rPr lang="en-US" dirty="0" smtClean="0"/>
            <a:t>Strategic frame</a:t>
          </a:r>
          <a:endParaRPr lang="en-US" dirty="0"/>
        </a:p>
      </dgm:t>
    </dgm:pt>
    <dgm:pt modelId="{CD846DA8-4890-8044-B324-B35332716F3B}" type="parTrans" cxnId="{01644686-1474-7E4C-A837-992EDB4D0ADD}">
      <dgm:prSet/>
      <dgm:spPr/>
      <dgm:t>
        <a:bodyPr/>
        <a:lstStyle/>
        <a:p>
          <a:endParaRPr lang="en-US"/>
        </a:p>
      </dgm:t>
    </dgm:pt>
    <dgm:pt modelId="{18758D5D-1E27-6241-BCFE-C2AF70BE07F8}" type="sibTrans" cxnId="{01644686-1474-7E4C-A837-992EDB4D0ADD}">
      <dgm:prSet/>
      <dgm:spPr/>
      <dgm:t>
        <a:bodyPr/>
        <a:lstStyle/>
        <a:p>
          <a:endParaRPr lang="en-US"/>
        </a:p>
      </dgm:t>
    </dgm:pt>
    <dgm:pt modelId="{2BDD11A1-89EB-6D4F-A1E9-9B7F616B3788}">
      <dgm:prSet phldrT="[Text]"/>
      <dgm:spPr/>
      <dgm:t>
        <a:bodyPr/>
        <a:lstStyle/>
        <a:p>
          <a:r>
            <a:rPr lang="en-US" dirty="0" smtClean="0"/>
            <a:t>Business hypothesis</a:t>
          </a:r>
          <a:endParaRPr lang="en-US" dirty="0"/>
        </a:p>
      </dgm:t>
    </dgm:pt>
    <dgm:pt modelId="{B907010D-5D6A-E64A-83F4-D64DA90FF28E}" type="parTrans" cxnId="{4C203C46-429E-7242-BC45-0DA2436544CD}">
      <dgm:prSet/>
      <dgm:spPr/>
      <dgm:t>
        <a:bodyPr/>
        <a:lstStyle/>
        <a:p>
          <a:endParaRPr lang="en-US"/>
        </a:p>
      </dgm:t>
    </dgm:pt>
    <dgm:pt modelId="{CFA74A3F-F204-1044-8454-19184DB74EA0}" type="sibTrans" cxnId="{4C203C46-429E-7242-BC45-0DA2436544CD}">
      <dgm:prSet/>
      <dgm:spPr/>
      <dgm:t>
        <a:bodyPr/>
        <a:lstStyle/>
        <a:p>
          <a:endParaRPr lang="en-US"/>
        </a:p>
      </dgm:t>
    </dgm:pt>
    <dgm:pt modelId="{EEC6DF9D-D338-7E4C-860E-A43717512A3C}">
      <dgm:prSet phldrT="[Text]"/>
      <dgm:spPr/>
      <dgm:t>
        <a:bodyPr/>
        <a:lstStyle/>
        <a:p>
          <a:r>
            <a:rPr lang="en-US" dirty="0" smtClean="0"/>
            <a:t>Vision</a:t>
          </a:r>
          <a:endParaRPr lang="en-US" dirty="0"/>
        </a:p>
      </dgm:t>
    </dgm:pt>
    <dgm:pt modelId="{261CEB3D-2866-714B-A309-53E8974C55E9}" type="parTrans" cxnId="{5CB9FF19-B0D9-FA41-A4C3-30993A7F8534}">
      <dgm:prSet/>
      <dgm:spPr/>
      <dgm:t>
        <a:bodyPr/>
        <a:lstStyle/>
        <a:p>
          <a:endParaRPr lang="en-US"/>
        </a:p>
      </dgm:t>
    </dgm:pt>
    <dgm:pt modelId="{AA306972-03F9-4B4E-B6F0-544659904F96}" type="sibTrans" cxnId="{5CB9FF19-B0D9-FA41-A4C3-30993A7F8534}">
      <dgm:prSet/>
      <dgm:spPr/>
      <dgm:t>
        <a:bodyPr/>
        <a:lstStyle/>
        <a:p>
          <a:endParaRPr lang="en-US"/>
        </a:p>
      </dgm:t>
    </dgm:pt>
    <dgm:pt modelId="{B0DA38C5-CCC7-8044-A29E-8EDD773CB454}">
      <dgm:prSet phldrT="[Text]"/>
      <dgm:spPr/>
      <dgm:t>
        <a:bodyPr/>
        <a:lstStyle/>
        <a:p>
          <a:r>
            <a:rPr lang="en-US" dirty="0" smtClean="0"/>
            <a:t>Mission</a:t>
          </a:r>
          <a:endParaRPr lang="en-US" dirty="0"/>
        </a:p>
      </dgm:t>
    </dgm:pt>
    <dgm:pt modelId="{5A54297D-8078-EE40-9A88-19A46D3D8598}" type="parTrans" cxnId="{8C0E12C3-7C31-8C49-A068-CA63DDA5631B}">
      <dgm:prSet/>
      <dgm:spPr/>
      <dgm:t>
        <a:bodyPr/>
        <a:lstStyle/>
        <a:p>
          <a:endParaRPr lang="en-US"/>
        </a:p>
      </dgm:t>
    </dgm:pt>
    <dgm:pt modelId="{CDA81726-3204-9F4F-AE42-355D40B38377}" type="sibTrans" cxnId="{8C0E12C3-7C31-8C49-A068-CA63DDA5631B}">
      <dgm:prSet/>
      <dgm:spPr/>
      <dgm:t>
        <a:bodyPr/>
        <a:lstStyle/>
        <a:p>
          <a:endParaRPr lang="en-US"/>
        </a:p>
      </dgm:t>
    </dgm:pt>
    <dgm:pt modelId="{DBA3ADE8-EF24-5C46-A850-C69377EC523D}">
      <dgm:prSet phldrT="[Text]"/>
      <dgm:spPr/>
      <dgm:t>
        <a:bodyPr/>
        <a:lstStyle/>
        <a:p>
          <a:r>
            <a:rPr lang="en-US" dirty="0" smtClean="0"/>
            <a:t>Values and Rules</a:t>
          </a:r>
          <a:endParaRPr lang="en-US" dirty="0"/>
        </a:p>
      </dgm:t>
    </dgm:pt>
    <dgm:pt modelId="{06179A3E-D021-A74D-A80B-10985AD59869}" type="parTrans" cxnId="{8CB7F08C-3441-B34F-B002-76907F2EC8E9}">
      <dgm:prSet/>
      <dgm:spPr/>
      <dgm:t>
        <a:bodyPr/>
        <a:lstStyle/>
        <a:p>
          <a:endParaRPr lang="en-US"/>
        </a:p>
      </dgm:t>
    </dgm:pt>
    <dgm:pt modelId="{826ABAD1-66B3-E44D-9848-4D569F2F2E31}" type="sibTrans" cxnId="{8CB7F08C-3441-B34F-B002-76907F2EC8E9}">
      <dgm:prSet/>
      <dgm:spPr/>
      <dgm:t>
        <a:bodyPr/>
        <a:lstStyle/>
        <a:p>
          <a:endParaRPr lang="en-US"/>
        </a:p>
      </dgm:t>
    </dgm:pt>
    <dgm:pt modelId="{557B345D-271F-9240-9100-1D08C56B5038}">
      <dgm:prSet phldrT="[Text]"/>
      <dgm:spPr/>
      <dgm:t>
        <a:bodyPr/>
        <a:lstStyle/>
        <a:p>
          <a:r>
            <a:rPr lang="en-US" dirty="0" smtClean="0"/>
            <a:t>Strategy</a:t>
          </a:r>
          <a:endParaRPr lang="en-US" dirty="0"/>
        </a:p>
      </dgm:t>
    </dgm:pt>
    <dgm:pt modelId="{30535995-FA57-1D4A-B98A-C30645DD798B}" type="parTrans" cxnId="{BB7C6AC4-9BED-7541-A911-7D720A520088}">
      <dgm:prSet/>
      <dgm:spPr/>
      <dgm:t>
        <a:bodyPr/>
        <a:lstStyle/>
        <a:p>
          <a:endParaRPr lang="en-US"/>
        </a:p>
      </dgm:t>
    </dgm:pt>
    <dgm:pt modelId="{CD5934E8-7360-4948-9285-B816C0BE8A41}" type="sibTrans" cxnId="{BB7C6AC4-9BED-7541-A911-7D720A520088}">
      <dgm:prSet/>
      <dgm:spPr/>
      <dgm:t>
        <a:bodyPr/>
        <a:lstStyle/>
        <a:p>
          <a:endParaRPr lang="en-US"/>
        </a:p>
      </dgm:t>
    </dgm:pt>
    <dgm:pt modelId="{0CFA571E-3E7B-AE4C-A350-404C3B1CD797}" type="pres">
      <dgm:prSet presAssocID="{4755AA4C-662F-BD49-8C35-4B0EDD0C5948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FA2E41E-A94F-114D-819C-49465E42D5B6}" type="pres">
      <dgm:prSet presAssocID="{D38404C7-84A1-8B4E-AB60-72773CCDECB9}" presName="centerShape" presStyleLbl="node0" presStyleIdx="0" presStyleCnt="1"/>
      <dgm:spPr/>
      <dgm:t>
        <a:bodyPr/>
        <a:lstStyle/>
        <a:p>
          <a:endParaRPr lang="en-US"/>
        </a:p>
      </dgm:t>
    </dgm:pt>
    <dgm:pt modelId="{333C7B3C-0F2E-0349-BBE8-4FC22FFBF37F}" type="pres">
      <dgm:prSet presAssocID="{B907010D-5D6A-E64A-83F4-D64DA90FF28E}" presName="Name9" presStyleLbl="parChTrans1D2" presStyleIdx="0" presStyleCnt="5"/>
      <dgm:spPr/>
      <dgm:t>
        <a:bodyPr/>
        <a:lstStyle/>
        <a:p>
          <a:endParaRPr lang="en-US"/>
        </a:p>
      </dgm:t>
    </dgm:pt>
    <dgm:pt modelId="{B7F811AC-77D5-5E42-A71D-EB4AB08D53CB}" type="pres">
      <dgm:prSet presAssocID="{B907010D-5D6A-E64A-83F4-D64DA90FF28E}" presName="connTx" presStyleLbl="parChTrans1D2" presStyleIdx="0" presStyleCnt="5"/>
      <dgm:spPr/>
      <dgm:t>
        <a:bodyPr/>
        <a:lstStyle/>
        <a:p>
          <a:endParaRPr lang="en-US"/>
        </a:p>
      </dgm:t>
    </dgm:pt>
    <dgm:pt modelId="{6D8A6050-F5C2-354F-B3D2-52E6091FECF3}" type="pres">
      <dgm:prSet presAssocID="{2BDD11A1-89EB-6D4F-A1E9-9B7F616B3788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28F348-8526-AC41-BEE1-E8502E7F2F6D}" type="pres">
      <dgm:prSet presAssocID="{261CEB3D-2866-714B-A309-53E8974C55E9}" presName="Name9" presStyleLbl="parChTrans1D2" presStyleIdx="1" presStyleCnt="5"/>
      <dgm:spPr/>
      <dgm:t>
        <a:bodyPr/>
        <a:lstStyle/>
        <a:p>
          <a:endParaRPr lang="en-US"/>
        </a:p>
      </dgm:t>
    </dgm:pt>
    <dgm:pt modelId="{8FD1863E-670E-4942-AC99-B7A25ECCB905}" type="pres">
      <dgm:prSet presAssocID="{261CEB3D-2866-714B-A309-53E8974C55E9}" presName="connTx" presStyleLbl="parChTrans1D2" presStyleIdx="1" presStyleCnt="5"/>
      <dgm:spPr/>
      <dgm:t>
        <a:bodyPr/>
        <a:lstStyle/>
        <a:p>
          <a:endParaRPr lang="en-US"/>
        </a:p>
      </dgm:t>
    </dgm:pt>
    <dgm:pt modelId="{6043AD49-2007-3A42-AB4B-FD19A60736AB}" type="pres">
      <dgm:prSet presAssocID="{EEC6DF9D-D338-7E4C-860E-A43717512A3C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73A7B2-75F5-C74A-A92D-E689C4CBBEBC}" type="pres">
      <dgm:prSet presAssocID="{5A54297D-8078-EE40-9A88-19A46D3D8598}" presName="Name9" presStyleLbl="parChTrans1D2" presStyleIdx="2" presStyleCnt="5"/>
      <dgm:spPr/>
      <dgm:t>
        <a:bodyPr/>
        <a:lstStyle/>
        <a:p>
          <a:endParaRPr lang="en-US"/>
        </a:p>
      </dgm:t>
    </dgm:pt>
    <dgm:pt modelId="{0A4CE849-DE3D-6B41-B7BF-8D69A71415E7}" type="pres">
      <dgm:prSet presAssocID="{5A54297D-8078-EE40-9A88-19A46D3D8598}" presName="connTx" presStyleLbl="parChTrans1D2" presStyleIdx="2" presStyleCnt="5"/>
      <dgm:spPr/>
      <dgm:t>
        <a:bodyPr/>
        <a:lstStyle/>
        <a:p>
          <a:endParaRPr lang="en-US"/>
        </a:p>
      </dgm:t>
    </dgm:pt>
    <dgm:pt modelId="{7A3F91E7-960B-1F44-BA4F-6E46CB8561A5}" type="pres">
      <dgm:prSet presAssocID="{B0DA38C5-CCC7-8044-A29E-8EDD773CB454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DCA0BC-7ED8-6E44-B19E-F1B5B16E4703}" type="pres">
      <dgm:prSet presAssocID="{06179A3E-D021-A74D-A80B-10985AD59869}" presName="Name9" presStyleLbl="parChTrans1D2" presStyleIdx="3" presStyleCnt="5"/>
      <dgm:spPr/>
      <dgm:t>
        <a:bodyPr/>
        <a:lstStyle/>
        <a:p>
          <a:endParaRPr lang="en-US"/>
        </a:p>
      </dgm:t>
    </dgm:pt>
    <dgm:pt modelId="{57AA3AAE-AFDC-8E4D-8FDB-7A820EF5BEE9}" type="pres">
      <dgm:prSet presAssocID="{06179A3E-D021-A74D-A80B-10985AD59869}" presName="connTx" presStyleLbl="parChTrans1D2" presStyleIdx="3" presStyleCnt="5"/>
      <dgm:spPr/>
      <dgm:t>
        <a:bodyPr/>
        <a:lstStyle/>
        <a:p>
          <a:endParaRPr lang="en-US"/>
        </a:p>
      </dgm:t>
    </dgm:pt>
    <dgm:pt modelId="{B28F79B6-CDD2-EA42-8C3C-509AE1059AF7}" type="pres">
      <dgm:prSet presAssocID="{DBA3ADE8-EF24-5C46-A850-C69377EC523D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6B3FF9-B7BF-1648-B41A-120739188CFC}" type="pres">
      <dgm:prSet presAssocID="{30535995-FA57-1D4A-B98A-C30645DD798B}" presName="Name9" presStyleLbl="parChTrans1D2" presStyleIdx="4" presStyleCnt="5"/>
      <dgm:spPr/>
      <dgm:t>
        <a:bodyPr/>
        <a:lstStyle/>
        <a:p>
          <a:endParaRPr lang="en-US"/>
        </a:p>
      </dgm:t>
    </dgm:pt>
    <dgm:pt modelId="{744026A7-19E7-464E-AE5F-55978A49C27A}" type="pres">
      <dgm:prSet presAssocID="{30535995-FA57-1D4A-B98A-C30645DD798B}" presName="connTx" presStyleLbl="parChTrans1D2" presStyleIdx="4" presStyleCnt="5"/>
      <dgm:spPr/>
      <dgm:t>
        <a:bodyPr/>
        <a:lstStyle/>
        <a:p>
          <a:endParaRPr lang="en-US"/>
        </a:p>
      </dgm:t>
    </dgm:pt>
    <dgm:pt modelId="{C0273337-D3FC-CF4F-B67B-D37F97BD2BCE}" type="pres">
      <dgm:prSet presAssocID="{557B345D-271F-9240-9100-1D08C56B5038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162CBC2-C558-6940-9EB4-0F75BFD055E8}" type="presOf" srcId="{30535995-FA57-1D4A-B98A-C30645DD798B}" destId="{406B3FF9-B7BF-1648-B41A-120739188CFC}" srcOrd="0" destOrd="0" presId="urn:microsoft.com/office/officeart/2005/8/layout/radial1"/>
    <dgm:cxn modelId="{8FA9A570-E59A-9D49-948E-1BB092463577}" type="presOf" srcId="{EEC6DF9D-D338-7E4C-860E-A43717512A3C}" destId="{6043AD49-2007-3A42-AB4B-FD19A60736AB}" srcOrd="0" destOrd="0" presId="urn:microsoft.com/office/officeart/2005/8/layout/radial1"/>
    <dgm:cxn modelId="{8CB7F08C-3441-B34F-B002-76907F2EC8E9}" srcId="{D38404C7-84A1-8B4E-AB60-72773CCDECB9}" destId="{DBA3ADE8-EF24-5C46-A850-C69377EC523D}" srcOrd="3" destOrd="0" parTransId="{06179A3E-D021-A74D-A80B-10985AD59869}" sibTransId="{826ABAD1-66B3-E44D-9848-4D569F2F2E31}"/>
    <dgm:cxn modelId="{9D92BB40-53FB-A74F-8FDC-390ADED79AC1}" type="presOf" srcId="{261CEB3D-2866-714B-A309-53E8974C55E9}" destId="{8FD1863E-670E-4942-AC99-B7A25ECCB905}" srcOrd="1" destOrd="0" presId="urn:microsoft.com/office/officeart/2005/8/layout/radial1"/>
    <dgm:cxn modelId="{93FB4A1D-2410-7B42-A0D2-36C17BCBDF32}" type="presOf" srcId="{30535995-FA57-1D4A-B98A-C30645DD798B}" destId="{744026A7-19E7-464E-AE5F-55978A49C27A}" srcOrd="1" destOrd="0" presId="urn:microsoft.com/office/officeart/2005/8/layout/radial1"/>
    <dgm:cxn modelId="{15E15A93-CF95-534F-B416-C7272F625B8E}" type="presOf" srcId="{261CEB3D-2866-714B-A309-53E8974C55E9}" destId="{4328F348-8526-AC41-BEE1-E8502E7F2F6D}" srcOrd="0" destOrd="0" presId="urn:microsoft.com/office/officeart/2005/8/layout/radial1"/>
    <dgm:cxn modelId="{D43DD57F-4A6B-BD42-860B-A1D2DD109780}" type="presOf" srcId="{2BDD11A1-89EB-6D4F-A1E9-9B7F616B3788}" destId="{6D8A6050-F5C2-354F-B3D2-52E6091FECF3}" srcOrd="0" destOrd="0" presId="urn:microsoft.com/office/officeart/2005/8/layout/radial1"/>
    <dgm:cxn modelId="{D620A2A0-C80D-0D49-A293-355AC6BED7AF}" type="presOf" srcId="{B0DA38C5-CCC7-8044-A29E-8EDD773CB454}" destId="{7A3F91E7-960B-1F44-BA4F-6E46CB8561A5}" srcOrd="0" destOrd="0" presId="urn:microsoft.com/office/officeart/2005/8/layout/radial1"/>
    <dgm:cxn modelId="{BB7C6AC4-9BED-7541-A911-7D720A520088}" srcId="{D38404C7-84A1-8B4E-AB60-72773CCDECB9}" destId="{557B345D-271F-9240-9100-1D08C56B5038}" srcOrd="4" destOrd="0" parTransId="{30535995-FA57-1D4A-B98A-C30645DD798B}" sibTransId="{CD5934E8-7360-4948-9285-B816C0BE8A41}"/>
    <dgm:cxn modelId="{D3F1D055-3C04-754B-87DE-EE8242D01905}" type="presOf" srcId="{D38404C7-84A1-8B4E-AB60-72773CCDECB9}" destId="{1FA2E41E-A94F-114D-819C-49465E42D5B6}" srcOrd="0" destOrd="0" presId="urn:microsoft.com/office/officeart/2005/8/layout/radial1"/>
    <dgm:cxn modelId="{067AE4A8-8274-B04C-AD13-B71D09E7AE81}" type="presOf" srcId="{06179A3E-D021-A74D-A80B-10985AD59869}" destId="{45DCA0BC-7ED8-6E44-B19E-F1B5B16E4703}" srcOrd="0" destOrd="0" presId="urn:microsoft.com/office/officeart/2005/8/layout/radial1"/>
    <dgm:cxn modelId="{C29F144D-71AD-BA45-BF55-5906C78C9DA5}" type="presOf" srcId="{5A54297D-8078-EE40-9A88-19A46D3D8598}" destId="{0A4CE849-DE3D-6B41-B7BF-8D69A71415E7}" srcOrd="1" destOrd="0" presId="urn:microsoft.com/office/officeart/2005/8/layout/radial1"/>
    <dgm:cxn modelId="{4C203C46-429E-7242-BC45-0DA2436544CD}" srcId="{D38404C7-84A1-8B4E-AB60-72773CCDECB9}" destId="{2BDD11A1-89EB-6D4F-A1E9-9B7F616B3788}" srcOrd="0" destOrd="0" parTransId="{B907010D-5D6A-E64A-83F4-D64DA90FF28E}" sibTransId="{CFA74A3F-F204-1044-8454-19184DB74EA0}"/>
    <dgm:cxn modelId="{63A8EB3C-8E57-A44A-9BC3-29FBC7E7D4C1}" type="presOf" srcId="{06179A3E-D021-A74D-A80B-10985AD59869}" destId="{57AA3AAE-AFDC-8E4D-8FDB-7A820EF5BEE9}" srcOrd="1" destOrd="0" presId="urn:microsoft.com/office/officeart/2005/8/layout/radial1"/>
    <dgm:cxn modelId="{7B2B2A42-BA3C-C942-8399-247F9E760C97}" type="presOf" srcId="{557B345D-271F-9240-9100-1D08C56B5038}" destId="{C0273337-D3FC-CF4F-B67B-D37F97BD2BCE}" srcOrd="0" destOrd="0" presId="urn:microsoft.com/office/officeart/2005/8/layout/radial1"/>
    <dgm:cxn modelId="{4857F161-071C-2641-BAB0-4CB777D90E3A}" type="presOf" srcId="{5A54297D-8078-EE40-9A88-19A46D3D8598}" destId="{7173A7B2-75F5-C74A-A92D-E689C4CBBEBC}" srcOrd="0" destOrd="0" presId="urn:microsoft.com/office/officeart/2005/8/layout/radial1"/>
    <dgm:cxn modelId="{CE5EE122-CCAA-5D4F-A2B6-4047BBBAEA27}" type="presOf" srcId="{B907010D-5D6A-E64A-83F4-D64DA90FF28E}" destId="{B7F811AC-77D5-5E42-A71D-EB4AB08D53CB}" srcOrd="1" destOrd="0" presId="urn:microsoft.com/office/officeart/2005/8/layout/radial1"/>
    <dgm:cxn modelId="{FDAE503B-38BC-3442-AE8D-28F3A10A2479}" type="presOf" srcId="{B907010D-5D6A-E64A-83F4-D64DA90FF28E}" destId="{333C7B3C-0F2E-0349-BBE8-4FC22FFBF37F}" srcOrd="0" destOrd="0" presId="urn:microsoft.com/office/officeart/2005/8/layout/radial1"/>
    <dgm:cxn modelId="{5CB9FF19-B0D9-FA41-A4C3-30993A7F8534}" srcId="{D38404C7-84A1-8B4E-AB60-72773CCDECB9}" destId="{EEC6DF9D-D338-7E4C-860E-A43717512A3C}" srcOrd="1" destOrd="0" parTransId="{261CEB3D-2866-714B-A309-53E8974C55E9}" sibTransId="{AA306972-03F9-4B4E-B6F0-544659904F96}"/>
    <dgm:cxn modelId="{4E336207-AF43-5B4B-81E8-EADADCAA1708}" type="presOf" srcId="{DBA3ADE8-EF24-5C46-A850-C69377EC523D}" destId="{B28F79B6-CDD2-EA42-8C3C-509AE1059AF7}" srcOrd="0" destOrd="0" presId="urn:microsoft.com/office/officeart/2005/8/layout/radial1"/>
    <dgm:cxn modelId="{F432B705-8230-FC4E-87A6-BA31855ABDF6}" type="presOf" srcId="{4755AA4C-662F-BD49-8C35-4B0EDD0C5948}" destId="{0CFA571E-3E7B-AE4C-A350-404C3B1CD797}" srcOrd="0" destOrd="0" presId="urn:microsoft.com/office/officeart/2005/8/layout/radial1"/>
    <dgm:cxn modelId="{8C0E12C3-7C31-8C49-A068-CA63DDA5631B}" srcId="{D38404C7-84A1-8B4E-AB60-72773CCDECB9}" destId="{B0DA38C5-CCC7-8044-A29E-8EDD773CB454}" srcOrd="2" destOrd="0" parTransId="{5A54297D-8078-EE40-9A88-19A46D3D8598}" sibTransId="{CDA81726-3204-9F4F-AE42-355D40B38377}"/>
    <dgm:cxn modelId="{01644686-1474-7E4C-A837-992EDB4D0ADD}" srcId="{4755AA4C-662F-BD49-8C35-4B0EDD0C5948}" destId="{D38404C7-84A1-8B4E-AB60-72773CCDECB9}" srcOrd="0" destOrd="0" parTransId="{CD846DA8-4890-8044-B324-B35332716F3B}" sibTransId="{18758D5D-1E27-6241-BCFE-C2AF70BE07F8}"/>
    <dgm:cxn modelId="{9E730B04-F75E-8C41-93EF-3DDC4F507B42}" type="presParOf" srcId="{0CFA571E-3E7B-AE4C-A350-404C3B1CD797}" destId="{1FA2E41E-A94F-114D-819C-49465E42D5B6}" srcOrd="0" destOrd="0" presId="urn:microsoft.com/office/officeart/2005/8/layout/radial1"/>
    <dgm:cxn modelId="{1EA34B71-A213-0C44-8FE9-D4ECFB20A8B2}" type="presParOf" srcId="{0CFA571E-3E7B-AE4C-A350-404C3B1CD797}" destId="{333C7B3C-0F2E-0349-BBE8-4FC22FFBF37F}" srcOrd="1" destOrd="0" presId="urn:microsoft.com/office/officeart/2005/8/layout/radial1"/>
    <dgm:cxn modelId="{D621BA66-EE41-0446-8D38-BF5D5E442CF5}" type="presParOf" srcId="{333C7B3C-0F2E-0349-BBE8-4FC22FFBF37F}" destId="{B7F811AC-77D5-5E42-A71D-EB4AB08D53CB}" srcOrd="0" destOrd="0" presId="urn:microsoft.com/office/officeart/2005/8/layout/radial1"/>
    <dgm:cxn modelId="{1256CE96-869B-DB47-8968-7DC54597DABB}" type="presParOf" srcId="{0CFA571E-3E7B-AE4C-A350-404C3B1CD797}" destId="{6D8A6050-F5C2-354F-B3D2-52E6091FECF3}" srcOrd="2" destOrd="0" presId="urn:microsoft.com/office/officeart/2005/8/layout/radial1"/>
    <dgm:cxn modelId="{A3398E52-1B33-FD4C-8335-BA39E42985EF}" type="presParOf" srcId="{0CFA571E-3E7B-AE4C-A350-404C3B1CD797}" destId="{4328F348-8526-AC41-BEE1-E8502E7F2F6D}" srcOrd="3" destOrd="0" presId="urn:microsoft.com/office/officeart/2005/8/layout/radial1"/>
    <dgm:cxn modelId="{C922ACE1-1D6B-0141-94A0-DB9AFAAFD77D}" type="presParOf" srcId="{4328F348-8526-AC41-BEE1-E8502E7F2F6D}" destId="{8FD1863E-670E-4942-AC99-B7A25ECCB905}" srcOrd="0" destOrd="0" presId="urn:microsoft.com/office/officeart/2005/8/layout/radial1"/>
    <dgm:cxn modelId="{5DD511C2-B1FB-0F40-A6CA-E24A25D66CB6}" type="presParOf" srcId="{0CFA571E-3E7B-AE4C-A350-404C3B1CD797}" destId="{6043AD49-2007-3A42-AB4B-FD19A60736AB}" srcOrd="4" destOrd="0" presId="urn:microsoft.com/office/officeart/2005/8/layout/radial1"/>
    <dgm:cxn modelId="{011CB22F-26B7-214F-B5F5-64CCE89F4796}" type="presParOf" srcId="{0CFA571E-3E7B-AE4C-A350-404C3B1CD797}" destId="{7173A7B2-75F5-C74A-A92D-E689C4CBBEBC}" srcOrd="5" destOrd="0" presId="urn:microsoft.com/office/officeart/2005/8/layout/radial1"/>
    <dgm:cxn modelId="{8D30B234-A763-FF44-A2F5-F49732F6A844}" type="presParOf" srcId="{7173A7B2-75F5-C74A-A92D-E689C4CBBEBC}" destId="{0A4CE849-DE3D-6B41-B7BF-8D69A71415E7}" srcOrd="0" destOrd="0" presId="urn:microsoft.com/office/officeart/2005/8/layout/radial1"/>
    <dgm:cxn modelId="{B3E8E734-3D11-0247-9E2C-EF73390D8911}" type="presParOf" srcId="{0CFA571E-3E7B-AE4C-A350-404C3B1CD797}" destId="{7A3F91E7-960B-1F44-BA4F-6E46CB8561A5}" srcOrd="6" destOrd="0" presId="urn:microsoft.com/office/officeart/2005/8/layout/radial1"/>
    <dgm:cxn modelId="{3762CEE4-A90A-3B4B-81EE-E911C504684F}" type="presParOf" srcId="{0CFA571E-3E7B-AE4C-A350-404C3B1CD797}" destId="{45DCA0BC-7ED8-6E44-B19E-F1B5B16E4703}" srcOrd="7" destOrd="0" presId="urn:microsoft.com/office/officeart/2005/8/layout/radial1"/>
    <dgm:cxn modelId="{ECBBB40E-2FCE-9747-AC47-1CAD536000C0}" type="presParOf" srcId="{45DCA0BC-7ED8-6E44-B19E-F1B5B16E4703}" destId="{57AA3AAE-AFDC-8E4D-8FDB-7A820EF5BEE9}" srcOrd="0" destOrd="0" presId="urn:microsoft.com/office/officeart/2005/8/layout/radial1"/>
    <dgm:cxn modelId="{229295B9-16D8-9B42-98FC-AF0E5683650E}" type="presParOf" srcId="{0CFA571E-3E7B-AE4C-A350-404C3B1CD797}" destId="{B28F79B6-CDD2-EA42-8C3C-509AE1059AF7}" srcOrd="8" destOrd="0" presId="urn:microsoft.com/office/officeart/2005/8/layout/radial1"/>
    <dgm:cxn modelId="{572DC1B7-B963-5F47-9BB8-569A5C15EF7A}" type="presParOf" srcId="{0CFA571E-3E7B-AE4C-A350-404C3B1CD797}" destId="{406B3FF9-B7BF-1648-B41A-120739188CFC}" srcOrd="9" destOrd="0" presId="urn:microsoft.com/office/officeart/2005/8/layout/radial1"/>
    <dgm:cxn modelId="{64650865-E9B0-A040-88F9-844911DCB6DA}" type="presParOf" srcId="{406B3FF9-B7BF-1648-B41A-120739188CFC}" destId="{744026A7-19E7-464E-AE5F-55978A49C27A}" srcOrd="0" destOrd="0" presId="urn:microsoft.com/office/officeart/2005/8/layout/radial1"/>
    <dgm:cxn modelId="{8E60B8E5-6031-C242-B082-6892927E7E2A}" type="presParOf" srcId="{0CFA571E-3E7B-AE4C-A350-404C3B1CD797}" destId="{C0273337-D3FC-CF4F-B67B-D37F97BD2BCE}" srcOrd="1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3C68316-070F-C442-9CC5-B120486F9E2C}" type="doc">
      <dgm:prSet loTypeId="urn:microsoft.com/office/officeart/2005/8/layout/cycle1" loCatId="cycle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A24FCB7-ECF2-7447-AF2C-B9A8BC9547E1}">
      <dgm:prSet phldrT="[Text]"/>
      <dgm:spPr/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2CE55692-C547-1E4A-80DC-29023A83426C}" type="parTrans" cxnId="{17B18AA6-35D1-9C47-B819-5B71E8EC5814}">
      <dgm:prSet/>
      <dgm:spPr/>
      <dgm:t>
        <a:bodyPr/>
        <a:lstStyle/>
        <a:p>
          <a:endParaRPr lang="en-US"/>
        </a:p>
      </dgm:t>
    </dgm:pt>
    <dgm:pt modelId="{ACB60D3D-0A67-FC4B-B26A-49033B408196}" type="sibTrans" cxnId="{17B18AA6-35D1-9C47-B819-5B71E8EC5814}">
      <dgm:prSet/>
      <dgm:spPr/>
      <dgm:t>
        <a:bodyPr/>
        <a:lstStyle/>
        <a:p>
          <a:endParaRPr lang="en-US"/>
        </a:p>
      </dgm:t>
    </dgm:pt>
    <dgm:pt modelId="{DC3A54D4-9477-F746-B3A3-7BAB3E38032B}">
      <dgm:prSet phldrT="[Text]"/>
      <dgm:spPr/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88A572BF-CBFA-A44C-A3D3-DB3C53A90157}" type="parTrans" cxnId="{29B33131-2B58-CD49-9510-E38DA5AEB0EC}">
      <dgm:prSet/>
      <dgm:spPr/>
      <dgm:t>
        <a:bodyPr/>
        <a:lstStyle/>
        <a:p>
          <a:endParaRPr lang="en-US"/>
        </a:p>
      </dgm:t>
    </dgm:pt>
    <dgm:pt modelId="{2ABA1FB4-526A-684E-8237-13872D72BB65}" type="sibTrans" cxnId="{29B33131-2B58-CD49-9510-E38DA5AEB0EC}">
      <dgm:prSet/>
      <dgm:spPr/>
      <dgm:t>
        <a:bodyPr/>
        <a:lstStyle/>
        <a:p>
          <a:endParaRPr lang="en-US"/>
        </a:p>
      </dgm:t>
    </dgm:pt>
    <dgm:pt modelId="{8227ECFF-5E12-EE49-9437-6FFB3916EB46}">
      <dgm:prSet phldrT="[Text]"/>
      <dgm:spPr/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EFCBAA98-ABF0-B647-9D7F-335662B0AFC4}" type="parTrans" cxnId="{9D3C9B55-59AB-2C4B-B7F0-B59A4095C95C}">
      <dgm:prSet/>
      <dgm:spPr/>
      <dgm:t>
        <a:bodyPr/>
        <a:lstStyle/>
        <a:p>
          <a:endParaRPr lang="en-US"/>
        </a:p>
      </dgm:t>
    </dgm:pt>
    <dgm:pt modelId="{7D983ADB-A44F-4342-A7C0-619DEB785A2D}" type="sibTrans" cxnId="{9D3C9B55-59AB-2C4B-B7F0-B59A4095C95C}">
      <dgm:prSet/>
      <dgm:spPr/>
      <dgm:t>
        <a:bodyPr/>
        <a:lstStyle/>
        <a:p>
          <a:endParaRPr lang="en-US"/>
        </a:p>
      </dgm:t>
    </dgm:pt>
    <dgm:pt modelId="{F2C60ACB-C038-464F-BCBC-A034509EF83E}" type="pres">
      <dgm:prSet presAssocID="{D3C68316-070F-C442-9CC5-B120486F9E2C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2CAA574-9DBF-E549-B4D7-9BB21FD76088}" type="pres">
      <dgm:prSet presAssocID="{EA24FCB7-ECF2-7447-AF2C-B9A8BC9547E1}" presName="dummy" presStyleCnt="0"/>
      <dgm:spPr/>
    </dgm:pt>
    <dgm:pt modelId="{B36EA2C5-44A7-4847-9864-24A9DEA1A169}" type="pres">
      <dgm:prSet presAssocID="{EA24FCB7-ECF2-7447-AF2C-B9A8BC9547E1}" presName="node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EBEE04-1CE6-1345-A038-09D1079C5888}" type="pres">
      <dgm:prSet presAssocID="{ACB60D3D-0A67-FC4B-B26A-49033B408196}" presName="sibTrans" presStyleLbl="node1" presStyleIdx="0" presStyleCnt="3"/>
      <dgm:spPr/>
      <dgm:t>
        <a:bodyPr/>
        <a:lstStyle/>
        <a:p>
          <a:endParaRPr lang="en-US"/>
        </a:p>
      </dgm:t>
    </dgm:pt>
    <dgm:pt modelId="{6DC34426-61FF-D944-995A-99B68F0C025A}" type="pres">
      <dgm:prSet presAssocID="{DC3A54D4-9477-F746-B3A3-7BAB3E38032B}" presName="dummy" presStyleCnt="0"/>
      <dgm:spPr/>
    </dgm:pt>
    <dgm:pt modelId="{E07A66C5-A4C4-E344-9114-6EE591B2BEF3}" type="pres">
      <dgm:prSet presAssocID="{DC3A54D4-9477-F746-B3A3-7BAB3E38032B}" presName="node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74CEA1E-6AF9-D74A-A453-19937DFD8DB2}" type="pres">
      <dgm:prSet presAssocID="{2ABA1FB4-526A-684E-8237-13872D72BB65}" presName="sibTrans" presStyleLbl="node1" presStyleIdx="1" presStyleCnt="3"/>
      <dgm:spPr/>
      <dgm:t>
        <a:bodyPr/>
        <a:lstStyle/>
        <a:p>
          <a:endParaRPr lang="en-US"/>
        </a:p>
      </dgm:t>
    </dgm:pt>
    <dgm:pt modelId="{8C255920-76F2-8D4E-8461-E3429735AA85}" type="pres">
      <dgm:prSet presAssocID="{8227ECFF-5E12-EE49-9437-6FFB3916EB46}" presName="dummy" presStyleCnt="0"/>
      <dgm:spPr/>
    </dgm:pt>
    <dgm:pt modelId="{AB3DBD86-B264-3B4F-9AC9-BA064A7D5193}" type="pres">
      <dgm:prSet presAssocID="{8227ECFF-5E12-EE49-9437-6FFB3916EB46}" presName="node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A467B60-7B1D-D946-A04E-266CAEDB2F90}" type="pres">
      <dgm:prSet presAssocID="{7D983ADB-A44F-4342-A7C0-619DEB785A2D}" presName="sibTrans" presStyleLbl="node1" presStyleIdx="2" presStyleCnt="3"/>
      <dgm:spPr/>
      <dgm:t>
        <a:bodyPr/>
        <a:lstStyle/>
        <a:p>
          <a:endParaRPr lang="en-US"/>
        </a:p>
      </dgm:t>
    </dgm:pt>
  </dgm:ptLst>
  <dgm:cxnLst>
    <dgm:cxn modelId="{094B84D1-3378-FA42-AB33-2C6151B8861B}" type="presOf" srcId="{DC3A54D4-9477-F746-B3A3-7BAB3E38032B}" destId="{E07A66C5-A4C4-E344-9114-6EE591B2BEF3}" srcOrd="0" destOrd="0" presId="urn:microsoft.com/office/officeart/2005/8/layout/cycle1"/>
    <dgm:cxn modelId="{5E4E7420-751F-CF49-A4D7-82040CF3CEB8}" type="presOf" srcId="{EA24FCB7-ECF2-7447-AF2C-B9A8BC9547E1}" destId="{B36EA2C5-44A7-4847-9864-24A9DEA1A169}" srcOrd="0" destOrd="0" presId="urn:microsoft.com/office/officeart/2005/8/layout/cycle1"/>
    <dgm:cxn modelId="{9D3C9B55-59AB-2C4B-B7F0-B59A4095C95C}" srcId="{D3C68316-070F-C442-9CC5-B120486F9E2C}" destId="{8227ECFF-5E12-EE49-9437-6FFB3916EB46}" srcOrd="2" destOrd="0" parTransId="{EFCBAA98-ABF0-B647-9D7F-335662B0AFC4}" sibTransId="{7D983ADB-A44F-4342-A7C0-619DEB785A2D}"/>
    <dgm:cxn modelId="{B9485554-8C05-1C49-B459-2F1FA72036C6}" type="presOf" srcId="{7D983ADB-A44F-4342-A7C0-619DEB785A2D}" destId="{4A467B60-7B1D-D946-A04E-266CAEDB2F90}" srcOrd="0" destOrd="0" presId="urn:microsoft.com/office/officeart/2005/8/layout/cycle1"/>
    <dgm:cxn modelId="{17B18AA6-35D1-9C47-B819-5B71E8EC5814}" srcId="{D3C68316-070F-C442-9CC5-B120486F9E2C}" destId="{EA24FCB7-ECF2-7447-AF2C-B9A8BC9547E1}" srcOrd="0" destOrd="0" parTransId="{2CE55692-C547-1E4A-80DC-29023A83426C}" sibTransId="{ACB60D3D-0A67-FC4B-B26A-49033B408196}"/>
    <dgm:cxn modelId="{A7279327-DF36-4446-B0C1-DB29162443B1}" type="presOf" srcId="{D3C68316-070F-C442-9CC5-B120486F9E2C}" destId="{F2C60ACB-C038-464F-BCBC-A034509EF83E}" srcOrd="0" destOrd="0" presId="urn:microsoft.com/office/officeart/2005/8/layout/cycle1"/>
    <dgm:cxn modelId="{ED8B7593-05D0-6C42-9F8A-9C18B889AAEF}" type="presOf" srcId="{ACB60D3D-0A67-FC4B-B26A-49033B408196}" destId="{ACEBEE04-1CE6-1345-A038-09D1079C5888}" srcOrd="0" destOrd="0" presId="urn:microsoft.com/office/officeart/2005/8/layout/cycle1"/>
    <dgm:cxn modelId="{E533D011-FD73-0247-BA65-3442493ED2A6}" type="presOf" srcId="{8227ECFF-5E12-EE49-9437-6FFB3916EB46}" destId="{AB3DBD86-B264-3B4F-9AC9-BA064A7D5193}" srcOrd="0" destOrd="0" presId="urn:microsoft.com/office/officeart/2005/8/layout/cycle1"/>
    <dgm:cxn modelId="{29B33131-2B58-CD49-9510-E38DA5AEB0EC}" srcId="{D3C68316-070F-C442-9CC5-B120486F9E2C}" destId="{DC3A54D4-9477-F746-B3A3-7BAB3E38032B}" srcOrd="1" destOrd="0" parTransId="{88A572BF-CBFA-A44C-A3D3-DB3C53A90157}" sibTransId="{2ABA1FB4-526A-684E-8237-13872D72BB65}"/>
    <dgm:cxn modelId="{829C0072-3B53-414D-AEA8-FC36BF331C82}" type="presOf" srcId="{2ABA1FB4-526A-684E-8237-13872D72BB65}" destId="{274CEA1E-6AF9-D74A-A453-19937DFD8DB2}" srcOrd="0" destOrd="0" presId="urn:microsoft.com/office/officeart/2005/8/layout/cycle1"/>
    <dgm:cxn modelId="{49C80E84-1B69-9F49-ABE8-449964F9A1EE}" type="presParOf" srcId="{F2C60ACB-C038-464F-BCBC-A034509EF83E}" destId="{62CAA574-9DBF-E549-B4D7-9BB21FD76088}" srcOrd="0" destOrd="0" presId="urn:microsoft.com/office/officeart/2005/8/layout/cycle1"/>
    <dgm:cxn modelId="{AEE16330-1D66-444E-9AD6-EC7A5544DFC9}" type="presParOf" srcId="{F2C60ACB-C038-464F-BCBC-A034509EF83E}" destId="{B36EA2C5-44A7-4847-9864-24A9DEA1A169}" srcOrd="1" destOrd="0" presId="urn:microsoft.com/office/officeart/2005/8/layout/cycle1"/>
    <dgm:cxn modelId="{220EBBFA-FC7D-2041-BD84-60AB44F9A617}" type="presParOf" srcId="{F2C60ACB-C038-464F-BCBC-A034509EF83E}" destId="{ACEBEE04-1CE6-1345-A038-09D1079C5888}" srcOrd="2" destOrd="0" presId="urn:microsoft.com/office/officeart/2005/8/layout/cycle1"/>
    <dgm:cxn modelId="{99526B55-714A-ED48-A059-0146751083CE}" type="presParOf" srcId="{F2C60ACB-C038-464F-BCBC-A034509EF83E}" destId="{6DC34426-61FF-D944-995A-99B68F0C025A}" srcOrd="3" destOrd="0" presId="urn:microsoft.com/office/officeart/2005/8/layout/cycle1"/>
    <dgm:cxn modelId="{6F29C548-3D7B-3E4F-8228-AE759E863724}" type="presParOf" srcId="{F2C60ACB-C038-464F-BCBC-A034509EF83E}" destId="{E07A66C5-A4C4-E344-9114-6EE591B2BEF3}" srcOrd="4" destOrd="0" presId="urn:microsoft.com/office/officeart/2005/8/layout/cycle1"/>
    <dgm:cxn modelId="{C81CAC84-81D3-FE43-93FF-DFF76BF350D5}" type="presParOf" srcId="{F2C60ACB-C038-464F-BCBC-A034509EF83E}" destId="{274CEA1E-6AF9-D74A-A453-19937DFD8DB2}" srcOrd="5" destOrd="0" presId="urn:microsoft.com/office/officeart/2005/8/layout/cycle1"/>
    <dgm:cxn modelId="{33EF48FD-616C-5241-B241-D6330F469090}" type="presParOf" srcId="{F2C60ACB-C038-464F-BCBC-A034509EF83E}" destId="{8C255920-76F2-8D4E-8461-E3429735AA85}" srcOrd="6" destOrd="0" presId="urn:microsoft.com/office/officeart/2005/8/layout/cycle1"/>
    <dgm:cxn modelId="{68D06EDF-BE10-F942-BF41-E566CEC9E69C}" type="presParOf" srcId="{F2C60ACB-C038-464F-BCBC-A034509EF83E}" destId="{AB3DBD86-B264-3B4F-9AC9-BA064A7D5193}" srcOrd="7" destOrd="0" presId="urn:microsoft.com/office/officeart/2005/8/layout/cycle1"/>
    <dgm:cxn modelId="{42A3ED75-7AD2-3D48-8074-09E219213406}" type="presParOf" srcId="{F2C60ACB-C038-464F-BCBC-A034509EF83E}" destId="{4A467B60-7B1D-D946-A04E-266CAEDB2F90}" srcOrd="8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755AA4C-662F-BD49-8C35-4B0EDD0C5948}" type="doc">
      <dgm:prSet loTypeId="urn:microsoft.com/office/officeart/2005/8/layout/radial1" loCatId="relationship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38404C7-84A1-8B4E-AB60-72773CCDECB9}">
      <dgm:prSet phldrT="[Text]" custT="1"/>
      <dgm:spPr>
        <a:gradFill rotWithShape="0">
          <a:gsLst>
            <a:gs pos="0">
              <a:srgbClr val="2C7D1D"/>
            </a:gs>
            <a:gs pos="50000">
              <a:srgbClr val="80D970"/>
            </a:gs>
            <a:gs pos="100000">
              <a:srgbClr val="A7FF88"/>
            </a:gs>
          </a:gsLst>
        </a:gradFill>
      </dgm:spPr>
      <dgm:t>
        <a:bodyPr/>
        <a:lstStyle/>
        <a:p>
          <a:r>
            <a:rPr lang="en-US" sz="1000" dirty="0" smtClean="0"/>
            <a:t>SF</a:t>
          </a:r>
          <a:endParaRPr lang="en-US" sz="1000" dirty="0"/>
        </a:p>
      </dgm:t>
    </dgm:pt>
    <dgm:pt modelId="{CD846DA8-4890-8044-B324-B35332716F3B}" type="parTrans" cxnId="{01644686-1474-7E4C-A837-992EDB4D0ADD}">
      <dgm:prSet/>
      <dgm:spPr/>
      <dgm:t>
        <a:bodyPr/>
        <a:lstStyle/>
        <a:p>
          <a:endParaRPr lang="en-US" sz="3600"/>
        </a:p>
      </dgm:t>
    </dgm:pt>
    <dgm:pt modelId="{18758D5D-1E27-6241-BCFE-C2AF70BE07F8}" type="sibTrans" cxnId="{01644686-1474-7E4C-A837-992EDB4D0ADD}">
      <dgm:prSet/>
      <dgm:spPr/>
      <dgm:t>
        <a:bodyPr/>
        <a:lstStyle/>
        <a:p>
          <a:endParaRPr lang="en-US" sz="3600"/>
        </a:p>
      </dgm:t>
    </dgm:pt>
    <dgm:pt modelId="{2BDD11A1-89EB-6D4F-A1E9-9B7F616B3788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000" dirty="0" smtClean="0"/>
            <a:t>BH</a:t>
          </a:r>
          <a:endParaRPr lang="en-US" sz="1000" dirty="0"/>
        </a:p>
      </dgm:t>
    </dgm:pt>
    <dgm:pt modelId="{B907010D-5D6A-E64A-83F4-D64DA90FF28E}" type="parTrans" cxnId="{4C203C46-429E-7242-BC45-0DA2436544CD}">
      <dgm:prSet custT="1"/>
      <dgm:spPr/>
      <dgm:t>
        <a:bodyPr/>
        <a:lstStyle/>
        <a:p>
          <a:endParaRPr lang="en-US" sz="900"/>
        </a:p>
      </dgm:t>
    </dgm:pt>
    <dgm:pt modelId="{CFA74A3F-F204-1044-8454-19184DB74EA0}" type="sibTrans" cxnId="{4C203C46-429E-7242-BC45-0DA2436544CD}">
      <dgm:prSet/>
      <dgm:spPr/>
      <dgm:t>
        <a:bodyPr/>
        <a:lstStyle/>
        <a:p>
          <a:endParaRPr lang="en-US" sz="3600"/>
        </a:p>
      </dgm:t>
    </dgm:pt>
    <dgm:pt modelId="{B0DA38C5-CCC7-8044-A29E-8EDD773CB454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000" dirty="0" smtClean="0"/>
            <a:t>M</a:t>
          </a:r>
          <a:endParaRPr lang="en-US" sz="1000" dirty="0"/>
        </a:p>
      </dgm:t>
    </dgm:pt>
    <dgm:pt modelId="{5A54297D-8078-EE40-9A88-19A46D3D8598}" type="parTrans" cxnId="{8C0E12C3-7C31-8C49-A068-CA63DDA5631B}">
      <dgm:prSet custT="1"/>
      <dgm:spPr/>
      <dgm:t>
        <a:bodyPr/>
        <a:lstStyle/>
        <a:p>
          <a:endParaRPr lang="en-US" sz="900"/>
        </a:p>
      </dgm:t>
    </dgm:pt>
    <dgm:pt modelId="{CDA81726-3204-9F4F-AE42-355D40B38377}" type="sibTrans" cxnId="{8C0E12C3-7C31-8C49-A068-CA63DDA5631B}">
      <dgm:prSet/>
      <dgm:spPr/>
      <dgm:t>
        <a:bodyPr/>
        <a:lstStyle/>
        <a:p>
          <a:endParaRPr lang="en-US" sz="3600"/>
        </a:p>
      </dgm:t>
    </dgm:pt>
    <dgm:pt modelId="{DBA3ADE8-EF24-5C46-A850-C69377EC523D}">
      <dgm:prSet phldrT="[Text]" custT="1"/>
      <dgm:spPr/>
      <dgm:t>
        <a:bodyPr/>
        <a:lstStyle/>
        <a:p>
          <a:r>
            <a:rPr lang="en-US" sz="1000" dirty="0" smtClean="0"/>
            <a:t>VR</a:t>
          </a:r>
          <a:endParaRPr lang="en-US" sz="1000" dirty="0"/>
        </a:p>
      </dgm:t>
    </dgm:pt>
    <dgm:pt modelId="{06179A3E-D021-A74D-A80B-10985AD59869}" type="parTrans" cxnId="{8CB7F08C-3441-B34F-B002-76907F2EC8E9}">
      <dgm:prSet custT="1"/>
      <dgm:spPr/>
      <dgm:t>
        <a:bodyPr/>
        <a:lstStyle/>
        <a:p>
          <a:endParaRPr lang="en-US" sz="900"/>
        </a:p>
      </dgm:t>
    </dgm:pt>
    <dgm:pt modelId="{826ABAD1-66B3-E44D-9848-4D569F2F2E31}" type="sibTrans" cxnId="{8CB7F08C-3441-B34F-B002-76907F2EC8E9}">
      <dgm:prSet/>
      <dgm:spPr/>
      <dgm:t>
        <a:bodyPr/>
        <a:lstStyle/>
        <a:p>
          <a:endParaRPr lang="en-US" sz="3600"/>
        </a:p>
      </dgm:t>
    </dgm:pt>
    <dgm:pt modelId="{00E17448-3880-3D48-9B15-C372BA15348A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000" dirty="0" smtClean="0"/>
            <a:t>V</a:t>
          </a:r>
          <a:endParaRPr lang="en-US" sz="1000" dirty="0"/>
        </a:p>
      </dgm:t>
    </dgm:pt>
    <dgm:pt modelId="{6E009C3F-466C-5E41-9F59-E75EE2FDEF12}" type="parTrans" cxnId="{A6D2579F-10C2-5F4D-88AB-AA4AD0B3BB8A}">
      <dgm:prSet custT="1"/>
      <dgm:spPr/>
      <dgm:t>
        <a:bodyPr/>
        <a:lstStyle/>
        <a:p>
          <a:endParaRPr lang="en-US" sz="1000"/>
        </a:p>
      </dgm:t>
    </dgm:pt>
    <dgm:pt modelId="{C5661C97-45F6-B84C-9185-D4A173BB8EBB}" type="sibTrans" cxnId="{A6D2579F-10C2-5F4D-88AB-AA4AD0B3BB8A}">
      <dgm:prSet/>
      <dgm:spPr/>
      <dgm:t>
        <a:bodyPr/>
        <a:lstStyle/>
        <a:p>
          <a:endParaRPr lang="en-US" sz="3600"/>
        </a:p>
      </dgm:t>
    </dgm:pt>
    <dgm:pt modelId="{6A5D5110-7643-DA40-81E8-28E1A33C0C81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000" dirty="0" smtClean="0"/>
            <a:t>S</a:t>
          </a:r>
          <a:endParaRPr lang="en-US" sz="1000" dirty="0"/>
        </a:p>
      </dgm:t>
    </dgm:pt>
    <dgm:pt modelId="{6D0734E5-8E2F-7446-BF1B-F8DB68EFDC1A}" type="parTrans" cxnId="{FF6CCFB6-D101-E440-8144-44040C0F73D9}">
      <dgm:prSet custT="1"/>
      <dgm:spPr/>
      <dgm:t>
        <a:bodyPr/>
        <a:lstStyle/>
        <a:p>
          <a:endParaRPr lang="en-US" sz="1000"/>
        </a:p>
      </dgm:t>
    </dgm:pt>
    <dgm:pt modelId="{E6789E8F-A5A6-7840-8422-AC444AE99F06}" type="sibTrans" cxnId="{FF6CCFB6-D101-E440-8144-44040C0F73D9}">
      <dgm:prSet/>
      <dgm:spPr/>
      <dgm:t>
        <a:bodyPr/>
        <a:lstStyle/>
        <a:p>
          <a:endParaRPr lang="en-US" sz="3600"/>
        </a:p>
      </dgm:t>
    </dgm:pt>
    <dgm:pt modelId="{0CFA571E-3E7B-AE4C-A350-404C3B1CD797}" type="pres">
      <dgm:prSet presAssocID="{4755AA4C-662F-BD49-8C35-4B0EDD0C5948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FA2E41E-A94F-114D-819C-49465E42D5B6}" type="pres">
      <dgm:prSet presAssocID="{D38404C7-84A1-8B4E-AB60-72773CCDECB9}" presName="centerShape" presStyleLbl="node0" presStyleIdx="0" presStyleCnt="1"/>
      <dgm:spPr/>
      <dgm:t>
        <a:bodyPr/>
        <a:lstStyle/>
        <a:p>
          <a:endParaRPr lang="en-US"/>
        </a:p>
      </dgm:t>
    </dgm:pt>
    <dgm:pt modelId="{333C7B3C-0F2E-0349-BBE8-4FC22FFBF37F}" type="pres">
      <dgm:prSet presAssocID="{B907010D-5D6A-E64A-83F4-D64DA90FF28E}" presName="Name9" presStyleLbl="parChTrans1D2" presStyleIdx="0" presStyleCnt="5"/>
      <dgm:spPr/>
      <dgm:t>
        <a:bodyPr/>
        <a:lstStyle/>
        <a:p>
          <a:endParaRPr lang="en-US"/>
        </a:p>
      </dgm:t>
    </dgm:pt>
    <dgm:pt modelId="{B7F811AC-77D5-5E42-A71D-EB4AB08D53CB}" type="pres">
      <dgm:prSet presAssocID="{B907010D-5D6A-E64A-83F4-D64DA90FF28E}" presName="connTx" presStyleLbl="parChTrans1D2" presStyleIdx="0" presStyleCnt="5"/>
      <dgm:spPr/>
      <dgm:t>
        <a:bodyPr/>
        <a:lstStyle/>
        <a:p>
          <a:endParaRPr lang="en-US"/>
        </a:p>
      </dgm:t>
    </dgm:pt>
    <dgm:pt modelId="{6D8A6050-F5C2-354F-B3D2-52E6091FECF3}" type="pres">
      <dgm:prSet presAssocID="{2BDD11A1-89EB-6D4F-A1E9-9B7F616B3788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73A7B2-75F5-C74A-A92D-E689C4CBBEBC}" type="pres">
      <dgm:prSet presAssocID="{5A54297D-8078-EE40-9A88-19A46D3D8598}" presName="Name9" presStyleLbl="parChTrans1D2" presStyleIdx="1" presStyleCnt="5"/>
      <dgm:spPr/>
      <dgm:t>
        <a:bodyPr/>
        <a:lstStyle/>
        <a:p>
          <a:endParaRPr lang="en-US"/>
        </a:p>
      </dgm:t>
    </dgm:pt>
    <dgm:pt modelId="{0A4CE849-DE3D-6B41-B7BF-8D69A71415E7}" type="pres">
      <dgm:prSet presAssocID="{5A54297D-8078-EE40-9A88-19A46D3D8598}" presName="connTx" presStyleLbl="parChTrans1D2" presStyleIdx="1" presStyleCnt="5"/>
      <dgm:spPr/>
      <dgm:t>
        <a:bodyPr/>
        <a:lstStyle/>
        <a:p>
          <a:endParaRPr lang="en-US"/>
        </a:p>
      </dgm:t>
    </dgm:pt>
    <dgm:pt modelId="{7A3F91E7-960B-1F44-BA4F-6E46CB8561A5}" type="pres">
      <dgm:prSet presAssocID="{B0DA38C5-CCC7-8044-A29E-8EDD773CB454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6D8B82-C824-CD46-A211-8D1B0360D713}" type="pres">
      <dgm:prSet presAssocID="{6E009C3F-466C-5E41-9F59-E75EE2FDEF12}" presName="Name9" presStyleLbl="parChTrans1D2" presStyleIdx="2" presStyleCnt="5"/>
      <dgm:spPr/>
      <dgm:t>
        <a:bodyPr/>
        <a:lstStyle/>
        <a:p>
          <a:endParaRPr lang="en-US"/>
        </a:p>
      </dgm:t>
    </dgm:pt>
    <dgm:pt modelId="{586C0CCB-84B5-F54A-B82D-0177C64ABD0C}" type="pres">
      <dgm:prSet presAssocID="{6E009C3F-466C-5E41-9F59-E75EE2FDEF12}" presName="connTx" presStyleLbl="parChTrans1D2" presStyleIdx="2" presStyleCnt="5"/>
      <dgm:spPr/>
      <dgm:t>
        <a:bodyPr/>
        <a:lstStyle/>
        <a:p>
          <a:endParaRPr lang="en-US"/>
        </a:p>
      </dgm:t>
    </dgm:pt>
    <dgm:pt modelId="{89510FC7-8D0A-6743-B68D-431044089796}" type="pres">
      <dgm:prSet presAssocID="{00E17448-3880-3D48-9B15-C372BA15348A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643700-110C-9A4C-B6B7-950B64573578}" type="pres">
      <dgm:prSet presAssocID="{6D0734E5-8E2F-7446-BF1B-F8DB68EFDC1A}" presName="Name9" presStyleLbl="parChTrans1D2" presStyleIdx="3" presStyleCnt="5"/>
      <dgm:spPr/>
      <dgm:t>
        <a:bodyPr/>
        <a:lstStyle/>
        <a:p>
          <a:endParaRPr lang="en-US"/>
        </a:p>
      </dgm:t>
    </dgm:pt>
    <dgm:pt modelId="{BCBC3178-6590-AE48-9232-93F09B4C8EE9}" type="pres">
      <dgm:prSet presAssocID="{6D0734E5-8E2F-7446-BF1B-F8DB68EFDC1A}" presName="connTx" presStyleLbl="parChTrans1D2" presStyleIdx="3" presStyleCnt="5"/>
      <dgm:spPr/>
      <dgm:t>
        <a:bodyPr/>
        <a:lstStyle/>
        <a:p>
          <a:endParaRPr lang="en-US"/>
        </a:p>
      </dgm:t>
    </dgm:pt>
    <dgm:pt modelId="{81DADF80-BD04-D549-8EE9-2D43FBB08251}" type="pres">
      <dgm:prSet presAssocID="{6A5D5110-7643-DA40-81E8-28E1A33C0C81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DCA0BC-7ED8-6E44-B19E-F1B5B16E4703}" type="pres">
      <dgm:prSet presAssocID="{06179A3E-D021-A74D-A80B-10985AD59869}" presName="Name9" presStyleLbl="parChTrans1D2" presStyleIdx="4" presStyleCnt="5"/>
      <dgm:spPr/>
      <dgm:t>
        <a:bodyPr/>
        <a:lstStyle/>
        <a:p>
          <a:endParaRPr lang="en-US"/>
        </a:p>
      </dgm:t>
    </dgm:pt>
    <dgm:pt modelId="{57AA3AAE-AFDC-8E4D-8FDB-7A820EF5BEE9}" type="pres">
      <dgm:prSet presAssocID="{06179A3E-D021-A74D-A80B-10985AD59869}" presName="connTx" presStyleLbl="parChTrans1D2" presStyleIdx="4" presStyleCnt="5"/>
      <dgm:spPr/>
      <dgm:t>
        <a:bodyPr/>
        <a:lstStyle/>
        <a:p>
          <a:endParaRPr lang="en-US"/>
        </a:p>
      </dgm:t>
    </dgm:pt>
    <dgm:pt modelId="{B28F79B6-CDD2-EA42-8C3C-509AE1059AF7}" type="pres">
      <dgm:prSet presAssocID="{DBA3ADE8-EF24-5C46-A850-C69377EC523D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3524BBD-BB1F-7B4D-A0F9-866AA7C5F3EE}" type="presOf" srcId="{DBA3ADE8-EF24-5C46-A850-C69377EC523D}" destId="{B28F79B6-CDD2-EA42-8C3C-509AE1059AF7}" srcOrd="0" destOrd="0" presId="urn:microsoft.com/office/officeart/2005/8/layout/radial1"/>
    <dgm:cxn modelId="{8CB7F08C-3441-B34F-B002-76907F2EC8E9}" srcId="{D38404C7-84A1-8B4E-AB60-72773CCDECB9}" destId="{DBA3ADE8-EF24-5C46-A850-C69377EC523D}" srcOrd="4" destOrd="0" parTransId="{06179A3E-D021-A74D-A80B-10985AD59869}" sibTransId="{826ABAD1-66B3-E44D-9848-4D569F2F2E31}"/>
    <dgm:cxn modelId="{80A1855B-948E-034E-AC09-A29AD22C1CE8}" type="presOf" srcId="{4755AA4C-662F-BD49-8C35-4B0EDD0C5948}" destId="{0CFA571E-3E7B-AE4C-A350-404C3B1CD797}" srcOrd="0" destOrd="0" presId="urn:microsoft.com/office/officeart/2005/8/layout/radial1"/>
    <dgm:cxn modelId="{BFB4E59A-35DC-6347-A2EF-8263E53B2FAC}" type="presOf" srcId="{B0DA38C5-CCC7-8044-A29E-8EDD773CB454}" destId="{7A3F91E7-960B-1F44-BA4F-6E46CB8561A5}" srcOrd="0" destOrd="0" presId="urn:microsoft.com/office/officeart/2005/8/layout/radial1"/>
    <dgm:cxn modelId="{FF6CCFB6-D101-E440-8144-44040C0F73D9}" srcId="{D38404C7-84A1-8B4E-AB60-72773CCDECB9}" destId="{6A5D5110-7643-DA40-81E8-28E1A33C0C81}" srcOrd="3" destOrd="0" parTransId="{6D0734E5-8E2F-7446-BF1B-F8DB68EFDC1A}" sibTransId="{E6789E8F-A5A6-7840-8422-AC444AE99F06}"/>
    <dgm:cxn modelId="{A6D2579F-10C2-5F4D-88AB-AA4AD0B3BB8A}" srcId="{D38404C7-84A1-8B4E-AB60-72773CCDECB9}" destId="{00E17448-3880-3D48-9B15-C372BA15348A}" srcOrd="2" destOrd="0" parTransId="{6E009C3F-466C-5E41-9F59-E75EE2FDEF12}" sibTransId="{C5661C97-45F6-B84C-9185-D4A173BB8EBB}"/>
    <dgm:cxn modelId="{149B1BDA-BE64-7942-B0B2-824059581265}" type="presOf" srcId="{5A54297D-8078-EE40-9A88-19A46D3D8598}" destId="{0A4CE849-DE3D-6B41-B7BF-8D69A71415E7}" srcOrd="1" destOrd="0" presId="urn:microsoft.com/office/officeart/2005/8/layout/radial1"/>
    <dgm:cxn modelId="{D0D4459F-9BBF-4E4C-9F40-C12AD9FC44C2}" type="presOf" srcId="{06179A3E-D021-A74D-A80B-10985AD59869}" destId="{57AA3AAE-AFDC-8E4D-8FDB-7A820EF5BEE9}" srcOrd="1" destOrd="0" presId="urn:microsoft.com/office/officeart/2005/8/layout/radial1"/>
    <dgm:cxn modelId="{81F6D1E7-A192-8C4C-AE5B-5F3AE2DD7D7B}" type="presOf" srcId="{B907010D-5D6A-E64A-83F4-D64DA90FF28E}" destId="{B7F811AC-77D5-5E42-A71D-EB4AB08D53CB}" srcOrd="1" destOrd="0" presId="urn:microsoft.com/office/officeart/2005/8/layout/radial1"/>
    <dgm:cxn modelId="{CCDAE905-3BAE-6A4C-A2D8-814E55BF48B3}" type="presOf" srcId="{6E009C3F-466C-5E41-9F59-E75EE2FDEF12}" destId="{586C0CCB-84B5-F54A-B82D-0177C64ABD0C}" srcOrd="1" destOrd="0" presId="urn:microsoft.com/office/officeart/2005/8/layout/radial1"/>
    <dgm:cxn modelId="{63DE4BA7-584C-ED46-A0E7-3CFA01F39713}" type="presOf" srcId="{B907010D-5D6A-E64A-83F4-D64DA90FF28E}" destId="{333C7B3C-0F2E-0349-BBE8-4FC22FFBF37F}" srcOrd="0" destOrd="0" presId="urn:microsoft.com/office/officeart/2005/8/layout/radial1"/>
    <dgm:cxn modelId="{79B7EE8A-6168-1045-B7B7-D684948FA2C1}" type="presOf" srcId="{6D0734E5-8E2F-7446-BF1B-F8DB68EFDC1A}" destId="{BCBC3178-6590-AE48-9232-93F09B4C8EE9}" srcOrd="1" destOrd="0" presId="urn:microsoft.com/office/officeart/2005/8/layout/radial1"/>
    <dgm:cxn modelId="{4C203C46-429E-7242-BC45-0DA2436544CD}" srcId="{D38404C7-84A1-8B4E-AB60-72773CCDECB9}" destId="{2BDD11A1-89EB-6D4F-A1E9-9B7F616B3788}" srcOrd="0" destOrd="0" parTransId="{B907010D-5D6A-E64A-83F4-D64DA90FF28E}" sibTransId="{CFA74A3F-F204-1044-8454-19184DB74EA0}"/>
    <dgm:cxn modelId="{8B42FDDE-2650-F84F-9B87-602FCDA2BC6F}" type="presOf" srcId="{6A5D5110-7643-DA40-81E8-28E1A33C0C81}" destId="{81DADF80-BD04-D549-8EE9-2D43FBB08251}" srcOrd="0" destOrd="0" presId="urn:microsoft.com/office/officeart/2005/8/layout/radial1"/>
    <dgm:cxn modelId="{79F107B1-F3E9-6A4F-BCF0-FD6AF22CC314}" type="presOf" srcId="{2BDD11A1-89EB-6D4F-A1E9-9B7F616B3788}" destId="{6D8A6050-F5C2-354F-B3D2-52E6091FECF3}" srcOrd="0" destOrd="0" presId="urn:microsoft.com/office/officeart/2005/8/layout/radial1"/>
    <dgm:cxn modelId="{D5EC548D-1D83-F24F-A5EC-46E871B5970A}" type="presOf" srcId="{6D0734E5-8E2F-7446-BF1B-F8DB68EFDC1A}" destId="{D4643700-110C-9A4C-B6B7-950B64573578}" srcOrd="0" destOrd="0" presId="urn:microsoft.com/office/officeart/2005/8/layout/radial1"/>
    <dgm:cxn modelId="{2A177FE3-B547-9442-A271-F4E0AA27204C}" type="presOf" srcId="{00E17448-3880-3D48-9B15-C372BA15348A}" destId="{89510FC7-8D0A-6743-B68D-431044089796}" srcOrd="0" destOrd="0" presId="urn:microsoft.com/office/officeart/2005/8/layout/radial1"/>
    <dgm:cxn modelId="{30086196-A7C1-6941-ADC1-405C68EB42A6}" type="presOf" srcId="{6E009C3F-466C-5E41-9F59-E75EE2FDEF12}" destId="{E56D8B82-C824-CD46-A211-8D1B0360D713}" srcOrd="0" destOrd="0" presId="urn:microsoft.com/office/officeart/2005/8/layout/radial1"/>
    <dgm:cxn modelId="{7D943A00-8D27-AE44-8353-5D1276541417}" type="presOf" srcId="{D38404C7-84A1-8B4E-AB60-72773CCDECB9}" destId="{1FA2E41E-A94F-114D-819C-49465E42D5B6}" srcOrd="0" destOrd="0" presId="urn:microsoft.com/office/officeart/2005/8/layout/radial1"/>
    <dgm:cxn modelId="{9AA2A7E3-C05C-334B-9AEE-7D9958564459}" type="presOf" srcId="{06179A3E-D021-A74D-A80B-10985AD59869}" destId="{45DCA0BC-7ED8-6E44-B19E-F1B5B16E4703}" srcOrd="0" destOrd="0" presId="urn:microsoft.com/office/officeart/2005/8/layout/radial1"/>
    <dgm:cxn modelId="{8C0E12C3-7C31-8C49-A068-CA63DDA5631B}" srcId="{D38404C7-84A1-8B4E-AB60-72773CCDECB9}" destId="{B0DA38C5-CCC7-8044-A29E-8EDD773CB454}" srcOrd="1" destOrd="0" parTransId="{5A54297D-8078-EE40-9A88-19A46D3D8598}" sibTransId="{CDA81726-3204-9F4F-AE42-355D40B38377}"/>
    <dgm:cxn modelId="{01644686-1474-7E4C-A837-992EDB4D0ADD}" srcId="{4755AA4C-662F-BD49-8C35-4B0EDD0C5948}" destId="{D38404C7-84A1-8B4E-AB60-72773CCDECB9}" srcOrd="0" destOrd="0" parTransId="{CD846DA8-4890-8044-B324-B35332716F3B}" sibTransId="{18758D5D-1E27-6241-BCFE-C2AF70BE07F8}"/>
    <dgm:cxn modelId="{69D69619-B431-F544-A573-57FC2A18EF0F}" type="presOf" srcId="{5A54297D-8078-EE40-9A88-19A46D3D8598}" destId="{7173A7B2-75F5-C74A-A92D-E689C4CBBEBC}" srcOrd="0" destOrd="0" presId="urn:microsoft.com/office/officeart/2005/8/layout/radial1"/>
    <dgm:cxn modelId="{7286EB03-BA45-5C4A-B90B-D9D22883058C}" type="presParOf" srcId="{0CFA571E-3E7B-AE4C-A350-404C3B1CD797}" destId="{1FA2E41E-A94F-114D-819C-49465E42D5B6}" srcOrd="0" destOrd="0" presId="urn:microsoft.com/office/officeart/2005/8/layout/radial1"/>
    <dgm:cxn modelId="{CCAB0556-16EE-0C4D-8B72-B8E9996E6723}" type="presParOf" srcId="{0CFA571E-3E7B-AE4C-A350-404C3B1CD797}" destId="{333C7B3C-0F2E-0349-BBE8-4FC22FFBF37F}" srcOrd="1" destOrd="0" presId="urn:microsoft.com/office/officeart/2005/8/layout/radial1"/>
    <dgm:cxn modelId="{B60587DF-D69D-1B4A-B043-9F2B41C60F0B}" type="presParOf" srcId="{333C7B3C-0F2E-0349-BBE8-4FC22FFBF37F}" destId="{B7F811AC-77D5-5E42-A71D-EB4AB08D53CB}" srcOrd="0" destOrd="0" presId="urn:microsoft.com/office/officeart/2005/8/layout/radial1"/>
    <dgm:cxn modelId="{8122F2FF-FE55-AF43-B67C-B887FA88BCF5}" type="presParOf" srcId="{0CFA571E-3E7B-AE4C-A350-404C3B1CD797}" destId="{6D8A6050-F5C2-354F-B3D2-52E6091FECF3}" srcOrd="2" destOrd="0" presId="urn:microsoft.com/office/officeart/2005/8/layout/radial1"/>
    <dgm:cxn modelId="{C5D67E6D-367F-6141-8038-59363AE90D9F}" type="presParOf" srcId="{0CFA571E-3E7B-AE4C-A350-404C3B1CD797}" destId="{7173A7B2-75F5-C74A-A92D-E689C4CBBEBC}" srcOrd="3" destOrd="0" presId="urn:microsoft.com/office/officeart/2005/8/layout/radial1"/>
    <dgm:cxn modelId="{A489AB3B-2AD9-AA43-ABF8-765C6391BFD6}" type="presParOf" srcId="{7173A7B2-75F5-C74A-A92D-E689C4CBBEBC}" destId="{0A4CE849-DE3D-6B41-B7BF-8D69A71415E7}" srcOrd="0" destOrd="0" presId="urn:microsoft.com/office/officeart/2005/8/layout/radial1"/>
    <dgm:cxn modelId="{EC2425C0-328E-5A44-9D3D-BB30FF96AA4C}" type="presParOf" srcId="{0CFA571E-3E7B-AE4C-A350-404C3B1CD797}" destId="{7A3F91E7-960B-1F44-BA4F-6E46CB8561A5}" srcOrd="4" destOrd="0" presId="urn:microsoft.com/office/officeart/2005/8/layout/radial1"/>
    <dgm:cxn modelId="{FDFB21A1-2D24-D346-9A7D-4C7EED18013A}" type="presParOf" srcId="{0CFA571E-3E7B-AE4C-A350-404C3B1CD797}" destId="{E56D8B82-C824-CD46-A211-8D1B0360D713}" srcOrd="5" destOrd="0" presId="urn:microsoft.com/office/officeart/2005/8/layout/radial1"/>
    <dgm:cxn modelId="{3840C48C-8550-E149-94AC-390FC550CEDF}" type="presParOf" srcId="{E56D8B82-C824-CD46-A211-8D1B0360D713}" destId="{586C0CCB-84B5-F54A-B82D-0177C64ABD0C}" srcOrd="0" destOrd="0" presId="urn:microsoft.com/office/officeart/2005/8/layout/radial1"/>
    <dgm:cxn modelId="{CD18525D-4747-4840-9E27-3C75D9FEA10D}" type="presParOf" srcId="{0CFA571E-3E7B-AE4C-A350-404C3B1CD797}" destId="{89510FC7-8D0A-6743-B68D-431044089796}" srcOrd="6" destOrd="0" presId="urn:microsoft.com/office/officeart/2005/8/layout/radial1"/>
    <dgm:cxn modelId="{AFB490D6-B5D6-E44D-93D4-F1A9F4282A0D}" type="presParOf" srcId="{0CFA571E-3E7B-AE4C-A350-404C3B1CD797}" destId="{D4643700-110C-9A4C-B6B7-950B64573578}" srcOrd="7" destOrd="0" presId="urn:microsoft.com/office/officeart/2005/8/layout/radial1"/>
    <dgm:cxn modelId="{ED124BCE-EEEA-0247-A308-74C62D9A5B12}" type="presParOf" srcId="{D4643700-110C-9A4C-B6B7-950B64573578}" destId="{BCBC3178-6590-AE48-9232-93F09B4C8EE9}" srcOrd="0" destOrd="0" presId="urn:microsoft.com/office/officeart/2005/8/layout/radial1"/>
    <dgm:cxn modelId="{28763C5A-ADC3-5748-8731-E379EBB559F0}" type="presParOf" srcId="{0CFA571E-3E7B-AE4C-A350-404C3B1CD797}" destId="{81DADF80-BD04-D549-8EE9-2D43FBB08251}" srcOrd="8" destOrd="0" presId="urn:microsoft.com/office/officeart/2005/8/layout/radial1"/>
    <dgm:cxn modelId="{AF0784DA-8E1B-534F-A4AB-19F5728A05B4}" type="presParOf" srcId="{0CFA571E-3E7B-AE4C-A350-404C3B1CD797}" destId="{45DCA0BC-7ED8-6E44-B19E-F1B5B16E4703}" srcOrd="9" destOrd="0" presId="urn:microsoft.com/office/officeart/2005/8/layout/radial1"/>
    <dgm:cxn modelId="{C145767A-0133-BE47-8DEC-3BA83BBB9056}" type="presParOf" srcId="{45DCA0BC-7ED8-6E44-B19E-F1B5B16E4703}" destId="{57AA3AAE-AFDC-8E4D-8FDB-7A820EF5BEE9}" srcOrd="0" destOrd="0" presId="urn:microsoft.com/office/officeart/2005/8/layout/radial1"/>
    <dgm:cxn modelId="{A3695348-79ED-6E45-A2C7-24E103B8F42E}" type="presParOf" srcId="{0CFA571E-3E7B-AE4C-A350-404C3B1CD797}" destId="{B28F79B6-CDD2-EA42-8C3C-509AE1059AF7}" srcOrd="1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BBB8E4A-75C1-B846-8199-990E91901465}" type="doc">
      <dgm:prSet loTypeId="urn:microsoft.com/office/officeart/2005/8/layout/radial6" loCatId="cycle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EB9CE82-B60E-EB48-BAE2-9D1CDA2687FD}">
      <dgm:prSet phldrT="[Text]" custT="1"/>
      <dgm:spPr/>
      <dgm:t>
        <a:bodyPr/>
        <a:lstStyle/>
        <a:p>
          <a:r>
            <a:rPr lang="en-US" sz="2000" dirty="0" smtClean="0"/>
            <a:t>DC</a:t>
          </a:r>
          <a:endParaRPr lang="en-US" sz="2000" dirty="0"/>
        </a:p>
      </dgm:t>
    </dgm:pt>
    <dgm:pt modelId="{ADF147C8-0ED6-1E47-B92E-543B113A10DE}" type="parTrans" cxnId="{D18BC9F2-3970-6F45-9078-6B45BC136BDA}">
      <dgm:prSet/>
      <dgm:spPr/>
      <dgm:t>
        <a:bodyPr/>
        <a:lstStyle/>
        <a:p>
          <a:endParaRPr lang="en-US" sz="2400"/>
        </a:p>
      </dgm:t>
    </dgm:pt>
    <dgm:pt modelId="{C57DEBC5-D44D-D44B-9DA3-9C818CCF69CA}" type="sibTrans" cxnId="{D18BC9F2-3970-6F45-9078-6B45BC136BDA}">
      <dgm:prSet/>
      <dgm:spPr/>
      <dgm:t>
        <a:bodyPr/>
        <a:lstStyle/>
        <a:p>
          <a:endParaRPr lang="en-US" sz="2400"/>
        </a:p>
      </dgm:t>
    </dgm:pt>
    <dgm:pt modelId="{667227DE-D861-6644-BFE8-297645B51628}">
      <dgm:prSet phldrT="[Text]" custT="1"/>
      <dgm:spPr/>
      <dgm:t>
        <a:bodyPr/>
        <a:lstStyle/>
        <a:p>
          <a:r>
            <a:rPr lang="en-US" sz="1000" dirty="0" smtClean="0"/>
            <a:t>Plan</a:t>
          </a:r>
          <a:endParaRPr lang="en-US" sz="1000" dirty="0"/>
        </a:p>
      </dgm:t>
    </dgm:pt>
    <dgm:pt modelId="{52EABB25-1E1B-B740-9C3C-9E670447D1B4}" type="parTrans" cxnId="{5C91283D-56A7-9F44-9380-6AD5F533EBA3}">
      <dgm:prSet/>
      <dgm:spPr/>
      <dgm:t>
        <a:bodyPr/>
        <a:lstStyle/>
        <a:p>
          <a:endParaRPr lang="en-US" sz="2400"/>
        </a:p>
      </dgm:t>
    </dgm:pt>
    <dgm:pt modelId="{026D3808-DE77-FE41-B4C1-20051BD89971}" type="sibTrans" cxnId="{5C91283D-56A7-9F44-9380-6AD5F533EBA3}">
      <dgm:prSet/>
      <dgm:spPr/>
      <dgm:t>
        <a:bodyPr/>
        <a:lstStyle/>
        <a:p>
          <a:endParaRPr lang="en-US" sz="2400"/>
        </a:p>
      </dgm:t>
    </dgm:pt>
    <dgm:pt modelId="{E00E6204-F6A5-2C4F-81E4-53D795AACAC6}">
      <dgm:prSet phldrT="[Text]" custT="1"/>
      <dgm:spPr/>
      <dgm:t>
        <a:bodyPr/>
        <a:lstStyle/>
        <a:p>
          <a:r>
            <a:rPr lang="en-US" sz="1000" dirty="0" smtClean="0"/>
            <a:t>Do</a:t>
          </a:r>
          <a:endParaRPr lang="en-US" sz="1000" dirty="0"/>
        </a:p>
      </dgm:t>
    </dgm:pt>
    <dgm:pt modelId="{37DE0B0E-0A4B-564E-8BA4-BF3817C84BB3}" type="parTrans" cxnId="{526824DB-3E8B-7844-B56F-F4E3AB4D83BD}">
      <dgm:prSet/>
      <dgm:spPr/>
      <dgm:t>
        <a:bodyPr/>
        <a:lstStyle/>
        <a:p>
          <a:endParaRPr lang="en-US" sz="2400"/>
        </a:p>
      </dgm:t>
    </dgm:pt>
    <dgm:pt modelId="{0B9B5E74-822B-EB4E-BEF2-556C879E5810}" type="sibTrans" cxnId="{526824DB-3E8B-7844-B56F-F4E3AB4D83BD}">
      <dgm:prSet/>
      <dgm:spPr/>
      <dgm:t>
        <a:bodyPr/>
        <a:lstStyle/>
        <a:p>
          <a:endParaRPr lang="en-US" sz="2400"/>
        </a:p>
      </dgm:t>
    </dgm:pt>
    <dgm:pt modelId="{C04C7F17-281F-044E-8556-20B714205DD2}">
      <dgm:prSet phldrT="[Text]" custT="1"/>
      <dgm:spPr/>
      <dgm:t>
        <a:bodyPr/>
        <a:lstStyle/>
        <a:p>
          <a:r>
            <a:rPr lang="en-US" sz="1000" dirty="0" smtClean="0"/>
            <a:t>Check</a:t>
          </a:r>
          <a:endParaRPr lang="en-US" sz="1000" dirty="0"/>
        </a:p>
      </dgm:t>
    </dgm:pt>
    <dgm:pt modelId="{CA7C969E-378E-914D-9779-8199EA61FDB9}" type="parTrans" cxnId="{B91DF464-653E-EA4C-B4C4-E51CDA5E8FDA}">
      <dgm:prSet/>
      <dgm:spPr/>
      <dgm:t>
        <a:bodyPr/>
        <a:lstStyle/>
        <a:p>
          <a:endParaRPr lang="en-US" sz="2400"/>
        </a:p>
      </dgm:t>
    </dgm:pt>
    <dgm:pt modelId="{AD9F305E-EDBC-554A-AB23-4905B99E1120}" type="sibTrans" cxnId="{B91DF464-653E-EA4C-B4C4-E51CDA5E8FDA}">
      <dgm:prSet/>
      <dgm:spPr/>
      <dgm:t>
        <a:bodyPr/>
        <a:lstStyle/>
        <a:p>
          <a:endParaRPr lang="en-US" sz="2400"/>
        </a:p>
      </dgm:t>
    </dgm:pt>
    <dgm:pt modelId="{E7DE3E50-E8AE-2141-9D4D-8EA29BBB4697}">
      <dgm:prSet phldrT="[Text]" custT="1"/>
      <dgm:spPr/>
      <dgm:t>
        <a:bodyPr/>
        <a:lstStyle/>
        <a:p>
          <a:r>
            <a:rPr lang="en-US" sz="1000" dirty="0" smtClean="0"/>
            <a:t>Act</a:t>
          </a:r>
          <a:endParaRPr lang="en-US" sz="1000" dirty="0"/>
        </a:p>
      </dgm:t>
    </dgm:pt>
    <dgm:pt modelId="{9B0067EA-42A7-7C4F-9B3B-5DF23217DDD7}" type="parTrans" cxnId="{9CCDCACF-EB2D-A140-8104-9CB20787DE3D}">
      <dgm:prSet/>
      <dgm:spPr/>
      <dgm:t>
        <a:bodyPr/>
        <a:lstStyle/>
        <a:p>
          <a:endParaRPr lang="en-US" sz="2400"/>
        </a:p>
      </dgm:t>
    </dgm:pt>
    <dgm:pt modelId="{5D8698CF-E759-B54E-BD1D-46896FE943A3}" type="sibTrans" cxnId="{9CCDCACF-EB2D-A140-8104-9CB20787DE3D}">
      <dgm:prSet/>
      <dgm:spPr/>
      <dgm:t>
        <a:bodyPr/>
        <a:lstStyle/>
        <a:p>
          <a:endParaRPr lang="en-US" sz="2400"/>
        </a:p>
      </dgm:t>
    </dgm:pt>
    <dgm:pt modelId="{E2DB4B9B-5662-364A-8209-C96295D4FC5F}" type="pres">
      <dgm:prSet presAssocID="{DBBB8E4A-75C1-B846-8199-990E91901465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0C1359E-3687-0147-97D4-060157FCA011}" type="pres">
      <dgm:prSet presAssocID="{9EB9CE82-B60E-EB48-BAE2-9D1CDA2687FD}" presName="centerShape" presStyleLbl="node0" presStyleIdx="0" presStyleCnt="1"/>
      <dgm:spPr/>
      <dgm:t>
        <a:bodyPr/>
        <a:lstStyle/>
        <a:p>
          <a:endParaRPr lang="en-US"/>
        </a:p>
      </dgm:t>
    </dgm:pt>
    <dgm:pt modelId="{C1E67242-0B4A-0C45-AD1D-0379450F1A6E}" type="pres">
      <dgm:prSet presAssocID="{667227DE-D861-6644-BFE8-297645B51628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FC71FA-A6B2-9140-AFE7-0C40E8AB968F}" type="pres">
      <dgm:prSet presAssocID="{667227DE-D861-6644-BFE8-297645B51628}" presName="dummy" presStyleCnt="0"/>
      <dgm:spPr/>
    </dgm:pt>
    <dgm:pt modelId="{2581D60B-DB32-824D-AD9E-01C3C95633CD}" type="pres">
      <dgm:prSet presAssocID="{026D3808-DE77-FE41-B4C1-20051BD89971}" presName="sibTrans" presStyleLbl="sibTrans2D1" presStyleIdx="0" presStyleCnt="4"/>
      <dgm:spPr/>
      <dgm:t>
        <a:bodyPr/>
        <a:lstStyle/>
        <a:p>
          <a:endParaRPr lang="en-US"/>
        </a:p>
      </dgm:t>
    </dgm:pt>
    <dgm:pt modelId="{8960C4D0-2FE1-D946-B4F3-AF0661389EA3}" type="pres">
      <dgm:prSet presAssocID="{E00E6204-F6A5-2C4F-81E4-53D795AACAC6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948AA8-2418-274B-83C3-055FBC7F3E85}" type="pres">
      <dgm:prSet presAssocID="{E00E6204-F6A5-2C4F-81E4-53D795AACAC6}" presName="dummy" presStyleCnt="0"/>
      <dgm:spPr/>
    </dgm:pt>
    <dgm:pt modelId="{6B79F3DC-4AE9-1D47-9B35-5BBACFAB79A6}" type="pres">
      <dgm:prSet presAssocID="{0B9B5E74-822B-EB4E-BEF2-556C879E5810}" presName="sibTrans" presStyleLbl="sibTrans2D1" presStyleIdx="1" presStyleCnt="4"/>
      <dgm:spPr/>
      <dgm:t>
        <a:bodyPr/>
        <a:lstStyle/>
        <a:p>
          <a:endParaRPr lang="en-US"/>
        </a:p>
      </dgm:t>
    </dgm:pt>
    <dgm:pt modelId="{2BE7BF13-0AC2-2F40-AC02-71A001502089}" type="pres">
      <dgm:prSet presAssocID="{C04C7F17-281F-044E-8556-20B714205DD2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577C35D-573C-CE43-A359-E8C2CCEC9FBC}" type="pres">
      <dgm:prSet presAssocID="{C04C7F17-281F-044E-8556-20B714205DD2}" presName="dummy" presStyleCnt="0"/>
      <dgm:spPr/>
    </dgm:pt>
    <dgm:pt modelId="{E5ED0C9E-EA49-764E-9143-EFCFFDBA09E2}" type="pres">
      <dgm:prSet presAssocID="{AD9F305E-EDBC-554A-AB23-4905B99E1120}" presName="sibTrans" presStyleLbl="sibTrans2D1" presStyleIdx="2" presStyleCnt="4"/>
      <dgm:spPr/>
      <dgm:t>
        <a:bodyPr/>
        <a:lstStyle/>
        <a:p>
          <a:endParaRPr lang="en-US"/>
        </a:p>
      </dgm:t>
    </dgm:pt>
    <dgm:pt modelId="{32ACFDCD-BCA9-EC42-A340-FAE11ED92497}" type="pres">
      <dgm:prSet presAssocID="{E7DE3E50-E8AE-2141-9D4D-8EA29BBB4697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9068D3-30BB-E446-B4B5-AE362E61D3F2}" type="pres">
      <dgm:prSet presAssocID="{E7DE3E50-E8AE-2141-9D4D-8EA29BBB4697}" presName="dummy" presStyleCnt="0"/>
      <dgm:spPr/>
    </dgm:pt>
    <dgm:pt modelId="{87B06492-E301-7148-B93C-53D3D726FF01}" type="pres">
      <dgm:prSet presAssocID="{5D8698CF-E759-B54E-BD1D-46896FE943A3}" presName="sibTrans" presStyleLbl="sibTrans2D1" presStyleIdx="3" presStyleCnt="4"/>
      <dgm:spPr/>
      <dgm:t>
        <a:bodyPr/>
        <a:lstStyle/>
        <a:p>
          <a:endParaRPr lang="en-US"/>
        </a:p>
      </dgm:t>
    </dgm:pt>
  </dgm:ptLst>
  <dgm:cxnLst>
    <dgm:cxn modelId="{3B06D554-26CE-B544-89A7-D2348EA08037}" type="presOf" srcId="{667227DE-D861-6644-BFE8-297645B51628}" destId="{C1E67242-0B4A-0C45-AD1D-0379450F1A6E}" srcOrd="0" destOrd="0" presId="urn:microsoft.com/office/officeart/2005/8/layout/radial6"/>
    <dgm:cxn modelId="{526824DB-3E8B-7844-B56F-F4E3AB4D83BD}" srcId="{9EB9CE82-B60E-EB48-BAE2-9D1CDA2687FD}" destId="{E00E6204-F6A5-2C4F-81E4-53D795AACAC6}" srcOrd="1" destOrd="0" parTransId="{37DE0B0E-0A4B-564E-8BA4-BF3817C84BB3}" sibTransId="{0B9B5E74-822B-EB4E-BEF2-556C879E5810}"/>
    <dgm:cxn modelId="{D18BC9F2-3970-6F45-9078-6B45BC136BDA}" srcId="{DBBB8E4A-75C1-B846-8199-990E91901465}" destId="{9EB9CE82-B60E-EB48-BAE2-9D1CDA2687FD}" srcOrd="0" destOrd="0" parTransId="{ADF147C8-0ED6-1E47-B92E-543B113A10DE}" sibTransId="{C57DEBC5-D44D-D44B-9DA3-9C818CCF69CA}"/>
    <dgm:cxn modelId="{7FE5D786-5B8D-F44F-B104-27BEE28A3008}" type="presOf" srcId="{5D8698CF-E759-B54E-BD1D-46896FE943A3}" destId="{87B06492-E301-7148-B93C-53D3D726FF01}" srcOrd="0" destOrd="0" presId="urn:microsoft.com/office/officeart/2005/8/layout/radial6"/>
    <dgm:cxn modelId="{B91DF464-653E-EA4C-B4C4-E51CDA5E8FDA}" srcId="{9EB9CE82-B60E-EB48-BAE2-9D1CDA2687FD}" destId="{C04C7F17-281F-044E-8556-20B714205DD2}" srcOrd="2" destOrd="0" parTransId="{CA7C969E-378E-914D-9779-8199EA61FDB9}" sibTransId="{AD9F305E-EDBC-554A-AB23-4905B99E1120}"/>
    <dgm:cxn modelId="{9CCDCACF-EB2D-A140-8104-9CB20787DE3D}" srcId="{9EB9CE82-B60E-EB48-BAE2-9D1CDA2687FD}" destId="{E7DE3E50-E8AE-2141-9D4D-8EA29BBB4697}" srcOrd="3" destOrd="0" parTransId="{9B0067EA-42A7-7C4F-9B3B-5DF23217DDD7}" sibTransId="{5D8698CF-E759-B54E-BD1D-46896FE943A3}"/>
    <dgm:cxn modelId="{18E77079-4C48-B440-9F15-501E5EADE983}" type="presOf" srcId="{C04C7F17-281F-044E-8556-20B714205DD2}" destId="{2BE7BF13-0AC2-2F40-AC02-71A001502089}" srcOrd="0" destOrd="0" presId="urn:microsoft.com/office/officeart/2005/8/layout/radial6"/>
    <dgm:cxn modelId="{8787310A-05C0-3541-A2C5-7FF47AF26353}" type="presOf" srcId="{026D3808-DE77-FE41-B4C1-20051BD89971}" destId="{2581D60B-DB32-824D-AD9E-01C3C95633CD}" srcOrd="0" destOrd="0" presId="urn:microsoft.com/office/officeart/2005/8/layout/radial6"/>
    <dgm:cxn modelId="{5C91283D-56A7-9F44-9380-6AD5F533EBA3}" srcId="{9EB9CE82-B60E-EB48-BAE2-9D1CDA2687FD}" destId="{667227DE-D861-6644-BFE8-297645B51628}" srcOrd="0" destOrd="0" parTransId="{52EABB25-1E1B-B740-9C3C-9E670447D1B4}" sibTransId="{026D3808-DE77-FE41-B4C1-20051BD89971}"/>
    <dgm:cxn modelId="{F908E469-1A7A-5947-AC24-823CFF2AB392}" type="presOf" srcId="{9EB9CE82-B60E-EB48-BAE2-9D1CDA2687FD}" destId="{70C1359E-3687-0147-97D4-060157FCA011}" srcOrd="0" destOrd="0" presId="urn:microsoft.com/office/officeart/2005/8/layout/radial6"/>
    <dgm:cxn modelId="{D290B4F4-D9C3-4040-BE95-2C161D5622AE}" type="presOf" srcId="{AD9F305E-EDBC-554A-AB23-4905B99E1120}" destId="{E5ED0C9E-EA49-764E-9143-EFCFFDBA09E2}" srcOrd="0" destOrd="0" presId="urn:microsoft.com/office/officeart/2005/8/layout/radial6"/>
    <dgm:cxn modelId="{8AC8DD5F-AAD9-A141-9657-A3A6455EA59F}" type="presOf" srcId="{DBBB8E4A-75C1-B846-8199-990E91901465}" destId="{E2DB4B9B-5662-364A-8209-C96295D4FC5F}" srcOrd="0" destOrd="0" presId="urn:microsoft.com/office/officeart/2005/8/layout/radial6"/>
    <dgm:cxn modelId="{A45BA12C-D4D1-2746-9F76-BA6C1D5BB80C}" type="presOf" srcId="{E00E6204-F6A5-2C4F-81E4-53D795AACAC6}" destId="{8960C4D0-2FE1-D946-B4F3-AF0661389EA3}" srcOrd="0" destOrd="0" presId="urn:microsoft.com/office/officeart/2005/8/layout/radial6"/>
    <dgm:cxn modelId="{63FF19DC-CEF2-8848-A36B-ACA094B3DB51}" type="presOf" srcId="{E7DE3E50-E8AE-2141-9D4D-8EA29BBB4697}" destId="{32ACFDCD-BCA9-EC42-A340-FAE11ED92497}" srcOrd="0" destOrd="0" presId="urn:microsoft.com/office/officeart/2005/8/layout/radial6"/>
    <dgm:cxn modelId="{6C003A7B-7527-6944-9DF0-FB2EB2018A71}" type="presOf" srcId="{0B9B5E74-822B-EB4E-BEF2-556C879E5810}" destId="{6B79F3DC-4AE9-1D47-9B35-5BBACFAB79A6}" srcOrd="0" destOrd="0" presId="urn:microsoft.com/office/officeart/2005/8/layout/radial6"/>
    <dgm:cxn modelId="{25D8B5E4-1D96-4F4E-A843-5D8339951602}" type="presParOf" srcId="{E2DB4B9B-5662-364A-8209-C96295D4FC5F}" destId="{70C1359E-3687-0147-97D4-060157FCA011}" srcOrd="0" destOrd="0" presId="urn:microsoft.com/office/officeart/2005/8/layout/radial6"/>
    <dgm:cxn modelId="{6C36D503-A802-124D-BC89-5F94BE47E5A4}" type="presParOf" srcId="{E2DB4B9B-5662-364A-8209-C96295D4FC5F}" destId="{C1E67242-0B4A-0C45-AD1D-0379450F1A6E}" srcOrd="1" destOrd="0" presId="urn:microsoft.com/office/officeart/2005/8/layout/radial6"/>
    <dgm:cxn modelId="{E12A65DF-8952-F041-9E42-A51F412E7404}" type="presParOf" srcId="{E2DB4B9B-5662-364A-8209-C96295D4FC5F}" destId="{34FC71FA-A6B2-9140-AFE7-0C40E8AB968F}" srcOrd="2" destOrd="0" presId="urn:microsoft.com/office/officeart/2005/8/layout/radial6"/>
    <dgm:cxn modelId="{442FED2D-4E0C-CD46-811F-41084C3855D6}" type="presParOf" srcId="{E2DB4B9B-5662-364A-8209-C96295D4FC5F}" destId="{2581D60B-DB32-824D-AD9E-01C3C95633CD}" srcOrd="3" destOrd="0" presId="urn:microsoft.com/office/officeart/2005/8/layout/radial6"/>
    <dgm:cxn modelId="{BDE556A9-E35D-0448-B953-348C80F47F31}" type="presParOf" srcId="{E2DB4B9B-5662-364A-8209-C96295D4FC5F}" destId="{8960C4D0-2FE1-D946-B4F3-AF0661389EA3}" srcOrd="4" destOrd="0" presId="urn:microsoft.com/office/officeart/2005/8/layout/radial6"/>
    <dgm:cxn modelId="{E8C1CFEA-FACA-814F-A929-581F27EF52B1}" type="presParOf" srcId="{E2DB4B9B-5662-364A-8209-C96295D4FC5F}" destId="{1F948AA8-2418-274B-83C3-055FBC7F3E85}" srcOrd="5" destOrd="0" presId="urn:microsoft.com/office/officeart/2005/8/layout/radial6"/>
    <dgm:cxn modelId="{004F9AA1-653E-BC4A-B412-D079179FB426}" type="presParOf" srcId="{E2DB4B9B-5662-364A-8209-C96295D4FC5F}" destId="{6B79F3DC-4AE9-1D47-9B35-5BBACFAB79A6}" srcOrd="6" destOrd="0" presId="urn:microsoft.com/office/officeart/2005/8/layout/radial6"/>
    <dgm:cxn modelId="{D24BD041-2766-3544-948D-7809C964B11A}" type="presParOf" srcId="{E2DB4B9B-5662-364A-8209-C96295D4FC5F}" destId="{2BE7BF13-0AC2-2F40-AC02-71A001502089}" srcOrd="7" destOrd="0" presId="urn:microsoft.com/office/officeart/2005/8/layout/radial6"/>
    <dgm:cxn modelId="{E12B68E3-6AC5-AC42-B49A-FD0A45A8F086}" type="presParOf" srcId="{E2DB4B9B-5662-364A-8209-C96295D4FC5F}" destId="{B577C35D-573C-CE43-A359-E8C2CCEC9FBC}" srcOrd="8" destOrd="0" presId="urn:microsoft.com/office/officeart/2005/8/layout/radial6"/>
    <dgm:cxn modelId="{A971DBCC-2AB9-8749-A765-656C56CD95A5}" type="presParOf" srcId="{E2DB4B9B-5662-364A-8209-C96295D4FC5F}" destId="{E5ED0C9E-EA49-764E-9143-EFCFFDBA09E2}" srcOrd="9" destOrd="0" presId="urn:microsoft.com/office/officeart/2005/8/layout/radial6"/>
    <dgm:cxn modelId="{0AB91535-1E98-8F4E-8C12-F2FC9BA552D8}" type="presParOf" srcId="{E2DB4B9B-5662-364A-8209-C96295D4FC5F}" destId="{32ACFDCD-BCA9-EC42-A340-FAE11ED92497}" srcOrd="10" destOrd="0" presId="urn:microsoft.com/office/officeart/2005/8/layout/radial6"/>
    <dgm:cxn modelId="{D1AA7F41-E935-804E-BC1D-D6FA95016467}" type="presParOf" srcId="{E2DB4B9B-5662-364A-8209-C96295D4FC5F}" destId="{429068D3-30BB-E446-B4B5-AE362E61D3F2}" srcOrd="11" destOrd="0" presId="urn:microsoft.com/office/officeart/2005/8/layout/radial6"/>
    <dgm:cxn modelId="{2A40984A-68CD-9A40-BE8A-54BE72EDB605}" type="presParOf" srcId="{E2DB4B9B-5662-364A-8209-C96295D4FC5F}" destId="{87B06492-E301-7148-B93C-53D3D726FF01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18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F3445F1-6602-3B45-9AC9-5A4874FAFFDE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65DDDD7-2173-AD4C-B3BD-C98868B6C432}">
      <dgm:prSet/>
      <dgm:spPr/>
      <dgm:t>
        <a:bodyPr/>
        <a:lstStyle/>
        <a:p>
          <a:pPr rtl="0"/>
          <a:r>
            <a:rPr lang="en-US" dirty="0" smtClean="0"/>
            <a:t>Learning and grow indicator are of the big importance</a:t>
          </a:r>
          <a:endParaRPr lang="en-US" dirty="0"/>
        </a:p>
      </dgm:t>
    </dgm:pt>
    <dgm:pt modelId="{A2AB8529-8141-FD47-83F3-E4E86C8A5842}" type="parTrans" cxnId="{E94AF645-8116-9E4C-94C6-DC4B71BF640B}">
      <dgm:prSet/>
      <dgm:spPr/>
      <dgm:t>
        <a:bodyPr/>
        <a:lstStyle/>
        <a:p>
          <a:endParaRPr lang="en-US"/>
        </a:p>
      </dgm:t>
    </dgm:pt>
    <dgm:pt modelId="{F5B57905-9DF9-DD4D-8D96-9EE8363C734E}" type="sibTrans" cxnId="{E94AF645-8116-9E4C-94C6-DC4B71BF640B}">
      <dgm:prSet/>
      <dgm:spPr/>
      <dgm:t>
        <a:bodyPr/>
        <a:lstStyle/>
        <a:p>
          <a:endParaRPr lang="en-US"/>
        </a:p>
      </dgm:t>
    </dgm:pt>
    <dgm:pt modelId="{F969BE8E-EA0E-2940-960E-0A636A2FFA6C}">
      <dgm:prSet/>
      <dgm:spPr/>
      <dgm:t>
        <a:bodyPr/>
        <a:lstStyle/>
        <a:p>
          <a:pPr rtl="0"/>
          <a:r>
            <a:rPr lang="en-US" dirty="0" smtClean="0"/>
            <a:t>focuses on competences that employees must have to successfully fulfill financial, customer, process or others</a:t>
          </a:r>
          <a:endParaRPr lang="en-US" dirty="0"/>
        </a:p>
      </dgm:t>
    </dgm:pt>
    <dgm:pt modelId="{5BE87800-AB24-6848-9C90-BF62EAABE181}" type="parTrans" cxnId="{B3A04D48-4F45-5F4B-9707-FA033BDAB17E}">
      <dgm:prSet/>
      <dgm:spPr/>
      <dgm:t>
        <a:bodyPr/>
        <a:lstStyle/>
        <a:p>
          <a:endParaRPr lang="en-US"/>
        </a:p>
      </dgm:t>
    </dgm:pt>
    <dgm:pt modelId="{0EF70EA5-8CC0-374B-8ED0-3E9AF98A597A}" type="sibTrans" cxnId="{B3A04D48-4F45-5F4B-9707-FA033BDAB17E}">
      <dgm:prSet/>
      <dgm:spPr/>
      <dgm:t>
        <a:bodyPr/>
        <a:lstStyle/>
        <a:p>
          <a:endParaRPr lang="en-US"/>
        </a:p>
      </dgm:t>
    </dgm:pt>
    <dgm:pt modelId="{2760BF36-31E6-2B44-891E-ABD0D78E5CCF}">
      <dgm:prSet/>
      <dgm:spPr/>
      <dgm:t>
        <a:bodyPr/>
        <a:lstStyle/>
        <a:p>
          <a:pPr rtl="0"/>
          <a:r>
            <a:rPr lang="en-US" dirty="0" smtClean="0"/>
            <a:t>these indicators focus the happening in the world of  possibilities whereas the others the world of requirements</a:t>
          </a:r>
          <a:endParaRPr lang="en-US" dirty="0"/>
        </a:p>
      </dgm:t>
    </dgm:pt>
    <dgm:pt modelId="{D8362A39-CC1C-064F-B4D8-61D85AA29D86}" type="parTrans" cxnId="{92CBC239-DCCA-964A-80AE-C21735DC9B25}">
      <dgm:prSet/>
      <dgm:spPr/>
      <dgm:t>
        <a:bodyPr/>
        <a:lstStyle/>
        <a:p>
          <a:endParaRPr lang="en-US"/>
        </a:p>
      </dgm:t>
    </dgm:pt>
    <dgm:pt modelId="{0638E261-C23C-A14E-83BA-086E837D88EA}" type="sibTrans" cxnId="{92CBC239-DCCA-964A-80AE-C21735DC9B25}">
      <dgm:prSet/>
      <dgm:spPr/>
      <dgm:t>
        <a:bodyPr/>
        <a:lstStyle/>
        <a:p>
          <a:endParaRPr lang="en-US"/>
        </a:p>
      </dgm:t>
    </dgm:pt>
    <dgm:pt modelId="{1432A4AF-4F8F-B64B-B84E-7698FE27CCB6}" type="pres">
      <dgm:prSet presAssocID="{6F3445F1-6602-3B45-9AC9-5A4874FAFFD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89BB734-FB39-FD4F-A9BD-BF6761C9D3FA}" type="pres">
      <dgm:prSet presAssocID="{E65DDDD7-2173-AD4C-B3BD-C98868B6C432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F36703-6730-AF41-8B3D-44521882A3DD}" type="pres">
      <dgm:prSet presAssocID="{E65DDDD7-2173-AD4C-B3BD-C98868B6C432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2569FA7-F572-3E43-91FF-C23D315292D2}" type="presOf" srcId="{E65DDDD7-2173-AD4C-B3BD-C98868B6C432}" destId="{989BB734-FB39-FD4F-A9BD-BF6761C9D3FA}" srcOrd="0" destOrd="0" presId="urn:microsoft.com/office/officeart/2005/8/layout/vList2"/>
    <dgm:cxn modelId="{418CB0B3-E46C-0D4C-A2D6-38FA53F1BE98}" type="presOf" srcId="{2760BF36-31E6-2B44-891E-ABD0D78E5CCF}" destId="{5DF36703-6730-AF41-8B3D-44521882A3DD}" srcOrd="0" destOrd="1" presId="urn:microsoft.com/office/officeart/2005/8/layout/vList2"/>
    <dgm:cxn modelId="{B59728F2-01F2-3F48-B01D-A7EFBE2347BD}" type="presOf" srcId="{6F3445F1-6602-3B45-9AC9-5A4874FAFFDE}" destId="{1432A4AF-4F8F-B64B-B84E-7698FE27CCB6}" srcOrd="0" destOrd="0" presId="urn:microsoft.com/office/officeart/2005/8/layout/vList2"/>
    <dgm:cxn modelId="{B3A04D48-4F45-5F4B-9707-FA033BDAB17E}" srcId="{E65DDDD7-2173-AD4C-B3BD-C98868B6C432}" destId="{F969BE8E-EA0E-2940-960E-0A636A2FFA6C}" srcOrd="0" destOrd="0" parTransId="{5BE87800-AB24-6848-9C90-BF62EAABE181}" sibTransId="{0EF70EA5-8CC0-374B-8ED0-3E9AF98A597A}"/>
    <dgm:cxn modelId="{0AAB1470-5FEB-0B41-9BA4-FF5E22B55009}" type="presOf" srcId="{F969BE8E-EA0E-2940-960E-0A636A2FFA6C}" destId="{5DF36703-6730-AF41-8B3D-44521882A3DD}" srcOrd="0" destOrd="0" presId="urn:microsoft.com/office/officeart/2005/8/layout/vList2"/>
    <dgm:cxn modelId="{E94AF645-8116-9E4C-94C6-DC4B71BF640B}" srcId="{6F3445F1-6602-3B45-9AC9-5A4874FAFFDE}" destId="{E65DDDD7-2173-AD4C-B3BD-C98868B6C432}" srcOrd="0" destOrd="0" parTransId="{A2AB8529-8141-FD47-83F3-E4E86C8A5842}" sibTransId="{F5B57905-9DF9-DD4D-8D96-9EE8363C734E}"/>
    <dgm:cxn modelId="{92CBC239-DCCA-964A-80AE-C21735DC9B25}" srcId="{E65DDDD7-2173-AD4C-B3BD-C98868B6C432}" destId="{2760BF36-31E6-2B44-891E-ABD0D78E5CCF}" srcOrd="1" destOrd="0" parTransId="{D8362A39-CC1C-064F-B4D8-61D85AA29D86}" sibTransId="{0638E261-C23C-A14E-83BA-086E837D88EA}"/>
    <dgm:cxn modelId="{25BDF9EC-AA72-D648-8FB8-6C57997FF6C2}" type="presParOf" srcId="{1432A4AF-4F8F-B64B-B84E-7698FE27CCB6}" destId="{989BB734-FB39-FD4F-A9BD-BF6761C9D3FA}" srcOrd="0" destOrd="0" presId="urn:microsoft.com/office/officeart/2005/8/layout/vList2"/>
    <dgm:cxn modelId="{0B388BD1-8F01-9A45-A82C-03D849FC19C7}" type="presParOf" srcId="{1432A4AF-4F8F-B64B-B84E-7698FE27CCB6}" destId="{5DF36703-6730-AF41-8B3D-44521882A3DD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84CCB72B-B5D9-CA47-844C-6A6118F3D7D8}" type="doc">
      <dgm:prSet loTypeId="urn:microsoft.com/office/officeart/2005/8/layout/vList5" loCatId="list" qsTypeId="urn:microsoft.com/office/officeart/2005/8/quickstyle/simple4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B44CDC1E-8421-A747-8725-755B5FFB873A}">
      <dgm:prSet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en-US" dirty="0" smtClean="0"/>
            <a:t>Monitoring system</a:t>
          </a:r>
          <a:endParaRPr lang="en-US" dirty="0"/>
        </a:p>
      </dgm:t>
    </dgm:pt>
    <dgm:pt modelId="{96EE8F10-4EF5-E04D-B72A-98D8CC6A0B63}" type="parTrans" cxnId="{1131D7AC-82A5-2B40-A082-65F74CE4F0C3}">
      <dgm:prSet/>
      <dgm:spPr/>
      <dgm:t>
        <a:bodyPr/>
        <a:lstStyle/>
        <a:p>
          <a:endParaRPr lang="en-US"/>
        </a:p>
      </dgm:t>
    </dgm:pt>
    <dgm:pt modelId="{2763859D-AC01-BD4C-B079-25355AF1F63F}" type="sibTrans" cxnId="{1131D7AC-82A5-2B40-A082-65F74CE4F0C3}">
      <dgm:prSet/>
      <dgm:spPr/>
      <dgm:t>
        <a:bodyPr/>
        <a:lstStyle/>
        <a:p>
          <a:endParaRPr lang="en-US"/>
        </a:p>
      </dgm:t>
    </dgm:pt>
    <dgm:pt modelId="{19219EA6-0AF1-8448-97AD-805CB03A4070}">
      <dgm:prSet/>
      <dgm:spPr/>
      <dgm:t>
        <a:bodyPr/>
        <a:lstStyle/>
        <a:p>
          <a:pPr rtl="0"/>
          <a:r>
            <a:rPr lang="en-US" dirty="0" smtClean="0"/>
            <a:t>Correction system</a:t>
          </a:r>
          <a:endParaRPr lang="en-US" dirty="0"/>
        </a:p>
      </dgm:t>
    </dgm:pt>
    <dgm:pt modelId="{682D3291-4E1C-E647-BEC3-A66257552ED9}" type="parTrans" cxnId="{84E4429B-6B64-A74B-90F5-9C2CF98F6A35}">
      <dgm:prSet/>
      <dgm:spPr/>
      <dgm:t>
        <a:bodyPr/>
        <a:lstStyle/>
        <a:p>
          <a:endParaRPr lang="en-US"/>
        </a:p>
      </dgm:t>
    </dgm:pt>
    <dgm:pt modelId="{3B7003F2-691A-3849-8F4A-D57F4D8AE1AA}" type="sibTrans" cxnId="{84E4429B-6B64-A74B-90F5-9C2CF98F6A35}">
      <dgm:prSet/>
      <dgm:spPr/>
      <dgm:t>
        <a:bodyPr/>
        <a:lstStyle/>
        <a:p>
          <a:endParaRPr lang="en-US"/>
        </a:p>
      </dgm:t>
    </dgm:pt>
    <dgm:pt modelId="{25D944A7-8182-2549-BB05-987E1C2BE503}" type="pres">
      <dgm:prSet presAssocID="{84CCB72B-B5D9-CA47-844C-6A6118F3D7D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005B615-DA53-3A4C-A463-33F23261CA14}" type="pres">
      <dgm:prSet presAssocID="{B44CDC1E-8421-A747-8725-755B5FFB873A}" presName="linNode" presStyleCnt="0"/>
      <dgm:spPr/>
    </dgm:pt>
    <dgm:pt modelId="{D42B611B-1148-A14F-9445-06BD1FEAC861}" type="pres">
      <dgm:prSet presAssocID="{B44CDC1E-8421-A747-8725-755B5FFB873A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CD50B4-0B75-2747-B081-D65E3E751D08}" type="pres">
      <dgm:prSet presAssocID="{2763859D-AC01-BD4C-B079-25355AF1F63F}" presName="sp" presStyleCnt="0"/>
      <dgm:spPr/>
    </dgm:pt>
    <dgm:pt modelId="{1F2F4A8E-F083-594E-A1C2-E2D7573CA3C3}" type="pres">
      <dgm:prSet presAssocID="{19219EA6-0AF1-8448-97AD-805CB03A4070}" presName="linNode" presStyleCnt="0"/>
      <dgm:spPr/>
    </dgm:pt>
    <dgm:pt modelId="{24D71CF1-A3E2-B644-94A1-A0E61A02102E}" type="pres">
      <dgm:prSet presAssocID="{19219EA6-0AF1-8448-97AD-805CB03A4070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131D7AC-82A5-2B40-A082-65F74CE4F0C3}" srcId="{84CCB72B-B5D9-CA47-844C-6A6118F3D7D8}" destId="{B44CDC1E-8421-A747-8725-755B5FFB873A}" srcOrd="0" destOrd="0" parTransId="{96EE8F10-4EF5-E04D-B72A-98D8CC6A0B63}" sibTransId="{2763859D-AC01-BD4C-B079-25355AF1F63F}"/>
    <dgm:cxn modelId="{C0FDC6A7-59DC-A547-8523-60E67ED5E0BE}" type="presOf" srcId="{84CCB72B-B5D9-CA47-844C-6A6118F3D7D8}" destId="{25D944A7-8182-2549-BB05-987E1C2BE503}" srcOrd="0" destOrd="0" presId="urn:microsoft.com/office/officeart/2005/8/layout/vList5"/>
    <dgm:cxn modelId="{C3E47742-99B1-E94B-B783-FA3C40C54AC0}" type="presOf" srcId="{19219EA6-0AF1-8448-97AD-805CB03A4070}" destId="{24D71CF1-A3E2-B644-94A1-A0E61A02102E}" srcOrd="0" destOrd="0" presId="urn:microsoft.com/office/officeart/2005/8/layout/vList5"/>
    <dgm:cxn modelId="{84E4429B-6B64-A74B-90F5-9C2CF98F6A35}" srcId="{84CCB72B-B5D9-CA47-844C-6A6118F3D7D8}" destId="{19219EA6-0AF1-8448-97AD-805CB03A4070}" srcOrd="1" destOrd="0" parTransId="{682D3291-4E1C-E647-BEC3-A66257552ED9}" sibTransId="{3B7003F2-691A-3849-8F4A-D57F4D8AE1AA}"/>
    <dgm:cxn modelId="{BD0B5652-0EDD-1240-8227-C2CEC316C958}" type="presOf" srcId="{B44CDC1E-8421-A747-8725-755B5FFB873A}" destId="{D42B611B-1148-A14F-9445-06BD1FEAC861}" srcOrd="0" destOrd="0" presId="urn:microsoft.com/office/officeart/2005/8/layout/vList5"/>
    <dgm:cxn modelId="{32E34C20-DC04-5C42-B88C-9472A6AB0D69}" type="presParOf" srcId="{25D944A7-8182-2549-BB05-987E1C2BE503}" destId="{0005B615-DA53-3A4C-A463-33F23261CA14}" srcOrd="0" destOrd="0" presId="urn:microsoft.com/office/officeart/2005/8/layout/vList5"/>
    <dgm:cxn modelId="{24E70260-F980-2F49-A14A-71193786E9DB}" type="presParOf" srcId="{0005B615-DA53-3A4C-A463-33F23261CA14}" destId="{D42B611B-1148-A14F-9445-06BD1FEAC861}" srcOrd="0" destOrd="0" presId="urn:microsoft.com/office/officeart/2005/8/layout/vList5"/>
    <dgm:cxn modelId="{02C5F7F3-E62A-D246-A9D4-8D35BE22F64A}" type="presParOf" srcId="{25D944A7-8182-2549-BB05-987E1C2BE503}" destId="{A1CD50B4-0B75-2747-B081-D65E3E751D08}" srcOrd="1" destOrd="0" presId="urn:microsoft.com/office/officeart/2005/8/layout/vList5"/>
    <dgm:cxn modelId="{67C5B32A-0B61-5E4D-9FE6-9B4C66C3EF9E}" type="presParOf" srcId="{25D944A7-8182-2549-BB05-987E1C2BE503}" destId="{1F2F4A8E-F083-594E-A1C2-E2D7573CA3C3}" srcOrd="2" destOrd="0" presId="urn:microsoft.com/office/officeart/2005/8/layout/vList5"/>
    <dgm:cxn modelId="{DFBE6B71-70A7-404C-AD16-7A008A6953CD}" type="presParOf" srcId="{1F2F4A8E-F083-594E-A1C2-E2D7573CA3C3}" destId="{24D71CF1-A3E2-B644-94A1-A0E61A02102E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A2E41E-A94F-114D-819C-49465E42D5B6}">
      <dsp:nvSpPr>
        <dsp:cNvPr id="0" name=""/>
        <dsp:cNvSpPr/>
      </dsp:nvSpPr>
      <dsp:spPr>
        <a:xfrm>
          <a:off x="1627637" y="1774704"/>
          <a:ext cx="1299792" cy="1299792"/>
        </a:xfrm>
        <a:prstGeom prst="ellipse">
          <a:avLst/>
        </a:prstGeom>
        <a:gradFill rotWithShape="0">
          <a:gsLst>
            <a:gs pos="0">
              <a:srgbClr val="2C7D1D"/>
            </a:gs>
            <a:gs pos="50000">
              <a:srgbClr val="80D970"/>
            </a:gs>
            <a:gs pos="100000">
              <a:srgbClr val="A7FF88"/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Strategic frame</a:t>
          </a:r>
          <a:endParaRPr lang="en-US" sz="1600" kern="1200" dirty="0"/>
        </a:p>
      </dsp:txBody>
      <dsp:txXfrm>
        <a:off x="1817987" y="1965054"/>
        <a:ext cx="919092" cy="919092"/>
      </dsp:txXfrm>
    </dsp:sp>
    <dsp:sp modelId="{333C7B3C-0F2E-0349-BBE8-4FC22FFBF37F}">
      <dsp:nvSpPr>
        <dsp:cNvPr id="0" name=""/>
        <dsp:cNvSpPr/>
      </dsp:nvSpPr>
      <dsp:spPr>
        <a:xfrm rot="16200000">
          <a:off x="2081181" y="1552670"/>
          <a:ext cx="392703" cy="51363"/>
        </a:xfrm>
        <a:custGeom>
          <a:avLst/>
          <a:gdLst/>
          <a:ahLst/>
          <a:cxnLst/>
          <a:rect l="0" t="0" r="0" b="0"/>
          <a:pathLst>
            <a:path>
              <a:moveTo>
                <a:pt x="0" y="25681"/>
              </a:moveTo>
              <a:lnTo>
                <a:pt x="392703" y="25681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267715" y="1568534"/>
        <a:ext cx="19635" cy="19635"/>
      </dsp:txXfrm>
    </dsp:sp>
    <dsp:sp modelId="{6D8A6050-F5C2-354F-B3D2-52E6091FECF3}">
      <dsp:nvSpPr>
        <dsp:cNvPr id="0" name=""/>
        <dsp:cNvSpPr/>
      </dsp:nvSpPr>
      <dsp:spPr>
        <a:xfrm>
          <a:off x="1627637" y="82208"/>
          <a:ext cx="1299792" cy="129979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Business hypothesis</a:t>
          </a:r>
          <a:endParaRPr lang="en-US" sz="1300" kern="1200" dirty="0"/>
        </a:p>
      </dsp:txBody>
      <dsp:txXfrm>
        <a:off x="1817987" y="272558"/>
        <a:ext cx="919092" cy="919092"/>
      </dsp:txXfrm>
    </dsp:sp>
    <dsp:sp modelId="{4328F348-8526-AC41-BEE1-E8502E7F2F6D}">
      <dsp:nvSpPr>
        <dsp:cNvPr id="0" name=""/>
        <dsp:cNvSpPr/>
      </dsp:nvSpPr>
      <dsp:spPr>
        <a:xfrm rot="20520000">
          <a:off x="2886011" y="2137413"/>
          <a:ext cx="392703" cy="51363"/>
        </a:xfrm>
        <a:custGeom>
          <a:avLst/>
          <a:gdLst/>
          <a:ahLst/>
          <a:cxnLst/>
          <a:rect l="0" t="0" r="0" b="0"/>
          <a:pathLst>
            <a:path>
              <a:moveTo>
                <a:pt x="0" y="25681"/>
              </a:moveTo>
              <a:lnTo>
                <a:pt x="392703" y="25681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072545" y="2153277"/>
        <a:ext cx="19635" cy="19635"/>
      </dsp:txXfrm>
    </dsp:sp>
    <dsp:sp modelId="{6043AD49-2007-3A42-AB4B-FD19A60736AB}">
      <dsp:nvSpPr>
        <dsp:cNvPr id="0" name=""/>
        <dsp:cNvSpPr/>
      </dsp:nvSpPr>
      <dsp:spPr>
        <a:xfrm>
          <a:off x="3237296" y="1251694"/>
          <a:ext cx="1299792" cy="129979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Vision</a:t>
          </a:r>
          <a:endParaRPr lang="en-US" sz="1300" kern="1200" dirty="0"/>
        </a:p>
      </dsp:txBody>
      <dsp:txXfrm>
        <a:off x="3427646" y="1442044"/>
        <a:ext cx="919092" cy="919092"/>
      </dsp:txXfrm>
    </dsp:sp>
    <dsp:sp modelId="{7173A7B2-75F5-C74A-A92D-E689C4CBBEBC}">
      <dsp:nvSpPr>
        <dsp:cNvPr id="0" name=""/>
        <dsp:cNvSpPr/>
      </dsp:nvSpPr>
      <dsp:spPr>
        <a:xfrm rot="3240000">
          <a:off x="2578593" y="3083547"/>
          <a:ext cx="392703" cy="51363"/>
        </a:xfrm>
        <a:custGeom>
          <a:avLst/>
          <a:gdLst/>
          <a:ahLst/>
          <a:cxnLst/>
          <a:rect l="0" t="0" r="0" b="0"/>
          <a:pathLst>
            <a:path>
              <a:moveTo>
                <a:pt x="0" y="25681"/>
              </a:moveTo>
              <a:lnTo>
                <a:pt x="392703" y="25681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765127" y="3099411"/>
        <a:ext cx="19635" cy="19635"/>
      </dsp:txXfrm>
    </dsp:sp>
    <dsp:sp modelId="{7A3F91E7-960B-1F44-BA4F-6E46CB8561A5}">
      <dsp:nvSpPr>
        <dsp:cNvPr id="0" name=""/>
        <dsp:cNvSpPr/>
      </dsp:nvSpPr>
      <dsp:spPr>
        <a:xfrm>
          <a:off x="2622461" y="3143962"/>
          <a:ext cx="1299792" cy="129979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Mission</a:t>
          </a:r>
          <a:endParaRPr lang="en-US" sz="1300" kern="1200" dirty="0"/>
        </a:p>
      </dsp:txBody>
      <dsp:txXfrm>
        <a:off x="2812811" y="3334312"/>
        <a:ext cx="919092" cy="919092"/>
      </dsp:txXfrm>
    </dsp:sp>
    <dsp:sp modelId="{45DCA0BC-7ED8-6E44-B19E-F1B5B16E4703}">
      <dsp:nvSpPr>
        <dsp:cNvPr id="0" name=""/>
        <dsp:cNvSpPr/>
      </dsp:nvSpPr>
      <dsp:spPr>
        <a:xfrm rot="7560000">
          <a:off x="1583769" y="3083547"/>
          <a:ext cx="392703" cy="51363"/>
        </a:xfrm>
        <a:custGeom>
          <a:avLst/>
          <a:gdLst/>
          <a:ahLst/>
          <a:cxnLst/>
          <a:rect l="0" t="0" r="0" b="0"/>
          <a:pathLst>
            <a:path>
              <a:moveTo>
                <a:pt x="0" y="25681"/>
              </a:moveTo>
              <a:lnTo>
                <a:pt x="392703" y="25681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1770303" y="3099411"/>
        <a:ext cx="19635" cy="19635"/>
      </dsp:txXfrm>
    </dsp:sp>
    <dsp:sp modelId="{B28F79B6-CDD2-EA42-8C3C-509AE1059AF7}">
      <dsp:nvSpPr>
        <dsp:cNvPr id="0" name=""/>
        <dsp:cNvSpPr/>
      </dsp:nvSpPr>
      <dsp:spPr>
        <a:xfrm>
          <a:off x="632813" y="3143962"/>
          <a:ext cx="1299792" cy="129979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Values and Rules</a:t>
          </a:r>
          <a:endParaRPr lang="en-US" sz="1300" kern="1200" dirty="0"/>
        </a:p>
      </dsp:txBody>
      <dsp:txXfrm>
        <a:off x="823163" y="3334312"/>
        <a:ext cx="919092" cy="919092"/>
      </dsp:txXfrm>
    </dsp:sp>
    <dsp:sp modelId="{406B3FF9-B7BF-1648-B41A-120739188CFC}">
      <dsp:nvSpPr>
        <dsp:cNvPr id="0" name=""/>
        <dsp:cNvSpPr/>
      </dsp:nvSpPr>
      <dsp:spPr>
        <a:xfrm rot="11880000">
          <a:off x="1276351" y="2137413"/>
          <a:ext cx="392703" cy="51363"/>
        </a:xfrm>
        <a:custGeom>
          <a:avLst/>
          <a:gdLst/>
          <a:ahLst/>
          <a:cxnLst/>
          <a:rect l="0" t="0" r="0" b="0"/>
          <a:pathLst>
            <a:path>
              <a:moveTo>
                <a:pt x="0" y="25681"/>
              </a:moveTo>
              <a:lnTo>
                <a:pt x="392703" y="25681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1462886" y="2153277"/>
        <a:ext cx="19635" cy="19635"/>
      </dsp:txXfrm>
    </dsp:sp>
    <dsp:sp modelId="{C0273337-D3FC-CF4F-B67B-D37F97BD2BCE}">
      <dsp:nvSpPr>
        <dsp:cNvPr id="0" name=""/>
        <dsp:cNvSpPr/>
      </dsp:nvSpPr>
      <dsp:spPr>
        <a:xfrm>
          <a:off x="17978" y="1251694"/>
          <a:ext cx="1299792" cy="129979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Strategy</a:t>
          </a:r>
          <a:endParaRPr lang="en-US" sz="1300" kern="1200" dirty="0"/>
        </a:p>
      </dsp:txBody>
      <dsp:txXfrm>
        <a:off x="208328" y="1442044"/>
        <a:ext cx="919092" cy="91909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7E3F9F-04A7-2B46-8BA8-05C27C6A6DA7}">
      <dsp:nvSpPr>
        <dsp:cNvPr id="0" name=""/>
        <dsp:cNvSpPr/>
      </dsp:nvSpPr>
      <dsp:spPr>
        <a:xfrm>
          <a:off x="0" y="156081"/>
          <a:ext cx="530671" cy="31840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Goals</a:t>
          </a:r>
          <a:endParaRPr lang="en-US" sz="900" kern="1200" dirty="0"/>
        </a:p>
      </dsp:txBody>
      <dsp:txXfrm>
        <a:off x="9326" y="165407"/>
        <a:ext cx="512019" cy="299751"/>
      </dsp:txXfrm>
    </dsp:sp>
    <dsp:sp modelId="{E05D7A66-9473-0A46-905C-7AAE8FBAF86A}">
      <dsp:nvSpPr>
        <dsp:cNvPr id="0" name=""/>
        <dsp:cNvSpPr/>
      </dsp:nvSpPr>
      <dsp:spPr>
        <a:xfrm rot="5400000">
          <a:off x="178977" y="576512"/>
          <a:ext cx="172719" cy="131606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tint val="6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98718" y="583092"/>
        <a:ext cx="133237" cy="78964"/>
      </dsp:txXfrm>
    </dsp:sp>
    <dsp:sp modelId="{18CE0EC5-35A6-5746-8BF9-4AD279684ACF}">
      <dsp:nvSpPr>
        <dsp:cNvPr id="0" name=""/>
        <dsp:cNvSpPr/>
      </dsp:nvSpPr>
      <dsp:spPr>
        <a:xfrm>
          <a:off x="0" y="800370"/>
          <a:ext cx="530671" cy="31840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Ways</a:t>
          </a:r>
          <a:endParaRPr lang="en-US" sz="900" kern="1200" dirty="0"/>
        </a:p>
      </dsp:txBody>
      <dsp:txXfrm>
        <a:off x="9326" y="809696"/>
        <a:ext cx="512019" cy="299751"/>
      </dsp:txXfrm>
    </dsp:sp>
    <dsp:sp modelId="{14316564-384F-5848-8C7E-5B7CA606BCA7}">
      <dsp:nvSpPr>
        <dsp:cNvPr id="0" name=""/>
        <dsp:cNvSpPr/>
      </dsp:nvSpPr>
      <dsp:spPr>
        <a:xfrm rot="5400000">
          <a:off x="178977" y="1220801"/>
          <a:ext cx="172719" cy="131606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tint val="6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98718" y="1227381"/>
        <a:ext cx="133237" cy="78964"/>
      </dsp:txXfrm>
    </dsp:sp>
    <dsp:sp modelId="{D69CC9E1-4BE0-F14C-9DAE-4A3DEFF96005}">
      <dsp:nvSpPr>
        <dsp:cNvPr id="0" name=""/>
        <dsp:cNvSpPr/>
      </dsp:nvSpPr>
      <dsp:spPr>
        <a:xfrm>
          <a:off x="0" y="1444659"/>
          <a:ext cx="530671" cy="31840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Results</a:t>
          </a:r>
          <a:endParaRPr lang="en-US" sz="900" kern="1200" dirty="0"/>
        </a:p>
      </dsp:txBody>
      <dsp:txXfrm>
        <a:off x="9326" y="1453985"/>
        <a:ext cx="512019" cy="299751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F7DEEE-D833-7D46-B8BF-F14C322FCFDA}">
      <dsp:nvSpPr>
        <dsp:cNvPr id="0" name=""/>
        <dsp:cNvSpPr/>
      </dsp:nvSpPr>
      <dsp:spPr>
        <a:xfrm>
          <a:off x="553468" y="0"/>
          <a:ext cx="368979" cy="486059"/>
        </a:xfrm>
        <a:prstGeom prst="trapezoid">
          <a:avLst>
            <a:gd name="adj" fmla="val 5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</a:t>
          </a:r>
          <a:endParaRPr lang="en-US" sz="1200" kern="1200" dirty="0"/>
        </a:p>
      </dsp:txBody>
      <dsp:txXfrm>
        <a:off x="553468" y="0"/>
        <a:ext cx="368979" cy="486059"/>
      </dsp:txXfrm>
    </dsp:sp>
    <dsp:sp modelId="{030317B0-778D-0D46-B0DF-9DAEECBAC3A4}">
      <dsp:nvSpPr>
        <dsp:cNvPr id="0" name=""/>
        <dsp:cNvSpPr/>
      </dsp:nvSpPr>
      <dsp:spPr>
        <a:xfrm>
          <a:off x="368979" y="486059"/>
          <a:ext cx="737958" cy="486059"/>
        </a:xfrm>
        <a:prstGeom prst="trapezoid">
          <a:avLst>
            <a:gd name="adj" fmla="val 37956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S</a:t>
          </a:r>
          <a:endParaRPr lang="en-US" sz="1200" kern="1200" dirty="0"/>
        </a:p>
      </dsp:txBody>
      <dsp:txXfrm>
        <a:off x="498121" y="486059"/>
        <a:ext cx="479673" cy="486059"/>
      </dsp:txXfrm>
    </dsp:sp>
    <dsp:sp modelId="{74368792-5F3A-8A45-B6DD-4623675BE83C}">
      <dsp:nvSpPr>
        <dsp:cNvPr id="0" name=""/>
        <dsp:cNvSpPr/>
      </dsp:nvSpPr>
      <dsp:spPr>
        <a:xfrm>
          <a:off x="184489" y="972118"/>
          <a:ext cx="1106937" cy="486059"/>
        </a:xfrm>
        <a:prstGeom prst="trapezoid">
          <a:avLst>
            <a:gd name="adj" fmla="val 37956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E</a:t>
          </a:r>
          <a:endParaRPr lang="en-US" sz="1200" kern="1200" dirty="0"/>
        </a:p>
      </dsp:txBody>
      <dsp:txXfrm>
        <a:off x="378203" y="972118"/>
        <a:ext cx="719509" cy="486059"/>
      </dsp:txXfrm>
    </dsp:sp>
    <dsp:sp modelId="{3E0E496B-F89A-2444-A096-0335E5ABBBCE}">
      <dsp:nvSpPr>
        <dsp:cNvPr id="0" name=""/>
        <dsp:cNvSpPr/>
      </dsp:nvSpPr>
      <dsp:spPr>
        <a:xfrm>
          <a:off x="0" y="1458177"/>
          <a:ext cx="1475916" cy="486059"/>
        </a:xfrm>
        <a:prstGeom prst="trapezoid">
          <a:avLst>
            <a:gd name="adj" fmla="val 37956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U</a:t>
          </a:r>
          <a:endParaRPr lang="en-US" sz="1200" kern="1200" dirty="0"/>
        </a:p>
      </dsp:txBody>
      <dsp:txXfrm>
        <a:off x="258285" y="1458177"/>
        <a:ext cx="959346" cy="486059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F7DEEE-D833-7D46-B8BF-F14C322FCFDA}">
      <dsp:nvSpPr>
        <dsp:cNvPr id="0" name=""/>
        <dsp:cNvSpPr/>
      </dsp:nvSpPr>
      <dsp:spPr>
        <a:xfrm>
          <a:off x="325380" y="0"/>
          <a:ext cx="216920" cy="285750"/>
        </a:xfrm>
        <a:prstGeom prst="trapezoid">
          <a:avLst>
            <a:gd name="adj" fmla="val 50000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</a:t>
          </a:r>
          <a:endParaRPr lang="en-US" sz="1200" kern="1200" dirty="0"/>
        </a:p>
      </dsp:txBody>
      <dsp:txXfrm>
        <a:off x="325380" y="0"/>
        <a:ext cx="216920" cy="285750"/>
      </dsp:txXfrm>
    </dsp:sp>
    <dsp:sp modelId="{030317B0-778D-0D46-B0DF-9DAEECBAC3A4}">
      <dsp:nvSpPr>
        <dsp:cNvPr id="0" name=""/>
        <dsp:cNvSpPr/>
      </dsp:nvSpPr>
      <dsp:spPr>
        <a:xfrm>
          <a:off x="216920" y="285750"/>
          <a:ext cx="433840" cy="285750"/>
        </a:xfrm>
        <a:prstGeom prst="trapezoid">
          <a:avLst>
            <a:gd name="adj" fmla="val 37956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S</a:t>
          </a:r>
          <a:endParaRPr lang="en-US" sz="1200" kern="1200" dirty="0"/>
        </a:p>
      </dsp:txBody>
      <dsp:txXfrm>
        <a:off x="292841" y="285750"/>
        <a:ext cx="281996" cy="285750"/>
      </dsp:txXfrm>
    </dsp:sp>
    <dsp:sp modelId="{74368792-5F3A-8A45-B6DD-4623675BE83C}">
      <dsp:nvSpPr>
        <dsp:cNvPr id="0" name=""/>
        <dsp:cNvSpPr/>
      </dsp:nvSpPr>
      <dsp:spPr>
        <a:xfrm>
          <a:off x="108459" y="571500"/>
          <a:ext cx="650760" cy="285750"/>
        </a:xfrm>
        <a:prstGeom prst="trapezoid">
          <a:avLst>
            <a:gd name="adj" fmla="val 37956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E</a:t>
          </a:r>
          <a:endParaRPr lang="en-US" sz="1200" kern="1200" dirty="0"/>
        </a:p>
      </dsp:txBody>
      <dsp:txXfrm>
        <a:off x="222342" y="571500"/>
        <a:ext cx="422994" cy="285750"/>
      </dsp:txXfrm>
    </dsp:sp>
    <dsp:sp modelId="{3E0E496B-F89A-2444-A096-0335E5ABBBCE}">
      <dsp:nvSpPr>
        <dsp:cNvPr id="0" name=""/>
        <dsp:cNvSpPr/>
      </dsp:nvSpPr>
      <dsp:spPr>
        <a:xfrm>
          <a:off x="0" y="857250"/>
          <a:ext cx="867680" cy="285750"/>
        </a:xfrm>
        <a:prstGeom prst="trapezoid">
          <a:avLst>
            <a:gd name="adj" fmla="val 37956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U</a:t>
          </a:r>
          <a:endParaRPr lang="en-US" sz="1200" kern="1200" dirty="0"/>
        </a:p>
      </dsp:txBody>
      <dsp:txXfrm>
        <a:off x="151843" y="857250"/>
        <a:ext cx="563992" cy="285750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F7DEEE-D833-7D46-B8BF-F14C322FCFDA}">
      <dsp:nvSpPr>
        <dsp:cNvPr id="0" name=""/>
        <dsp:cNvSpPr/>
      </dsp:nvSpPr>
      <dsp:spPr>
        <a:xfrm>
          <a:off x="325380" y="0"/>
          <a:ext cx="216920" cy="285750"/>
        </a:xfrm>
        <a:prstGeom prst="trapezoid">
          <a:avLst>
            <a:gd name="adj" fmla="val 50000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</a:t>
          </a:r>
          <a:endParaRPr lang="en-US" sz="1200" kern="1200" dirty="0"/>
        </a:p>
      </dsp:txBody>
      <dsp:txXfrm>
        <a:off x="325380" y="0"/>
        <a:ext cx="216920" cy="285750"/>
      </dsp:txXfrm>
    </dsp:sp>
    <dsp:sp modelId="{030317B0-778D-0D46-B0DF-9DAEECBAC3A4}">
      <dsp:nvSpPr>
        <dsp:cNvPr id="0" name=""/>
        <dsp:cNvSpPr/>
      </dsp:nvSpPr>
      <dsp:spPr>
        <a:xfrm>
          <a:off x="216920" y="285750"/>
          <a:ext cx="433840" cy="285750"/>
        </a:xfrm>
        <a:prstGeom prst="trapezoid">
          <a:avLst>
            <a:gd name="adj" fmla="val 37956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S</a:t>
          </a:r>
          <a:endParaRPr lang="en-US" sz="1200" kern="1200" dirty="0"/>
        </a:p>
      </dsp:txBody>
      <dsp:txXfrm>
        <a:off x="292841" y="285750"/>
        <a:ext cx="281996" cy="285750"/>
      </dsp:txXfrm>
    </dsp:sp>
    <dsp:sp modelId="{74368792-5F3A-8A45-B6DD-4623675BE83C}">
      <dsp:nvSpPr>
        <dsp:cNvPr id="0" name=""/>
        <dsp:cNvSpPr/>
      </dsp:nvSpPr>
      <dsp:spPr>
        <a:xfrm>
          <a:off x="108459" y="571500"/>
          <a:ext cx="650760" cy="285750"/>
        </a:xfrm>
        <a:prstGeom prst="trapezoid">
          <a:avLst>
            <a:gd name="adj" fmla="val 37956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E</a:t>
          </a:r>
          <a:endParaRPr lang="en-US" sz="1200" kern="1200" dirty="0"/>
        </a:p>
      </dsp:txBody>
      <dsp:txXfrm>
        <a:off x="222342" y="571500"/>
        <a:ext cx="422994" cy="285750"/>
      </dsp:txXfrm>
    </dsp:sp>
    <dsp:sp modelId="{3E0E496B-F89A-2444-A096-0335E5ABBBCE}">
      <dsp:nvSpPr>
        <dsp:cNvPr id="0" name=""/>
        <dsp:cNvSpPr/>
      </dsp:nvSpPr>
      <dsp:spPr>
        <a:xfrm>
          <a:off x="0" y="857250"/>
          <a:ext cx="867680" cy="285750"/>
        </a:xfrm>
        <a:prstGeom prst="trapezoid">
          <a:avLst>
            <a:gd name="adj" fmla="val 37956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U</a:t>
          </a:r>
          <a:endParaRPr lang="en-US" sz="1200" kern="1200" dirty="0"/>
        </a:p>
      </dsp:txBody>
      <dsp:txXfrm>
        <a:off x="151843" y="857250"/>
        <a:ext cx="563992" cy="285750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AE49B1-03FC-9642-8A6A-4B8AFCC7A84F}">
      <dsp:nvSpPr>
        <dsp:cNvPr id="0" name=""/>
        <dsp:cNvSpPr/>
      </dsp:nvSpPr>
      <dsp:spPr>
        <a:xfrm>
          <a:off x="0" y="290593"/>
          <a:ext cx="8229600" cy="6949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Reasonable process specification granularity </a:t>
          </a:r>
          <a:endParaRPr lang="en-US" sz="2400" kern="1200" dirty="0"/>
        </a:p>
      </dsp:txBody>
      <dsp:txXfrm>
        <a:off x="33926" y="324519"/>
        <a:ext cx="8161748" cy="627128"/>
      </dsp:txXfrm>
    </dsp:sp>
    <dsp:sp modelId="{943FE422-0661-8F4B-81C3-73878F0D1012}">
      <dsp:nvSpPr>
        <dsp:cNvPr id="0" name=""/>
        <dsp:cNvSpPr/>
      </dsp:nvSpPr>
      <dsp:spPr>
        <a:xfrm>
          <a:off x="0" y="1054693"/>
          <a:ext cx="8229600" cy="6949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Structure as a consequence of process specification</a:t>
          </a:r>
          <a:endParaRPr lang="en-US" sz="2400" kern="1200" dirty="0"/>
        </a:p>
      </dsp:txBody>
      <dsp:txXfrm>
        <a:off x="33926" y="1088619"/>
        <a:ext cx="8161748" cy="627128"/>
      </dsp:txXfrm>
    </dsp:sp>
    <dsp:sp modelId="{31A8799B-0EF2-3C4A-B9D7-66B078689188}">
      <dsp:nvSpPr>
        <dsp:cNvPr id="0" name=""/>
        <dsp:cNvSpPr/>
      </dsp:nvSpPr>
      <dsp:spPr>
        <a:xfrm>
          <a:off x="0" y="1818794"/>
          <a:ext cx="8229600" cy="6949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Top-down approach</a:t>
          </a:r>
          <a:endParaRPr lang="en-US" sz="2400" kern="1200" dirty="0"/>
        </a:p>
      </dsp:txBody>
      <dsp:txXfrm>
        <a:off x="33926" y="1852720"/>
        <a:ext cx="8161748" cy="627128"/>
      </dsp:txXfrm>
    </dsp:sp>
    <dsp:sp modelId="{FDD60C0C-379A-D341-8D94-9F31D1716E0C}">
      <dsp:nvSpPr>
        <dsp:cNvPr id="0" name=""/>
        <dsp:cNvSpPr/>
      </dsp:nvSpPr>
      <dsp:spPr>
        <a:xfrm>
          <a:off x="0" y="2582894"/>
          <a:ext cx="8229600" cy="6949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Suitable tools </a:t>
          </a:r>
          <a:endParaRPr lang="en-US" sz="2400" kern="1200" dirty="0"/>
        </a:p>
      </dsp:txBody>
      <dsp:txXfrm>
        <a:off x="33926" y="2616820"/>
        <a:ext cx="8161748" cy="627128"/>
      </dsp:txXfrm>
    </dsp:sp>
    <dsp:sp modelId="{845650E3-ACC1-7942-84E0-4DA91741E258}">
      <dsp:nvSpPr>
        <dsp:cNvPr id="0" name=""/>
        <dsp:cNvSpPr/>
      </dsp:nvSpPr>
      <dsp:spPr>
        <a:xfrm>
          <a:off x="0" y="3346994"/>
          <a:ext cx="8229600" cy="6949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Process domain reflection</a:t>
          </a:r>
          <a:endParaRPr lang="en-US" sz="2400" kern="1200" dirty="0"/>
        </a:p>
      </dsp:txBody>
      <dsp:txXfrm>
        <a:off x="33926" y="3380920"/>
        <a:ext cx="8161748" cy="627128"/>
      </dsp:txXfrm>
    </dsp:sp>
    <dsp:sp modelId="{A7D4E866-52E2-0F49-ABF5-5D3098056A73}">
      <dsp:nvSpPr>
        <dsp:cNvPr id="0" name=""/>
        <dsp:cNvSpPr/>
      </dsp:nvSpPr>
      <dsp:spPr>
        <a:xfrm>
          <a:off x="0" y="4111094"/>
          <a:ext cx="8229600" cy="6949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Continuous improvement</a:t>
          </a:r>
          <a:endParaRPr lang="en-US" sz="2400" kern="1200" dirty="0"/>
        </a:p>
      </dsp:txBody>
      <dsp:txXfrm>
        <a:off x="33926" y="4145020"/>
        <a:ext cx="8161748" cy="627128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F7DEEE-D833-7D46-B8BF-F14C322FCFDA}">
      <dsp:nvSpPr>
        <dsp:cNvPr id="0" name=""/>
        <dsp:cNvSpPr/>
      </dsp:nvSpPr>
      <dsp:spPr>
        <a:xfrm>
          <a:off x="325380" y="0"/>
          <a:ext cx="216920" cy="285750"/>
        </a:xfrm>
        <a:prstGeom prst="trapezoid">
          <a:avLst>
            <a:gd name="adj" fmla="val 50000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</a:t>
          </a:r>
          <a:endParaRPr lang="en-US" sz="1200" kern="1200" dirty="0"/>
        </a:p>
      </dsp:txBody>
      <dsp:txXfrm>
        <a:off x="325380" y="0"/>
        <a:ext cx="216920" cy="285750"/>
      </dsp:txXfrm>
    </dsp:sp>
    <dsp:sp modelId="{030317B0-778D-0D46-B0DF-9DAEECBAC3A4}">
      <dsp:nvSpPr>
        <dsp:cNvPr id="0" name=""/>
        <dsp:cNvSpPr/>
      </dsp:nvSpPr>
      <dsp:spPr>
        <a:xfrm>
          <a:off x="216920" y="285750"/>
          <a:ext cx="433840" cy="285750"/>
        </a:xfrm>
        <a:prstGeom prst="trapezoid">
          <a:avLst>
            <a:gd name="adj" fmla="val 37956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S</a:t>
          </a:r>
          <a:endParaRPr lang="en-US" sz="1200" kern="1200" dirty="0"/>
        </a:p>
      </dsp:txBody>
      <dsp:txXfrm>
        <a:off x="292841" y="285750"/>
        <a:ext cx="281996" cy="285750"/>
      </dsp:txXfrm>
    </dsp:sp>
    <dsp:sp modelId="{74368792-5F3A-8A45-B6DD-4623675BE83C}">
      <dsp:nvSpPr>
        <dsp:cNvPr id="0" name=""/>
        <dsp:cNvSpPr/>
      </dsp:nvSpPr>
      <dsp:spPr>
        <a:xfrm>
          <a:off x="108459" y="571500"/>
          <a:ext cx="650760" cy="285750"/>
        </a:xfrm>
        <a:prstGeom prst="trapezoid">
          <a:avLst>
            <a:gd name="adj" fmla="val 37956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E</a:t>
          </a:r>
          <a:endParaRPr lang="en-US" sz="1200" kern="1200" dirty="0"/>
        </a:p>
      </dsp:txBody>
      <dsp:txXfrm>
        <a:off x="222342" y="571500"/>
        <a:ext cx="422994" cy="285750"/>
      </dsp:txXfrm>
    </dsp:sp>
    <dsp:sp modelId="{3E0E496B-F89A-2444-A096-0335E5ABBBCE}">
      <dsp:nvSpPr>
        <dsp:cNvPr id="0" name=""/>
        <dsp:cNvSpPr/>
      </dsp:nvSpPr>
      <dsp:spPr>
        <a:xfrm>
          <a:off x="0" y="857250"/>
          <a:ext cx="867680" cy="285750"/>
        </a:xfrm>
        <a:prstGeom prst="trapezoid">
          <a:avLst>
            <a:gd name="adj" fmla="val 37956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U</a:t>
          </a:r>
          <a:endParaRPr lang="en-US" sz="1200" kern="1200" dirty="0"/>
        </a:p>
      </dsp:txBody>
      <dsp:txXfrm>
        <a:off x="151843" y="857250"/>
        <a:ext cx="563992" cy="285750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C16750-56D7-804B-B0B7-276880DC7FC6}">
      <dsp:nvSpPr>
        <dsp:cNvPr id="0" name=""/>
        <dsp:cNvSpPr/>
      </dsp:nvSpPr>
      <dsp:spPr>
        <a:xfrm rot="5400000">
          <a:off x="4713034" y="-1529550"/>
          <a:ext cx="1766186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smtClean="0"/>
            <a:t>the action that is required for people is given in relation to their current needs</a:t>
          </a:r>
          <a:endParaRPr lang="en-US" sz="1300" kern="1200" dirty="0"/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smtClean="0"/>
            <a:t>requires the ability to estimate the current needs of people</a:t>
          </a:r>
          <a:endParaRPr lang="en-US" sz="1300" kern="1200" dirty="0"/>
        </a:p>
      </dsp:txBody>
      <dsp:txXfrm rot="-5400000">
        <a:off x="2962655" y="307047"/>
        <a:ext cx="5180726" cy="1593750"/>
      </dsp:txXfrm>
    </dsp:sp>
    <dsp:sp modelId="{BD5EF054-D9A2-8544-8F2A-FD70990C1BD1}">
      <dsp:nvSpPr>
        <dsp:cNvPr id="0" name=""/>
        <dsp:cNvSpPr/>
      </dsp:nvSpPr>
      <dsp:spPr>
        <a:xfrm>
          <a:off x="0" y="55"/>
          <a:ext cx="2962656" cy="220773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/>
            <a:t>Motivation</a:t>
          </a:r>
          <a:endParaRPr lang="en-US" sz="3400" kern="1200" dirty="0"/>
        </a:p>
      </dsp:txBody>
      <dsp:txXfrm>
        <a:off x="107773" y="107828"/>
        <a:ext cx="2747110" cy="1992186"/>
      </dsp:txXfrm>
    </dsp:sp>
    <dsp:sp modelId="{431B2D02-8156-6348-8BE3-0452341E4152}">
      <dsp:nvSpPr>
        <dsp:cNvPr id="0" name=""/>
        <dsp:cNvSpPr/>
      </dsp:nvSpPr>
      <dsp:spPr>
        <a:xfrm rot="5400000">
          <a:off x="4713034" y="788569"/>
          <a:ext cx="1766186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smtClean="0"/>
            <a:t>the action that is required for people is given in relation to the general working stimuli</a:t>
          </a:r>
          <a:endParaRPr lang="en-US" sz="1300" kern="1200" dirty="0"/>
        </a:p>
        <a:p>
          <a:pPr marL="228600" lvl="2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smtClean="0"/>
            <a:t>e.g. financial incentives</a:t>
          </a:r>
          <a:endParaRPr lang="en-US" sz="1300" kern="1200" dirty="0"/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smtClean="0"/>
            <a:t>requires perpetual input of time, money and effort to stimulate people</a:t>
          </a:r>
          <a:endParaRPr lang="en-US" sz="1300" kern="1200" dirty="0"/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300" kern="1200" dirty="0"/>
        </a:p>
      </dsp:txBody>
      <dsp:txXfrm rot="-5400000">
        <a:off x="2962655" y="2625166"/>
        <a:ext cx="5180726" cy="1593750"/>
      </dsp:txXfrm>
    </dsp:sp>
    <dsp:sp modelId="{1F52FF59-BE60-164E-AEE1-2E0F6DA152D6}">
      <dsp:nvSpPr>
        <dsp:cNvPr id="0" name=""/>
        <dsp:cNvSpPr/>
      </dsp:nvSpPr>
      <dsp:spPr>
        <a:xfrm>
          <a:off x="0" y="2318174"/>
          <a:ext cx="2962656" cy="220773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/>
            <a:t>Stimulation</a:t>
          </a:r>
          <a:endParaRPr lang="en-US" sz="3400" kern="1200" dirty="0"/>
        </a:p>
      </dsp:txBody>
      <dsp:txXfrm>
        <a:off x="107773" y="2425947"/>
        <a:ext cx="2747110" cy="1992186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4823E3-61B0-3B4D-AE75-C2F669A0B1E8}">
      <dsp:nvSpPr>
        <dsp:cNvPr id="0" name=""/>
        <dsp:cNvSpPr/>
      </dsp:nvSpPr>
      <dsp:spPr>
        <a:xfrm>
          <a:off x="459780" y="0"/>
          <a:ext cx="183912" cy="230329"/>
        </a:xfrm>
        <a:prstGeom prst="trapezoid">
          <a:avLst>
            <a:gd name="adj" fmla="val 5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I</a:t>
          </a:r>
          <a:endParaRPr lang="en-US" sz="1200" kern="1200" dirty="0"/>
        </a:p>
      </dsp:txBody>
      <dsp:txXfrm>
        <a:off x="459780" y="0"/>
        <a:ext cx="183912" cy="230329"/>
      </dsp:txXfrm>
    </dsp:sp>
    <dsp:sp modelId="{F5C47C7C-F22E-5745-9FF3-8E8113C17EE8}">
      <dsp:nvSpPr>
        <dsp:cNvPr id="0" name=""/>
        <dsp:cNvSpPr/>
      </dsp:nvSpPr>
      <dsp:spPr>
        <a:xfrm>
          <a:off x="367823" y="230329"/>
          <a:ext cx="367824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0" rIns="1524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S</a:t>
          </a:r>
          <a:endParaRPr lang="en-US" sz="1200" kern="1200" dirty="0"/>
        </a:p>
      </dsp:txBody>
      <dsp:txXfrm>
        <a:off x="432193" y="230329"/>
        <a:ext cx="239085" cy="230329"/>
      </dsp:txXfrm>
    </dsp:sp>
    <dsp:sp modelId="{5E181FBA-F664-6B48-BDE0-BF8485876CD3}">
      <dsp:nvSpPr>
        <dsp:cNvPr id="0" name=""/>
        <dsp:cNvSpPr/>
      </dsp:nvSpPr>
      <dsp:spPr>
        <a:xfrm>
          <a:off x="275868" y="460659"/>
          <a:ext cx="551736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H</a:t>
          </a:r>
          <a:endParaRPr lang="en-US" sz="1200" kern="1200" dirty="0"/>
        </a:p>
      </dsp:txBody>
      <dsp:txXfrm>
        <a:off x="372421" y="460659"/>
        <a:ext cx="358628" cy="230329"/>
      </dsp:txXfrm>
    </dsp:sp>
    <dsp:sp modelId="{8F820B19-D61C-B247-A620-06225BB7DFA1}">
      <dsp:nvSpPr>
        <dsp:cNvPr id="0" name=""/>
        <dsp:cNvSpPr/>
      </dsp:nvSpPr>
      <dsp:spPr>
        <a:xfrm>
          <a:off x="183911" y="690988"/>
          <a:ext cx="735648" cy="230329"/>
        </a:xfrm>
        <a:prstGeom prst="trapezoid">
          <a:avLst>
            <a:gd name="adj" fmla="val 39924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M</a:t>
          </a:r>
          <a:endParaRPr lang="en-US" sz="1200" kern="1200" dirty="0"/>
        </a:p>
      </dsp:txBody>
      <dsp:txXfrm>
        <a:off x="312650" y="690988"/>
        <a:ext cx="478171" cy="230329"/>
      </dsp:txXfrm>
    </dsp:sp>
    <dsp:sp modelId="{7AE28275-8189-304B-BDE5-5E5C671D1A55}">
      <dsp:nvSpPr>
        <dsp:cNvPr id="0" name=""/>
        <dsp:cNvSpPr/>
      </dsp:nvSpPr>
      <dsp:spPr>
        <a:xfrm>
          <a:off x="91956" y="921318"/>
          <a:ext cx="919560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O</a:t>
          </a:r>
          <a:endParaRPr lang="en-US" sz="1200" kern="1200" dirty="0"/>
        </a:p>
      </dsp:txBody>
      <dsp:txXfrm>
        <a:off x="252878" y="921318"/>
        <a:ext cx="597714" cy="230329"/>
      </dsp:txXfrm>
    </dsp:sp>
    <dsp:sp modelId="{2B843B4D-9D9C-0F40-8A45-031B67D433C2}">
      <dsp:nvSpPr>
        <dsp:cNvPr id="0" name=""/>
        <dsp:cNvSpPr/>
      </dsp:nvSpPr>
      <dsp:spPr>
        <a:xfrm>
          <a:off x="0" y="1151648"/>
          <a:ext cx="1103472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</a:t>
          </a:r>
          <a:endParaRPr lang="en-US" sz="1200" kern="1200" dirty="0"/>
        </a:p>
      </dsp:txBody>
      <dsp:txXfrm>
        <a:off x="193107" y="1151648"/>
        <a:ext cx="717256" cy="230329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4823E3-61B0-3B4D-AE75-C2F669A0B1E8}">
      <dsp:nvSpPr>
        <dsp:cNvPr id="0" name=""/>
        <dsp:cNvSpPr/>
      </dsp:nvSpPr>
      <dsp:spPr>
        <a:xfrm>
          <a:off x="459780" y="0"/>
          <a:ext cx="183912" cy="230329"/>
        </a:xfrm>
        <a:prstGeom prst="trapezoid">
          <a:avLst>
            <a:gd name="adj" fmla="val 5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I</a:t>
          </a:r>
          <a:endParaRPr lang="en-US" sz="1200" kern="1200" dirty="0"/>
        </a:p>
      </dsp:txBody>
      <dsp:txXfrm>
        <a:off x="459780" y="0"/>
        <a:ext cx="183912" cy="230329"/>
      </dsp:txXfrm>
    </dsp:sp>
    <dsp:sp modelId="{F5C47C7C-F22E-5745-9FF3-8E8113C17EE8}">
      <dsp:nvSpPr>
        <dsp:cNvPr id="0" name=""/>
        <dsp:cNvSpPr/>
      </dsp:nvSpPr>
      <dsp:spPr>
        <a:xfrm>
          <a:off x="367823" y="230329"/>
          <a:ext cx="367824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0" rIns="1524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S</a:t>
          </a:r>
          <a:endParaRPr lang="en-US" sz="1200" kern="1200" dirty="0"/>
        </a:p>
      </dsp:txBody>
      <dsp:txXfrm>
        <a:off x="432193" y="230329"/>
        <a:ext cx="239085" cy="230329"/>
      </dsp:txXfrm>
    </dsp:sp>
    <dsp:sp modelId="{5E181FBA-F664-6B48-BDE0-BF8485876CD3}">
      <dsp:nvSpPr>
        <dsp:cNvPr id="0" name=""/>
        <dsp:cNvSpPr/>
      </dsp:nvSpPr>
      <dsp:spPr>
        <a:xfrm>
          <a:off x="275868" y="460659"/>
          <a:ext cx="551736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H</a:t>
          </a:r>
          <a:endParaRPr lang="en-US" sz="1200" kern="1200" dirty="0"/>
        </a:p>
      </dsp:txBody>
      <dsp:txXfrm>
        <a:off x="372421" y="460659"/>
        <a:ext cx="358628" cy="230329"/>
      </dsp:txXfrm>
    </dsp:sp>
    <dsp:sp modelId="{8F820B19-D61C-B247-A620-06225BB7DFA1}">
      <dsp:nvSpPr>
        <dsp:cNvPr id="0" name=""/>
        <dsp:cNvSpPr/>
      </dsp:nvSpPr>
      <dsp:spPr>
        <a:xfrm>
          <a:off x="183911" y="690988"/>
          <a:ext cx="735648" cy="230329"/>
        </a:xfrm>
        <a:prstGeom prst="trapezoid">
          <a:avLst>
            <a:gd name="adj" fmla="val 39924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M</a:t>
          </a:r>
          <a:endParaRPr lang="en-US" sz="1200" kern="1200" dirty="0"/>
        </a:p>
      </dsp:txBody>
      <dsp:txXfrm>
        <a:off x="312650" y="690988"/>
        <a:ext cx="478171" cy="230329"/>
      </dsp:txXfrm>
    </dsp:sp>
    <dsp:sp modelId="{7AE28275-8189-304B-BDE5-5E5C671D1A55}">
      <dsp:nvSpPr>
        <dsp:cNvPr id="0" name=""/>
        <dsp:cNvSpPr/>
      </dsp:nvSpPr>
      <dsp:spPr>
        <a:xfrm>
          <a:off x="91956" y="921318"/>
          <a:ext cx="919560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O</a:t>
          </a:r>
          <a:endParaRPr lang="en-US" sz="1200" kern="1200" dirty="0"/>
        </a:p>
      </dsp:txBody>
      <dsp:txXfrm>
        <a:off x="252878" y="921318"/>
        <a:ext cx="597714" cy="230329"/>
      </dsp:txXfrm>
    </dsp:sp>
    <dsp:sp modelId="{2B843B4D-9D9C-0F40-8A45-031B67D433C2}">
      <dsp:nvSpPr>
        <dsp:cNvPr id="0" name=""/>
        <dsp:cNvSpPr/>
      </dsp:nvSpPr>
      <dsp:spPr>
        <a:xfrm>
          <a:off x="0" y="1151648"/>
          <a:ext cx="1103472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</a:t>
          </a:r>
          <a:endParaRPr lang="en-US" sz="1200" kern="1200" dirty="0"/>
        </a:p>
      </dsp:txBody>
      <dsp:txXfrm>
        <a:off x="193107" y="1151648"/>
        <a:ext cx="717256" cy="230329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923212-7B0E-1448-AA90-F64A0334A140}">
      <dsp:nvSpPr>
        <dsp:cNvPr id="0" name=""/>
        <dsp:cNvSpPr/>
      </dsp:nvSpPr>
      <dsp:spPr>
        <a:xfrm>
          <a:off x="1115158" y="0"/>
          <a:ext cx="743439" cy="945301"/>
        </a:xfrm>
        <a:prstGeom prst="trapezoid">
          <a:avLst>
            <a:gd name="adj" fmla="val 50000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bg1"/>
              </a:solidFill>
            </a:rPr>
            <a:t>D</a:t>
          </a:r>
          <a:endParaRPr lang="en-US" sz="1200" kern="1200" dirty="0">
            <a:solidFill>
              <a:schemeClr val="bg1"/>
            </a:solidFill>
          </a:endParaRPr>
        </a:p>
      </dsp:txBody>
      <dsp:txXfrm>
        <a:off x="1115158" y="0"/>
        <a:ext cx="743439" cy="945301"/>
      </dsp:txXfrm>
    </dsp:sp>
    <dsp:sp modelId="{030317B0-778D-0D46-B0DF-9DAEECBAC3A4}">
      <dsp:nvSpPr>
        <dsp:cNvPr id="0" name=""/>
        <dsp:cNvSpPr/>
      </dsp:nvSpPr>
      <dsp:spPr>
        <a:xfrm>
          <a:off x="743439" y="945300"/>
          <a:ext cx="1486878" cy="945301"/>
        </a:xfrm>
        <a:prstGeom prst="trapezoid">
          <a:avLst>
            <a:gd name="adj" fmla="val 39323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bg1"/>
              </a:solidFill>
            </a:rPr>
            <a:t>STABILITY</a:t>
          </a:r>
          <a:endParaRPr lang="en-US" sz="1200" kern="1200" dirty="0">
            <a:solidFill>
              <a:schemeClr val="bg1"/>
            </a:solidFill>
          </a:endParaRPr>
        </a:p>
      </dsp:txBody>
      <dsp:txXfrm>
        <a:off x="1003642" y="945300"/>
        <a:ext cx="966470" cy="945301"/>
      </dsp:txXfrm>
    </dsp:sp>
    <dsp:sp modelId="{74368792-5F3A-8A45-B6DD-4623675BE83C}">
      <dsp:nvSpPr>
        <dsp:cNvPr id="0" name=""/>
        <dsp:cNvSpPr/>
      </dsp:nvSpPr>
      <dsp:spPr>
        <a:xfrm>
          <a:off x="371719" y="1890602"/>
          <a:ext cx="2230316" cy="945301"/>
        </a:xfrm>
        <a:prstGeom prst="trapezoid">
          <a:avLst>
            <a:gd name="adj" fmla="val 39323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bg1"/>
              </a:solidFill>
            </a:rPr>
            <a:t>EFFECTIVITY</a:t>
          </a:r>
          <a:endParaRPr lang="en-US" sz="1200" kern="1200" dirty="0">
            <a:solidFill>
              <a:schemeClr val="bg1"/>
            </a:solidFill>
          </a:endParaRPr>
        </a:p>
      </dsp:txBody>
      <dsp:txXfrm>
        <a:off x="762024" y="1890602"/>
        <a:ext cx="1449706" cy="945301"/>
      </dsp:txXfrm>
    </dsp:sp>
    <dsp:sp modelId="{3E0E496B-F89A-2444-A096-0335E5ABBBCE}">
      <dsp:nvSpPr>
        <dsp:cNvPr id="0" name=""/>
        <dsp:cNvSpPr/>
      </dsp:nvSpPr>
      <dsp:spPr>
        <a:xfrm>
          <a:off x="0" y="2835903"/>
          <a:ext cx="2973756" cy="945301"/>
        </a:xfrm>
        <a:prstGeom prst="trapezoid">
          <a:avLst>
            <a:gd name="adj" fmla="val 39323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bg1"/>
              </a:solidFill>
            </a:rPr>
            <a:t>USEFULNESS</a:t>
          </a:r>
          <a:endParaRPr lang="en-US" sz="1200" kern="1200" dirty="0">
            <a:solidFill>
              <a:schemeClr val="bg1"/>
            </a:solidFill>
          </a:endParaRPr>
        </a:p>
      </dsp:txBody>
      <dsp:txXfrm>
        <a:off x="520407" y="2835903"/>
        <a:ext cx="1932941" cy="94530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39AA3A-5EF4-F448-8517-AAFA494E614B}">
      <dsp:nvSpPr>
        <dsp:cNvPr id="0" name=""/>
        <dsp:cNvSpPr/>
      </dsp:nvSpPr>
      <dsp:spPr>
        <a:xfrm>
          <a:off x="0" y="3406931"/>
          <a:ext cx="8229600" cy="111823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Products, Services, Processes &amp; Projects, Resources, Tasks, Competencies, Feedbacks, </a:t>
          </a:r>
          <a:r>
            <a:rPr lang="en-US" sz="2000" kern="1200" dirty="0" err="1" smtClean="0"/>
            <a:t>Feedforwards</a:t>
          </a:r>
          <a:r>
            <a:rPr lang="en-US" sz="2000" kern="1200" dirty="0" smtClean="0"/>
            <a:t>, HR development, ... </a:t>
          </a:r>
          <a:endParaRPr lang="en-US" sz="2000" kern="1200" dirty="0"/>
        </a:p>
      </dsp:txBody>
      <dsp:txXfrm>
        <a:off x="0" y="3406931"/>
        <a:ext cx="8229600" cy="1118231"/>
      </dsp:txXfrm>
    </dsp:sp>
    <dsp:sp modelId="{3E4F8D7C-7DED-9544-A426-330B6211343D}">
      <dsp:nvSpPr>
        <dsp:cNvPr id="0" name=""/>
        <dsp:cNvSpPr/>
      </dsp:nvSpPr>
      <dsp:spPr>
        <a:xfrm rot="10800000">
          <a:off x="0" y="1703865"/>
          <a:ext cx="8229600" cy="1719839"/>
        </a:xfrm>
        <a:prstGeom prst="upArrowCallout">
          <a:avLst/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Goals &amp; Objectives</a:t>
          </a:r>
          <a:endParaRPr lang="en-US" sz="3200" kern="1200" dirty="0"/>
        </a:p>
      </dsp:txBody>
      <dsp:txXfrm rot="10800000">
        <a:off x="0" y="1703865"/>
        <a:ext cx="8229600" cy="1117500"/>
      </dsp:txXfrm>
    </dsp:sp>
    <dsp:sp modelId="{4B411D86-97F6-E949-BAC8-7C0B18164584}">
      <dsp:nvSpPr>
        <dsp:cNvPr id="0" name=""/>
        <dsp:cNvSpPr/>
      </dsp:nvSpPr>
      <dsp:spPr>
        <a:xfrm rot="10800000">
          <a:off x="0" y="799"/>
          <a:ext cx="8229600" cy="1719839"/>
        </a:xfrm>
        <a:prstGeom prst="upArrowCallou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Strategic Frame</a:t>
          </a:r>
          <a:endParaRPr lang="en-US" sz="3200" kern="1200" dirty="0"/>
        </a:p>
      </dsp:txBody>
      <dsp:txXfrm rot="10800000">
        <a:off x="0" y="799"/>
        <a:ext cx="8229600" cy="1117500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923212-7B0E-1448-AA90-F64A0334A140}">
      <dsp:nvSpPr>
        <dsp:cNvPr id="0" name=""/>
        <dsp:cNvSpPr/>
      </dsp:nvSpPr>
      <dsp:spPr>
        <a:xfrm>
          <a:off x="1115158" y="0"/>
          <a:ext cx="743439" cy="945301"/>
        </a:xfrm>
        <a:prstGeom prst="trapezoid">
          <a:avLst>
            <a:gd name="adj" fmla="val 50000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bg1"/>
              </a:solidFill>
            </a:rPr>
            <a:t>D</a:t>
          </a:r>
          <a:endParaRPr lang="en-US" sz="1200" kern="1200" dirty="0">
            <a:solidFill>
              <a:schemeClr val="bg1"/>
            </a:solidFill>
          </a:endParaRPr>
        </a:p>
      </dsp:txBody>
      <dsp:txXfrm>
        <a:off x="1115158" y="0"/>
        <a:ext cx="743439" cy="945301"/>
      </dsp:txXfrm>
    </dsp:sp>
    <dsp:sp modelId="{030317B0-778D-0D46-B0DF-9DAEECBAC3A4}">
      <dsp:nvSpPr>
        <dsp:cNvPr id="0" name=""/>
        <dsp:cNvSpPr/>
      </dsp:nvSpPr>
      <dsp:spPr>
        <a:xfrm>
          <a:off x="743439" y="945300"/>
          <a:ext cx="1486878" cy="945301"/>
        </a:xfrm>
        <a:prstGeom prst="trapezoid">
          <a:avLst>
            <a:gd name="adj" fmla="val 39323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bg1"/>
              </a:solidFill>
            </a:rPr>
            <a:t>STABILITY</a:t>
          </a:r>
          <a:endParaRPr lang="en-US" sz="1200" kern="1200" dirty="0">
            <a:solidFill>
              <a:schemeClr val="bg1"/>
            </a:solidFill>
          </a:endParaRPr>
        </a:p>
      </dsp:txBody>
      <dsp:txXfrm>
        <a:off x="1003642" y="945300"/>
        <a:ext cx="966470" cy="945301"/>
      </dsp:txXfrm>
    </dsp:sp>
    <dsp:sp modelId="{74368792-5F3A-8A45-B6DD-4623675BE83C}">
      <dsp:nvSpPr>
        <dsp:cNvPr id="0" name=""/>
        <dsp:cNvSpPr/>
      </dsp:nvSpPr>
      <dsp:spPr>
        <a:xfrm>
          <a:off x="371719" y="1890602"/>
          <a:ext cx="2230316" cy="945301"/>
        </a:xfrm>
        <a:prstGeom prst="trapezoid">
          <a:avLst>
            <a:gd name="adj" fmla="val 39323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bg1"/>
              </a:solidFill>
            </a:rPr>
            <a:t>EFFECTIVITY</a:t>
          </a:r>
          <a:endParaRPr lang="en-US" sz="1200" kern="1200" dirty="0">
            <a:solidFill>
              <a:schemeClr val="bg1"/>
            </a:solidFill>
          </a:endParaRPr>
        </a:p>
      </dsp:txBody>
      <dsp:txXfrm>
        <a:off x="762024" y="1890602"/>
        <a:ext cx="1449706" cy="945301"/>
      </dsp:txXfrm>
    </dsp:sp>
    <dsp:sp modelId="{3E0E496B-F89A-2444-A096-0335E5ABBBCE}">
      <dsp:nvSpPr>
        <dsp:cNvPr id="0" name=""/>
        <dsp:cNvSpPr/>
      </dsp:nvSpPr>
      <dsp:spPr>
        <a:xfrm>
          <a:off x="0" y="2835903"/>
          <a:ext cx="2973756" cy="945301"/>
        </a:xfrm>
        <a:prstGeom prst="trapezoid">
          <a:avLst>
            <a:gd name="adj" fmla="val 39323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bg1"/>
              </a:solidFill>
            </a:rPr>
            <a:t>USEFULNESS</a:t>
          </a:r>
          <a:endParaRPr lang="en-US" sz="1200" kern="1200" dirty="0">
            <a:solidFill>
              <a:schemeClr val="bg1"/>
            </a:solidFill>
          </a:endParaRPr>
        </a:p>
      </dsp:txBody>
      <dsp:txXfrm>
        <a:off x="520407" y="2835903"/>
        <a:ext cx="1932941" cy="945301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4823E3-61B0-3B4D-AE75-C2F669A0B1E8}">
      <dsp:nvSpPr>
        <dsp:cNvPr id="0" name=""/>
        <dsp:cNvSpPr/>
      </dsp:nvSpPr>
      <dsp:spPr>
        <a:xfrm>
          <a:off x="459780" y="0"/>
          <a:ext cx="183912" cy="230329"/>
        </a:xfrm>
        <a:prstGeom prst="trapezoid">
          <a:avLst>
            <a:gd name="adj" fmla="val 5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I</a:t>
          </a:r>
          <a:endParaRPr lang="en-US" sz="1200" kern="1200" dirty="0"/>
        </a:p>
      </dsp:txBody>
      <dsp:txXfrm>
        <a:off x="459780" y="0"/>
        <a:ext cx="183912" cy="230329"/>
      </dsp:txXfrm>
    </dsp:sp>
    <dsp:sp modelId="{F5C47C7C-F22E-5745-9FF3-8E8113C17EE8}">
      <dsp:nvSpPr>
        <dsp:cNvPr id="0" name=""/>
        <dsp:cNvSpPr/>
      </dsp:nvSpPr>
      <dsp:spPr>
        <a:xfrm>
          <a:off x="367823" y="230329"/>
          <a:ext cx="367824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0" rIns="1524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S</a:t>
          </a:r>
          <a:endParaRPr lang="en-US" sz="1200" kern="1200" dirty="0"/>
        </a:p>
      </dsp:txBody>
      <dsp:txXfrm>
        <a:off x="432193" y="230329"/>
        <a:ext cx="239085" cy="230329"/>
      </dsp:txXfrm>
    </dsp:sp>
    <dsp:sp modelId="{5E181FBA-F664-6B48-BDE0-BF8485876CD3}">
      <dsp:nvSpPr>
        <dsp:cNvPr id="0" name=""/>
        <dsp:cNvSpPr/>
      </dsp:nvSpPr>
      <dsp:spPr>
        <a:xfrm>
          <a:off x="275868" y="460659"/>
          <a:ext cx="551736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H</a:t>
          </a:r>
          <a:endParaRPr lang="en-US" sz="1200" kern="1200" dirty="0"/>
        </a:p>
      </dsp:txBody>
      <dsp:txXfrm>
        <a:off x="372421" y="460659"/>
        <a:ext cx="358628" cy="230329"/>
      </dsp:txXfrm>
    </dsp:sp>
    <dsp:sp modelId="{8F820B19-D61C-B247-A620-06225BB7DFA1}">
      <dsp:nvSpPr>
        <dsp:cNvPr id="0" name=""/>
        <dsp:cNvSpPr/>
      </dsp:nvSpPr>
      <dsp:spPr>
        <a:xfrm>
          <a:off x="183911" y="690988"/>
          <a:ext cx="735648" cy="230329"/>
        </a:xfrm>
        <a:prstGeom prst="trapezoid">
          <a:avLst>
            <a:gd name="adj" fmla="val 39924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M</a:t>
          </a:r>
          <a:endParaRPr lang="en-US" sz="1200" kern="1200" dirty="0"/>
        </a:p>
      </dsp:txBody>
      <dsp:txXfrm>
        <a:off x="312650" y="690988"/>
        <a:ext cx="478171" cy="230329"/>
      </dsp:txXfrm>
    </dsp:sp>
    <dsp:sp modelId="{7AE28275-8189-304B-BDE5-5E5C671D1A55}">
      <dsp:nvSpPr>
        <dsp:cNvPr id="0" name=""/>
        <dsp:cNvSpPr/>
      </dsp:nvSpPr>
      <dsp:spPr>
        <a:xfrm>
          <a:off x="91956" y="921318"/>
          <a:ext cx="919560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O</a:t>
          </a:r>
          <a:endParaRPr lang="en-US" sz="1200" kern="1200" dirty="0"/>
        </a:p>
      </dsp:txBody>
      <dsp:txXfrm>
        <a:off x="252878" y="921318"/>
        <a:ext cx="597714" cy="230329"/>
      </dsp:txXfrm>
    </dsp:sp>
    <dsp:sp modelId="{2B843B4D-9D9C-0F40-8A45-031B67D433C2}">
      <dsp:nvSpPr>
        <dsp:cNvPr id="0" name=""/>
        <dsp:cNvSpPr/>
      </dsp:nvSpPr>
      <dsp:spPr>
        <a:xfrm>
          <a:off x="0" y="1151648"/>
          <a:ext cx="1103472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</a:t>
          </a:r>
          <a:endParaRPr lang="en-US" sz="1200" kern="1200" dirty="0"/>
        </a:p>
      </dsp:txBody>
      <dsp:txXfrm>
        <a:off x="193107" y="1151648"/>
        <a:ext cx="717256" cy="230329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4823E3-61B0-3B4D-AE75-C2F669A0B1E8}">
      <dsp:nvSpPr>
        <dsp:cNvPr id="0" name=""/>
        <dsp:cNvSpPr/>
      </dsp:nvSpPr>
      <dsp:spPr>
        <a:xfrm>
          <a:off x="459780" y="0"/>
          <a:ext cx="183912" cy="230329"/>
        </a:xfrm>
        <a:prstGeom prst="trapezoid">
          <a:avLst>
            <a:gd name="adj" fmla="val 5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I</a:t>
          </a:r>
          <a:endParaRPr lang="en-US" sz="1200" kern="1200" dirty="0"/>
        </a:p>
      </dsp:txBody>
      <dsp:txXfrm>
        <a:off x="459780" y="0"/>
        <a:ext cx="183912" cy="230329"/>
      </dsp:txXfrm>
    </dsp:sp>
    <dsp:sp modelId="{F5C47C7C-F22E-5745-9FF3-8E8113C17EE8}">
      <dsp:nvSpPr>
        <dsp:cNvPr id="0" name=""/>
        <dsp:cNvSpPr/>
      </dsp:nvSpPr>
      <dsp:spPr>
        <a:xfrm>
          <a:off x="367823" y="230329"/>
          <a:ext cx="367824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0" rIns="1524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S</a:t>
          </a:r>
          <a:endParaRPr lang="en-US" sz="1200" kern="1200" dirty="0"/>
        </a:p>
      </dsp:txBody>
      <dsp:txXfrm>
        <a:off x="432193" y="230329"/>
        <a:ext cx="239085" cy="230329"/>
      </dsp:txXfrm>
    </dsp:sp>
    <dsp:sp modelId="{5E181FBA-F664-6B48-BDE0-BF8485876CD3}">
      <dsp:nvSpPr>
        <dsp:cNvPr id="0" name=""/>
        <dsp:cNvSpPr/>
      </dsp:nvSpPr>
      <dsp:spPr>
        <a:xfrm>
          <a:off x="275868" y="460659"/>
          <a:ext cx="551736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H</a:t>
          </a:r>
          <a:endParaRPr lang="en-US" sz="1200" kern="1200" dirty="0"/>
        </a:p>
      </dsp:txBody>
      <dsp:txXfrm>
        <a:off x="372421" y="460659"/>
        <a:ext cx="358628" cy="230329"/>
      </dsp:txXfrm>
    </dsp:sp>
    <dsp:sp modelId="{8F820B19-D61C-B247-A620-06225BB7DFA1}">
      <dsp:nvSpPr>
        <dsp:cNvPr id="0" name=""/>
        <dsp:cNvSpPr/>
      </dsp:nvSpPr>
      <dsp:spPr>
        <a:xfrm>
          <a:off x="183911" y="690988"/>
          <a:ext cx="735648" cy="230329"/>
        </a:xfrm>
        <a:prstGeom prst="trapezoid">
          <a:avLst>
            <a:gd name="adj" fmla="val 39924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M</a:t>
          </a:r>
          <a:endParaRPr lang="en-US" sz="1200" kern="1200" dirty="0"/>
        </a:p>
      </dsp:txBody>
      <dsp:txXfrm>
        <a:off x="312650" y="690988"/>
        <a:ext cx="478171" cy="230329"/>
      </dsp:txXfrm>
    </dsp:sp>
    <dsp:sp modelId="{7AE28275-8189-304B-BDE5-5E5C671D1A55}">
      <dsp:nvSpPr>
        <dsp:cNvPr id="0" name=""/>
        <dsp:cNvSpPr/>
      </dsp:nvSpPr>
      <dsp:spPr>
        <a:xfrm>
          <a:off x="91956" y="921318"/>
          <a:ext cx="919560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O</a:t>
          </a:r>
          <a:endParaRPr lang="en-US" sz="1200" kern="1200" dirty="0"/>
        </a:p>
      </dsp:txBody>
      <dsp:txXfrm>
        <a:off x="252878" y="921318"/>
        <a:ext cx="597714" cy="230329"/>
      </dsp:txXfrm>
    </dsp:sp>
    <dsp:sp modelId="{2B843B4D-9D9C-0F40-8A45-031B67D433C2}">
      <dsp:nvSpPr>
        <dsp:cNvPr id="0" name=""/>
        <dsp:cNvSpPr/>
      </dsp:nvSpPr>
      <dsp:spPr>
        <a:xfrm>
          <a:off x="0" y="1151648"/>
          <a:ext cx="1103472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</a:t>
          </a:r>
          <a:endParaRPr lang="en-US" sz="1200" kern="1200" dirty="0"/>
        </a:p>
      </dsp:txBody>
      <dsp:txXfrm>
        <a:off x="193107" y="1151648"/>
        <a:ext cx="717256" cy="230329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923212-7B0E-1448-AA90-F64A0334A140}">
      <dsp:nvSpPr>
        <dsp:cNvPr id="0" name=""/>
        <dsp:cNvSpPr/>
      </dsp:nvSpPr>
      <dsp:spPr>
        <a:xfrm>
          <a:off x="1830831" y="0"/>
          <a:ext cx="1830831" cy="1653344"/>
        </a:xfrm>
        <a:prstGeom prst="trapezoid">
          <a:avLst>
            <a:gd name="adj" fmla="val 55368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bg1"/>
              </a:solidFill>
            </a:rPr>
            <a:t>Personal</a:t>
          </a:r>
          <a:endParaRPr lang="en-US" sz="2000" kern="1200" dirty="0">
            <a:solidFill>
              <a:schemeClr val="bg1"/>
            </a:solidFill>
          </a:endParaRPr>
        </a:p>
      </dsp:txBody>
      <dsp:txXfrm>
        <a:off x="1830831" y="0"/>
        <a:ext cx="1830831" cy="1653344"/>
      </dsp:txXfrm>
    </dsp:sp>
    <dsp:sp modelId="{030317B0-778D-0D46-B0DF-9DAEECBAC3A4}">
      <dsp:nvSpPr>
        <dsp:cNvPr id="0" name=""/>
        <dsp:cNvSpPr/>
      </dsp:nvSpPr>
      <dsp:spPr>
        <a:xfrm>
          <a:off x="915415" y="1653344"/>
          <a:ext cx="3661663" cy="1653344"/>
        </a:xfrm>
        <a:prstGeom prst="trapezoid">
          <a:avLst>
            <a:gd name="adj" fmla="val 55368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bg1"/>
              </a:solidFill>
            </a:rPr>
            <a:t>Process</a:t>
          </a:r>
          <a:endParaRPr lang="en-US" sz="2000" kern="1200" dirty="0">
            <a:solidFill>
              <a:schemeClr val="bg1"/>
            </a:solidFill>
          </a:endParaRPr>
        </a:p>
      </dsp:txBody>
      <dsp:txXfrm>
        <a:off x="1556206" y="1653344"/>
        <a:ext cx="2380081" cy="1653344"/>
      </dsp:txXfrm>
    </dsp:sp>
    <dsp:sp modelId="{74368792-5F3A-8A45-B6DD-4623675BE83C}">
      <dsp:nvSpPr>
        <dsp:cNvPr id="0" name=""/>
        <dsp:cNvSpPr/>
      </dsp:nvSpPr>
      <dsp:spPr>
        <a:xfrm>
          <a:off x="0" y="3306689"/>
          <a:ext cx="5492494" cy="1653344"/>
        </a:xfrm>
        <a:prstGeom prst="trapezoid">
          <a:avLst>
            <a:gd name="adj" fmla="val 55368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bg1"/>
              </a:solidFill>
            </a:rPr>
            <a:t>Factual</a:t>
          </a:r>
          <a:endParaRPr lang="en-US" sz="2000" kern="1200" dirty="0">
            <a:solidFill>
              <a:schemeClr val="bg1"/>
            </a:solidFill>
          </a:endParaRPr>
        </a:p>
      </dsp:txBody>
      <dsp:txXfrm>
        <a:off x="961186" y="3306689"/>
        <a:ext cx="3570121" cy="1653344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3EB61B-C44A-E143-B5EF-D98DD22494E2}">
      <dsp:nvSpPr>
        <dsp:cNvPr id="0" name=""/>
        <dsp:cNvSpPr/>
      </dsp:nvSpPr>
      <dsp:spPr>
        <a:xfrm>
          <a:off x="1651492" y="0"/>
          <a:ext cx="4926616" cy="4926616"/>
        </a:xfrm>
        <a:prstGeom prst="ellipse">
          <a:avLst/>
        </a:prstGeom>
        <a:gradFill rotWithShape="0">
          <a:gsLst>
            <a:gs pos="0">
              <a:srgbClr val="2C7D1D"/>
            </a:gs>
            <a:gs pos="100000">
              <a:srgbClr val="80D970"/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Mood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Motivational Tune</a:t>
          </a:r>
          <a:endParaRPr lang="en-US" sz="1300" kern="1200" dirty="0"/>
        </a:p>
      </dsp:txBody>
      <dsp:txXfrm>
        <a:off x="3253873" y="246330"/>
        <a:ext cx="1721852" cy="738992"/>
      </dsp:txXfrm>
    </dsp:sp>
    <dsp:sp modelId="{EA48747E-951B-4F41-9811-B486B568D937}">
      <dsp:nvSpPr>
        <dsp:cNvPr id="0" name=""/>
        <dsp:cNvSpPr/>
      </dsp:nvSpPr>
      <dsp:spPr>
        <a:xfrm>
          <a:off x="2267318" y="939308"/>
          <a:ext cx="3694962" cy="3694962"/>
        </a:xfrm>
        <a:prstGeom prst="ellipse">
          <a:avLst/>
        </a:prstGeom>
        <a:gradFill rotWithShape="0">
          <a:gsLst>
            <a:gs pos="0">
              <a:srgbClr val="DC9700"/>
            </a:gs>
            <a:gs pos="50000">
              <a:srgbClr val="F5A702"/>
            </a:gs>
            <a:gs pos="100000">
              <a:srgbClr val="FFC105"/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Environment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Motivational Position</a:t>
          </a:r>
          <a:endParaRPr lang="en-US" sz="1200" kern="1200" dirty="0"/>
        </a:p>
      </dsp:txBody>
      <dsp:txXfrm>
        <a:off x="3253873" y="1170243"/>
        <a:ext cx="1721852" cy="692805"/>
      </dsp:txXfrm>
    </dsp:sp>
    <dsp:sp modelId="{C6CDFE29-30A0-D04F-87F6-2C94469CA00B}">
      <dsp:nvSpPr>
        <dsp:cNvPr id="0" name=""/>
        <dsp:cNvSpPr/>
      </dsp:nvSpPr>
      <dsp:spPr>
        <a:xfrm>
          <a:off x="2883145" y="1916749"/>
          <a:ext cx="2463308" cy="2463308"/>
        </a:xfrm>
        <a:prstGeom prst="ellipse">
          <a:avLst/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Personality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Motivational Basis</a:t>
          </a:r>
          <a:endParaRPr lang="en-US" sz="1200" kern="1200" dirty="0"/>
        </a:p>
      </dsp:txBody>
      <dsp:txXfrm>
        <a:off x="3243889" y="2532576"/>
        <a:ext cx="1741821" cy="1231654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4823E3-61B0-3B4D-AE75-C2F669A0B1E8}">
      <dsp:nvSpPr>
        <dsp:cNvPr id="0" name=""/>
        <dsp:cNvSpPr/>
      </dsp:nvSpPr>
      <dsp:spPr>
        <a:xfrm>
          <a:off x="459780" y="0"/>
          <a:ext cx="183912" cy="230329"/>
        </a:xfrm>
        <a:prstGeom prst="trapezoid">
          <a:avLst>
            <a:gd name="adj" fmla="val 5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I</a:t>
          </a:r>
          <a:endParaRPr lang="en-US" sz="1200" kern="1200" dirty="0"/>
        </a:p>
      </dsp:txBody>
      <dsp:txXfrm>
        <a:off x="459780" y="0"/>
        <a:ext cx="183912" cy="230329"/>
      </dsp:txXfrm>
    </dsp:sp>
    <dsp:sp modelId="{F5C47C7C-F22E-5745-9FF3-8E8113C17EE8}">
      <dsp:nvSpPr>
        <dsp:cNvPr id="0" name=""/>
        <dsp:cNvSpPr/>
      </dsp:nvSpPr>
      <dsp:spPr>
        <a:xfrm>
          <a:off x="367823" y="230329"/>
          <a:ext cx="367824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0" rIns="1524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S</a:t>
          </a:r>
          <a:endParaRPr lang="en-US" sz="1200" kern="1200" dirty="0"/>
        </a:p>
      </dsp:txBody>
      <dsp:txXfrm>
        <a:off x="432193" y="230329"/>
        <a:ext cx="239085" cy="230329"/>
      </dsp:txXfrm>
    </dsp:sp>
    <dsp:sp modelId="{5E181FBA-F664-6B48-BDE0-BF8485876CD3}">
      <dsp:nvSpPr>
        <dsp:cNvPr id="0" name=""/>
        <dsp:cNvSpPr/>
      </dsp:nvSpPr>
      <dsp:spPr>
        <a:xfrm>
          <a:off x="275868" y="460659"/>
          <a:ext cx="551736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H</a:t>
          </a:r>
          <a:endParaRPr lang="en-US" sz="1200" kern="1200" dirty="0"/>
        </a:p>
      </dsp:txBody>
      <dsp:txXfrm>
        <a:off x="372421" y="460659"/>
        <a:ext cx="358628" cy="230329"/>
      </dsp:txXfrm>
    </dsp:sp>
    <dsp:sp modelId="{8F820B19-D61C-B247-A620-06225BB7DFA1}">
      <dsp:nvSpPr>
        <dsp:cNvPr id="0" name=""/>
        <dsp:cNvSpPr/>
      </dsp:nvSpPr>
      <dsp:spPr>
        <a:xfrm>
          <a:off x="183911" y="690988"/>
          <a:ext cx="735648" cy="230329"/>
        </a:xfrm>
        <a:prstGeom prst="trapezoid">
          <a:avLst>
            <a:gd name="adj" fmla="val 39924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M</a:t>
          </a:r>
          <a:endParaRPr lang="en-US" sz="1200" kern="1200" dirty="0"/>
        </a:p>
      </dsp:txBody>
      <dsp:txXfrm>
        <a:off x="312650" y="690988"/>
        <a:ext cx="478171" cy="230329"/>
      </dsp:txXfrm>
    </dsp:sp>
    <dsp:sp modelId="{7AE28275-8189-304B-BDE5-5E5C671D1A55}">
      <dsp:nvSpPr>
        <dsp:cNvPr id="0" name=""/>
        <dsp:cNvSpPr/>
      </dsp:nvSpPr>
      <dsp:spPr>
        <a:xfrm>
          <a:off x="91956" y="921318"/>
          <a:ext cx="919560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O</a:t>
          </a:r>
          <a:endParaRPr lang="en-US" sz="1200" kern="1200" dirty="0"/>
        </a:p>
      </dsp:txBody>
      <dsp:txXfrm>
        <a:off x="252878" y="921318"/>
        <a:ext cx="597714" cy="230329"/>
      </dsp:txXfrm>
    </dsp:sp>
    <dsp:sp modelId="{2B843B4D-9D9C-0F40-8A45-031B67D433C2}">
      <dsp:nvSpPr>
        <dsp:cNvPr id="0" name=""/>
        <dsp:cNvSpPr/>
      </dsp:nvSpPr>
      <dsp:spPr>
        <a:xfrm>
          <a:off x="0" y="1151648"/>
          <a:ext cx="1103472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</a:t>
          </a:r>
          <a:endParaRPr lang="en-US" sz="1200" kern="1200" dirty="0"/>
        </a:p>
      </dsp:txBody>
      <dsp:txXfrm>
        <a:off x="193107" y="1151648"/>
        <a:ext cx="717256" cy="230329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E92EAD-BB9D-9847-BB33-45AFD366CE6B}">
      <dsp:nvSpPr>
        <dsp:cNvPr id="0" name=""/>
        <dsp:cNvSpPr/>
      </dsp:nvSpPr>
      <dsp:spPr>
        <a:xfrm>
          <a:off x="1291436" y="0"/>
          <a:ext cx="4021128" cy="4021128"/>
        </a:xfrm>
        <a:prstGeom prst="quadArrow">
          <a:avLst>
            <a:gd name="adj1" fmla="val 2000"/>
            <a:gd name="adj2" fmla="val 4000"/>
            <a:gd name="adj3" fmla="val 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BB8E5CC-EB3F-A148-B4A9-E3F1D02AACA9}">
      <dsp:nvSpPr>
        <dsp:cNvPr id="0" name=""/>
        <dsp:cNvSpPr/>
      </dsp:nvSpPr>
      <dsp:spPr>
        <a:xfrm>
          <a:off x="1552809" y="261373"/>
          <a:ext cx="1608451" cy="1608451"/>
        </a:xfrm>
        <a:prstGeom prst="roundRect">
          <a:avLst/>
        </a:prstGeom>
        <a:gradFill flip="none" rotWithShape="1">
          <a:gsLst>
            <a:gs pos="0">
              <a:srgbClr val="80D970"/>
            </a:gs>
            <a:gs pos="30000">
              <a:srgbClr val="80D970"/>
            </a:gs>
            <a:gs pos="70000">
              <a:srgbClr val="FF6600"/>
            </a:gs>
            <a:gs pos="100000">
              <a:srgbClr val="FF6600"/>
            </a:gs>
          </a:gsLst>
          <a:lin ang="8100000" scaled="0"/>
          <a:tileRect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Guides</a:t>
          </a:r>
          <a:endParaRPr lang="en-US" sz="1600" kern="1200" dirty="0"/>
        </a:p>
      </dsp:txBody>
      <dsp:txXfrm>
        <a:off x="1631327" y="339891"/>
        <a:ext cx="1451415" cy="1451415"/>
      </dsp:txXfrm>
    </dsp:sp>
    <dsp:sp modelId="{AE31241B-668D-4F42-96D9-1738A265E5B4}">
      <dsp:nvSpPr>
        <dsp:cNvPr id="0" name=""/>
        <dsp:cNvSpPr/>
      </dsp:nvSpPr>
      <dsp:spPr>
        <a:xfrm>
          <a:off x="3442739" y="261373"/>
          <a:ext cx="1608451" cy="1608451"/>
        </a:xfrm>
        <a:prstGeom prst="roundRect">
          <a:avLst/>
        </a:prstGeom>
        <a:gradFill flip="none" rotWithShape="1">
          <a:gsLst>
            <a:gs pos="0">
              <a:srgbClr val="80D970"/>
            </a:gs>
            <a:gs pos="30000">
              <a:srgbClr val="80D970"/>
            </a:gs>
            <a:gs pos="70000">
              <a:srgbClr val="FF6600"/>
            </a:gs>
            <a:gs pos="100000">
              <a:srgbClr val="FF6600"/>
            </a:gs>
          </a:gsLst>
          <a:lin ang="2700000" scaled="0"/>
          <a:tileRect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Explorers</a:t>
          </a:r>
          <a:endParaRPr lang="en-US" sz="1600" kern="1200" dirty="0"/>
        </a:p>
      </dsp:txBody>
      <dsp:txXfrm>
        <a:off x="3521257" y="339891"/>
        <a:ext cx="1451415" cy="1451415"/>
      </dsp:txXfrm>
    </dsp:sp>
    <dsp:sp modelId="{BDF7DAD8-7C33-7043-8124-EFA90188AFE2}">
      <dsp:nvSpPr>
        <dsp:cNvPr id="0" name=""/>
        <dsp:cNvSpPr/>
      </dsp:nvSpPr>
      <dsp:spPr>
        <a:xfrm>
          <a:off x="1552809" y="2151303"/>
          <a:ext cx="1608451" cy="1608451"/>
        </a:xfrm>
        <a:prstGeom prst="roundRect">
          <a:avLst/>
        </a:prstGeom>
        <a:gradFill rotWithShape="0">
          <a:gsLst>
            <a:gs pos="0">
              <a:srgbClr val="80D970"/>
            </a:gs>
            <a:gs pos="100000">
              <a:srgbClr val="FF6600"/>
            </a:gs>
            <a:gs pos="30000">
              <a:srgbClr val="80D970"/>
            </a:gs>
            <a:gs pos="70000">
              <a:srgbClr val="FF6600"/>
            </a:gs>
          </a:gsLst>
          <a:lin ang="135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Harmonizers</a:t>
          </a:r>
          <a:endParaRPr lang="en-US" sz="1600" kern="1200" dirty="0"/>
        </a:p>
      </dsp:txBody>
      <dsp:txXfrm>
        <a:off x="1631327" y="2229821"/>
        <a:ext cx="1451415" cy="1451415"/>
      </dsp:txXfrm>
    </dsp:sp>
    <dsp:sp modelId="{722EC731-FB95-4642-AB1B-44E3B912315A}">
      <dsp:nvSpPr>
        <dsp:cNvPr id="0" name=""/>
        <dsp:cNvSpPr/>
      </dsp:nvSpPr>
      <dsp:spPr>
        <a:xfrm>
          <a:off x="3442739" y="2151303"/>
          <a:ext cx="1608451" cy="1608451"/>
        </a:xfrm>
        <a:prstGeom prst="roundRect">
          <a:avLst/>
        </a:prstGeom>
        <a:gradFill rotWithShape="0">
          <a:gsLst>
            <a:gs pos="0">
              <a:srgbClr val="80D970"/>
            </a:gs>
            <a:gs pos="30000">
              <a:srgbClr val="80D970"/>
            </a:gs>
            <a:gs pos="70000">
              <a:srgbClr val="FF6600"/>
            </a:gs>
            <a:gs pos="100000">
              <a:srgbClr val="FF6600"/>
            </a:gs>
          </a:gsLst>
          <a:lin ang="189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Refiners</a:t>
          </a:r>
          <a:endParaRPr lang="en-US" sz="1600" kern="1200" dirty="0"/>
        </a:p>
      </dsp:txBody>
      <dsp:txXfrm>
        <a:off x="3521257" y="2229821"/>
        <a:ext cx="1451415" cy="1451415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923212-7B0E-1448-AA90-F64A0334A140}">
      <dsp:nvSpPr>
        <dsp:cNvPr id="0" name=""/>
        <dsp:cNvSpPr/>
      </dsp:nvSpPr>
      <dsp:spPr>
        <a:xfrm>
          <a:off x="231592" y="0"/>
          <a:ext cx="154395" cy="196317"/>
        </a:xfrm>
        <a:prstGeom prst="trapezoid">
          <a:avLst>
            <a:gd name="adj" fmla="val 50000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bg1"/>
              </a:solidFill>
            </a:rPr>
            <a:t>D</a:t>
          </a:r>
          <a:endParaRPr lang="en-US" sz="1200" kern="1200" dirty="0">
            <a:solidFill>
              <a:schemeClr val="bg1"/>
            </a:solidFill>
          </a:endParaRPr>
        </a:p>
      </dsp:txBody>
      <dsp:txXfrm>
        <a:off x="231592" y="0"/>
        <a:ext cx="154395" cy="196317"/>
      </dsp:txXfrm>
    </dsp:sp>
    <dsp:sp modelId="{030317B0-778D-0D46-B0DF-9DAEECBAC3A4}">
      <dsp:nvSpPr>
        <dsp:cNvPr id="0" name=""/>
        <dsp:cNvSpPr/>
      </dsp:nvSpPr>
      <dsp:spPr>
        <a:xfrm>
          <a:off x="154395" y="196317"/>
          <a:ext cx="308790" cy="196317"/>
        </a:xfrm>
        <a:prstGeom prst="trapezoid">
          <a:avLst>
            <a:gd name="adj" fmla="val 39323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bg1"/>
              </a:solidFill>
            </a:rPr>
            <a:t>S</a:t>
          </a:r>
          <a:endParaRPr lang="en-US" sz="1200" kern="1200" dirty="0">
            <a:solidFill>
              <a:schemeClr val="bg1"/>
            </a:solidFill>
          </a:endParaRPr>
        </a:p>
      </dsp:txBody>
      <dsp:txXfrm>
        <a:off x="208433" y="196317"/>
        <a:ext cx="200713" cy="196317"/>
      </dsp:txXfrm>
    </dsp:sp>
    <dsp:sp modelId="{74368792-5F3A-8A45-B6DD-4623675BE83C}">
      <dsp:nvSpPr>
        <dsp:cNvPr id="0" name=""/>
        <dsp:cNvSpPr/>
      </dsp:nvSpPr>
      <dsp:spPr>
        <a:xfrm>
          <a:off x="77197" y="392634"/>
          <a:ext cx="463185" cy="196317"/>
        </a:xfrm>
        <a:prstGeom prst="trapezoid">
          <a:avLst>
            <a:gd name="adj" fmla="val 39323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bg1"/>
              </a:solidFill>
            </a:rPr>
            <a:t>E</a:t>
          </a:r>
          <a:endParaRPr lang="en-US" sz="1200" kern="1200" dirty="0">
            <a:solidFill>
              <a:schemeClr val="bg1"/>
            </a:solidFill>
          </a:endParaRPr>
        </a:p>
      </dsp:txBody>
      <dsp:txXfrm>
        <a:off x="158255" y="392634"/>
        <a:ext cx="301070" cy="196317"/>
      </dsp:txXfrm>
    </dsp:sp>
    <dsp:sp modelId="{3E0E496B-F89A-2444-A096-0335E5ABBBCE}">
      <dsp:nvSpPr>
        <dsp:cNvPr id="0" name=""/>
        <dsp:cNvSpPr/>
      </dsp:nvSpPr>
      <dsp:spPr>
        <a:xfrm>
          <a:off x="0" y="588951"/>
          <a:ext cx="617581" cy="196317"/>
        </a:xfrm>
        <a:prstGeom prst="trapezoid">
          <a:avLst>
            <a:gd name="adj" fmla="val 39323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bg1"/>
              </a:solidFill>
            </a:rPr>
            <a:t>U</a:t>
          </a:r>
          <a:endParaRPr lang="en-US" sz="1200" kern="1200" dirty="0">
            <a:solidFill>
              <a:schemeClr val="bg1"/>
            </a:solidFill>
          </a:endParaRPr>
        </a:p>
      </dsp:txBody>
      <dsp:txXfrm>
        <a:off x="108076" y="588951"/>
        <a:ext cx="401427" cy="196317"/>
      </dsp:txXfrm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923212-7B0E-1448-AA90-F64A0334A140}">
      <dsp:nvSpPr>
        <dsp:cNvPr id="0" name=""/>
        <dsp:cNvSpPr/>
      </dsp:nvSpPr>
      <dsp:spPr>
        <a:xfrm>
          <a:off x="231592" y="0"/>
          <a:ext cx="154395" cy="196317"/>
        </a:xfrm>
        <a:prstGeom prst="trapezoid">
          <a:avLst>
            <a:gd name="adj" fmla="val 50000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bg1"/>
              </a:solidFill>
            </a:rPr>
            <a:t>D</a:t>
          </a:r>
          <a:endParaRPr lang="en-US" sz="1200" kern="1200" dirty="0">
            <a:solidFill>
              <a:schemeClr val="bg1"/>
            </a:solidFill>
          </a:endParaRPr>
        </a:p>
      </dsp:txBody>
      <dsp:txXfrm>
        <a:off x="231592" y="0"/>
        <a:ext cx="154395" cy="196317"/>
      </dsp:txXfrm>
    </dsp:sp>
    <dsp:sp modelId="{030317B0-778D-0D46-B0DF-9DAEECBAC3A4}">
      <dsp:nvSpPr>
        <dsp:cNvPr id="0" name=""/>
        <dsp:cNvSpPr/>
      </dsp:nvSpPr>
      <dsp:spPr>
        <a:xfrm>
          <a:off x="154395" y="196317"/>
          <a:ext cx="308790" cy="196317"/>
        </a:xfrm>
        <a:prstGeom prst="trapezoid">
          <a:avLst>
            <a:gd name="adj" fmla="val 39323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bg1"/>
              </a:solidFill>
            </a:rPr>
            <a:t>S</a:t>
          </a:r>
          <a:endParaRPr lang="en-US" sz="1200" kern="1200" dirty="0">
            <a:solidFill>
              <a:schemeClr val="bg1"/>
            </a:solidFill>
          </a:endParaRPr>
        </a:p>
      </dsp:txBody>
      <dsp:txXfrm>
        <a:off x="208433" y="196317"/>
        <a:ext cx="200713" cy="196317"/>
      </dsp:txXfrm>
    </dsp:sp>
    <dsp:sp modelId="{74368792-5F3A-8A45-B6DD-4623675BE83C}">
      <dsp:nvSpPr>
        <dsp:cNvPr id="0" name=""/>
        <dsp:cNvSpPr/>
      </dsp:nvSpPr>
      <dsp:spPr>
        <a:xfrm>
          <a:off x="77197" y="392634"/>
          <a:ext cx="463185" cy="196317"/>
        </a:xfrm>
        <a:prstGeom prst="trapezoid">
          <a:avLst>
            <a:gd name="adj" fmla="val 39323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bg1"/>
              </a:solidFill>
            </a:rPr>
            <a:t>E</a:t>
          </a:r>
          <a:endParaRPr lang="en-US" sz="1200" kern="1200" dirty="0">
            <a:solidFill>
              <a:schemeClr val="bg1"/>
            </a:solidFill>
          </a:endParaRPr>
        </a:p>
      </dsp:txBody>
      <dsp:txXfrm>
        <a:off x="158255" y="392634"/>
        <a:ext cx="301070" cy="196317"/>
      </dsp:txXfrm>
    </dsp:sp>
    <dsp:sp modelId="{3E0E496B-F89A-2444-A096-0335E5ABBBCE}">
      <dsp:nvSpPr>
        <dsp:cNvPr id="0" name=""/>
        <dsp:cNvSpPr/>
      </dsp:nvSpPr>
      <dsp:spPr>
        <a:xfrm>
          <a:off x="0" y="588951"/>
          <a:ext cx="617581" cy="196317"/>
        </a:xfrm>
        <a:prstGeom prst="trapezoid">
          <a:avLst>
            <a:gd name="adj" fmla="val 39323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bg1"/>
              </a:solidFill>
            </a:rPr>
            <a:t>U</a:t>
          </a:r>
          <a:endParaRPr lang="en-US" sz="1200" kern="1200" dirty="0">
            <a:solidFill>
              <a:schemeClr val="bg1"/>
            </a:solidFill>
          </a:endParaRPr>
        </a:p>
      </dsp:txBody>
      <dsp:txXfrm>
        <a:off x="108076" y="588951"/>
        <a:ext cx="401427" cy="196317"/>
      </dsp:txXfrm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923212-7B0E-1448-AA90-F64A0334A140}">
      <dsp:nvSpPr>
        <dsp:cNvPr id="0" name=""/>
        <dsp:cNvSpPr/>
      </dsp:nvSpPr>
      <dsp:spPr>
        <a:xfrm>
          <a:off x="231592" y="0"/>
          <a:ext cx="154395" cy="196317"/>
        </a:xfrm>
        <a:prstGeom prst="trapezoid">
          <a:avLst>
            <a:gd name="adj" fmla="val 50000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bg1"/>
              </a:solidFill>
            </a:rPr>
            <a:t>D</a:t>
          </a:r>
          <a:endParaRPr lang="en-US" sz="1200" kern="1200" dirty="0">
            <a:solidFill>
              <a:schemeClr val="bg1"/>
            </a:solidFill>
          </a:endParaRPr>
        </a:p>
      </dsp:txBody>
      <dsp:txXfrm>
        <a:off x="231592" y="0"/>
        <a:ext cx="154395" cy="196317"/>
      </dsp:txXfrm>
    </dsp:sp>
    <dsp:sp modelId="{030317B0-778D-0D46-B0DF-9DAEECBAC3A4}">
      <dsp:nvSpPr>
        <dsp:cNvPr id="0" name=""/>
        <dsp:cNvSpPr/>
      </dsp:nvSpPr>
      <dsp:spPr>
        <a:xfrm>
          <a:off x="154395" y="196317"/>
          <a:ext cx="308790" cy="196317"/>
        </a:xfrm>
        <a:prstGeom prst="trapezoid">
          <a:avLst>
            <a:gd name="adj" fmla="val 39323"/>
          </a:avLst>
        </a:prstGeom>
        <a:gradFill flip="none" rotWithShape="1">
          <a:gsLst>
            <a:gs pos="0">
              <a:srgbClr val="2C7D1D"/>
            </a:gs>
            <a:gs pos="100000">
              <a:srgbClr val="80D970"/>
            </a:gs>
          </a:gsLst>
          <a:lin ang="16200000" scaled="0"/>
          <a:tileRect/>
        </a:gradFill>
        <a:ln w="9525" cap="flat" cmpd="sng" algn="ctr">
          <a:solidFill>
            <a:srgbClr val="80D970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bg1"/>
              </a:solidFill>
            </a:rPr>
            <a:t>S</a:t>
          </a:r>
          <a:endParaRPr lang="en-US" sz="1200" kern="1200" dirty="0">
            <a:solidFill>
              <a:schemeClr val="bg1"/>
            </a:solidFill>
          </a:endParaRPr>
        </a:p>
      </dsp:txBody>
      <dsp:txXfrm>
        <a:off x="208433" y="196317"/>
        <a:ext cx="200713" cy="196317"/>
      </dsp:txXfrm>
    </dsp:sp>
    <dsp:sp modelId="{74368792-5F3A-8A45-B6DD-4623675BE83C}">
      <dsp:nvSpPr>
        <dsp:cNvPr id="0" name=""/>
        <dsp:cNvSpPr/>
      </dsp:nvSpPr>
      <dsp:spPr>
        <a:xfrm>
          <a:off x="77197" y="392634"/>
          <a:ext cx="463185" cy="196317"/>
        </a:xfrm>
        <a:prstGeom prst="trapezoid">
          <a:avLst>
            <a:gd name="adj" fmla="val 39323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bg1"/>
              </a:solidFill>
            </a:rPr>
            <a:t>E</a:t>
          </a:r>
          <a:endParaRPr lang="en-US" sz="1200" kern="1200" dirty="0">
            <a:solidFill>
              <a:schemeClr val="bg1"/>
            </a:solidFill>
          </a:endParaRPr>
        </a:p>
      </dsp:txBody>
      <dsp:txXfrm>
        <a:off x="158255" y="392634"/>
        <a:ext cx="301070" cy="196317"/>
      </dsp:txXfrm>
    </dsp:sp>
    <dsp:sp modelId="{3E0E496B-F89A-2444-A096-0335E5ABBBCE}">
      <dsp:nvSpPr>
        <dsp:cNvPr id="0" name=""/>
        <dsp:cNvSpPr/>
      </dsp:nvSpPr>
      <dsp:spPr>
        <a:xfrm>
          <a:off x="0" y="588951"/>
          <a:ext cx="617581" cy="196317"/>
        </a:xfrm>
        <a:prstGeom prst="trapezoid">
          <a:avLst>
            <a:gd name="adj" fmla="val 39323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bg1"/>
              </a:solidFill>
            </a:rPr>
            <a:t>U</a:t>
          </a:r>
          <a:endParaRPr lang="en-US" sz="1200" kern="1200" dirty="0">
            <a:solidFill>
              <a:schemeClr val="bg1"/>
            </a:solidFill>
          </a:endParaRPr>
        </a:p>
      </dsp:txBody>
      <dsp:txXfrm>
        <a:off x="108076" y="588951"/>
        <a:ext cx="401427" cy="19631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A2E41E-A94F-114D-819C-49465E42D5B6}">
      <dsp:nvSpPr>
        <dsp:cNvPr id="0" name=""/>
        <dsp:cNvSpPr/>
      </dsp:nvSpPr>
      <dsp:spPr>
        <a:xfrm>
          <a:off x="455825" y="497011"/>
          <a:ext cx="364011" cy="364011"/>
        </a:xfrm>
        <a:prstGeom prst="ellipse">
          <a:avLst/>
        </a:prstGeom>
        <a:gradFill rotWithShape="0">
          <a:gsLst>
            <a:gs pos="0">
              <a:srgbClr val="2C7D1D"/>
            </a:gs>
            <a:gs pos="50000">
              <a:srgbClr val="80D970"/>
            </a:gs>
            <a:gs pos="100000">
              <a:srgbClr val="A7FF88"/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Strategic frame</a:t>
          </a:r>
          <a:endParaRPr lang="en-US" sz="500" kern="1200" dirty="0"/>
        </a:p>
      </dsp:txBody>
      <dsp:txXfrm>
        <a:off x="509133" y="550319"/>
        <a:ext cx="257395" cy="257395"/>
      </dsp:txXfrm>
    </dsp:sp>
    <dsp:sp modelId="{333C7B3C-0F2E-0349-BBE8-4FC22FFBF37F}">
      <dsp:nvSpPr>
        <dsp:cNvPr id="0" name=""/>
        <dsp:cNvSpPr/>
      </dsp:nvSpPr>
      <dsp:spPr>
        <a:xfrm rot="16200000">
          <a:off x="582842" y="416341"/>
          <a:ext cx="109977" cy="51363"/>
        </a:xfrm>
        <a:custGeom>
          <a:avLst/>
          <a:gdLst/>
          <a:ahLst/>
          <a:cxnLst/>
          <a:rect l="0" t="0" r="0" b="0"/>
          <a:pathLst>
            <a:path>
              <a:moveTo>
                <a:pt x="0" y="25681"/>
              </a:moveTo>
              <a:lnTo>
                <a:pt x="109977" y="25681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00" kern="1200"/>
        </a:p>
      </dsp:txBody>
      <dsp:txXfrm>
        <a:off x="635081" y="439273"/>
        <a:ext cx="5498" cy="5498"/>
      </dsp:txXfrm>
    </dsp:sp>
    <dsp:sp modelId="{6D8A6050-F5C2-354F-B3D2-52E6091FECF3}">
      <dsp:nvSpPr>
        <dsp:cNvPr id="0" name=""/>
        <dsp:cNvSpPr/>
      </dsp:nvSpPr>
      <dsp:spPr>
        <a:xfrm>
          <a:off x="455825" y="23022"/>
          <a:ext cx="364011" cy="36401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Business hypothesis</a:t>
          </a:r>
          <a:endParaRPr lang="en-US" sz="500" kern="1200" dirty="0"/>
        </a:p>
      </dsp:txBody>
      <dsp:txXfrm>
        <a:off x="509133" y="76330"/>
        <a:ext cx="257395" cy="257395"/>
      </dsp:txXfrm>
    </dsp:sp>
    <dsp:sp modelId="{4328F348-8526-AC41-BEE1-E8502E7F2F6D}">
      <dsp:nvSpPr>
        <dsp:cNvPr id="0" name=""/>
        <dsp:cNvSpPr/>
      </dsp:nvSpPr>
      <dsp:spPr>
        <a:xfrm rot="20520000">
          <a:off x="808237" y="580100"/>
          <a:ext cx="109977" cy="51363"/>
        </a:xfrm>
        <a:custGeom>
          <a:avLst/>
          <a:gdLst/>
          <a:ahLst/>
          <a:cxnLst/>
          <a:rect l="0" t="0" r="0" b="0"/>
          <a:pathLst>
            <a:path>
              <a:moveTo>
                <a:pt x="0" y="25681"/>
              </a:moveTo>
              <a:lnTo>
                <a:pt x="109977" y="25681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00" kern="1200"/>
        </a:p>
      </dsp:txBody>
      <dsp:txXfrm>
        <a:off x="860476" y="603032"/>
        <a:ext cx="5498" cy="5498"/>
      </dsp:txXfrm>
    </dsp:sp>
    <dsp:sp modelId="{6043AD49-2007-3A42-AB4B-FD19A60736AB}">
      <dsp:nvSpPr>
        <dsp:cNvPr id="0" name=""/>
        <dsp:cNvSpPr/>
      </dsp:nvSpPr>
      <dsp:spPr>
        <a:xfrm>
          <a:off x="906615" y="350541"/>
          <a:ext cx="364011" cy="36401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Vision</a:t>
          </a:r>
          <a:endParaRPr lang="en-US" sz="500" kern="1200" dirty="0"/>
        </a:p>
      </dsp:txBody>
      <dsp:txXfrm>
        <a:off x="959923" y="403849"/>
        <a:ext cx="257395" cy="257395"/>
      </dsp:txXfrm>
    </dsp:sp>
    <dsp:sp modelId="{7173A7B2-75F5-C74A-A92D-E689C4CBBEBC}">
      <dsp:nvSpPr>
        <dsp:cNvPr id="0" name=""/>
        <dsp:cNvSpPr/>
      </dsp:nvSpPr>
      <dsp:spPr>
        <a:xfrm rot="3240000">
          <a:off x="722143" y="845068"/>
          <a:ext cx="109977" cy="51363"/>
        </a:xfrm>
        <a:custGeom>
          <a:avLst/>
          <a:gdLst/>
          <a:ahLst/>
          <a:cxnLst/>
          <a:rect l="0" t="0" r="0" b="0"/>
          <a:pathLst>
            <a:path>
              <a:moveTo>
                <a:pt x="0" y="25681"/>
              </a:moveTo>
              <a:lnTo>
                <a:pt x="109977" y="25681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00" kern="1200"/>
        </a:p>
      </dsp:txBody>
      <dsp:txXfrm>
        <a:off x="774383" y="868000"/>
        <a:ext cx="5498" cy="5498"/>
      </dsp:txXfrm>
    </dsp:sp>
    <dsp:sp modelId="{7A3F91E7-960B-1F44-BA4F-6E46CB8561A5}">
      <dsp:nvSpPr>
        <dsp:cNvPr id="0" name=""/>
        <dsp:cNvSpPr/>
      </dsp:nvSpPr>
      <dsp:spPr>
        <a:xfrm>
          <a:off x="734429" y="880477"/>
          <a:ext cx="364011" cy="36401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Mission</a:t>
          </a:r>
          <a:endParaRPr lang="en-US" sz="500" kern="1200" dirty="0"/>
        </a:p>
      </dsp:txBody>
      <dsp:txXfrm>
        <a:off x="787737" y="933785"/>
        <a:ext cx="257395" cy="257395"/>
      </dsp:txXfrm>
    </dsp:sp>
    <dsp:sp modelId="{45DCA0BC-7ED8-6E44-B19E-F1B5B16E4703}">
      <dsp:nvSpPr>
        <dsp:cNvPr id="0" name=""/>
        <dsp:cNvSpPr/>
      </dsp:nvSpPr>
      <dsp:spPr>
        <a:xfrm rot="7560000">
          <a:off x="443540" y="845068"/>
          <a:ext cx="109977" cy="51363"/>
        </a:xfrm>
        <a:custGeom>
          <a:avLst/>
          <a:gdLst/>
          <a:ahLst/>
          <a:cxnLst/>
          <a:rect l="0" t="0" r="0" b="0"/>
          <a:pathLst>
            <a:path>
              <a:moveTo>
                <a:pt x="0" y="25681"/>
              </a:moveTo>
              <a:lnTo>
                <a:pt x="109977" y="25681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00" kern="1200"/>
        </a:p>
      </dsp:txBody>
      <dsp:txXfrm rot="10800000">
        <a:off x="495779" y="868000"/>
        <a:ext cx="5498" cy="5498"/>
      </dsp:txXfrm>
    </dsp:sp>
    <dsp:sp modelId="{B28F79B6-CDD2-EA42-8C3C-509AE1059AF7}">
      <dsp:nvSpPr>
        <dsp:cNvPr id="0" name=""/>
        <dsp:cNvSpPr/>
      </dsp:nvSpPr>
      <dsp:spPr>
        <a:xfrm>
          <a:off x="177221" y="880477"/>
          <a:ext cx="364011" cy="36401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Values and Rules</a:t>
          </a:r>
          <a:endParaRPr lang="en-US" sz="500" kern="1200" dirty="0"/>
        </a:p>
      </dsp:txBody>
      <dsp:txXfrm>
        <a:off x="230529" y="933785"/>
        <a:ext cx="257395" cy="257395"/>
      </dsp:txXfrm>
    </dsp:sp>
    <dsp:sp modelId="{406B3FF9-B7BF-1648-B41A-120739188CFC}">
      <dsp:nvSpPr>
        <dsp:cNvPr id="0" name=""/>
        <dsp:cNvSpPr/>
      </dsp:nvSpPr>
      <dsp:spPr>
        <a:xfrm rot="11880000">
          <a:off x="357446" y="580100"/>
          <a:ext cx="109977" cy="51363"/>
        </a:xfrm>
        <a:custGeom>
          <a:avLst/>
          <a:gdLst/>
          <a:ahLst/>
          <a:cxnLst/>
          <a:rect l="0" t="0" r="0" b="0"/>
          <a:pathLst>
            <a:path>
              <a:moveTo>
                <a:pt x="0" y="25681"/>
              </a:moveTo>
              <a:lnTo>
                <a:pt x="109977" y="25681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00" kern="1200"/>
        </a:p>
      </dsp:txBody>
      <dsp:txXfrm rot="10800000">
        <a:off x="409686" y="603032"/>
        <a:ext cx="5498" cy="5498"/>
      </dsp:txXfrm>
    </dsp:sp>
    <dsp:sp modelId="{C0273337-D3FC-CF4F-B67B-D37F97BD2BCE}">
      <dsp:nvSpPr>
        <dsp:cNvPr id="0" name=""/>
        <dsp:cNvSpPr/>
      </dsp:nvSpPr>
      <dsp:spPr>
        <a:xfrm>
          <a:off x="5034" y="350541"/>
          <a:ext cx="364011" cy="36401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Strategy</a:t>
          </a:r>
          <a:endParaRPr lang="en-US" sz="500" kern="1200" dirty="0"/>
        </a:p>
      </dsp:txBody>
      <dsp:txXfrm>
        <a:off x="58342" y="403849"/>
        <a:ext cx="257395" cy="257395"/>
      </dsp:txXfrm>
    </dsp:sp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923212-7B0E-1448-AA90-F64A0334A140}">
      <dsp:nvSpPr>
        <dsp:cNvPr id="0" name=""/>
        <dsp:cNvSpPr/>
      </dsp:nvSpPr>
      <dsp:spPr>
        <a:xfrm>
          <a:off x="231592" y="0"/>
          <a:ext cx="154395" cy="196317"/>
        </a:xfrm>
        <a:prstGeom prst="trapezoid">
          <a:avLst>
            <a:gd name="adj" fmla="val 50000"/>
          </a:avLst>
        </a:prstGeom>
        <a:gradFill flip="none" rotWithShape="1">
          <a:gsLst>
            <a:gs pos="0">
              <a:srgbClr val="2C7D1D"/>
            </a:gs>
            <a:gs pos="100000">
              <a:srgbClr val="80D970"/>
            </a:gs>
          </a:gsLst>
          <a:lin ang="16200000" scaled="0"/>
          <a:tileRect/>
        </a:gradFill>
        <a:ln w="9525" cap="flat" cmpd="sng" algn="ctr">
          <a:gradFill flip="none" rotWithShape="1">
            <a:gsLst>
              <a:gs pos="0">
                <a:srgbClr val="2C7D1D"/>
              </a:gs>
              <a:gs pos="100000">
                <a:srgbClr val="80D970"/>
              </a:gs>
            </a:gsLst>
            <a:lin ang="0" scaled="1"/>
            <a:tileRect/>
          </a:gra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bg1"/>
              </a:solidFill>
            </a:rPr>
            <a:t>D</a:t>
          </a:r>
          <a:endParaRPr lang="en-US" sz="1200" kern="1200" dirty="0">
            <a:solidFill>
              <a:schemeClr val="bg1"/>
            </a:solidFill>
          </a:endParaRPr>
        </a:p>
      </dsp:txBody>
      <dsp:txXfrm>
        <a:off x="231592" y="0"/>
        <a:ext cx="154395" cy="196317"/>
      </dsp:txXfrm>
    </dsp:sp>
    <dsp:sp modelId="{030317B0-778D-0D46-B0DF-9DAEECBAC3A4}">
      <dsp:nvSpPr>
        <dsp:cNvPr id="0" name=""/>
        <dsp:cNvSpPr/>
      </dsp:nvSpPr>
      <dsp:spPr>
        <a:xfrm>
          <a:off x="154395" y="196317"/>
          <a:ext cx="308790" cy="196317"/>
        </a:xfrm>
        <a:prstGeom prst="trapezoid">
          <a:avLst>
            <a:gd name="adj" fmla="val 39323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bg1"/>
              </a:solidFill>
            </a:rPr>
            <a:t>S</a:t>
          </a:r>
          <a:endParaRPr lang="en-US" sz="1200" kern="1200" dirty="0">
            <a:solidFill>
              <a:schemeClr val="bg1"/>
            </a:solidFill>
          </a:endParaRPr>
        </a:p>
      </dsp:txBody>
      <dsp:txXfrm>
        <a:off x="208433" y="196317"/>
        <a:ext cx="200713" cy="196317"/>
      </dsp:txXfrm>
    </dsp:sp>
    <dsp:sp modelId="{74368792-5F3A-8A45-B6DD-4623675BE83C}">
      <dsp:nvSpPr>
        <dsp:cNvPr id="0" name=""/>
        <dsp:cNvSpPr/>
      </dsp:nvSpPr>
      <dsp:spPr>
        <a:xfrm>
          <a:off x="77197" y="392634"/>
          <a:ext cx="463185" cy="196317"/>
        </a:xfrm>
        <a:prstGeom prst="trapezoid">
          <a:avLst>
            <a:gd name="adj" fmla="val 39323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bg1"/>
              </a:solidFill>
            </a:rPr>
            <a:t>E</a:t>
          </a:r>
          <a:endParaRPr lang="en-US" sz="1200" kern="1200" dirty="0">
            <a:solidFill>
              <a:schemeClr val="bg1"/>
            </a:solidFill>
          </a:endParaRPr>
        </a:p>
      </dsp:txBody>
      <dsp:txXfrm>
        <a:off x="158255" y="392634"/>
        <a:ext cx="301070" cy="196317"/>
      </dsp:txXfrm>
    </dsp:sp>
    <dsp:sp modelId="{3E0E496B-F89A-2444-A096-0335E5ABBBCE}">
      <dsp:nvSpPr>
        <dsp:cNvPr id="0" name=""/>
        <dsp:cNvSpPr/>
      </dsp:nvSpPr>
      <dsp:spPr>
        <a:xfrm>
          <a:off x="0" y="588951"/>
          <a:ext cx="617581" cy="196317"/>
        </a:xfrm>
        <a:prstGeom prst="trapezoid">
          <a:avLst>
            <a:gd name="adj" fmla="val 39323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bg1"/>
              </a:solidFill>
            </a:rPr>
            <a:t>U</a:t>
          </a:r>
          <a:endParaRPr lang="en-US" sz="1200" kern="1200" dirty="0">
            <a:solidFill>
              <a:schemeClr val="bg1"/>
            </a:solidFill>
          </a:endParaRPr>
        </a:p>
      </dsp:txBody>
      <dsp:txXfrm>
        <a:off x="108076" y="588951"/>
        <a:ext cx="401427" cy="196317"/>
      </dsp:txXfrm>
    </dsp:sp>
  </dsp:spTree>
</dsp:drawing>
</file>

<file path=ppt/diagrams/drawing3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94BA2D-5F0F-2F41-8F00-8ED61BEFFCF0}">
      <dsp:nvSpPr>
        <dsp:cNvPr id="0" name=""/>
        <dsp:cNvSpPr/>
      </dsp:nvSpPr>
      <dsp:spPr>
        <a:xfrm>
          <a:off x="2351456" y="0"/>
          <a:ext cx="1153742" cy="1066850"/>
        </a:xfrm>
        <a:prstGeom prst="trapezoid">
          <a:avLst>
            <a:gd name="adj" fmla="val 56025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 smtClean="0">
            <a:solidFill>
              <a:schemeClr val="bg1"/>
            </a:solidFill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chemeClr val="bg1"/>
              </a:solidFill>
            </a:rPr>
            <a:t>MEANING</a:t>
          </a:r>
          <a:endParaRPr lang="en-US" sz="1800" kern="1200" dirty="0">
            <a:solidFill>
              <a:schemeClr val="bg1"/>
            </a:solidFill>
          </a:endParaRPr>
        </a:p>
      </dsp:txBody>
      <dsp:txXfrm>
        <a:off x="2351456" y="0"/>
        <a:ext cx="1153742" cy="1066850"/>
      </dsp:txXfrm>
    </dsp:sp>
    <dsp:sp modelId="{85923212-7B0E-1448-AA90-F64A0334A140}">
      <dsp:nvSpPr>
        <dsp:cNvPr id="0" name=""/>
        <dsp:cNvSpPr/>
      </dsp:nvSpPr>
      <dsp:spPr>
        <a:xfrm>
          <a:off x="1747970" y="1066850"/>
          <a:ext cx="2360715" cy="1039998"/>
        </a:xfrm>
        <a:prstGeom prst="trapezoid">
          <a:avLst>
            <a:gd name="adj" fmla="val 56025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smtClean="0">
              <a:solidFill>
                <a:schemeClr val="bg1"/>
              </a:solidFill>
            </a:rPr>
            <a:t>ESTEEM</a:t>
          </a:r>
          <a:endParaRPr lang="en-US" sz="1800" kern="1200" dirty="0">
            <a:solidFill>
              <a:schemeClr val="bg1"/>
            </a:solidFill>
          </a:endParaRPr>
        </a:p>
      </dsp:txBody>
      <dsp:txXfrm>
        <a:off x="2161095" y="1066850"/>
        <a:ext cx="1534465" cy="1039998"/>
      </dsp:txXfrm>
    </dsp:sp>
    <dsp:sp modelId="{030317B0-778D-0D46-B0DF-9DAEECBAC3A4}">
      <dsp:nvSpPr>
        <dsp:cNvPr id="0" name=""/>
        <dsp:cNvSpPr/>
      </dsp:nvSpPr>
      <dsp:spPr>
        <a:xfrm>
          <a:off x="1165313" y="2106848"/>
          <a:ext cx="3526028" cy="1039998"/>
        </a:xfrm>
        <a:prstGeom prst="trapezoid">
          <a:avLst>
            <a:gd name="adj" fmla="val 56025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smtClean="0">
              <a:solidFill>
                <a:schemeClr val="bg1"/>
              </a:solidFill>
            </a:rPr>
            <a:t>BELONGING</a:t>
          </a:r>
          <a:endParaRPr lang="en-US" sz="1800" kern="1200" dirty="0">
            <a:solidFill>
              <a:schemeClr val="bg1"/>
            </a:solidFill>
          </a:endParaRPr>
        </a:p>
      </dsp:txBody>
      <dsp:txXfrm>
        <a:off x="1782368" y="2106848"/>
        <a:ext cx="2291918" cy="1039998"/>
      </dsp:txXfrm>
    </dsp:sp>
    <dsp:sp modelId="{74368792-5F3A-8A45-B6DD-4623675BE83C}">
      <dsp:nvSpPr>
        <dsp:cNvPr id="0" name=""/>
        <dsp:cNvSpPr/>
      </dsp:nvSpPr>
      <dsp:spPr>
        <a:xfrm>
          <a:off x="582656" y="3146846"/>
          <a:ext cx="4691342" cy="1039998"/>
        </a:xfrm>
        <a:prstGeom prst="trapezoid">
          <a:avLst>
            <a:gd name="adj" fmla="val 56025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smtClean="0">
              <a:solidFill>
                <a:schemeClr val="bg1"/>
              </a:solidFill>
            </a:rPr>
            <a:t>SAFETY</a:t>
          </a:r>
          <a:endParaRPr lang="en-US" sz="1800" kern="1200" dirty="0">
            <a:solidFill>
              <a:schemeClr val="bg1"/>
            </a:solidFill>
          </a:endParaRPr>
        </a:p>
      </dsp:txBody>
      <dsp:txXfrm>
        <a:off x="1403641" y="3146846"/>
        <a:ext cx="3049372" cy="1039998"/>
      </dsp:txXfrm>
    </dsp:sp>
    <dsp:sp modelId="{3E0E496B-F89A-2444-A096-0335E5ABBBCE}">
      <dsp:nvSpPr>
        <dsp:cNvPr id="0" name=""/>
        <dsp:cNvSpPr/>
      </dsp:nvSpPr>
      <dsp:spPr>
        <a:xfrm>
          <a:off x="0" y="4186844"/>
          <a:ext cx="5856655" cy="1039998"/>
        </a:xfrm>
        <a:prstGeom prst="trapezoid">
          <a:avLst>
            <a:gd name="adj" fmla="val 56025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smtClean="0">
              <a:solidFill>
                <a:schemeClr val="bg1"/>
              </a:solidFill>
            </a:rPr>
            <a:t>SURVIVAL</a:t>
          </a:r>
          <a:endParaRPr lang="en-US" sz="1800" kern="1200" dirty="0">
            <a:solidFill>
              <a:schemeClr val="bg1"/>
            </a:solidFill>
          </a:endParaRPr>
        </a:p>
      </dsp:txBody>
      <dsp:txXfrm>
        <a:off x="1024914" y="4186844"/>
        <a:ext cx="3806826" cy="103999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A2E41E-A94F-114D-819C-49465E42D5B6}">
      <dsp:nvSpPr>
        <dsp:cNvPr id="0" name=""/>
        <dsp:cNvSpPr/>
      </dsp:nvSpPr>
      <dsp:spPr>
        <a:xfrm>
          <a:off x="455825" y="497011"/>
          <a:ext cx="364011" cy="364011"/>
        </a:xfrm>
        <a:prstGeom prst="ellipse">
          <a:avLst/>
        </a:prstGeom>
        <a:gradFill rotWithShape="0">
          <a:gsLst>
            <a:gs pos="0">
              <a:srgbClr val="2C7D1D"/>
            </a:gs>
            <a:gs pos="50000">
              <a:srgbClr val="80D970"/>
            </a:gs>
            <a:gs pos="100000">
              <a:srgbClr val="A7FF88"/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Strategic frame</a:t>
          </a:r>
          <a:endParaRPr lang="en-US" sz="500" kern="1200" dirty="0"/>
        </a:p>
      </dsp:txBody>
      <dsp:txXfrm>
        <a:off x="509133" y="550319"/>
        <a:ext cx="257395" cy="257395"/>
      </dsp:txXfrm>
    </dsp:sp>
    <dsp:sp modelId="{333C7B3C-0F2E-0349-BBE8-4FC22FFBF37F}">
      <dsp:nvSpPr>
        <dsp:cNvPr id="0" name=""/>
        <dsp:cNvSpPr/>
      </dsp:nvSpPr>
      <dsp:spPr>
        <a:xfrm rot="16200000">
          <a:off x="582842" y="416341"/>
          <a:ext cx="109977" cy="51363"/>
        </a:xfrm>
        <a:custGeom>
          <a:avLst/>
          <a:gdLst/>
          <a:ahLst/>
          <a:cxnLst/>
          <a:rect l="0" t="0" r="0" b="0"/>
          <a:pathLst>
            <a:path>
              <a:moveTo>
                <a:pt x="0" y="25681"/>
              </a:moveTo>
              <a:lnTo>
                <a:pt x="109977" y="25681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00" kern="1200"/>
        </a:p>
      </dsp:txBody>
      <dsp:txXfrm>
        <a:off x="635081" y="439273"/>
        <a:ext cx="5498" cy="5498"/>
      </dsp:txXfrm>
    </dsp:sp>
    <dsp:sp modelId="{6D8A6050-F5C2-354F-B3D2-52E6091FECF3}">
      <dsp:nvSpPr>
        <dsp:cNvPr id="0" name=""/>
        <dsp:cNvSpPr/>
      </dsp:nvSpPr>
      <dsp:spPr>
        <a:xfrm>
          <a:off x="455825" y="23022"/>
          <a:ext cx="364011" cy="36401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Business hypothesis</a:t>
          </a:r>
          <a:endParaRPr lang="en-US" sz="500" kern="1200" dirty="0"/>
        </a:p>
      </dsp:txBody>
      <dsp:txXfrm>
        <a:off x="509133" y="76330"/>
        <a:ext cx="257395" cy="257395"/>
      </dsp:txXfrm>
    </dsp:sp>
    <dsp:sp modelId="{4328F348-8526-AC41-BEE1-E8502E7F2F6D}">
      <dsp:nvSpPr>
        <dsp:cNvPr id="0" name=""/>
        <dsp:cNvSpPr/>
      </dsp:nvSpPr>
      <dsp:spPr>
        <a:xfrm rot="20520000">
          <a:off x="808237" y="580100"/>
          <a:ext cx="109977" cy="51363"/>
        </a:xfrm>
        <a:custGeom>
          <a:avLst/>
          <a:gdLst/>
          <a:ahLst/>
          <a:cxnLst/>
          <a:rect l="0" t="0" r="0" b="0"/>
          <a:pathLst>
            <a:path>
              <a:moveTo>
                <a:pt x="0" y="25681"/>
              </a:moveTo>
              <a:lnTo>
                <a:pt x="109977" y="25681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00" kern="1200"/>
        </a:p>
      </dsp:txBody>
      <dsp:txXfrm>
        <a:off x="860476" y="603032"/>
        <a:ext cx="5498" cy="5498"/>
      </dsp:txXfrm>
    </dsp:sp>
    <dsp:sp modelId="{6043AD49-2007-3A42-AB4B-FD19A60736AB}">
      <dsp:nvSpPr>
        <dsp:cNvPr id="0" name=""/>
        <dsp:cNvSpPr/>
      </dsp:nvSpPr>
      <dsp:spPr>
        <a:xfrm>
          <a:off x="906615" y="350541"/>
          <a:ext cx="364011" cy="36401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Vision</a:t>
          </a:r>
          <a:endParaRPr lang="en-US" sz="500" kern="1200" dirty="0"/>
        </a:p>
      </dsp:txBody>
      <dsp:txXfrm>
        <a:off x="959923" y="403849"/>
        <a:ext cx="257395" cy="257395"/>
      </dsp:txXfrm>
    </dsp:sp>
    <dsp:sp modelId="{7173A7B2-75F5-C74A-A92D-E689C4CBBEBC}">
      <dsp:nvSpPr>
        <dsp:cNvPr id="0" name=""/>
        <dsp:cNvSpPr/>
      </dsp:nvSpPr>
      <dsp:spPr>
        <a:xfrm rot="3240000">
          <a:off x="722143" y="845068"/>
          <a:ext cx="109977" cy="51363"/>
        </a:xfrm>
        <a:custGeom>
          <a:avLst/>
          <a:gdLst/>
          <a:ahLst/>
          <a:cxnLst/>
          <a:rect l="0" t="0" r="0" b="0"/>
          <a:pathLst>
            <a:path>
              <a:moveTo>
                <a:pt x="0" y="25681"/>
              </a:moveTo>
              <a:lnTo>
                <a:pt x="109977" y="25681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00" kern="1200"/>
        </a:p>
      </dsp:txBody>
      <dsp:txXfrm>
        <a:off x="774383" y="868000"/>
        <a:ext cx="5498" cy="5498"/>
      </dsp:txXfrm>
    </dsp:sp>
    <dsp:sp modelId="{7A3F91E7-960B-1F44-BA4F-6E46CB8561A5}">
      <dsp:nvSpPr>
        <dsp:cNvPr id="0" name=""/>
        <dsp:cNvSpPr/>
      </dsp:nvSpPr>
      <dsp:spPr>
        <a:xfrm>
          <a:off x="734429" y="880477"/>
          <a:ext cx="364011" cy="36401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Mission</a:t>
          </a:r>
          <a:endParaRPr lang="en-US" sz="500" kern="1200" dirty="0"/>
        </a:p>
      </dsp:txBody>
      <dsp:txXfrm>
        <a:off x="787737" y="933785"/>
        <a:ext cx="257395" cy="257395"/>
      </dsp:txXfrm>
    </dsp:sp>
    <dsp:sp modelId="{45DCA0BC-7ED8-6E44-B19E-F1B5B16E4703}">
      <dsp:nvSpPr>
        <dsp:cNvPr id="0" name=""/>
        <dsp:cNvSpPr/>
      </dsp:nvSpPr>
      <dsp:spPr>
        <a:xfrm rot="7560000">
          <a:off x="443540" y="845068"/>
          <a:ext cx="109977" cy="51363"/>
        </a:xfrm>
        <a:custGeom>
          <a:avLst/>
          <a:gdLst/>
          <a:ahLst/>
          <a:cxnLst/>
          <a:rect l="0" t="0" r="0" b="0"/>
          <a:pathLst>
            <a:path>
              <a:moveTo>
                <a:pt x="0" y="25681"/>
              </a:moveTo>
              <a:lnTo>
                <a:pt x="109977" y="25681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00" kern="1200"/>
        </a:p>
      </dsp:txBody>
      <dsp:txXfrm rot="10800000">
        <a:off x="495779" y="868000"/>
        <a:ext cx="5498" cy="5498"/>
      </dsp:txXfrm>
    </dsp:sp>
    <dsp:sp modelId="{B28F79B6-CDD2-EA42-8C3C-509AE1059AF7}">
      <dsp:nvSpPr>
        <dsp:cNvPr id="0" name=""/>
        <dsp:cNvSpPr/>
      </dsp:nvSpPr>
      <dsp:spPr>
        <a:xfrm>
          <a:off x="177221" y="880477"/>
          <a:ext cx="364011" cy="36401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Values and Rules</a:t>
          </a:r>
          <a:endParaRPr lang="en-US" sz="500" kern="1200" dirty="0"/>
        </a:p>
      </dsp:txBody>
      <dsp:txXfrm>
        <a:off x="230529" y="933785"/>
        <a:ext cx="257395" cy="257395"/>
      </dsp:txXfrm>
    </dsp:sp>
    <dsp:sp modelId="{406B3FF9-B7BF-1648-B41A-120739188CFC}">
      <dsp:nvSpPr>
        <dsp:cNvPr id="0" name=""/>
        <dsp:cNvSpPr/>
      </dsp:nvSpPr>
      <dsp:spPr>
        <a:xfrm rot="11880000">
          <a:off x="357446" y="580100"/>
          <a:ext cx="109977" cy="51363"/>
        </a:xfrm>
        <a:custGeom>
          <a:avLst/>
          <a:gdLst/>
          <a:ahLst/>
          <a:cxnLst/>
          <a:rect l="0" t="0" r="0" b="0"/>
          <a:pathLst>
            <a:path>
              <a:moveTo>
                <a:pt x="0" y="25681"/>
              </a:moveTo>
              <a:lnTo>
                <a:pt x="109977" y="25681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00" kern="1200"/>
        </a:p>
      </dsp:txBody>
      <dsp:txXfrm rot="10800000">
        <a:off x="409686" y="603032"/>
        <a:ext cx="5498" cy="5498"/>
      </dsp:txXfrm>
    </dsp:sp>
    <dsp:sp modelId="{C0273337-D3FC-CF4F-B67B-D37F97BD2BCE}">
      <dsp:nvSpPr>
        <dsp:cNvPr id="0" name=""/>
        <dsp:cNvSpPr/>
      </dsp:nvSpPr>
      <dsp:spPr>
        <a:xfrm>
          <a:off x="5034" y="350541"/>
          <a:ext cx="364011" cy="36401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Strategy</a:t>
          </a:r>
          <a:endParaRPr lang="en-US" sz="500" kern="1200" dirty="0"/>
        </a:p>
      </dsp:txBody>
      <dsp:txXfrm>
        <a:off x="58342" y="403849"/>
        <a:ext cx="257395" cy="25739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6EA2C5-44A7-4847-9864-24A9DEA1A169}">
      <dsp:nvSpPr>
        <dsp:cNvPr id="0" name=""/>
        <dsp:cNvSpPr/>
      </dsp:nvSpPr>
      <dsp:spPr>
        <a:xfrm>
          <a:off x="5111055" y="362736"/>
          <a:ext cx="1858982" cy="18589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kern="1200" dirty="0" smtClean="0"/>
            <a:t> </a:t>
          </a:r>
          <a:endParaRPr lang="en-US" sz="6500" kern="1200" dirty="0"/>
        </a:p>
      </dsp:txBody>
      <dsp:txXfrm>
        <a:off x="5111055" y="362736"/>
        <a:ext cx="1858982" cy="1858982"/>
      </dsp:txXfrm>
    </dsp:sp>
    <dsp:sp modelId="{ACEBEE04-1CE6-1345-A038-09D1079C5888}">
      <dsp:nvSpPr>
        <dsp:cNvPr id="0" name=""/>
        <dsp:cNvSpPr/>
      </dsp:nvSpPr>
      <dsp:spPr>
        <a:xfrm>
          <a:off x="2283290" y="-2009"/>
          <a:ext cx="4391530" cy="4391530"/>
        </a:xfrm>
        <a:prstGeom prst="circularArrow">
          <a:avLst>
            <a:gd name="adj1" fmla="val 8255"/>
            <a:gd name="adj2" fmla="val 576638"/>
            <a:gd name="adj3" fmla="val 2961472"/>
            <a:gd name="adj4" fmla="val 53319"/>
            <a:gd name="adj5" fmla="val 963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07A66C5-A4C4-E344-9114-6EE591B2BEF3}">
      <dsp:nvSpPr>
        <dsp:cNvPr id="0" name=""/>
        <dsp:cNvSpPr/>
      </dsp:nvSpPr>
      <dsp:spPr>
        <a:xfrm>
          <a:off x="3549564" y="3067318"/>
          <a:ext cx="1858982" cy="18589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kern="1200" dirty="0" smtClean="0"/>
            <a:t> </a:t>
          </a:r>
          <a:endParaRPr lang="en-US" sz="6500" kern="1200" dirty="0"/>
        </a:p>
      </dsp:txBody>
      <dsp:txXfrm>
        <a:off x="3549564" y="3067318"/>
        <a:ext cx="1858982" cy="1858982"/>
      </dsp:txXfrm>
    </dsp:sp>
    <dsp:sp modelId="{274CEA1E-6AF9-D74A-A453-19937DFD8DB2}">
      <dsp:nvSpPr>
        <dsp:cNvPr id="0" name=""/>
        <dsp:cNvSpPr/>
      </dsp:nvSpPr>
      <dsp:spPr>
        <a:xfrm>
          <a:off x="2283290" y="-2009"/>
          <a:ext cx="4391530" cy="4391530"/>
        </a:xfrm>
        <a:prstGeom prst="circularArrow">
          <a:avLst>
            <a:gd name="adj1" fmla="val 8255"/>
            <a:gd name="adj2" fmla="val 576638"/>
            <a:gd name="adj3" fmla="val 10170043"/>
            <a:gd name="adj4" fmla="val 7261890"/>
            <a:gd name="adj5" fmla="val 963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B3DBD86-B264-3B4F-9AC9-BA064A7D5193}">
      <dsp:nvSpPr>
        <dsp:cNvPr id="0" name=""/>
        <dsp:cNvSpPr/>
      </dsp:nvSpPr>
      <dsp:spPr>
        <a:xfrm>
          <a:off x="1988072" y="362736"/>
          <a:ext cx="1858982" cy="18589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kern="1200" dirty="0" smtClean="0"/>
            <a:t> </a:t>
          </a:r>
          <a:endParaRPr lang="en-US" sz="6500" kern="1200" dirty="0"/>
        </a:p>
      </dsp:txBody>
      <dsp:txXfrm>
        <a:off x="1988072" y="362736"/>
        <a:ext cx="1858982" cy="1858982"/>
      </dsp:txXfrm>
    </dsp:sp>
    <dsp:sp modelId="{4A467B60-7B1D-D946-A04E-266CAEDB2F90}">
      <dsp:nvSpPr>
        <dsp:cNvPr id="0" name=""/>
        <dsp:cNvSpPr/>
      </dsp:nvSpPr>
      <dsp:spPr>
        <a:xfrm>
          <a:off x="2283290" y="-2009"/>
          <a:ext cx="4391530" cy="4391530"/>
        </a:xfrm>
        <a:prstGeom prst="circularArrow">
          <a:avLst>
            <a:gd name="adj1" fmla="val 8255"/>
            <a:gd name="adj2" fmla="val 576638"/>
            <a:gd name="adj3" fmla="val 16854496"/>
            <a:gd name="adj4" fmla="val 14968867"/>
            <a:gd name="adj5" fmla="val 963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A2E41E-A94F-114D-819C-49465E42D5B6}">
      <dsp:nvSpPr>
        <dsp:cNvPr id="0" name=""/>
        <dsp:cNvSpPr/>
      </dsp:nvSpPr>
      <dsp:spPr>
        <a:xfrm>
          <a:off x="976166" y="661421"/>
          <a:ext cx="503213" cy="503213"/>
        </a:xfrm>
        <a:prstGeom prst="ellipse">
          <a:avLst/>
        </a:prstGeom>
        <a:gradFill rotWithShape="0">
          <a:gsLst>
            <a:gs pos="0">
              <a:srgbClr val="2C7D1D"/>
            </a:gs>
            <a:gs pos="50000">
              <a:srgbClr val="80D970"/>
            </a:gs>
            <a:gs pos="100000">
              <a:srgbClr val="A7FF88"/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SF</a:t>
          </a:r>
          <a:endParaRPr lang="en-US" sz="1000" kern="1200" dirty="0"/>
        </a:p>
      </dsp:txBody>
      <dsp:txXfrm>
        <a:off x="1049860" y="735115"/>
        <a:ext cx="355825" cy="355825"/>
      </dsp:txXfrm>
    </dsp:sp>
    <dsp:sp modelId="{333C7B3C-0F2E-0349-BBE8-4FC22FFBF37F}">
      <dsp:nvSpPr>
        <dsp:cNvPr id="0" name=""/>
        <dsp:cNvSpPr/>
      </dsp:nvSpPr>
      <dsp:spPr>
        <a:xfrm rot="16200000">
          <a:off x="1151763" y="566968"/>
          <a:ext cx="152020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52020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/>
        </a:p>
      </dsp:txBody>
      <dsp:txXfrm>
        <a:off x="1223972" y="581611"/>
        <a:ext cx="7601" cy="7601"/>
      </dsp:txXfrm>
    </dsp:sp>
    <dsp:sp modelId="{6D8A6050-F5C2-354F-B3D2-52E6091FECF3}">
      <dsp:nvSpPr>
        <dsp:cNvPr id="0" name=""/>
        <dsp:cNvSpPr/>
      </dsp:nvSpPr>
      <dsp:spPr>
        <a:xfrm>
          <a:off x="976166" y="6187"/>
          <a:ext cx="503213" cy="503213"/>
        </a:xfrm>
        <a:prstGeom prst="ellipse">
          <a:avLst/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BH</a:t>
          </a:r>
          <a:endParaRPr lang="en-US" sz="1000" kern="1200" dirty="0"/>
        </a:p>
      </dsp:txBody>
      <dsp:txXfrm>
        <a:off x="1049860" y="79881"/>
        <a:ext cx="355825" cy="355825"/>
      </dsp:txXfrm>
    </dsp:sp>
    <dsp:sp modelId="{7173A7B2-75F5-C74A-A92D-E689C4CBBEBC}">
      <dsp:nvSpPr>
        <dsp:cNvPr id="0" name=""/>
        <dsp:cNvSpPr/>
      </dsp:nvSpPr>
      <dsp:spPr>
        <a:xfrm rot="20520000">
          <a:off x="1463345" y="793345"/>
          <a:ext cx="152020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52020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/>
        </a:p>
      </dsp:txBody>
      <dsp:txXfrm>
        <a:off x="1535555" y="807989"/>
        <a:ext cx="7601" cy="7601"/>
      </dsp:txXfrm>
    </dsp:sp>
    <dsp:sp modelId="{7A3F91E7-960B-1F44-BA4F-6E46CB8561A5}">
      <dsp:nvSpPr>
        <dsp:cNvPr id="0" name=""/>
        <dsp:cNvSpPr/>
      </dsp:nvSpPr>
      <dsp:spPr>
        <a:xfrm>
          <a:off x="1599331" y="458943"/>
          <a:ext cx="503213" cy="503213"/>
        </a:xfrm>
        <a:prstGeom prst="ellipse">
          <a:avLst/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M</a:t>
          </a:r>
          <a:endParaRPr lang="en-US" sz="1000" kern="1200" dirty="0"/>
        </a:p>
      </dsp:txBody>
      <dsp:txXfrm>
        <a:off x="1673025" y="532637"/>
        <a:ext cx="355825" cy="355825"/>
      </dsp:txXfrm>
    </dsp:sp>
    <dsp:sp modelId="{E56D8B82-C824-CD46-A211-8D1B0360D713}">
      <dsp:nvSpPr>
        <dsp:cNvPr id="0" name=""/>
        <dsp:cNvSpPr/>
      </dsp:nvSpPr>
      <dsp:spPr>
        <a:xfrm rot="3240000">
          <a:off x="1344331" y="1159632"/>
          <a:ext cx="152020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52020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>
        <a:off x="1416541" y="1174276"/>
        <a:ext cx="7601" cy="7601"/>
      </dsp:txXfrm>
    </dsp:sp>
    <dsp:sp modelId="{89510FC7-8D0A-6743-B68D-431044089796}">
      <dsp:nvSpPr>
        <dsp:cNvPr id="0" name=""/>
        <dsp:cNvSpPr/>
      </dsp:nvSpPr>
      <dsp:spPr>
        <a:xfrm>
          <a:off x="1361303" y="1191517"/>
          <a:ext cx="503213" cy="503213"/>
        </a:xfrm>
        <a:prstGeom prst="ellipse">
          <a:avLst/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V</a:t>
          </a:r>
          <a:endParaRPr lang="en-US" sz="1000" kern="1200" dirty="0"/>
        </a:p>
      </dsp:txBody>
      <dsp:txXfrm>
        <a:off x="1434997" y="1265211"/>
        <a:ext cx="355825" cy="355825"/>
      </dsp:txXfrm>
    </dsp:sp>
    <dsp:sp modelId="{D4643700-110C-9A4C-B6B7-950B64573578}">
      <dsp:nvSpPr>
        <dsp:cNvPr id="0" name=""/>
        <dsp:cNvSpPr/>
      </dsp:nvSpPr>
      <dsp:spPr>
        <a:xfrm rot="7560000">
          <a:off x="959194" y="1159632"/>
          <a:ext cx="152020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52020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 rot="10800000">
        <a:off x="1031404" y="1174276"/>
        <a:ext cx="7601" cy="7601"/>
      </dsp:txXfrm>
    </dsp:sp>
    <dsp:sp modelId="{81DADF80-BD04-D549-8EE9-2D43FBB08251}">
      <dsp:nvSpPr>
        <dsp:cNvPr id="0" name=""/>
        <dsp:cNvSpPr/>
      </dsp:nvSpPr>
      <dsp:spPr>
        <a:xfrm>
          <a:off x="591029" y="1191517"/>
          <a:ext cx="503213" cy="503213"/>
        </a:xfrm>
        <a:prstGeom prst="ellipse">
          <a:avLst/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S</a:t>
          </a:r>
          <a:endParaRPr lang="en-US" sz="1000" kern="1200" dirty="0"/>
        </a:p>
      </dsp:txBody>
      <dsp:txXfrm>
        <a:off x="664723" y="1265211"/>
        <a:ext cx="355825" cy="355825"/>
      </dsp:txXfrm>
    </dsp:sp>
    <dsp:sp modelId="{45DCA0BC-7ED8-6E44-B19E-F1B5B16E4703}">
      <dsp:nvSpPr>
        <dsp:cNvPr id="0" name=""/>
        <dsp:cNvSpPr/>
      </dsp:nvSpPr>
      <dsp:spPr>
        <a:xfrm rot="11880000">
          <a:off x="840180" y="793345"/>
          <a:ext cx="152020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52020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/>
        </a:p>
      </dsp:txBody>
      <dsp:txXfrm rot="10800000">
        <a:off x="912390" y="807989"/>
        <a:ext cx="7601" cy="7601"/>
      </dsp:txXfrm>
    </dsp:sp>
    <dsp:sp modelId="{B28F79B6-CDD2-EA42-8C3C-509AE1059AF7}">
      <dsp:nvSpPr>
        <dsp:cNvPr id="0" name=""/>
        <dsp:cNvSpPr/>
      </dsp:nvSpPr>
      <dsp:spPr>
        <a:xfrm>
          <a:off x="353001" y="458943"/>
          <a:ext cx="503213" cy="50321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VR</a:t>
          </a:r>
          <a:endParaRPr lang="en-US" sz="1000" kern="1200" dirty="0"/>
        </a:p>
      </dsp:txBody>
      <dsp:txXfrm>
        <a:off x="426695" y="532637"/>
        <a:ext cx="355825" cy="35582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B06492-E301-7148-B93C-53D3D726FF01}">
      <dsp:nvSpPr>
        <dsp:cNvPr id="0" name=""/>
        <dsp:cNvSpPr/>
      </dsp:nvSpPr>
      <dsp:spPr>
        <a:xfrm>
          <a:off x="699541" y="221024"/>
          <a:ext cx="1472018" cy="1472018"/>
        </a:xfrm>
        <a:prstGeom prst="blockArc">
          <a:avLst>
            <a:gd name="adj1" fmla="val 10800000"/>
            <a:gd name="adj2" fmla="val 16200000"/>
            <a:gd name="adj3" fmla="val 4642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tint val="6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5ED0C9E-EA49-764E-9143-EFCFFDBA09E2}">
      <dsp:nvSpPr>
        <dsp:cNvPr id="0" name=""/>
        <dsp:cNvSpPr/>
      </dsp:nvSpPr>
      <dsp:spPr>
        <a:xfrm>
          <a:off x="699541" y="221024"/>
          <a:ext cx="1472018" cy="1472018"/>
        </a:xfrm>
        <a:prstGeom prst="blockArc">
          <a:avLst>
            <a:gd name="adj1" fmla="val 5400000"/>
            <a:gd name="adj2" fmla="val 10800000"/>
            <a:gd name="adj3" fmla="val 4642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tint val="6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B79F3DC-4AE9-1D47-9B35-5BBACFAB79A6}">
      <dsp:nvSpPr>
        <dsp:cNvPr id="0" name=""/>
        <dsp:cNvSpPr/>
      </dsp:nvSpPr>
      <dsp:spPr>
        <a:xfrm>
          <a:off x="699541" y="221024"/>
          <a:ext cx="1472018" cy="1472018"/>
        </a:xfrm>
        <a:prstGeom prst="blockArc">
          <a:avLst>
            <a:gd name="adj1" fmla="val 0"/>
            <a:gd name="adj2" fmla="val 5400000"/>
            <a:gd name="adj3" fmla="val 4642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tint val="6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581D60B-DB32-824D-AD9E-01C3C95633CD}">
      <dsp:nvSpPr>
        <dsp:cNvPr id="0" name=""/>
        <dsp:cNvSpPr/>
      </dsp:nvSpPr>
      <dsp:spPr>
        <a:xfrm>
          <a:off x="699541" y="221024"/>
          <a:ext cx="1472018" cy="1472018"/>
        </a:xfrm>
        <a:prstGeom prst="blockArc">
          <a:avLst>
            <a:gd name="adj1" fmla="val 16200000"/>
            <a:gd name="adj2" fmla="val 0"/>
            <a:gd name="adj3" fmla="val 4642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tint val="6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0C1359E-3687-0147-97D4-060157FCA011}">
      <dsp:nvSpPr>
        <dsp:cNvPr id="0" name=""/>
        <dsp:cNvSpPr/>
      </dsp:nvSpPr>
      <dsp:spPr>
        <a:xfrm>
          <a:off x="1096640" y="618123"/>
          <a:ext cx="677821" cy="67782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DC</a:t>
          </a:r>
          <a:endParaRPr lang="en-US" sz="2000" kern="1200" dirty="0"/>
        </a:p>
      </dsp:txBody>
      <dsp:txXfrm>
        <a:off x="1195905" y="717388"/>
        <a:ext cx="479291" cy="479291"/>
      </dsp:txXfrm>
    </dsp:sp>
    <dsp:sp modelId="{C1E67242-0B4A-0C45-AD1D-0379450F1A6E}">
      <dsp:nvSpPr>
        <dsp:cNvPr id="0" name=""/>
        <dsp:cNvSpPr/>
      </dsp:nvSpPr>
      <dsp:spPr>
        <a:xfrm>
          <a:off x="1198313" y="868"/>
          <a:ext cx="474474" cy="47447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Plan</a:t>
          </a:r>
          <a:endParaRPr lang="en-US" sz="1000" kern="1200" dirty="0"/>
        </a:p>
      </dsp:txBody>
      <dsp:txXfrm>
        <a:off x="1267798" y="70353"/>
        <a:ext cx="335504" cy="335504"/>
      </dsp:txXfrm>
    </dsp:sp>
    <dsp:sp modelId="{8960C4D0-2FE1-D946-B4F3-AF0661389EA3}">
      <dsp:nvSpPr>
        <dsp:cNvPr id="0" name=""/>
        <dsp:cNvSpPr/>
      </dsp:nvSpPr>
      <dsp:spPr>
        <a:xfrm>
          <a:off x="1917241" y="719796"/>
          <a:ext cx="474474" cy="47447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Do</a:t>
          </a:r>
          <a:endParaRPr lang="en-US" sz="1000" kern="1200" dirty="0"/>
        </a:p>
      </dsp:txBody>
      <dsp:txXfrm>
        <a:off x="1986726" y="789281"/>
        <a:ext cx="335504" cy="335504"/>
      </dsp:txXfrm>
    </dsp:sp>
    <dsp:sp modelId="{2BE7BF13-0AC2-2F40-AC02-71A001502089}">
      <dsp:nvSpPr>
        <dsp:cNvPr id="0" name=""/>
        <dsp:cNvSpPr/>
      </dsp:nvSpPr>
      <dsp:spPr>
        <a:xfrm>
          <a:off x="1198313" y="1438724"/>
          <a:ext cx="474474" cy="47447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Check</a:t>
          </a:r>
          <a:endParaRPr lang="en-US" sz="1000" kern="1200" dirty="0"/>
        </a:p>
      </dsp:txBody>
      <dsp:txXfrm>
        <a:off x="1267798" y="1508209"/>
        <a:ext cx="335504" cy="335504"/>
      </dsp:txXfrm>
    </dsp:sp>
    <dsp:sp modelId="{32ACFDCD-BCA9-EC42-A340-FAE11ED92497}">
      <dsp:nvSpPr>
        <dsp:cNvPr id="0" name=""/>
        <dsp:cNvSpPr/>
      </dsp:nvSpPr>
      <dsp:spPr>
        <a:xfrm>
          <a:off x="479385" y="719796"/>
          <a:ext cx="474474" cy="47447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Act</a:t>
          </a:r>
          <a:endParaRPr lang="en-US" sz="1000" kern="1200" dirty="0"/>
        </a:p>
      </dsp:txBody>
      <dsp:txXfrm>
        <a:off x="548870" y="789281"/>
        <a:ext cx="335504" cy="335504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9BB734-FB39-FD4F-A9BD-BF6761C9D3FA}">
      <dsp:nvSpPr>
        <dsp:cNvPr id="0" name=""/>
        <dsp:cNvSpPr/>
      </dsp:nvSpPr>
      <dsp:spPr>
        <a:xfrm>
          <a:off x="0" y="100753"/>
          <a:ext cx="8229600" cy="129519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Learning and grow indicator are of the big importance</a:t>
          </a:r>
          <a:endParaRPr lang="en-US" sz="2700" kern="1200" dirty="0"/>
        </a:p>
      </dsp:txBody>
      <dsp:txXfrm>
        <a:off x="63226" y="163979"/>
        <a:ext cx="8103148" cy="1168738"/>
      </dsp:txXfrm>
    </dsp:sp>
    <dsp:sp modelId="{5DF36703-6730-AF41-8B3D-44521882A3DD}">
      <dsp:nvSpPr>
        <dsp:cNvPr id="0" name=""/>
        <dsp:cNvSpPr/>
      </dsp:nvSpPr>
      <dsp:spPr>
        <a:xfrm>
          <a:off x="0" y="1395943"/>
          <a:ext cx="8229600" cy="20120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4290" rIns="192024" bIns="34290" numCol="1" spcCol="1270" anchor="t" anchorCtr="0">
          <a:noAutofit/>
        </a:bodyPr>
        <a:lstStyle/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100" kern="1200" dirty="0" smtClean="0"/>
            <a:t>focuses on competences that employees must have to successfully fulfill financial, customer, process or others</a:t>
          </a:r>
          <a:endParaRPr lang="en-US" sz="2100" kern="1200" dirty="0"/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100" kern="1200" dirty="0" smtClean="0"/>
            <a:t>these indicators focus the happening in the world of  possibilities whereas the others the world of requirements</a:t>
          </a:r>
          <a:endParaRPr lang="en-US" sz="2100" kern="1200" dirty="0"/>
        </a:p>
      </dsp:txBody>
      <dsp:txXfrm>
        <a:off x="0" y="1395943"/>
        <a:ext cx="8229600" cy="2012039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2B611B-1148-A14F-9445-06BD1FEAC861}">
      <dsp:nvSpPr>
        <dsp:cNvPr id="0" name=""/>
        <dsp:cNvSpPr/>
      </dsp:nvSpPr>
      <dsp:spPr>
        <a:xfrm>
          <a:off x="956596" y="22"/>
          <a:ext cx="1076171" cy="889715"/>
        </a:xfrm>
        <a:prstGeom prst="roundRect">
          <a:avLst/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Monitoring system</a:t>
          </a:r>
          <a:endParaRPr lang="en-US" sz="1200" kern="1200" dirty="0"/>
        </a:p>
      </dsp:txBody>
      <dsp:txXfrm>
        <a:off x="1000028" y="43454"/>
        <a:ext cx="989307" cy="802851"/>
      </dsp:txXfrm>
    </dsp:sp>
    <dsp:sp modelId="{24D71CF1-A3E2-B644-94A1-A0E61A02102E}">
      <dsp:nvSpPr>
        <dsp:cNvPr id="0" name=""/>
        <dsp:cNvSpPr/>
      </dsp:nvSpPr>
      <dsp:spPr>
        <a:xfrm>
          <a:off x="956596" y="934223"/>
          <a:ext cx="1076171" cy="889715"/>
        </a:xfrm>
        <a:prstGeom prst="roundRect">
          <a:avLst/>
        </a:prstGeom>
        <a:gradFill rotWithShape="0">
          <a:gsLst>
            <a:gs pos="0">
              <a:schemeClr val="accent3">
                <a:hueOff val="11624607"/>
                <a:satOff val="-37145"/>
                <a:lumOff val="-9412"/>
                <a:alphaOff val="0"/>
                <a:shade val="15000"/>
                <a:satMod val="180000"/>
              </a:schemeClr>
            </a:gs>
            <a:gs pos="50000">
              <a:schemeClr val="accent3">
                <a:hueOff val="11624607"/>
                <a:satOff val="-37145"/>
                <a:lumOff val="-9412"/>
                <a:alphaOff val="0"/>
                <a:shade val="45000"/>
                <a:satMod val="170000"/>
              </a:schemeClr>
            </a:gs>
            <a:gs pos="70000">
              <a:schemeClr val="accent3">
                <a:hueOff val="11624607"/>
                <a:satOff val="-37145"/>
                <a:lumOff val="-9412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hueOff val="11624607"/>
                <a:satOff val="-37145"/>
                <a:lumOff val="-9412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Correction system</a:t>
          </a:r>
          <a:endParaRPr lang="en-US" sz="1200" kern="1200" dirty="0"/>
        </a:p>
      </dsp:txBody>
      <dsp:txXfrm>
        <a:off x="1000028" y="977655"/>
        <a:ext cx="989307" cy="8028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3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EDFEA3-8FE8-D344-8D06-BD7D9B9A7D2D}" type="datetimeFigureOut">
              <a:rPr lang="en-US" smtClean="0"/>
              <a:pPr/>
              <a:t>4/23/2012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9BBFFF-4203-A74D-B6E8-B0D6E7D063D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158877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DA5500-9E0D-1840-9468-51BF0006DA66}" type="datetimeFigureOut">
              <a:rPr lang="en-US" smtClean="0"/>
              <a:pPr/>
              <a:t>4/23/2012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915259-F69B-3F4A-BABB-E26B81E3751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350893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TABULE</a:t>
            </a:r>
            <a:r>
              <a:rPr lang="en-US" baseline="0" dirty="0" smtClean="0"/>
              <a:t> 32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18</a:t>
            </a:fld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Personality – remember</a:t>
            </a:r>
            <a:r>
              <a:rPr lang="en-US" baseline="0" dirty="0" smtClean="0"/>
              <a:t> MBTI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20</a:t>
            </a:fld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TABLE 34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21</a:t>
            </a:fld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TABLE</a:t>
            </a:r>
            <a:r>
              <a:rPr lang="en-US" baseline="0" dirty="0" smtClean="0"/>
              <a:t> 35</a:t>
            </a:r>
          </a:p>
          <a:p>
            <a:endParaRPr lang="en-US" baseline="0" dirty="0" smtClean="0"/>
          </a:p>
          <a:p>
            <a:r>
              <a:rPr lang="en-US" baseline="0" dirty="0" smtClean="0"/>
              <a:t>V </a:t>
            </a:r>
            <a:r>
              <a:rPr lang="en-US" baseline="0" dirty="0" err="1" smtClean="0"/>
              <a:t>praci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museji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byt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splneni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alespon</a:t>
            </a:r>
            <a:r>
              <a:rPr lang="en-US" baseline="0" dirty="0" smtClean="0"/>
              <a:t> 2 </a:t>
            </a:r>
            <a:r>
              <a:rPr lang="en-US" baseline="0" dirty="0" err="1" smtClean="0"/>
              <a:t>ze</a:t>
            </a:r>
            <a:r>
              <a:rPr lang="en-US" baseline="0" dirty="0" smtClean="0"/>
              <a:t> 3 </a:t>
            </a:r>
            <a:r>
              <a:rPr lang="en-US" baseline="0" dirty="0" err="1" smtClean="0"/>
              <a:t>veci</a:t>
            </a:r>
            <a:r>
              <a:rPr lang="en-US" baseline="0" dirty="0" smtClean="0"/>
              <a:t>: </a:t>
            </a:r>
            <a:r>
              <a:rPr lang="en-US" baseline="0" dirty="0" err="1" smtClean="0"/>
              <a:t>penize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lide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prace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23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minule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jsme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hovořili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strategickém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rámci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jeho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tvorba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"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prodej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" do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vnitra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firmy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je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podstatou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práce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lídrů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...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strategický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rámec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strategie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do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velké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míry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určují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vztah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vůči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okolí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firmyvůči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investorům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zákazníkům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manažerech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je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příslušné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strategické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cíle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uskutečnit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musejí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stanovit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cíle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způsob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cesty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jak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těchto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cílů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dosáhnout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 to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prostřednictvím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jiných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lidí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finančn</a:t>
            </a:r>
            <a:r>
              <a:rPr lang="en-US" baseline="0" dirty="0" err="1" smtClean="0"/>
              <a:t>í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ukazatele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jsou</a:t>
            </a:r>
            <a:r>
              <a:rPr lang="en-US" baseline="0" dirty="0" smtClean="0"/>
              <a:t> pro </a:t>
            </a:r>
            <a:r>
              <a:rPr lang="en-US" baseline="0" dirty="0" err="1" smtClean="0"/>
              <a:t>většinu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lidí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málo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srozumitelné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neodráží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výsledky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</a:t>
            </a:r>
            <a:r>
              <a:rPr lang="en-US" baseline="0" dirty="0" smtClean="0"/>
              <a:t> </a:t>
            </a:r>
            <a:r>
              <a:rPr lang="en-US" baseline="0" dirty="0" err="1" smtClean="0"/>
              <a:t>jednotlivých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úlohách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dostatečné</a:t>
            </a:r>
            <a:r>
              <a:rPr lang="en-US" baseline="0" dirty="0" smtClean="0"/>
              <a:t> </a:t>
            </a:r>
            <a:r>
              <a:rPr lang="en-US" baseline="0" dirty="0" err="1" smtClean="0"/>
              <a:t>úrovni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podrobnosti</a:t>
            </a:r>
            <a:endParaRPr lang="en-US" baseline="0" dirty="0" smtClean="0"/>
          </a:p>
          <a:p>
            <a:r>
              <a:rPr lang="en-US" baseline="0" dirty="0" smtClean="0"/>
              <a:t>Robert Kaplan a David Norton </a:t>
            </a:r>
            <a:r>
              <a:rPr lang="en-US" baseline="0" dirty="0" err="1" smtClean="0"/>
              <a:t>poukázali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že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zásadní</a:t>
            </a:r>
            <a:r>
              <a:rPr lang="en-US" baseline="0" dirty="0" smtClean="0"/>
              <a:t> </a:t>
            </a:r>
            <a:r>
              <a:rPr lang="en-US" baseline="0" dirty="0" err="1" smtClean="0"/>
              <a:t>zlepšení</a:t>
            </a:r>
            <a:r>
              <a:rPr lang="en-US" baseline="0" dirty="0" smtClean="0"/>
              <a:t> </a:t>
            </a:r>
            <a:r>
              <a:rPr lang="en-US" baseline="0" dirty="0" err="1" smtClean="0"/>
              <a:t>finančních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ukazatelů</a:t>
            </a:r>
            <a:r>
              <a:rPr lang="en-US" baseline="0" dirty="0" smtClean="0"/>
              <a:t> </a:t>
            </a:r>
            <a:r>
              <a:rPr lang="en-US" baseline="0" dirty="0" err="1" smtClean="0"/>
              <a:t>firmy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může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být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předzvěstí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problémů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konkurenceschopností</a:t>
            </a:r>
            <a:r>
              <a:rPr lang="en-US" baseline="0" dirty="0" smtClean="0"/>
              <a:t> a </a:t>
            </a:r>
            <a:r>
              <a:rPr lang="en-US" baseline="0" dirty="0" err="1" smtClean="0"/>
              <a:t>navrhli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doplnění</a:t>
            </a:r>
            <a:r>
              <a:rPr lang="en-US" baseline="0" dirty="0" smtClean="0"/>
              <a:t> </a:t>
            </a:r>
            <a:r>
              <a:rPr lang="en-US" baseline="0" dirty="0" err="1" smtClean="0"/>
              <a:t>finančních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ukazatelů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ukazatele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nefinanční</a:t>
            </a:r>
            <a:r>
              <a:rPr lang="en-US" baseline="0" dirty="0" smtClean="0"/>
              <a:t>.</a:t>
            </a:r>
          </a:p>
          <a:p>
            <a:r>
              <a:rPr lang="en-US" baseline="0" dirty="0" err="1" smtClean="0"/>
              <a:t>Aby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celý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systém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fungoval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musí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ukazatele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měřit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něco</a:t>
            </a:r>
            <a:r>
              <a:rPr lang="en-US" baseline="0" dirty="0" smtClean="0"/>
              <a:t>, co </a:t>
            </a:r>
            <a:r>
              <a:rPr lang="en-US" baseline="0" dirty="0" err="1" smtClean="0"/>
              <a:t>má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smysl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vzhledem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cílům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jichž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má</a:t>
            </a:r>
            <a:r>
              <a:rPr lang="en-US" baseline="0" dirty="0" smtClean="0"/>
              <a:t> firma </a:t>
            </a:r>
            <a:r>
              <a:rPr lang="en-US" baseline="0" dirty="0" err="1" smtClean="0"/>
              <a:t>dosáhnout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Tyto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cíle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musí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být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definovány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pak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vývoj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ukazatelů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indikuje</a:t>
            </a:r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arrows</a:t>
            </a:r>
            <a:r>
              <a:rPr lang="en-US" baseline="0" dirty="0" smtClean="0"/>
              <a:t> stands for causality relationships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10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project management is the most expensive management approach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12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Where</a:t>
            </a:r>
            <a:r>
              <a:rPr lang="en-US" baseline="0" dirty="0" smtClean="0"/>
              <a:t> do our motives come from?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15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Motives and incentives are the forces that helps us to take action.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16</a:t>
            </a:fld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17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8F72F4C-7AEB-924F-8C53-5DFA4DCE2EF4}" type="datetime1">
              <a:rPr lang="en-US" smtClean="0"/>
              <a:pPr/>
              <a:t>4/23/2012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r>
              <a:rPr lang="en-US" smtClean="0"/>
              <a:t>PV215 - 9</a:t>
            </a:r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Click to edit Master text styles</a:t>
            </a:r>
          </a:p>
          <a:p>
            <a:pPr lvl="1" eaLnBrk="1" latinLnBrk="0" hangingPunct="1"/>
            <a:r>
              <a:rPr lang="cs-CZ" smtClean="0"/>
              <a:t>Second level</a:t>
            </a:r>
          </a:p>
          <a:p>
            <a:pPr lvl="2" eaLnBrk="1" latinLnBrk="0" hangingPunct="1"/>
            <a:r>
              <a:rPr lang="cs-CZ" smtClean="0"/>
              <a:t>Third level</a:t>
            </a:r>
          </a:p>
          <a:p>
            <a:pPr lvl="3" eaLnBrk="1" latinLnBrk="0" hangingPunct="1"/>
            <a:r>
              <a:rPr lang="cs-CZ" smtClean="0"/>
              <a:t>Fourth level</a:t>
            </a:r>
          </a:p>
          <a:p>
            <a:pPr lvl="4" eaLnBrk="1" latinLnBrk="0" hangingPunct="1"/>
            <a:r>
              <a:rPr lang="cs-CZ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D8C2E-7BDC-FC4D-9F35-E57A9CFCBF04}" type="datetime1">
              <a:rPr lang="en-US" smtClean="0"/>
              <a:pPr/>
              <a:t>4/23/2012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PV215 - 9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Click to edit Master text styles</a:t>
            </a:r>
          </a:p>
          <a:p>
            <a:pPr lvl="1" eaLnBrk="1" latinLnBrk="0" hangingPunct="1"/>
            <a:r>
              <a:rPr lang="cs-CZ" smtClean="0"/>
              <a:t>Second level</a:t>
            </a:r>
          </a:p>
          <a:p>
            <a:pPr lvl="2" eaLnBrk="1" latinLnBrk="0" hangingPunct="1"/>
            <a:r>
              <a:rPr lang="cs-CZ" smtClean="0"/>
              <a:t>Third level</a:t>
            </a:r>
          </a:p>
          <a:p>
            <a:pPr lvl="3" eaLnBrk="1" latinLnBrk="0" hangingPunct="1"/>
            <a:r>
              <a:rPr lang="cs-CZ" smtClean="0"/>
              <a:t>Fourth level</a:t>
            </a:r>
          </a:p>
          <a:p>
            <a:pPr lvl="4" eaLnBrk="1" latinLnBrk="0" hangingPunct="1"/>
            <a:r>
              <a:rPr lang="cs-CZ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26EEF-4905-8B44-8364-A604A45EF64B}" type="datetime1">
              <a:rPr lang="en-US" smtClean="0"/>
              <a:pPr/>
              <a:t>4/23/2012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PV215 - 9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28032" y="2286001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11A-D308-DE41-A2EE-C7AA60A0205D}" type="datetime1">
              <a:rPr lang="en-US" smtClean="0"/>
              <a:pPr/>
              <a:t>4/23/2012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PV215 - 9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828032" y="4302966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658906" y="2286001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658906" y="4302966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Click to edit Master text styles</a:t>
            </a:r>
          </a:p>
          <a:p>
            <a:pPr lvl="1" eaLnBrk="1" latinLnBrk="0" hangingPunct="1"/>
            <a:r>
              <a:rPr lang="cs-CZ" smtClean="0"/>
              <a:t>Second level</a:t>
            </a:r>
          </a:p>
          <a:p>
            <a:pPr lvl="2" eaLnBrk="1" latinLnBrk="0" hangingPunct="1"/>
            <a:r>
              <a:rPr lang="cs-CZ" smtClean="0"/>
              <a:t>Third level</a:t>
            </a:r>
          </a:p>
          <a:p>
            <a:pPr lvl="3" eaLnBrk="1" latinLnBrk="0" hangingPunct="1"/>
            <a:r>
              <a:rPr lang="cs-CZ" smtClean="0"/>
              <a:t>Fourth level</a:t>
            </a:r>
          </a:p>
          <a:p>
            <a:pPr lvl="4" eaLnBrk="1" latinLnBrk="0" hangingPunct="1"/>
            <a:r>
              <a:rPr lang="cs-CZ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9B85D-B5BC-F24F-956B-DA94C94EA840}" type="datetime1">
              <a:rPr lang="en-US" smtClean="0"/>
              <a:pPr/>
              <a:t>4/23/2012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PV215 - 9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507E4-E4B5-284C-A751-C1562D4ACD1C}" type="datetime1">
              <a:rPr lang="en-US" smtClean="0"/>
              <a:pPr/>
              <a:t>4/23/2012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PV215 - 9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‹#›</a:t>
            </a:fld>
            <a:endParaRPr kumimoji="0" lang="en-US" sz="1200">
              <a:solidFill>
                <a:schemeClr val="tx2"/>
              </a:solidFill>
            </a:endParaRPr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Click to edit Master text styles</a:t>
            </a:r>
          </a:p>
          <a:p>
            <a:pPr lvl="1" eaLnBrk="1" latinLnBrk="0" hangingPunct="1"/>
            <a:r>
              <a:rPr lang="cs-CZ" smtClean="0"/>
              <a:t>Second level</a:t>
            </a:r>
          </a:p>
          <a:p>
            <a:pPr lvl="2" eaLnBrk="1" latinLnBrk="0" hangingPunct="1"/>
            <a:r>
              <a:rPr lang="cs-CZ" smtClean="0"/>
              <a:t>Third level</a:t>
            </a:r>
          </a:p>
          <a:p>
            <a:pPr lvl="3" eaLnBrk="1" latinLnBrk="0" hangingPunct="1"/>
            <a:r>
              <a:rPr lang="cs-CZ" smtClean="0"/>
              <a:t>Fourth level</a:t>
            </a:r>
          </a:p>
          <a:p>
            <a:pPr lvl="4" eaLnBrk="1" latinLnBrk="0" hangingPunct="1"/>
            <a:r>
              <a:rPr lang="cs-CZ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Click to edit Master text styles</a:t>
            </a:r>
          </a:p>
          <a:p>
            <a:pPr lvl="1" eaLnBrk="1" latinLnBrk="0" hangingPunct="1"/>
            <a:r>
              <a:rPr lang="cs-CZ" smtClean="0"/>
              <a:t>Second level</a:t>
            </a:r>
          </a:p>
          <a:p>
            <a:pPr lvl="2" eaLnBrk="1" latinLnBrk="0" hangingPunct="1"/>
            <a:r>
              <a:rPr lang="cs-CZ" smtClean="0"/>
              <a:t>Third level</a:t>
            </a:r>
          </a:p>
          <a:p>
            <a:pPr lvl="3" eaLnBrk="1" latinLnBrk="0" hangingPunct="1"/>
            <a:r>
              <a:rPr lang="cs-CZ" smtClean="0"/>
              <a:t>Fourth level</a:t>
            </a:r>
          </a:p>
          <a:p>
            <a:pPr lvl="4" eaLnBrk="1" latinLnBrk="0" hangingPunct="1"/>
            <a:r>
              <a:rPr lang="cs-CZ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FB808-AE56-6645-B15E-5FBCE0586F36}" type="datetime1">
              <a:rPr lang="en-US" smtClean="0"/>
              <a:pPr/>
              <a:t>4/23/2012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PV215 - 9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Click to edit Master text styles</a:t>
            </a:r>
          </a:p>
          <a:p>
            <a:pPr lvl="1" eaLnBrk="1" latinLnBrk="0" hangingPunct="1"/>
            <a:r>
              <a:rPr lang="cs-CZ" smtClean="0"/>
              <a:t>Second level</a:t>
            </a:r>
          </a:p>
          <a:p>
            <a:pPr lvl="2" eaLnBrk="1" latinLnBrk="0" hangingPunct="1"/>
            <a:r>
              <a:rPr lang="cs-CZ" smtClean="0"/>
              <a:t>Third level</a:t>
            </a:r>
          </a:p>
          <a:p>
            <a:pPr lvl="3" eaLnBrk="1" latinLnBrk="0" hangingPunct="1"/>
            <a:r>
              <a:rPr lang="cs-CZ" smtClean="0"/>
              <a:t>Fourth level</a:t>
            </a:r>
          </a:p>
          <a:p>
            <a:pPr lvl="4" eaLnBrk="1" latinLnBrk="0" hangingPunct="1"/>
            <a:r>
              <a:rPr lang="cs-CZ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Click to edit Master text styles</a:t>
            </a:r>
          </a:p>
          <a:p>
            <a:pPr lvl="1" eaLnBrk="1" latinLnBrk="0" hangingPunct="1"/>
            <a:r>
              <a:rPr lang="cs-CZ" smtClean="0"/>
              <a:t>Second level</a:t>
            </a:r>
          </a:p>
          <a:p>
            <a:pPr lvl="2" eaLnBrk="1" latinLnBrk="0" hangingPunct="1"/>
            <a:r>
              <a:rPr lang="cs-CZ" smtClean="0"/>
              <a:t>Third level</a:t>
            </a:r>
          </a:p>
          <a:p>
            <a:pPr lvl="3" eaLnBrk="1" latinLnBrk="0" hangingPunct="1"/>
            <a:r>
              <a:rPr lang="cs-CZ" smtClean="0"/>
              <a:t>Fourth level</a:t>
            </a:r>
          </a:p>
          <a:p>
            <a:pPr lvl="4" eaLnBrk="1" latinLnBrk="0" hangingPunct="1"/>
            <a:r>
              <a:rPr lang="cs-CZ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1CDAF-327B-5848-B8E8-608C34AE107C}" type="datetime1">
              <a:rPr lang="en-US" smtClean="0"/>
              <a:pPr/>
              <a:t>4/23/2012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PV215 - 9</a:t>
            </a: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FBF80-52E2-1441-98EF-CA430CED5FAC}" type="datetime1">
              <a:rPr lang="en-US" smtClean="0"/>
              <a:pPr/>
              <a:t>4/23/2012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PV215 - 9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51C60-F4A5-1B4E-8456-336472491E30}" type="datetime1">
              <a:rPr lang="en-US" smtClean="0"/>
              <a:pPr/>
              <a:t>4/23/2012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PV215 - 9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Click to edit Master text styles</a:t>
            </a:r>
          </a:p>
          <a:p>
            <a:pPr lvl="1" eaLnBrk="1" latinLnBrk="0" hangingPunct="1"/>
            <a:r>
              <a:rPr lang="cs-CZ" smtClean="0"/>
              <a:t>Second level</a:t>
            </a:r>
          </a:p>
          <a:p>
            <a:pPr lvl="2" eaLnBrk="1" latinLnBrk="0" hangingPunct="1"/>
            <a:r>
              <a:rPr lang="cs-CZ" smtClean="0"/>
              <a:t>Third level</a:t>
            </a:r>
          </a:p>
          <a:p>
            <a:pPr lvl="3" eaLnBrk="1" latinLnBrk="0" hangingPunct="1"/>
            <a:r>
              <a:rPr lang="cs-CZ" smtClean="0"/>
              <a:t>Fourth level</a:t>
            </a:r>
          </a:p>
          <a:p>
            <a:pPr lvl="4" eaLnBrk="1" latinLnBrk="0" hangingPunct="1"/>
            <a:r>
              <a:rPr lang="cs-CZ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5D28530F-34DB-504A-B0A2-00C5294D4646}" type="datetime1">
              <a:rPr lang="en-US" smtClean="0"/>
              <a:pPr/>
              <a:t>4/23/2012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PV215 - 9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486EC63-1C18-644D-89B7-DAD9F19CFC9A}" type="datetime1">
              <a:rPr lang="en-US" smtClean="0"/>
              <a:pPr/>
              <a:t>4/23/2012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PV215 - 9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Click to edit Master text styles</a:t>
            </a:r>
          </a:p>
          <a:p>
            <a:pPr lvl="1" eaLnBrk="1" latinLnBrk="0" hangingPunct="1"/>
            <a:r>
              <a:rPr kumimoji="0" lang="cs-CZ" smtClean="0"/>
              <a:t>Second level</a:t>
            </a:r>
          </a:p>
          <a:p>
            <a:pPr lvl="2" eaLnBrk="1" latinLnBrk="0" hangingPunct="1"/>
            <a:r>
              <a:rPr kumimoji="0" lang="cs-CZ" smtClean="0"/>
              <a:t>Third level</a:t>
            </a:r>
          </a:p>
          <a:p>
            <a:pPr lvl="3" eaLnBrk="1" latinLnBrk="0" hangingPunct="1"/>
            <a:r>
              <a:rPr kumimoji="0" lang="cs-CZ" smtClean="0"/>
              <a:t>Fourth level</a:t>
            </a:r>
          </a:p>
          <a:p>
            <a:pPr lvl="4" eaLnBrk="1" latinLnBrk="0" hangingPunct="1"/>
            <a:r>
              <a:rPr kumimoji="0" lang="cs-CZ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fld id="{55CACD56-0E57-6542-9585-6D4B6D46516A}" type="datetime1">
              <a:rPr lang="en-US" smtClean="0"/>
              <a:pPr/>
              <a:t>4/23/2012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PV215 - 9</a:t>
            </a:r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5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  <p:sldLayoutId id="2147483896" r:id="rId12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9.xml"/><Relationship Id="rId13" Type="http://schemas.microsoft.com/office/2007/relationships/diagramDrawing" Target="../diagrams/drawing10.xml"/><Relationship Id="rId18" Type="http://schemas.microsoft.com/office/2007/relationships/diagramDrawing" Target="../diagrams/drawing11.xml"/><Relationship Id="rId3" Type="http://schemas.openxmlformats.org/officeDocument/2006/relationships/image" Target="../media/image3.jpeg"/><Relationship Id="rId7" Type="http://schemas.openxmlformats.org/officeDocument/2006/relationships/diagramColors" Target="../diagrams/colors9.xml"/><Relationship Id="rId12" Type="http://schemas.openxmlformats.org/officeDocument/2006/relationships/diagramColors" Target="../diagrams/colors10.xml"/><Relationship Id="rId17" Type="http://schemas.openxmlformats.org/officeDocument/2006/relationships/diagramColors" Target="../diagrams/colors11.xml"/><Relationship Id="rId2" Type="http://schemas.openxmlformats.org/officeDocument/2006/relationships/image" Target="../media/image2.jpeg"/><Relationship Id="rId16" Type="http://schemas.openxmlformats.org/officeDocument/2006/relationships/diagramQuickStyle" Target="../diagrams/quickStyle1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9.xml"/><Relationship Id="rId11" Type="http://schemas.openxmlformats.org/officeDocument/2006/relationships/diagramQuickStyle" Target="../diagrams/quickStyle10.xml"/><Relationship Id="rId5" Type="http://schemas.openxmlformats.org/officeDocument/2006/relationships/diagramLayout" Target="../diagrams/layout9.xml"/><Relationship Id="rId15" Type="http://schemas.openxmlformats.org/officeDocument/2006/relationships/diagramLayout" Target="../diagrams/layout11.xml"/><Relationship Id="rId10" Type="http://schemas.openxmlformats.org/officeDocument/2006/relationships/diagramLayout" Target="../diagrams/layout10.xml"/><Relationship Id="rId4" Type="http://schemas.openxmlformats.org/officeDocument/2006/relationships/diagramData" Target="../diagrams/data9.xml"/><Relationship Id="rId9" Type="http://schemas.openxmlformats.org/officeDocument/2006/relationships/diagramData" Target="../diagrams/data10.xml"/><Relationship Id="rId14" Type="http://schemas.openxmlformats.org/officeDocument/2006/relationships/diagramData" Target="../diagrams/data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2.xml"/><Relationship Id="rId7" Type="http://schemas.microsoft.com/office/2007/relationships/diagramDrawing" Target="../diagrams/drawing1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2.xml"/><Relationship Id="rId5" Type="http://schemas.openxmlformats.org/officeDocument/2006/relationships/diagramQuickStyle" Target="../diagrams/quickStyle12.xml"/><Relationship Id="rId4" Type="http://schemas.openxmlformats.org/officeDocument/2006/relationships/diagramLayout" Target="../diagrams/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5.xml"/><Relationship Id="rId3" Type="http://schemas.openxmlformats.org/officeDocument/2006/relationships/diagramLayout" Target="../diagrams/layout14.xml"/><Relationship Id="rId7" Type="http://schemas.openxmlformats.org/officeDocument/2006/relationships/diagramData" Target="../diagrams/data15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11" Type="http://schemas.microsoft.com/office/2007/relationships/diagramDrawing" Target="../diagrams/drawing15.xml"/><Relationship Id="rId5" Type="http://schemas.openxmlformats.org/officeDocument/2006/relationships/diagramColors" Target="../diagrams/colors14.xml"/><Relationship Id="rId10" Type="http://schemas.openxmlformats.org/officeDocument/2006/relationships/diagramColors" Target="../diagrams/colors15.xml"/><Relationship Id="rId4" Type="http://schemas.openxmlformats.org/officeDocument/2006/relationships/diagramQuickStyle" Target="../diagrams/quickStyle14.xml"/><Relationship Id="rId9" Type="http://schemas.openxmlformats.org/officeDocument/2006/relationships/diagramQuickStyle" Target="../diagrams/quickStyle1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7.xml"/><Relationship Id="rId3" Type="http://schemas.openxmlformats.org/officeDocument/2006/relationships/diagramData" Target="../diagrams/data16.xml"/><Relationship Id="rId7" Type="http://schemas.microsoft.com/office/2007/relationships/diagramDrawing" Target="../diagrams/drawing16.xml"/><Relationship Id="rId12" Type="http://schemas.microsoft.com/office/2007/relationships/diagramDrawing" Target="../diagrams/drawing1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6.xml"/><Relationship Id="rId11" Type="http://schemas.openxmlformats.org/officeDocument/2006/relationships/diagramColors" Target="../diagrams/colors17.xml"/><Relationship Id="rId5" Type="http://schemas.openxmlformats.org/officeDocument/2006/relationships/diagramQuickStyle" Target="../diagrams/quickStyle16.xml"/><Relationship Id="rId10" Type="http://schemas.openxmlformats.org/officeDocument/2006/relationships/diagramQuickStyle" Target="../diagrams/quickStyle17.xml"/><Relationship Id="rId4" Type="http://schemas.openxmlformats.org/officeDocument/2006/relationships/diagramLayout" Target="../diagrams/layout16.xml"/><Relationship Id="rId9" Type="http://schemas.openxmlformats.org/officeDocument/2006/relationships/diagramLayout" Target="../diagrams/layout17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9.xml"/><Relationship Id="rId13" Type="http://schemas.openxmlformats.org/officeDocument/2006/relationships/diagramData" Target="../diagrams/data20.xml"/><Relationship Id="rId3" Type="http://schemas.openxmlformats.org/officeDocument/2006/relationships/diagramData" Target="../diagrams/data18.xml"/><Relationship Id="rId7" Type="http://schemas.microsoft.com/office/2007/relationships/diagramDrawing" Target="../diagrams/drawing18.xml"/><Relationship Id="rId12" Type="http://schemas.microsoft.com/office/2007/relationships/diagramDrawing" Target="../diagrams/drawing19.xml"/><Relationship Id="rId17" Type="http://schemas.microsoft.com/office/2007/relationships/diagramDrawing" Target="../diagrams/drawing20.xml"/><Relationship Id="rId2" Type="http://schemas.openxmlformats.org/officeDocument/2006/relationships/notesSlide" Target="../notesSlides/notesSlide9.xml"/><Relationship Id="rId16" Type="http://schemas.openxmlformats.org/officeDocument/2006/relationships/diagramColors" Target="../diagrams/colors2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8.xml"/><Relationship Id="rId11" Type="http://schemas.openxmlformats.org/officeDocument/2006/relationships/diagramColors" Target="../diagrams/colors19.xml"/><Relationship Id="rId5" Type="http://schemas.openxmlformats.org/officeDocument/2006/relationships/diagramQuickStyle" Target="../diagrams/quickStyle18.xml"/><Relationship Id="rId15" Type="http://schemas.openxmlformats.org/officeDocument/2006/relationships/diagramQuickStyle" Target="../diagrams/quickStyle20.xml"/><Relationship Id="rId10" Type="http://schemas.openxmlformats.org/officeDocument/2006/relationships/diagramQuickStyle" Target="../diagrams/quickStyle19.xml"/><Relationship Id="rId4" Type="http://schemas.openxmlformats.org/officeDocument/2006/relationships/diagramLayout" Target="../diagrams/layout18.xml"/><Relationship Id="rId9" Type="http://schemas.openxmlformats.org/officeDocument/2006/relationships/diagramLayout" Target="../diagrams/layout19.xml"/><Relationship Id="rId14" Type="http://schemas.openxmlformats.org/officeDocument/2006/relationships/diagramLayout" Target="../diagrams/layout20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1.xml"/><Relationship Id="rId7" Type="http://schemas.microsoft.com/office/2007/relationships/diagramDrawing" Target="../diagrams/drawing2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1.xml"/><Relationship Id="rId5" Type="http://schemas.openxmlformats.org/officeDocument/2006/relationships/diagramQuickStyle" Target="../diagrams/quickStyle21.xml"/><Relationship Id="rId4" Type="http://schemas.openxmlformats.org/officeDocument/2006/relationships/diagramLayout" Target="../diagrams/layout21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3.xml"/><Relationship Id="rId3" Type="http://schemas.openxmlformats.org/officeDocument/2006/relationships/diagramLayout" Target="../diagrams/layout22.xml"/><Relationship Id="rId7" Type="http://schemas.openxmlformats.org/officeDocument/2006/relationships/diagramData" Target="../diagrams/data23.xml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2.xml"/><Relationship Id="rId11" Type="http://schemas.microsoft.com/office/2007/relationships/diagramDrawing" Target="../diagrams/drawing23.xml"/><Relationship Id="rId5" Type="http://schemas.openxmlformats.org/officeDocument/2006/relationships/diagramColors" Target="../diagrams/colors22.xml"/><Relationship Id="rId10" Type="http://schemas.openxmlformats.org/officeDocument/2006/relationships/diagramColors" Target="../diagrams/colors23.xml"/><Relationship Id="rId4" Type="http://schemas.openxmlformats.org/officeDocument/2006/relationships/diagramQuickStyle" Target="../diagrams/quickStyle22.xml"/><Relationship Id="rId9" Type="http://schemas.openxmlformats.org/officeDocument/2006/relationships/diagramQuickStyle" Target="../diagrams/quickStyle2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5.xml"/><Relationship Id="rId3" Type="http://schemas.openxmlformats.org/officeDocument/2006/relationships/diagramData" Target="../diagrams/data24.xml"/><Relationship Id="rId7" Type="http://schemas.microsoft.com/office/2007/relationships/diagramDrawing" Target="../diagrams/drawing24.xml"/><Relationship Id="rId12" Type="http://schemas.microsoft.com/office/2007/relationships/diagramDrawing" Target="../diagrams/drawing25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4.xml"/><Relationship Id="rId11" Type="http://schemas.openxmlformats.org/officeDocument/2006/relationships/diagramColors" Target="../diagrams/colors25.xml"/><Relationship Id="rId5" Type="http://schemas.openxmlformats.org/officeDocument/2006/relationships/diagramQuickStyle" Target="../diagrams/quickStyle24.xml"/><Relationship Id="rId10" Type="http://schemas.openxmlformats.org/officeDocument/2006/relationships/diagramQuickStyle" Target="../diagrams/quickStyle25.xml"/><Relationship Id="rId4" Type="http://schemas.openxmlformats.org/officeDocument/2006/relationships/diagramLayout" Target="../diagrams/layout24.xml"/><Relationship Id="rId9" Type="http://schemas.openxmlformats.org/officeDocument/2006/relationships/diagramLayout" Target="../diagrams/layout25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7.xml"/><Relationship Id="rId13" Type="http://schemas.openxmlformats.org/officeDocument/2006/relationships/diagramData" Target="../diagrams/data28.xml"/><Relationship Id="rId18" Type="http://schemas.openxmlformats.org/officeDocument/2006/relationships/diagramData" Target="../diagrams/data29.xml"/><Relationship Id="rId26" Type="http://schemas.openxmlformats.org/officeDocument/2006/relationships/diagramColors" Target="../diagrams/colors30.xml"/><Relationship Id="rId3" Type="http://schemas.openxmlformats.org/officeDocument/2006/relationships/diagramData" Target="../diagrams/data26.xml"/><Relationship Id="rId21" Type="http://schemas.openxmlformats.org/officeDocument/2006/relationships/diagramColors" Target="../diagrams/colors29.xml"/><Relationship Id="rId7" Type="http://schemas.microsoft.com/office/2007/relationships/diagramDrawing" Target="../diagrams/drawing26.xml"/><Relationship Id="rId12" Type="http://schemas.microsoft.com/office/2007/relationships/diagramDrawing" Target="../diagrams/drawing27.xml"/><Relationship Id="rId17" Type="http://schemas.microsoft.com/office/2007/relationships/diagramDrawing" Target="../diagrams/drawing28.xml"/><Relationship Id="rId25" Type="http://schemas.openxmlformats.org/officeDocument/2006/relationships/diagramQuickStyle" Target="../diagrams/quickStyle30.xml"/><Relationship Id="rId2" Type="http://schemas.openxmlformats.org/officeDocument/2006/relationships/notesSlide" Target="../notesSlides/notesSlide12.xml"/><Relationship Id="rId16" Type="http://schemas.openxmlformats.org/officeDocument/2006/relationships/diagramColors" Target="../diagrams/colors28.xml"/><Relationship Id="rId20" Type="http://schemas.openxmlformats.org/officeDocument/2006/relationships/diagramQuickStyle" Target="../diagrams/quickStyle2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6.xml"/><Relationship Id="rId11" Type="http://schemas.openxmlformats.org/officeDocument/2006/relationships/diagramColors" Target="../diagrams/colors27.xml"/><Relationship Id="rId24" Type="http://schemas.openxmlformats.org/officeDocument/2006/relationships/diagramLayout" Target="../diagrams/layout30.xml"/><Relationship Id="rId5" Type="http://schemas.openxmlformats.org/officeDocument/2006/relationships/diagramQuickStyle" Target="../diagrams/quickStyle26.xml"/><Relationship Id="rId15" Type="http://schemas.openxmlformats.org/officeDocument/2006/relationships/diagramQuickStyle" Target="../diagrams/quickStyle28.xml"/><Relationship Id="rId23" Type="http://schemas.openxmlformats.org/officeDocument/2006/relationships/diagramData" Target="../diagrams/data30.xml"/><Relationship Id="rId10" Type="http://schemas.openxmlformats.org/officeDocument/2006/relationships/diagramQuickStyle" Target="../diagrams/quickStyle27.xml"/><Relationship Id="rId19" Type="http://schemas.openxmlformats.org/officeDocument/2006/relationships/diagramLayout" Target="../diagrams/layout29.xml"/><Relationship Id="rId4" Type="http://schemas.openxmlformats.org/officeDocument/2006/relationships/diagramLayout" Target="../diagrams/layout26.xml"/><Relationship Id="rId9" Type="http://schemas.openxmlformats.org/officeDocument/2006/relationships/diagramLayout" Target="../diagrams/layout27.xml"/><Relationship Id="rId14" Type="http://schemas.openxmlformats.org/officeDocument/2006/relationships/diagramLayout" Target="../diagrams/layout28.xml"/><Relationship Id="rId22" Type="http://schemas.microsoft.com/office/2007/relationships/diagramDrawing" Target="../diagrams/drawing29.xml"/><Relationship Id="rId27" Type="http://schemas.microsoft.com/office/2007/relationships/diagramDrawing" Target="../diagrams/drawing3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1.xml"/><Relationship Id="rId7" Type="http://schemas.microsoft.com/office/2007/relationships/diagramDrawing" Target="../diagrams/drawing31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1.xml"/><Relationship Id="rId5" Type="http://schemas.openxmlformats.org/officeDocument/2006/relationships/diagramQuickStyle" Target="../diagrams/quickStyle31.xml"/><Relationship Id="rId4" Type="http://schemas.openxmlformats.org/officeDocument/2006/relationships/diagramLayout" Target="../diagrams/layout3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13" Type="http://schemas.openxmlformats.org/officeDocument/2006/relationships/diagramColors" Target="../diagrams/colors3.xml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12" Type="http://schemas.openxmlformats.org/officeDocument/2006/relationships/diagramQuickStyle" Target="../diagrams/quickStyle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11" Type="http://schemas.openxmlformats.org/officeDocument/2006/relationships/diagramLayout" Target="../diagrams/layout3.xml"/><Relationship Id="rId5" Type="http://schemas.openxmlformats.org/officeDocument/2006/relationships/diagramQuickStyle" Target="../diagrams/quickStyle2.xml"/><Relationship Id="rId10" Type="http://schemas.openxmlformats.org/officeDocument/2006/relationships/diagramData" Target="../diagrams/data3.xml"/><Relationship Id="rId4" Type="http://schemas.openxmlformats.org/officeDocument/2006/relationships/diagramLayout" Target="../diagrams/layout2.xml"/><Relationship Id="rId9" Type="http://schemas.openxmlformats.org/officeDocument/2006/relationships/image" Target="../media/image3.jpeg"/><Relationship Id="rId14" Type="http://schemas.microsoft.com/office/2007/relationships/diagramDrawing" Target="../diagrams/drawing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13" Type="http://schemas.openxmlformats.org/officeDocument/2006/relationships/image" Target="../media/image3.jpeg"/><Relationship Id="rId18" Type="http://schemas.microsoft.com/office/2007/relationships/diagramDrawing" Target="../diagrams/drawing7.xml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6.xml"/><Relationship Id="rId12" Type="http://schemas.openxmlformats.org/officeDocument/2006/relationships/image" Target="../media/image2.jpeg"/><Relationship Id="rId17" Type="http://schemas.openxmlformats.org/officeDocument/2006/relationships/diagramColors" Target="../diagrams/colors7.xml"/><Relationship Id="rId2" Type="http://schemas.openxmlformats.org/officeDocument/2006/relationships/diagramData" Target="../diagrams/data5.xml"/><Relationship Id="rId16" Type="http://schemas.openxmlformats.org/officeDocument/2006/relationships/diagramQuickStyle" Target="../diagrams/quickStyle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5" Type="http://schemas.openxmlformats.org/officeDocument/2006/relationships/diagramLayout" Target="../diagrams/layout7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Relationship Id="rId14" Type="http://schemas.openxmlformats.org/officeDocument/2006/relationships/diagramData" Target="../diagrams/data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Management by Competencies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Process management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6" name="Content Placeholder 55"/>
          <p:cNvGraphicFramePr>
            <a:graphicFrameLocks noGrp="1"/>
          </p:cNvGraphicFramePr>
          <p:nvPr>
            <p:ph idx="1"/>
          </p:nvPr>
        </p:nvGraphicFramePr>
        <p:xfrm>
          <a:off x="457200" y="1481329"/>
          <a:ext cx="8229600" cy="35087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PV215 - 9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10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Balance Score Card and </a:t>
            </a:r>
            <a:r>
              <a:rPr lang="en-US" dirty="0" err="1" smtClean="0"/>
              <a:t>MbC</a:t>
            </a:r>
            <a:endParaRPr lang="en-US" dirty="0"/>
          </a:p>
        </p:txBody>
      </p:sp>
      <p:grpSp>
        <p:nvGrpSpPr>
          <p:cNvPr id="29" name="Group 28"/>
          <p:cNvGrpSpPr/>
          <p:nvPr/>
        </p:nvGrpSpPr>
        <p:grpSpPr>
          <a:xfrm>
            <a:off x="6042391" y="4667321"/>
            <a:ext cx="2668378" cy="1729192"/>
            <a:chOff x="423332" y="1265232"/>
            <a:chExt cx="8207411" cy="5318655"/>
          </a:xfrm>
        </p:grpSpPr>
        <p:sp>
          <p:nvSpPr>
            <p:cNvPr id="30" name="Oval 29"/>
            <p:cNvSpPr/>
            <p:nvPr/>
          </p:nvSpPr>
          <p:spPr>
            <a:xfrm>
              <a:off x="2844795" y="1265232"/>
              <a:ext cx="3352800" cy="572029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dirty="0" smtClean="0"/>
                <a:t>TM</a:t>
              </a:r>
              <a:endParaRPr lang="en-US" sz="1050" dirty="0"/>
            </a:p>
          </p:txBody>
        </p:sp>
        <p:grpSp>
          <p:nvGrpSpPr>
            <p:cNvPr id="31" name="Group 6"/>
            <p:cNvGrpSpPr/>
            <p:nvPr/>
          </p:nvGrpSpPr>
          <p:grpSpPr>
            <a:xfrm>
              <a:off x="2844795" y="1838054"/>
              <a:ext cx="3352800" cy="981346"/>
              <a:chOff x="2844795" y="1838054"/>
              <a:chExt cx="3352800" cy="981346"/>
            </a:xfrm>
          </p:grpSpPr>
          <p:sp>
            <p:nvSpPr>
              <p:cNvPr id="51" name="Rectangle 7"/>
              <p:cNvSpPr/>
              <p:nvPr/>
            </p:nvSpPr>
            <p:spPr>
              <a:xfrm>
                <a:off x="2844795" y="2108200"/>
                <a:ext cx="3352800" cy="711200"/>
              </a:xfrm>
              <a:prstGeom prst="rect">
                <a:avLst/>
              </a:prstGeom>
              <a:gradFill>
                <a:gsLst>
                  <a:gs pos="0">
                    <a:srgbClr val="80D970"/>
                  </a:gs>
                  <a:gs pos="100000">
                    <a:srgbClr val="FF6600"/>
                  </a:gs>
                </a:gsLst>
                <a:lin ang="0" scaled="0"/>
              </a:gra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50" dirty="0" smtClean="0"/>
                  <a:t>FI</a:t>
                </a:r>
                <a:endParaRPr lang="en-US" sz="800" dirty="0"/>
              </a:p>
            </p:txBody>
          </p:sp>
          <p:cxnSp>
            <p:nvCxnSpPr>
              <p:cNvPr id="52" name="Straight Arrow Connector 8"/>
              <p:cNvCxnSpPr>
                <a:stCxn id="30" idx="4"/>
              </p:cNvCxnSpPr>
              <p:nvPr/>
            </p:nvCxnSpPr>
            <p:spPr>
              <a:xfrm rot="5400000">
                <a:off x="4385726" y="1972730"/>
                <a:ext cx="270939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2" name="Group 9"/>
            <p:cNvGrpSpPr/>
            <p:nvPr/>
          </p:nvGrpSpPr>
          <p:grpSpPr>
            <a:xfrm>
              <a:off x="1744128" y="2819400"/>
              <a:ext cx="2616200" cy="1761069"/>
              <a:chOff x="1744128" y="2819400"/>
              <a:chExt cx="2616200" cy="1761069"/>
            </a:xfrm>
          </p:grpSpPr>
          <p:sp>
            <p:nvSpPr>
              <p:cNvPr id="49" name="Rectangle 10"/>
              <p:cNvSpPr/>
              <p:nvPr/>
            </p:nvSpPr>
            <p:spPr>
              <a:xfrm>
                <a:off x="1744128" y="3064935"/>
                <a:ext cx="2616200" cy="1515534"/>
              </a:xfrm>
              <a:prstGeom prst="rect">
                <a:avLst/>
              </a:prstGeom>
              <a:gradFill>
                <a:gsLst>
                  <a:gs pos="0">
                    <a:srgbClr val="2C7D1D"/>
                  </a:gs>
                  <a:gs pos="79000">
                    <a:srgbClr val="80D970"/>
                  </a:gs>
                  <a:gs pos="100000">
                    <a:srgbClr val="A7FF88"/>
                  </a:gs>
                </a:gsLst>
              </a:gra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50" dirty="0" smtClean="0"/>
                  <a:t>CI</a:t>
                </a:r>
                <a:endParaRPr lang="en-US" sz="900" dirty="0"/>
              </a:p>
            </p:txBody>
          </p:sp>
          <p:cxnSp>
            <p:nvCxnSpPr>
              <p:cNvPr id="50" name="Straight Arrow Connector 49"/>
              <p:cNvCxnSpPr/>
              <p:nvPr/>
            </p:nvCxnSpPr>
            <p:spPr>
              <a:xfrm rot="5400000" flipH="1" flipV="1">
                <a:off x="3037411" y="2834218"/>
                <a:ext cx="245535" cy="21590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3" name="Group 12"/>
            <p:cNvGrpSpPr/>
            <p:nvPr/>
          </p:nvGrpSpPr>
          <p:grpSpPr>
            <a:xfrm>
              <a:off x="4732861" y="2819400"/>
              <a:ext cx="2616200" cy="1752603"/>
              <a:chOff x="4732861" y="2819400"/>
              <a:chExt cx="2616200" cy="1752603"/>
            </a:xfrm>
          </p:grpSpPr>
          <p:sp>
            <p:nvSpPr>
              <p:cNvPr id="47" name="Rectangle 46"/>
              <p:cNvSpPr/>
              <p:nvPr/>
            </p:nvSpPr>
            <p:spPr>
              <a:xfrm>
                <a:off x="4732861" y="3056469"/>
                <a:ext cx="2616200" cy="1515534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50" dirty="0" smtClean="0"/>
                  <a:t>IPI</a:t>
                </a:r>
                <a:endParaRPr lang="en-US" sz="900" dirty="0"/>
              </a:p>
            </p:txBody>
          </p:sp>
          <p:cxnSp>
            <p:nvCxnSpPr>
              <p:cNvPr id="48" name="Straight Arrow Connector 47"/>
              <p:cNvCxnSpPr>
                <a:stCxn id="47" idx="0"/>
              </p:cNvCxnSpPr>
              <p:nvPr/>
            </p:nvCxnSpPr>
            <p:spPr>
              <a:xfrm rot="16200000" flipV="1">
                <a:off x="5869511" y="2885018"/>
                <a:ext cx="237069" cy="105833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4" name="Group 15"/>
            <p:cNvGrpSpPr/>
            <p:nvPr/>
          </p:nvGrpSpPr>
          <p:grpSpPr>
            <a:xfrm>
              <a:off x="2844794" y="4572003"/>
              <a:ext cx="3352801" cy="1227663"/>
              <a:chOff x="2844794" y="4572003"/>
              <a:chExt cx="3352801" cy="1227663"/>
            </a:xfrm>
          </p:grpSpPr>
          <p:sp>
            <p:nvSpPr>
              <p:cNvPr id="44" name="Rectangle 43"/>
              <p:cNvSpPr/>
              <p:nvPr/>
            </p:nvSpPr>
            <p:spPr>
              <a:xfrm>
                <a:off x="2844794" y="4800605"/>
                <a:ext cx="3352801" cy="999061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050" dirty="0" smtClean="0"/>
                  <a:t>LGI</a:t>
                </a:r>
                <a:endParaRPr lang="en-US" sz="800" dirty="0"/>
              </a:p>
            </p:txBody>
          </p:sp>
          <p:cxnSp>
            <p:nvCxnSpPr>
              <p:cNvPr id="45" name="Straight Arrow Connector 44"/>
              <p:cNvCxnSpPr/>
              <p:nvPr/>
            </p:nvCxnSpPr>
            <p:spPr>
              <a:xfrm rot="10800000">
                <a:off x="3052229" y="4580470"/>
                <a:ext cx="486833" cy="220139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Arrow Connector 45"/>
              <p:cNvCxnSpPr>
                <a:endCxn id="47" idx="2"/>
              </p:cNvCxnSpPr>
              <p:nvPr/>
            </p:nvCxnSpPr>
            <p:spPr>
              <a:xfrm flipV="1">
                <a:off x="5596461" y="4572003"/>
                <a:ext cx="444500" cy="228603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" name="Group 19"/>
            <p:cNvGrpSpPr/>
            <p:nvPr/>
          </p:nvGrpSpPr>
          <p:grpSpPr>
            <a:xfrm>
              <a:off x="2844001" y="5799666"/>
              <a:ext cx="3352800" cy="784221"/>
              <a:chOff x="2844001" y="5799666"/>
              <a:chExt cx="3352800" cy="784221"/>
            </a:xfrm>
          </p:grpSpPr>
          <p:sp>
            <p:nvSpPr>
              <p:cNvPr id="42" name="Oval 41"/>
              <p:cNvSpPr/>
              <p:nvPr/>
            </p:nvSpPr>
            <p:spPr>
              <a:xfrm>
                <a:off x="2844001" y="6011858"/>
                <a:ext cx="3352800" cy="572029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50" dirty="0" smtClean="0"/>
                  <a:t>all M</a:t>
                </a:r>
                <a:endParaRPr lang="en-US" sz="1050" dirty="0"/>
              </a:p>
            </p:txBody>
          </p:sp>
          <p:cxnSp>
            <p:nvCxnSpPr>
              <p:cNvPr id="43" name="Straight Arrow Connector 42"/>
              <p:cNvCxnSpPr>
                <a:stCxn id="42" idx="0"/>
                <a:endCxn id="44" idx="2"/>
              </p:cNvCxnSpPr>
              <p:nvPr/>
            </p:nvCxnSpPr>
            <p:spPr>
              <a:xfrm rot="5400000" flipH="1" flipV="1">
                <a:off x="4414702" y="5905365"/>
                <a:ext cx="212192" cy="794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6" name="Group 22"/>
            <p:cNvGrpSpPr/>
            <p:nvPr/>
          </p:nvGrpSpPr>
          <p:grpSpPr>
            <a:xfrm>
              <a:off x="423332" y="2760136"/>
              <a:ext cx="1320796" cy="2116677"/>
              <a:chOff x="423332" y="2760136"/>
              <a:chExt cx="1320796" cy="2116677"/>
            </a:xfrm>
          </p:grpSpPr>
          <p:sp>
            <p:nvSpPr>
              <p:cNvPr id="40" name="Oval 39"/>
              <p:cNvSpPr/>
              <p:nvPr/>
            </p:nvSpPr>
            <p:spPr>
              <a:xfrm rot="16200000">
                <a:off x="-95257" y="3278725"/>
                <a:ext cx="2116677" cy="1079500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t"/>
              <a:lstStyle/>
              <a:p>
                <a:pPr algn="ctr"/>
                <a:r>
                  <a:rPr lang="en-US" sz="900" dirty="0" err="1" smtClean="0"/>
                  <a:t>S’n’M</a:t>
                </a:r>
                <a:endParaRPr lang="en-US" sz="900" dirty="0"/>
              </a:p>
            </p:txBody>
          </p:sp>
          <p:cxnSp>
            <p:nvCxnSpPr>
              <p:cNvPr id="41" name="Straight Arrow Connector 40"/>
              <p:cNvCxnSpPr>
                <a:stCxn id="40" idx="4"/>
              </p:cNvCxnSpPr>
              <p:nvPr/>
            </p:nvCxnSpPr>
            <p:spPr>
              <a:xfrm>
                <a:off x="1502832" y="3818475"/>
                <a:ext cx="241296" cy="4227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7" name="Group 25"/>
            <p:cNvGrpSpPr/>
            <p:nvPr/>
          </p:nvGrpSpPr>
          <p:grpSpPr>
            <a:xfrm>
              <a:off x="7349061" y="2760140"/>
              <a:ext cx="1281682" cy="2116677"/>
              <a:chOff x="7349061" y="2760140"/>
              <a:chExt cx="1281682" cy="2116677"/>
            </a:xfrm>
          </p:grpSpPr>
          <p:sp>
            <p:nvSpPr>
              <p:cNvPr id="38" name="Oval 37"/>
              <p:cNvSpPr/>
              <p:nvPr/>
            </p:nvSpPr>
            <p:spPr>
              <a:xfrm rot="5400000">
                <a:off x="7056447" y="3302522"/>
                <a:ext cx="2116677" cy="1031914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US" sz="900" dirty="0" err="1" smtClean="0"/>
                  <a:t>PMs</a:t>
                </a:r>
                <a:endParaRPr lang="en-US" sz="900" dirty="0" smtClean="0"/>
              </a:p>
            </p:txBody>
          </p:sp>
          <p:cxnSp>
            <p:nvCxnSpPr>
              <p:cNvPr id="39" name="Straight Arrow Connector 38"/>
              <p:cNvCxnSpPr/>
              <p:nvPr/>
            </p:nvCxnSpPr>
            <p:spPr>
              <a:xfrm flipH="1">
                <a:off x="7349061" y="3822702"/>
                <a:ext cx="241296" cy="4227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54" name="Picture 53" descr="req_pos_yy.png"/>
          <p:cNvPicPr>
            <a:picLocks noChangeAspect="1"/>
          </p:cNvPicPr>
          <p:nvPr/>
        </p:nvPicPr>
        <p:blipFill>
          <a:blip r:embed="rId8">
            <a:alphaModFix amt="30000"/>
          </a:blip>
          <a:stretch>
            <a:fillRect/>
          </a:stretch>
        </p:blipFill>
        <p:spPr>
          <a:xfrm>
            <a:off x="6559335" y="4711916"/>
            <a:ext cx="1630171" cy="1630171"/>
          </a:xfrm>
          <a:prstGeom prst="rect">
            <a:avLst/>
          </a:prstGeom>
        </p:spPr>
      </p:pic>
      <p:sp>
        <p:nvSpPr>
          <p:cNvPr id="53" name="TextBox 52"/>
          <p:cNvSpPr txBox="1"/>
          <p:nvPr/>
        </p:nvSpPr>
        <p:spPr>
          <a:xfrm>
            <a:off x="0" y="6488668"/>
            <a:ext cx="2340379" cy="36933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Balanced Scorecard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BSC is tool primarily for managers</a:t>
            </a:r>
          </a:p>
          <a:p>
            <a:pPr lvl="1"/>
            <a:r>
              <a:rPr lang="en-US" dirty="0" smtClean="0"/>
              <a:t>but also communication mean with leaders, owners, shareholders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PV215 - 9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11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Balance Score Card and </a:t>
            </a:r>
            <a:r>
              <a:rPr lang="en-US" dirty="0" err="1" smtClean="0"/>
              <a:t>MbC</a:t>
            </a:r>
            <a:r>
              <a:rPr lang="en-US" dirty="0" smtClean="0"/>
              <a:t> (cont’d)</a:t>
            </a:r>
            <a:endParaRPr lang="en-US" dirty="0"/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457200" y="3968378"/>
            <a:ext cx="8229600" cy="203687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BSC may be foundation of monitoring system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2527750" y="3031533"/>
            <a:ext cx="964753" cy="664715"/>
          </a:xfrm>
          <a:prstGeom prst="roundRect">
            <a:avLst/>
          </a:prstGeom>
          <a:blipFill rotWithShape="0">
            <a:blip r:embed="rId2"/>
            <a:stretch>
              <a:fillRect/>
            </a:stretch>
          </a:blip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867922" y="2717519"/>
            <a:ext cx="1420506" cy="978729"/>
          </a:xfrm>
          <a:prstGeom prst="roundRect">
            <a:avLst/>
          </a:prstGeom>
          <a:blipFill rotWithShape="0">
            <a:blip r:embed="rId3"/>
            <a:stretch>
              <a:fillRect/>
            </a:stretch>
          </a:blip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sp>
      <p:sp>
        <p:nvSpPr>
          <p:cNvPr id="9" name="TextBox 8"/>
          <p:cNvSpPr txBox="1"/>
          <p:nvPr/>
        </p:nvSpPr>
        <p:spPr>
          <a:xfrm>
            <a:off x="3692069" y="3326916"/>
            <a:ext cx="2948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shareholders, owners, ...</a:t>
            </a:r>
            <a:endParaRPr lang="en-US" dirty="0"/>
          </a:p>
        </p:txBody>
      </p:sp>
      <p:graphicFrame>
        <p:nvGraphicFramePr>
          <p:cNvPr id="10" name="Content Placeholder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40051616"/>
              </p:ext>
            </p:extLst>
          </p:nvPr>
        </p:nvGraphicFramePr>
        <p:xfrm>
          <a:off x="3501566" y="4601126"/>
          <a:ext cx="2989364" cy="1823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pSp>
        <p:nvGrpSpPr>
          <p:cNvPr id="11" name="Group 10"/>
          <p:cNvGrpSpPr/>
          <p:nvPr/>
        </p:nvGrpSpPr>
        <p:grpSpPr>
          <a:xfrm>
            <a:off x="867922" y="4505944"/>
            <a:ext cx="2252082" cy="1919144"/>
            <a:chOff x="1505408" y="1546475"/>
            <a:chExt cx="6463305" cy="4593292"/>
          </a:xfrm>
        </p:grpSpPr>
        <p:graphicFrame>
          <p:nvGraphicFramePr>
            <p:cNvPr id="12" name="Diagram 11"/>
            <p:cNvGraphicFramePr/>
            <p:nvPr/>
          </p:nvGraphicFramePr>
          <p:xfrm>
            <a:off x="1505408" y="1546475"/>
            <a:ext cx="5797545" cy="4593292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9" r:lo="rId10" r:qs="rId11" r:cs="rId12"/>
            </a:graphicData>
          </a:graphic>
        </p:graphicFrame>
        <p:sp>
          <p:nvSpPr>
            <p:cNvPr id="13" name="Rounded Rectangle 12"/>
            <p:cNvSpPr/>
            <p:nvPr/>
          </p:nvSpPr>
          <p:spPr>
            <a:xfrm>
              <a:off x="5500268" y="3439848"/>
              <a:ext cx="2468445" cy="806545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Feedback</a:t>
              </a:r>
            </a:p>
          </p:txBody>
        </p:sp>
        <p:sp>
          <p:nvSpPr>
            <p:cNvPr id="14" name="Bent-Up Arrow 13"/>
            <p:cNvSpPr/>
            <p:nvPr/>
          </p:nvSpPr>
          <p:spPr>
            <a:xfrm>
              <a:off x="3164977" y="4455076"/>
              <a:ext cx="3776278" cy="1403092"/>
            </a:xfrm>
            <a:prstGeom prst="bentUpArrow">
              <a:avLst>
                <a:gd name="adj1" fmla="val 18739"/>
                <a:gd name="adj2" fmla="val 17700"/>
                <a:gd name="adj3" fmla="val 30110"/>
              </a:avLst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</p:txBody>
        </p:sp>
        <p:sp>
          <p:nvSpPr>
            <p:cNvPr id="15" name="Bent-Up Arrow 14"/>
            <p:cNvSpPr/>
            <p:nvPr/>
          </p:nvSpPr>
          <p:spPr>
            <a:xfrm rot="16200000">
              <a:off x="4207365" y="688431"/>
              <a:ext cx="1577202" cy="3661977"/>
            </a:xfrm>
            <a:prstGeom prst="bentUpArrow">
              <a:avLst>
                <a:gd name="adj1" fmla="val 14361"/>
                <a:gd name="adj2" fmla="val 13155"/>
                <a:gd name="adj3" fmla="val 29525"/>
              </a:avLst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Left Arrow 15"/>
            <p:cNvSpPr/>
            <p:nvPr/>
          </p:nvSpPr>
          <p:spPr>
            <a:xfrm>
              <a:off x="3164978" y="3639559"/>
              <a:ext cx="2182427" cy="407124"/>
            </a:xfrm>
            <a:prstGeom prst="leftArrow">
              <a:avLst>
                <a:gd name="adj1" fmla="val 65093"/>
                <a:gd name="adj2" fmla="val 109071"/>
              </a:avLst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17" name="Content Placeholder 4"/>
          <p:cNvGraphicFramePr>
            <a:graphicFrameLocks/>
          </p:cNvGraphicFramePr>
          <p:nvPr/>
        </p:nvGraphicFramePr>
        <p:xfrm>
          <a:off x="6951439" y="4505944"/>
          <a:ext cx="1475917" cy="19442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4" r:lo="rId15" r:qs="rId16" r:cs="rId17"/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0" y="6488668"/>
            <a:ext cx="2340379" cy="36933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Balanced Scorecard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 bldLvl="2"/>
      <p:bldP spid="6" grpId="0"/>
      <p:bldP spid="7" grpId="0" animBg="1"/>
      <p:bldP spid="9" grpId="0"/>
      <p:bldGraphic spid="10" grpId="0">
        <p:bldAsOne/>
      </p:bldGraphic>
      <p:bldGraphic spid="17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Processes and projects</a:t>
            </a:r>
          </a:p>
          <a:p>
            <a:pPr lvl="1"/>
            <a:r>
              <a:rPr lang="en-US" dirty="0" smtClean="0"/>
              <a:t>defined sets of procedures, activities or actions transforming inputs to outputs</a:t>
            </a:r>
          </a:p>
          <a:p>
            <a:r>
              <a:rPr lang="en-US" dirty="0" smtClean="0"/>
              <a:t>Processes</a:t>
            </a:r>
          </a:p>
          <a:p>
            <a:pPr lvl="1"/>
            <a:r>
              <a:rPr lang="en-US" dirty="0" smtClean="0"/>
              <a:t>repeatable, easy to monitor, subject of continual improvement</a:t>
            </a:r>
          </a:p>
          <a:p>
            <a:pPr lvl="1"/>
            <a:r>
              <a:rPr lang="en-US" dirty="0" smtClean="0"/>
              <a:t>deterministic, predictable</a:t>
            </a:r>
          </a:p>
          <a:p>
            <a:pPr lvl="1"/>
            <a:r>
              <a:rPr lang="en-US" dirty="0" smtClean="0"/>
              <a:t>focused on outputs</a:t>
            </a:r>
          </a:p>
          <a:p>
            <a:r>
              <a:rPr lang="en-US" dirty="0" smtClean="0"/>
              <a:t>Projects</a:t>
            </a:r>
          </a:p>
          <a:p>
            <a:pPr lvl="1"/>
            <a:r>
              <a:rPr lang="en-US" dirty="0" smtClean="0"/>
              <a:t>unique, have to be attentively planned and executed, continuously monitored and managed</a:t>
            </a:r>
          </a:p>
          <a:p>
            <a:pPr lvl="1"/>
            <a:r>
              <a:rPr lang="en-US" dirty="0" smtClean="0"/>
              <a:t>uncertain</a:t>
            </a:r>
          </a:p>
          <a:p>
            <a:pPr lvl="1"/>
            <a:r>
              <a:rPr lang="en-US" dirty="0" smtClean="0"/>
              <a:t>focused on impact, benefits and goals of its outputs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PV215 - 9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12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Processes definition and management</a:t>
            </a:r>
            <a:endParaRPr lang="en-US" dirty="0"/>
          </a:p>
        </p:txBody>
      </p:sp>
      <p:graphicFrame>
        <p:nvGraphicFramePr>
          <p:cNvPr id="6" name="Content Placeholder 4"/>
          <p:cNvGraphicFramePr>
            <a:graphicFrameLocks/>
          </p:cNvGraphicFramePr>
          <p:nvPr/>
        </p:nvGraphicFramePr>
        <p:xfrm>
          <a:off x="7819120" y="274636"/>
          <a:ext cx="867680" cy="11430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0" y="6488668"/>
            <a:ext cx="2723935" cy="369332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Processes and Projects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2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can projects benefit from process management?</a:t>
            </a:r>
          </a:p>
          <a:p>
            <a:pPr lvl="1"/>
            <a:r>
              <a:rPr lang="en-US" dirty="0" smtClean="0"/>
              <a:t>projects may involve processes; for partial design of project the process design techniques may be utilized</a:t>
            </a:r>
          </a:p>
          <a:p>
            <a:r>
              <a:rPr lang="en-US" dirty="0" smtClean="0"/>
              <a:t>How can processes benefit from project management?</a:t>
            </a:r>
          </a:p>
          <a:p>
            <a:pPr lvl="1"/>
            <a:r>
              <a:rPr lang="en-US" dirty="0" smtClean="0"/>
              <a:t>process definition may be extended to define desired impact of process outputs; then performance indicators may be defined more appropriately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PV215 - 9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13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Synergy of process and project management</a:t>
            </a:r>
            <a:endParaRPr lang="en-US" dirty="0"/>
          </a:p>
        </p:txBody>
      </p:sp>
      <p:graphicFrame>
        <p:nvGraphicFramePr>
          <p:cNvPr id="6" name="Content Placeholder 4"/>
          <p:cNvGraphicFramePr>
            <a:graphicFrameLocks/>
          </p:cNvGraphicFramePr>
          <p:nvPr/>
        </p:nvGraphicFramePr>
        <p:xfrm>
          <a:off x="7819120" y="274636"/>
          <a:ext cx="867680" cy="11430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0" y="6488668"/>
            <a:ext cx="2723935" cy="36933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Processes and Projects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1058333"/>
          <a:ext cx="8229600" cy="50966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PV215 - 9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14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Best practices in process design</a:t>
            </a:r>
            <a:endParaRPr lang="en-US" dirty="0"/>
          </a:p>
        </p:txBody>
      </p:sp>
      <p:graphicFrame>
        <p:nvGraphicFramePr>
          <p:cNvPr id="8" name="Content Placeholder 4"/>
          <p:cNvGraphicFramePr>
            <a:graphicFrameLocks/>
          </p:cNvGraphicFramePr>
          <p:nvPr/>
        </p:nvGraphicFramePr>
        <p:xfrm>
          <a:off x="7819120" y="274636"/>
          <a:ext cx="867680" cy="11430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0" y="6488668"/>
            <a:ext cx="2723935" cy="36933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Processes and Projects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AEAE49B1-03FC-9642-8A6A-4B8AFCC7A8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graphicEl>
                                              <a:dgm id="{AEAE49B1-03FC-9642-8A6A-4B8AFCC7A84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943FE422-0661-8F4B-81C3-73878F0D10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>
                                            <p:graphicEl>
                                              <a:dgm id="{943FE422-0661-8F4B-81C3-73878F0D101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31A8799B-0EF2-3C4A-B9D7-66B07868918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>
                                            <p:graphicEl>
                                              <a:dgm id="{31A8799B-0EF2-3C4A-B9D7-66B07868918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FDD60C0C-379A-D341-8D94-9F31D1716E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>
                                            <p:graphicEl>
                                              <a:dgm id="{FDD60C0C-379A-D341-8D94-9F31D1716E0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45650E3-ACC1-7942-84E0-4DA91741E2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">
                                            <p:graphicEl>
                                              <a:dgm id="{845650E3-ACC1-7942-84E0-4DA91741E25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A7D4E866-52E2-0F49-ABF5-5D3098056A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7">
                                            <p:graphicEl>
                                              <a:dgm id="{A7D4E866-52E2-0F49-ABF5-5D3098056A7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PV215 - 11b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15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Theory of motivation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93700" y="6146800"/>
            <a:ext cx="1485900" cy="4445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stimuli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 rot="18832883">
            <a:off x="1533010" y="5694229"/>
            <a:ext cx="339494" cy="397144"/>
            <a:chOff x="1766887" y="1833427"/>
            <a:chExt cx="339494" cy="397144"/>
          </a:xfrm>
        </p:grpSpPr>
        <p:sp>
          <p:nvSpPr>
            <p:cNvPr id="9" name="Right Arrow 8"/>
            <p:cNvSpPr/>
            <p:nvPr/>
          </p:nvSpPr>
          <p:spPr>
            <a:xfrm>
              <a:off x="1766887" y="1833427"/>
              <a:ext cx="339494" cy="397144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Right Arrow 4"/>
            <p:cNvSpPr/>
            <p:nvPr/>
          </p:nvSpPr>
          <p:spPr>
            <a:xfrm>
              <a:off x="1766887" y="1912856"/>
              <a:ext cx="237646" cy="23828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700" kern="1200"/>
            </a:p>
          </p:txBody>
        </p:sp>
      </p:grpSp>
      <p:sp>
        <p:nvSpPr>
          <p:cNvPr id="11" name="Rectangle 10"/>
          <p:cNvSpPr/>
          <p:nvPr/>
        </p:nvSpPr>
        <p:spPr>
          <a:xfrm>
            <a:off x="1626148" y="5201007"/>
            <a:ext cx="1485900" cy="4445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processing</a:t>
            </a:r>
            <a:endParaRPr lang="en-US" dirty="0"/>
          </a:p>
        </p:txBody>
      </p:sp>
      <p:grpSp>
        <p:nvGrpSpPr>
          <p:cNvPr id="41" name="Group 40"/>
          <p:cNvGrpSpPr/>
          <p:nvPr/>
        </p:nvGrpSpPr>
        <p:grpSpPr>
          <a:xfrm>
            <a:off x="2749704" y="4250688"/>
            <a:ext cx="1544363" cy="861541"/>
            <a:chOff x="2749704" y="4250688"/>
            <a:chExt cx="1544363" cy="861541"/>
          </a:xfrm>
        </p:grpSpPr>
        <p:grpSp>
          <p:nvGrpSpPr>
            <p:cNvPr id="12" name="Group 11"/>
            <p:cNvGrpSpPr/>
            <p:nvPr/>
          </p:nvGrpSpPr>
          <p:grpSpPr>
            <a:xfrm rot="18832883">
              <a:off x="2778529" y="4743910"/>
              <a:ext cx="339494" cy="397144"/>
              <a:chOff x="1766887" y="1833427"/>
              <a:chExt cx="339494" cy="397144"/>
            </a:xfrm>
          </p:grpSpPr>
          <p:sp>
            <p:nvSpPr>
              <p:cNvPr id="13" name="Right Arrow 12"/>
              <p:cNvSpPr/>
              <p:nvPr/>
            </p:nvSpPr>
            <p:spPr>
              <a:xfrm>
                <a:off x="1766887" y="1833427"/>
                <a:ext cx="339494" cy="397144"/>
              </a:xfrm>
              <a:prstGeom prst="rightArrow">
                <a:avLst>
                  <a:gd name="adj1" fmla="val 60000"/>
                  <a:gd name="adj2" fmla="val 50000"/>
                </a:avLst>
              </a:prstGeom>
            </p:spPr>
            <p:style>
              <a:ln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4" name="Right Arrow 4"/>
              <p:cNvSpPr/>
              <p:nvPr/>
            </p:nvSpPr>
            <p:spPr>
              <a:xfrm>
                <a:off x="1766887" y="1912856"/>
                <a:ext cx="237646" cy="238286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0" tIns="0" rIns="0" bIns="0" numCol="1" spcCol="1270" anchor="ctr" anchorCtr="0">
                <a:noAutofit/>
              </a:bodyPr>
              <a:lstStyle/>
              <a:p>
                <a:pPr lvl="0" algn="ctr" defTabSz="7556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1700" kern="1200"/>
              </a:p>
            </p:txBody>
          </p:sp>
        </p:grpSp>
        <p:sp>
          <p:nvSpPr>
            <p:cNvPr id="15" name="Rectangle 14"/>
            <p:cNvSpPr/>
            <p:nvPr/>
          </p:nvSpPr>
          <p:spPr>
            <a:xfrm>
              <a:off x="2808167" y="4250688"/>
              <a:ext cx="1485900" cy="4445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feeling</a:t>
              </a:r>
              <a:endParaRPr lang="en-US" dirty="0"/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5124604" y="2332988"/>
            <a:ext cx="1544363" cy="836141"/>
            <a:chOff x="5124604" y="2332988"/>
            <a:chExt cx="1544363" cy="836141"/>
          </a:xfrm>
        </p:grpSpPr>
        <p:grpSp>
          <p:nvGrpSpPr>
            <p:cNvPr id="20" name="Group 19"/>
            <p:cNvGrpSpPr/>
            <p:nvPr/>
          </p:nvGrpSpPr>
          <p:grpSpPr>
            <a:xfrm rot="18832883">
              <a:off x="5153429" y="2800810"/>
              <a:ext cx="339494" cy="397144"/>
              <a:chOff x="1766887" y="1833427"/>
              <a:chExt cx="339494" cy="397144"/>
            </a:xfrm>
          </p:grpSpPr>
          <p:sp>
            <p:nvSpPr>
              <p:cNvPr id="21" name="Right Arrow 20"/>
              <p:cNvSpPr/>
              <p:nvPr/>
            </p:nvSpPr>
            <p:spPr>
              <a:xfrm>
                <a:off x="1766887" y="1833427"/>
                <a:ext cx="339494" cy="397144"/>
              </a:xfrm>
              <a:prstGeom prst="rightArrow">
                <a:avLst>
                  <a:gd name="adj1" fmla="val 60000"/>
                  <a:gd name="adj2" fmla="val 50000"/>
                </a:avLst>
              </a:prstGeom>
            </p:spPr>
            <p:style>
              <a:ln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2" name="Right Arrow 4"/>
              <p:cNvSpPr/>
              <p:nvPr/>
            </p:nvSpPr>
            <p:spPr>
              <a:xfrm>
                <a:off x="1766887" y="1912856"/>
                <a:ext cx="237646" cy="238286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0" tIns="0" rIns="0" bIns="0" numCol="1" spcCol="1270" anchor="ctr" anchorCtr="0">
                <a:noAutofit/>
              </a:bodyPr>
              <a:lstStyle/>
              <a:p>
                <a:pPr lvl="0" algn="ctr" defTabSz="7556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1700" kern="1200"/>
              </a:p>
            </p:txBody>
          </p:sp>
        </p:grpSp>
        <p:sp>
          <p:nvSpPr>
            <p:cNvPr id="23" name="Rectangle 22"/>
            <p:cNvSpPr/>
            <p:nvPr/>
          </p:nvSpPr>
          <p:spPr>
            <a:xfrm>
              <a:off x="5183067" y="2332988"/>
              <a:ext cx="1485900" cy="4445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need</a:t>
              </a:r>
              <a:endParaRPr lang="en-US" dirty="0"/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7486804" y="453388"/>
            <a:ext cx="1544363" cy="836141"/>
            <a:chOff x="7486804" y="453388"/>
            <a:chExt cx="1544363" cy="836141"/>
          </a:xfrm>
        </p:grpSpPr>
        <p:grpSp>
          <p:nvGrpSpPr>
            <p:cNvPr id="28" name="Group 27"/>
            <p:cNvGrpSpPr/>
            <p:nvPr/>
          </p:nvGrpSpPr>
          <p:grpSpPr>
            <a:xfrm rot="18832883">
              <a:off x="7515629" y="921210"/>
              <a:ext cx="339494" cy="397144"/>
              <a:chOff x="1766887" y="1833427"/>
              <a:chExt cx="339494" cy="397144"/>
            </a:xfrm>
          </p:grpSpPr>
          <p:sp>
            <p:nvSpPr>
              <p:cNvPr id="29" name="Right Arrow 28"/>
              <p:cNvSpPr/>
              <p:nvPr/>
            </p:nvSpPr>
            <p:spPr>
              <a:xfrm>
                <a:off x="1766887" y="1833427"/>
                <a:ext cx="339494" cy="397144"/>
              </a:xfrm>
              <a:prstGeom prst="rightArrow">
                <a:avLst>
                  <a:gd name="adj1" fmla="val 60000"/>
                  <a:gd name="adj2" fmla="val 50000"/>
                </a:avLst>
              </a:prstGeom>
            </p:spPr>
            <p:style>
              <a:ln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30" name="Right Arrow 4"/>
              <p:cNvSpPr/>
              <p:nvPr/>
            </p:nvSpPr>
            <p:spPr>
              <a:xfrm>
                <a:off x="1766887" y="1912856"/>
                <a:ext cx="237646" cy="238286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0" tIns="0" rIns="0" bIns="0" numCol="1" spcCol="1270" anchor="ctr" anchorCtr="0">
                <a:noAutofit/>
              </a:bodyPr>
              <a:lstStyle/>
              <a:p>
                <a:pPr lvl="0" algn="ctr" defTabSz="7556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1700" kern="1200"/>
              </a:p>
            </p:txBody>
          </p:sp>
        </p:grpSp>
        <p:sp>
          <p:nvSpPr>
            <p:cNvPr id="31" name="Rectangle 30"/>
            <p:cNvSpPr/>
            <p:nvPr/>
          </p:nvSpPr>
          <p:spPr>
            <a:xfrm>
              <a:off x="7545267" y="453388"/>
              <a:ext cx="1485900" cy="4445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behavior</a:t>
              </a:r>
              <a:endParaRPr lang="en-US" dirty="0"/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6184900" y="3949700"/>
            <a:ext cx="2146300" cy="2146300"/>
            <a:chOff x="6184900" y="3949700"/>
            <a:chExt cx="2146300" cy="2146300"/>
          </a:xfrm>
        </p:grpSpPr>
        <p:sp>
          <p:nvSpPr>
            <p:cNvPr id="43" name="Chord 42"/>
            <p:cNvSpPr/>
            <p:nvPr/>
          </p:nvSpPr>
          <p:spPr>
            <a:xfrm rot="5400000">
              <a:off x="6184900" y="3949700"/>
              <a:ext cx="2146300" cy="2146300"/>
            </a:xfrm>
            <a:prstGeom prst="chord">
              <a:avLst>
                <a:gd name="adj1" fmla="val 5411029"/>
                <a:gd name="adj2" fmla="val 16200000"/>
              </a:avLst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Chord 43"/>
            <p:cNvSpPr/>
            <p:nvPr/>
          </p:nvSpPr>
          <p:spPr>
            <a:xfrm rot="16200000">
              <a:off x="6184900" y="3949700"/>
              <a:ext cx="2146300" cy="2146300"/>
            </a:xfrm>
            <a:prstGeom prst="chord">
              <a:avLst>
                <a:gd name="adj1" fmla="val 5411029"/>
                <a:gd name="adj2" fmla="val 16200000"/>
              </a:avLst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6388100" y="5181600"/>
              <a:ext cx="17018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solidFill>
                    <a:srgbClr val="FFFFFF"/>
                  </a:solidFill>
                </a:rPr>
                <a:t>rational procedures</a:t>
              </a:r>
              <a:endParaRPr lang="en-US" sz="1600" dirty="0">
                <a:solidFill>
                  <a:srgbClr val="FFFFFF"/>
                </a:solidFill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6388100" y="4330700"/>
              <a:ext cx="17018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solidFill>
                    <a:srgbClr val="FFFFFF"/>
                  </a:solidFill>
                </a:rPr>
                <a:t>intuitive</a:t>
              </a:r>
            </a:p>
            <a:p>
              <a:pPr algn="ctr"/>
              <a:r>
                <a:rPr lang="en-US" sz="1600" dirty="0" smtClean="0">
                  <a:solidFill>
                    <a:srgbClr val="FFFFFF"/>
                  </a:solidFill>
                </a:rPr>
                <a:t>procedures</a:t>
              </a:r>
              <a:endParaRPr lang="en-US" sz="160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48" name="Straight Arrow Connector 47"/>
          <p:cNvCxnSpPr>
            <a:endCxn id="11" idx="3"/>
          </p:cNvCxnSpPr>
          <p:nvPr/>
        </p:nvCxnSpPr>
        <p:spPr>
          <a:xfrm rot="10800000" flipV="1">
            <a:off x="3112048" y="5168899"/>
            <a:ext cx="3085552" cy="254357"/>
          </a:xfrm>
          <a:prstGeom prst="straightConnector1">
            <a:avLst/>
          </a:prstGeom>
          <a:ln w="12700" cmpd="sng"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2" name="Group 41"/>
          <p:cNvGrpSpPr/>
          <p:nvPr/>
        </p:nvGrpSpPr>
        <p:grpSpPr>
          <a:xfrm>
            <a:off x="3930804" y="3285488"/>
            <a:ext cx="2457296" cy="1070612"/>
            <a:chOff x="3930804" y="3285488"/>
            <a:chExt cx="2457296" cy="1070612"/>
          </a:xfrm>
        </p:grpSpPr>
        <p:grpSp>
          <p:nvGrpSpPr>
            <p:cNvPr id="16" name="Group 15"/>
            <p:cNvGrpSpPr/>
            <p:nvPr/>
          </p:nvGrpSpPr>
          <p:grpSpPr>
            <a:xfrm rot="18832883">
              <a:off x="3959629" y="3778709"/>
              <a:ext cx="339494" cy="397144"/>
              <a:chOff x="1766887" y="1833427"/>
              <a:chExt cx="339494" cy="397144"/>
            </a:xfrm>
          </p:grpSpPr>
          <p:sp>
            <p:nvSpPr>
              <p:cNvPr id="17" name="Right Arrow 16"/>
              <p:cNvSpPr/>
              <p:nvPr/>
            </p:nvSpPr>
            <p:spPr>
              <a:xfrm>
                <a:off x="1766887" y="1833427"/>
                <a:ext cx="339494" cy="397144"/>
              </a:xfrm>
              <a:prstGeom prst="rightArrow">
                <a:avLst>
                  <a:gd name="adj1" fmla="val 60000"/>
                  <a:gd name="adj2" fmla="val 50000"/>
                </a:avLst>
              </a:prstGeom>
            </p:spPr>
            <p:style>
              <a:ln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8" name="Right Arrow 4"/>
              <p:cNvSpPr/>
              <p:nvPr/>
            </p:nvSpPr>
            <p:spPr>
              <a:xfrm>
                <a:off x="1766887" y="1912856"/>
                <a:ext cx="237646" cy="238286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0" tIns="0" rIns="0" bIns="0" numCol="1" spcCol="1270" anchor="ctr" anchorCtr="0">
                <a:noAutofit/>
              </a:bodyPr>
              <a:lstStyle/>
              <a:p>
                <a:pPr lvl="0" algn="ctr" defTabSz="7556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1700" kern="1200"/>
              </a:p>
            </p:txBody>
          </p:sp>
        </p:grpSp>
        <p:sp>
          <p:nvSpPr>
            <p:cNvPr id="19" name="Rectangle 18"/>
            <p:cNvSpPr/>
            <p:nvPr/>
          </p:nvSpPr>
          <p:spPr>
            <a:xfrm>
              <a:off x="3976567" y="3285488"/>
              <a:ext cx="1485900" cy="4445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processing</a:t>
              </a:r>
              <a:endParaRPr lang="en-US" dirty="0"/>
            </a:p>
          </p:txBody>
        </p:sp>
        <p:cxnSp>
          <p:nvCxnSpPr>
            <p:cNvPr id="49" name="Straight Arrow Connector 48"/>
            <p:cNvCxnSpPr/>
            <p:nvPr/>
          </p:nvCxnSpPr>
          <p:spPr>
            <a:xfrm rot="10800000">
              <a:off x="5499100" y="3771900"/>
              <a:ext cx="889000" cy="584200"/>
            </a:xfrm>
            <a:prstGeom prst="straightConnector1">
              <a:avLst/>
            </a:prstGeom>
            <a:ln w="12700" cmpd="sng">
              <a:prstDash val="dash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Group 49"/>
          <p:cNvGrpSpPr/>
          <p:nvPr/>
        </p:nvGrpSpPr>
        <p:grpSpPr>
          <a:xfrm>
            <a:off x="6293004" y="1405888"/>
            <a:ext cx="1531663" cy="2543812"/>
            <a:chOff x="6293004" y="1405888"/>
            <a:chExt cx="1531663" cy="2543812"/>
          </a:xfrm>
        </p:grpSpPr>
        <p:grpSp>
          <p:nvGrpSpPr>
            <p:cNvPr id="24" name="Group 23"/>
            <p:cNvGrpSpPr/>
            <p:nvPr/>
          </p:nvGrpSpPr>
          <p:grpSpPr>
            <a:xfrm rot="18832883">
              <a:off x="6321829" y="1899109"/>
              <a:ext cx="339494" cy="397144"/>
              <a:chOff x="1766887" y="1833427"/>
              <a:chExt cx="339494" cy="397144"/>
            </a:xfrm>
          </p:grpSpPr>
          <p:sp>
            <p:nvSpPr>
              <p:cNvPr id="25" name="Right Arrow 24"/>
              <p:cNvSpPr/>
              <p:nvPr/>
            </p:nvSpPr>
            <p:spPr>
              <a:xfrm>
                <a:off x="1766887" y="1833427"/>
                <a:ext cx="339494" cy="397144"/>
              </a:xfrm>
              <a:prstGeom prst="rightArrow">
                <a:avLst>
                  <a:gd name="adj1" fmla="val 60000"/>
                  <a:gd name="adj2" fmla="val 50000"/>
                </a:avLst>
              </a:prstGeom>
            </p:spPr>
            <p:style>
              <a:ln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6" name="Right Arrow 4"/>
              <p:cNvSpPr/>
              <p:nvPr/>
            </p:nvSpPr>
            <p:spPr>
              <a:xfrm>
                <a:off x="1766887" y="1912856"/>
                <a:ext cx="237646" cy="238286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0" tIns="0" rIns="0" bIns="0" numCol="1" spcCol="1270" anchor="ctr" anchorCtr="0">
                <a:noAutofit/>
              </a:bodyPr>
              <a:lstStyle/>
              <a:p>
                <a:pPr lvl="0" algn="ctr" defTabSz="7556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1700" kern="1200"/>
              </a:p>
            </p:txBody>
          </p:sp>
        </p:grpSp>
        <p:sp>
          <p:nvSpPr>
            <p:cNvPr id="27" name="Rectangle 26"/>
            <p:cNvSpPr/>
            <p:nvPr/>
          </p:nvSpPr>
          <p:spPr>
            <a:xfrm>
              <a:off x="6338767" y="1405888"/>
              <a:ext cx="1485900" cy="4445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processing</a:t>
              </a:r>
              <a:endParaRPr lang="en-US" dirty="0"/>
            </a:p>
          </p:txBody>
        </p:sp>
        <p:cxnSp>
          <p:nvCxnSpPr>
            <p:cNvPr id="52" name="Straight Arrow Connector 51"/>
            <p:cNvCxnSpPr>
              <a:endCxn id="27" idx="2"/>
            </p:cNvCxnSpPr>
            <p:nvPr/>
          </p:nvCxnSpPr>
          <p:spPr>
            <a:xfrm rot="16200000" flipV="1">
              <a:off x="6072604" y="2859501"/>
              <a:ext cx="2099312" cy="81086"/>
            </a:xfrm>
            <a:prstGeom prst="straightConnector1">
              <a:avLst/>
            </a:prstGeom>
            <a:ln w="12700" cmpd="sng">
              <a:prstDash val="dash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1" name="Cloud Callout 60"/>
          <p:cNvSpPr/>
          <p:nvPr/>
        </p:nvSpPr>
        <p:spPr>
          <a:xfrm>
            <a:off x="520700" y="3340100"/>
            <a:ext cx="2184400" cy="825500"/>
          </a:xfrm>
          <a:prstGeom prst="cloudCallout">
            <a:avLst>
              <a:gd name="adj1" fmla="val 54167"/>
              <a:gd name="adj2" fmla="val 64039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pleasant/</a:t>
            </a:r>
          </a:p>
          <a:p>
            <a:pPr algn="ctr"/>
            <a:r>
              <a:rPr lang="en-US" dirty="0" smtClean="0"/>
              <a:t>unpleasant</a:t>
            </a:r>
            <a:endParaRPr lang="en-US" dirty="0"/>
          </a:p>
        </p:txBody>
      </p:sp>
      <p:sp>
        <p:nvSpPr>
          <p:cNvPr id="62" name="Cloud Callout 61"/>
          <p:cNvSpPr/>
          <p:nvPr/>
        </p:nvSpPr>
        <p:spPr>
          <a:xfrm>
            <a:off x="2298700" y="1676400"/>
            <a:ext cx="2387600" cy="825500"/>
          </a:xfrm>
          <a:prstGeom prst="cloudCallout">
            <a:avLst>
              <a:gd name="adj1" fmla="val 72772"/>
              <a:gd name="adj2" fmla="val 42501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to preserve/</a:t>
            </a:r>
          </a:p>
          <a:p>
            <a:pPr algn="ctr"/>
            <a:r>
              <a:rPr lang="en-US" dirty="0" smtClean="0"/>
              <a:t>to change</a:t>
            </a:r>
            <a:endParaRPr lang="en-US" dirty="0"/>
          </a:p>
        </p:txBody>
      </p:sp>
      <p:sp>
        <p:nvSpPr>
          <p:cNvPr id="63" name="Cloud Callout 62"/>
          <p:cNvSpPr/>
          <p:nvPr/>
        </p:nvSpPr>
        <p:spPr>
          <a:xfrm>
            <a:off x="4991100" y="12700"/>
            <a:ext cx="2387600" cy="825500"/>
          </a:xfrm>
          <a:prstGeom prst="cloudCallout">
            <a:avLst>
              <a:gd name="adj1" fmla="val 59475"/>
              <a:gd name="adj2" fmla="val 28655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passive/</a:t>
            </a:r>
          </a:p>
          <a:p>
            <a:pPr algn="ctr"/>
            <a:r>
              <a:rPr lang="en-US" dirty="0" smtClean="0"/>
              <a:t>active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8218124" y="6207889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3278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1" grpId="0" animBg="1"/>
      <p:bldP spid="61" grpId="0" animBg="1"/>
      <p:bldP spid="62" grpId="0" animBg="1"/>
      <p:bldP spid="6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8"/>
          <p:cNvGraphicFramePr>
            <a:graphicFrameLocks noGrp="1"/>
          </p:cNvGraphicFramePr>
          <p:nvPr>
            <p:ph idx="1"/>
          </p:nvPr>
        </p:nvGraphicFramePr>
        <p:xfrm>
          <a:off x="457200" y="1481328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PV215 - 11b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16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 and Stimulation</a:t>
            </a:r>
            <a:endParaRPr lang="en-US" dirty="0"/>
          </a:p>
        </p:txBody>
      </p:sp>
      <p:graphicFrame>
        <p:nvGraphicFramePr>
          <p:cNvPr id="6" name="Diagram 5"/>
          <p:cNvGraphicFramePr/>
          <p:nvPr/>
        </p:nvGraphicFramePr>
        <p:xfrm>
          <a:off x="7543800" y="274638"/>
          <a:ext cx="1103472" cy="13819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7" name="Rounded Rectangle 6"/>
          <p:cNvSpPr/>
          <p:nvPr/>
        </p:nvSpPr>
        <p:spPr>
          <a:xfrm>
            <a:off x="0" y="6420644"/>
            <a:ext cx="1626148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Motivation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2144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BD5EF054-D9A2-8544-8F2A-FD70990C1BD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graphicEl>
                                              <a:dgm id="{BD5EF054-D9A2-8544-8F2A-FD70990C1BD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1F52FF59-BE60-164E-AEE1-2E0F6DA152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9">
                                            <p:graphicEl>
                                              <a:dgm id="{1F52FF59-BE60-164E-AEE1-2E0F6DA152D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B3C16750-56D7-804B-B0B7-276880DC7F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>
                                            <p:graphicEl>
                                              <a:dgm id="{B3C16750-56D7-804B-B0B7-276880DC7FC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431B2D02-8156-6348-8BE3-0452341E41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>
                                            <p:graphicEl>
                                              <a:dgm id="{431B2D02-8156-6348-8BE3-0452341E415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Sub>
          <a:bldDgm bld="lvlOne"/>
        </p:bldSub>
      </p:bldGraphic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PV215 - 11b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17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Motivation, Stimulation and </a:t>
            </a:r>
            <a:br>
              <a:rPr lang="en-US" dirty="0" smtClean="0"/>
            </a:br>
            <a:r>
              <a:rPr lang="en-US" dirty="0" smtClean="0"/>
              <a:t>Vitality</a:t>
            </a:r>
            <a:endParaRPr lang="en-US" dirty="0"/>
          </a:p>
        </p:txBody>
      </p:sp>
      <p:graphicFrame>
        <p:nvGraphicFramePr>
          <p:cNvPr id="6" name="Diagram 5"/>
          <p:cNvGraphicFramePr/>
          <p:nvPr/>
        </p:nvGraphicFramePr>
        <p:xfrm>
          <a:off x="7543800" y="274638"/>
          <a:ext cx="1103472" cy="13819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7" name="Content Placeholder 4"/>
          <p:cNvGraphicFramePr>
            <a:graphicFrameLocks noGrp="1"/>
          </p:cNvGraphicFramePr>
          <p:nvPr>
            <p:ph idx="1"/>
          </p:nvPr>
        </p:nvGraphicFramePr>
        <p:xfrm>
          <a:off x="1026744" y="1481138"/>
          <a:ext cx="2973756" cy="37812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8" name="Content Placeholder 4"/>
          <p:cNvGraphicFramePr>
            <a:graphicFrameLocks/>
          </p:cNvGraphicFramePr>
          <p:nvPr/>
        </p:nvGraphicFramePr>
        <p:xfrm>
          <a:off x="5484444" y="1481138"/>
          <a:ext cx="2973756" cy="37812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sp>
        <p:nvSpPr>
          <p:cNvPr id="9" name="Right Arrow 8"/>
          <p:cNvSpPr/>
          <p:nvPr/>
        </p:nvSpPr>
        <p:spPr>
          <a:xfrm rot="20348733">
            <a:off x="3704357" y="3248928"/>
            <a:ext cx="2362200" cy="5842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575655" y="5549900"/>
            <a:ext cx="1875934" cy="461665"/>
          </a:xfrm>
          <a:prstGeom prst="rect">
            <a:avLst/>
          </a:prstGeom>
          <a:gradFill>
            <a:gsLst>
              <a:gs pos="0">
                <a:srgbClr val="2C7D1D"/>
              </a:gs>
              <a:gs pos="50000">
                <a:srgbClr val="80D970"/>
              </a:gs>
              <a:gs pos="100000">
                <a:srgbClr val="A7FF88"/>
              </a:gs>
            </a:gsLst>
          </a:gradFill>
          <a:ln>
            <a:gradFill flip="none" rotWithShape="1">
              <a:gsLst>
                <a:gs pos="0">
                  <a:srgbClr val="2C7D1D"/>
                </a:gs>
                <a:gs pos="100000">
                  <a:srgbClr val="A7FF88"/>
                </a:gs>
              </a:gsLst>
              <a:lin ang="0" scaled="1"/>
              <a:tileRect/>
            </a:gra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/>
              <a:t>Stimulation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6093167" y="5549900"/>
            <a:ext cx="1756310" cy="461665"/>
          </a:xfrm>
          <a:prstGeom prst="rect">
            <a:avLst/>
          </a:prstGeom>
          <a:gradFill>
            <a:gsLst>
              <a:gs pos="0">
                <a:srgbClr val="2C7D1D"/>
              </a:gs>
              <a:gs pos="50000">
                <a:srgbClr val="80D970"/>
              </a:gs>
              <a:gs pos="100000">
                <a:srgbClr val="A7FF88"/>
              </a:gs>
            </a:gsLst>
          </a:gradFill>
          <a:ln>
            <a:gradFill flip="none" rotWithShape="1">
              <a:gsLst>
                <a:gs pos="0">
                  <a:srgbClr val="2C7D1D"/>
                </a:gs>
                <a:gs pos="100000">
                  <a:srgbClr val="A7FF88"/>
                </a:gs>
              </a:gsLst>
              <a:lin ang="0" scaled="1"/>
              <a:tileRect/>
            </a:gra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/>
              <a:t>Motivation</a:t>
            </a:r>
            <a:endParaRPr lang="en-US" sz="2400" dirty="0"/>
          </a:p>
        </p:txBody>
      </p:sp>
      <p:sp>
        <p:nvSpPr>
          <p:cNvPr id="11" name="Rounded Rectangle 10"/>
          <p:cNvSpPr/>
          <p:nvPr/>
        </p:nvSpPr>
        <p:spPr>
          <a:xfrm>
            <a:off x="0" y="6420644"/>
            <a:ext cx="1626148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Motivation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1280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  <p:bldGraphic spid="8" grpId="0">
        <p:bldAsOne/>
      </p:bldGraphic>
      <p:bldP spid="9" grpId="0" animBg="1"/>
      <p:bldP spid="10" grpId="0" animBg="1"/>
      <p:bldP spid="1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26616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Motivation is about reaching harmony in </a:t>
            </a:r>
          </a:p>
          <a:p>
            <a:pPr lvl="1"/>
            <a:r>
              <a:rPr lang="en-US" dirty="0" smtClean="0"/>
              <a:t>what does one person feels as their inner needs</a:t>
            </a:r>
          </a:p>
          <a:p>
            <a:pPr lvl="1"/>
            <a:r>
              <a:rPr lang="en-US" dirty="0" smtClean="0"/>
              <a:t>what this person is assigned to do for company</a:t>
            </a:r>
          </a:p>
          <a:p>
            <a:r>
              <a:rPr lang="en-US" dirty="0" smtClean="0"/>
              <a:t>Making person and task to be assigned to fit each other</a:t>
            </a:r>
          </a:p>
          <a:p>
            <a:pPr lvl="1"/>
            <a:r>
              <a:rPr lang="en-US" dirty="0" smtClean="0"/>
              <a:t>adjust person to the task</a:t>
            </a:r>
          </a:p>
          <a:p>
            <a:pPr lvl="1"/>
            <a:r>
              <a:rPr lang="en-US" dirty="0" smtClean="0"/>
              <a:t>adjust task or its submission to person</a:t>
            </a:r>
          </a:p>
          <a:p>
            <a:r>
              <a:rPr lang="en-US" dirty="0" smtClean="0"/>
              <a:t>Golden rule</a:t>
            </a:r>
          </a:p>
          <a:p>
            <a:pPr lvl="1"/>
            <a:r>
              <a:rPr lang="en-US" dirty="0" smtClean="0"/>
              <a:t>“Do not adjust people to their task, but adjust tasks to people and their needs!”</a:t>
            </a:r>
          </a:p>
          <a:p>
            <a:r>
              <a:rPr lang="en-US" dirty="0" smtClean="0"/>
              <a:t>Manager skilled in motivating is able to</a:t>
            </a:r>
          </a:p>
          <a:p>
            <a:pPr lvl="1"/>
            <a:r>
              <a:rPr lang="en-US" dirty="0" smtClean="0"/>
              <a:t>reach desired result and</a:t>
            </a:r>
          </a:p>
          <a:p>
            <a:pPr lvl="1"/>
            <a:r>
              <a:rPr lang="en-US" dirty="0" smtClean="0"/>
              <a:t>make people happy and satisfied with their work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PV215 - 11b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18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Principles of motivation</a:t>
            </a:r>
            <a:endParaRPr lang="en-US" dirty="0"/>
          </a:p>
        </p:txBody>
      </p:sp>
      <p:graphicFrame>
        <p:nvGraphicFramePr>
          <p:cNvPr id="6" name="Diagram 5"/>
          <p:cNvGraphicFramePr/>
          <p:nvPr/>
        </p:nvGraphicFramePr>
        <p:xfrm>
          <a:off x="7543800" y="274638"/>
          <a:ext cx="1103472" cy="13819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Rounded Rectangle 6"/>
          <p:cNvSpPr/>
          <p:nvPr/>
        </p:nvSpPr>
        <p:spPr>
          <a:xfrm>
            <a:off x="0" y="6420644"/>
            <a:ext cx="1626148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Motivation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6378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2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355848" y="1549510"/>
            <a:ext cx="5330952" cy="1653344"/>
            <a:chOff x="2746248" y="0"/>
            <a:chExt cx="5330952" cy="1653344"/>
          </a:xfrm>
          <a:scene3d>
            <a:camera prst="orthographicFront"/>
            <a:lightRig rig="flat" dir="t"/>
          </a:scene3d>
        </p:grpSpPr>
        <p:sp>
          <p:nvSpPr>
            <p:cNvPr id="15" name=" 3"/>
            <p:cNvSpPr/>
            <p:nvPr/>
          </p:nvSpPr>
          <p:spPr>
            <a:xfrm rot="10800000">
              <a:off x="2746248" y="0"/>
              <a:ext cx="5330952" cy="1653344"/>
            </a:xfrm>
            <a:prstGeom prst="nonIsoscelesTrapezoid">
              <a:avLst>
                <a:gd name="adj1" fmla="val 0"/>
                <a:gd name="adj2" fmla="val 55368"/>
              </a:avLst>
            </a:prstGeom>
            <a:sp3d extrusionH="12700" prstMaterial="plastic">
              <a:bevelT w="50800" h="50800"/>
            </a:sp3d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 4"/>
            <p:cNvSpPr/>
            <p:nvPr/>
          </p:nvSpPr>
          <p:spPr>
            <a:xfrm rot="21600000">
              <a:off x="3661663" y="0"/>
              <a:ext cx="4415536" cy="1653344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0" tIns="247650" rIns="247650" bIns="247650" numCol="1" spcCol="1270" anchor="ctr" anchorCtr="0">
              <a:noAutofit/>
            </a:bodyPr>
            <a:lstStyle/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000" kern="1200" dirty="0" smtClean="0">
                  <a:solidFill>
                    <a:srgbClr val="000000"/>
                  </a:solidFill>
                </a:rPr>
                <a:t>satisfaction with the role and position</a:t>
              </a:r>
              <a:endParaRPr lang="en-US" sz="2000" kern="12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4271263" y="3202854"/>
            <a:ext cx="4415536" cy="1653344"/>
            <a:chOff x="3661663" y="1653344"/>
            <a:chExt cx="4415536" cy="1653344"/>
          </a:xfrm>
          <a:scene3d>
            <a:camera prst="orthographicFront"/>
            <a:lightRig rig="flat" dir="t"/>
          </a:scene3d>
        </p:grpSpPr>
        <p:sp>
          <p:nvSpPr>
            <p:cNvPr id="13" name=" 5"/>
            <p:cNvSpPr/>
            <p:nvPr/>
          </p:nvSpPr>
          <p:spPr>
            <a:xfrm rot="10800000">
              <a:off x="3661663" y="1653344"/>
              <a:ext cx="4415536" cy="1653344"/>
            </a:xfrm>
            <a:prstGeom prst="nonIsoscelesTrapezoid">
              <a:avLst>
                <a:gd name="adj1" fmla="val 0"/>
                <a:gd name="adj2" fmla="val 55368"/>
              </a:avLst>
            </a:prstGeom>
            <a:sp3d extrusionH="12700" prstMaterial="plastic">
              <a:bevelT w="50800" h="50800"/>
            </a:sp3d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 6"/>
            <p:cNvSpPr/>
            <p:nvPr/>
          </p:nvSpPr>
          <p:spPr>
            <a:xfrm rot="21600000">
              <a:off x="4577079" y="1653344"/>
              <a:ext cx="3500120" cy="1653344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0" tIns="247650" rIns="247650" bIns="247650" numCol="1" spcCol="1270" anchor="ctr" anchorCtr="0">
              <a:noAutofit/>
            </a:bodyPr>
            <a:lstStyle/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000" kern="1200" dirty="0" smtClean="0">
                  <a:solidFill>
                    <a:srgbClr val="000000"/>
                  </a:solidFill>
                </a:rPr>
                <a:t>satisfaction with fairness</a:t>
              </a:r>
              <a:endParaRPr lang="en-US" sz="2000" kern="12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5186679" y="4856199"/>
            <a:ext cx="3500120" cy="1653344"/>
            <a:chOff x="4577079" y="3306689"/>
            <a:chExt cx="3500120" cy="1653344"/>
          </a:xfrm>
          <a:scene3d>
            <a:camera prst="orthographicFront"/>
            <a:lightRig rig="flat" dir="t"/>
          </a:scene3d>
        </p:grpSpPr>
        <p:sp>
          <p:nvSpPr>
            <p:cNvPr id="11" name=" 7"/>
            <p:cNvSpPr/>
            <p:nvPr/>
          </p:nvSpPr>
          <p:spPr>
            <a:xfrm rot="10800000">
              <a:off x="4577079" y="3306689"/>
              <a:ext cx="3500120" cy="1653344"/>
            </a:xfrm>
            <a:prstGeom prst="nonIsoscelesTrapezoid">
              <a:avLst>
                <a:gd name="adj1" fmla="val 0"/>
                <a:gd name="adj2" fmla="val 55368"/>
              </a:avLst>
            </a:prstGeom>
            <a:sp3d extrusionH="12700" prstMaterial="plastic">
              <a:bevelT w="50800" h="50800"/>
            </a:sp3d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 8"/>
            <p:cNvSpPr/>
            <p:nvPr/>
          </p:nvSpPr>
          <p:spPr>
            <a:xfrm rot="21600000">
              <a:off x="5492495" y="3306689"/>
              <a:ext cx="2584704" cy="1653344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0" tIns="247650" rIns="247650" bIns="247650" numCol="1" spcCol="1270" anchor="ctr" anchorCtr="0">
              <a:noAutofit/>
            </a:bodyPr>
            <a:lstStyle/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000" kern="1200" dirty="0" smtClean="0">
                  <a:solidFill>
                    <a:schemeClr val="tx1"/>
                  </a:solidFill>
                </a:rPr>
                <a:t>satisfaction with the outcome</a:t>
              </a:r>
              <a:endParaRPr lang="en-US" sz="2000" kern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PV215 - 11b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19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Personal happiness and satisfaction</a:t>
            </a:r>
            <a:endParaRPr lang="en-US" dirty="0"/>
          </a:p>
        </p:txBody>
      </p:sp>
      <p:graphicFrame>
        <p:nvGraphicFramePr>
          <p:cNvPr id="6" name="Diagram 5"/>
          <p:cNvGraphicFramePr/>
          <p:nvPr/>
        </p:nvGraphicFramePr>
        <p:xfrm>
          <a:off x="7543800" y="274638"/>
          <a:ext cx="1103472" cy="13819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Content Placeholder 4"/>
          <p:cNvGraphicFramePr>
            <a:graphicFrameLocks/>
          </p:cNvGraphicFramePr>
          <p:nvPr/>
        </p:nvGraphicFramePr>
        <p:xfrm>
          <a:off x="609600" y="1549510"/>
          <a:ext cx="5492495" cy="49600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4271263" y="6573014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0" y="6420644"/>
            <a:ext cx="1626148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Motivation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4024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74368792-5F3A-8A45-B6DD-4623675BE8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graphicEl>
                                              <a:dgm id="{74368792-5F3A-8A45-B6DD-4623675BE83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030317B0-778D-0D46-B0DF-9DAEECBAC3A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>
                                            <p:graphicEl>
                                              <a:dgm id="{030317B0-778D-0D46-B0DF-9DAEECBAC3A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5923212-7B0E-1448-AA90-F64A0334A1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">
                                            <p:graphicEl>
                                              <a:dgm id="{85923212-7B0E-1448-AA90-F64A0334A14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 rev="1"/>
        </p:bldSub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PV215 - 9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Previously on </a:t>
            </a:r>
            <a:r>
              <a:rPr lang="en-US" dirty="0" err="1" smtClean="0"/>
              <a:t>MbC</a:t>
            </a:r>
            <a:endParaRPr lang="en-US" dirty="0"/>
          </a:p>
        </p:txBody>
      </p:sp>
      <p:graphicFrame>
        <p:nvGraphicFramePr>
          <p:cNvPr id="14" name="Content Placeholder 5"/>
          <p:cNvGraphicFramePr>
            <a:graphicFrameLocks noGrp="1"/>
          </p:cNvGraphicFramePr>
          <p:nvPr>
            <p:ph idx="1"/>
          </p:nvPr>
        </p:nvGraphicFramePr>
        <p:xfrm>
          <a:off x="2161807" y="1481328"/>
          <a:ext cx="4555067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094714" y="5988844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6488668"/>
            <a:ext cx="2457486" cy="36933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Lecture Introduction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1FA2E41E-A94F-114D-819C-49465E42D5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>
                                            <p:graphicEl>
                                              <a:dgm id="{1FA2E41E-A94F-114D-819C-49465E42D5B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333C7B3C-0F2E-0349-BBE8-4FC22FFBF3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4">
                                            <p:graphicEl>
                                              <a:dgm id="{333C7B3C-0F2E-0349-BBE8-4FC22FFBF37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6D8A6050-F5C2-354F-B3D2-52E6091FECF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4">
                                            <p:graphicEl>
                                              <a:dgm id="{6D8A6050-F5C2-354F-B3D2-52E6091FECF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4328F348-8526-AC41-BEE1-E8502E7F2F6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4">
                                            <p:graphicEl>
                                              <a:dgm id="{4328F348-8526-AC41-BEE1-E8502E7F2F6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6043AD49-2007-3A42-AB4B-FD19A60736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4">
                                            <p:graphicEl>
                                              <a:dgm id="{6043AD49-2007-3A42-AB4B-FD19A60736A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7173A7B2-75F5-C74A-A92D-E689C4CBBE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4">
                                            <p:graphicEl>
                                              <a:dgm id="{7173A7B2-75F5-C74A-A92D-E689C4CBBEB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7A3F91E7-960B-1F44-BA4F-6E46CB8561A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4">
                                            <p:graphicEl>
                                              <a:dgm id="{7A3F91E7-960B-1F44-BA4F-6E46CB8561A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45DCA0BC-7ED8-6E44-B19E-F1B5B16E47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4">
                                            <p:graphicEl>
                                              <a:dgm id="{45DCA0BC-7ED8-6E44-B19E-F1B5B16E470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B28F79B6-CDD2-EA42-8C3C-509AE1059A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4">
                                            <p:graphicEl>
                                              <a:dgm id="{B28F79B6-CDD2-EA42-8C3C-509AE1059AF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0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406B3FF9-B7BF-1648-B41A-120739188CF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4">
                                            <p:graphicEl>
                                              <a:dgm id="{406B3FF9-B7BF-1648-B41A-120739188CF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C0273337-D3FC-CF4F-B67B-D37F97BD2BC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4">
                                            <p:graphicEl>
                                              <a:dgm id="{C0273337-D3FC-CF4F-B67B-D37F97BD2BC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4" grpId="0">
        <p:bldSub>
          <a:bldDgm bld="lvlOne"/>
        </p:bldSub>
      </p:bldGraphic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481328"/>
          <a:ext cx="8229600" cy="4926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PV215 - 11b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20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Motivational layers</a:t>
            </a:r>
            <a:endParaRPr lang="en-US" dirty="0"/>
          </a:p>
        </p:txBody>
      </p:sp>
      <p:graphicFrame>
        <p:nvGraphicFramePr>
          <p:cNvPr id="7" name="Diagram 6"/>
          <p:cNvGraphicFramePr/>
          <p:nvPr/>
        </p:nvGraphicFramePr>
        <p:xfrm>
          <a:off x="7543800" y="274638"/>
          <a:ext cx="1103472" cy="13819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pSp>
        <p:nvGrpSpPr>
          <p:cNvPr id="52" name="Group 51"/>
          <p:cNvGrpSpPr/>
          <p:nvPr/>
        </p:nvGrpSpPr>
        <p:grpSpPr>
          <a:xfrm>
            <a:off x="114302" y="1656616"/>
            <a:ext cx="2959098" cy="965332"/>
            <a:chOff x="114302" y="1656616"/>
            <a:chExt cx="2959098" cy="965332"/>
          </a:xfrm>
        </p:grpSpPr>
        <p:cxnSp>
          <p:nvCxnSpPr>
            <p:cNvPr id="12" name="Straight Connector 11"/>
            <p:cNvCxnSpPr/>
            <p:nvPr/>
          </p:nvCxnSpPr>
          <p:spPr>
            <a:xfrm rot="10800000">
              <a:off x="2362202" y="2022595"/>
              <a:ext cx="711198" cy="59935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1866902" y="2022594"/>
              <a:ext cx="495301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114302" y="1656616"/>
              <a:ext cx="1778000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400" dirty="0" smtClean="0"/>
                <a:t>reflection of outer short term impulses</a:t>
              </a:r>
              <a:endParaRPr lang="en-US" sz="1400" dirty="0"/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6184900" y="1660764"/>
            <a:ext cx="2828132" cy="961185"/>
            <a:chOff x="6184900" y="1660764"/>
            <a:chExt cx="2828132" cy="961185"/>
          </a:xfrm>
        </p:grpSpPr>
        <p:grpSp>
          <p:nvGrpSpPr>
            <p:cNvPr id="23" name="Group 22"/>
            <p:cNvGrpSpPr/>
            <p:nvPr/>
          </p:nvGrpSpPr>
          <p:grpSpPr>
            <a:xfrm>
              <a:off x="6184900" y="2028508"/>
              <a:ext cx="1231901" cy="593441"/>
              <a:chOff x="6184900" y="1598722"/>
              <a:chExt cx="1231901" cy="593441"/>
            </a:xfrm>
          </p:grpSpPr>
          <p:cxnSp>
            <p:nvCxnSpPr>
              <p:cNvPr id="21" name="Straight Connector 20"/>
              <p:cNvCxnSpPr/>
              <p:nvPr/>
            </p:nvCxnSpPr>
            <p:spPr>
              <a:xfrm flipV="1">
                <a:off x="6184900" y="1600310"/>
                <a:ext cx="736600" cy="591853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/>
            </p:nvCxnSpPr>
            <p:spPr>
              <a:xfrm flipH="1">
                <a:off x="6921500" y="1598722"/>
                <a:ext cx="495301" cy="1588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4" name="TextBox 23"/>
            <p:cNvSpPr txBox="1"/>
            <p:nvPr/>
          </p:nvSpPr>
          <p:spPr>
            <a:xfrm>
              <a:off x="7416801" y="1660764"/>
              <a:ext cx="1596231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reflection of current inner state</a:t>
              </a:r>
              <a:endParaRPr lang="en-US" sz="1400" dirty="0"/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5930900" y="2511247"/>
            <a:ext cx="3082133" cy="1070153"/>
            <a:chOff x="5930900" y="2511247"/>
            <a:chExt cx="3082133" cy="1070153"/>
          </a:xfrm>
        </p:grpSpPr>
        <p:cxnSp>
          <p:nvCxnSpPr>
            <p:cNvPr id="26" name="Straight Connector 25"/>
            <p:cNvCxnSpPr/>
            <p:nvPr/>
          </p:nvCxnSpPr>
          <p:spPr>
            <a:xfrm flipV="1">
              <a:off x="5930900" y="2889674"/>
              <a:ext cx="990600" cy="69172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flipV="1">
              <a:off x="6921500" y="2889671"/>
              <a:ext cx="495302" cy="2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/>
            <p:cNvSpPr txBox="1"/>
            <p:nvPr/>
          </p:nvSpPr>
          <p:spPr>
            <a:xfrm>
              <a:off x="7416802" y="2511247"/>
              <a:ext cx="1596231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degree of fulfillment of life needs</a:t>
              </a:r>
              <a:endParaRPr lang="en-US" sz="1400" dirty="0"/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114302" y="2621947"/>
            <a:ext cx="3238500" cy="959453"/>
            <a:chOff x="114302" y="2621947"/>
            <a:chExt cx="3238500" cy="959453"/>
          </a:xfrm>
        </p:grpSpPr>
        <p:grpSp>
          <p:nvGrpSpPr>
            <p:cNvPr id="34" name="Group 33"/>
            <p:cNvGrpSpPr/>
            <p:nvPr/>
          </p:nvGrpSpPr>
          <p:grpSpPr>
            <a:xfrm flipH="1">
              <a:off x="1866902" y="2889677"/>
              <a:ext cx="1485900" cy="691723"/>
              <a:chOff x="5740399" y="3042071"/>
              <a:chExt cx="1828803" cy="857981"/>
            </a:xfrm>
          </p:grpSpPr>
          <p:cxnSp>
            <p:nvCxnSpPr>
              <p:cNvPr id="32" name="Straight Connector 31"/>
              <p:cNvCxnSpPr/>
              <p:nvPr/>
            </p:nvCxnSpPr>
            <p:spPr>
              <a:xfrm flipV="1">
                <a:off x="5740399" y="3042073"/>
                <a:ext cx="1333501" cy="85797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 flipV="1">
                <a:off x="7073900" y="3042071"/>
                <a:ext cx="495302" cy="2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5" name="TextBox 34"/>
            <p:cNvSpPr txBox="1"/>
            <p:nvPr/>
          </p:nvSpPr>
          <p:spPr>
            <a:xfrm>
              <a:off x="114302" y="2621947"/>
              <a:ext cx="17780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400" dirty="0" smtClean="0"/>
                <a:t>social role and order</a:t>
              </a:r>
              <a:endParaRPr lang="en-US" sz="1400" dirty="0"/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114302" y="5351791"/>
            <a:ext cx="4457698" cy="896609"/>
            <a:chOff x="114302" y="5351791"/>
            <a:chExt cx="4457698" cy="896609"/>
          </a:xfrm>
        </p:grpSpPr>
        <p:cxnSp>
          <p:nvCxnSpPr>
            <p:cNvPr id="43" name="Straight Connector 42"/>
            <p:cNvCxnSpPr/>
            <p:nvPr/>
          </p:nvCxnSpPr>
          <p:spPr>
            <a:xfrm rot="10800000">
              <a:off x="1866902" y="5753101"/>
              <a:ext cx="2705098" cy="49529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TextBox 49"/>
            <p:cNvSpPr txBox="1"/>
            <p:nvPr/>
          </p:nvSpPr>
          <p:spPr>
            <a:xfrm>
              <a:off x="114302" y="5351791"/>
              <a:ext cx="1778000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400" dirty="0" smtClean="0"/>
                <a:t>may overlap the other factors in short term</a:t>
              </a:r>
              <a:endParaRPr lang="en-US" sz="1400" dirty="0"/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4572000" y="5269469"/>
            <a:ext cx="4572000" cy="954107"/>
            <a:chOff x="4572000" y="5269469"/>
            <a:chExt cx="4572000" cy="954107"/>
          </a:xfrm>
        </p:grpSpPr>
        <p:cxnSp>
          <p:nvCxnSpPr>
            <p:cNvPr id="47" name="Straight Connector 46"/>
            <p:cNvCxnSpPr/>
            <p:nvPr/>
          </p:nvCxnSpPr>
          <p:spPr>
            <a:xfrm rot="10800000" flipV="1">
              <a:off x="4572000" y="5753101"/>
              <a:ext cx="2705098" cy="22145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TextBox 50"/>
            <p:cNvSpPr txBox="1"/>
            <p:nvPr/>
          </p:nvSpPr>
          <p:spPr>
            <a:xfrm>
              <a:off x="7277098" y="5269469"/>
              <a:ext cx="1866902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may mask and hide the personality influence in long term</a:t>
              </a:r>
              <a:endParaRPr lang="en-US" sz="1400" dirty="0"/>
            </a:p>
          </p:txBody>
        </p:sp>
      </p:grpSp>
      <p:sp>
        <p:nvSpPr>
          <p:cNvPr id="36" name="TextBox 35"/>
          <p:cNvSpPr txBox="1"/>
          <p:nvPr/>
        </p:nvSpPr>
        <p:spPr>
          <a:xfrm>
            <a:off x="4165477" y="6496844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0" y="6420644"/>
            <a:ext cx="1626148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Motivation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7196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B3EB61B-C44A-E143-B5EF-D98DD22494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graphicEl>
                                              <a:dgm id="{9B3EB61B-C44A-E143-B5EF-D98DD22494E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A48747E-951B-4F41-9811-B486B568D93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>
                                            <p:graphicEl>
                                              <a:dgm id="{EA48747E-951B-4F41-9811-B486B568D93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6CDFE29-30A0-D04F-87F6-2C94469CA00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">
                                            <p:graphicEl>
                                              <a:dgm id="{C6CDFE29-30A0-D04F-87F6-2C94469CA00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PV215 - 11b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21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Motivational Basis</a:t>
            </a:r>
            <a:endParaRPr lang="en-US" dirty="0"/>
          </a:p>
        </p:txBody>
      </p:sp>
      <p:graphicFrame>
        <p:nvGraphicFramePr>
          <p:cNvPr id="7" name="Diagram 6"/>
          <p:cNvGraphicFramePr/>
          <p:nvPr/>
        </p:nvGraphicFramePr>
        <p:xfrm>
          <a:off x="1257300" y="1930400"/>
          <a:ext cx="6604000" cy="40211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0" name="Content Placeholder 4"/>
          <p:cNvGraphicFramePr>
            <a:graphicFrameLocks/>
          </p:cNvGraphicFramePr>
          <p:nvPr/>
        </p:nvGraphicFramePr>
        <p:xfrm>
          <a:off x="6652844" y="3548329"/>
          <a:ext cx="617581" cy="7852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11" name="Content Placeholder 4"/>
          <p:cNvGraphicFramePr>
            <a:graphicFrameLocks/>
          </p:cNvGraphicFramePr>
          <p:nvPr/>
        </p:nvGraphicFramePr>
        <p:xfrm>
          <a:off x="1875609" y="3548329"/>
          <a:ext cx="617581" cy="7852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graphicFrame>
        <p:nvGraphicFramePr>
          <p:cNvPr id="13" name="Content Placeholder 4"/>
          <p:cNvGraphicFramePr>
            <a:graphicFrameLocks/>
          </p:cNvGraphicFramePr>
          <p:nvPr/>
        </p:nvGraphicFramePr>
        <p:xfrm>
          <a:off x="4263209" y="6002328"/>
          <a:ext cx="617581" cy="7852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8" r:lo="rId19" r:qs="rId20" r:cs="rId21"/>
          </a:graphicData>
        </a:graphic>
      </p:graphicFrame>
      <p:graphicFrame>
        <p:nvGraphicFramePr>
          <p:cNvPr id="14" name="Content Placeholder 4"/>
          <p:cNvGraphicFramePr>
            <a:graphicFrameLocks/>
          </p:cNvGraphicFramePr>
          <p:nvPr/>
        </p:nvGraphicFramePr>
        <p:xfrm>
          <a:off x="4263208" y="1118027"/>
          <a:ext cx="617581" cy="7852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3" r:lo="rId24" r:qs="rId25" r:cs="rId26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5491715" y="6394962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0" y="6420644"/>
            <a:ext cx="1626148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Motivation</a:t>
            </a:r>
            <a:endParaRPr lang="en-US" dirty="0"/>
          </a:p>
        </p:txBody>
      </p:sp>
      <p:grpSp>
        <p:nvGrpSpPr>
          <p:cNvPr id="16" name="Group 15"/>
          <p:cNvGrpSpPr/>
          <p:nvPr/>
        </p:nvGrpSpPr>
        <p:grpSpPr>
          <a:xfrm>
            <a:off x="7479709" y="279008"/>
            <a:ext cx="1231653" cy="1231653"/>
            <a:chOff x="2883145" y="1916749"/>
            <a:chExt cx="2463308" cy="2463308"/>
          </a:xfrm>
        </p:grpSpPr>
        <p:sp>
          <p:nvSpPr>
            <p:cNvPr id="17" name="Oval 16"/>
            <p:cNvSpPr/>
            <p:nvPr/>
          </p:nvSpPr>
          <p:spPr>
            <a:xfrm>
              <a:off x="2883145" y="1916749"/>
              <a:ext cx="2463308" cy="2463308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</p:sp>
        <p:sp>
          <p:nvSpPr>
            <p:cNvPr id="18" name="Oval 4"/>
            <p:cNvSpPr/>
            <p:nvPr/>
          </p:nvSpPr>
          <p:spPr>
            <a:xfrm>
              <a:off x="3243889" y="2532576"/>
              <a:ext cx="1741821" cy="123165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8016" tIns="128016" rIns="128016" bIns="128016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kern="1200" dirty="0" smtClean="0"/>
                <a:t>Personality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70258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>
        <p:bldAsOne/>
      </p:bldGraphic>
      <p:bldGraphic spid="11" grpId="0">
        <p:bldAsOne/>
      </p:bldGraphic>
      <p:bldGraphic spid="13" grpId="0">
        <p:bldAsOne/>
      </p:bldGraphic>
      <p:bldGraphic spid="14" grpId="0">
        <p:bldAsOne/>
      </p:bldGraphic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7479709" y="279008"/>
            <a:ext cx="1231653" cy="1231653"/>
            <a:chOff x="2883145" y="1916749"/>
            <a:chExt cx="2463308" cy="2463308"/>
          </a:xfrm>
        </p:grpSpPr>
        <p:sp>
          <p:nvSpPr>
            <p:cNvPr id="10" name="Oval 9"/>
            <p:cNvSpPr/>
            <p:nvPr/>
          </p:nvSpPr>
          <p:spPr>
            <a:xfrm>
              <a:off x="2883145" y="1916749"/>
              <a:ext cx="2463308" cy="2463308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</p:sp>
        <p:sp>
          <p:nvSpPr>
            <p:cNvPr id="11" name="Oval 4"/>
            <p:cNvSpPr/>
            <p:nvPr/>
          </p:nvSpPr>
          <p:spPr>
            <a:xfrm>
              <a:off x="3243889" y="2532576"/>
              <a:ext cx="1741821" cy="123165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8016" tIns="128016" rIns="128016" bIns="128016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kern="1200" dirty="0" smtClean="0"/>
                <a:t>Personality</a:t>
              </a:r>
            </a:p>
          </p:txBody>
        </p:sp>
      </p:grp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303338"/>
          <a:ext cx="8229600" cy="5095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Explorer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Guide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Harmonizer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Refiner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Typical</a:t>
                      </a:r>
                      <a:r>
                        <a:rPr lang="en-US" baseline="0" dirty="0" smtClean="0"/>
                        <a:t> need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Inner self-assertion:</a:t>
                      </a:r>
                      <a:r>
                        <a:rPr lang="en-US" sz="1400" baseline="0" dirty="0" smtClean="0"/>
                        <a:t> overcoming challenges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Outer self-assertion:</a:t>
                      </a:r>
                      <a:r>
                        <a:rPr lang="en-US" sz="1400" baseline="0" dirty="0" smtClean="0"/>
                        <a:t> influencing people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Outer anchor: favorable environment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Inner anchor: perfection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Response</a:t>
                      </a:r>
                      <a:r>
                        <a:rPr lang="en-US" baseline="0" dirty="0" smtClean="0"/>
                        <a:t> to praise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“I</a:t>
                      </a:r>
                      <a:r>
                        <a:rPr lang="en-US" sz="1400" baseline="0" dirty="0" smtClean="0"/>
                        <a:t> know. Of course it works.”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“It was not easy. I’ll show what I did.”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“Praise also the others.”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“Thanks. I did what I could.”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Response to criticism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“I know.</a:t>
                      </a:r>
                      <a:r>
                        <a:rPr lang="en-US" sz="1400" baseline="0" dirty="0" smtClean="0"/>
                        <a:t> It has already happened.”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(Belittlement) “Who</a:t>
                      </a:r>
                      <a:r>
                        <a:rPr lang="en-US" sz="1400" baseline="0" dirty="0" smtClean="0"/>
                        <a:t> the hell you are, ...”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(Acceptance)</a:t>
                      </a:r>
                      <a:r>
                        <a:rPr lang="en-US" sz="1400" baseline="0" dirty="0" smtClean="0"/>
                        <a:t> “I see. Maybe I disappointed you”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Fair</a:t>
                      </a:r>
                      <a:r>
                        <a:rPr lang="en-US" sz="1400" baseline="0" dirty="0" smtClean="0"/>
                        <a:t> criticism: (Regret)</a:t>
                      </a:r>
                    </a:p>
                    <a:p>
                      <a:r>
                        <a:rPr lang="en-US" sz="1400" baseline="0" dirty="0" smtClean="0"/>
                        <a:t>Unfair criticism: (Diplomatic) “If you think so”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Cope with stress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Kick.</a:t>
                      </a:r>
                    </a:p>
                    <a:p>
                      <a:r>
                        <a:rPr lang="en-US" sz="1400" dirty="0" smtClean="0"/>
                        <a:t>Higher performance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Delegating</a:t>
                      </a:r>
                      <a:r>
                        <a:rPr lang="en-US" sz="1400" baseline="0" dirty="0" smtClean="0"/>
                        <a:t> to others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Unresponsive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Big stress,</a:t>
                      </a:r>
                      <a:r>
                        <a:rPr lang="en-US" sz="1400" baseline="0" dirty="0" smtClean="0"/>
                        <a:t> collapse.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Motivating</a:t>
                      </a:r>
                      <a:r>
                        <a:rPr lang="en-US" baseline="0" dirty="0" smtClean="0"/>
                        <a:t> formulations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This will be hard.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Nobody</a:t>
                      </a:r>
                      <a:r>
                        <a:rPr lang="en-US" sz="1400" baseline="0" dirty="0" smtClean="0"/>
                        <a:t> done it before. Do it in your way.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We depend on you. You are great</a:t>
                      </a:r>
                      <a:r>
                        <a:rPr lang="en-US" sz="1400" baseline="0" dirty="0" smtClean="0"/>
                        <a:t> organizer.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You will be</a:t>
                      </a:r>
                      <a:r>
                        <a:rPr lang="en-US" sz="1400" baseline="0" dirty="0" smtClean="0"/>
                        <a:t> a part of the team. You will help if they struggle.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Here are the instructions.</a:t>
                      </a:r>
                      <a:r>
                        <a:rPr lang="en-US" sz="1400" baseline="0" dirty="0" smtClean="0"/>
                        <a:t> I will advise when it is not clear.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PV215 - 11b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22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Motivational Basis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873757" y="6407944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0" y="6420644"/>
            <a:ext cx="1626148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Motivation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6680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PV215 - 11b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23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 and Environment</a:t>
            </a:r>
            <a:endParaRPr lang="en-US" dirty="0"/>
          </a:p>
        </p:txBody>
      </p:sp>
      <p:graphicFrame>
        <p:nvGraphicFramePr>
          <p:cNvPr id="6" name="Content Placeholder 4"/>
          <p:cNvGraphicFramePr>
            <a:graphicFrameLocks/>
          </p:cNvGraphicFramePr>
          <p:nvPr/>
        </p:nvGraphicFramePr>
        <p:xfrm>
          <a:off x="1839544" y="1181100"/>
          <a:ext cx="5856656" cy="52268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Oval 7"/>
          <p:cNvSpPr/>
          <p:nvPr/>
        </p:nvSpPr>
        <p:spPr>
          <a:xfrm>
            <a:off x="990600" y="5719364"/>
            <a:ext cx="2667000" cy="650479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Bearable working conditions</a:t>
            </a:r>
            <a:endParaRPr lang="en-US" sz="1400" dirty="0"/>
          </a:p>
        </p:txBody>
      </p:sp>
      <p:sp>
        <p:nvSpPr>
          <p:cNvPr id="9" name="Oval 8"/>
          <p:cNvSpPr/>
          <p:nvPr/>
        </p:nvSpPr>
        <p:spPr>
          <a:xfrm>
            <a:off x="5720636" y="5145085"/>
            <a:ext cx="2667000" cy="650479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Sufficient financial income</a:t>
            </a:r>
            <a:endParaRPr lang="en-US" sz="1400" dirty="0"/>
          </a:p>
        </p:txBody>
      </p:sp>
      <p:sp>
        <p:nvSpPr>
          <p:cNvPr id="10" name="Oval 9"/>
          <p:cNvSpPr/>
          <p:nvPr/>
        </p:nvSpPr>
        <p:spPr>
          <a:xfrm>
            <a:off x="1428036" y="4621606"/>
            <a:ext cx="2667000" cy="650479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Securing the future</a:t>
            </a:r>
            <a:endParaRPr lang="en-US" sz="1400" dirty="0"/>
          </a:p>
        </p:txBody>
      </p:sp>
      <p:sp>
        <p:nvSpPr>
          <p:cNvPr id="11" name="Oval 10"/>
          <p:cNvSpPr/>
          <p:nvPr/>
        </p:nvSpPr>
        <p:spPr>
          <a:xfrm>
            <a:off x="5555536" y="3697881"/>
            <a:ext cx="2667000" cy="650479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Good interpersonal relationships</a:t>
            </a:r>
            <a:endParaRPr lang="en-US" sz="1400" dirty="0"/>
          </a:p>
        </p:txBody>
      </p:sp>
      <p:sp>
        <p:nvSpPr>
          <p:cNvPr id="12" name="Oval 11"/>
          <p:cNvSpPr/>
          <p:nvPr/>
        </p:nvSpPr>
        <p:spPr>
          <a:xfrm>
            <a:off x="2385908" y="3250602"/>
            <a:ext cx="1994164" cy="650479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Image of the company</a:t>
            </a:r>
            <a:endParaRPr lang="en-US" sz="1400" dirty="0"/>
          </a:p>
        </p:txBody>
      </p:sp>
      <p:sp>
        <p:nvSpPr>
          <p:cNvPr id="13" name="Oval 12"/>
          <p:cNvSpPr/>
          <p:nvPr/>
        </p:nvSpPr>
        <p:spPr>
          <a:xfrm>
            <a:off x="5295636" y="2777923"/>
            <a:ext cx="1994164" cy="650479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Bonuses and career</a:t>
            </a:r>
            <a:endParaRPr lang="en-US" sz="1400" dirty="0"/>
          </a:p>
        </p:txBody>
      </p:sp>
      <p:sp>
        <p:nvSpPr>
          <p:cNvPr id="14" name="Oval 13"/>
          <p:cNvSpPr/>
          <p:nvPr/>
        </p:nvSpPr>
        <p:spPr>
          <a:xfrm>
            <a:off x="2773708" y="2452683"/>
            <a:ext cx="1994164" cy="650479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Appreciation and respect</a:t>
            </a:r>
            <a:endParaRPr lang="en-US" sz="1400" dirty="0"/>
          </a:p>
        </p:txBody>
      </p:sp>
      <p:sp>
        <p:nvSpPr>
          <p:cNvPr id="15" name="Oval 14"/>
          <p:cNvSpPr/>
          <p:nvPr/>
        </p:nvSpPr>
        <p:spPr>
          <a:xfrm>
            <a:off x="5206736" y="1941904"/>
            <a:ext cx="1994164" cy="650479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Space for personal development</a:t>
            </a:r>
            <a:endParaRPr lang="en-US" sz="1400" dirty="0"/>
          </a:p>
        </p:txBody>
      </p:sp>
      <p:sp>
        <p:nvSpPr>
          <p:cNvPr id="16" name="Oval 15"/>
          <p:cNvSpPr/>
          <p:nvPr/>
        </p:nvSpPr>
        <p:spPr>
          <a:xfrm>
            <a:off x="3230908" y="1181101"/>
            <a:ext cx="1689364" cy="551056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Useful work</a:t>
            </a:r>
            <a:endParaRPr lang="en-US" sz="1400" dirty="0"/>
          </a:p>
        </p:txBody>
      </p:sp>
      <p:sp>
        <p:nvSpPr>
          <p:cNvPr id="17" name="TextBox 16"/>
          <p:cNvSpPr txBox="1"/>
          <p:nvPr/>
        </p:nvSpPr>
        <p:spPr>
          <a:xfrm>
            <a:off x="4482593" y="6573014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0" y="6420644"/>
            <a:ext cx="1626148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Motivation</a:t>
            </a:r>
            <a:endParaRPr lang="en-US" dirty="0"/>
          </a:p>
        </p:txBody>
      </p:sp>
      <p:grpSp>
        <p:nvGrpSpPr>
          <p:cNvPr id="19" name="Group 18"/>
          <p:cNvGrpSpPr/>
          <p:nvPr/>
        </p:nvGrpSpPr>
        <p:grpSpPr>
          <a:xfrm>
            <a:off x="7696200" y="274638"/>
            <a:ext cx="1109995" cy="1109995"/>
            <a:chOff x="2267318" y="939308"/>
            <a:chExt cx="3694962" cy="3694962"/>
          </a:xfrm>
        </p:grpSpPr>
        <p:sp>
          <p:nvSpPr>
            <p:cNvPr id="20" name="Oval 19"/>
            <p:cNvSpPr/>
            <p:nvPr/>
          </p:nvSpPr>
          <p:spPr>
            <a:xfrm>
              <a:off x="2267318" y="939308"/>
              <a:ext cx="3694962" cy="3694962"/>
            </a:xfrm>
            <a:prstGeom prst="ellipse">
              <a:avLst/>
            </a:prstGeom>
            <a:gradFill rotWithShape="0">
              <a:gsLst>
                <a:gs pos="0">
                  <a:srgbClr val="DC9700"/>
                </a:gs>
                <a:gs pos="50000">
                  <a:srgbClr val="F5A702"/>
                </a:gs>
                <a:gs pos="100000">
                  <a:srgbClr val="FFC105"/>
                </a:gs>
              </a:gsLst>
            </a:gra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1" name="Oval 4"/>
            <p:cNvSpPr/>
            <p:nvPr/>
          </p:nvSpPr>
          <p:spPr>
            <a:xfrm>
              <a:off x="2399933" y="1170240"/>
              <a:ext cx="3562344" cy="346403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8016" tIns="128016" rIns="128016" bIns="128016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200" kern="1200" dirty="0" smtClean="0"/>
                <a:t>Environ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8000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Change Vector</a:t>
            </a:r>
          </a:p>
          <a:p>
            <a:pPr lvl="1"/>
            <a:r>
              <a:rPr lang="en-US" dirty="0" smtClean="0"/>
              <a:t>Performance Indicators</a:t>
            </a:r>
          </a:p>
          <a:p>
            <a:r>
              <a:rPr lang="en-US" dirty="0" smtClean="0"/>
              <a:t>Balance</a:t>
            </a:r>
            <a:r>
              <a:rPr lang="cs-CZ" dirty="0" smtClean="0"/>
              <a:t>d</a:t>
            </a:r>
            <a:r>
              <a:rPr lang="en-US" dirty="0" smtClean="0"/>
              <a:t> </a:t>
            </a:r>
            <a:r>
              <a:rPr lang="en-US" dirty="0" smtClean="0"/>
              <a:t>Scorecard</a:t>
            </a:r>
          </a:p>
          <a:p>
            <a:r>
              <a:rPr lang="en-US" dirty="0" smtClean="0"/>
              <a:t>Processes </a:t>
            </a:r>
            <a:r>
              <a:rPr lang="en-US" dirty="0" smtClean="0"/>
              <a:t>and </a:t>
            </a:r>
            <a:r>
              <a:rPr lang="en-US" dirty="0" smtClean="0"/>
              <a:t>Projects</a:t>
            </a:r>
            <a:endParaRPr lang="cs-CZ" dirty="0" smtClean="0"/>
          </a:p>
          <a:p>
            <a:r>
              <a:rPr lang="cs-CZ" dirty="0" err="1" smtClean="0"/>
              <a:t>Motivation</a:t>
            </a:r>
            <a:r>
              <a:rPr lang="cs-CZ" dirty="0" smtClean="0"/>
              <a:t> and </a:t>
            </a:r>
            <a:r>
              <a:rPr lang="cs-CZ" dirty="0" err="1" smtClean="0"/>
              <a:t>Stimulation</a:t>
            </a:r>
            <a:endParaRPr lang="en-US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PV215 - 9</a:t>
            </a:r>
            <a:endParaRPr lang="cs-CZ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6" name="TextBox 5"/>
          <p:cNvSpPr txBox="1"/>
          <p:nvPr/>
        </p:nvSpPr>
        <p:spPr>
          <a:xfrm>
            <a:off x="0" y="6488668"/>
            <a:ext cx="2457486" cy="36933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Lecture Introduction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PV215 - 9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of corporate ideas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481328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Rounded Rectangle 6"/>
          <p:cNvSpPr/>
          <p:nvPr/>
        </p:nvSpPr>
        <p:spPr>
          <a:xfrm>
            <a:off x="3285066" y="5122332"/>
            <a:ext cx="2590805" cy="338667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 algn="ctr"/>
            <a:r>
              <a:rPr lang="en-US" sz="2000" dirty="0" smtClean="0"/>
              <a:t>Processes &amp; Projects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103199" y="1539274"/>
            <a:ext cx="1420506" cy="978729"/>
          </a:xfrm>
          <a:prstGeom prst="roundRect">
            <a:avLst/>
          </a:prstGeom>
          <a:blipFill rotWithShape="0">
            <a:blip r:embed="rId8"/>
            <a:stretch>
              <a:fillRect/>
            </a:stretch>
          </a:blip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103200" y="4143603"/>
            <a:ext cx="1420506" cy="978729"/>
          </a:xfrm>
          <a:prstGeom prst="roundRect">
            <a:avLst/>
          </a:prstGeom>
          <a:blipFill rotWithShape="0">
            <a:blip r:embed="rId9"/>
            <a:stretch>
              <a:fillRect/>
            </a:stretch>
          </a:blip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sp>
      <p:graphicFrame>
        <p:nvGraphicFramePr>
          <p:cNvPr id="10" name="Content Placeholder 5"/>
          <p:cNvGraphicFramePr>
            <a:graphicFrameLocks/>
          </p:cNvGraphicFramePr>
          <p:nvPr/>
        </p:nvGraphicFramePr>
        <p:xfrm>
          <a:off x="7656681" y="1417638"/>
          <a:ext cx="1275662" cy="12675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0" y="6488668"/>
            <a:ext cx="2457486" cy="36933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Lecture Introduction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B411D86-97F6-E949-BAC8-7C0B181645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>
                                            <p:graphicEl>
                                              <a:dgm id="{4B411D86-97F6-E949-BAC8-7C0B1816458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E4F8D7C-7DED-9544-A426-330B621134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">
                                            <p:graphicEl>
                                              <a:dgm id="{3E4F8D7C-7DED-9544-A426-330B6211343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A39AA3A-5EF4-F448-8517-AAFA494E614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">
                                            <p:graphicEl>
                                              <a:dgm id="{6A39AA3A-5EF4-F448-8517-AAFA494E614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  <p:bldP spid="7" grpId="0" animBg="1"/>
      <p:bldP spid="8" grpId="0" animBg="1"/>
      <p:bldGraphic spid="10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" name="Group 75"/>
          <p:cNvGrpSpPr/>
          <p:nvPr/>
        </p:nvGrpSpPr>
        <p:grpSpPr>
          <a:xfrm>
            <a:off x="793045" y="1965513"/>
            <a:ext cx="6863636" cy="3530218"/>
            <a:chOff x="793045" y="1965513"/>
            <a:chExt cx="6863636" cy="3530218"/>
          </a:xfrm>
        </p:grpSpPr>
        <p:sp>
          <p:nvSpPr>
            <p:cNvPr id="7" name="Trapezoid 6"/>
            <p:cNvSpPr/>
            <p:nvPr/>
          </p:nvSpPr>
          <p:spPr>
            <a:xfrm rot="5400000">
              <a:off x="2616196" y="142362"/>
              <a:ext cx="3217333" cy="6863636"/>
            </a:xfrm>
            <a:prstGeom prst="trapezoid">
              <a:avLst>
                <a:gd name="adj" fmla="val 41053"/>
              </a:avLst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Up Arrow 69"/>
            <p:cNvSpPr/>
            <p:nvPr/>
          </p:nvSpPr>
          <p:spPr>
            <a:xfrm rot="19284766">
              <a:off x="6341146" y="4244846"/>
              <a:ext cx="352786" cy="1250885"/>
            </a:xfrm>
            <a:prstGeom prst="up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PV215 - 9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Strategic Frame from the management perspective</a:t>
            </a:r>
            <a:endParaRPr lang="en-US" dirty="0"/>
          </a:p>
        </p:txBody>
      </p:sp>
      <p:sp>
        <p:nvSpPr>
          <p:cNvPr id="66" name="TextBox 65"/>
          <p:cNvSpPr txBox="1"/>
          <p:nvPr/>
        </p:nvSpPr>
        <p:spPr>
          <a:xfrm>
            <a:off x="793044" y="5297770"/>
            <a:ext cx="27344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I ... intention (goal, objective, milestone)</a:t>
            </a:r>
            <a:endParaRPr lang="en-US" sz="1400" dirty="0"/>
          </a:p>
        </p:txBody>
      </p:sp>
      <p:sp>
        <p:nvSpPr>
          <p:cNvPr id="68" name="Rounded Rectangle 67"/>
          <p:cNvSpPr/>
          <p:nvPr/>
        </p:nvSpPr>
        <p:spPr>
          <a:xfrm>
            <a:off x="6946428" y="5429215"/>
            <a:ext cx="1420506" cy="978729"/>
          </a:xfrm>
          <a:prstGeom prst="roundRect">
            <a:avLst/>
          </a:prstGeom>
          <a:blipFill rotWithShape="0">
            <a:blip r:embed="rId2"/>
            <a:stretch>
              <a:fillRect/>
            </a:stretch>
          </a:blip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en-US" dirty="0"/>
          </a:p>
        </p:txBody>
      </p:sp>
      <p:grpSp>
        <p:nvGrpSpPr>
          <p:cNvPr id="75" name="Group 74"/>
          <p:cNvGrpSpPr/>
          <p:nvPr/>
        </p:nvGrpSpPr>
        <p:grpSpPr>
          <a:xfrm>
            <a:off x="7018850" y="2898088"/>
            <a:ext cx="1275662" cy="2399682"/>
            <a:chOff x="7018850" y="2898088"/>
            <a:chExt cx="1275662" cy="2399682"/>
          </a:xfrm>
        </p:grpSpPr>
        <p:graphicFrame>
          <p:nvGraphicFramePr>
            <p:cNvPr id="6" name="Content Placeholder 5"/>
            <p:cNvGraphicFramePr>
              <a:graphicFrameLocks/>
            </p:cNvGraphicFramePr>
            <p:nvPr/>
          </p:nvGraphicFramePr>
          <p:xfrm>
            <a:off x="7018850" y="2898088"/>
            <a:ext cx="1275662" cy="1267511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  <p:sp>
          <p:nvSpPr>
            <p:cNvPr id="69" name="Up Arrow 68"/>
            <p:cNvSpPr/>
            <p:nvPr/>
          </p:nvSpPr>
          <p:spPr>
            <a:xfrm>
              <a:off x="7490173" y="4254455"/>
              <a:ext cx="352786" cy="1043315"/>
            </a:xfrm>
            <a:prstGeom prst="up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7" name="Group 76"/>
          <p:cNvGrpSpPr/>
          <p:nvPr/>
        </p:nvGrpSpPr>
        <p:grpSpPr>
          <a:xfrm>
            <a:off x="3866445" y="5429215"/>
            <a:ext cx="2948863" cy="978729"/>
            <a:chOff x="3866445" y="5429215"/>
            <a:chExt cx="2948863" cy="978729"/>
          </a:xfrm>
        </p:grpSpPr>
        <p:sp>
          <p:nvSpPr>
            <p:cNvPr id="57" name="Rounded Rectangle 56"/>
            <p:cNvSpPr/>
            <p:nvPr/>
          </p:nvSpPr>
          <p:spPr>
            <a:xfrm>
              <a:off x="3866445" y="5429215"/>
              <a:ext cx="1420506" cy="978729"/>
            </a:xfrm>
            <a:prstGeom prst="roundRect">
              <a:avLst/>
            </a:prstGeom>
            <a:blipFill rotWithShape="0">
              <a:blip r:embed="rId8"/>
              <a:stretch>
                <a:fillRect/>
              </a:stretch>
            </a:blip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sp>
        <p:sp>
          <p:nvSpPr>
            <p:cNvPr id="71" name="Up Arrow 70"/>
            <p:cNvSpPr/>
            <p:nvPr/>
          </p:nvSpPr>
          <p:spPr>
            <a:xfrm rot="16200000">
              <a:off x="5932126" y="5226043"/>
              <a:ext cx="352786" cy="1413578"/>
            </a:xfrm>
            <a:prstGeom prst="up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8" name="Group 77"/>
          <p:cNvGrpSpPr/>
          <p:nvPr/>
        </p:nvGrpSpPr>
        <p:grpSpPr>
          <a:xfrm>
            <a:off x="907844" y="2387599"/>
            <a:ext cx="6582329" cy="3081160"/>
            <a:chOff x="907844" y="2387599"/>
            <a:chExt cx="6582329" cy="3081160"/>
          </a:xfrm>
        </p:grpSpPr>
        <p:sp>
          <p:nvSpPr>
            <p:cNvPr id="8" name="Oval 7"/>
            <p:cNvSpPr/>
            <p:nvPr/>
          </p:nvSpPr>
          <p:spPr>
            <a:xfrm>
              <a:off x="5221111" y="3655110"/>
              <a:ext cx="510489" cy="510489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I</a:t>
              </a:r>
              <a:endParaRPr lang="en-US" dirty="0"/>
            </a:p>
          </p:txBody>
        </p:sp>
        <p:sp>
          <p:nvSpPr>
            <p:cNvPr id="9" name="Oval 8"/>
            <p:cNvSpPr/>
            <p:nvPr/>
          </p:nvSpPr>
          <p:spPr>
            <a:xfrm>
              <a:off x="6083220" y="3173753"/>
              <a:ext cx="510489" cy="510489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I</a:t>
              </a:r>
              <a:endParaRPr lang="en-US" dirty="0"/>
            </a:p>
          </p:txBody>
        </p:sp>
        <p:sp>
          <p:nvSpPr>
            <p:cNvPr id="10" name="Oval 9"/>
            <p:cNvSpPr/>
            <p:nvPr/>
          </p:nvSpPr>
          <p:spPr>
            <a:xfrm>
              <a:off x="4376934" y="3021354"/>
              <a:ext cx="510489" cy="510489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I</a:t>
              </a:r>
              <a:endParaRPr lang="en-US" dirty="0"/>
            </a:p>
          </p:txBody>
        </p:sp>
        <p:sp>
          <p:nvSpPr>
            <p:cNvPr id="11" name="Oval 10"/>
            <p:cNvSpPr/>
            <p:nvPr/>
          </p:nvSpPr>
          <p:spPr>
            <a:xfrm>
              <a:off x="3355956" y="2918508"/>
              <a:ext cx="510489" cy="510489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I</a:t>
              </a:r>
              <a:endParaRPr lang="en-US" dirty="0"/>
            </a:p>
          </p:txBody>
        </p:sp>
        <p:sp>
          <p:nvSpPr>
            <p:cNvPr id="12" name="Oval 11"/>
            <p:cNvSpPr/>
            <p:nvPr/>
          </p:nvSpPr>
          <p:spPr>
            <a:xfrm>
              <a:off x="3866445" y="3910354"/>
              <a:ext cx="510489" cy="510489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I</a:t>
              </a:r>
              <a:endParaRPr lang="en-US" dirty="0"/>
            </a:p>
          </p:txBody>
        </p:sp>
        <p:sp>
          <p:nvSpPr>
            <p:cNvPr id="13" name="Oval 12"/>
            <p:cNvSpPr/>
            <p:nvPr/>
          </p:nvSpPr>
          <p:spPr>
            <a:xfrm>
              <a:off x="2060556" y="2387599"/>
              <a:ext cx="510489" cy="510489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I</a:t>
              </a:r>
              <a:endParaRPr lang="en-US" dirty="0"/>
            </a:p>
          </p:txBody>
        </p:sp>
        <p:sp>
          <p:nvSpPr>
            <p:cNvPr id="14" name="Oval 13"/>
            <p:cNvSpPr/>
            <p:nvPr/>
          </p:nvSpPr>
          <p:spPr>
            <a:xfrm>
              <a:off x="1805311" y="4273177"/>
              <a:ext cx="510489" cy="510489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I</a:t>
              </a:r>
              <a:endParaRPr lang="en-US" dirty="0"/>
            </a:p>
          </p:txBody>
        </p:sp>
        <p:sp>
          <p:nvSpPr>
            <p:cNvPr id="15" name="Oval 14"/>
            <p:cNvSpPr/>
            <p:nvPr/>
          </p:nvSpPr>
          <p:spPr>
            <a:xfrm>
              <a:off x="2424623" y="3507443"/>
              <a:ext cx="510489" cy="510489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I</a:t>
              </a:r>
              <a:endParaRPr lang="en-US" dirty="0"/>
            </a:p>
          </p:txBody>
        </p:sp>
        <p:sp>
          <p:nvSpPr>
            <p:cNvPr id="16" name="Oval 15"/>
            <p:cNvSpPr/>
            <p:nvPr/>
          </p:nvSpPr>
          <p:spPr>
            <a:xfrm>
              <a:off x="1163089" y="2795243"/>
              <a:ext cx="510489" cy="510489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I</a:t>
              </a:r>
              <a:endParaRPr lang="en-US" dirty="0"/>
            </a:p>
          </p:txBody>
        </p:sp>
        <p:sp>
          <p:nvSpPr>
            <p:cNvPr id="17" name="Oval 16"/>
            <p:cNvSpPr/>
            <p:nvPr/>
          </p:nvSpPr>
          <p:spPr>
            <a:xfrm>
              <a:off x="907844" y="3762688"/>
              <a:ext cx="510489" cy="510489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I</a:t>
              </a:r>
              <a:endParaRPr lang="en-US" dirty="0"/>
            </a:p>
          </p:txBody>
        </p:sp>
        <p:cxnSp>
          <p:nvCxnSpPr>
            <p:cNvPr id="19" name="Straight Arrow Connector 18"/>
            <p:cNvCxnSpPr>
              <a:stCxn id="16" idx="7"/>
              <a:endCxn id="13" idx="2"/>
            </p:cNvCxnSpPr>
            <p:nvPr/>
          </p:nvCxnSpPr>
          <p:spPr>
            <a:xfrm rot="5400000" flipH="1" flipV="1">
              <a:off x="1716108" y="2525555"/>
              <a:ext cx="227158" cy="46173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>
              <a:stCxn id="17" idx="6"/>
              <a:endCxn id="15" idx="2"/>
            </p:cNvCxnSpPr>
            <p:nvPr/>
          </p:nvCxnSpPr>
          <p:spPr>
            <a:xfrm flipV="1">
              <a:off x="1418333" y="3762688"/>
              <a:ext cx="1006290" cy="25524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>
              <a:stCxn id="13" idx="5"/>
              <a:endCxn id="11" idx="2"/>
            </p:cNvCxnSpPr>
            <p:nvPr/>
          </p:nvCxnSpPr>
          <p:spPr>
            <a:xfrm rot="16200000" flipH="1">
              <a:off x="2750909" y="2568706"/>
              <a:ext cx="350424" cy="85967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>
              <a:stCxn id="14" idx="6"/>
              <a:endCxn id="12" idx="2"/>
            </p:cNvCxnSpPr>
            <p:nvPr/>
          </p:nvCxnSpPr>
          <p:spPr>
            <a:xfrm flipV="1">
              <a:off x="2315800" y="4165599"/>
              <a:ext cx="1550645" cy="36282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stCxn id="11" idx="6"/>
              <a:endCxn id="10" idx="2"/>
            </p:cNvCxnSpPr>
            <p:nvPr/>
          </p:nvCxnSpPr>
          <p:spPr>
            <a:xfrm>
              <a:off x="3866445" y="3173753"/>
              <a:ext cx="510489" cy="10284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>
              <a:stCxn id="15" idx="7"/>
              <a:endCxn id="11" idx="3"/>
            </p:cNvCxnSpPr>
            <p:nvPr/>
          </p:nvCxnSpPr>
          <p:spPr>
            <a:xfrm rot="5400000" flipH="1" flipV="1">
              <a:off x="3031552" y="3183039"/>
              <a:ext cx="227964" cy="57036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>
              <a:stCxn id="15" idx="6"/>
              <a:endCxn id="8" idx="2"/>
            </p:cNvCxnSpPr>
            <p:nvPr/>
          </p:nvCxnSpPr>
          <p:spPr>
            <a:xfrm>
              <a:off x="2935112" y="3762688"/>
              <a:ext cx="2285999" cy="14766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>
              <a:stCxn id="8" idx="7"/>
              <a:endCxn id="9" idx="3"/>
            </p:cNvCxnSpPr>
            <p:nvPr/>
          </p:nvCxnSpPr>
          <p:spPr>
            <a:xfrm rot="5400000" flipH="1" flipV="1">
              <a:off x="5847217" y="3419107"/>
              <a:ext cx="120386" cy="50113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45" name="Straight Arrow Connector 44"/>
            <p:cNvCxnSpPr>
              <a:stCxn id="10" idx="6"/>
              <a:endCxn id="9" idx="2"/>
            </p:cNvCxnSpPr>
            <p:nvPr/>
          </p:nvCxnSpPr>
          <p:spPr>
            <a:xfrm>
              <a:off x="4887423" y="3276599"/>
              <a:ext cx="1195797" cy="152399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>
              <a:stCxn id="16" idx="5"/>
              <a:endCxn id="15" idx="1"/>
            </p:cNvCxnSpPr>
            <p:nvPr/>
          </p:nvCxnSpPr>
          <p:spPr>
            <a:xfrm rot="16200000" flipH="1">
              <a:off x="1873486" y="2956305"/>
              <a:ext cx="351229" cy="90056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52" name="Straight Arrow Connector 51"/>
            <p:cNvCxnSpPr>
              <a:stCxn id="12" idx="6"/>
              <a:endCxn id="8" idx="3"/>
            </p:cNvCxnSpPr>
            <p:nvPr/>
          </p:nvCxnSpPr>
          <p:spPr>
            <a:xfrm flipV="1">
              <a:off x="4376934" y="4090840"/>
              <a:ext cx="918936" cy="74759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58" name="Straight Arrow Connector 57"/>
            <p:cNvCxnSpPr/>
            <p:nvPr/>
          </p:nvCxnSpPr>
          <p:spPr>
            <a:xfrm flipV="1">
              <a:off x="5731600" y="3655110"/>
              <a:ext cx="1758571" cy="25524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61" name="Straight Arrow Connector 60"/>
            <p:cNvCxnSpPr/>
            <p:nvPr/>
          </p:nvCxnSpPr>
          <p:spPr>
            <a:xfrm>
              <a:off x="6593709" y="3507443"/>
              <a:ext cx="896464" cy="7475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sp>
          <p:nvSpPr>
            <p:cNvPr id="72" name="Up Arrow 71"/>
            <p:cNvSpPr/>
            <p:nvPr/>
          </p:nvSpPr>
          <p:spPr>
            <a:xfrm rot="19284766">
              <a:off x="3414482" y="4700662"/>
              <a:ext cx="352786" cy="768097"/>
            </a:xfrm>
            <a:prstGeom prst="upArrow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Up Arrow 72"/>
            <p:cNvSpPr/>
            <p:nvPr/>
          </p:nvSpPr>
          <p:spPr>
            <a:xfrm>
              <a:off x="4380072" y="4529673"/>
              <a:ext cx="352786" cy="768097"/>
            </a:xfrm>
            <a:prstGeom prst="upArrow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Up Arrow 73"/>
            <p:cNvSpPr/>
            <p:nvPr/>
          </p:nvSpPr>
          <p:spPr>
            <a:xfrm rot="1562393">
              <a:off x="5295618" y="4359707"/>
              <a:ext cx="352786" cy="1054037"/>
            </a:xfrm>
            <a:prstGeom prst="upArrow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3" name="TextBox 42"/>
          <p:cNvSpPr txBox="1"/>
          <p:nvPr/>
        </p:nvSpPr>
        <p:spPr>
          <a:xfrm>
            <a:off x="0" y="6488668"/>
            <a:ext cx="2457486" cy="36933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Lecture Introduction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/>
      <p:bldP spid="6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203211" y="1336192"/>
          <a:ext cx="8958111" cy="4926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/>
          <a:p>
            <a:r>
              <a:rPr lang="en-US" dirty="0" smtClean="0"/>
              <a:t>PV215 - 9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47272" y="6407944"/>
            <a:ext cx="365760" cy="365125"/>
          </a:xfrm>
        </p:spPr>
        <p:txBody>
          <a:bodyPr/>
          <a:lstStyle/>
          <a:p>
            <a:fld id="{B1CC9FD7-4EEE-804D-9BB9-2FE363F47D91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 achieving</a:t>
            </a:r>
            <a:endParaRPr lang="en-US" dirty="0"/>
          </a:p>
        </p:txBody>
      </p:sp>
      <p:graphicFrame>
        <p:nvGraphicFramePr>
          <p:cNvPr id="7" name="Content Placeholder 5"/>
          <p:cNvGraphicFramePr>
            <a:graphicFrameLocks/>
          </p:cNvGraphicFramePr>
          <p:nvPr/>
        </p:nvGraphicFramePr>
        <p:xfrm>
          <a:off x="4955801" y="1587525"/>
          <a:ext cx="2455547" cy="17009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8" name="Rounded Rectangle 7"/>
          <p:cNvSpPr/>
          <p:nvPr/>
        </p:nvSpPr>
        <p:spPr>
          <a:xfrm>
            <a:off x="7307909" y="1359901"/>
            <a:ext cx="1420506" cy="978729"/>
          </a:xfrm>
          <a:prstGeom prst="roundRect">
            <a:avLst/>
          </a:prstGeom>
          <a:blipFill rotWithShape="0">
            <a:blip r:embed="rId12"/>
            <a:stretch>
              <a:fillRect/>
            </a:stretch>
          </a:blip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493312" y="1374732"/>
            <a:ext cx="1420506" cy="978729"/>
          </a:xfrm>
          <a:prstGeom prst="roundRect">
            <a:avLst/>
          </a:prstGeom>
          <a:blipFill rotWithShape="0">
            <a:blip r:embed="rId13"/>
            <a:stretch>
              <a:fillRect/>
            </a:stretch>
          </a:blip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sp>
      <p:graphicFrame>
        <p:nvGraphicFramePr>
          <p:cNvPr id="10" name="Diagram 9"/>
          <p:cNvGraphicFramePr/>
          <p:nvPr/>
        </p:nvGraphicFramePr>
        <p:xfrm>
          <a:off x="1664613" y="1545481"/>
          <a:ext cx="2871102" cy="19140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4" r:lo="rId15" r:qs="rId16" r:cs="rId17"/>
          </a:graphicData>
        </a:graphic>
      </p:graphicFrame>
      <p:grpSp>
        <p:nvGrpSpPr>
          <p:cNvPr id="40" name="Group 39"/>
          <p:cNvGrpSpPr/>
          <p:nvPr/>
        </p:nvGrpSpPr>
        <p:grpSpPr>
          <a:xfrm>
            <a:off x="3867592" y="4390926"/>
            <a:ext cx="1689900" cy="1332917"/>
            <a:chOff x="6015603" y="4220824"/>
            <a:chExt cx="1689900" cy="1332917"/>
          </a:xfrm>
        </p:grpSpPr>
        <p:sp>
          <p:nvSpPr>
            <p:cNvPr id="20" name="TextBox 19"/>
            <p:cNvSpPr txBox="1"/>
            <p:nvPr/>
          </p:nvSpPr>
          <p:spPr>
            <a:xfrm>
              <a:off x="6015603" y="5276742"/>
              <a:ext cx="16899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indent="-342900" algn="ctr"/>
              <a:r>
                <a:rPr lang="en-US" sz="1200" dirty="0" smtClean="0"/>
                <a:t>Change Vector</a:t>
              </a:r>
            </a:p>
          </p:txBody>
        </p:sp>
        <p:cxnSp>
          <p:nvCxnSpPr>
            <p:cNvPr id="23" name="Straight Arrow Connector 22"/>
            <p:cNvCxnSpPr/>
            <p:nvPr/>
          </p:nvCxnSpPr>
          <p:spPr>
            <a:xfrm rot="5400000" flipH="1" flipV="1">
              <a:off x="6649014" y="4302071"/>
              <a:ext cx="412761" cy="103365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grpSp>
          <p:nvGrpSpPr>
            <p:cNvPr id="24" name="Group 23"/>
            <p:cNvGrpSpPr/>
            <p:nvPr/>
          </p:nvGrpSpPr>
          <p:grpSpPr>
            <a:xfrm>
              <a:off x="6099355" y="4770980"/>
              <a:ext cx="377026" cy="384379"/>
              <a:chOff x="3804054" y="4639556"/>
              <a:chExt cx="377026" cy="384379"/>
            </a:xfrm>
          </p:grpSpPr>
          <p:sp>
            <p:nvSpPr>
              <p:cNvPr id="25" name="Oval 24"/>
              <p:cNvSpPr/>
              <p:nvPr/>
            </p:nvSpPr>
            <p:spPr>
              <a:xfrm>
                <a:off x="3913185" y="4871535"/>
                <a:ext cx="152400" cy="152400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3804054" y="4639556"/>
                <a:ext cx="377026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 smtClean="0"/>
                  <a:t>SQ</a:t>
                </a:r>
                <a:endParaRPr lang="en-US" sz="1100" baseline="-25000" dirty="0"/>
              </a:p>
            </p:txBody>
          </p:sp>
        </p:grpSp>
        <p:grpSp>
          <p:nvGrpSpPr>
            <p:cNvPr id="32" name="Group 31"/>
            <p:cNvGrpSpPr/>
            <p:nvPr/>
          </p:nvGrpSpPr>
          <p:grpSpPr>
            <a:xfrm>
              <a:off x="7287591" y="4220824"/>
              <a:ext cx="274434" cy="414010"/>
              <a:chOff x="4992290" y="4089400"/>
              <a:chExt cx="274434" cy="414010"/>
            </a:xfrm>
          </p:grpSpPr>
          <p:sp>
            <p:nvSpPr>
              <p:cNvPr id="35" name="Oval 34"/>
              <p:cNvSpPr/>
              <p:nvPr/>
            </p:nvSpPr>
            <p:spPr>
              <a:xfrm>
                <a:off x="5054601" y="4351010"/>
                <a:ext cx="152400" cy="152400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4992290" y="4089400"/>
                <a:ext cx="27443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 smtClean="0"/>
                  <a:t>T</a:t>
                </a:r>
                <a:endParaRPr lang="en-US" sz="1100" baseline="-25000" dirty="0"/>
              </a:p>
            </p:txBody>
          </p:sp>
        </p:grpSp>
      </p:grpSp>
      <p:grpSp>
        <p:nvGrpSpPr>
          <p:cNvPr id="22" name="Group 21"/>
          <p:cNvGrpSpPr/>
          <p:nvPr/>
        </p:nvGrpSpPr>
        <p:grpSpPr>
          <a:xfrm>
            <a:off x="2362388" y="5325461"/>
            <a:ext cx="4615610" cy="982702"/>
            <a:chOff x="2362388" y="5325461"/>
            <a:chExt cx="4615610" cy="982702"/>
          </a:xfrm>
        </p:grpSpPr>
        <p:sp>
          <p:nvSpPr>
            <p:cNvPr id="41" name="Rounded Rectangle 40"/>
            <p:cNvSpPr/>
            <p:nvPr/>
          </p:nvSpPr>
          <p:spPr>
            <a:xfrm>
              <a:off x="5557492" y="5325461"/>
              <a:ext cx="1420506" cy="978729"/>
            </a:xfrm>
            <a:prstGeom prst="roundRect">
              <a:avLst/>
            </a:prstGeom>
            <a:blipFill rotWithShape="0">
              <a:blip r:embed="rId12"/>
              <a:stretch>
                <a:fillRect/>
              </a:stretch>
            </a:blip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42" name="Rounded Rectangle 41"/>
            <p:cNvSpPr/>
            <p:nvPr/>
          </p:nvSpPr>
          <p:spPr>
            <a:xfrm>
              <a:off x="2362388" y="5329434"/>
              <a:ext cx="1420506" cy="978729"/>
            </a:xfrm>
            <a:prstGeom prst="roundRect">
              <a:avLst/>
            </a:prstGeom>
            <a:blipFill rotWithShape="0">
              <a:blip r:embed="rId13"/>
              <a:stretch>
                <a:fillRect/>
              </a:stretch>
            </a:blip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sp>
      </p:grpSp>
      <p:sp>
        <p:nvSpPr>
          <p:cNvPr id="44" name="Cloud 43"/>
          <p:cNvSpPr/>
          <p:nvPr/>
        </p:nvSpPr>
        <p:spPr>
          <a:xfrm>
            <a:off x="3580474" y="2921000"/>
            <a:ext cx="2198021" cy="1281844"/>
          </a:xfrm>
          <a:prstGeom prst="cloud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How to track the change?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393700" y="2870200"/>
            <a:ext cx="19051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DC...Deming Cycle</a:t>
            </a:r>
            <a:endParaRPr lang="en-US" sz="1400" dirty="0"/>
          </a:p>
        </p:txBody>
      </p:sp>
      <p:sp>
        <p:nvSpPr>
          <p:cNvPr id="27" name="TextBox 26"/>
          <p:cNvSpPr txBox="1"/>
          <p:nvPr/>
        </p:nvSpPr>
        <p:spPr>
          <a:xfrm>
            <a:off x="0" y="6488668"/>
            <a:ext cx="1792829" cy="36933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Change vector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36EA2C5-44A7-4847-9864-24A9DEA1A1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>
                                            <p:graphicEl>
                                              <a:dgm id="{B36EA2C5-44A7-4847-9864-24A9DEA1A16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CEBEE04-1CE6-1345-A038-09D1079C588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>
                                            <p:graphicEl>
                                              <a:dgm id="{ACEBEE04-1CE6-1345-A038-09D1079C588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07A66C5-A4C4-E344-9114-6EE591B2BEF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">
                                            <p:graphicEl>
                                              <a:dgm id="{E07A66C5-A4C4-E344-9114-6EE591B2BEF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74CEA1E-6AF9-D74A-A453-19937DFD8D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6">
                                            <p:graphicEl>
                                              <a:dgm id="{274CEA1E-6AF9-D74A-A453-19937DFD8DB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B3DBD86-B264-3B4F-9AC9-BA064A7D51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6">
                                            <p:graphicEl>
                                              <a:dgm id="{AB3DBD86-B264-3B4F-9AC9-BA064A7D519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A467B60-7B1D-D946-A04E-266CAEDB2F9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6">
                                            <p:graphicEl>
                                              <a:dgm id="{4A467B60-7B1D-D946-A04E-266CAEDB2F9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  <p:bldGraphic spid="7" grpId="0">
        <p:bldAsOne/>
      </p:bldGraphic>
      <p:bldP spid="8" grpId="0" animBg="1"/>
      <p:bldGraphic spid="10" grpId="0">
        <p:bldAsOne/>
      </p:bldGraphic>
      <p:bldP spid="44" grpId="0" animBg="1"/>
      <p:bldP spid="2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PV215 - 9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Definition of Performance Indicators</a:t>
            </a:r>
            <a:endParaRPr lang="en-US" dirty="0"/>
          </a:p>
        </p:txBody>
      </p:sp>
      <p:sp>
        <p:nvSpPr>
          <p:cNvPr id="10" name="Content Placeholder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4690871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To know WHAT to do is not enough</a:t>
            </a:r>
          </a:p>
          <a:p>
            <a:r>
              <a:rPr lang="en-US" dirty="0" smtClean="0"/>
              <a:t>It is important to know WHETHER and HOW we are doing </a:t>
            </a:r>
          </a:p>
          <a:p>
            <a:pPr lvl="0"/>
            <a:r>
              <a:rPr lang="en-US" dirty="0" smtClean="0"/>
              <a:t>Therefore </a:t>
            </a:r>
            <a:r>
              <a:rPr lang="en-US" dirty="0" err="1" smtClean="0"/>
              <a:t>MbC</a:t>
            </a:r>
            <a:r>
              <a:rPr lang="en-US" dirty="0" smtClean="0"/>
              <a:t> operates with system of indicators on every level of management</a:t>
            </a:r>
          </a:p>
          <a:p>
            <a:pPr lvl="1"/>
            <a:r>
              <a:rPr lang="en-US" dirty="0" smtClean="0"/>
              <a:t>in accordance with development of company and people, the target values for indicators are determined that enable continuous monitoring and management of improvement</a:t>
            </a:r>
          </a:p>
          <a:p>
            <a:r>
              <a:rPr lang="en-US" dirty="0" smtClean="0"/>
              <a:t>Balanced Score Card utilization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7388534" y="274638"/>
            <a:ext cx="1462670" cy="934535"/>
            <a:chOff x="6099355" y="4220824"/>
            <a:chExt cx="1462670" cy="934535"/>
          </a:xfrm>
        </p:grpSpPr>
        <p:cxnSp>
          <p:nvCxnSpPr>
            <p:cNvPr id="8" name="Straight Arrow Connector 7"/>
            <p:cNvCxnSpPr/>
            <p:nvPr/>
          </p:nvCxnSpPr>
          <p:spPr>
            <a:xfrm rot="5400000" flipH="1" flipV="1">
              <a:off x="6649014" y="4302071"/>
              <a:ext cx="412761" cy="103365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grpSp>
          <p:nvGrpSpPr>
            <p:cNvPr id="9" name="Group 23"/>
            <p:cNvGrpSpPr/>
            <p:nvPr/>
          </p:nvGrpSpPr>
          <p:grpSpPr>
            <a:xfrm>
              <a:off x="6099355" y="4770980"/>
              <a:ext cx="377026" cy="384379"/>
              <a:chOff x="3804054" y="4639556"/>
              <a:chExt cx="377026" cy="384379"/>
            </a:xfrm>
          </p:grpSpPr>
          <p:sp>
            <p:nvSpPr>
              <p:cNvPr id="14" name="Oval 13"/>
              <p:cNvSpPr/>
              <p:nvPr/>
            </p:nvSpPr>
            <p:spPr>
              <a:xfrm>
                <a:off x="3913185" y="4871535"/>
                <a:ext cx="152400" cy="152400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3804054" y="4639556"/>
                <a:ext cx="377026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 smtClean="0"/>
                  <a:t>SQ</a:t>
                </a:r>
                <a:endParaRPr lang="en-US" sz="1100" baseline="-25000" dirty="0"/>
              </a:p>
            </p:txBody>
          </p:sp>
        </p:grpSp>
        <p:grpSp>
          <p:nvGrpSpPr>
            <p:cNvPr id="11" name="Group 31"/>
            <p:cNvGrpSpPr/>
            <p:nvPr/>
          </p:nvGrpSpPr>
          <p:grpSpPr>
            <a:xfrm>
              <a:off x="7287591" y="4220824"/>
              <a:ext cx="274434" cy="414010"/>
              <a:chOff x="4992290" y="4089400"/>
              <a:chExt cx="274434" cy="414010"/>
            </a:xfrm>
          </p:grpSpPr>
          <p:sp>
            <p:nvSpPr>
              <p:cNvPr id="12" name="Oval 11"/>
              <p:cNvSpPr/>
              <p:nvPr/>
            </p:nvSpPr>
            <p:spPr>
              <a:xfrm>
                <a:off x="5054601" y="4351010"/>
                <a:ext cx="152400" cy="152400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4992290" y="4089400"/>
                <a:ext cx="27443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 smtClean="0"/>
                  <a:t>T</a:t>
                </a:r>
                <a:endParaRPr lang="en-US" sz="1100" baseline="-25000" dirty="0"/>
              </a:p>
            </p:txBody>
          </p:sp>
        </p:grpSp>
      </p:grpSp>
      <p:sp>
        <p:nvSpPr>
          <p:cNvPr id="16" name="TextBox 15"/>
          <p:cNvSpPr txBox="1"/>
          <p:nvPr/>
        </p:nvSpPr>
        <p:spPr>
          <a:xfrm>
            <a:off x="0" y="6488668"/>
            <a:ext cx="1792829" cy="36933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Change vector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08457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Balanced Score Card (BSC) </a:t>
            </a:r>
          </a:p>
          <a:p>
            <a:pPr lvl="1"/>
            <a:r>
              <a:rPr lang="en-US" dirty="0" smtClean="0"/>
              <a:t>introduced in 1990’s by Robert Kaplan and David Norton </a:t>
            </a:r>
          </a:p>
          <a:p>
            <a:pPr lvl="1"/>
            <a:r>
              <a:rPr lang="en-US" dirty="0" smtClean="0"/>
              <a:t>reaction to popular cost-cutting projects</a:t>
            </a:r>
          </a:p>
          <a:p>
            <a:r>
              <a:rPr lang="en-US" dirty="0" smtClean="0"/>
              <a:t>Cost-cutting Projects substantially improved cost-related financial indicators in fiscal year</a:t>
            </a:r>
          </a:p>
          <a:p>
            <a:pPr lvl="1"/>
            <a:r>
              <a:rPr lang="en-US" dirty="0" smtClean="0"/>
              <a:t>and consultancy companies made well getting good profit share</a:t>
            </a:r>
          </a:p>
          <a:p>
            <a:r>
              <a:rPr lang="en-US" dirty="0" smtClean="0"/>
              <a:t>However, in next years cost-cut companies </a:t>
            </a:r>
          </a:p>
          <a:p>
            <a:pPr lvl="1"/>
            <a:r>
              <a:rPr lang="en-US" dirty="0" smtClean="0"/>
              <a:t>have seen a huge drop in their performance</a:t>
            </a:r>
          </a:p>
          <a:p>
            <a:pPr lvl="1"/>
            <a:r>
              <a:rPr lang="en-US" dirty="0" smtClean="0"/>
              <a:t>loose much of their ability to react to changes (stability)</a:t>
            </a:r>
          </a:p>
          <a:p>
            <a:pPr lvl="1"/>
            <a:r>
              <a:rPr lang="en-US" dirty="0" smtClean="0"/>
              <a:t>become less vital, i.e. able to continuously succeed</a:t>
            </a:r>
          </a:p>
          <a:p>
            <a:r>
              <a:rPr lang="en-US" dirty="0" smtClean="0"/>
              <a:t>Therefore BSC</a:t>
            </a:r>
          </a:p>
          <a:p>
            <a:pPr lvl="1"/>
            <a:r>
              <a:rPr lang="en-US" dirty="0" smtClean="0"/>
              <a:t>introduced new kinds of indicators to existing ones to connect corporate strategy with all operational areas of within the enterprise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PV215 - 9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Balanced Score Card Motivation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6488668"/>
            <a:ext cx="2340379" cy="369332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Balanced Scorecard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PV215 - 9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9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Balanced Score Card Example Template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2844795" y="1265232"/>
            <a:ext cx="3352800" cy="572029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TOP management</a:t>
            </a:r>
            <a:endParaRPr lang="en-US" dirty="0"/>
          </a:p>
        </p:txBody>
      </p:sp>
      <p:grpSp>
        <p:nvGrpSpPr>
          <p:cNvPr id="41" name="Group 40"/>
          <p:cNvGrpSpPr/>
          <p:nvPr/>
        </p:nvGrpSpPr>
        <p:grpSpPr>
          <a:xfrm>
            <a:off x="2844795" y="1838054"/>
            <a:ext cx="3352800" cy="981346"/>
            <a:chOff x="2844795" y="1838054"/>
            <a:chExt cx="3352800" cy="981346"/>
          </a:xfrm>
        </p:grpSpPr>
        <p:sp>
          <p:nvSpPr>
            <p:cNvPr id="9" name="Rectangle 8"/>
            <p:cNvSpPr/>
            <p:nvPr/>
          </p:nvSpPr>
          <p:spPr>
            <a:xfrm>
              <a:off x="2844795" y="2108200"/>
              <a:ext cx="3352800" cy="711200"/>
            </a:xfrm>
            <a:prstGeom prst="rect">
              <a:avLst/>
            </a:prstGeom>
            <a:gradFill>
              <a:gsLst>
                <a:gs pos="0">
                  <a:srgbClr val="80D970"/>
                </a:gs>
                <a:gs pos="100000">
                  <a:srgbClr val="FF6600"/>
                </a:gs>
              </a:gsLst>
              <a:lin ang="0" scaled="0"/>
            </a:gra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financial indicators</a:t>
              </a:r>
            </a:p>
            <a:p>
              <a:pPr algn="ctr"/>
              <a:r>
                <a:rPr lang="en-US" sz="1200" dirty="0" smtClean="0"/>
                <a:t>revenues   -&gt;   profit/loss       &lt;-      costs</a:t>
              </a:r>
              <a:endParaRPr lang="en-US" sz="1200" dirty="0"/>
            </a:p>
          </p:txBody>
        </p:sp>
        <p:cxnSp>
          <p:nvCxnSpPr>
            <p:cNvPr id="11" name="Straight Arrow Connector 10"/>
            <p:cNvCxnSpPr>
              <a:stCxn id="7" idx="4"/>
              <a:endCxn id="9" idx="0"/>
            </p:cNvCxnSpPr>
            <p:nvPr/>
          </p:nvCxnSpPr>
          <p:spPr>
            <a:xfrm rot="5400000">
              <a:off x="4385726" y="1972730"/>
              <a:ext cx="270939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Group 41"/>
          <p:cNvGrpSpPr/>
          <p:nvPr/>
        </p:nvGrpSpPr>
        <p:grpSpPr>
          <a:xfrm>
            <a:off x="1744128" y="2819400"/>
            <a:ext cx="2616200" cy="1761069"/>
            <a:chOff x="1744128" y="2819400"/>
            <a:chExt cx="2616200" cy="1761069"/>
          </a:xfrm>
        </p:grpSpPr>
        <p:sp>
          <p:nvSpPr>
            <p:cNvPr id="13" name="Rectangle 12"/>
            <p:cNvSpPr/>
            <p:nvPr/>
          </p:nvSpPr>
          <p:spPr>
            <a:xfrm>
              <a:off x="1744128" y="3064935"/>
              <a:ext cx="2616200" cy="1515534"/>
            </a:xfrm>
            <a:prstGeom prst="rect">
              <a:avLst/>
            </a:prstGeom>
            <a:gradFill>
              <a:gsLst>
                <a:gs pos="0">
                  <a:srgbClr val="2C7D1D"/>
                </a:gs>
                <a:gs pos="79000">
                  <a:srgbClr val="80D970"/>
                </a:gs>
                <a:gs pos="100000">
                  <a:srgbClr val="A7FF88"/>
                </a:gs>
              </a:gsLst>
            </a:gra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customer indicators</a:t>
              </a:r>
            </a:p>
            <a:p>
              <a:pPr algn="ctr"/>
              <a:r>
                <a:rPr lang="en-US" sz="1200" dirty="0" smtClean="0"/>
                <a:t>number of new customers</a:t>
              </a:r>
            </a:p>
            <a:p>
              <a:pPr algn="ctr"/>
              <a:r>
                <a:rPr lang="en-US" sz="1200" dirty="0" smtClean="0"/>
                <a:t>average size of order</a:t>
              </a:r>
            </a:p>
            <a:p>
              <a:pPr algn="ctr"/>
              <a:r>
                <a:rPr lang="en-US" sz="1200" dirty="0" smtClean="0"/>
                <a:t>new products ratio</a:t>
              </a:r>
            </a:p>
            <a:p>
              <a:pPr algn="ctr"/>
              <a:r>
                <a:rPr lang="en-US" sz="1200" dirty="0" smtClean="0"/>
                <a:t>number of loyal customers</a:t>
              </a:r>
            </a:p>
            <a:p>
              <a:pPr algn="ctr"/>
              <a:r>
                <a:rPr lang="en-US" sz="1200" dirty="0" smtClean="0"/>
                <a:t>...</a:t>
              </a:r>
              <a:endParaRPr lang="en-US" sz="1400" dirty="0"/>
            </a:p>
          </p:txBody>
        </p:sp>
        <p:cxnSp>
          <p:nvCxnSpPr>
            <p:cNvPr id="16" name="Straight Arrow Connector 15"/>
            <p:cNvCxnSpPr>
              <a:stCxn id="13" idx="0"/>
            </p:cNvCxnSpPr>
            <p:nvPr/>
          </p:nvCxnSpPr>
          <p:spPr>
            <a:xfrm rot="5400000" flipH="1" flipV="1">
              <a:off x="3037411" y="2834218"/>
              <a:ext cx="245535" cy="2159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oup 43"/>
          <p:cNvGrpSpPr/>
          <p:nvPr/>
        </p:nvGrpSpPr>
        <p:grpSpPr>
          <a:xfrm>
            <a:off x="4732861" y="2819400"/>
            <a:ext cx="2616200" cy="1752603"/>
            <a:chOff x="4732861" y="2819400"/>
            <a:chExt cx="2616200" cy="1752603"/>
          </a:xfrm>
        </p:grpSpPr>
        <p:sp>
          <p:nvSpPr>
            <p:cNvPr id="14" name="Rectangle 13"/>
            <p:cNvSpPr/>
            <p:nvPr/>
          </p:nvSpPr>
          <p:spPr>
            <a:xfrm>
              <a:off x="4732861" y="3056469"/>
              <a:ext cx="2616200" cy="1515534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internal processes indicators</a:t>
              </a:r>
            </a:p>
            <a:p>
              <a:pPr algn="ctr"/>
              <a:r>
                <a:rPr lang="en-US" sz="1200" dirty="0" smtClean="0"/>
                <a:t>average time to market</a:t>
              </a:r>
            </a:p>
            <a:p>
              <a:pPr algn="ctr"/>
              <a:r>
                <a:rPr lang="en-US" sz="1200" dirty="0" smtClean="0"/>
                <a:t>number of complaints – quality</a:t>
              </a:r>
            </a:p>
            <a:p>
              <a:pPr algn="ctr"/>
              <a:r>
                <a:rPr lang="en-US" sz="1200" dirty="0" smtClean="0"/>
                <a:t>product cost</a:t>
              </a:r>
            </a:p>
            <a:p>
              <a:pPr algn="ctr"/>
              <a:r>
                <a:rPr lang="en-US" sz="1200" dirty="0" smtClean="0"/>
                <a:t>service innovation pace</a:t>
              </a:r>
            </a:p>
            <a:p>
              <a:pPr algn="ctr"/>
              <a:r>
                <a:rPr lang="en-US" sz="1200" dirty="0" smtClean="0"/>
                <a:t>...</a:t>
              </a:r>
              <a:endParaRPr lang="en-US" sz="1400" dirty="0"/>
            </a:p>
          </p:txBody>
        </p:sp>
        <p:cxnSp>
          <p:nvCxnSpPr>
            <p:cNvPr id="19" name="Straight Arrow Connector 18"/>
            <p:cNvCxnSpPr>
              <a:stCxn id="14" idx="0"/>
            </p:cNvCxnSpPr>
            <p:nvPr/>
          </p:nvCxnSpPr>
          <p:spPr>
            <a:xfrm rot="16200000" flipV="1">
              <a:off x="5869511" y="2885018"/>
              <a:ext cx="237069" cy="10583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" name="Group 45"/>
          <p:cNvGrpSpPr/>
          <p:nvPr/>
        </p:nvGrpSpPr>
        <p:grpSpPr>
          <a:xfrm>
            <a:off x="2844794" y="4572003"/>
            <a:ext cx="3352801" cy="1227663"/>
            <a:chOff x="2844794" y="4572003"/>
            <a:chExt cx="3352801" cy="1227663"/>
          </a:xfrm>
        </p:grpSpPr>
        <p:sp>
          <p:nvSpPr>
            <p:cNvPr id="15" name="Rectangle 14"/>
            <p:cNvSpPr/>
            <p:nvPr/>
          </p:nvSpPr>
          <p:spPr>
            <a:xfrm>
              <a:off x="2844794" y="4800605"/>
              <a:ext cx="3352801" cy="999061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learning and growth indicators</a:t>
              </a:r>
            </a:p>
            <a:p>
              <a:pPr algn="ctr"/>
              <a:r>
                <a:rPr lang="en-US" sz="1200" dirty="0" smtClean="0"/>
                <a:t>competencies/resources</a:t>
              </a:r>
            </a:p>
            <a:p>
              <a:pPr algn="ctr"/>
              <a:r>
                <a:rPr lang="en-US" sz="1200" dirty="0" smtClean="0"/>
                <a:t>abilities   attitudes   qualities</a:t>
              </a:r>
              <a:endParaRPr lang="en-US" sz="1200" dirty="0"/>
            </a:p>
          </p:txBody>
        </p:sp>
        <p:cxnSp>
          <p:nvCxnSpPr>
            <p:cNvPr id="22" name="Straight Arrow Connector 21"/>
            <p:cNvCxnSpPr>
              <a:endCxn id="13" idx="2"/>
            </p:cNvCxnSpPr>
            <p:nvPr/>
          </p:nvCxnSpPr>
          <p:spPr>
            <a:xfrm rot="10800000">
              <a:off x="3052229" y="4580470"/>
              <a:ext cx="486833" cy="220139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>
              <a:endCxn id="14" idx="2"/>
            </p:cNvCxnSpPr>
            <p:nvPr/>
          </p:nvCxnSpPr>
          <p:spPr>
            <a:xfrm flipV="1">
              <a:off x="5596461" y="4572003"/>
              <a:ext cx="444500" cy="22860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Group 49"/>
          <p:cNvGrpSpPr/>
          <p:nvPr/>
        </p:nvGrpSpPr>
        <p:grpSpPr>
          <a:xfrm>
            <a:off x="2844001" y="5799666"/>
            <a:ext cx="3352800" cy="784221"/>
            <a:chOff x="2844001" y="5799666"/>
            <a:chExt cx="3352800" cy="784221"/>
          </a:xfrm>
        </p:grpSpPr>
        <p:sp>
          <p:nvSpPr>
            <p:cNvPr id="31" name="Oval 30"/>
            <p:cNvSpPr/>
            <p:nvPr/>
          </p:nvSpPr>
          <p:spPr>
            <a:xfrm>
              <a:off x="2844001" y="6011858"/>
              <a:ext cx="3352800" cy="572029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all managers</a:t>
              </a:r>
              <a:endParaRPr lang="en-US" dirty="0"/>
            </a:p>
          </p:txBody>
        </p:sp>
        <p:cxnSp>
          <p:nvCxnSpPr>
            <p:cNvPr id="32" name="Straight Arrow Connector 31"/>
            <p:cNvCxnSpPr>
              <a:stCxn id="31" idx="0"/>
              <a:endCxn id="15" idx="2"/>
            </p:cNvCxnSpPr>
            <p:nvPr/>
          </p:nvCxnSpPr>
          <p:spPr>
            <a:xfrm rot="5400000" flipH="1" flipV="1">
              <a:off x="4414702" y="5905365"/>
              <a:ext cx="212192" cy="79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Group 42"/>
          <p:cNvGrpSpPr/>
          <p:nvPr/>
        </p:nvGrpSpPr>
        <p:grpSpPr>
          <a:xfrm>
            <a:off x="423332" y="2760136"/>
            <a:ext cx="1320796" cy="2116677"/>
            <a:chOff x="423332" y="2760136"/>
            <a:chExt cx="1320796" cy="2116677"/>
          </a:xfrm>
        </p:grpSpPr>
        <p:sp>
          <p:nvSpPr>
            <p:cNvPr id="35" name="Oval 34"/>
            <p:cNvSpPr/>
            <p:nvPr/>
          </p:nvSpPr>
          <p:spPr>
            <a:xfrm rot="16200000">
              <a:off x="-95257" y="3278725"/>
              <a:ext cx="2116677" cy="10795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t"/>
            <a:lstStyle/>
            <a:p>
              <a:pPr algn="ctr"/>
              <a:r>
                <a:rPr lang="en-US" sz="1400" dirty="0" smtClean="0"/>
                <a:t>management of</a:t>
              </a:r>
            </a:p>
            <a:p>
              <a:pPr algn="ctr"/>
              <a:r>
                <a:rPr lang="en-US" sz="1400" dirty="0" smtClean="0"/>
                <a:t>sales</a:t>
              </a:r>
            </a:p>
            <a:p>
              <a:pPr algn="ctr"/>
              <a:r>
                <a:rPr lang="en-US" sz="1400" dirty="0" smtClean="0"/>
                <a:t>and marketing</a:t>
              </a:r>
              <a:endParaRPr lang="en-US" sz="1400" dirty="0"/>
            </a:p>
          </p:txBody>
        </p:sp>
        <p:cxnSp>
          <p:nvCxnSpPr>
            <p:cNvPr id="37" name="Straight Arrow Connector 36"/>
            <p:cNvCxnSpPr>
              <a:stCxn id="35" idx="4"/>
              <a:endCxn id="13" idx="1"/>
            </p:cNvCxnSpPr>
            <p:nvPr/>
          </p:nvCxnSpPr>
          <p:spPr>
            <a:xfrm>
              <a:off x="1502832" y="3818475"/>
              <a:ext cx="241296" cy="422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Group 44"/>
          <p:cNvGrpSpPr/>
          <p:nvPr/>
        </p:nvGrpSpPr>
        <p:grpSpPr>
          <a:xfrm>
            <a:off x="7349061" y="2760137"/>
            <a:ext cx="1663970" cy="2116677"/>
            <a:chOff x="7349061" y="2760137"/>
            <a:chExt cx="1663970" cy="2116677"/>
          </a:xfrm>
        </p:grpSpPr>
        <p:sp>
          <p:nvSpPr>
            <p:cNvPr id="36" name="Oval 35"/>
            <p:cNvSpPr/>
            <p:nvPr/>
          </p:nvSpPr>
          <p:spPr>
            <a:xfrm rot="5400000">
              <a:off x="7247591" y="3111375"/>
              <a:ext cx="2116677" cy="141420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400" dirty="0" smtClean="0"/>
                <a:t>management of</a:t>
              </a:r>
            </a:p>
            <a:p>
              <a:pPr algn="ctr"/>
              <a:r>
                <a:rPr lang="en-US" sz="1400" dirty="0" smtClean="0"/>
                <a:t>primary process,</a:t>
              </a:r>
            </a:p>
            <a:p>
              <a:pPr algn="ctr"/>
              <a:r>
                <a:rPr lang="en-US" sz="1400" dirty="0" smtClean="0"/>
                <a:t>logistics,</a:t>
              </a:r>
            </a:p>
            <a:p>
              <a:pPr algn="ctr"/>
              <a:r>
                <a:rPr lang="en-US" sz="1400" dirty="0" smtClean="0"/>
                <a:t>development,</a:t>
              </a:r>
            </a:p>
            <a:p>
              <a:pPr algn="ctr"/>
              <a:r>
                <a:rPr lang="en-US" sz="1400" dirty="0" smtClean="0"/>
                <a:t>IT, ...</a:t>
              </a:r>
            </a:p>
          </p:txBody>
        </p:sp>
        <p:cxnSp>
          <p:nvCxnSpPr>
            <p:cNvPr id="40" name="Straight Arrow Connector 39"/>
            <p:cNvCxnSpPr/>
            <p:nvPr/>
          </p:nvCxnSpPr>
          <p:spPr>
            <a:xfrm flipH="1">
              <a:off x="7349061" y="3822702"/>
              <a:ext cx="241296" cy="422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TextBox 27"/>
          <p:cNvSpPr txBox="1"/>
          <p:nvPr/>
        </p:nvSpPr>
        <p:spPr>
          <a:xfrm>
            <a:off x="0" y="6488668"/>
            <a:ext cx="2340379" cy="36933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Balanced Scorecard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Concourse.thmx</Template>
  <TotalTime>9987</TotalTime>
  <Words>1570</Words>
  <Application>Microsoft Office PowerPoint</Application>
  <PresentationFormat>Předvádění na obrazovce (4:3)</PresentationFormat>
  <Paragraphs>447</Paragraphs>
  <Slides>23</Slides>
  <Notes>13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4" baseType="lpstr">
      <vt:lpstr>Concourse</vt:lpstr>
      <vt:lpstr>Management by Competencies</vt:lpstr>
      <vt:lpstr>Previously on MbC</vt:lpstr>
      <vt:lpstr>Agenda</vt:lpstr>
      <vt:lpstr>System of corporate ideas</vt:lpstr>
      <vt:lpstr>Strategic Frame from the management perspective</vt:lpstr>
      <vt:lpstr>Change achieving</vt:lpstr>
      <vt:lpstr>Definition of Performance Indicators</vt:lpstr>
      <vt:lpstr>Balanced Score Card Motivation</vt:lpstr>
      <vt:lpstr>Balanced Score Card Example Template</vt:lpstr>
      <vt:lpstr>Balance Score Card and MbC</vt:lpstr>
      <vt:lpstr>Balance Score Card and MbC (cont’d)</vt:lpstr>
      <vt:lpstr>Processes definition and management</vt:lpstr>
      <vt:lpstr>Synergy of process and project management</vt:lpstr>
      <vt:lpstr>Best practices in process design</vt:lpstr>
      <vt:lpstr>Theory of motivation</vt:lpstr>
      <vt:lpstr>Motivation and Stimulation</vt:lpstr>
      <vt:lpstr>Motivation, Stimulation and  Vitality</vt:lpstr>
      <vt:lpstr>Principles of motivation</vt:lpstr>
      <vt:lpstr>Personal happiness and satisfaction</vt:lpstr>
      <vt:lpstr>Motivational layers</vt:lpstr>
      <vt:lpstr>Motivational Basis</vt:lpstr>
      <vt:lpstr>Motivational Basis</vt:lpstr>
      <vt:lpstr>Motivation and Environment</vt:lpstr>
    </vt:vector>
  </TitlesOfParts>
  <Company>Mycroft Mind a.s.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Management by Competencies</dc:title>
  <dc:creator>osk</dc:creator>
  <cp:lastModifiedBy>leonard</cp:lastModifiedBy>
  <cp:revision>197</cp:revision>
  <dcterms:created xsi:type="dcterms:W3CDTF">2011-04-19T16:32:24Z</dcterms:created>
  <dcterms:modified xsi:type="dcterms:W3CDTF">2012-04-24T08:59:13Z</dcterms:modified>
</cp:coreProperties>
</file>