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 id="263" r:id="rId9"/>
    <p:sldId id="268" r:id="rId10"/>
    <p:sldId id="264" r:id="rId11"/>
    <p:sldId id="265" r:id="rId12"/>
    <p:sldId id="266" r:id="rId13"/>
    <p:sldId id="267" r:id="rId14"/>
    <p:sldId id="269" r:id="rId1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showGuides="1">
      <p:cViewPr varScale="1">
        <p:scale>
          <a:sx n="71" d="100"/>
          <a:sy n="71" d="100"/>
        </p:scale>
        <p:origin x="10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3">
        <a:schemeClr val="bg1"/>
      </p:bgRef>
    </p:bg>
    <p:spTree>
      <p:nvGrpSpPr>
        <p:cNvPr id="1" name=""/>
        <p:cNvGrpSpPr/>
        <p:nvPr/>
      </p:nvGrpSpPr>
      <p:grpSpPr>
        <a:xfrm>
          <a:off x="0" y="0"/>
          <a:ext cx="0" cy="0"/>
          <a:chOff x="0" y="0"/>
          <a:chExt cx="0" cy="0"/>
        </a:xfrm>
      </p:grpSpPr>
      <p:sp>
        <p:nvSpPr>
          <p:cNvPr id="12" name="Obdélní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Zaoblený obdélní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dpis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p:txBody>
          <a:bodyPr/>
          <a:lstStyle/>
          <a:p>
            <a:fld id="{F35BCE31-08A6-46CA-97C0-99353DB73A21}" type="datetimeFigureOut">
              <a:rPr lang="cs-CZ" smtClean="0"/>
              <a:t>11. 3. 2015</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lIns="0" tIns="0" rIns="0" bIns="0">
            <a:noAutofit/>
          </a:bodyPr>
          <a:lstStyle>
            <a:lvl1pPr>
              <a:defRPr sz="1400">
                <a:solidFill>
                  <a:srgbClr val="FFFFFF"/>
                </a:solidFill>
              </a:defRPr>
            </a:lvl1pPr>
          </a:lstStyle>
          <a:p>
            <a:fld id="{A463B86D-2765-47EF-ABBB-CE41CF50577A}" type="slidenum">
              <a:rPr lang="cs-CZ" smtClean="0"/>
              <a:t>‹#›</a:t>
            </a:fld>
            <a:endParaRPr lang="cs-CZ"/>
          </a:p>
        </p:txBody>
      </p:sp>
      <p:sp>
        <p:nvSpPr>
          <p:cNvPr id="7" name="Obdélní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cs-CZ" smtClean="0"/>
              <a:t>Klepnutím lze upravit styl předlohy nadpisů.</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35BCE31-08A6-46CA-97C0-99353DB73A21}" type="datetimeFigureOut">
              <a:rPr lang="cs-CZ" smtClean="0"/>
              <a:t>11. 3. 2015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63B86D-2765-47EF-ABBB-CE41CF50577A}"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41"/>
            <a:ext cx="201168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914400" y="274640"/>
            <a:ext cx="55626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F35BCE31-08A6-46CA-97C0-99353DB73A21}" type="datetimeFigureOut">
              <a:rPr lang="cs-CZ" smtClean="0"/>
              <a:t>11. 3. 2015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63B86D-2765-47EF-ABBB-CE41CF50577A}"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F35BCE31-08A6-46CA-97C0-99353DB73A21}" type="datetimeFigureOut">
              <a:rPr lang="cs-CZ" smtClean="0"/>
              <a:t>11. 3. 2015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463B86D-2765-47EF-ABBB-CE41CF50577A}" type="slidenum">
              <a:rPr lang="cs-CZ" smtClean="0"/>
              <a:t>‹#›</a:t>
            </a:fld>
            <a:endParaRPr lang="cs-CZ"/>
          </a:p>
        </p:txBody>
      </p:sp>
      <p:sp>
        <p:nvSpPr>
          <p:cNvPr id="8" name="Zástupný symbol pro obsah 7"/>
          <p:cNvSpPr>
            <a:spLocks noGrp="1"/>
          </p:cNvSpPr>
          <p:nvPr>
            <p:ph sz="quarter" idx="1"/>
          </p:nvPr>
        </p:nvSpPr>
        <p:spPr>
          <a:xfrm>
            <a:off x="914400" y="1447800"/>
            <a:ext cx="777240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11" name="Obdélní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Zaoblený obdélní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722313" y="952500"/>
            <a:ext cx="7772400" cy="1362075"/>
          </a:xfrm>
        </p:spPr>
        <p:txBody>
          <a:bodyPr anchor="b" anchorCtr="0"/>
          <a:lstStyle>
            <a:lvl1pPr algn="l">
              <a:buNone/>
              <a:defRPr sz="4000" b="0" cap="none"/>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F35BCE31-08A6-46CA-97C0-99353DB73A21}" type="datetimeFigureOut">
              <a:rPr lang="cs-CZ" smtClean="0"/>
              <a:t>11. 3. 2015</a:t>
            </a:fld>
            <a:endParaRPr lang="cs-CZ"/>
          </a:p>
        </p:txBody>
      </p:sp>
      <p:sp>
        <p:nvSpPr>
          <p:cNvPr id="5" name="Zástupný symbol pro zápatí 4"/>
          <p:cNvSpPr>
            <a:spLocks noGrp="1"/>
          </p:cNvSpPr>
          <p:nvPr>
            <p:ph type="ftr" sz="quarter" idx="11"/>
          </p:nvPr>
        </p:nvSpPr>
        <p:spPr>
          <a:xfrm>
            <a:off x="800100" y="6172200"/>
            <a:ext cx="4000500" cy="457200"/>
          </a:xfrm>
        </p:spPr>
        <p:txBody>
          <a:bodyPr/>
          <a:lstStyle/>
          <a:p>
            <a:endParaRPr lang="cs-CZ"/>
          </a:p>
        </p:txBody>
      </p:sp>
      <p:sp>
        <p:nvSpPr>
          <p:cNvPr id="7" name="Obdélní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a:off x="146304" y="6208776"/>
            <a:ext cx="457200" cy="457200"/>
          </a:xfrm>
        </p:spPr>
        <p:txBody>
          <a:bodyPr/>
          <a:lstStyle/>
          <a:p>
            <a:fld id="{A463B86D-2765-47EF-ABBB-CE41CF50577A}" type="slidenum">
              <a:rPr lang="cs-CZ" smtClean="0"/>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F35BCE31-08A6-46CA-97C0-99353DB73A21}" type="datetimeFigureOut">
              <a:rPr lang="cs-CZ" smtClean="0"/>
              <a:t>11. 3. 2015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463B86D-2765-47EF-ABBB-CE41CF50577A}" type="slidenum">
              <a:rPr lang="cs-CZ" smtClean="0"/>
              <a:t>‹#›</a:t>
            </a:fld>
            <a:endParaRPr lang="cs-CZ"/>
          </a:p>
        </p:txBody>
      </p:sp>
      <p:sp>
        <p:nvSpPr>
          <p:cNvPr id="9" name="Zástupný symbol pro obsah 8"/>
          <p:cNvSpPr>
            <a:spLocks noGrp="1"/>
          </p:cNvSpPr>
          <p:nvPr>
            <p:ph sz="quarter" idx="1"/>
          </p:nvPr>
        </p:nvSpPr>
        <p:spPr>
          <a:xfrm>
            <a:off x="91440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933950" y="1447800"/>
            <a:ext cx="3749040" cy="45720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914400" y="273050"/>
            <a:ext cx="7772400" cy="1143000"/>
          </a:xfrm>
        </p:spPr>
        <p:txBody>
          <a:bodyPr anchor="b" anchorCtr="0"/>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F35BCE31-08A6-46CA-97C0-99353DB73A21}" type="datetimeFigureOut">
              <a:rPr lang="cs-CZ" smtClean="0"/>
              <a:t>11. 3. 2015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463B86D-2765-47EF-ABBB-CE41CF50577A}" type="slidenum">
              <a:rPr lang="cs-CZ" smtClean="0"/>
              <a:t>‹#›</a:t>
            </a:fld>
            <a:endParaRPr lang="cs-CZ"/>
          </a:p>
        </p:txBody>
      </p:sp>
      <p:sp>
        <p:nvSpPr>
          <p:cNvPr id="11" name="Zástupný symbol pro obsah 10"/>
          <p:cNvSpPr>
            <a:spLocks noGrp="1"/>
          </p:cNvSpPr>
          <p:nvPr>
            <p:ph sz="half" idx="2"/>
          </p:nvPr>
        </p:nvSpPr>
        <p:spPr>
          <a:xfrm>
            <a:off x="9144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half" idx="4"/>
          </p:nvPr>
        </p:nvSpPr>
        <p:spPr>
          <a:xfrm>
            <a:off x="4953000" y="2247900"/>
            <a:ext cx="3733800" cy="38862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F35BCE31-08A6-46CA-97C0-99353DB73A21}" type="datetimeFigureOut">
              <a:rPr lang="cs-CZ" smtClean="0"/>
              <a:t>11. 3. 2015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463B86D-2765-47EF-ABBB-CE41CF50577A}"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35BCE31-08A6-46CA-97C0-99353DB73A21}" type="datetimeFigureOut">
              <a:rPr lang="cs-CZ" smtClean="0"/>
              <a:t>11. 3. 2015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463B86D-2765-47EF-ABBB-CE41CF50577A}"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8" name="Obdélní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Zaoblený obdélní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914400" y="273050"/>
            <a:ext cx="7772400" cy="1143000"/>
          </a:xfrm>
        </p:spPr>
        <p:txBody>
          <a:bodyPr anchor="b" anchorCtr="0"/>
          <a:lstStyle>
            <a:lvl1pPr algn="l">
              <a:buNone/>
              <a:defRPr sz="4000" b="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F35BCE31-08A6-46CA-97C0-99353DB73A21}" type="datetimeFigureOut">
              <a:rPr lang="cs-CZ" smtClean="0"/>
              <a:t>11. 3. 2015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463B86D-2765-47EF-ABBB-CE41CF50577A}" type="slidenum">
              <a:rPr lang="cs-CZ" smtClean="0"/>
              <a:t>‹#›</a:t>
            </a:fld>
            <a:endParaRPr lang="cs-CZ"/>
          </a:p>
        </p:txBody>
      </p:sp>
      <p:sp>
        <p:nvSpPr>
          <p:cNvPr id="11" name="Zástupný symbol pro obsah 10"/>
          <p:cNvSpPr>
            <a:spLocks noGrp="1"/>
          </p:cNvSpPr>
          <p:nvPr>
            <p:ph sz="quarter" idx="1"/>
          </p:nvPr>
        </p:nvSpPr>
        <p:spPr>
          <a:xfrm>
            <a:off x="2971800" y="1600200"/>
            <a:ext cx="5715000" cy="4495800"/>
          </a:xfrm>
        </p:spPr>
        <p:txBody>
          <a:bodyPr vert="horz"/>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F35BCE31-08A6-46CA-97C0-99353DB73A21}" type="datetimeFigureOut">
              <a:rPr lang="cs-CZ" smtClean="0"/>
              <a:t>11. 3. 2015</a:t>
            </a:fld>
            <a:endParaRPr lang="cs-CZ"/>
          </a:p>
        </p:txBody>
      </p:sp>
      <p:sp>
        <p:nvSpPr>
          <p:cNvPr id="6" name="Zástupný symbol pro zápatí 5"/>
          <p:cNvSpPr>
            <a:spLocks noGrp="1"/>
          </p:cNvSpPr>
          <p:nvPr>
            <p:ph type="ftr" sz="quarter" idx="11"/>
          </p:nvPr>
        </p:nvSpPr>
        <p:spPr>
          <a:xfrm>
            <a:off x="914400" y="6172200"/>
            <a:ext cx="3886200" cy="457200"/>
          </a:xfrm>
        </p:spPr>
        <p:txBody>
          <a:bodyPr/>
          <a:lstStyle/>
          <a:p>
            <a:endParaRPr lang="cs-CZ"/>
          </a:p>
        </p:txBody>
      </p:sp>
      <p:sp>
        <p:nvSpPr>
          <p:cNvPr id="7" name="Zástupný symbol pro číslo snímku 6"/>
          <p:cNvSpPr>
            <a:spLocks noGrp="1"/>
          </p:cNvSpPr>
          <p:nvPr>
            <p:ph type="sldNum" sz="quarter" idx="12"/>
          </p:nvPr>
        </p:nvSpPr>
        <p:spPr>
          <a:xfrm>
            <a:off x="146304" y="6208776"/>
            <a:ext cx="457200" cy="457200"/>
          </a:xfrm>
        </p:spPr>
        <p:txBody>
          <a:bodyPr/>
          <a:lstStyle/>
          <a:p>
            <a:fld id="{A463B86D-2765-47EF-ABBB-CE41CF50577A}" type="slidenum">
              <a:rPr lang="cs-CZ" smtClean="0"/>
              <a:t>‹#›</a:t>
            </a:fld>
            <a:endParaRPr lang="cs-CZ"/>
          </a:p>
        </p:txBody>
      </p:sp>
      <p:sp>
        <p:nvSpPr>
          <p:cNvPr id="11" name="Obdélní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bdélní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Zástupný symbol pro obrázek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cs-CZ" smtClean="0"/>
              <a:t>Klepnutím na ikonu přidáte obrázek.</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Obdélní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Zaoblený obdélní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Zástupný symbol pro nadpis 21"/>
          <p:cNvSpPr>
            <a:spLocks noGrp="1"/>
          </p:cNvSpPr>
          <p:nvPr>
            <p:ph type="title"/>
          </p:nvPr>
        </p:nvSpPr>
        <p:spPr>
          <a:xfrm>
            <a:off x="914400" y="274638"/>
            <a:ext cx="7772400" cy="1143000"/>
          </a:xfrm>
          <a:prstGeom prst="rect">
            <a:avLst/>
          </a:prstGeom>
        </p:spPr>
        <p:txBody>
          <a:bodyPr bIns="91440"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35BCE31-08A6-46CA-97C0-99353DB73A21}" type="datetimeFigureOut">
              <a:rPr lang="cs-CZ" smtClean="0"/>
              <a:t>11. 3. 2015</a:t>
            </a:fld>
            <a:endParaRPr lang="cs-CZ"/>
          </a:p>
        </p:txBody>
      </p:sp>
      <p:sp>
        <p:nvSpPr>
          <p:cNvPr id="3" name="Zástupný symbol pro zápatí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463B86D-2765-47EF-ABBB-CE41CF50577A}"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p:txBody>
          <a:bodyPr/>
          <a:lstStyle/>
          <a:p>
            <a:endParaRPr lang="cs-CZ"/>
          </a:p>
        </p:txBody>
      </p:sp>
      <p:sp>
        <p:nvSpPr>
          <p:cNvPr id="2" name="Nadpis 1"/>
          <p:cNvSpPr>
            <a:spLocks noGrp="1"/>
          </p:cNvSpPr>
          <p:nvPr>
            <p:ph type="ctrTitle"/>
          </p:nvPr>
        </p:nvSpPr>
        <p:spPr/>
        <p:txBody>
          <a:bodyPr/>
          <a:lstStyle/>
          <a:p>
            <a:r>
              <a:rPr lang="cs-CZ" dirty="0" err="1" smtClean="0"/>
              <a:t>How</a:t>
            </a:r>
            <a:r>
              <a:rPr lang="cs-CZ" dirty="0" smtClean="0"/>
              <a:t> to </a:t>
            </a:r>
            <a:r>
              <a:rPr lang="cs-CZ" dirty="0" err="1" smtClean="0"/>
              <a:t>Become</a:t>
            </a:r>
            <a:r>
              <a:rPr lang="cs-CZ" dirty="0" smtClean="0"/>
              <a:t> More Word </a:t>
            </a:r>
            <a:r>
              <a:rPr lang="cs-CZ" dirty="0" err="1" smtClean="0"/>
              <a:t>Smart</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If</a:t>
            </a:r>
            <a:r>
              <a:rPr lang="cs-CZ" b="1" dirty="0" smtClean="0"/>
              <a:t> </a:t>
            </a:r>
            <a:r>
              <a:rPr lang="cs-CZ" b="1" dirty="0" err="1" smtClean="0"/>
              <a:t>you</a:t>
            </a:r>
            <a:r>
              <a:rPr lang="cs-CZ" b="1" dirty="0" smtClean="0"/>
              <a:t> are </a:t>
            </a:r>
            <a:r>
              <a:rPr lang="cs-CZ" b="1" dirty="0" err="1" smtClean="0"/>
              <a:t>People</a:t>
            </a:r>
            <a:r>
              <a:rPr lang="cs-CZ" b="1" dirty="0" smtClean="0"/>
              <a:t>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en-GB" dirty="0" smtClean="0"/>
              <a:t>Talk about what you are reading with your friends or family. </a:t>
            </a:r>
          </a:p>
          <a:p>
            <a:r>
              <a:rPr lang="en-GB" dirty="0" smtClean="0"/>
              <a:t>Study spelling or vocabulary in groups as working and studying with others can help you learn better.</a:t>
            </a:r>
          </a:p>
          <a:p>
            <a:r>
              <a:rPr lang="en-GB" dirty="0" smtClean="0"/>
              <a:t>Blog with other people.</a:t>
            </a:r>
          </a:p>
          <a:p>
            <a:r>
              <a:rPr lang="en-GB" dirty="0" smtClean="0"/>
              <a:t>Write a play and get others to help you perform it or animate it using a computer programme.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If</a:t>
            </a:r>
            <a:r>
              <a:rPr lang="cs-CZ" b="1" dirty="0" smtClean="0"/>
              <a:t> </a:t>
            </a:r>
            <a:r>
              <a:rPr lang="cs-CZ" b="1" dirty="0" err="1" smtClean="0"/>
              <a:t>you</a:t>
            </a:r>
            <a:r>
              <a:rPr lang="cs-CZ" b="1" dirty="0" smtClean="0"/>
              <a:t> are </a:t>
            </a:r>
            <a:r>
              <a:rPr lang="cs-CZ" b="1" dirty="0" err="1" smtClean="0"/>
              <a:t>Self</a:t>
            </a:r>
            <a:r>
              <a:rPr lang="cs-CZ" b="1" dirty="0" smtClean="0"/>
              <a:t>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en-GB" dirty="0" smtClean="0"/>
              <a:t>Start keeping a journal of what you are thinking and feeling. Every time you write in the journal, you will be improving your writing, spelling and grammar through practice. Think about what you are learning in school – how does the book you are reading make you feel? Do you read to escape or to explore other places? Are your favourite characters ones that remind you of yourself or how you´d like to be? Use this as a way to connect who you are and how you feel to what you are learning.</a:t>
            </a:r>
          </a:p>
          <a:p>
            <a:r>
              <a:rPr lang="en-GB" dirty="0" smtClean="0"/>
              <a:t>Keep a journal about the things that are important to you – your hopes for the future, how you feel, goals you have.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If</a:t>
            </a:r>
            <a:r>
              <a:rPr lang="cs-CZ" b="1" dirty="0" smtClean="0"/>
              <a:t> </a:t>
            </a:r>
            <a:r>
              <a:rPr lang="cs-CZ" b="1" dirty="0" err="1" smtClean="0"/>
              <a:t>you</a:t>
            </a:r>
            <a:r>
              <a:rPr lang="cs-CZ" b="1" dirty="0" smtClean="0"/>
              <a:t> are </a:t>
            </a:r>
            <a:r>
              <a:rPr lang="cs-CZ" b="1" dirty="0" err="1" smtClean="0"/>
              <a:t>Nature</a:t>
            </a:r>
            <a:r>
              <a:rPr lang="cs-CZ" b="1" dirty="0" smtClean="0"/>
              <a:t>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en-GB" dirty="0" smtClean="0"/>
              <a:t>When you are reading a book or magazine, think about the nature in it. </a:t>
            </a:r>
          </a:p>
          <a:p>
            <a:r>
              <a:rPr lang="en-GB" dirty="0" smtClean="0"/>
              <a:t>Write descriptions of the natural scenes you see, or take notes about leaves and rocks you collect. </a:t>
            </a:r>
          </a:p>
          <a:p>
            <a:r>
              <a:rPr lang="en-GB" dirty="0" smtClean="0"/>
              <a:t>You may prefer reading or studying outside.</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If</a:t>
            </a:r>
            <a:r>
              <a:rPr lang="cs-CZ" b="1" dirty="0" smtClean="0"/>
              <a:t> </a:t>
            </a:r>
            <a:r>
              <a:rPr lang="cs-CZ" b="1" dirty="0" err="1" smtClean="0"/>
              <a:t>you</a:t>
            </a:r>
            <a:r>
              <a:rPr lang="cs-CZ" b="1" dirty="0" smtClean="0"/>
              <a:t> are </a:t>
            </a:r>
            <a:r>
              <a:rPr lang="cs-CZ" b="1" dirty="0" err="1" smtClean="0"/>
              <a:t>Life</a:t>
            </a:r>
            <a:r>
              <a:rPr lang="cs-CZ" b="1" dirty="0" smtClean="0"/>
              <a:t>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en-GB" dirty="0" smtClean="0"/>
              <a:t>Write down questions that make you think more deeply about life like „Where was I before I was born? Or „What´s the difference between something that is  alive and something that isn´t alive?“ Then try to give an interesting answer. </a:t>
            </a:r>
          </a:p>
          <a:p>
            <a:r>
              <a:rPr lang="en-GB" dirty="0" smtClean="0"/>
              <a:t>Read a book that introduces spiritual  or religious themes in entertaining way.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Or</a:t>
            </a:r>
            <a:r>
              <a:rPr lang="cs-CZ" b="1" dirty="0" smtClean="0"/>
              <a:t> just </a:t>
            </a:r>
            <a:r>
              <a:rPr lang="cs-CZ" b="1" dirty="0" err="1" smtClean="0"/>
              <a:t>combine</a:t>
            </a:r>
            <a:r>
              <a:rPr lang="cs-CZ" b="1" dirty="0" smtClean="0"/>
              <a:t> </a:t>
            </a:r>
            <a:r>
              <a:rPr lang="cs-CZ" b="1" dirty="0" err="1" smtClean="0"/>
              <a:t>any</a:t>
            </a:r>
            <a:r>
              <a:rPr lang="cs-CZ" b="1" dirty="0" smtClean="0"/>
              <a:t> </a:t>
            </a:r>
            <a:r>
              <a:rPr lang="cs-CZ" b="1" dirty="0" err="1" smtClean="0"/>
              <a:t>of</a:t>
            </a:r>
            <a:r>
              <a:rPr lang="cs-CZ" b="1" dirty="0" smtClean="0"/>
              <a:t> </a:t>
            </a:r>
            <a:r>
              <a:rPr lang="cs-CZ" b="1" dirty="0" err="1" smtClean="0"/>
              <a:t>the</a:t>
            </a:r>
            <a:r>
              <a:rPr lang="cs-CZ" b="1" dirty="0" smtClean="0"/>
              <a:t> </a:t>
            </a:r>
            <a:r>
              <a:rPr lang="cs-CZ" b="1" dirty="0" err="1" smtClean="0"/>
              <a:t>above</a:t>
            </a:r>
            <a:r>
              <a:rPr lang="cs-CZ" b="1" dirty="0" smtClean="0"/>
              <a:t> </a:t>
            </a:r>
            <a:r>
              <a:rPr lang="cs-CZ" b="1" dirty="0" smtClean="0">
                <a:sym typeface="Wingdings" pitchFamily="2" charset="2"/>
              </a:rPr>
              <a:t></a:t>
            </a:r>
            <a:endParaRPr lang="cs-CZ" b="1" dirty="0"/>
          </a:p>
        </p:txBody>
      </p:sp>
      <p:sp>
        <p:nvSpPr>
          <p:cNvPr id="3" name="Zástupný symbol pro obsah 2"/>
          <p:cNvSpPr>
            <a:spLocks noGrp="1"/>
          </p:cNvSpPr>
          <p:nvPr>
            <p:ph sz="quarter" idx="1"/>
          </p:nvPr>
        </p:nvSpPr>
        <p:spPr/>
        <p:txBody>
          <a:bodyPr>
            <a:normAutofit/>
          </a:bodyPr>
          <a:lstStyle/>
          <a:p>
            <a:r>
              <a:rPr lang="cs-CZ" dirty="0" smtClean="0"/>
              <a:t>… </a:t>
            </a:r>
            <a:r>
              <a:rPr lang="cs-CZ" dirty="0" err="1" smtClean="0"/>
              <a:t>or</a:t>
            </a:r>
            <a:r>
              <a:rPr lang="cs-CZ" dirty="0" smtClean="0"/>
              <a:t> </a:t>
            </a:r>
            <a:r>
              <a:rPr lang="cs-CZ" dirty="0" err="1" smtClean="0"/>
              <a:t>add</a:t>
            </a:r>
            <a:r>
              <a:rPr lang="cs-CZ" dirty="0" smtClean="0"/>
              <a:t> </a:t>
            </a:r>
            <a:r>
              <a:rPr lang="cs-CZ" dirty="0" err="1" smtClean="0"/>
              <a:t>some</a:t>
            </a:r>
            <a:r>
              <a:rPr lang="cs-CZ" dirty="0" smtClean="0"/>
              <a:t> </a:t>
            </a:r>
            <a:r>
              <a:rPr lang="cs-CZ" smtClean="0"/>
              <a:t>new</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If</a:t>
            </a:r>
            <a:r>
              <a:rPr lang="cs-CZ" b="1" dirty="0" smtClean="0"/>
              <a:t> </a:t>
            </a:r>
            <a:r>
              <a:rPr lang="cs-CZ" b="1" dirty="0" err="1" smtClean="0"/>
              <a:t>you</a:t>
            </a:r>
            <a:r>
              <a:rPr lang="cs-CZ" b="1" dirty="0" smtClean="0"/>
              <a:t> </a:t>
            </a:r>
            <a:r>
              <a:rPr lang="cs-CZ" b="1" dirty="0" err="1" smtClean="0"/>
              <a:t>already</a:t>
            </a:r>
            <a:r>
              <a:rPr lang="cs-CZ" b="1" dirty="0" smtClean="0"/>
              <a:t> are Word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lnSpcReduction="10000"/>
          </a:bodyPr>
          <a:lstStyle/>
          <a:p>
            <a:r>
              <a:rPr lang="cs-CZ" b="1" dirty="0" err="1" smtClean="0"/>
              <a:t>Write</a:t>
            </a:r>
            <a:r>
              <a:rPr lang="cs-CZ" b="1" dirty="0" smtClean="0"/>
              <a:t> </a:t>
            </a:r>
            <a:r>
              <a:rPr lang="cs-CZ" b="1" dirty="0" err="1" smtClean="0"/>
              <a:t>down</a:t>
            </a:r>
            <a:r>
              <a:rPr lang="cs-CZ" b="1" dirty="0" smtClean="0"/>
              <a:t> </a:t>
            </a:r>
            <a:r>
              <a:rPr lang="cs-CZ" b="1" dirty="0" err="1" smtClean="0"/>
              <a:t>your</a:t>
            </a:r>
            <a:r>
              <a:rPr lang="cs-CZ" b="1" dirty="0" smtClean="0"/>
              <a:t> </a:t>
            </a:r>
            <a:r>
              <a:rPr lang="cs-CZ" b="1" dirty="0" err="1" smtClean="0"/>
              <a:t>ideas</a:t>
            </a:r>
            <a:r>
              <a:rPr lang="cs-CZ" b="1" dirty="0" smtClean="0"/>
              <a:t> as </a:t>
            </a:r>
            <a:r>
              <a:rPr lang="cs-CZ" b="1" dirty="0" err="1" smtClean="0"/>
              <a:t>you</a:t>
            </a:r>
            <a:r>
              <a:rPr lang="cs-CZ" b="1" dirty="0" smtClean="0"/>
              <a:t> </a:t>
            </a:r>
            <a:r>
              <a:rPr lang="cs-CZ" b="1" dirty="0" err="1" smtClean="0"/>
              <a:t>get</a:t>
            </a:r>
            <a:r>
              <a:rPr lang="cs-CZ" b="1" dirty="0" smtClean="0"/>
              <a:t> </a:t>
            </a:r>
            <a:r>
              <a:rPr lang="cs-CZ" b="1" dirty="0" err="1" smtClean="0"/>
              <a:t>them</a:t>
            </a:r>
            <a:r>
              <a:rPr lang="cs-CZ" dirty="0" smtClean="0"/>
              <a:t>. </a:t>
            </a:r>
            <a:r>
              <a:rPr lang="cs-CZ" dirty="0" err="1" smtClean="0"/>
              <a:t>Keep</a:t>
            </a:r>
            <a:r>
              <a:rPr lang="cs-CZ" dirty="0" smtClean="0"/>
              <a:t> a </a:t>
            </a:r>
            <a:r>
              <a:rPr lang="cs-CZ" dirty="0" err="1" smtClean="0"/>
              <a:t>little</a:t>
            </a:r>
            <a:r>
              <a:rPr lang="cs-CZ" dirty="0" smtClean="0"/>
              <a:t> notebook </a:t>
            </a:r>
            <a:r>
              <a:rPr lang="cs-CZ" dirty="0" err="1" smtClean="0"/>
              <a:t>or</a:t>
            </a:r>
            <a:r>
              <a:rPr lang="cs-CZ" dirty="0" smtClean="0"/>
              <a:t> </a:t>
            </a:r>
            <a:r>
              <a:rPr lang="cs-CZ" dirty="0" err="1" smtClean="0"/>
              <a:t>file</a:t>
            </a:r>
            <a:r>
              <a:rPr lang="cs-CZ" dirty="0" smtClean="0"/>
              <a:t> on a tablet </a:t>
            </a:r>
            <a:r>
              <a:rPr lang="cs-CZ" dirty="0" err="1" smtClean="0"/>
              <a:t>or</a:t>
            </a:r>
            <a:r>
              <a:rPr lang="cs-CZ" dirty="0" smtClean="0"/>
              <a:t> </a:t>
            </a:r>
            <a:r>
              <a:rPr lang="cs-CZ" dirty="0" err="1" smtClean="0"/>
              <a:t>smartphone</a:t>
            </a:r>
            <a:r>
              <a:rPr lang="cs-CZ" dirty="0" smtClean="0"/>
              <a:t> (</a:t>
            </a:r>
            <a:r>
              <a:rPr lang="cs-CZ" dirty="0" err="1" smtClean="0"/>
              <a:t>or</a:t>
            </a:r>
            <a:r>
              <a:rPr lang="cs-CZ" dirty="0" smtClean="0"/>
              <a:t> </a:t>
            </a:r>
            <a:r>
              <a:rPr lang="cs-CZ" dirty="0" err="1" smtClean="0"/>
              <a:t>miniature</a:t>
            </a:r>
            <a:r>
              <a:rPr lang="cs-CZ" dirty="0" smtClean="0"/>
              <a:t> </a:t>
            </a:r>
            <a:r>
              <a:rPr lang="cs-CZ" dirty="0" err="1" smtClean="0"/>
              <a:t>recorder</a:t>
            </a:r>
            <a:r>
              <a:rPr lang="cs-CZ" dirty="0" smtClean="0"/>
              <a:t>) </a:t>
            </a:r>
            <a:r>
              <a:rPr lang="cs-CZ" dirty="0" err="1" smtClean="0"/>
              <a:t>handy</a:t>
            </a:r>
            <a:r>
              <a:rPr lang="cs-CZ" dirty="0" smtClean="0"/>
              <a:t> </a:t>
            </a:r>
            <a:r>
              <a:rPr lang="cs-CZ" dirty="0" err="1" smtClean="0"/>
              <a:t>for</a:t>
            </a:r>
            <a:r>
              <a:rPr lang="cs-CZ" dirty="0" smtClean="0"/>
              <a:t> </a:t>
            </a:r>
            <a:r>
              <a:rPr lang="cs-CZ" dirty="0" err="1" smtClean="0"/>
              <a:t>putting</a:t>
            </a:r>
            <a:r>
              <a:rPr lang="cs-CZ" dirty="0" smtClean="0"/>
              <a:t> </a:t>
            </a:r>
            <a:r>
              <a:rPr lang="cs-CZ" dirty="0" err="1" smtClean="0"/>
              <a:t>down</a:t>
            </a:r>
            <a:r>
              <a:rPr lang="cs-CZ" dirty="0" smtClean="0"/>
              <a:t> </a:t>
            </a:r>
            <a:r>
              <a:rPr lang="cs-CZ" dirty="0" err="1" smtClean="0"/>
              <a:t>ideas</a:t>
            </a:r>
            <a:r>
              <a:rPr lang="cs-CZ" dirty="0" smtClean="0"/>
              <a:t> </a:t>
            </a:r>
            <a:r>
              <a:rPr lang="cs-CZ" dirty="0" err="1" smtClean="0"/>
              <a:t>that</a:t>
            </a:r>
            <a:r>
              <a:rPr lang="cs-CZ" dirty="0" smtClean="0"/>
              <a:t> </a:t>
            </a:r>
            <a:r>
              <a:rPr lang="cs-CZ" dirty="0" err="1" smtClean="0"/>
              <a:t>occur</a:t>
            </a:r>
            <a:r>
              <a:rPr lang="cs-CZ" dirty="0" smtClean="0"/>
              <a:t> to </a:t>
            </a:r>
            <a:r>
              <a:rPr lang="cs-CZ" dirty="0" err="1" smtClean="0"/>
              <a:t>you</a:t>
            </a:r>
            <a:r>
              <a:rPr lang="cs-CZ" dirty="0" smtClean="0"/>
              <a:t> </a:t>
            </a:r>
            <a:r>
              <a:rPr lang="cs-CZ" dirty="0" err="1" smtClean="0"/>
              <a:t>during</a:t>
            </a:r>
            <a:r>
              <a:rPr lang="cs-CZ" dirty="0" smtClean="0"/>
              <a:t> </a:t>
            </a:r>
            <a:r>
              <a:rPr lang="cs-CZ" dirty="0" err="1" smtClean="0"/>
              <a:t>the</a:t>
            </a:r>
            <a:r>
              <a:rPr lang="cs-CZ" dirty="0" smtClean="0"/>
              <a:t> </a:t>
            </a:r>
            <a:r>
              <a:rPr lang="cs-CZ" dirty="0" err="1" smtClean="0"/>
              <a:t>day</a:t>
            </a:r>
            <a:r>
              <a:rPr lang="cs-CZ" dirty="0" smtClean="0"/>
              <a:t>.</a:t>
            </a:r>
          </a:p>
          <a:p>
            <a:r>
              <a:rPr lang="cs-CZ" b="1" dirty="0" err="1" smtClean="0"/>
              <a:t>Read</a:t>
            </a:r>
            <a:r>
              <a:rPr lang="cs-CZ" b="1" dirty="0" smtClean="0"/>
              <a:t> </a:t>
            </a:r>
            <a:r>
              <a:rPr lang="cs-CZ" b="1" dirty="0" err="1" smtClean="0"/>
              <a:t>about</a:t>
            </a:r>
            <a:r>
              <a:rPr lang="cs-CZ" b="1" dirty="0" smtClean="0"/>
              <a:t> </a:t>
            </a:r>
            <a:r>
              <a:rPr lang="cs-CZ" b="1" dirty="0" err="1" smtClean="0"/>
              <a:t>what</a:t>
            </a:r>
            <a:r>
              <a:rPr lang="cs-CZ" b="1" dirty="0" smtClean="0"/>
              <a:t> </a:t>
            </a:r>
            <a:r>
              <a:rPr lang="cs-CZ" b="1" dirty="0" err="1" smtClean="0"/>
              <a:t>interests</a:t>
            </a:r>
            <a:r>
              <a:rPr lang="cs-CZ" b="1" dirty="0" smtClean="0"/>
              <a:t> </a:t>
            </a:r>
            <a:r>
              <a:rPr lang="cs-CZ" b="1" dirty="0" err="1" smtClean="0"/>
              <a:t>you</a:t>
            </a:r>
            <a:r>
              <a:rPr lang="cs-CZ" b="1" dirty="0" smtClean="0"/>
              <a:t>. </a:t>
            </a:r>
            <a:r>
              <a:rPr lang="cs-CZ" dirty="0" err="1" smtClean="0"/>
              <a:t>Anything</a:t>
            </a:r>
            <a:r>
              <a:rPr lang="cs-CZ" dirty="0" smtClean="0"/>
              <a:t> </a:t>
            </a:r>
            <a:r>
              <a:rPr lang="cs-CZ" dirty="0" err="1" smtClean="0"/>
              <a:t>is</a:t>
            </a:r>
            <a:r>
              <a:rPr lang="cs-CZ" dirty="0" smtClean="0"/>
              <a:t> fair game </a:t>
            </a:r>
            <a:r>
              <a:rPr lang="cs-CZ" dirty="0" err="1" smtClean="0"/>
              <a:t>and</a:t>
            </a:r>
            <a:r>
              <a:rPr lang="cs-CZ" dirty="0" smtClean="0"/>
              <a:t> </a:t>
            </a:r>
            <a:r>
              <a:rPr lang="cs-CZ" dirty="0" err="1" smtClean="0"/>
              <a:t>everything</a:t>
            </a:r>
            <a:r>
              <a:rPr lang="cs-CZ" dirty="0" smtClean="0"/>
              <a:t> </a:t>
            </a:r>
            <a:r>
              <a:rPr lang="cs-CZ" dirty="0" err="1" smtClean="0"/>
              <a:t>counts</a:t>
            </a:r>
            <a:r>
              <a:rPr lang="cs-CZ" dirty="0" smtClean="0"/>
              <a:t>: car </a:t>
            </a:r>
            <a:r>
              <a:rPr lang="cs-CZ" dirty="0" err="1" smtClean="0"/>
              <a:t>magazines</a:t>
            </a:r>
            <a:r>
              <a:rPr lang="cs-CZ" dirty="0" smtClean="0"/>
              <a:t>, </a:t>
            </a:r>
            <a:r>
              <a:rPr lang="cs-CZ" dirty="0" err="1" smtClean="0"/>
              <a:t>art</a:t>
            </a:r>
            <a:r>
              <a:rPr lang="cs-CZ" dirty="0" smtClean="0"/>
              <a:t> </a:t>
            </a:r>
            <a:r>
              <a:rPr lang="cs-CZ" dirty="0" err="1" smtClean="0"/>
              <a:t>books</a:t>
            </a:r>
            <a:r>
              <a:rPr lang="cs-CZ" dirty="0" smtClean="0"/>
              <a:t>, </a:t>
            </a:r>
            <a:r>
              <a:rPr lang="cs-CZ" dirty="0" err="1" smtClean="0"/>
              <a:t>newspapers</a:t>
            </a:r>
            <a:r>
              <a:rPr lang="cs-CZ" dirty="0" smtClean="0"/>
              <a:t>, science fiction, comics </a:t>
            </a:r>
            <a:r>
              <a:rPr lang="cs-CZ" dirty="0" err="1" smtClean="0"/>
              <a:t>and</a:t>
            </a:r>
            <a:r>
              <a:rPr lang="cs-CZ" dirty="0" smtClean="0"/>
              <a:t> more.</a:t>
            </a:r>
          </a:p>
          <a:p>
            <a:r>
              <a:rPr lang="cs-CZ" b="1" dirty="0" smtClean="0"/>
              <a:t>Start a </a:t>
            </a:r>
            <a:r>
              <a:rPr lang="cs-CZ" b="1" dirty="0" err="1" smtClean="0"/>
              <a:t>journal</a:t>
            </a:r>
            <a:r>
              <a:rPr lang="cs-CZ" dirty="0" smtClean="0"/>
              <a:t>. </a:t>
            </a:r>
            <a:r>
              <a:rPr lang="cs-CZ" dirty="0" err="1" smtClean="0"/>
              <a:t>Write</a:t>
            </a:r>
            <a:r>
              <a:rPr lang="cs-CZ" dirty="0" smtClean="0"/>
              <a:t> </a:t>
            </a:r>
            <a:r>
              <a:rPr lang="cs-CZ" dirty="0" err="1" smtClean="0"/>
              <a:t>at</a:t>
            </a:r>
            <a:r>
              <a:rPr lang="cs-CZ" dirty="0" smtClean="0"/>
              <a:t> </a:t>
            </a:r>
            <a:r>
              <a:rPr lang="cs-CZ" dirty="0" err="1" smtClean="0"/>
              <a:t>least</a:t>
            </a:r>
            <a:r>
              <a:rPr lang="cs-CZ" dirty="0" smtClean="0"/>
              <a:t> 250 </a:t>
            </a:r>
            <a:r>
              <a:rPr lang="cs-CZ" dirty="0" err="1" smtClean="0"/>
              <a:t>words</a:t>
            </a:r>
            <a:r>
              <a:rPr lang="cs-CZ" dirty="0" smtClean="0"/>
              <a:t> a </a:t>
            </a:r>
            <a:r>
              <a:rPr lang="cs-CZ" dirty="0" err="1" smtClean="0"/>
              <a:t>day</a:t>
            </a:r>
            <a:r>
              <a:rPr lang="cs-CZ" dirty="0" smtClean="0"/>
              <a:t> on </a:t>
            </a:r>
            <a:r>
              <a:rPr lang="cs-CZ" dirty="0" err="1" smtClean="0"/>
              <a:t>any</a:t>
            </a:r>
            <a:r>
              <a:rPr lang="cs-CZ" dirty="0" smtClean="0"/>
              <a:t> </a:t>
            </a:r>
            <a:r>
              <a:rPr lang="cs-CZ" dirty="0" err="1" smtClean="0"/>
              <a:t>subject</a:t>
            </a:r>
            <a:r>
              <a:rPr lang="cs-CZ" dirty="0" smtClean="0"/>
              <a:t>. </a:t>
            </a:r>
            <a:r>
              <a:rPr lang="cs-CZ" dirty="0" err="1" smtClean="0"/>
              <a:t>Write</a:t>
            </a:r>
            <a:r>
              <a:rPr lang="cs-CZ" dirty="0" smtClean="0"/>
              <a:t> </a:t>
            </a:r>
            <a:r>
              <a:rPr lang="cs-CZ" dirty="0" err="1" smtClean="0"/>
              <a:t>about</a:t>
            </a:r>
            <a:r>
              <a:rPr lang="cs-CZ" dirty="0" smtClean="0"/>
              <a:t> </a:t>
            </a:r>
            <a:r>
              <a:rPr lang="cs-CZ" dirty="0" err="1" smtClean="0"/>
              <a:t>your</a:t>
            </a:r>
            <a:r>
              <a:rPr lang="cs-CZ" dirty="0" smtClean="0"/>
              <a:t> </a:t>
            </a:r>
            <a:r>
              <a:rPr lang="cs-CZ" dirty="0" err="1" smtClean="0"/>
              <a:t>day</a:t>
            </a:r>
            <a:r>
              <a:rPr lang="cs-CZ" dirty="0" smtClean="0"/>
              <a:t>, </a:t>
            </a:r>
            <a:r>
              <a:rPr lang="cs-CZ" dirty="0" err="1" smtClean="0"/>
              <a:t>what</a:t>
            </a:r>
            <a:r>
              <a:rPr lang="cs-CZ" dirty="0" smtClean="0"/>
              <a:t> </a:t>
            </a:r>
            <a:r>
              <a:rPr lang="cs-CZ" dirty="0" err="1" smtClean="0"/>
              <a:t>you</a:t>
            </a:r>
            <a:r>
              <a:rPr lang="cs-CZ" dirty="0" smtClean="0"/>
              <a:t> </a:t>
            </a:r>
            <a:r>
              <a:rPr lang="cs-CZ" dirty="0" err="1" smtClean="0"/>
              <a:t>did</a:t>
            </a:r>
            <a:r>
              <a:rPr lang="cs-CZ" dirty="0" smtClean="0"/>
              <a:t> in </a:t>
            </a:r>
            <a:r>
              <a:rPr lang="cs-CZ" dirty="0" err="1" smtClean="0"/>
              <a:t>school</a:t>
            </a:r>
            <a:r>
              <a:rPr lang="cs-CZ" dirty="0" smtClean="0"/>
              <a:t>, a </a:t>
            </a:r>
            <a:r>
              <a:rPr lang="cs-CZ" dirty="0" err="1" smtClean="0"/>
              <a:t>book</a:t>
            </a:r>
            <a:r>
              <a:rPr lang="cs-CZ" dirty="0" smtClean="0"/>
              <a:t> </a:t>
            </a:r>
            <a:r>
              <a:rPr lang="cs-CZ" dirty="0" err="1" smtClean="0"/>
              <a:t>you</a:t>
            </a:r>
            <a:r>
              <a:rPr lang="cs-CZ" dirty="0" smtClean="0"/>
              <a:t>´re </a:t>
            </a:r>
            <a:r>
              <a:rPr lang="cs-CZ" dirty="0" err="1" smtClean="0"/>
              <a:t>reading</a:t>
            </a:r>
            <a:r>
              <a:rPr lang="cs-CZ" dirty="0" smtClean="0"/>
              <a:t>, </a:t>
            </a:r>
            <a:r>
              <a:rPr lang="cs-CZ" dirty="0" err="1" smtClean="0"/>
              <a:t>what</a:t>
            </a:r>
            <a:r>
              <a:rPr lang="cs-CZ" dirty="0" smtClean="0"/>
              <a:t>´s happening in </a:t>
            </a:r>
            <a:r>
              <a:rPr lang="cs-CZ" dirty="0" err="1" smtClean="0"/>
              <a:t>the</a:t>
            </a:r>
            <a:r>
              <a:rPr lang="cs-CZ" dirty="0" smtClean="0"/>
              <a:t> </a:t>
            </a:r>
            <a:r>
              <a:rPr lang="cs-CZ" dirty="0" err="1" smtClean="0"/>
              <a:t>world</a:t>
            </a:r>
            <a:r>
              <a:rPr lang="cs-CZ" dirty="0" smtClean="0"/>
              <a:t>, </a:t>
            </a:r>
            <a:r>
              <a:rPr lang="cs-CZ" dirty="0" err="1" smtClean="0"/>
              <a:t>or</a:t>
            </a:r>
            <a:r>
              <a:rPr lang="cs-CZ" dirty="0" smtClean="0"/>
              <a:t> </a:t>
            </a:r>
            <a:r>
              <a:rPr lang="cs-CZ" dirty="0" err="1" smtClean="0"/>
              <a:t>anything</a:t>
            </a:r>
            <a:r>
              <a:rPr lang="cs-CZ" dirty="0" smtClean="0"/>
              <a:t> </a:t>
            </a:r>
            <a:r>
              <a:rPr lang="cs-CZ" dirty="0" err="1" smtClean="0"/>
              <a:t>else</a:t>
            </a:r>
            <a:r>
              <a:rPr lang="cs-CZ" dirty="0" smtClean="0"/>
              <a:t> </a:t>
            </a:r>
            <a:r>
              <a:rPr lang="cs-CZ" dirty="0" err="1" smtClean="0"/>
              <a:t>that</a:t>
            </a:r>
            <a:r>
              <a:rPr lang="cs-CZ" dirty="0" smtClean="0"/>
              <a:t> </a:t>
            </a:r>
            <a:r>
              <a:rPr lang="cs-CZ" dirty="0" err="1" smtClean="0"/>
              <a:t>interests</a:t>
            </a:r>
            <a:r>
              <a:rPr lang="cs-CZ" dirty="0" smtClean="0"/>
              <a:t> </a:t>
            </a:r>
            <a:r>
              <a:rPr lang="cs-CZ" dirty="0" err="1" smtClean="0"/>
              <a:t>you</a:t>
            </a:r>
            <a:r>
              <a:rPr lang="cs-CZ" dirty="0" smtClean="0"/>
              <a:t>.</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If</a:t>
            </a:r>
            <a:r>
              <a:rPr lang="cs-CZ" b="1" dirty="0" smtClean="0"/>
              <a:t> </a:t>
            </a:r>
            <a:r>
              <a:rPr lang="cs-CZ" b="1" dirty="0" err="1" smtClean="0"/>
              <a:t>you</a:t>
            </a:r>
            <a:r>
              <a:rPr lang="cs-CZ" b="1" dirty="0" smtClean="0"/>
              <a:t> </a:t>
            </a:r>
            <a:r>
              <a:rPr lang="cs-CZ" b="1" dirty="0" err="1" smtClean="0"/>
              <a:t>already</a:t>
            </a:r>
            <a:r>
              <a:rPr lang="cs-CZ" b="1" dirty="0" smtClean="0"/>
              <a:t> are Word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cs-CZ" b="1" dirty="0" smtClean="0"/>
              <a:t>Look </a:t>
            </a:r>
            <a:r>
              <a:rPr lang="cs-CZ" b="1" dirty="0" err="1" smtClean="0"/>
              <a:t>up</a:t>
            </a:r>
            <a:r>
              <a:rPr lang="cs-CZ" b="1" dirty="0" smtClean="0"/>
              <a:t> </a:t>
            </a:r>
            <a:r>
              <a:rPr lang="cs-CZ" b="1" dirty="0" err="1" smtClean="0"/>
              <a:t>words</a:t>
            </a:r>
            <a:r>
              <a:rPr lang="cs-CZ" b="1" dirty="0" smtClean="0"/>
              <a:t> </a:t>
            </a:r>
            <a:r>
              <a:rPr lang="cs-CZ" b="1" dirty="0" err="1" smtClean="0"/>
              <a:t>that</a:t>
            </a:r>
            <a:r>
              <a:rPr lang="cs-CZ" b="1" dirty="0" smtClean="0"/>
              <a:t> </a:t>
            </a:r>
            <a:r>
              <a:rPr lang="cs-CZ" b="1" dirty="0" err="1" smtClean="0"/>
              <a:t>you</a:t>
            </a:r>
            <a:r>
              <a:rPr lang="cs-CZ" b="1" dirty="0" smtClean="0"/>
              <a:t> don´t </a:t>
            </a:r>
            <a:r>
              <a:rPr lang="cs-CZ" b="1" dirty="0" err="1" smtClean="0"/>
              <a:t>know</a:t>
            </a:r>
            <a:r>
              <a:rPr lang="cs-CZ" b="1" dirty="0" smtClean="0"/>
              <a:t> in a </a:t>
            </a:r>
            <a:r>
              <a:rPr lang="cs-CZ" b="1" dirty="0" err="1" smtClean="0"/>
              <a:t>dictionary</a:t>
            </a:r>
            <a:r>
              <a:rPr lang="cs-CZ" b="1" dirty="0" smtClean="0"/>
              <a:t>. </a:t>
            </a:r>
            <a:r>
              <a:rPr lang="cs-CZ" dirty="0" err="1" smtClean="0"/>
              <a:t>Keep</a:t>
            </a:r>
            <a:r>
              <a:rPr lang="cs-CZ" dirty="0" smtClean="0"/>
              <a:t> a list </a:t>
            </a:r>
            <a:r>
              <a:rPr lang="cs-CZ" dirty="0" err="1" smtClean="0"/>
              <a:t>of</a:t>
            </a:r>
            <a:r>
              <a:rPr lang="cs-CZ" dirty="0" smtClean="0"/>
              <a:t> </a:t>
            </a:r>
            <a:r>
              <a:rPr lang="cs-CZ" dirty="0" err="1" smtClean="0"/>
              <a:t>words</a:t>
            </a:r>
            <a:r>
              <a:rPr lang="cs-CZ" dirty="0" smtClean="0"/>
              <a:t> </a:t>
            </a:r>
            <a:r>
              <a:rPr lang="cs-CZ" dirty="0" err="1" smtClean="0"/>
              <a:t>you</a:t>
            </a:r>
            <a:r>
              <a:rPr lang="cs-CZ" dirty="0" smtClean="0"/>
              <a:t> </a:t>
            </a:r>
            <a:r>
              <a:rPr lang="cs-CZ" dirty="0" err="1" smtClean="0"/>
              <a:t>come</a:t>
            </a:r>
            <a:r>
              <a:rPr lang="cs-CZ" dirty="0" smtClean="0"/>
              <a:t> </a:t>
            </a:r>
            <a:r>
              <a:rPr lang="cs-CZ" dirty="0" err="1" smtClean="0"/>
              <a:t>across</a:t>
            </a:r>
            <a:r>
              <a:rPr lang="cs-CZ" dirty="0" smtClean="0"/>
              <a:t> </a:t>
            </a:r>
            <a:r>
              <a:rPr lang="cs-CZ" dirty="0" err="1" smtClean="0"/>
              <a:t>that</a:t>
            </a:r>
            <a:r>
              <a:rPr lang="cs-CZ" dirty="0" smtClean="0"/>
              <a:t> </a:t>
            </a:r>
            <a:r>
              <a:rPr lang="cs-CZ" dirty="0" err="1" smtClean="0"/>
              <a:t>you</a:t>
            </a:r>
            <a:r>
              <a:rPr lang="cs-CZ" dirty="0" smtClean="0"/>
              <a:t> don´t </a:t>
            </a:r>
            <a:r>
              <a:rPr lang="cs-CZ" dirty="0" err="1" smtClean="0"/>
              <a:t>know</a:t>
            </a:r>
            <a:r>
              <a:rPr lang="cs-CZ" dirty="0" smtClean="0"/>
              <a:t>. </a:t>
            </a:r>
            <a:r>
              <a:rPr lang="cs-CZ" dirty="0" err="1" smtClean="0"/>
              <a:t>If</a:t>
            </a:r>
            <a:r>
              <a:rPr lang="cs-CZ" dirty="0" smtClean="0"/>
              <a:t> </a:t>
            </a:r>
            <a:r>
              <a:rPr lang="cs-CZ" dirty="0" err="1" smtClean="0"/>
              <a:t>you</a:t>
            </a:r>
            <a:r>
              <a:rPr lang="cs-CZ" dirty="0" smtClean="0"/>
              <a:t> </a:t>
            </a:r>
            <a:r>
              <a:rPr lang="cs-CZ" dirty="0" err="1" smtClean="0"/>
              <a:t>keep</a:t>
            </a:r>
            <a:r>
              <a:rPr lang="cs-CZ" dirty="0" smtClean="0"/>
              <a:t> </a:t>
            </a:r>
            <a:r>
              <a:rPr lang="cs-CZ" dirty="0" err="1" smtClean="0"/>
              <a:t>doing</a:t>
            </a:r>
            <a:r>
              <a:rPr lang="cs-CZ" dirty="0" smtClean="0"/>
              <a:t> </a:t>
            </a:r>
            <a:r>
              <a:rPr lang="cs-CZ" dirty="0" err="1" smtClean="0"/>
              <a:t>this</a:t>
            </a:r>
            <a:r>
              <a:rPr lang="cs-CZ" dirty="0" smtClean="0"/>
              <a:t>, </a:t>
            </a:r>
            <a:r>
              <a:rPr lang="cs-CZ" dirty="0" err="1" smtClean="0"/>
              <a:t>you</a:t>
            </a:r>
            <a:r>
              <a:rPr lang="cs-CZ" dirty="0" smtClean="0"/>
              <a:t>´</a:t>
            </a:r>
            <a:r>
              <a:rPr lang="cs-CZ" dirty="0" err="1" smtClean="0"/>
              <a:t>ll</a:t>
            </a:r>
            <a:r>
              <a:rPr lang="cs-CZ" dirty="0" smtClean="0"/>
              <a:t> </a:t>
            </a:r>
            <a:r>
              <a:rPr lang="cs-CZ" dirty="0" err="1" smtClean="0"/>
              <a:t>find</a:t>
            </a:r>
            <a:r>
              <a:rPr lang="cs-CZ" dirty="0" smtClean="0"/>
              <a:t> </a:t>
            </a:r>
            <a:r>
              <a:rPr lang="cs-CZ" dirty="0" err="1" smtClean="0"/>
              <a:t>that</a:t>
            </a:r>
            <a:r>
              <a:rPr lang="cs-CZ" dirty="0" smtClean="0"/>
              <a:t> </a:t>
            </a:r>
            <a:r>
              <a:rPr lang="cs-CZ" dirty="0" err="1" smtClean="0"/>
              <a:t>your</a:t>
            </a:r>
            <a:r>
              <a:rPr lang="cs-CZ" dirty="0" smtClean="0"/>
              <a:t> </a:t>
            </a:r>
            <a:r>
              <a:rPr lang="cs-CZ" dirty="0" err="1" smtClean="0"/>
              <a:t>vocabulary</a:t>
            </a:r>
            <a:r>
              <a:rPr lang="cs-CZ" dirty="0" smtClean="0"/>
              <a:t> has </a:t>
            </a:r>
            <a:r>
              <a:rPr lang="cs-CZ" dirty="0" err="1" smtClean="0"/>
              <a:t>got</a:t>
            </a:r>
            <a:r>
              <a:rPr lang="cs-CZ" dirty="0" smtClean="0"/>
              <a:t> </a:t>
            </a:r>
            <a:r>
              <a:rPr lang="cs-CZ" dirty="0" err="1" smtClean="0"/>
              <a:t>huge</a:t>
            </a:r>
            <a:r>
              <a:rPr lang="cs-CZ" dirty="0" smtClean="0"/>
              <a:t> </a:t>
            </a:r>
            <a:r>
              <a:rPr lang="cs-CZ" dirty="0" err="1" smtClean="0"/>
              <a:t>without</a:t>
            </a:r>
            <a:r>
              <a:rPr lang="cs-CZ" dirty="0" smtClean="0"/>
              <a:t> </a:t>
            </a:r>
            <a:r>
              <a:rPr lang="cs-CZ" dirty="0" err="1" smtClean="0"/>
              <a:t>you</a:t>
            </a:r>
            <a:r>
              <a:rPr lang="cs-CZ" dirty="0" smtClean="0"/>
              <a:t> </a:t>
            </a:r>
            <a:r>
              <a:rPr lang="cs-CZ" dirty="0" err="1" smtClean="0"/>
              <a:t>even</a:t>
            </a:r>
            <a:r>
              <a:rPr lang="cs-CZ" dirty="0" smtClean="0"/>
              <a:t> </a:t>
            </a:r>
            <a:r>
              <a:rPr lang="cs-CZ" dirty="0" err="1" smtClean="0"/>
              <a:t>noticing</a:t>
            </a:r>
            <a:r>
              <a:rPr lang="cs-CZ" dirty="0" smtClean="0"/>
              <a:t> </a:t>
            </a:r>
            <a:r>
              <a:rPr lang="cs-CZ" dirty="0" err="1" smtClean="0"/>
              <a:t>it</a:t>
            </a:r>
            <a:r>
              <a:rPr lang="cs-CZ" dirty="0" smtClean="0"/>
              <a:t>.</a:t>
            </a:r>
          </a:p>
          <a:p>
            <a:r>
              <a:rPr lang="cs-CZ" b="1" dirty="0" err="1" smtClean="0"/>
              <a:t>Arrange</a:t>
            </a:r>
            <a:r>
              <a:rPr lang="cs-CZ" b="1" dirty="0" smtClean="0"/>
              <a:t> </a:t>
            </a:r>
            <a:r>
              <a:rPr lang="cs-CZ" b="1" dirty="0" err="1" smtClean="0"/>
              <a:t>storytelling</a:t>
            </a:r>
            <a:r>
              <a:rPr lang="cs-CZ" b="1" dirty="0" smtClean="0"/>
              <a:t> </a:t>
            </a:r>
            <a:r>
              <a:rPr lang="cs-CZ" b="1" dirty="0" err="1" smtClean="0"/>
              <a:t>times</a:t>
            </a:r>
            <a:r>
              <a:rPr lang="cs-CZ" b="1" dirty="0" smtClean="0"/>
              <a:t> </a:t>
            </a:r>
            <a:r>
              <a:rPr lang="cs-CZ" b="1" dirty="0" err="1" smtClean="0"/>
              <a:t>with</a:t>
            </a:r>
            <a:r>
              <a:rPr lang="cs-CZ" b="1" dirty="0" smtClean="0"/>
              <a:t> </a:t>
            </a:r>
            <a:r>
              <a:rPr lang="cs-CZ" b="1" dirty="0" err="1" smtClean="0"/>
              <a:t>your</a:t>
            </a:r>
            <a:r>
              <a:rPr lang="cs-CZ" b="1" dirty="0" smtClean="0"/>
              <a:t> </a:t>
            </a:r>
            <a:r>
              <a:rPr lang="cs-CZ" b="1" dirty="0" err="1" smtClean="0"/>
              <a:t>friends</a:t>
            </a:r>
            <a:r>
              <a:rPr lang="cs-CZ" b="1" dirty="0" smtClean="0"/>
              <a:t> </a:t>
            </a:r>
            <a:r>
              <a:rPr lang="cs-CZ" b="1" dirty="0" err="1" smtClean="0"/>
              <a:t>or</a:t>
            </a:r>
            <a:r>
              <a:rPr lang="cs-CZ" b="1" dirty="0" smtClean="0"/>
              <a:t> </a:t>
            </a:r>
            <a:r>
              <a:rPr lang="cs-CZ" b="1" dirty="0" err="1" smtClean="0"/>
              <a:t>family</a:t>
            </a:r>
            <a:r>
              <a:rPr lang="cs-CZ" b="1" dirty="0" smtClean="0"/>
              <a:t>. </a:t>
            </a:r>
            <a:r>
              <a:rPr lang="cs-CZ" dirty="0" err="1" smtClean="0"/>
              <a:t>The</a:t>
            </a:r>
            <a:r>
              <a:rPr lang="cs-CZ" dirty="0" smtClean="0"/>
              <a:t> </a:t>
            </a:r>
            <a:r>
              <a:rPr lang="cs-CZ" dirty="0" err="1" smtClean="0"/>
              <a:t>stories</a:t>
            </a:r>
            <a:r>
              <a:rPr lang="cs-CZ" dirty="0" smtClean="0"/>
              <a:t> </a:t>
            </a:r>
            <a:r>
              <a:rPr lang="cs-CZ" dirty="0" err="1" smtClean="0"/>
              <a:t>can</a:t>
            </a:r>
            <a:r>
              <a:rPr lang="cs-CZ" dirty="0" smtClean="0"/>
              <a:t> </a:t>
            </a:r>
            <a:r>
              <a:rPr lang="cs-CZ" dirty="0" err="1" smtClean="0"/>
              <a:t>be</a:t>
            </a:r>
            <a:r>
              <a:rPr lang="cs-CZ" dirty="0" smtClean="0"/>
              <a:t> </a:t>
            </a:r>
            <a:r>
              <a:rPr lang="cs-CZ" dirty="0" err="1" smtClean="0"/>
              <a:t>your</a:t>
            </a:r>
            <a:r>
              <a:rPr lang="cs-CZ" dirty="0" smtClean="0"/>
              <a:t> </a:t>
            </a:r>
            <a:r>
              <a:rPr lang="cs-CZ" dirty="0" err="1" smtClean="0"/>
              <a:t>own</a:t>
            </a:r>
            <a:r>
              <a:rPr lang="cs-CZ" dirty="0" smtClean="0"/>
              <a:t> </a:t>
            </a:r>
            <a:r>
              <a:rPr lang="cs-CZ" dirty="0" err="1" smtClean="0"/>
              <a:t>or</a:t>
            </a:r>
            <a:r>
              <a:rPr lang="cs-CZ" dirty="0" smtClean="0"/>
              <a:t> </a:t>
            </a:r>
            <a:r>
              <a:rPr lang="cs-CZ" dirty="0" err="1" smtClean="0"/>
              <a:t>you</a:t>
            </a:r>
            <a:r>
              <a:rPr lang="cs-CZ" dirty="0" smtClean="0"/>
              <a:t> </a:t>
            </a:r>
            <a:r>
              <a:rPr lang="cs-CZ" dirty="0" err="1" smtClean="0"/>
              <a:t>can</a:t>
            </a:r>
            <a:r>
              <a:rPr lang="cs-CZ" dirty="0" smtClean="0"/>
              <a:t> </a:t>
            </a:r>
            <a:r>
              <a:rPr lang="cs-CZ" dirty="0" err="1" smtClean="0"/>
              <a:t>retell</a:t>
            </a:r>
            <a:r>
              <a:rPr lang="cs-CZ" dirty="0" smtClean="0"/>
              <a:t> </a:t>
            </a:r>
            <a:r>
              <a:rPr lang="cs-CZ" dirty="0" err="1" smtClean="0"/>
              <a:t>favourite</a:t>
            </a:r>
            <a:r>
              <a:rPr lang="cs-CZ" dirty="0" smtClean="0"/>
              <a:t> </a:t>
            </a:r>
            <a:r>
              <a:rPr lang="cs-CZ" dirty="0" err="1" smtClean="0"/>
              <a:t>parts</a:t>
            </a:r>
            <a:r>
              <a:rPr lang="cs-CZ" dirty="0" smtClean="0"/>
              <a:t> </a:t>
            </a:r>
            <a:r>
              <a:rPr lang="cs-CZ" dirty="0" err="1" smtClean="0"/>
              <a:t>of</a:t>
            </a:r>
            <a:r>
              <a:rPr lang="cs-CZ" dirty="0" smtClean="0"/>
              <a:t> </a:t>
            </a:r>
            <a:r>
              <a:rPr lang="cs-CZ" dirty="0" err="1" smtClean="0"/>
              <a:t>books</a:t>
            </a:r>
            <a:r>
              <a:rPr lang="cs-CZ" dirty="0" smtClean="0"/>
              <a:t>.</a:t>
            </a:r>
          </a:p>
          <a:p>
            <a:r>
              <a:rPr lang="cs-CZ" b="1" dirty="0" smtClean="0"/>
              <a:t>Play </a:t>
            </a:r>
            <a:r>
              <a:rPr lang="cs-CZ" b="1" dirty="0" err="1" smtClean="0"/>
              <a:t>with</a:t>
            </a:r>
            <a:r>
              <a:rPr lang="cs-CZ" b="1" dirty="0" smtClean="0"/>
              <a:t> </a:t>
            </a:r>
            <a:r>
              <a:rPr lang="cs-CZ" b="1" dirty="0" err="1" smtClean="0"/>
              <a:t>words</a:t>
            </a:r>
            <a:r>
              <a:rPr lang="cs-CZ" b="1" dirty="0" smtClean="0"/>
              <a:t>. </a:t>
            </a:r>
            <a:r>
              <a:rPr lang="cs-CZ" dirty="0" smtClean="0"/>
              <a:t>Do </a:t>
            </a:r>
            <a:r>
              <a:rPr lang="cs-CZ" dirty="0" err="1" smtClean="0"/>
              <a:t>Mad</a:t>
            </a:r>
            <a:r>
              <a:rPr lang="cs-CZ" dirty="0" smtClean="0"/>
              <a:t> </a:t>
            </a:r>
            <a:r>
              <a:rPr lang="cs-CZ" dirty="0" err="1" smtClean="0"/>
              <a:t>Libs</a:t>
            </a:r>
            <a:r>
              <a:rPr lang="cs-CZ" dirty="0" smtClean="0"/>
              <a:t>, </a:t>
            </a:r>
            <a:r>
              <a:rPr lang="cs-CZ" dirty="0" err="1" smtClean="0"/>
              <a:t>crossword</a:t>
            </a:r>
            <a:r>
              <a:rPr lang="cs-CZ" dirty="0" smtClean="0"/>
              <a:t> </a:t>
            </a:r>
            <a:r>
              <a:rPr lang="cs-CZ" dirty="0" err="1" smtClean="0"/>
              <a:t>puzzles</a:t>
            </a:r>
            <a:r>
              <a:rPr lang="cs-CZ" dirty="0" smtClean="0"/>
              <a:t>, </a:t>
            </a:r>
            <a:r>
              <a:rPr lang="cs-CZ" dirty="0" err="1" smtClean="0"/>
              <a:t>Acrostics</a:t>
            </a:r>
            <a:r>
              <a:rPr lang="cs-CZ" dirty="0" smtClean="0"/>
              <a:t>, </a:t>
            </a:r>
            <a:r>
              <a:rPr lang="cs-CZ" dirty="0" err="1" smtClean="0"/>
              <a:t>find</a:t>
            </a:r>
            <a:r>
              <a:rPr lang="cs-CZ" dirty="0" smtClean="0"/>
              <a:t>-a-</a:t>
            </a:r>
            <a:r>
              <a:rPr lang="cs-CZ" dirty="0" err="1" smtClean="0"/>
              <a:t>words</a:t>
            </a:r>
            <a:r>
              <a:rPr lang="cs-CZ" dirty="0" smtClean="0"/>
              <a:t>, </a:t>
            </a:r>
            <a:r>
              <a:rPr lang="cs-CZ" dirty="0" err="1" smtClean="0"/>
              <a:t>anagrams</a:t>
            </a:r>
            <a:r>
              <a:rPr lang="cs-CZ" dirty="0" smtClean="0"/>
              <a:t>, </a:t>
            </a:r>
            <a:r>
              <a:rPr lang="cs-CZ" dirty="0" err="1" smtClean="0"/>
              <a:t>or</a:t>
            </a:r>
            <a:r>
              <a:rPr lang="cs-CZ" dirty="0" smtClean="0"/>
              <a:t> </a:t>
            </a:r>
            <a:r>
              <a:rPr lang="cs-CZ" dirty="0" err="1" smtClean="0"/>
              <a:t>other</a:t>
            </a:r>
            <a:r>
              <a:rPr lang="cs-CZ" dirty="0" smtClean="0"/>
              <a:t> </a:t>
            </a:r>
            <a:r>
              <a:rPr lang="cs-CZ" dirty="0" err="1" smtClean="0"/>
              <a:t>word</a:t>
            </a:r>
            <a:r>
              <a:rPr lang="cs-CZ" dirty="0" smtClean="0"/>
              <a:t> </a:t>
            </a:r>
            <a:r>
              <a:rPr lang="cs-CZ" dirty="0" err="1" smtClean="0"/>
              <a:t>puzzles</a:t>
            </a:r>
            <a:r>
              <a:rPr lang="cs-CZ" dirty="0" smtClean="0"/>
              <a:t> </a:t>
            </a:r>
            <a:r>
              <a:rPr lang="cs-CZ" dirty="0" err="1" smtClean="0"/>
              <a:t>that</a:t>
            </a:r>
            <a:r>
              <a:rPr lang="cs-CZ" dirty="0" smtClean="0"/>
              <a:t> </a:t>
            </a:r>
            <a:r>
              <a:rPr lang="cs-CZ" dirty="0" err="1" smtClean="0"/>
              <a:t>interest</a:t>
            </a:r>
            <a:r>
              <a:rPr lang="cs-CZ" dirty="0" smtClean="0"/>
              <a:t> </a:t>
            </a:r>
            <a:r>
              <a:rPr lang="cs-CZ" dirty="0" err="1" smtClean="0"/>
              <a:t>you</a:t>
            </a:r>
            <a:r>
              <a:rPr lang="cs-CZ" dirty="0" smtClean="0"/>
              <a:t>. (</a:t>
            </a:r>
            <a:r>
              <a:rPr lang="cs-CZ" dirty="0" err="1" smtClean="0"/>
              <a:t>Scrabble</a:t>
            </a:r>
            <a:r>
              <a:rPr lang="cs-CZ" dirty="0" smtClean="0"/>
              <a:t>, </a:t>
            </a:r>
            <a:r>
              <a:rPr lang="cs-CZ" dirty="0" err="1" smtClean="0"/>
              <a:t>Hangman</a:t>
            </a:r>
            <a:r>
              <a:rPr lang="cs-CZ" dirty="0" smtClean="0"/>
              <a:t>, </a:t>
            </a:r>
            <a:r>
              <a:rPr lang="cs-CZ" dirty="0" err="1" smtClean="0"/>
              <a:t>Anagrams</a:t>
            </a:r>
            <a:r>
              <a:rPr lang="cs-CZ" dirty="0" smtClean="0"/>
              <a:t>, </a:t>
            </a:r>
            <a:r>
              <a:rPr lang="cs-CZ" dirty="0" err="1" smtClean="0"/>
              <a:t>Password</a:t>
            </a:r>
            <a:r>
              <a:rPr lang="cs-CZ" dirty="0" smtClean="0"/>
              <a:t>)</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If</a:t>
            </a:r>
            <a:r>
              <a:rPr lang="cs-CZ" b="1" dirty="0" smtClean="0"/>
              <a:t> </a:t>
            </a:r>
            <a:r>
              <a:rPr lang="cs-CZ" b="1" dirty="0" err="1" smtClean="0"/>
              <a:t>you</a:t>
            </a:r>
            <a:r>
              <a:rPr lang="cs-CZ" b="1" dirty="0" smtClean="0"/>
              <a:t> </a:t>
            </a:r>
            <a:r>
              <a:rPr lang="cs-CZ" b="1" dirty="0" err="1" smtClean="0"/>
              <a:t>already</a:t>
            </a:r>
            <a:r>
              <a:rPr lang="cs-CZ" b="1" dirty="0" smtClean="0"/>
              <a:t> are Word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cs-CZ" b="1" dirty="0" err="1" smtClean="0"/>
              <a:t>Join</a:t>
            </a:r>
            <a:r>
              <a:rPr lang="cs-CZ" b="1" dirty="0" smtClean="0"/>
              <a:t> a </a:t>
            </a:r>
            <a:r>
              <a:rPr lang="cs-CZ" b="1" dirty="0" err="1" smtClean="0"/>
              <a:t>book</a:t>
            </a:r>
            <a:r>
              <a:rPr lang="cs-CZ" b="1" dirty="0" smtClean="0"/>
              <a:t> </a:t>
            </a:r>
            <a:r>
              <a:rPr lang="cs-CZ" b="1" dirty="0" err="1" smtClean="0"/>
              <a:t>club</a:t>
            </a:r>
            <a:r>
              <a:rPr lang="cs-CZ" b="1" dirty="0" smtClean="0"/>
              <a:t> </a:t>
            </a:r>
            <a:r>
              <a:rPr lang="cs-CZ" b="1" dirty="0" err="1" smtClean="0"/>
              <a:t>where</a:t>
            </a:r>
            <a:r>
              <a:rPr lang="cs-CZ" b="1" dirty="0" smtClean="0"/>
              <a:t> </a:t>
            </a:r>
            <a:r>
              <a:rPr lang="cs-CZ" b="1" dirty="0" err="1" smtClean="0"/>
              <a:t>you</a:t>
            </a:r>
            <a:r>
              <a:rPr lang="cs-CZ" b="1" dirty="0" smtClean="0"/>
              <a:t> </a:t>
            </a:r>
            <a:r>
              <a:rPr lang="cs-CZ" b="1" dirty="0" err="1" smtClean="0"/>
              <a:t>can</a:t>
            </a:r>
            <a:r>
              <a:rPr lang="cs-CZ" b="1" dirty="0" smtClean="0"/>
              <a:t> </a:t>
            </a:r>
            <a:r>
              <a:rPr lang="cs-CZ" b="1" dirty="0" err="1" smtClean="0"/>
              <a:t>discuss</a:t>
            </a:r>
            <a:r>
              <a:rPr lang="cs-CZ" b="1" dirty="0" smtClean="0"/>
              <a:t> </a:t>
            </a:r>
            <a:r>
              <a:rPr lang="cs-CZ" b="1" dirty="0" err="1" smtClean="0"/>
              <a:t>books</a:t>
            </a:r>
            <a:r>
              <a:rPr lang="cs-CZ" b="1" dirty="0" smtClean="0"/>
              <a:t> </a:t>
            </a:r>
            <a:r>
              <a:rPr lang="cs-CZ" b="1" dirty="0" err="1" smtClean="0"/>
              <a:t>with</a:t>
            </a:r>
            <a:r>
              <a:rPr lang="cs-CZ" b="1" dirty="0" smtClean="0"/>
              <a:t> </a:t>
            </a:r>
            <a:r>
              <a:rPr lang="cs-CZ" b="1" dirty="0" err="1" smtClean="0"/>
              <a:t>others</a:t>
            </a:r>
            <a:r>
              <a:rPr lang="cs-CZ" b="1" dirty="0" smtClean="0"/>
              <a:t>. </a:t>
            </a:r>
            <a:endParaRPr lang="cs-CZ" dirty="0" smtClean="0"/>
          </a:p>
          <a:p>
            <a:r>
              <a:rPr lang="cs-CZ" b="1" dirty="0" err="1" smtClean="0"/>
              <a:t>Write</a:t>
            </a:r>
            <a:r>
              <a:rPr lang="cs-CZ" b="1" dirty="0" smtClean="0"/>
              <a:t> </a:t>
            </a:r>
            <a:r>
              <a:rPr lang="cs-CZ" b="1" dirty="0" err="1" smtClean="0"/>
              <a:t>your</a:t>
            </a:r>
            <a:r>
              <a:rPr lang="cs-CZ" b="1" dirty="0" smtClean="0"/>
              <a:t> </a:t>
            </a:r>
            <a:r>
              <a:rPr lang="cs-CZ" b="1" dirty="0" err="1" smtClean="0"/>
              <a:t>favourite</a:t>
            </a:r>
            <a:r>
              <a:rPr lang="cs-CZ" b="1" dirty="0" smtClean="0"/>
              <a:t> </a:t>
            </a:r>
            <a:r>
              <a:rPr lang="cs-CZ" b="1" dirty="0" err="1" smtClean="0"/>
              <a:t>authors</a:t>
            </a:r>
            <a:r>
              <a:rPr lang="cs-CZ" b="1" dirty="0" smtClean="0"/>
              <a:t>. </a:t>
            </a:r>
            <a:r>
              <a:rPr lang="cs-CZ" dirty="0" smtClean="0"/>
              <a:t>Look </a:t>
            </a:r>
            <a:r>
              <a:rPr lang="cs-CZ" dirty="0" err="1" smtClean="0"/>
              <a:t>up</a:t>
            </a:r>
            <a:r>
              <a:rPr lang="cs-CZ" dirty="0" smtClean="0"/>
              <a:t> </a:t>
            </a:r>
            <a:r>
              <a:rPr lang="cs-CZ" dirty="0" err="1" smtClean="0"/>
              <a:t>the</a:t>
            </a:r>
            <a:r>
              <a:rPr lang="cs-CZ" dirty="0" smtClean="0"/>
              <a:t> </a:t>
            </a:r>
            <a:r>
              <a:rPr lang="cs-CZ" dirty="0" err="1" smtClean="0"/>
              <a:t>website</a:t>
            </a:r>
            <a:r>
              <a:rPr lang="cs-CZ" dirty="0" smtClean="0"/>
              <a:t> </a:t>
            </a:r>
            <a:r>
              <a:rPr lang="cs-CZ" dirty="0" err="1" smtClean="0"/>
              <a:t>of</a:t>
            </a:r>
            <a:r>
              <a:rPr lang="cs-CZ" dirty="0" smtClean="0"/>
              <a:t> </a:t>
            </a:r>
            <a:r>
              <a:rPr lang="cs-CZ" dirty="0" err="1" smtClean="0"/>
              <a:t>writers</a:t>
            </a:r>
            <a:r>
              <a:rPr lang="cs-CZ" dirty="0" smtClean="0"/>
              <a:t> </a:t>
            </a:r>
            <a:r>
              <a:rPr lang="cs-CZ" dirty="0" err="1" smtClean="0"/>
              <a:t>you</a:t>
            </a:r>
            <a:r>
              <a:rPr lang="cs-CZ" dirty="0" smtClean="0"/>
              <a:t> </a:t>
            </a:r>
            <a:r>
              <a:rPr lang="cs-CZ" dirty="0" err="1" smtClean="0"/>
              <a:t>enjoy</a:t>
            </a:r>
            <a:r>
              <a:rPr lang="cs-CZ" dirty="0" smtClean="0"/>
              <a:t> </a:t>
            </a:r>
            <a:r>
              <a:rPr lang="cs-CZ" dirty="0" err="1" smtClean="0"/>
              <a:t>reading</a:t>
            </a:r>
            <a:r>
              <a:rPr lang="cs-CZ" dirty="0" smtClean="0"/>
              <a:t> </a:t>
            </a:r>
            <a:r>
              <a:rPr lang="cs-CZ" dirty="0" err="1" smtClean="0"/>
              <a:t>and</a:t>
            </a:r>
            <a:r>
              <a:rPr lang="cs-CZ" dirty="0" smtClean="0"/>
              <a:t> </a:t>
            </a:r>
            <a:r>
              <a:rPr lang="cs-CZ" dirty="0" err="1" smtClean="0"/>
              <a:t>write</a:t>
            </a:r>
            <a:r>
              <a:rPr lang="cs-CZ" dirty="0" smtClean="0"/>
              <a:t> to </a:t>
            </a:r>
            <a:r>
              <a:rPr lang="cs-CZ" dirty="0" err="1" smtClean="0"/>
              <a:t>them</a:t>
            </a:r>
            <a:r>
              <a:rPr lang="cs-CZ" dirty="0" smtClean="0"/>
              <a:t> </a:t>
            </a:r>
            <a:r>
              <a:rPr lang="cs-CZ" dirty="0" err="1" smtClean="0"/>
              <a:t>with</a:t>
            </a:r>
            <a:r>
              <a:rPr lang="cs-CZ" dirty="0" smtClean="0"/>
              <a:t> </a:t>
            </a:r>
            <a:r>
              <a:rPr lang="cs-CZ" dirty="0" err="1" smtClean="0"/>
              <a:t>questions</a:t>
            </a:r>
            <a:r>
              <a:rPr lang="cs-CZ" dirty="0" smtClean="0"/>
              <a:t> </a:t>
            </a:r>
            <a:r>
              <a:rPr lang="cs-CZ" dirty="0" err="1" smtClean="0"/>
              <a:t>about</a:t>
            </a:r>
            <a:r>
              <a:rPr lang="cs-CZ" dirty="0" smtClean="0"/>
              <a:t> </a:t>
            </a:r>
            <a:r>
              <a:rPr lang="cs-CZ" dirty="0" err="1" smtClean="0"/>
              <a:t>their</a:t>
            </a:r>
            <a:r>
              <a:rPr lang="cs-CZ" dirty="0" smtClean="0"/>
              <a:t> </a:t>
            </a:r>
            <a:r>
              <a:rPr lang="cs-CZ" dirty="0" err="1" smtClean="0"/>
              <a:t>book</a:t>
            </a:r>
            <a:r>
              <a:rPr lang="cs-CZ" dirty="0" smtClean="0"/>
              <a:t>, </a:t>
            </a:r>
            <a:r>
              <a:rPr lang="cs-CZ" dirty="0" err="1" smtClean="0"/>
              <a:t>how</a:t>
            </a:r>
            <a:r>
              <a:rPr lang="cs-CZ" dirty="0" smtClean="0"/>
              <a:t> </a:t>
            </a:r>
            <a:r>
              <a:rPr lang="cs-CZ" dirty="0" err="1" smtClean="0"/>
              <a:t>they</a:t>
            </a:r>
            <a:r>
              <a:rPr lang="cs-CZ" dirty="0" smtClean="0"/>
              <a:t> </a:t>
            </a:r>
            <a:r>
              <a:rPr lang="cs-CZ" dirty="0" err="1" smtClean="0"/>
              <a:t>started</a:t>
            </a:r>
            <a:r>
              <a:rPr lang="cs-CZ" dirty="0" smtClean="0"/>
              <a:t> </a:t>
            </a:r>
            <a:r>
              <a:rPr lang="cs-CZ" dirty="0" err="1" smtClean="0"/>
              <a:t>writing</a:t>
            </a:r>
            <a:r>
              <a:rPr lang="cs-CZ" dirty="0" smtClean="0"/>
              <a:t> </a:t>
            </a:r>
            <a:r>
              <a:rPr lang="cs-CZ" dirty="0" err="1" smtClean="0"/>
              <a:t>or</a:t>
            </a:r>
            <a:r>
              <a:rPr lang="cs-CZ" dirty="0" smtClean="0"/>
              <a:t> </a:t>
            </a:r>
            <a:r>
              <a:rPr lang="cs-CZ" dirty="0" err="1" smtClean="0"/>
              <a:t>anything</a:t>
            </a:r>
            <a:r>
              <a:rPr lang="cs-CZ" dirty="0" smtClean="0"/>
              <a:t> </a:t>
            </a:r>
            <a:r>
              <a:rPr lang="cs-CZ" dirty="0" err="1" smtClean="0"/>
              <a:t>else</a:t>
            </a:r>
            <a:r>
              <a:rPr lang="cs-CZ" dirty="0" smtClean="0"/>
              <a:t> </a:t>
            </a:r>
            <a:r>
              <a:rPr lang="cs-CZ" dirty="0" err="1" smtClean="0"/>
              <a:t>that</a:t>
            </a:r>
            <a:r>
              <a:rPr lang="cs-CZ" dirty="0" smtClean="0"/>
              <a:t> </a:t>
            </a:r>
            <a:r>
              <a:rPr lang="cs-CZ" dirty="0" err="1" smtClean="0"/>
              <a:t>you</a:t>
            </a:r>
            <a:r>
              <a:rPr lang="cs-CZ" dirty="0" smtClean="0"/>
              <a:t> are </a:t>
            </a:r>
            <a:r>
              <a:rPr lang="cs-CZ" dirty="0" err="1" smtClean="0"/>
              <a:t>curious</a:t>
            </a:r>
            <a:r>
              <a:rPr lang="cs-CZ" dirty="0" smtClean="0"/>
              <a:t> </a:t>
            </a:r>
            <a:r>
              <a:rPr lang="cs-CZ" dirty="0" err="1" smtClean="0"/>
              <a:t>about</a:t>
            </a:r>
            <a:r>
              <a:rPr lang="cs-CZ" dirty="0" smtClean="0"/>
              <a:t>.</a:t>
            </a:r>
          </a:p>
          <a:p>
            <a:r>
              <a:rPr lang="cs-CZ" b="1" dirty="0" smtClean="0"/>
              <a:t>Play </a:t>
            </a:r>
            <a:r>
              <a:rPr lang="cs-CZ" b="1" dirty="0" err="1" smtClean="0"/>
              <a:t>with</a:t>
            </a:r>
            <a:r>
              <a:rPr lang="cs-CZ" b="1" dirty="0" smtClean="0"/>
              <a:t> </a:t>
            </a:r>
            <a:r>
              <a:rPr lang="cs-CZ" b="1" dirty="0" err="1" smtClean="0"/>
              <a:t>spoken</a:t>
            </a:r>
            <a:r>
              <a:rPr lang="cs-CZ" b="1" dirty="0" smtClean="0"/>
              <a:t> </a:t>
            </a:r>
            <a:r>
              <a:rPr lang="cs-CZ" b="1" dirty="0" err="1" smtClean="0"/>
              <a:t>words</a:t>
            </a:r>
            <a:r>
              <a:rPr lang="cs-CZ" b="1" dirty="0" smtClean="0"/>
              <a:t>. </a:t>
            </a:r>
            <a:r>
              <a:rPr lang="cs-CZ" dirty="0" err="1" smtClean="0"/>
              <a:t>Collect</a:t>
            </a:r>
            <a:r>
              <a:rPr lang="cs-CZ" dirty="0" smtClean="0"/>
              <a:t> </a:t>
            </a:r>
            <a:r>
              <a:rPr lang="cs-CZ" dirty="0" err="1" smtClean="0"/>
              <a:t>some</a:t>
            </a:r>
            <a:r>
              <a:rPr lang="cs-CZ" dirty="0" smtClean="0"/>
              <a:t> </a:t>
            </a:r>
            <a:r>
              <a:rPr lang="cs-CZ" dirty="0" err="1" smtClean="0"/>
              <a:t>of</a:t>
            </a:r>
            <a:r>
              <a:rPr lang="cs-CZ" dirty="0" smtClean="0"/>
              <a:t> </a:t>
            </a:r>
            <a:r>
              <a:rPr lang="cs-CZ" dirty="0" err="1" smtClean="0"/>
              <a:t>your</a:t>
            </a:r>
            <a:r>
              <a:rPr lang="cs-CZ" dirty="0" smtClean="0"/>
              <a:t> </a:t>
            </a:r>
            <a:r>
              <a:rPr lang="cs-CZ" dirty="0" err="1" smtClean="0"/>
              <a:t>favourite</a:t>
            </a:r>
            <a:r>
              <a:rPr lang="cs-CZ" dirty="0" smtClean="0"/>
              <a:t> </a:t>
            </a:r>
            <a:r>
              <a:rPr lang="cs-CZ" dirty="0" err="1" smtClean="0"/>
              <a:t>jokes</a:t>
            </a:r>
            <a:r>
              <a:rPr lang="cs-CZ" dirty="0" smtClean="0"/>
              <a:t>, </a:t>
            </a:r>
            <a:r>
              <a:rPr lang="cs-CZ" dirty="0" err="1" smtClean="0"/>
              <a:t>riddles</a:t>
            </a:r>
            <a:r>
              <a:rPr lang="cs-CZ" dirty="0" smtClean="0"/>
              <a:t>, </a:t>
            </a:r>
            <a:r>
              <a:rPr lang="cs-CZ" dirty="0" err="1" smtClean="0"/>
              <a:t>puns</a:t>
            </a:r>
            <a:r>
              <a:rPr lang="cs-CZ" dirty="0" smtClean="0"/>
              <a:t>, </a:t>
            </a:r>
            <a:r>
              <a:rPr lang="cs-CZ" dirty="0" err="1" smtClean="0"/>
              <a:t>tongue</a:t>
            </a:r>
            <a:r>
              <a:rPr lang="cs-CZ" dirty="0" smtClean="0"/>
              <a:t> </a:t>
            </a:r>
            <a:r>
              <a:rPr lang="cs-CZ" dirty="0" err="1" smtClean="0"/>
              <a:t>twisters</a:t>
            </a:r>
            <a:r>
              <a:rPr lang="cs-CZ" dirty="0" smtClean="0"/>
              <a:t>, </a:t>
            </a:r>
            <a:r>
              <a:rPr lang="cs-CZ" dirty="0" err="1" smtClean="0"/>
              <a:t>rhymes</a:t>
            </a:r>
            <a:r>
              <a:rPr lang="cs-CZ" dirty="0" smtClean="0"/>
              <a:t>, </a:t>
            </a:r>
            <a:r>
              <a:rPr lang="cs-CZ" dirty="0" err="1" smtClean="0"/>
              <a:t>long</a:t>
            </a:r>
            <a:r>
              <a:rPr lang="cs-CZ" dirty="0" smtClean="0"/>
              <a:t> </a:t>
            </a:r>
            <a:r>
              <a:rPr lang="cs-CZ" dirty="0" err="1" smtClean="0"/>
              <a:t>words</a:t>
            </a:r>
            <a:r>
              <a:rPr lang="cs-CZ" dirty="0" smtClean="0"/>
              <a:t>, </a:t>
            </a:r>
            <a:r>
              <a:rPr lang="cs-CZ" dirty="0" err="1" smtClean="0"/>
              <a:t>strange</a:t>
            </a:r>
            <a:r>
              <a:rPr lang="cs-CZ" dirty="0" smtClean="0"/>
              <a:t> </a:t>
            </a:r>
            <a:r>
              <a:rPr lang="cs-CZ" dirty="0" err="1" smtClean="0"/>
              <a:t>words</a:t>
            </a:r>
            <a:r>
              <a:rPr lang="cs-CZ" dirty="0" smtClean="0"/>
              <a:t>, </a:t>
            </a:r>
            <a:r>
              <a:rPr lang="cs-CZ" dirty="0" err="1" smtClean="0"/>
              <a:t>and</a:t>
            </a:r>
            <a:r>
              <a:rPr lang="cs-CZ" dirty="0" smtClean="0"/>
              <a:t> </a:t>
            </a:r>
            <a:r>
              <a:rPr lang="cs-CZ" dirty="0" err="1" smtClean="0"/>
              <a:t>other</a:t>
            </a:r>
            <a:r>
              <a:rPr lang="cs-CZ" dirty="0" smtClean="0"/>
              <a:t> </a:t>
            </a:r>
            <a:r>
              <a:rPr lang="cs-CZ" dirty="0" err="1" smtClean="0"/>
              <a:t>other</a:t>
            </a:r>
            <a:r>
              <a:rPr lang="cs-CZ" dirty="0" smtClean="0"/>
              <a:t> </a:t>
            </a:r>
            <a:r>
              <a:rPr lang="cs-CZ" dirty="0" err="1" smtClean="0"/>
              <a:t>sounds</a:t>
            </a:r>
            <a:r>
              <a:rPr lang="cs-CZ" dirty="0" smtClean="0"/>
              <a:t> </a:t>
            </a:r>
            <a:r>
              <a:rPr lang="cs-CZ" dirty="0" err="1" smtClean="0"/>
              <a:t>of</a:t>
            </a:r>
            <a:r>
              <a:rPr lang="cs-CZ" dirty="0" smtClean="0"/>
              <a:t> </a:t>
            </a:r>
            <a:r>
              <a:rPr lang="cs-CZ" dirty="0" err="1" smtClean="0"/>
              <a:t>language</a:t>
            </a:r>
            <a:r>
              <a:rPr lang="cs-CZ" dirty="0" smtClean="0"/>
              <a:t>, </a:t>
            </a:r>
            <a:r>
              <a:rPr lang="cs-CZ" dirty="0" err="1" smtClean="0"/>
              <a:t>and</a:t>
            </a:r>
            <a:r>
              <a:rPr lang="cs-CZ" dirty="0" smtClean="0"/>
              <a:t> </a:t>
            </a:r>
            <a:r>
              <a:rPr lang="cs-CZ" dirty="0" err="1" smtClean="0"/>
              <a:t>may</a:t>
            </a:r>
            <a:r>
              <a:rPr lang="cs-CZ" dirty="0" smtClean="0"/>
              <a:t> </a:t>
            </a:r>
            <a:r>
              <a:rPr lang="cs-CZ" dirty="0" err="1" smtClean="0"/>
              <a:t>be</a:t>
            </a:r>
            <a:r>
              <a:rPr lang="cs-CZ" dirty="0" smtClean="0"/>
              <a:t> </a:t>
            </a:r>
            <a:r>
              <a:rPr lang="cs-CZ" dirty="0" err="1" smtClean="0"/>
              <a:t>make</a:t>
            </a:r>
            <a:r>
              <a:rPr lang="cs-CZ" dirty="0" smtClean="0"/>
              <a:t> </a:t>
            </a:r>
            <a:r>
              <a:rPr lang="cs-CZ" dirty="0" err="1" smtClean="0"/>
              <a:t>up</a:t>
            </a:r>
            <a:r>
              <a:rPr lang="cs-CZ" dirty="0" smtClean="0"/>
              <a:t> </a:t>
            </a:r>
            <a:r>
              <a:rPr lang="cs-CZ" dirty="0" err="1" smtClean="0"/>
              <a:t>some</a:t>
            </a:r>
            <a:r>
              <a:rPr lang="cs-CZ" dirty="0" smtClean="0"/>
              <a:t> </a:t>
            </a:r>
            <a:r>
              <a:rPr lang="cs-CZ" dirty="0" err="1" smtClean="0"/>
              <a:t>of</a:t>
            </a:r>
            <a:r>
              <a:rPr lang="cs-CZ" dirty="0" smtClean="0"/>
              <a:t> </a:t>
            </a:r>
            <a:r>
              <a:rPr lang="cs-CZ" dirty="0" err="1" smtClean="0"/>
              <a:t>your</a:t>
            </a:r>
            <a:r>
              <a:rPr lang="cs-CZ" dirty="0" smtClean="0"/>
              <a:t> </a:t>
            </a:r>
            <a:r>
              <a:rPr lang="cs-CZ" dirty="0" err="1" smtClean="0"/>
              <a:t>own</a:t>
            </a:r>
            <a:r>
              <a:rPr lang="cs-CZ" dirty="0" smtClean="0"/>
              <a:t> </a:t>
            </a:r>
            <a:r>
              <a:rPr lang="cs-CZ" dirty="0" err="1" smtClean="0"/>
              <a:t>and</a:t>
            </a:r>
            <a:r>
              <a:rPr lang="cs-CZ" dirty="0" smtClean="0"/>
              <a:t> </a:t>
            </a:r>
            <a:r>
              <a:rPr lang="cs-CZ" dirty="0" err="1" smtClean="0"/>
              <a:t>share</a:t>
            </a:r>
            <a:r>
              <a:rPr lang="cs-CZ" dirty="0" smtClean="0"/>
              <a:t> </a:t>
            </a:r>
            <a:r>
              <a:rPr lang="cs-CZ" dirty="0" err="1" smtClean="0"/>
              <a:t>them</a:t>
            </a:r>
            <a:r>
              <a:rPr lang="cs-CZ" dirty="0" smtClean="0"/>
              <a:t>.</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err="1" smtClean="0"/>
              <a:t>If</a:t>
            </a:r>
            <a:r>
              <a:rPr lang="cs-CZ" b="1" dirty="0" smtClean="0"/>
              <a:t> </a:t>
            </a:r>
            <a:r>
              <a:rPr lang="cs-CZ" b="1" dirty="0" err="1" smtClean="0"/>
              <a:t>you</a:t>
            </a:r>
            <a:r>
              <a:rPr lang="cs-CZ" b="1" dirty="0" smtClean="0"/>
              <a:t> </a:t>
            </a:r>
            <a:r>
              <a:rPr lang="cs-CZ" b="1" dirty="0" err="1" smtClean="0"/>
              <a:t>already</a:t>
            </a:r>
            <a:r>
              <a:rPr lang="cs-CZ" b="1" dirty="0" smtClean="0"/>
              <a:t> are Word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cs-CZ" b="1" dirty="0" err="1" smtClean="0"/>
              <a:t>Learn</a:t>
            </a:r>
            <a:r>
              <a:rPr lang="cs-CZ" b="1" dirty="0" smtClean="0"/>
              <a:t> </a:t>
            </a:r>
            <a:r>
              <a:rPr lang="cs-CZ" b="1" dirty="0" err="1" smtClean="0"/>
              <a:t>another</a:t>
            </a:r>
            <a:r>
              <a:rPr lang="cs-CZ" b="1" dirty="0" smtClean="0"/>
              <a:t> </a:t>
            </a:r>
            <a:r>
              <a:rPr lang="cs-CZ" b="1" dirty="0" err="1" smtClean="0"/>
              <a:t>language</a:t>
            </a:r>
            <a:r>
              <a:rPr lang="cs-CZ" b="1" dirty="0" smtClean="0"/>
              <a:t>. </a:t>
            </a:r>
            <a:r>
              <a:rPr lang="cs-CZ" dirty="0" err="1" smtClean="0"/>
              <a:t>It</a:t>
            </a:r>
            <a:r>
              <a:rPr lang="cs-CZ" dirty="0" smtClean="0"/>
              <a:t> </a:t>
            </a:r>
            <a:r>
              <a:rPr lang="cs-CZ" dirty="0" err="1" smtClean="0"/>
              <a:t>can</a:t>
            </a:r>
            <a:r>
              <a:rPr lang="cs-CZ" dirty="0" smtClean="0"/>
              <a:t> </a:t>
            </a:r>
            <a:r>
              <a:rPr lang="cs-CZ" dirty="0" err="1" smtClean="0"/>
              <a:t>be</a:t>
            </a:r>
            <a:r>
              <a:rPr lang="cs-CZ" dirty="0" smtClean="0"/>
              <a:t> </a:t>
            </a:r>
            <a:r>
              <a:rPr lang="cs-CZ" dirty="0" err="1" smtClean="0"/>
              <a:t>Spanish</a:t>
            </a:r>
            <a:r>
              <a:rPr lang="cs-CZ" dirty="0" smtClean="0"/>
              <a:t>, </a:t>
            </a:r>
            <a:r>
              <a:rPr lang="cs-CZ" dirty="0" err="1" smtClean="0"/>
              <a:t>German</a:t>
            </a:r>
            <a:r>
              <a:rPr lang="cs-CZ" dirty="0" smtClean="0"/>
              <a:t> </a:t>
            </a:r>
            <a:r>
              <a:rPr lang="cs-CZ" dirty="0" err="1" smtClean="0"/>
              <a:t>or</a:t>
            </a:r>
            <a:r>
              <a:rPr lang="cs-CZ" dirty="0" smtClean="0"/>
              <a:t> </a:t>
            </a:r>
            <a:r>
              <a:rPr lang="cs-CZ" dirty="0" err="1" smtClean="0"/>
              <a:t>Chinese</a:t>
            </a:r>
            <a:r>
              <a:rPr lang="cs-CZ" dirty="0" smtClean="0"/>
              <a:t>. </a:t>
            </a:r>
            <a:r>
              <a:rPr lang="cs-CZ" dirty="0" err="1" smtClean="0"/>
              <a:t>Your</a:t>
            </a:r>
            <a:r>
              <a:rPr lang="cs-CZ" dirty="0" smtClean="0"/>
              <a:t> </a:t>
            </a:r>
            <a:r>
              <a:rPr lang="cs-CZ" dirty="0" err="1" smtClean="0"/>
              <a:t>language</a:t>
            </a:r>
            <a:r>
              <a:rPr lang="cs-CZ" dirty="0" smtClean="0"/>
              <a:t> </a:t>
            </a:r>
            <a:r>
              <a:rPr lang="cs-CZ" dirty="0" err="1" smtClean="0"/>
              <a:t>abilities</a:t>
            </a:r>
            <a:r>
              <a:rPr lang="cs-CZ" dirty="0" smtClean="0"/>
              <a:t> </a:t>
            </a:r>
            <a:r>
              <a:rPr lang="cs-CZ" dirty="0" err="1" smtClean="0"/>
              <a:t>will</a:t>
            </a:r>
            <a:r>
              <a:rPr lang="cs-CZ" dirty="0" smtClean="0"/>
              <a:t> </a:t>
            </a:r>
            <a:r>
              <a:rPr lang="cs-CZ" dirty="0" err="1" smtClean="0"/>
              <a:t>grow</a:t>
            </a:r>
            <a:r>
              <a:rPr lang="cs-CZ" dirty="0" smtClean="0"/>
              <a:t> </a:t>
            </a:r>
            <a:r>
              <a:rPr lang="cs-CZ" dirty="0" err="1" smtClean="0"/>
              <a:t>exponentially</a:t>
            </a:r>
            <a:r>
              <a:rPr lang="cs-CZ" dirty="0" smtClean="0"/>
              <a:t>.</a:t>
            </a:r>
          </a:p>
          <a:p>
            <a:r>
              <a:rPr lang="cs-CZ" b="1" dirty="0" err="1" smtClean="0"/>
              <a:t>Keep</a:t>
            </a:r>
            <a:r>
              <a:rPr lang="cs-CZ" b="1" dirty="0" smtClean="0"/>
              <a:t> a </a:t>
            </a:r>
            <a:r>
              <a:rPr lang="cs-CZ" b="1" dirty="0" err="1" smtClean="0"/>
              <a:t>writer</a:t>
            </a:r>
            <a:r>
              <a:rPr lang="cs-CZ" b="1" dirty="0" smtClean="0"/>
              <a:t>´s </a:t>
            </a:r>
            <a:r>
              <a:rPr lang="cs-CZ" b="1" dirty="0" err="1" smtClean="0"/>
              <a:t>journal</a:t>
            </a:r>
            <a:r>
              <a:rPr lang="cs-CZ" b="1" dirty="0" smtClean="0"/>
              <a:t>. </a:t>
            </a:r>
            <a:r>
              <a:rPr lang="cs-CZ" dirty="0" smtClean="0"/>
              <a:t>Use </a:t>
            </a:r>
            <a:r>
              <a:rPr lang="cs-CZ" dirty="0" err="1" smtClean="0"/>
              <a:t>it</a:t>
            </a:r>
            <a:r>
              <a:rPr lang="cs-CZ" dirty="0" smtClean="0"/>
              <a:t> to </a:t>
            </a:r>
            <a:r>
              <a:rPr lang="cs-CZ" dirty="0" err="1" smtClean="0"/>
              <a:t>record</a:t>
            </a:r>
            <a:r>
              <a:rPr lang="cs-CZ" dirty="0" smtClean="0"/>
              <a:t> </a:t>
            </a:r>
            <a:r>
              <a:rPr lang="cs-CZ" dirty="0" err="1" smtClean="0"/>
              <a:t>your</a:t>
            </a:r>
            <a:r>
              <a:rPr lang="cs-CZ" dirty="0" smtClean="0"/>
              <a:t> </a:t>
            </a:r>
            <a:r>
              <a:rPr lang="cs-CZ" dirty="0" err="1" smtClean="0"/>
              <a:t>own</a:t>
            </a:r>
            <a:r>
              <a:rPr lang="cs-CZ" dirty="0" smtClean="0"/>
              <a:t> </a:t>
            </a:r>
            <a:r>
              <a:rPr lang="cs-CZ" dirty="0" err="1" smtClean="0"/>
              <a:t>poems</a:t>
            </a:r>
            <a:r>
              <a:rPr lang="cs-CZ" dirty="0" smtClean="0"/>
              <a:t>, </a:t>
            </a:r>
            <a:r>
              <a:rPr lang="cs-CZ" dirty="0" err="1" smtClean="0"/>
              <a:t>stories</a:t>
            </a:r>
            <a:r>
              <a:rPr lang="cs-CZ" dirty="0" smtClean="0"/>
              <a:t> </a:t>
            </a:r>
            <a:r>
              <a:rPr lang="cs-CZ" dirty="0" err="1" smtClean="0"/>
              <a:t>or</a:t>
            </a:r>
            <a:r>
              <a:rPr lang="cs-CZ" dirty="0" smtClean="0"/>
              <a:t> </a:t>
            </a:r>
            <a:r>
              <a:rPr lang="cs-CZ" dirty="0" err="1" smtClean="0"/>
              <a:t>plays</a:t>
            </a:r>
            <a:r>
              <a:rPr lang="cs-CZ" dirty="0" smtClean="0"/>
              <a:t> </a:t>
            </a:r>
            <a:r>
              <a:rPr lang="cs-CZ" dirty="0" err="1" smtClean="0"/>
              <a:t>or</a:t>
            </a:r>
            <a:r>
              <a:rPr lang="cs-CZ" dirty="0" smtClean="0"/>
              <a:t> </a:t>
            </a:r>
            <a:r>
              <a:rPr lang="cs-CZ" dirty="0" err="1" smtClean="0"/>
              <a:t>add</a:t>
            </a:r>
            <a:r>
              <a:rPr lang="cs-CZ" dirty="0" smtClean="0"/>
              <a:t> </a:t>
            </a:r>
            <a:r>
              <a:rPr lang="cs-CZ" dirty="0" err="1" smtClean="0"/>
              <a:t>favourite</a:t>
            </a:r>
            <a:r>
              <a:rPr lang="cs-CZ" dirty="0" smtClean="0"/>
              <a:t> </a:t>
            </a:r>
            <a:r>
              <a:rPr lang="cs-CZ" dirty="0" err="1" smtClean="0"/>
              <a:t>quotes</a:t>
            </a:r>
            <a:r>
              <a:rPr lang="cs-CZ" dirty="0" smtClean="0"/>
              <a:t>, </a:t>
            </a:r>
            <a:r>
              <a:rPr lang="cs-CZ" dirty="0" err="1" smtClean="0"/>
              <a:t>passages</a:t>
            </a:r>
            <a:r>
              <a:rPr lang="cs-CZ" dirty="0" smtClean="0"/>
              <a:t> </a:t>
            </a:r>
            <a:r>
              <a:rPr lang="cs-CZ" dirty="0" err="1" smtClean="0"/>
              <a:t>and</a:t>
            </a:r>
            <a:r>
              <a:rPr lang="cs-CZ" dirty="0" smtClean="0"/>
              <a:t> </a:t>
            </a:r>
            <a:r>
              <a:rPr lang="cs-CZ" dirty="0" err="1" smtClean="0"/>
              <a:t>dialogue</a:t>
            </a:r>
            <a:r>
              <a:rPr lang="cs-CZ" dirty="0" smtClean="0"/>
              <a:t> </a:t>
            </a:r>
            <a:r>
              <a:rPr lang="cs-CZ" dirty="0" err="1" smtClean="0"/>
              <a:t>or</a:t>
            </a:r>
            <a:r>
              <a:rPr lang="cs-CZ" dirty="0" smtClean="0"/>
              <a:t> </a:t>
            </a:r>
            <a:r>
              <a:rPr lang="cs-CZ" dirty="0" err="1" smtClean="0"/>
              <a:t>record</a:t>
            </a:r>
            <a:r>
              <a:rPr lang="cs-CZ" dirty="0" smtClean="0"/>
              <a:t> </a:t>
            </a:r>
            <a:r>
              <a:rPr lang="cs-CZ" dirty="0" err="1" smtClean="0"/>
              <a:t>what</a:t>
            </a:r>
            <a:r>
              <a:rPr lang="cs-CZ" dirty="0" smtClean="0"/>
              <a:t> </a:t>
            </a:r>
            <a:r>
              <a:rPr lang="cs-CZ" dirty="0" err="1" smtClean="0"/>
              <a:t>you</a:t>
            </a:r>
            <a:r>
              <a:rPr lang="cs-CZ" dirty="0" smtClean="0"/>
              <a:t> </a:t>
            </a:r>
            <a:r>
              <a:rPr lang="cs-CZ" dirty="0" err="1" smtClean="0"/>
              <a:t>overhear</a:t>
            </a:r>
            <a:r>
              <a:rPr lang="cs-CZ" dirty="0" smtClean="0"/>
              <a:t> </a:t>
            </a:r>
            <a:r>
              <a:rPr lang="cs-CZ" dirty="0" err="1" smtClean="0"/>
              <a:t>other</a:t>
            </a:r>
            <a:r>
              <a:rPr lang="cs-CZ" dirty="0" smtClean="0"/>
              <a:t> </a:t>
            </a:r>
            <a:r>
              <a:rPr lang="cs-CZ" dirty="0" err="1" smtClean="0"/>
              <a:t>people</a:t>
            </a:r>
            <a:r>
              <a:rPr lang="cs-CZ" dirty="0" smtClean="0"/>
              <a:t> </a:t>
            </a:r>
            <a:r>
              <a:rPr lang="cs-CZ" dirty="0" err="1" smtClean="0"/>
              <a:t>say</a:t>
            </a:r>
            <a:r>
              <a:rPr lang="cs-CZ" dirty="0" smtClean="0"/>
              <a:t>. Many </a:t>
            </a:r>
            <a:r>
              <a:rPr lang="cs-CZ" dirty="0" err="1" smtClean="0"/>
              <a:t>famous</a:t>
            </a:r>
            <a:r>
              <a:rPr lang="cs-CZ" dirty="0" smtClean="0"/>
              <a:t> </a:t>
            </a:r>
            <a:r>
              <a:rPr lang="cs-CZ" dirty="0" err="1" smtClean="0"/>
              <a:t>writers</a:t>
            </a:r>
            <a:r>
              <a:rPr lang="cs-CZ" dirty="0" smtClean="0"/>
              <a:t> </a:t>
            </a:r>
            <a:r>
              <a:rPr lang="cs-CZ" dirty="0" err="1" smtClean="0"/>
              <a:t>have</a:t>
            </a:r>
            <a:r>
              <a:rPr lang="cs-CZ" dirty="0" smtClean="0"/>
              <a:t> </a:t>
            </a:r>
            <a:r>
              <a:rPr lang="cs-CZ" dirty="0" err="1" smtClean="0"/>
              <a:t>kept</a:t>
            </a:r>
            <a:r>
              <a:rPr lang="cs-CZ" dirty="0" smtClean="0"/>
              <a:t> </a:t>
            </a:r>
            <a:r>
              <a:rPr lang="cs-CZ" dirty="0" err="1" smtClean="0"/>
              <a:t>their</a:t>
            </a:r>
            <a:r>
              <a:rPr lang="cs-CZ" dirty="0" smtClean="0"/>
              <a:t> </a:t>
            </a:r>
            <a:r>
              <a:rPr lang="cs-CZ" dirty="0" err="1" smtClean="0"/>
              <a:t>own</a:t>
            </a:r>
            <a:r>
              <a:rPr lang="cs-CZ" dirty="0" smtClean="0"/>
              <a:t> </a:t>
            </a:r>
            <a:r>
              <a:rPr lang="cs-CZ" dirty="0" err="1" smtClean="0"/>
              <a:t>journals</a:t>
            </a:r>
            <a:r>
              <a:rPr lang="cs-CZ" dirty="0" smtClean="0"/>
              <a:t> in a </a:t>
            </a:r>
            <a:r>
              <a:rPr lang="cs-CZ" dirty="0" err="1" smtClean="0"/>
              <a:t>similar</a:t>
            </a:r>
            <a:r>
              <a:rPr lang="cs-CZ" dirty="0" smtClean="0"/>
              <a:t> </a:t>
            </a:r>
            <a:r>
              <a:rPr lang="cs-CZ" dirty="0" err="1" smtClean="0"/>
              <a:t>way</a:t>
            </a:r>
            <a:r>
              <a:rPr lang="cs-CZ" dirty="0" smtClean="0"/>
              <a:t>.</a:t>
            </a:r>
          </a:p>
          <a:p>
            <a:r>
              <a:rPr lang="cs-CZ" b="1" dirty="0" err="1" smtClean="0"/>
              <a:t>Attend</a:t>
            </a:r>
            <a:r>
              <a:rPr lang="cs-CZ" b="1" dirty="0" smtClean="0"/>
              <a:t> a play.</a:t>
            </a:r>
          </a:p>
          <a:p>
            <a:r>
              <a:rPr lang="cs-CZ" b="1" dirty="0" err="1" smtClean="0"/>
              <a:t>If</a:t>
            </a:r>
            <a:r>
              <a:rPr lang="cs-CZ" b="1" dirty="0" smtClean="0"/>
              <a:t> </a:t>
            </a:r>
            <a:r>
              <a:rPr lang="cs-CZ" b="1" dirty="0" err="1" smtClean="0"/>
              <a:t>you</a:t>
            </a:r>
            <a:r>
              <a:rPr lang="cs-CZ" b="1" dirty="0" smtClean="0"/>
              <a:t> </a:t>
            </a:r>
            <a:r>
              <a:rPr lang="cs-CZ" b="1" dirty="0" err="1" smtClean="0"/>
              <a:t>like</a:t>
            </a:r>
            <a:r>
              <a:rPr lang="cs-CZ" b="1" dirty="0" smtClean="0"/>
              <a:t> </a:t>
            </a:r>
            <a:r>
              <a:rPr lang="cs-CZ" b="1" dirty="0" err="1" smtClean="0"/>
              <a:t>discussing</a:t>
            </a:r>
            <a:r>
              <a:rPr lang="cs-CZ" b="1" dirty="0" smtClean="0"/>
              <a:t> </a:t>
            </a:r>
            <a:r>
              <a:rPr lang="cs-CZ" b="1" dirty="0" err="1" smtClean="0"/>
              <a:t>ideas</a:t>
            </a:r>
            <a:r>
              <a:rPr lang="cs-CZ" b="1" dirty="0" smtClean="0"/>
              <a:t>, </a:t>
            </a:r>
            <a:r>
              <a:rPr lang="cs-CZ" b="1" dirty="0" err="1" smtClean="0"/>
              <a:t>join</a:t>
            </a:r>
            <a:r>
              <a:rPr lang="cs-CZ" b="1" dirty="0" smtClean="0"/>
              <a:t> a </a:t>
            </a:r>
            <a:r>
              <a:rPr lang="cs-CZ" b="1" dirty="0" err="1" smtClean="0"/>
              <a:t>debate</a:t>
            </a:r>
            <a:r>
              <a:rPr lang="cs-CZ" b="1" dirty="0" smtClean="0"/>
              <a:t> team.</a:t>
            </a:r>
            <a:endParaRPr lang="cs-CZ" dirty="0" smtClean="0"/>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If</a:t>
            </a:r>
            <a:r>
              <a:rPr lang="cs-CZ" b="1" dirty="0" smtClean="0"/>
              <a:t> </a:t>
            </a:r>
            <a:r>
              <a:rPr lang="cs-CZ" b="1" dirty="0" err="1" smtClean="0"/>
              <a:t>you</a:t>
            </a:r>
            <a:r>
              <a:rPr lang="cs-CZ" b="1" dirty="0" smtClean="0"/>
              <a:t> are Music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en-GB" dirty="0" smtClean="0"/>
              <a:t>Read aloud and listen to the sounds of the words. Read silly poetry by people like </a:t>
            </a:r>
            <a:r>
              <a:rPr lang="en-GB" dirty="0" err="1" smtClean="0"/>
              <a:t>Shel</a:t>
            </a:r>
            <a:r>
              <a:rPr lang="en-GB" dirty="0" smtClean="0"/>
              <a:t> Silverstein, Ogden Nash and Lewis Carroll, because they played with sounds and words. </a:t>
            </a:r>
          </a:p>
          <a:p>
            <a:r>
              <a:rPr lang="en-GB" dirty="0" smtClean="0"/>
              <a:t>Try singing or rapping your spelling list or facts that you´re memorizing (the way if you forget during a test you can hum the answer very quietly to yourself). </a:t>
            </a:r>
          </a:p>
          <a:p>
            <a:r>
              <a:rPr lang="en-GB" dirty="0" smtClean="0"/>
              <a:t>Use music as a jumping off point for writing. Write about what you hear and what it makes you think about.</a:t>
            </a:r>
          </a:p>
          <a:p>
            <a:r>
              <a:rPr lang="en-GB" dirty="0" smtClean="0"/>
              <a:t>You can listen to the lyrics of songs. Do they tell a story?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If</a:t>
            </a:r>
            <a:r>
              <a:rPr lang="cs-CZ" b="1" dirty="0" smtClean="0"/>
              <a:t> </a:t>
            </a:r>
            <a:r>
              <a:rPr lang="cs-CZ" b="1" dirty="0" err="1" smtClean="0"/>
              <a:t>you</a:t>
            </a:r>
            <a:r>
              <a:rPr lang="cs-CZ" b="1" dirty="0" smtClean="0"/>
              <a:t> are </a:t>
            </a:r>
            <a:r>
              <a:rPr lang="cs-CZ" b="1" dirty="0" err="1" smtClean="0"/>
              <a:t>Logic</a:t>
            </a:r>
            <a:r>
              <a:rPr lang="cs-CZ" b="1" dirty="0" smtClean="0"/>
              <a:t>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a:xfrm>
            <a:off x="914400" y="1447800"/>
            <a:ext cx="7772400" cy="4933528"/>
          </a:xfrm>
        </p:spPr>
        <p:txBody>
          <a:bodyPr>
            <a:normAutofit/>
          </a:bodyPr>
          <a:lstStyle/>
          <a:p>
            <a:r>
              <a:rPr lang="en-GB" dirty="0" smtClean="0"/>
              <a:t>Use the word count feature on a word processing software programme to keep track of how many words you´ve written when you´re working on a story, essay, or other written work.  Keep track of your writing progress on a computer spreadsheet, putting in the number of words you write each day. Use speed reading programmes that let you track your reading speed by counting the number of words you eat per minute. You can also track these figures on a spreadsheet or create a chart or bar graph showing your progress.</a:t>
            </a:r>
          </a:p>
          <a:p>
            <a:r>
              <a:rPr lang="en-GB" dirty="0" smtClean="0"/>
              <a:t>Look for patterns in words and language.</a:t>
            </a:r>
          </a:p>
          <a:p>
            <a:r>
              <a:rPr lang="en-GB" dirty="0" smtClean="0"/>
              <a:t>Read books with math themes or about mathematicians.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If</a:t>
            </a:r>
            <a:r>
              <a:rPr lang="cs-CZ" b="1" dirty="0" smtClean="0"/>
              <a:t> </a:t>
            </a:r>
            <a:r>
              <a:rPr lang="cs-CZ" b="1" dirty="0" err="1" smtClean="0"/>
              <a:t>you</a:t>
            </a:r>
            <a:r>
              <a:rPr lang="cs-CZ" b="1" dirty="0" smtClean="0"/>
              <a:t> are Picture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en-GB" dirty="0" smtClean="0"/>
              <a:t>Close your eyes and picture what you read. For example, if you are reading a story that you are having a hard time understanding, shut your eyes and picture the scene, the characters, and the action in the story. Illustrations and pictures can help guide you through your reading, too.</a:t>
            </a:r>
          </a:p>
          <a:p>
            <a:r>
              <a:rPr lang="en-GB" dirty="0" smtClean="0"/>
              <a:t>Draw mind maps or keep creative journals.</a:t>
            </a:r>
          </a:p>
          <a:p>
            <a:pPr>
              <a:buNone/>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err="1" smtClean="0"/>
              <a:t>If</a:t>
            </a:r>
            <a:r>
              <a:rPr lang="cs-CZ" b="1" dirty="0" smtClean="0"/>
              <a:t> </a:t>
            </a:r>
            <a:r>
              <a:rPr lang="cs-CZ" b="1" dirty="0" err="1" smtClean="0"/>
              <a:t>you</a:t>
            </a:r>
            <a:r>
              <a:rPr lang="cs-CZ" b="1" dirty="0" smtClean="0"/>
              <a:t> are Body </a:t>
            </a:r>
            <a:r>
              <a:rPr lang="cs-CZ" b="1" dirty="0" err="1" smtClean="0"/>
              <a:t>Smart</a:t>
            </a:r>
            <a:r>
              <a:rPr lang="cs-CZ" b="1" dirty="0" smtClean="0"/>
              <a:t> </a:t>
            </a:r>
            <a:r>
              <a:rPr lang="cs-CZ" b="1" dirty="0" err="1" smtClean="0"/>
              <a:t>you</a:t>
            </a:r>
            <a:r>
              <a:rPr lang="cs-CZ" b="1" dirty="0" smtClean="0"/>
              <a:t> </a:t>
            </a:r>
            <a:r>
              <a:rPr lang="cs-CZ" b="1" dirty="0" err="1" smtClean="0"/>
              <a:t>can</a:t>
            </a:r>
            <a:r>
              <a:rPr lang="cs-CZ" b="1" dirty="0" smtClean="0"/>
              <a:t>:</a:t>
            </a:r>
            <a:endParaRPr lang="cs-CZ" b="1" dirty="0"/>
          </a:p>
        </p:txBody>
      </p:sp>
      <p:sp>
        <p:nvSpPr>
          <p:cNvPr id="3" name="Zástupný symbol pro obsah 2"/>
          <p:cNvSpPr>
            <a:spLocks noGrp="1"/>
          </p:cNvSpPr>
          <p:nvPr>
            <p:ph sz="quarter" idx="1"/>
          </p:nvPr>
        </p:nvSpPr>
        <p:spPr/>
        <p:txBody>
          <a:bodyPr>
            <a:normAutofit/>
          </a:bodyPr>
          <a:lstStyle/>
          <a:p>
            <a:r>
              <a:rPr lang="en-GB" dirty="0" smtClean="0"/>
              <a:t>Physically play with words and letters (magnetic kits, paper kits, wooden blocks. Write poetry with these on a fridge door </a:t>
            </a:r>
            <a:r>
              <a:rPr lang="en-GB" dirty="0" smtClean="0">
                <a:sym typeface="Wingdings" pitchFamily="2" charset="2"/>
              </a:rPr>
              <a:t></a:t>
            </a:r>
          </a:p>
          <a:p>
            <a:r>
              <a:rPr lang="en-GB" dirty="0" smtClean="0">
                <a:sym typeface="Wingdings" pitchFamily="2" charset="2"/>
              </a:rPr>
              <a:t>Act out your favourite story or poem.</a:t>
            </a:r>
          </a:p>
          <a:p>
            <a:r>
              <a:rPr lang="en-GB" dirty="0" smtClean="0">
                <a:sym typeface="Wingdings" pitchFamily="2" charset="2"/>
              </a:rPr>
              <a:t>Read stories about your favourite sports or activities or to learn more about them.</a:t>
            </a:r>
          </a:p>
          <a:p>
            <a:r>
              <a:rPr lang="en-GB" dirty="0" smtClean="0">
                <a:sym typeface="Wingdings" pitchFamily="2" charset="2"/>
              </a:rPr>
              <a:t>Practice your handwriting</a:t>
            </a:r>
          </a:p>
          <a:p>
            <a:r>
              <a:rPr lang="en-GB" dirty="0" smtClean="0">
                <a:sym typeface="Wingdings" pitchFamily="2" charset="2"/>
              </a:rPr>
              <a:t>Go for walks and take a small notebook with you to write down your ideas and thoughts.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mění">
  <a:themeElements>
    <a:clrScheme name="Jmění">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Jmění">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Jmění">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116</TotalTime>
  <Words>1144</Words>
  <Application>Microsoft Office PowerPoint</Application>
  <PresentationFormat>Předvádění na obrazovce (4:3)</PresentationFormat>
  <Paragraphs>53</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Franklin Gothic Book</vt:lpstr>
      <vt:lpstr>Perpetua</vt:lpstr>
      <vt:lpstr>Wingdings</vt:lpstr>
      <vt:lpstr>Wingdings 2</vt:lpstr>
      <vt:lpstr>Jmění</vt:lpstr>
      <vt:lpstr>How to Become More Word Smart</vt:lpstr>
      <vt:lpstr>If you already are Word Smart you can:</vt:lpstr>
      <vt:lpstr>If you already are Word Smart you can:</vt:lpstr>
      <vt:lpstr>If you already are Word Smart you can:</vt:lpstr>
      <vt:lpstr>If you already are Word Smart you can:</vt:lpstr>
      <vt:lpstr>If you are Music Smart you can:</vt:lpstr>
      <vt:lpstr>If you are Logic Smart you can:</vt:lpstr>
      <vt:lpstr>If you are Picture Smart you can:</vt:lpstr>
      <vt:lpstr>If you are Body Smart you can:</vt:lpstr>
      <vt:lpstr>If you are People Smart you can:</vt:lpstr>
      <vt:lpstr>If you are Self Smart you can:</vt:lpstr>
      <vt:lpstr>If you are Nature Smart you can:</vt:lpstr>
      <vt:lpstr>If you are Life Smart you can:</vt:lpstr>
      <vt:lpstr>Or just combine any of the above </vt:lpstr>
    </vt:vector>
  </TitlesOfParts>
  <Company>Skola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Become More Word Smart</dc:title>
  <dc:creator>Skola Pohorelice</dc:creator>
  <cp:lastModifiedBy>qtrumpes</cp:lastModifiedBy>
  <cp:revision>1</cp:revision>
  <dcterms:created xsi:type="dcterms:W3CDTF">2014-11-04T17:49:45Z</dcterms:created>
  <dcterms:modified xsi:type="dcterms:W3CDTF">2015-03-11T15:10:19Z</dcterms:modified>
</cp:coreProperties>
</file>