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617" r:id="rId3"/>
    <p:sldId id="782" r:id="rId4"/>
    <p:sldId id="784" r:id="rId5"/>
    <p:sldId id="770" r:id="rId6"/>
    <p:sldId id="771" r:id="rId7"/>
    <p:sldId id="772" r:id="rId8"/>
    <p:sldId id="783" r:id="rId9"/>
    <p:sldId id="775" r:id="rId10"/>
    <p:sldId id="774" r:id="rId11"/>
    <p:sldId id="777" r:id="rId12"/>
    <p:sldId id="773" r:id="rId13"/>
    <p:sldId id="781" r:id="rId1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39" autoAdjust="0"/>
    <p:restoredTop sz="91367" autoAdjust="0"/>
  </p:normalViewPr>
  <p:slideViewPr>
    <p:cSldViewPr>
      <p:cViewPr varScale="1">
        <p:scale>
          <a:sx n="93" d="100"/>
          <a:sy n="93" d="100"/>
        </p:scale>
        <p:origin x="9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30.03.2017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| PV204: Hardware Security Modules </a:t>
            </a:r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npages.ubuntu.com/manpages/utopic/man1/softhsm.1.html" TargetMode="External"/><Relationship Id="rId2" Type="http://schemas.openxmlformats.org/officeDocument/2006/relationships/hyperlink" Target="https://github.com/disig/SoftHSM2-for-Window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/>
              <a:t>PV204 Security technologies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GB" dirty="0"/>
              <a:t>Hardware Security Modules (HSM), PKCS#11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PKCS#11 – program API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Pre-prepared project for Visual Studio</a:t>
            </a:r>
          </a:p>
          <a:p>
            <a:pPr lvl="1"/>
            <a:r>
              <a:rPr lang="en-GB" sz="2000" dirty="0"/>
              <a:t>PKCS11Example inside 06_SoftHSM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Make sure token label is “pv204”!</a:t>
            </a:r>
            <a:r>
              <a:rPr lang="en-GB" sz="2000" dirty="0"/>
              <a:t> </a:t>
            </a:r>
          </a:p>
          <a:p>
            <a:r>
              <a:rPr lang="en-GB" sz="2400" dirty="0"/>
              <a:t>Example tests of functionality in PKCS11Test</a:t>
            </a:r>
          </a:p>
          <a:p>
            <a:pPr lvl="1"/>
            <a:r>
              <a:rPr lang="en-GB" sz="2000" dirty="0"/>
              <a:t>List available tokens (slot, token)</a:t>
            </a:r>
          </a:p>
          <a:p>
            <a:pPr lvl="1"/>
            <a:r>
              <a:rPr lang="en-GB" sz="2000" dirty="0"/>
              <a:t>List of supported cryptographic mechanisms</a:t>
            </a:r>
          </a:p>
          <a:p>
            <a:pPr lvl="1"/>
            <a:r>
              <a:rPr lang="en-GB" sz="2000" dirty="0"/>
              <a:t>PIN login/change (user CKU_USER, admin CKU_SO)</a:t>
            </a:r>
          </a:p>
          <a:p>
            <a:pPr lvl="1"/>
            <a:r>
              <a:rPr lang="en-GB" sz="2000" dirty="0"/>
              <a:t>Create and find objects (public, private)</a:t>
            </a:r>
          </a:p>
          <a:p>
            <a:pPr lvl="1"/>
            <a:r>
              <a:rPr lang="en-GB" sz="2000" dirty="0"/>
              <a:t>Generate random data on token</a:t>
            </a:r>
          </a:p>
          <a:p>
            <a:r>
              <a:rPr lang="en-GB" sz="2400" dirty="0"/>
              <a:t>Compile, run and inspect in debug mode</a:t>
            </a:r>
          </a:p>
          <a:p>
            <a:r>
              <a:rPr lang="en-GB" sz="2400" dirty="0"/>
              <a:t>Try to understand what functions are doing</a:t>
            </a:r>
          </a:p>
          <a:p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50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Own work – during this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Write own function, which will insert private object with label “</a:t>
            </a:r>
            <a:r>
              <a:rPr lang="en-GB" dirty="0" err="1"/>
              <a:t>VeraCrypt</a:t>
            </a:r>
            <a:r>
              <a:rPr lang="en-GB" dirty="0"/>
              <a:t> secret1” into token</a:t>
            </a:r>
          </a:p>
          <a:p>
            <a:pPr lvl="1"/>
            <a:r>
              <a:rPr lang="en-GB" dirty="0"/>
              <a:t>Private object =&gt; user must be logged in (</a:t>
            </a:r>
            <a:r>
              <a:rPr lang="en-GB" dirty="0" err="1"/>
              <a:t>C_Login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Write own function, which will list all private objects on token including values</a:t>
            </a:r>
          </a:p>
          <a:p>
            <a:pPr lvl="1"/>
            <a:r>
              <a:rPr lang="en-GB" dirty="0" err="1"/>
              <a:t>C_FindObjectsInit</a:t>
            </a:r>
            <a:r>
              <a:rPr lang="en-GB" dirty="0"/>
              <a:t>, </a:t>
            </a:r>
            <a:r>
              <a:rPr lang="en-GB" dirty="0" err="1"/>
              <a:t>C_FindObjects</a:t>
            </a:r>
            <a:r>
              <a:rPr lang="en-GB" dirty="0"/>
              <a:t>, </a:t>
            </a:r>
            <a:r>
              <a:rPr lang="en-GB" dirty="0" err="1"/>
              <a:t>C_FindObjectsFinal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Change insert function so that value of objects will be randomly data generated by token itself </a:t>
            </a:r>
          </a:p>
          <a:p>
            <a:pPr lvl="1"/>
            <a:r>
              <a:rPr lang="en-GB" dirty="0"/>
              <a:t>obtained previously via </a:t>
            </a:r>
            <a:r>
              <a:rPr lang="en-GB" dirty="0" err="1"/>
              <a:t>C_GenerateRandom</a:t>
            </a:r>
            <a:r>
              <a:rPr lang="en-GB" dirty="0"/>
              <a:t>() function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580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PKCS#11 – </a:t>
            </a:r>
            <a:r>
              <a:rPr lang="en-GB" dirty="0" err="1"/>
              <a:t>TrueCrypt</a:t>
            </a:r>
            <a:r>
              <a:rPr lang="en-GB" dirty="0"/>
              <a:t>/</a:t>
            </a:r>
            <a:r>
              <a:rPr lang="en-GB" dirty="0" err="1"/>
              <a:t>VeraCrypt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GB" sz="2400" dirty="0"/>
              <a:t>Use P#11 token to increase security of </a:t>
            </a:r>
            <a:r>
              <a:rPr lang="en-GB" sz="2400" dirty="0" err="1"/>
              <a:t>VeraCrypt</a:t>
            </a:r>
            <a:r>
              <a:rPr lang="en-GB" sz="2400" dirty="0"/>
              <a:t> password</a:t>
            </a:r>
          </a:p>
          <a:p>
            <a:r>
              <a:rPr lang="en-GB" sz="2400" dirty="0" err="1"/>
              <a:t>Settings</a:t>
            </a:r>
            <a:r>
              <a:rPr lang="en-GB" sz="2400" dirty="0" err="1">
                <a:sym typeface="Symbol" panose="05050102010706020507" pitchFamily="18" charset="2"/>
              </a:rPr>
              <a:t>Security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err="1">
                <a:sym typeface="Symbol" panose="05050102010706020507" pitchFamily="18" charset="2"/>
              </a:rPr>
              <a:t>tokensSelect</a:t>
            </a:r>
            <a:r>
              <a:rPr lang="en-GB" sz="2400" dirty="0">
                <a:sym typeface="Symbol" panose="05050102010706020507" pitchFamily="18" charset="2"/>
              </a:rPr>
              <a:t> library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Point to softhsm2-x64.dll</a:t>
            </a:r>
          </a:p>
          <a:p>
            <a:r>
              <a:rPr lang="en-GB" sz="2400" dirty="0">
                <a:sym typeface="Symbol" panose="05050102010706020507" pitchFamily="18" charset="2"/>
              </a:rPr>
              <a:t>Important: at least one private object must exists on token</a:t>
            </a:r>
          </a:p>
          <a:p>
            <a:pPr lvl="1"/>
            <a:r>
              <a:rPr lang="en-GB" sz="2000" dirty="0" err="1">
                <a:sym typeface="Symbol" panose="05050102010706020507" pitchFamily="18" charset="2"/>
              </a:rPr>
              <a:t>VeraCrypt</a:t>
            </a:r>
            <a:r>
              <a:rPr lang="en-GB" sz="2000" dirty="0">
                <a:sym typeface="Symbol" panose="05050102010706020507" pitchFamily="18" charset="2"/>
              </a:rPr>
              <a:t> will search for private objects on token and fail with GENERIC_ERROR if not found 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Use private object “</a:t>
            </a:r>
            <a:r>
              <a:rPr lang="en-GB" sz="2000" dirty="0" err="1"/>
              <a:t>VeraCrypt</a:t>
            </a:r>
            <a:r>
              <a:rPr lang="en-GB" sz="2000" dirty="0"/>
              <a:t> secret1”</a:t>
            </a:r>
            <a:endParaRPr lang="en-GB" sz="2000" dirty="0">
              <a:sym typeface="Symbol" panose="05050102010706020507" pitchFamily="18" charset="2"/>
            </a:endParaRPr>
          </a:p>
          <a:p>
            <a:r>
              <a:rPr lang="en-GB" sz="2400" dirty="0" err="1">
                <a:sym typeface="Symbol" panose="05050102010706020507" pitchFamily="18" charset="2"/>
              </a:rPr>
              <a:t>VolumesCreate</a:t>
            </a:r>
            <a:r>
              <a:rPr lang="en-GB" sz="2400" dirty="0">
                <a:sym typeface="Symbol" panose="05050102010706020507" pitchFamily="18" charset="2"/>
              </a:rPr>
              <a:t> new volume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(Set standard volume info in wizard)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Volume </a:t>
            </a:r>
            <a:r>
              <a:rPr lang="en-GB" sz="2000" dirty="0" err="1">
                <a:sym typeface="Symbol" panose="05050102010706020507" pitchFamily="18" charset="2"/>
              </a:rPr>
              <a:t>PasswordUse</a:t>
            </a:r>
            <a:r>
              <a:rPr lang="en-GB" sz="2000" dirty="0">
                <a:sym typeface="Symbol" panose="05050102010706020507" pitchFamily="18" charset="2"/>
              </a:rPr>
              <a:t> </a:t>
            </a:r>
            <a:r>
              <a:rPr lang="en-GB" sz="2000" dirty="0" err="1">
                <a:sym typeface="Symbol" panose="05050102010706020507" pitchFamily="18" charset="2"/>
              </a:rPr>
              <a:t>keyfilesKeyfiles</a:t>
            </a:r>
            <a:r>
              <a:rPr lang="en-GB" sz="2000" dirty="0">
                <a:sym typeface="Symbol" panose="05050102010706020507" pitchFamily="18" charset="2"/>
              </a:rPr>
              <a:t> Add token files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New volume should be created and PIN required on mount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982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personal homework </a:t>
            </a:r>
          </a:p>
          <a:p>
            <a:r>
              <a:rPr lang="en-GB" dirty="0"/>
              <a:t>First phase of team project assigned (6.4.2017)</a:t>
            </a:r>
          </a:p>
          <a:p>
            <a:pPr lvl="1"/>
            <a:r>
              <a:rPr lang="en-GB" dirty="0"/>
              <a:t>Find suitable open-source application</a:t>
            </a:r>
          </a:p>
          <a:p>
            <a:pPr lvl="1"/>
            <a:r>
              <a:rPr lang="en-GB" dirty="0"/>
              <a:t>Get selection confirmed by me (email)</a:t>
            </a:r>
          </a:p>
          <a:p>
            <a:pPr lvl="1"/>
            <a:r>
              <a:rPr lang="en-GB" dirty="0"/>
              <a:t>Design your planned extension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00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Utilization of HSM capabilities over PKCS#11 interface</a:t>
            </a:r>
          </a:p>
          <a:p>
            <a:pPr lvl="1"/>
            <a:r>
              <a:rPr lang="en-GB" dirty="0" err="1"/>
              <a:t>SoftHSM</a:t>
            </a:r>
            <a:r>
              <a:rPr lang="en-GB" dirty="0"/>
              <a:t> PKCS#11 token</a:t>
            </a:r>
          </a:p>
          <a:p>
            <a:pPr lvl="1"/>
            <a:r>
              <a:rPr lang="en-GB" dirty="0"/>
              <a:t>Login user</a:t>
            </a:r>
          </a:p>
          <a:p>
            <a:pPr lvl="1"/>
            <a:r>
              <a:rPr lang="en-GB" dirty="0"/>
              <a:t>Import keys</a:t>
            </a:r>
          </a:p>
          <a:p>
            <a:pPr lvl="1"/>
            <a:r>
              <a:rPr lang="en-GB" dirty="0"/>
              <a:t>Use keys</a:t>
            </a:r>
          </a:p>
          <a:p>
            <a:r>
              <a:rPr lang="en-GB" dirty="0"/>
              <a:t>PKCS#11 usage in other software</a:t>
            </a:r>
          </a:p>
          <a:p>
            <a:pPr lvl="1"/>
            <a:r>
              <a:rPr lang="en-GB" dirty="0"/>
              <a:t>Using PKCS#11 token as </a:t>
            </a:r>
            <a:r>
              <a:rPr lang="en-GB" dirty="0" err="1"/>
              <a:t>keyfiles</a:t>
            </a:r>
            <a:r>
              <a:rPr lang="en-GB" dirty="0"/>
              <a:t> storage for </a:t>
            </a:r>
            <a:r>
              <a:rPr lang="en-GB"/>
              <a:t>VeraCrypt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3"/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Team project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Install and create own virtual </a:t>
            </a:r>
            <a:r>
              <a:rPr lang="en-GB" dirty="0" err="1"/>
              <a:t>SoftHSM</a:t>
            </a:r>
            <a:r>
              <a:rPr lang="en-GB" dirty="0"/>
              <a:t> token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Intro into PKCS#11 API (not covered at lecture)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Commented debug throw PKCS11Example code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VeraCrypt</a:t>
            </a:r>
            <a:r>
              <a:rPr lang="en-GB" dirty="0"/>
              <a:t> + PKCS#11 token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2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DLL/SO usage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414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Windows: </a:t>
            </a:r>
            <a:r>
              <a:rPr lang="cs-CZ" altLang="en-US" sz="2400" b="1" dirty="0" err="1">
                <a:latin typeface="Courier New" pitchFamily="49" charset="0"/>
              </a:rPr>
              <a:t>LoadLibrary</a:t>
            </a:r>
            <a:r>
              <a:rPr lang="cs-CZ" altLang="en-US" sz="2400" b="1" dirty="0">
                <a:latin typeface="Courier New" pitchFamily="49" charset="0"/>
              </a:rPr>
              <a:t>(),</a:t>
            </a:r>
            <a:r>
              <a:rPr lang="en-US" altLang="en-US" sz="2400" b="1" dirty="0" err="1">
                <a:latin typeface="Courier New" pitchFamily="49" charset="0"/>
              </a:rPr>
              <a:t>GetProcAddress</a:t>
            </a:r>
            <a:r>
              <a:rPr lang="cs-CZ" altLang="en-US" sz="2400" b="1" dirty="0">
                <a:latin typeface="Courier New" pitchFamily="49" charset="0"/>
              </a:rPr>
              <a:t>(),</a:t>
            </a:r>
            <a:r>
              <a:rPr lang="cs-CZ" altLang="en-US" sz="2400" b="1" dirty="0" err="1">
                <a:latin typeface="Courier New" pitchFamily="49" charset="0"/>
              </a:rPr>
              <a:t>FreeLibrary</a:t>
            </a:r>
            <a:r>
              <a:rPr lang="cs-CZ" altLang="en-US" sz="2400" b="1" dirty="0">
                <a:latin typeface="Courier New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Unix</a:t>
            </a:r>
            <a:r>
              <a:rPr lang="en-GB" altLang="en-US" sz="2400" dirty="0"/>
              <a:t>/Linux</a:t>
            </a:r>
            <a:r>
              <a:rPr lang="cs-CZ" altLang="en-US" sz="2400" dirty="0"/>
              <a:t>: </a:t>
            </a:r>
            <a:r>
              <a:rPr lang="en-US" altLang="en-US" sz="2400" b="1" dirty="0" err="1">
                <a:latin typeface="Courier New" pitchFamily="49" charset="0"/>
              </a:rPr>
              <a:t>dlopen</a:t>
            </a:r>
            <a:r>
              <a:rPr lang="en-US" altLang="en-US" sz="2400" b="1" dirty="0">
                <a:latin typeface="Courier New" pitchFamily="49" charset="0"/>
              </a:rPr>
              <a:t>(), </a:t>
            </a:r>
            <a:r>
              <a:rPr lang="en-US" altLang="en-US" sz="2400" b="1" dirty="0" err="1">
                <a:latin typeface="Courier New" pitchFamily="49" charset="0"/>
              </a:rPr>
              <a:t>dlsym</a:t>
            </a:r>
            <a:r>
              <a:rPr lang="en-US" altLang="en-US" sz="2400" b="1" dirty="0">
                <a:latin typeface="Courier New" pitchFamily="49" charset="0"/>
              </a:rPr>
              <a:t>(), </a:t>
            </a:r>
            <a:r>
              <a:rPr lang="en-US" altLang="en-US" sz="2400" b="1" dirty="0" err="1">
                <a:latin typeface="Courier New" pitchFamily="49" charset="0"/>
              </a:rPr>
              <a:t>dlclose</a:t>
            </a:r>
            <a:r>
              <a:rPr lang="en-US" altLang="en-US" sz="2400" b="1" dirty="0">
                <a:latin typeface="Courier New" pitchFamily="49" charset="0"/>
              </a:rPr>
              <a:t>()</a:t>
            </a:r>
            <a:endParaRPr lang="cs-CZ" altLang="en-US" sz="2400" b="1" dirty="0">
              <a:latin typeface="Courier New" pitchFamily="49" charset="0"/>
            </a:endParaRP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83" y="3132227"/>
            <a:ext cx="8975314" cy="286232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HINSTANCE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LoadLibrary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b="1" dirty="0" err="1">
                <a:solidFill>
                  <a:srgbClr val="000000"/>
                </a:solidFill>
                <a:latin typeface="Verdana" panose="020B0604030504040204" pitchFamily="34" charset="0"/>
              </a:rPr>
              <a:t>our_dll_path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FT_C_Initialize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FT_C_Initialize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GetProcAddress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dirty="0" err="1">
                <a:solidFill>
                  <a:srgbClr val="7F007F"/>
                </a:solidFill>
                <a:latin typeface="Verdana" panose="020B0604030504040204" pitchFamily="34" charset="0"/>
              </a:rPr>
              <a:t>C_Initialize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)(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status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GetLastError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status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GetLastError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6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Prepare </a:t>
            </a:r>
            <a:r>
              <a:rPr lang="en-GB" dirty="0" err="1"/>
              <a:t>SoftHSM</a:t>
            </a:r>
            <a:r>
              <a:rPr lang="en-GB" dirty="0"/>
              <a:t> (Windows/Linux)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Download binary for your OS (prefer version from IS)</a:t>
            </a:r>
          </a:p>
          <a:p>
            <a:pPr lvl="1"/>
            <a:r>
              <a:rPr lang="en-GB" sz="1600" dirty="0">
                <a:hlinkClick r:id="rId2"/>
              </a:rPr>
              <a:t>https://github.com/disig/SoftHSM2-for-Windows</a:t>
            </a:r>
            <a:endParaRPr lang="en-GB" sz="1600" dirty="0"/>
          </a:p>
          <a:p>
            <a:pPr lvl="1"/>
            <a:r>
              <a:rPr lang="en-GB" sz="1600" dirty="0" err="1"/>
              <a:t>Libsofthsm</a:t>
            </a:r>
            <a:r>
              <a:rPr lang="en-GB" sz="1600" dirty="0"/>
              <a:t> </a:t>
            </a:r>
            <a:r>
              <a:rPr lang="en-GB" sz="1600" dirty="0">
                <a:hlinkClick r:id="rId3"/>
              </a:rPr>
              <a:t>http://manpages.ubuntu.com/manpages/utopic/man1/softhsm.1.html</a:t>
            </a:r>
            <a:endParaRPr lang="en-GB" sz="1600" dirty="0"/>
          </a:p>
          <a:p>
            <a:r>
              <a:rPr lang="en-GB" sz="1800" dirty="0"/>
              <a:t>Prepare system variables </a:t>
            </a:r>
          </a:p>
          <a:p>
            <a:pPr lvl="1"/>
            <a:r>
              <a:rPr lang="en-GB" sz="1600" dirty="0"/>
              <a:t>set SOFTHSM2_CONF=h:\Apps\SoftHSM2\etc\softhsm2.conf</a:t>
            </a:r>
          </a:p>
          <a:p>
            <a:r>
              <a:rPr lang="en-GB" sz="1800" dirty="0"/>
              <a:t>Try to create and initialize new software token</a:t>
            </a:r>
          </a:p>
          <a:p>
            <a:pPr lvl="1"/>
            <a:r>
              <a:rPr lang="en-GB" sz="1600" dirty="0"/>
              <a:t>softhsm2-util.exe --</a:t>
            </a:r>
            <a:r>
              <a:rPr lang="en-GB" sz="1600" dirty="0" err="1"/>
              <a:t>init</a:t>
            </a:r>
            <a:r>
              <a:rPr lang="en-GB" sz="1600" dirty="0"/>
              <a:t>-token --slot 0 --label “pv204"</a:t>
            </a:r>
          </a:p>
          <a:p>
            <a:r>
              <a:rPr lang="en-GB" sz="1800" dirty="0"/>
              <a:t>Troubleshooting: </a:t>
            </a:r>
          </a:p>
          <a:p>
            <a:pPr lvl="1"/>
            <a:r>
              <a:rPr lang="en-GB" sz="1600" dirty="0"/>
              <a:t>Softhsm2-util crash: </a:t>
            </a:r>
            <a:r>
              <a:rPr lang="en-GB" sz="1600" dirty="0" err="1"/>
              <a:t>dll</a:t>
            </a:r>
            <a:r>
              <a:rPr lang="en-GB" sz="1600" dirty="0"/>
              <a:t> is not available </a:t>
            </a:r>
          </a:p>
          <a:p>
            <a:pPr lvl="2"/>
            <a:r>
              <a:rPr lang="en-GB" sz="1600" dirty="0"/>
              <a:t>PATH, try to put softhsm2.dll into current folder</a:t>
            </a:r>
          </a:p>
          <a:p>
            <a:pPr lvl="2"/>
            <a:r>
              <a:rPr lang="en-GB" sz="1600" dirty="0"/>
              <a:t>Still crash, check if softhsm2.dll is used (NOT softhsm2-x64.dll)</a:t>
            </a:r>
          </a:p>
          <a:p>
            <a:pPr lvl="1"/>
            <a:r>
              <a:rPr lang="en-GB" sz="1600" dirty="0"/>
              <a:t>Error: Could not initialize library (check your system variable SOFTHSM2_CONF – name of file should be also included)</a:t>
            </a:r>
          </a:p>
          <a:p>
            <a:pPr lvl="2"/>
            <a:r>
              <a:rPr lang="en-GB" sz="1600" dirty="0"/>
              <a:t>Check also </a:t>
            </a:r>
            <a:r>
              <a:rPr lang="en-GB" sz="1600" dirty="0" err="1"/>
              <a:t>directories.tokendir</a:t>
            </a:r>
            <a:r>
              <a:rPr lang="en-GB" sz="1600" dirty="0"/>
              <a:t> inside  softhsm2.conf</a:t>
            </a:r>
          </a:p>
          <a:p>
            <a:pPr lvl="1"/>
            <a:r>
              <a:rPr lang="en-GB" sz="1600" dirty="0"/>
              <a:t>ERROR 30: Could not initialize the token (wrong path to software tokens in softhsm2.conf - check)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89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token(s)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New directory (GUID) with software token created in SoftHSM2\</a:t>
            </a:r>
            <a:r>
              <a:rPr lang="en-GB" dirty="0" err="1"/>
              <a:t>var</a:t>
            </a:r>
            <a:r>
              <a:rPr lang="en-GB" dirty="0"/>
              <a:t>\softhsm2\tokens\ folder</a:t>
            </a:r>
          </a:p>
          <a:p>
            <a:r>
              <a:rPr lang="en-GB" dirty="0"/>
              <a:t>Multiple tokens can be created</a:t>
            </a:r>
          </a:p>
          <a:p>
            <a:pPr lvl="1"/>
            <a:r>
              <a:rPr lang="en-GB" dirty="0"/>
              <a:t>Change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 </a:t>
            </a:r>
            <a:r>
              <a:rPr lang="en-GB" dirty="0"/>
              <a:t>to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/>
              <a:t>for additional tokens</a:t>
            </a:r>
          </a:p>
          <a:p>
            <a:pPr lvl="1"/>
            <a:r>
              <a:rPr lang="en-GB" dirty="0"/>
              <a:t>Otherwise token in slot 0 will be overwritten!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7230" y="1871663"/>
            <a:ext cx="6896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softhsm2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util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exe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init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label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"pv204"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has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been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initialized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80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software PKCS#11 token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628800"/>
            <a:ext cx="5366469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&gt;softhsm2-util.exe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Support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tool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PKCS#11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Usage: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softhsm2-util [ACTION] [OPTIONS]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Action: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--help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--import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Import a key pair from the given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file must be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PKCS#8-format.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--file-pin, --slot, --label, --id,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--no-public-key,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</a:t>
            </a:r>
            <a:r>
              <a:rPr lang="en-GB" sz="1200" b="1" dirty="0" err="1">
                <a:solidFill>
                  <a:srgbClr val="007090"/>
                </a:solidFill>
                <a:latin typeface="Courier New" panose="02070309020205020404" pitchFamily="49" charset="0"/>
              </a:rPr>
              <a:t>init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Initialize the token at a given slot.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--slot or --free, --label, --so-pin,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WARNING: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Any content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token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will be erased.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--show-slots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Display all the available slots.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-v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 version info.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--version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Show version info.</a:t>
            </a:r>
            <a:endParaRPr lang="en-GB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4293096"/>
            <a:ext cx="5853397" cy="24929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Options: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--file-pin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Supply a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file is encrypted.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--force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Used to override a warning.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--free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Initialize the first free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--id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&lt;hex&gt;        Defines the ID of the object. Hexadecimal characters.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--force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multiple key pairs may share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same ID.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--label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&lt;text&gt;    Defines the label of the object or the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--module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Use another PKCS#11 library than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SoftHSM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  Do not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import the public key.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normal user.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--slot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&lt;number&gt;   The slot where the token is located.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--so-pin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Security Officer (SO).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7338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Before use of PKCS#11 – program API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Delete all previously created software tokens </a:t>
            </a:r>
          </a:p>
          <a:p>
            <a:pPr lvl="1"/>
            <a:r>
              <a:rPr lang="en-GB" sz="2000" dirty="0"/>
              <a:t>SoftHSM2\</a:t>
            </a:r>
            <a:r>
              <a:rPr lang="en-GB" sz="2000" dirty="0" err="1"/>
              <a:t>var</a:t>
            </a:r>
            <a:r>
              <a:rPr lang="en-GB" sz="2000" dirty="0"/>
              <a:t>\softhsm2\tokens\</a:t>
            </a:r>
          </a:p>
          <a:p>
            <a:r>
              <a:rPr lang="en-GB" sz="2400" dirty="0"/>
              <a:t>Create new token and make sure that</a:t>
            </a:r>
            <a:endParaRPr lang="en-GB" sz="2000" dirty="0"/>
          </a:p>
          <a:p>
            <a:pPr lvl="1"/>
            <a:r>
              <a:rPr lang="en-GB" sz="2000" dirty="0"/>
              <a:t>Token label is “pv204”</a:t>
            </a:r>
          </a:p>
          <a:p>
            <a:pPr lvl="1"/>
            <a:r>
              <a:rPr lang="en-GB" sz="2000" dirty="0"/>
              <a:t>SO PIN is “123456”</a:t>
            </a:r>
          </a:p>
          <a:p>
            <a:pPr lvl="1"/>
            <a:r>
              <a:rPr lang="en-GB" sz="2000" dirty="0"/>
              <a:t>User PIN  “1234”</a:t>
            </a:r>
          </a:p>
          <a:p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52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22313" y="2348880"/>
            <a:ext cx="7772400" cy="1362075"/>
          </a:xfrm>
        </p:spPr>
        <p:txBody>
          <a:bodyPr/>
          <a:lstStyle/>
          <a:p>
            <a:r>
              <a:rPr lang="en-GB" sz="3600" dirty="0"/>
              <a:t>At this moment, we have at least one initialized token</a:t>
            </a:r>
            <a:br>
              <a:rPr lang="en-GB" sz="3600" dirty="0"/>
            </a:br>
            <a:r>
              <a:rPr lang="en-GB" sz="3600" dirty="0"/>
              <a:t>(hopefully </a:t>
            </a:r>
            <a:r>
              <a:rPr lang="en-GB" sz="3600" dirty="0">
                <a:sym typeface="Wingdings" panose="05000000000000000000" pitchFamily="2" charset="2"/>
              </a:rPr>
              <a:t></a:t>
            </a:r>
            <a:r>
              <a:rPr lang="en-GB" sz="3600" dirty="0"/>
              <a:t>)</a:t>
            </a:r>
            <a:br>
              <a:rPr lang="en-GB" sz="3600" dirty="0"/>
            </a:br>
            <a:br>
              <a:rPr lang="en-GB" sz="3600" dirty="0"/>
            </a:br>
            <a:endParaRPr lang="en-GB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674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12403</TotalTime>
  <Words>1076</Words>
  <Application>Microsoft Office PowerPoint</Application>
  <PresentationFormat>Předvádění na obrazovce (4:3)</PresentationFormat>
  <Paragraphs>155</Paragraphs>
  <Slides>13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Verdana</vt:lpstr>
      <vt:lpstr>Wingdings</vt:lpstr>
      <vt:lpstr>Motiv systému Office</vt:lpstr>
      <vt:lpstr>PV204 Security technologies</vt:lpstr>
      <vt:lpstr>Laboratory</vt:lpstr>
      <vt:lpstr>Roadmap</vt:lpstr>
      <vt:lpstr>DLL/SO usage</vt:lpstr>
      <vt:lpstr>Prepare SoftHSM (Windows/Linux)</vt:lpstr>
      <vt:lpstr>Software token(s)</vt:lpstr>
      <vt:lpstr>Management of software PKCS#11 token</vt:lpstr>
      <vt:lpstr>Before use of PKCS#11 – program API </vt:lpstr>
      <vt:lpstr>At this moment, we have at least one initialized token (hopefully )  </vt:lpstr>
      <vt:lpstr>Use of PKCS#11 – program API </vt:lpstr>
      <vt:lpstr>Own work – during this lab</vt:lpstr>
      <vt:lpstr>Use of PKCS#11 – TrueCrypt/VeraCrypt</vt:lpstr>
      <vt:lpstr>Assignments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2753</cp:revision>
  <cp:lastPrinted>2013-10-10T13:54:53Z</cp:lastPrinted>
  <dcterms:created xsi:type="dcterms:W3CDTF">2012-06-27T07:21:19Z</dcterms:created>
  <dcterms:modified xsi:type="dcterms:W3CDTF">2017-03-30T11:18:03Z</dcterms:modified>
</cp:coreProperties>
</file>