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29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Harmonogram </a:t>
            </a:r>
            <a:r>
              <a:rPr lang="cs-CZ" dirty="0" smtClean="0"/>
              <a:t>semestru</a:t>
            </a:r>
            <a:br>
              <a:rPr lang="cs-CZ" dirty="0" smtClean="0"/>
            </a:br>
            <a:r>
              <a:rPr lang="cs-CZ" dirty="0" smtClean="0"/>
              <a:t>jaro 2018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PA180, PA185 a PA186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Do </a:t>
            </a:r>
            <a:r>
              <a:rPr lang="cs-CZ" dirty="0" smtClean="0"/>
              <a:t>31.3.2018, </a:t>
            </a:r>
            <a:r>
              <a:rPr lang="cs-CZ" dirty="0" smtClean="0"/>
              <a:t>23:59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Vložit do </a:t>
            </a:r>
            <a:r>
              <a:rPr lang="cs-CZ" dirty="0" err="1" smtClean="0"/>
              <a:t>ISu</a:t>
            </a:r>
            <a:r>
              <a:rPr lang="cs-CZ" dirty="0" smtClean="0"/>
              <a:t>: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otvrzení o přijetí na stáž</a:t>
            </a:r>
          </a:p>
          <a:p>
            <a:pPr lvl="1"/>
            <a:r>
              <a:rPr lang="cs-CZ" dirty="0" smtClean="0"/>
              <a:t>Informace o garantovi / konzultantovi</a:t>
            </a:r>
          </a:p>
          <a:p>
            <a:pPr lvl="2"/>
            <a:r>
              <a:rPr lang="cs-CZ" dirty="0" smtClean="0"/>
              <a:t>3 roky praxe v technickém oboru</a:t>
            </a:r>
          </a:p>
          <a:p>
            <a:pPr lvl="2"/>
            <a:r>
              <a:rPr lang="cs-CZ" dirty="0" smtClean="0"/>
              <a:t>VŠ vzdělání</a:t>
            </a:r>
          </a:p>
          <a:p>
            <a:pPr lvl="2"/>
            <a:endParaRPr lang="cs-CZ" dirty="0"/>
          </a:p>
          <a:p>
            <a:r>
              <a:rPr lang="cs-CZ" dirty="0" smtClean="0"/>
              <a:t>Zpětná vazba skrze poznámkový blok bude 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ISu</a:t>
            </a:r>
            <a:r>
              <a:rPr lang="cs-CZ" dirty="0" smtClean="0"/>
              <a:t> do </a:t>
            </a:r>
            <a:r>
              <a:rPr lang="cs-CZ" dirty="0" smtClean="0"/>
              <a:t>15.4.2018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Do </a:t>
            </a:r>
            <a:r>
              <a:rPr lang="cs-CZ" dirty="0" smtClean="0"/>
              <a:t>20.4.2018, </a:t>
            </a:r>
            <a:r>
              <a:rPr lang="cs-CZ" dirty="0" smtClean="0"/>
              <a:t>23:59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Vložit do </a:t>
            </a:r>
            <a:r>
              <a:rPr lang="cs-CZ" dirty="0" err="1" smtClean="0"/>
              <a:t>ISu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Průběžnou zprávu</a:t>
            </a:r>
          </a:p>
          <a:p>
            <a:pPr lvl="1"/>
            <a:endParaRPr lang="cs-CZ" dirty="0"/>
          </a:p>
          <a:p>
            <a:r>
              <a:rPr lang="cs-CZ" dirty="0" smtClean="0"/>
              <a:t>Šablona/osnova </a:t>
            </a:r>
            <a:r>
              <a:rPr lang="cs-CZ" dirty="0" smtClean="0"/>
              <a:t>průběžné </a:t>
            </a:r>
            <a:r>
              <a:rPr lang="cs-CZ" dirty="0" smtClean="0"/>
              <a:t>a závěrečné zprávy </a:t>
            </a:r>
            <a:r>
              <a:rPr lang="cs-CZ" dirty="0" smtClean="0"/>
              <a:t>bude </a:t>
            </a:r>
            <a:r>
              <a:rPr lang="cs-CZ" dirty="0" smtClean="0"/>
              <a:t>zveřejněna v </a:t>
            </a:r>
            <a:r>
              <a:rPr lang="cs-CZ" dirty="0" err="1" smtClean="0"/>
              <a:t>ISu</a:t>
            </a:r>
            <a:r>
              <a:rPr lang="cs-CZ" dirty="0" smtClean="0"/>
              <a:t> do </a:t>
            </a:r>
            <a:r>
              <a:rPr lang="cs-CZ" dirty="0" smtClean="0"/>
              <a:t>31</a:t>
            </a:r>
            <a:r>
              <a:rPr lang="cs-CZ" dirty="0" smtClean="0"/>
              <a:t>.3.2018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Zpětná vazba skrze poznámkový blok v </a:t>
            </a:r>
            <a:r>
              <a:rPr lang="cs-CZ" dirty="0" err="1" smtClean="0"/>
              <a:t>ISu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do </a:t>
            </a:r>
            <a:r>
              <a:rPr lang="cs-CZ" dirty="0" smtClean="0"/>
              <a:t>30.4.2018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Ve zkouškovém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Přihlásit se na zkoušku/obhajobu</a:t>
            </a:r>
          </a:p>
          <a:p>
            <a:pPr lvl="1"/>
            <a:endParaRPr lang="cs-CZ" dirty="0"/>
          </a:p>
          <a:p>
            <a:r>
              <a:rPr lang="cs-CZ" dirty="0" smtClean="0"/>
              <a:t>10 dní před obhajobou vložit do </a:t>
            </a:r>
            <a:r>
              <a:rPr lang="cs-CZ" dirty="0" err="1" smtClean="0"/>
              <a:t>ISu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Technickou zprávu</a:t>
            </a:r>
          </a:p>
          <a:p>
            <a:endParaRPr lang="cs-CZ" dirty="0"/>
          </a:p>
          <a:p>
            <a:r>
              <a:rPr lang="cs-CZ" dirty="0" smtClean="0"/>
              <a:t>3 dny před obhajobou vložit do </a:t>
            </a:r>
            <a:r>
              <a:rPr lang="cs-CZ" dirty="0" err="1" smtClean="0"/>
              <a:t>ISu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Prezentaci</a:t>
            </a:r>
          </a:p>
          <a:p>
            <a:pPr lvl="1"/>
            <a:r>
              <a:rPr lang="cs-CZ" dirty="0" smtClean="0"/>
              <a:t>Potvrzení o </a:t>
            </a:r>
            <a:r>
              <a:rPr lang="cs-CZ" dirty="0" smtClean="0"/>
              <a:t>dokončení</a:t>
            </a:r>
          </a:p>
          <a:p>
            <a:endParaRPr lang="cs-CZ" dirty="0" smtClean="0"/>
          </a:p>
          <a:p>
            <a:r>
              <a:rPr lang="cs-CZ" dirty="0" smtClean="0"/>
              <a:t>Body uvedené na této stránce platí pouze pro ty, co v daném semestru končí/obhajují. Studenti, kteří pokračují v dalším semestru, závěrečnou zprávu neodevzdávají.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Komisionální </a:t>
            </a:r>
            <a:r>
              <a:rPr lang="cs-CZ" dirty="0" smtClean="0"/>
              <a:t>průběh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Vždy 3 studenti za 60 min.</a:t>
            </a:r>
          </a:p>
          <a:p>
            <a:endParaRPr lang="cs-CZ" dirty="0"/>
          </a:p>
          <a:p>
            <a:r>
              <a:rPr lang="cs-CZ" dirty="0" smtClean="0"/>
              <a:t>Prezentace 10 min.  </a:t>
            </a:r>
            <a:r>
              <a:rPr lang="en-US" dirty="0" smtClean="0"/>
              <a:t>+ disuse</a:t>
            </a:r>
          </a:p>
          <a:p>
            <a:endParaRPr lang="en-US" dirty="0"/>
          </a:p>
          <a:p>
            <a:r>
              <a:rPr lang="en-US" dirty="0" smtClean="0"/>
              <a:t>C</a:t>
            </a:r>
            <a:r>
              <a:rPr lang="cs-CZ" dirty="0" err="1" smtClean="0"/>
              <a:t>íl</a:t>
            </a:r>
            <a:r>
              <a:rPr lang="cs-CZ" dirty="0" smtClean="0"/>
              <a:t> – přesvědčit komisi, že stáž odpovídala profilu absolventa (T-</a:t>
            </a:r>
            <a:r>
              <a:rPr lang="cs-CZ" dirty="0" err="1" smtClean="0"/>
              <a:t>shaped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) a úrovni magisterského studia.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160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Harmonogram semestru jaro 2018</vt:lpstr>
      <vt:lpstr>Do 31.3.2018, 23:59</vt:lpstr>
      <vt:lpstr>Do 20.4.2018, 23:59</vt:lpstr>
      <vt:lpstr>Ve zkouškovém období</vt:lpstr>
      <vt:lpstr>Obhajoba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Ráček Jaroslav</cp:lastModifiedBy>
  <cp:revision>13</cp:revision>
  <dcterms:created xsi:type="dcterms:W3CDTF">2017-09-21T15:37:12Z</dcterms:created>
  <dcterms:modified xsi:type="dcterms:W3CDTF">2018-03-14T12:53:07Z</dcterms:modified>
</cp:coreProperties>
</file>