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4"/>
  </p:notesMasterIdLst>
  <p:handoutMasterIdLst>
    <p:handoutMasterId r:id="rId35"/>
  </p:handoutMasterIdLst>
  <p:sldIdLst>
    <p:sldId id="480" r:id="rId2"/>
    <p:sldId id="441" r:id="rId3"/>
    <p:sldId id="481" r:id="rId4"/>
    <p:sldId id="482" r:id="rId5"/>
    <p:sldId id="483" r:id="rId6"/>
    <p:sldId id="484" r:id="rId7"/>
    <p:sldId id="485" r:id="rId8"/>
    <p:sldId id="486" r:id="rId9"/>
    <p:sldId id="487" r:id="rId10"/>
    <p:sldId id="488" r:id="rId11"/>
    <p:sldId id="489" r:id="rId12"/>
    <p:sldId id="490" r:id="rId13"/>
    <p:sldId id="491" r:id="rId14"/>
    <p:sldId id="492" r:id="rId15"/>
    <p:sldId id="495" r:id="rId16"/>
    <p:sldId id="494" r:id="rId17"/>
    <p:sldId id="443" r:id="rId18"/>
    <p:sldId id="471" r:id="rId19"/>
    <p:sldId id="472" r:id="rId20"/>
    <p:sldId id="473" r:id="rId21"/>
    <p:sldId id="474" r:id="rId22"/>
    <p:sldId id="469" r:id="rId23"/>
    <p:sldId id="470" r:id="rId24"/>
    <p:sldId id="466" r:id="rId25"/>
    <p:sldId id="467" r:id="rId26"/>
    <p:sldId id="468" r:id="rId27"/>
    <p:sldId id="477" r:id="rId28"/>
    <p:sldId id="478" r:id="rId29"/>
    <p:sldId id="475" r:id="rId30"/>
    <p:sldId id="476" r:id="rId31"/>
    <p:sldId id="451" r:id="rId32"/>
    <p:sldId id="479" r:id="rId3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D60093"/>
    <a:srgbClr val="008000"/>
    <a:srgbClr val="CC0066"/>
    <a:srgbClr val="FF0000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19" autoAdjust="0"/>
    <p:restoredTop sz="93281" autoAdjust="0"/>
  </p:normalViewPr>
  <p:slideViewPr>
    <p:cSldViewPr>
      <p:cViewPr varScale="1">
        <p:scale>
          <a:sx n="107" d="100"/>
          <a:sy n="107" d="100"/>
        </p:scale>
        <p:origin x="169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1" d="100"/>
        <a:sy n="51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36" y="-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AF4A99-25E1-44F9-90C0-EA66CF00B3B6}" type="doc">
      <dgm:prSet loTypeId="urn:microsoft.com/office/officeart/2005/8/layout/lProcess2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28448BA-C9A8-43EB-A9DB-A0137196E3B9}">
      <dgm:prSet phldrT="[Text]" custT="1"/>
      <dgm:spPr/>
      <dgm:t>
        <a:bodyPr/>
        <a:lstStyle/>
        <a:p>
          <a:r>
            <a:rPr lang="en-US" sz="2400" b="1" dirty="0"/>
            <a:t>High dim. data</a:t>
          </a:r>
        </a:p>
      </dgm:t>
    </dgm:pt>
    <dgm:pt modelId="{3A37FA3F-0269-460F-ACCD-01DD513605A2}" type="parTrans" cxnId="{721BA034-D2BB-4F5E-AD28-4CD4B0B4FA35}">
      <dgm:prSet/>
      <dgm:spPr/>
      <dgm:t>
        <a:bodyPr/>
        <a:lstStyle/>
        <a:p>
          <a:endParaRPr lang="en-US"/>
        </a:p>
      </dgm:t>
    </dgm:pt>
    <dgm:pt modelId="{20234B47-CD57-4C94-B27A-16836C4AA9A8}" type="sibTrans" cxnId="{721BA034-D2BB-4F5E-AD28-4CD4B0B4FA35}">
      <dgm:prSet/>
      <dgm:spPr/>
      <dgm:t>
        <a:bodyPr/>
        <a:lstStyle/>
        <a:p>
          <a:endParaRPr lang="en-US"/>
        </a:p>
      </dgm:t>
    </dgm:pt>
    <dgm:pt modelId="{E9F388D8-C9C2-45F4-B532-779E8C2CB5E8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Locality sensitive hashing</a:t>
          </a:r>
        </a:p>
      </dgm:t>
    </dgm:pt>
    <dgm:pt modelId="{F2F7FB25-05F2-4ED0-B376-8372ACCE43FB}" type="parTrans" cxnId="{95C3269C-8E66-454E-90E4-64EBD4DB49A5}">
      <dgm:prSet/>
      <dgm:spPr/>
      <dgm:t>
        <a:bodyPr/>
        <a:lstStyle/>
        <a:p>
          <a:endParaRPr lang="en-US"/>
        </a:p>
      </dgm:t>
    </dgm:pt>
    <dgm:pt modelId="{1AE97BAD-F576-4336-A510-388E6942CDAC}" type="sibTrans" cxnId="{95C3269C-8E66-454E-90E4-64EBD4DB49A5}">
      <dgm:prSet/>
      <dgm:spPr/>
      <dgm:t>
        <a:bodyPr/>
        <a:lstStyle/>
        <a:p>
          <a:endParaRPr lang="en-US"/>
        </a:p>
      </dgm:t>
    </dgm:pt>
    <dgm:pt modelId="{E12CEE09-DEBB-4435-B911-A40A12F7930D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Clustering</a:t>
          </a:r>
        </a:p>
      </dgm:t>
    </dgm:pt>
    <dgm:pt modelId="{A642C0CA-D97F-4EA3-928C-13F990F569A1}" type="parTrans" cxnId="{751DC194-11AC-4068-BA1C-4404C839BDBA}">
      <dgm:prSet/>
      <dgm:spPr/>
      <dgm:t>
        <a:bodyPr/>
        <a:lstStyle/>
        <a:p>
          <a:endParaRPr lang="en-US"/>
        </a:p>
      </dgm:t>
    </dgm:pt>
    <dgm:pt modelId="{CF3DF39F-9248-4761-840A-28F131DA740D}" type="sibTrans" cxnId="{751DC194-11AC-4068-BA1C-4404C839BDBA}">
      <dgm:prSet/>
      <dgm:spPr/>
      <dgm:t>
        <a:bodyPr/>
        <a:lstStyle/>
        <a:p>
          <a:endParaRPr lang="en-US"/>
        </a:p>
      </dgm:t>
    </dgm:pt>
    <dgm:pt modelId="{5FC74589-1769-4EB4-9E51-9D82632D2E02}">
      <dgm:prSet phldrT="[Text]" custT="1"/>
      <dgm:spPr/>
      <dgm:t>
        <a:bodyPr/>
        <a:lstStyle/>
        <a:p>
          <a:r>
            <a:rPr lang="en-US" sz="2400" b="1" dirty="0"/>
            <a:t>Graph </a:t>
          </a:r>
          <a:br>
            <a:rPr lang="en-US" sz="2400" b="1" dirty="0"/>
          </a:br>
          <a:r>
            <a:rPr lang="en-US" sz="2400" b="1" dirty="0"/>
            <a:t>data</a:t>
          </a:r>
        </a:p>
      </dgm:t>
    </dgm:pt>
    <dgm:pt modelId="{4D0CCF7E-4481-42D2-95B3-0CB4029368E1}" type="parTrans" cxnId="{EA2FD3B8-722B-4877-B8F1-EEA7710C1B84}">
      <dgm:prSet/>
      <dgm:spPr/>
      <dgm:t>
        <a:bodyPr/>
        <a:lstStyle/>
        <a:p>
          <a:endParaRPr lang="en-US"/>
        </a:p>
      </dgm:t>
    </dgm:pt>
    <dgm:pt modelId="{8EB806C9-A9BC-450F-B9C3-AC2ED6D3AF68}" type="sibTrans" cxnId="{EA2FD3B8-722B-4877-B8F1-EEA7710C1B84}">
      <dgm:prSet/>
      <dgm:spPr/>
      <dgm:t>
        <a:bodyPr/>
        <a:lstStyle/>
        <a:p>
          <a:endParaRPr lang="en-US"/>
        </a:p>
      </dgm:t>
    </dgm:pt>
    <dgm:pt modelId="{B8FE7A32-1B20-4D46-8242-6C91907A490E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PageRank, </a:t>
          </a:r>
          <a:r>
            <a:rPr lang="en-US" sz="1800" dirty="0" err="1">
              <a:latin typeface="Calibri" pitchFamily="34" charset="0"/>
              <a:cs typeface="Calibri" pitchFamily="34" charset="0"/>
            </a:rPr>
            <a:t>SimRank</a:t>
          </a:r>
          <a:endParaRPr lang="en-US" sz="1800" dirty="0">
            <a:latin typeface="Calibri" pitchFamily="34" charset="0"/>
            <a:cs typeface="Calibri" pitchFamily="34" charset="0"/>
          </a:endParaRPr>
        </a:p>
      </dgm:t>
    </dgm:pt>
    <dgm:pt modelId="{86CD367E-951E-4F4B-BFC7-6603B931690A}" type="parTrans" cxnId="{35679A9F-A9C0-40B5-BA5C-B5D89AD516EE}">
      <dgm:prSet/>
      <dgm:spPr/>
      <dgm:t>
        <a:bodyPr/>
        <a:lstStyle/>
        <a:p>
          <a:endParaRPr lang="en-US"/>
        </a:p>
      </dgm:t>
    </dgm:pt>
    <dgm:pt modelId="{03DB6E86-A49B-4AF5-9791-CBACA4C5335D}" type="sibTrans" cxnId="{35679A9F-A9C0-40B5-BA5C-B5D89AD516EE}">
      <dgm:prSet/>
      <dgm:spPr/>
      <dgm:t>
        <a:bodyPr/>
        <a:lstStyle/>
        <a:p>
          <a:endParaRPr lang="en-US"/>
        </a:p>
      </dgm:t>
    </dgm:pt>
    <dgm:pt modelId="{EFD7AB2D-81E2-448E-B54E-4F3622AF7EF9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Community Detection</a:t>
          </a:r>
        </a:p>
      </dgm:t>
    </dgm:pt>
    <dgm:pt modelId="{36574C9A-C9D9-41B3-A499-07AB4199CF7F}" type="parTrans" cxnId="{E8E1CBC2-E886-44D5-B930-C0A4D16118C4}">
      <dgm:prSet/>
      <dgm:spPr/>
      <dgm:t>
        <a:bodyPr/>
        <a:lstStyle/>
        <a:p>
          <a:endParaRPr lang="en-US"/>
        </a:p>
      </dgm:t>
    </dgm:pt>
    <dgm:pt modelId="{0FFBD1E1-7F1E-48F7-8092-88463CF1F65B}" type="sibTrans" cxnId="{E8E1CBC2-E886-44D5-B930-C0A4D16118C4}">
      <dgm:prSet/>
      <dgm:spPr/>
      <dgm:t>
        <a:bodyPr/>
        <a:lstStyle/>
        <a:p>
          <a:endParaRPr lang="en-US"/>
        </a:p>
      </dgm:t>
    </dgm:pt>
    <dgm:pt modelId="{A0A9AC20-5EC1-4862-BFC8-870928838544}">
      <dgm:prSet phldrT="[Text]" custT="1"/>
      <dgm:spPr/>
      <dgm:t>
        <a:bodyPr/>
        <a:lstStyle/>
        <a:p>
          <a:r>
            <a:rPr lang="en-US" sz="2400" b="1" dirty="0"/>
            <a:t>Infinite </a:t>
          </a:r>
          <a:br>
            <a:rPr lang="en-US" sz="2400" b="1" dirty="0"/>
          </a:br>
          <a:r>
            <a:rPr lang="en-US" sz="2400" b="1" dirty="0"/>
            <a:t>data</a:t>
          </a:r>
        </a:p>
      </dgm:t>
    </dgm:pt>
    <dgm:pt modelId="{69D52F25-6ACE-45DA-A9E8-1893E3A26C8C}" type="parTrans" cxnId="{E39A2E7D-4B01-443C-A093-8728A9F528A1}">
      <dgm:prSet/>
      <dgm:spPr/>
      <dgm:t>
        <a:bodyPr/>
        <a:lstStyle/>
        <a:p>
          <a:endParaRPr lang="en-US"/>
        </a:p>
      </dgm:t>
    </dgm:pt>
    <dgm:pt modelId="{FF5EAA6B-D3D9-4221-A79F-E9B4930D1CEF}" type="sibTrans" cxnId="{E39A2E7D-4B01-443C-A093-8728A9F528A1}">
      <dgm:prSet/>
      <dgm:spPr/>
      <dgm:t>
        <a:bodyPr/>
        <a:lstStyle/>
        <a:p>
          <a:endParaRPr lang="en-US"/>
        </a:p>
      </dgm:t>
    </dgm:pt>
    <dgm:pt modelId="{6856B0CF-FE68-485F-BF49-CA4A93F4F38C}">
      <dgm:prSet phldrT="[Text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Filtering data streams</a:t>
          </a:r>
        </a:p>
      </dgm:t>
    </dgm:pt>
    <dgm:pt modelId="{B52856D9-283B-499D-AE83-3A1B0694F8DA}" type="parTrans" cxnId="{1151B3DC-BFA5-46C2-A674-0EE40A938C5A}">
      <dgm:prSet/>
      <dgm:spPr/>
      <dgm:t>
        <a:bodyPr/>
        <a:lstStyle/>
        <a:p>
          <a:endParaRPr lang="en-US"/>
        </a:p>
      </dgm:t>
    </dgm:pt>
    <dgm:pt modelId="{60145AD2-C0A0-4426-8839-F8800D94963F}" type="sibTrans" cxnId="{1151B3DC-BFA5-46C2-A674-0EE40A938C5A}">
      <dgm:prSet/>
      <dgm:spPr/>
      <dgm:t>
        <a:bodyPr/>
        <a:lstStyle/>
        <a:p>
          <a:endParaRPr lang="en-US"/>
        </a:p>
      </dgm:t>
    </dgm:pt>
    <dgm:pt modelId="{5DA147F9-347F-4A9B-99C6-4679CBA742BD}">
      <dgm:prSet phldrT="[Text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Web advertising</a:t>
          </a:r>
        </a:p>
      </dgm:t>
    </dgm:pt>
    <dgm:pt modelId="{0DD651B9-CD26-4B12-B47E-A345F5C781A5}" type="parTrans" cxnId="{D2E71B6A-2ED0-4063-83D4-B7F1634C0332}">
      <dgm:prSet/>
      <dgm:spPr/>
      <dgm:t>
        <a:bodyPr/>
        <a:lstStyle/>
        <a:p>
          <a:endParaRPr lang="en-US"/>
        </a:p>
      </dgm:t>
    </dgm:pt>
    <dgm:pt modelId="{A279CC5C-DF39-4624-BFA5-ADC04410EA91}" type="sibTrans" cxnId="{D2E71B6A-2ED0-4063-83D4-B7F1634C0332}">
      <dgm:prSet/>
      <dgm:spPr/>
      <dgm:t>
        <a:bodyPr/>
        <a:lstStyle/>
        <a:p>
          <a:endParaRPr lang="en-US"/>
        </a:p>
      </dgm:t>
    </dgm:pt>
    <dgm:pt modelId="{91B14D9B-61DF-4421-AF43-318BB0021BDF}">
      <dgm:prSet phldrT="[Text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Dimensionality reduction</a:t>
          </a:r>
        </a:p>
      </dgm:t>
    </dgm:pt>
    <dgm:pt modelId="{6B1A9D79-1E1A-438E-9974-41204E573EDC}" type="parTrans" cxnId="{CDF2CC16-ED87-4552-8B18-DAAA2A151437}">
      <dgm:prSet/>
      <dgm:spPr/>
      <dgm:t>
        <a:bodyPr/>
        <a:lstStyle/>
        <a:p>
          <a:endParaRPr lang="en-US"/>
        </a:p>
      </dgm:t>
    </dgm:pt>
    <dgm:pt modelId="{5E874D73-6215-4109-909C-386CFCBBE123}" type="sibTrans" cxnId="{CDF2CC16-ED87-4552-8B18-DAAA2A151437}">
      <dgm:prSet/>
      <dgm:spPr/>
      <dgm:t>
        <a:bodyPr/>
        <a:lstStyle/>
        <a:p>
          <a:endParaRPr lang="en-US"/>
        </a:p>
      </dgm:t>
    </dgm:pt>
    <dgm:pt modelId="{FF0CDCCC-6F78-4064-A419-5EC5C753206F}">
      <dgm:prSet phldrT="[Text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Spam Detection</a:t>
          </a:r>
        </a:p>
      </dgm:t>
    </dgm:pt>
    <dgm:pt modelId="{C96EA5C7-A653-4A83-8F75-8585A07C9C8F}" type="parTrans" cxnId="{CD174D1A-F576-42A5-8360-9F1F6FB5C8D5}">
      <dgm:prSet/>
      <dgm:spPr/>
      <dgm:t>
        <a:bodyPr/>
        <a:lstStyle/>
        <a:p>
          <a:endParaRPr lang="en-US"/>
        </a:p>
      </dgm:t>
    </dgm:pt>
    <dgm:pt modelId="{8E668476-E60C-485B-B9C7-8F9496C26DF3}" type="sibTrans" cxnId="{CD174D1A-F576-42A5-8360-9F1F6FB5C8D5}">
      <dgm:prSet/>
      <dgm:spPr/>
      <dgm:t>
        <a:bodyPr/>
        <a:lstStyle/>
        <a:p>
          <a:endParaRPr lang="en-US"/>
        </a:p>
      </dgm:t>
    </dgm:pt>
    <dgm:pt modelId="{06D87D35-A66C-427C-B6DB-AF958D65D6B3}">
      <dgm:prSet phldrT="[Text]"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Queries on streams</a:t>
          </a:r>
        </a:p>
      </dgm:t>
    </dgm:pt>
    <dgm:pt modelId="{9A4B31E9-014C-4B63-A219-5A63A8ACB829}" type="parTrans" cxnId="{03033C8E-546A-4636-B996-DCA3A7F5D692}">
      <dgm:prSet/>
      <dgm:spPr/>
      <dgm:t>
        <a:bodyPr/>
        <a:lstStyle/>
        <a:p>
          <a:endParaRPr lang="en-US"/>
        </a:p>
      </dgm:t>
    </dgm:pt>
    <dgm:pt modelId="{AC1F3899-4696-4923-97F3-8D3FBB96254A}" type="sibTrans" cxnId="{03033C8E-546A-4636-B996-DCA3A7F5D692}">
      <dgm:prSet/>
      <dgm:spPr/>
      <dgm:t>
        <a:bodyPr/>
        <a:lstStyle/>
        <a:p>
          <a:endParaRPr lang="en-US"/>
        </a:p>
      </dgm:t>
    </dgm:pt>
    <dgm:pt modelId="{EA22DC01-B1C3-4425-86ED-5B66953397A8}">
      <dgm:prSet phldrT="[Text]" custT="1"/>
      <dgm:spPr/>
      <dgm:t>
        <a:bodyPr/>
        <a:lstStyle/>
        <a:p>
          <a:r>
            <a:rPr lang="en-US" sz="2400" b="1" dirty="0"/>
            <a:t>Machine learning</a:t>
          </a:r>
        </a:p>
      </dgm:t>
    </dgm:pt>
    <dgm:pt modelId="{5D0A80B1-3E50-448A-A64D-AD1355ED3022}" type="parTrans" cxnId="{6DB72DBE-E82A-47EF-ACEA-E04B7B517F26}">
      <dgm:prSet/>
      <dgm:spPr/>
      <dgm:t>
        <a:bodyPr/>
        <a:lstStyle/>
        <a:p>
          <a:endParaRPr lang="en-US"/>
        </a:p>
      </dgm:t>
    </dgm:pt>
    <dgm:pt modelId="{A9D991C7-41FC-48B5-87C1-98EB407695FE}" type="sibTrans" cxnId="{6DB72DBE-E82A-47EF-ACEA-E04B7B517F26}">
      <dgm:prSet/>
      <dgm:spPr/>
      <dgm:t>
        <a:bodyPr/>
        <a:lstStyle/>
        <a:p>
          <a:endParaRPr lang="en-US"/>
        </a:p>
      </dgm:t>
    </dgm:pt>
    <dgm:pt modelId="{BC15291E-510A-4A20-8D69-B0F2ACBA3CC6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SVM</a:t>
          </a:r>
        </a:p>
      </dgm:t>
    </dgm:pt>
    <dgm:pt modelId="{DDAF1636-99A0-4E4C-BF8B-7A50EC838E24}" type="parTrans" cxnId="{53D00FBE-0B8C-44B8-BD7B-FF723D810987}">
      <dgm:prSet/>
      <dgm:spPr/>
      <dgm:t>
        <a:bodyPr/>
        <a:lstStyle/>
        <a:p>
          <a:endParaRPr lang="en-US"/>
        </a:p>
      </dgm:t>
    </dgm:pt>
    <dgm:pt modelId="{25F65FF3-A145-4450-BC4A-2BD6189C0F89}" type="sibTrans" cxnId="{53D00FBE-0B8C-44B8-BD7B-FF723D810987}">
      <dgm:prSet/>
      <dgm:spPr/>
      <dgm:t>
        <a:bodyPr/>
        <a:lstStyle/>
        <a:p>
          <a:endParaRPr lang="en-US"/>
        </a:p>
      </dgm:t>
    </dgm:pt>
    <dgm:pt modelId="{86AB53FA-67D7-4EE7-8555-3EE8EB6FA4C8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Decision Trees</a:t>
          </a:r>
        </a:p>
      </dgm:t>
    </dgm:pt>
    <dgm:pt modelId="{EA03EBDD-B26B-4044-993F-F3F8F5C83B54}" type="parTrans" cxnId="{6723F50B-AA47-4273-81EA-65E1F5EA34FA}">
      <dgm:prSet/>
      <dgm:spPr/>
      <dgm:t>
        <a:bodyPr/>
        <a:lstStyle/>
        <a:p>
          <a:endParaRPr lang="en-US"/>
        </a:p>
      </dgm:t>
    </dgm:pt>
    <dgm:pt modelId="{AD9FF113-925C-46F3-AC17-3E3C7A57FE37}" type="sibTrans" cxnId="{6723F50B-AA47-4273-81EA-65E1F5EA34FA}">
      <dgm:prSet/>
      <dgm:spPr/>
      <dgm:t>
        <a:bodyPr/>
        <a:lstStyle/>
        <a:p>
          <a:endParaRPr lang="en-US"/>
        </a:p>
      </dgm:t>
    </dgm:pt>
    <dgm:pt modelId="{67EC18BA-DB21-4AAD-BE8A-067C85A9B73E}">
      <dgm:prSet phldrT="[Text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Perceptron, </a:t>
          </a:r>
          <a:r>
            <a:rPr lang="en-US" sz="1800" dirty="0" err="1">
              <a:latin typeface="Calibri" pitchFamily="34" charset="0"/>
              <a:cs typeface="Calibri" pitchFamily="34" charset="0"/>
            </a:rPr>
            <a:t>kNN</a:t>
          </a:r>
          <a:endParaRPr lang="en-US" sz="1800" dirty="0">
            <a:latin typeface="Calibri" pitchFamily="34" charset="0"/>
            <a:cs typeface="Calibri" pitchFamily="34" charset="0"/>
          </a:endParaRPr>
        </a:p>
      </dgm:t>
    </dgm:pt>
    <dgm:pt modelId="{8918E5B2-4513-4EC4-8164-E88158F78E11}" type="parTrans" cxnId="{090367F2-2F9D-429E-8090-D374C3282399}">
      <dgm:prSet/>
      <dgm:spPr/>
      <dgm:t>
        <a:bodyPr/>
        <a:lstStyle/>
        <a:p>
          <a:endParaRPr lang="en-US"/>
        </a:p>
      </dgm:t>
    </dgm:pt>
    <dgm:pt modelId="{FAC02AF5-6F72-4EED-98CA-D68C7F3B5D5A}" type="sibTrans" cxnId="{090367F2-2F9D-429E-8090-D374C3282399}">
      <dgm:prSet/>
      <dgm:spPr/>
      <dgm:t>
        <a:bodyPr/>
        <a:lstStyle/>
        <a:p>
          <a:endParaRPr lang="en-US"/>
        </a:p>
      </dgm:t>
    </dgm:pt>
    <dgm:pt modelId="{7D17D413-1C96-46A5-9E85-72C6636AE3C5}">
      <dgm:prSet phldrT="[Text]" custT="1"/>
      <dgm:spPr/>
      <dgm:t>
        <a:bodyPr/>
        <a:lstStyle/>
        <a:p>
          <a:r>
            <a:rPr lang="en-US" sz="2400" b="1" dirty="0"/>
            <a:t>Apps</a:t>
          </a:r>
        </a:p>
      </dgm:t>
    </dgm:pt>
    <dgm:pt modelId="{91A59BF2-53A7-4244-ADC4-8913701DE4BA}" type="parTrans" cxnId="{D9E35F5C-9C04-4B00-BAD8-AD36F1DD39DE}">
      <dgm:prSet/>
      <dgm:spPr/>
      <dgm:t>
        <a:bodyPr/>
        <a:lstStyle/>
        <a:p>
          <a:endParaRPr lang="en-US"/>
        </a:p>
      </dgm:t>
    </dgm:pt>
    <dgm:pt modelId="{06AA36B4-E14B-4E14-B273-C8197A0B582E}" type="sibTrans" cxnId="{D9E35F5C-9C04-4B00-BAD8-AD36F1DD39DE}">
      <dgm:prSet/>
      <dgm:spPr/>
      <dgm:t>
        <a:bodyPr/>
        <a:lstStyle/>
        <a:p>
          <a:endParaRPr lang="en-US"/>
        </a:p>
      </dgm:t>
    </dgm:pt>
    <dgm:pt modelId="{A9A35E3D-01EA-46C6-AED8-865E91E9D6C9}">
      <dgm:prSet phldrT="[Text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333399"/>
        </a:solidFill>
      </dgm:spPr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Recommender systems</a:t>
          </a:r>
        </a:p>
      </dgm:t>
    </dgm:pt>
    <dgm:pt modelId="{0C34515A-9947-4AC4-8E07-6D77FB8F1E95}" type="parTrans" cxnId="{5018CE96-E6CC-471E-9B9C-30F70F6B8CE7}">
      <dgm:prSet/>
      <dgm:spPr/>
      <dgm:t>
        <a:bodyPr/>
        <a:lstStyle/>
        <a:p>
          <a:endParaRPr lang="en-US"/>
        </a:p>
      </dgm:t>
    </dgm:pt>
    <dgm:pt modelId="{3C0EBF76-BD27-4964-B79F-79CC6413DFD1}" type="sibTrans" cxnId="{5018CE96-E6CC-471E-9B9C-30F70F6B8CE7}">
      <dgm:prSet/>
      <dgm:spPr/>
      <dgm:t>
        <a:bodyPr/>
        <a:lstStyle/>
        <a:p>
          <a:endParaRPr lang="en-US"/>
        </a:p>
      </dgm:t>
    </dgm:pt>
    <dgm:pt modelId="{A5325020-A43F-4DC5-B91A-865612236E1B}">
      <dgm:prSet phldrT="[Text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333399"/>
        </a:solidFill>
      </dgm:spPr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Association Rules</a:t>
          </a:r>
        </a:p>
      </dgm:t>
    </dgm:pt>
    <dgm:pt modelId="{B397B1E6-BB15-4DF4-B38A-02A5DF7C7E5D}" type="parTrans" cxnId="{0949B049-F928-4520-A037-C172C962E0C9}">
      <dgm:prSet/>
      <dgm:spPr/>
      <dgm:t>
        <a:bodyPr/>
        <a:lstStyle/>
        <a:p>
          <a:endParaRPr lang="en-US"/>
        </a:p>
      </dgm:t>
    </dgm:pt>
    <dgm:pt modelId="{E5885318-4367-4D45-A1BC-C2768E0C5F2B}" type="sibTrans" cxnId="{0949B049-F928-4520-A037-C172C962E0C9}">
      <dgm:prSet/>
      <dgm:spPr/>
      <dgm:t>
        <a:bodyPr/>
        <a:lstStyle/>
        <a:p>
          <a:endParaRPr lang="en-US"/>
        </a:p>
      </dgm:t>
    </dgm:pt>
    <dgm:pt modelId="{63784350-6FB5-4F39-A0AA-A76D20385A1A}">
      <dgm:prSet phldrT="[Text]"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333399"/>
        </a:solidFill>
      </dgm:spPr>
      <dgm:t>
        <a:bodyPr/>
        <a:lstStyle/>
        <a:p>
          <a:r>
            <a:rPr lang="en-US" sz="1800" dirty="0">
              <a:latin typeface="Calibri" pitchFamily="34" charset="0"/>
              <a:cs typeface="Calibri" pitchFamily="34" charset="0"/>
            </a:rPr>
            <a:t>Duplicate document detection</a:t>
          </a:r>
        </a:p>
      </dgm:t>
    </dgm:pt>
    <dgm:pt modelId="{02F99CF5-BE6F-4557-8BB4-68B7181CCBA5}" type="parTrans" cxnId="{CDAE2543-0EE1-4B34-B52E-A8EEEA699492}">
      <dgm:prSet/>
      <dgm:spPr/>
      <dgm:t>
        <a:bodyPr/>
        <a:lstStyle/>
        <a:p>
          <a:endParaRPr lang="en-US"/>
        </a:p>
      </dgm:t>
    </dgm:pt>
    <dgm:pt modelId="{E47CBEBB-6EFF-43F4-952B-B6C93B5E9493}" type="sibTrans" cxnId="{CDAE2543-0EE1-4B34-B52E-A8EEEA699492}">
      <dgm:prSet/>
      <dgm:spPr/>
      <dgm:t>
        <a:bodyPr/>
        <a:lstStyle/>
        <a:p>
          <a:endParaRPr lang="en-US"/>
        </a:p>
      </dgm:t>
    </dgm:pt>
    <dgm:pt modelId="{5473F14B-8F21-412E-B8DE-EADF32D6F521}" type="pres">
      <dgm:prSet presAssocID="{7DAF4A99-25E1-44F9-90C0-EA66CF00B3B6}" presName="theList" presStyleCnt="0">
        <dgm:presLayoutVars>
          <dgm:dir/>
          <dgm:animLvl val="lvl"/>
          <dgm:resizeHandles val="exact"/>
        </dgm:presLayoutVars>
      </dgm:prSet>
      <dgm:spPr/>
    </dgm:pt>
    <dgm:pt modelId="{C0D74A84-CA9B-4A55-82D3-C4473BCAB74F}" type="pres">
      <dgm:prSet presAssocID="{B28448BA-C9A8-43EB-A9DB-A0137196E3B9}" presName="compNode" presStyleCnt="0"/>
      <dgm:spPr/>
    </dgm:pt>
    <dgm:pt modelId="{F5FB40AB-A8F0-43CC-AED2-A0B6D3491F03}" type="pres">
      <dgm:prSet presAssocID="{B28448BA-C9A8-43EB-A9DB-A0137196E3B9}" presName="aNode" presStyleLbl="bgShp" presStyleIdx="0" presStyleCnt="5"/>
      <dgm:spPr/>
    </dgm:pt>
    <dgm:pt modelId="{189EA2CD-99B4-4604-BDBC-34AEB91058A9}" type="pres">
      <dgm:prSet presAssocID="{B28448BA-C9A8-43EB-A9DB-A0137196E3B9}" presName="textNode" presStyleLbl="bgShp" presStyleIdx="0" presStyleCnt="5"/>
      <dgm:spPr/>
    </dgm:pt>
    <dgm:pt modelId="{051CD919-C14E-4FF7-A82B-674D57B30AF8}" type="pres">
      <dgm:prSet presAssocID="{B28448BA-C9A8-43EB-A9DB-A0137196E3B9}" presName="compChildNode" presStyleCnt="0"/>
      <dgm:spPr/>
    </dgm:pt>
    <dgm:pt modelId="{151EFC3A-4B26-48D8-87A4-D28DC0264B02}" type="pres">
      <dgm:prSet presAssocID="{B28448BA-C9A8-43EB-A9DB-A0137196E3B9}" presName="theInnerList" presStyleCnt="0"/>
      <dgm:spPr/>
    </dgm:pt>
    <dgm:pt modelId="{D6B8C86D-B5C5-4707-BB1C-60E6EB9E4EBA}" type="pres">
      <dgm:prSet presAssocID="{E9F388D8-C9C2-45F4-B532-779E8C2CB5E8}" presName="childNode" presStyleLbl="node1" presStyleIdx="0" presStyleCnt="15">
        <dgm:presLayoutVars>
          <dgm:bulletEnabled val="1"/>
        </dgm:presLayoutVars>
      </dgm:prSet>
      <dgm:spPr/>
    </dgm:pt>
    <dgm:pt modelId="{FEA7308F-F292-4734-BC92-11C7BB5AF5E5}" type="pres">
      <dgm:prSet presAssocID="{E9F388D8-C9C2-45F4-B532-779E8C2CB5E8}" presName="aSpace2" presStyleCnt="0"/>
      <dgm:spPr/>
    </dgm:pt>
    <dgm:pt modelId="{20F65450-B565-4F6E-8CBD-65CD2502E3B0}" type="pres">
      <dgm:prSet presAssocID="{E12CEE09-DEBB-4435-B911-A40A12F7930D}" presName="childNode" presStyleLbl="node1" presStyleIdx="1" presStyleCnt="15">
        <dgm:presLayoutVars>
          <dgm:bulletEnabled val="1"/>
        </dgm:presLayoutVars>
      </dgm:prSet>
      <dgm:spPr/>
    </dgm:pt>
    <dgm:pt modelId="{1943ED51-E95A-4F6E-A717-80400DEEEE20}" type="pres">
      <dgm:prSet presAssocID="{E12CEE09-DEBB-4435-B911-A40A12F7930D}" presName="aSpace2" presStyleCnt="0"/>
      <dgm:spPr/>
    </dgm:pt>
    <dgm:pt modelId="{80F88CB8-4B64-4172-B897-E8F8383812F7}" type="pres">
      <dgm:prSet presAssocID="{91B14D9B-61DF-4421-AF43-318BB0021BDF}" presName="childNode" presStyleLbl="node1" presStyleIdx="2" presStyleCnt="15">
        <dgm:presLayoutVars>
          <dgm:bulletEnabled val="1"/>
        </dgm:presLayoutVars>
      </dgm:prSet>
      <dgm:spPr/>
    </dgm:pt>
    <dgm:pt modelId="{DC9EA69A-B885-4DA4-818F-1748672594CF}" type="pres">
      <dgm:prSet presAssocID="{B28448BA-C9A8-43EB-A9DB-A0137196E3B9}" presName="aSpace" presStyleCnt="0"/>
      <dgm:spPr/>
    </dgm:pt>
    <dgm:pt modelId="{3A6F3D38-6FA6-469E-B3C3-234BD62E4CCA}" type="pres">
      <dgm:prSet presAssocID="{5FC74589-1769-4EB4-9E51-9D82632D2E02}" presName="compNode" presStyleCnt="0"/>
      <dgm:spPr/>
    </dgm:pt>
    <dgm:pt modelId="{C1CD2EAA-2E66-4BDA-BB6E-F99B46E1B919}" type="pres">
      <dgm:prSet presAssocID="{5FC74589-1769-4EB4-9E51-9D82632D2E02}" presName="aNode" presStyleLbl="bgShp" presStyleIdx="1" presStyleCnt="5"/>
      <dgm:spPr/>
    </dgm:pt>
    <dgm:pt modelId="{727186A0-986E-40DF-85B7-ACC6191E0924}" type="pres">
      <dgm:prSet presAssocID="{5FC74589-1769-4EB4-9E51-9D82632D2E02}" presName="textNode" presStyleLbl="bgShp" presStyleIdx="1" presStyleCnt="5"/>
      <dgm:spPr/>
    </dgm:pt>
    <dgm:pt modelId="{F4329E4E-5431-4760-B147-9E77700EF61A}" type="pres">
      <dgm:prSet presAssocID="{5FC74589-1769-4EB4-9E51-9D82632D2E02}" presName="compChildNode" presStyleCnt="0"/>
      <dgm:spPr/>
    </dgm:pt>
    <dgm:pt modelId="{B5C22EF8-EBFA-4704-BF77-C1B26E178B0D}" type="pres">
      <dgm:prSet presAssocID="{5FC74589-1769-4EB4-9E51-9D82632D2E02}" presName="theInnerList" presStyleCnt="0"/>
      <dgm:spPr/>
    </dgm:pt>
    <dgm:pt modelId="{EFE71110-9F14-440A-945D-9BFF90054013}" type="pres">
      <dgm:prSet presAssocID="{B8FE7A32-1B20-4D46-8242-6C91907A490E}" presName="childNode" presStyleLbl="node1" presStyleIdx="3" presStyleCnt="15">
        <dgm:presLayoutVars>
          <dgm:bulletEnabled val="1"/>
        </dgm:presLayoutVars>
      </dgm:prSet>
      <dgm:spPr/>
    </dgm:pt>
    <dgm:pt modelId="{35EA0CEB-E637-4D3C-96EF-C8D3B04060F2}" type="pres">
      <dgm:prSet presAssocID="{B8FE7A32-1B20-4D46-8242-6C91907A490E}" presName="aSpace2" presStyleCnt="0"/>
      <dgm:spPr/>
    </dgm:pt>
    <dgm:pt modelId="{9E190C18-AEDE-45E1-8A46-924B1190ACB6}" type="pres">
      <dgm:prSet presAssocID="{EFD7AB2D-81E2-448E-B54E-4F3622AF7EF9}" presName="childNode" presStyleLbl="node1" presStyleIdx="4" presStyleCnt="15">
        <dgm:presLayoutVars>
          <dgm:bulletEnabled val="1"/>
        </dgm:presLayoutVars>
      </dgm:prSet>
      <dgm:spPr/>
    </dgm:pt>
    <dgm:pt modelId="{1E1AD27B-2438-4D0B-AB02-AF912F764D09}" type="pres">
      <dgm:prSet presAssocID="{EFD7AB2D-81E2-448E-B54E-4F3622AF7EF9}" presName="aSpace2" presStyleCnt="0"/>
      <dgm:spPr/>
    </dgm:pt>
    <dgm:pt modelId="{EB498954-62A4-422D-9DE3-1FA74DD1D37F}" type="pres">
      <dgm:prSet presAssocID="{FF0CDCCC-6F78-4064-A419-5EC5C753206F}" presName="childNode" presStyleLbl="node1" presStyleIdx="5" presStyleCnt="15">
        <dgm:presLayoutVars>
          <dgm:bulletEnabled val="1"/>
        </dgm:presLayoutVars>
      </dgm:prSet>
      <dgm:spPr/>
    </dgm:pt>
    <dgm:pt modelId="{BB3C6D49-326B-48DE-AC1D-9DC877BB01DD}" type="pres">
      <dgm:prSet presAssocID="{5FC74589-1769-4EB4-9E51-9D82632D2E02}" presName="aSpace" presStyleCnt="0"/>
      <dgm:spPr/>
    </dgm:pt>
    <dgm:pt modelId="{EF090B29-38A2-4F08-90FA-7BB67BE8B3E2}" type="pres">
      <dgm:prSet presAssocID="{A0A9AC20-5EC1-4862-BFC8-870928838544}" presName="compNode" presStyleCnt="0"/>
      <dgm:spPr/>
    </dgm:pt>
    <dgm:pt modelId="{9A6AB0E7-12CE-4F4C-9194-CFD62AA0E26B}" type="pres">
      <dgm:prSet presAssocID="{A0A9AC20-5EC1-4862-BFC8-870928838544}" presName="aNode" presStyleLbl="bgShp" presStyleIdx="2" presStyleCnt="5"/>
      <dgm:spPr/>
    </dgm:pt>
    <dgm:pt modelId="{4735A497-84C1-49AD-B2D7-A0E2E20F2536}" type="pres">
      <dgm:prSet presAssocID="{A0A9AC20-5EC1-4862-BFC8-870928838544}" presName="textNode" presStyleLbl="bgShp" presStyleIdx="2" presStyleCnt="5"/>
      <dgm:spPr/>
    </dgm:pt>
    <dgm:pt modelId="{5235814C-D240-476B-A6EA-F820ADA9F290}" type="pres">
      <dgm:prSet presAssocID="{A0A9AC20-5EC1-4862-BFC8-870928838544}" presName="compChildNode" presStyleCnt="0"/>
      <dgm:spPr/>
    </dgm:pt>
    <dgm:pt modelId="{F8C87951-0BEC-442E-BD13-E67FB71AC42B}" type="pres">
      <dgm:prSet presAssocID="{A0A9AC20-5EC1-4862-BFC8-870928838544}" presName="theInnerList" presStyleCnt="0"/>
      <dgm:spPr/>
    </dgm:pt>
    <dgm:pt modelId="{DECF7DEE-4FD4-4CE5-AEDF-10353AC11531}" type="pres">
      <dgm:prSet presAssocID="{6856B0CF-FE68-485F-BF49-CA4A93F4F38C}" presName="childNode" presStyleLbl="node1" presStyleIdx="6" presStyleCnt="15">
        <dgm:presLayoutVars>
          <dgm:bulletEnabled val="1"/>
        </dgm:presLayoutVars>
      </dgm:prSet>
      <dgm:spPr/>
    </dgm:pt>
    <dgm:pt modelId="{739A0DE6-D28A-493F-A1CB-4B3CCAC72873}" type="pres">
      <dgm:prSet presAssocID="{6856B0CF-FE68-485F-BF49-CA4A93F4F38C}" presName="aSpace2" presStyleCnt="0"/>
      <dgm:spPr/>
    </dgm:pt>
    <dgm:pt modelId="{02FBE83C-F7E3-4AC9-9A61-66BF67D7D8B6}" type="pres">
      <dgm:prSet presAssocID="{5DA147F9-347F-4A9B-99C6-4679CBA742BD}" presName="childNode" presStyleLbl="node1" presStyleIdx="7" presStyleCnt="15">
        <dgm:presLayoutVars>
          <dgm:bulletEnabled val="1"/>
        </dgm:presLayoutVars>
      </dgm:prSet>
      <dgm:spPr/>
    </dgm:pt>
    <dgm:pt modelId="{87C5B8B3-4388-4867-AA6C-4B2D717EAAF2}" type="pres">
      <dgm:prSet presAssocID="{5DA147F9-347F-4A9B-99C6-4679CBA742BD}" presName="aSpace2" presStyleCnt="0"/>
      <dgm:spPr/>
    </dgm:pt>
    <dgm:pt modelId="{1EC52667-0754-4666-9083-6E56A0F9B67B}" type="pres">
      <dgm:prSet presAssocID="{06D87D35-A66C-427C-B6DB-AF958D65D6B3}" presName="childNode" presStyleLbl="node1" presStyleIdx="8" presStyleCnt="15">
        <dgm:presLayoutVars>
          <dgm:bulletEnabled val="1"/>
        </dgm:presLayoutVars>
      </dgm:prSet>
      <dgm:spPr/>
    </dgm:pt>
    <dgm:pt modelId="{9C67C073-8031-4FB8-83D0-BB3987979FB7}" type="pres">
      <dgm:prSet presAssocID="{A0A9AC20-5EC1-4862-BFC8-870928838544}" presName="aSpace" presStyleCnt="0"/>
      <dgm:spPr/>
    </dgm:pt>
    <dgm:pt modelId="{3D53649F-3A9D-48AC-B3B4-F9359FF49907}" type="pres">
      <dgm:prSet presAssocID="{EA22DC01-B1C3-4425-86ED-5B66953397A8}" presName="compNode" presStyleCnt="0"/>
      <dgm:spPr/>
    </dgm:pt>
    <dgm:pt modelId="{18B77C7D-672C-4358-9CA6-BD8FA6E2302A}" type="pres">
      <dgm:prSet presAssocID="{EA22DC01-B1C3-4425-86ED-5B66953397A8}" presName="aNode" presStyleLbl="bgShp" presStyleIdx="3" presStyleCnt="5"/>
      <dgm:spPr/>
    </dgm:pt>
    <dgm:pt modelId="{AB95B1F2-DB60-4BC5-81D3-1FA274FF69C7}" type="pres">
      <dgm:prSet presAssocID="{EA22DC01-B1C3-4425-86ED-5B66953397A8}" presName="textNode" presStyleLbl="bgShp" presStyleIdx="3" presStyleCnt="5"/>
      <dgm:spPr/>
    </dgm:pt>
    <dgm:pt modelId="{9D4EF955-0664-47BE-890F-75DA470A2A2E}" type="pres">
      <dgm:prSet presAssocID="{EA22DC01-B1C3-4425-86ED-5B66953397A8}" presName="compChildNode" presStyleCnt="0"/>
      <dgm:spPr/>
    </dgm:pt>
    <dgm:pt modelId="{CCD58064-6258-410C-B1E0-023DF3946A43}" type="pres">
      <dgm:prSet presAssocID="{EA22DC01-B1C3-4425-86ED-5B66953397A8}" presName="theInnerList" presStyleCnt="0"/>
      <dgm:spPr/>
    </dgm:pt>
    <dgm:pt modelId="{204F3481-2F4C-45A5-A0A1-C088684F0126}" type="pres">
      <dgm:prSet presAssocID="{BC15291E-510A-4A20-8D69-B0F2ACBA3CC6}" presName="childNode" presStyleLbl="node1" presStyleIdx="9" presStyleCnt="15">
        <dgm:presLayoutVars>
          <dgm:bulletEnabled val="1"/>
        </dgm:presLayoutVars>
      </dgm:prSet>
      <dgm:spPr/>
    </dgm:pt>
    <dgm:pt modelId="{B768FAA9-E2C4-4A6B-82D8-EF54C53E14D8}" type="pres">
      <dgm:prSet presAssocID="{BC15291E-510A-4A20-8D69-B0F2ACBA3CC6}" presName="aSpace2" presStyleCnt="0"/>
      <dgm:spPr/>
    </dgm:pt>
    <dgm:pt modelId="{0F3CAB81-CF76-498F-9619-BAF8144FA3C3}" type="pres">
      <dgm:prSet presAssocID="{86AB53FA-67D7-4EE7-8555-3EE8EB6FA4C8}" presName="childNode" presStyleLbl="node1" presStyleIdx="10" presStyleCnt="15">
        <dgm:presLayoutVars>
          <dgm:bulletEnabled val="1"/>
        </dgm:presLayoutVars>
      </dgm:prSet>
      <dgm:spPr/>
    </dgm:pt>
    <dgm:pt modelId="{0E0C811E-F3C5-4F24-A485-437F0C0EAD6A}" type="pres">
      <dgm:prSet presAssocID="{86AB53FA-67D7-4EE7-8555-3EE8EB6FA4C8}" presName="aSpace2" presStyleCnt="0"/>
      <dgm:spPr/>
    </dgm:pt>
    <dgm:pt modelId="{80762C44-FA02-441A-8A8D-FC00E4F372F1}" type="pres">
      <dgm:prSet presAssocID="{67EC18BA-DB21-4AAD-BE8A-067C85A9B73E}" presName="childNode" presStyleLbl="node1" presStyleIdx="11" presStyleCnt="15">
        <dgm:presLayoutVars>
          <dgm:bulletEnabled val="1"/>
        </dgm:presLayoutVars>
      </dgm:prSet>
      <dgm:spPr/>
    </dgm:pt>
    <dgm:pt modelId="{1EEF13C7-AF43-4380-A8A5-F72A5D476D05}" type="pres">
      <dgm:prSet presAssocID="{EA22DC01-B1C3-4425-86ED-5B66953397A8}" presName="aSpace" presStyleCnt="0"/>
      <dgm:spPr/>
    </dgm:pt>
    <dgm:pt modelId="{0618492F-D453-4601-9C36-8CE6AA153D1B}" type="pres">
      <dgm:prSet presAssocID="{7D17D413-1C96-46A5-9E85-72C6636AE3C5}" presName="compNode" presStyleCnt="0"/>
      <dgm:spPr/>
    </dgm:pt>
    <dgm:pt modelId="{5A591EE2-4B7B-40DB-B051-D75F7BFEDDD6}" type="pres">
      <dgm:prSet presAssocID="{7D17D413-1C96-46A5-9E85-72C6636AE3C5}" presName="aNode" presStyleLbl="bgShp" presStyleIdx="4" presStyleCnt="5"/>
      <dgm:spPr/>
    </dgm:pt>
    <dgm:pt modelId="{34BAB90F-F3E5-4FFB-A339-2946D1CD0CCB}" type="pres">
      <dgm:prSet presAssocID="{7D17D413-1C96-46A5-9E85-72C6636AE3C5}" presName="textNode" presStyleLbl="bgShp" presStyleIdx="4" presStyleCnt="5"/>
      <dgm:spPr/>
    </dgm:pt>
    <dgm:pt modelId="{BA794F96-F89B-483A-BF3A-9118CA9CCDA4}" type="pres">
      <dgm:prSet presAssocID="{7D17D413-1C96-46A5-9E85-72C6636AE3C5}" presName="compChildNode" presStyleCnt="0"/>
      <dgm:spPr/>
    </dgm:pt>
    <dgm:pt modelId="{76BCF6F8-619E-4477-AF5E-3CC45345624F}" type="pres">
      <dgm:prSet presAssocID="{7D17D413-1C96-46A5-9E85-72C6636AE3C5}" presName="theInnerList" presStyleCnt="0"/>
      <dgm:spPr/>
    </dgm:pt>
    <dgm:pt modelId="{F0B767F2-4C7E-481B-967C-8FE0CB529397}" type="pres">
      <dgm:prSet presAssocID="{A9A35E3D-01EA-46C6-AED8-865E91E9D6C9}" presName="childNode" presStyleLbl="node1" presStyleIdx="12" presStyleCnt="15">
        <dgm:presLayoutVars>
          <dgm:bulletEnabled val="1"/>
        </dgm:presLayoutVars>
      </dgm:prSet>
      <dgm:spPr/>
    </dgm:pt>
    <dgm:pt modelId="{B342BD1C-A54C-4F1C-A099-03A03E61088D}" type="pres">
      <dgm:prSet presAssocID="{A9A35E3D-01EA-46C6-AED8-865E91E9D6C9}" presName="aSpace2" presStyleCnt="0"/>
      <dgm:spPr/>
    </dgm:pt>
    <dgm:pt modelId="{6F277C00-29F7-4ECD-8C97-37788C7BA770}" type="pres">
      <dgm:prSet presAssocID="{A5325020-A43F-4DC5-B91A-865612236E1B}" presName="childNode" presStyleLbl="node1" presStyleIdx="13" presStyleCnt="15">
        <dgm:presLayoutVars>
          <dgm:bulletEnabled val="1"/>
        </dgm:presLayoutVars>
      </dgm:prSet>
      <dgm:spPr/>
    </dgm:pt>
    <dgm:pt modelId="{3945A699-1DD4-41EF-B849-687FF56CB987}" type="pres">
      <dgm:prSet presAssocID="{A5325020-A43F-4DC5-B91A-865612236E1B}" presName="aSpace2" presStyleCnt="0"/>
      <dgm:spPr/>
    </dgm:pt>
    <dgm:pt modelId="{6C9EBB1C-8DC1-467B-832A-DCA29AD54F62}" type="pres">
      <dgm:prSet presAssocID="{63784350-6FB5-4F39-A0AA-A76D20385A1A}" presName="childNode" presStyleLbl="node1" presStyleIdx="14" presStyleCnt="15">
        <dgm:presLayoutVars>
          <dgm:bulletEnabled val="1"/>
        </dgm:presLayoutVars>
      </dgm:prSet>
      <dgm:spPr/>
    </dgm:pt>
  </dgm:ptLst>
  <dgm:cxnLst>
    <dgm:cxn modelId="{786343C0-ADEE-485D-9FD7-2489DA81BBF7}" type="presOf" srcId="{A5325020-A43F-4DC5-B91A-865612236E1B}" destId="{6F277C00-29F7-4ECD-8C97-37788C7BA770}" srcOrd="0" destOrd="0" presId="urn:microsoft.com/office/officeart/2005/8/layout/lProcess2"/>
    <dgm:cxn modelId="{E8E1CBC2-E886-44D5-B930-C0A4D16118C4}" srcId="{5FC74589-1769-4EB4-9E51-9D82632D2E02}" destId="{EFD7AB2D-81E2-448E-B54E-4F3622AF7EF9}" srcOrd="1" destOrd="0" parTransId="{36574C9A-C9D9-41B3-A499-07AB4199CF7F}" sibTransId="{0FFBD1E1-7F1E-48F7-8092-88463CF1F65B}"/>
    <dgm:cxn modelId="{CD174D1A-F576-42A5-8360-9F1F6FB5C8D5}" srcId="{5FC74589-1769-4EB4-9E51-9D82632D2E02}" destId="{FF0CDCCC-6F78-4064-A419-5EC5C753206F}" srcOrd="2" destOrd="0" parTransId="{C96EA5C7-A653-4A83-8F75-8585A07C9C8F}" sibTransId="{8E668476-E60C-485B-B9C7-8F9496C26DF3}"/>
    <dgm:cxn modelId="{6723F50B-AA47-4273-81EA-65E1F5EA34FA}" srcId="{EA22DC01-B1C3-4425-86ED-5B66953397A8}" destId="{86AB53FA-67D7-4EE7-8555-3EE8EB6FA4C8}" srcOrd="1" destOrd="0" parTransId="{EA03EBDD-B26B-4044-993F-F3F8F5C83B54}" sibTransId="{AD9FF113-925C-46F3-AC17-3E3C7A57FE37}"/>
    <dgm:cxn modelId="{35679A9F-A9C0-40B5-BA5C-B5D89AD516EE}" srcId="{5FC74589-1769-4EB4-9E51-9D82632D2E02}" destId="{B8FE7A32-1B20-4D46-8242-6C91907A490E}" srcOrd="0" destOrd="0" parTransId="{86CD367E-951E-4F4B-BFC7-6603B931690A}" sibTransId="{03DB6E86-A49B-4AF5-9791-CBACA4C5335D}"/>
    <dgm:cxn modelId="{16E10DF4-D4F7-4EBD-A056-7C6C16C2F38B}" type="presOf" srcId="{B28448BA-C9A8-43EB-A9DB-A0137196E3B9}" destId="{189EA2CD-99B4-4604-BDBC-34AEB91058A9}" srcOrd="1" destOrd="0" presId="urn:microsoft.com/office/officeart/2005/8/layout/lProcess2"/>
    <dgm:cxn modelId="{2BC26304-38F0-445D-AE41-3A37BCFA49C0}" type="presOf" srcId="{B8FE7A32-1B20-4D46-8242-6C91907A490E}" destId="{EFE71110-9F14-440A-945D-9BFF90054013}" srcOrd="0" destOrd="0" presId="urn:microsoft.com/office/officeart/2005/8/layout/lProcess2"/>
    <dgm:cxn modelId="{95C3269C-8E66-454E-90E4-64EBD4DB49A5}" srcId="{B28448BA-C9A8-43EB-A9DB-A0137196E3B9}" destId="{E9F388D8-C9C2-45F4-B532-779E8C2CB5E8}" srcOrd="0" destOrd="0" parTransId="{F2F7FB25-05F2-4ED0-B376-8372ACCE43FB}" sibTransId="{1AE97BAD-F576-4336-A510-388E6942CDAC}"/>
    <dgm:cxn modelId="{751DC194-11AC-4068-BA1C-4404C839BDBA}" srcId="{B28448BA-C9A8-43EB-A9DB-A0137196E3B9}" destId="{E12CEE09-DEBB-4435-B911-A40A12F7930D}" srcOrd="1" destOrd="0" parTransId="{A642C0CA-D97F-4EA3-928C-13F990F569A1}" sibTransId="{CF3DF39F-9248-4761-840A-28F131DA740D}"/>
    <dgm:cxn modelId="{7357A128-EC9F-4D5C-B736-EB7D6F761B43}" type="presOf" srcId="{5DA147F9-347F-4A9B-99C6-4679CBA742BD}" destId="{02FBE83C-F7E3-4AC9-9A61-66BF67D7D8B6}" srcOrd="0" destOrd="0" presId="urn:microsoft.com/office/officeart/2005/8/layout/lProcess2"/>
    <dgm:cxn modelId="{CDF2CC16-ED87-4552-8B18-DAAA2A151437}" srcId="{B28448BA-C9A8-43EB-A9DB-A0137196E3B9}" destId="{91B14D9B-61DF-4421-AF43-318BB0021BDF}" srcOrd="2" destOrd="0" parTransId="{6B1A9D79-1E1A-438E-9974-41204E573EDC}" sibTransId="{5E874D73-6215-4109-909C-386CFCBBE123}"/>
    <dgm:cxn modelId="{9C11A9F8-C4A3-49D7-8FDB-9C8A46A985AC}" type="presOf" srcId="{B28448BA-C9A8-43EB-A9DB-A0137196E3B9}" destId="{F5FB40AB-A8F0-43CC-AED2-A0B6D3491F03}" srcOrd="0" destOrd="0" presId="urn:microsoft.com/office/officeart/2005/8/layout/lProcess2"/>
    <dgm:cxn modelId="{2A2D6A5E-7EBE-425D-AE13-7806B7102077}" type="presOf" srcId="{A9A35E3D-01EA-46C6-AED8-865E91E9D6C9}" destId="{F0B767F2-4C7E-481B-967C-8FE0CB529397}" srcOrd="0" destOrd="0" presId="urn:microsoft.com/office/officeart/2005/8/layout/lProcess2"/>
    <dgm:cxn modelId="{0949B049-F928-4520-A037-C172C962E0C9}" srcId="{7D17D413-1C96-46A5-9E85-72C6636AE3C5}" destId="{A5325020-A43F-4DC5-B91A-865612236E1B}" srcOrd="1" destOrd="0" parTransId="{B397B1E6-BB15-4DF4-B38A-02A5DF7C7E5D}" sibTransId="{E5885318-4367-4D45-A1BC-C2768E0C5F2B}"/>
    <dgm:cxn modelId="{A998F044-8FDD-4CE8-95A1-4D927DE91897}" type="presOf" srcId="{91B14D9B-61DF-4421-AF43-318BB0021BDF}" destId="{80F88CB8-4B64-4172-B897-E8F8383812F7}" srcOrd="0" destOrd="0" presId="urn:microsoft.com/office/officeart/2005/8/layout/lProcess2"/>
    <dgm:cxn modelId="{D9E35F5C-9C04-4B00-BAD8-AD36F1DD39DE}" srcId="{7DAF4A99-25E1-44F9-90C0-EA66CF00B3B6}" destId="{7D17D413-1C96-46A5-9E85-72C6636AE3C5}" srcOrd="4" destOrd="0" parTransId="{91A59BF2-53A7-4244-ADC4-8913701DE4BA}" sibTransId="{06AA36B4-E14B-4E14-B273-C8197A0B582E}"/>
    <dgm:cxn modelId="{6ED2BEF2-3311-4488-BCEA-FCD66306DFA7}" type="presOf" srcId="{7DAF4A99-25E1-44F9-90C0-EA66CF00B3B6}" destId="{5473F14B-8F21-412E-B8DE-EADF32D6F521}" srcOrd="0" destOrd="0" presId="urn:microsoft.com/office/officeart/2005/8/layout/lProcess2"/>
    <dgm:cxn modelId="{721BA034-D2BB-4F5E-AD28-4CD4B0B4FA35}" srcId="{7DAF4A99-25E1-44F9-90C0-EA66CF00B3B6}" destId="{B28448BA-C9A8-43EB-A9DB-A0137196E3B9}" srcOrd="0" destOrd="0" parTransId="{3A37FA3F-0269-460F-ACCD-01DD513605A2}" sibTransId="{20234B47-CD57-4C94-B27A-16836C4AA9A8}"/>
    <dgm:cxn modelId="{ECFFCF01-16F8-4984-9A67-A7434A24DBAE}" type="presOf" srcId="{5FC74589-1769-4EB4-9E51-9D82632D2E02}" destId="{727186A0-986E-40DF-85B7-ACC6191E0924}" srcOrd="1" destOrd="0" presId="urn:microsoft.com/office/officeart/2005/8/layout/lProcess2"/>
    <dgm:cxn modelId="{E39A2E7D-4B01-443C-A093-8728A9F528A1}" srcId="{7DAF4A99-25E1-44F9-90C0-EA66CF00B3B6}" destId="{A0A9AC20-5EC1-4862-BFC8-870928838544}" srcOrd="2" destOrd="0" parTransId="{69D52F25-6ACE-45DA-A9E8-1893E3A26C8C}" sibTransId="{FF5EAA6B-D3D9-4221-A79F-E9B4930D1CEF}"/>
    <dgm:cxn modelId="{6DB72DBE-E82A-47EF-ACEA-E04B7B517F26}" srcId="{7DAF4A99-25E1-44F9-90C0-EA66CF00B3B6}" destId="{EA22DC01-B1C3-4425-86ED-5B66953397A8}" srcOrd="3" destOrd="0" parTransId="{5D0A80B1-3E50-448A-A64D-AD1355ED3022}" sibTransId="{A9D991C7-41FC-48B5-87C1-98EB407695FE}"/>
    <dgm:cxn modelId="{F5D81D7B-D725-4952-932B-22EA350225C2}" type="presOf" srcId="{A0A9AC20-5EC1-4862-BFC8-870928838544}" destId="{4735A497-84C1-49AD-B2D7-A0E2E20F2536}" srcOrd="1" destOrd="0" presId="urn:microsoft.com/office/officeart/2005/8/layout/lProcess2"/>
    <dgm:cxn modelId="{CDAE2543-0EE1-4B34-B52E-A8EEEA699492}" srcId="{7D17D413-1C96-46A5-9E85-72C6636AE3C5}" destId="{63784350-6FB5-4F39-A0AA-A76D20385A1A}" srcOrd="2" destOrd="0" parTransId="{02F99CF5-BE6F-4557-8BB4-68B7181CCBA5}" sibTransId="{E47CBEBB-6EFF-43F4-952B-B6C93B5E9493}"/>
    <dgm:cxn modelId="{D2E71B6A-2ED0-4063-83D4-B7F1634C0332}" srcId="{A0A9AC20-5EC1-4862-BFC8-870928838544}" destId="{5DA147F9-347F-4A9B-99C6-4679CBA742BD}" srcOrd="1" destOrd="0" parTransId="{0DD651B9-CD26-4B12-B47E-A345F5C781A5}" sibTransId="{A279CC5C-DF39-4624-BFA5-ADC04410EA91}"/>
    <dgm:cxn modelId="{D4CFB93A-5F16-4E47-84B2-79DE4EA0903D}" type="presOf" srcId="{A0A9AC20-5EC1-4862-BFC8-870928838544}" destId="{9A6AB0E7-12CE-4F4C-9194-CFD62AA0E26B}" srcOrd="0" destOrd="0" presId="urn:microsoft.com/office/officeart/2005/8/layout/lProcess2"/>
    <dgm:cxn modelId="{286571A2-CBBB-41C2-A100-9D30255B4006}" type="presOf" srcId="{E9F388D8-C9C2-45F4-B532-779E8C2CB5E8}" destId="{D6B8C86D-B5C5-4707-BB1C-60E6EB9E4EBA}" srcOrd="0" destOrd="0" presId="urn:microsoft.com/office/officeart/2005/8/layout/lProcess2"/>
    <dgm:cxn modelId="{51954F0A-D86B-4E87-B59A-0BC67301C500}" type="presOf" srcId="{EA22DC01-B1C3-4425-86ED-5B66953397A8}" destId="{AB95B1F2-DB60-4BC5-81D3-1FA274FF69C7}" srcOrd="1" destOrd="0" presId="urn:microsoft.com/office/officeart/2005/8/layout/lProcess2"/>
    <dgm:cxn modelId="{1151B3DC-BFA5-46C2-A674-0EE40A938C5A}" srcId="{A0A9AC20-5EC1-4862-BFC8-870928838544}" destId="{6856B0CF-FE68-485F-BF49-CA4A93F4F38C}" srcOrd="0" destOrd="0" parTransId="{B52856D9-283B-499D-AE83-3A1B0694F8DA}" sibTransId="{60145AD2-C0A0-4426-8839-F8800D94963F}"/>
    <dgm:cxn modelId="{762CB34A-B7BB-4F03-8AEE-D8F5A066DAA2}" type="presOf" srcId="{86AB53FA-67D7-4EE7-8555-3EE8EB6FA4C8}" destId="{0F3CAB81-CF76-498F-9619-BAF8144FA3C3}" srcOrd="0" destOrd="0" presId="urn:microsoft.com/office/officeart/2005/8/layout/lProcess2"/>
    <dgm:cxn modelId="{96A78BB8-D8C9-48D9-AD40-D00DE30F4E47}" type="presOf" srcId="{7D17D413-1C96-46A5-9E85-72C6636AE3C5}" destId="{5A591EE2-4B7B-40DB-B051-D75F7BFEDDD6}" srcOrd="0" destOrd="0" presId="urn:microsoft.com/office/officeart/2005/8/layout/lProcess2"/>
    <dgm:cxn modelId="{60DB6929-CDB2-4E16-95A9-9A0494A92074}" type="presOf" srcId="{EA22DC01-B1C3-4425-86ED-5B66953397A8}" destId="{18B77C7D-672C-4358-9CA6-BD8FA6E2302A}" srcOrd="0" destOrd="0" presId="urn:microsoft.com/office/officeart/2005/8/layout/lProcess2"/>
    <dgm:cxn modelId="{00B707D9-F7B2-4E44-B102-77C5E741CB3D}" type="presOf" srcId="{7D17D413-1C96-46A5-9E85-72C6636AE3C5}" destId="{34BAB90F-F3E5-4FFB-A339-2946D1CD0CCB}" srcOrd="1" destOrd="0" presId="urn:microsoft.com/office/officeart/2005/8/layout/lProcess2"/>
    <dgm:cxn modelId="{090367F2-2F9D-429E-8090-D374C3282399}" srcId="{EA22DC01-B1C3-4425-86ED-5B66953397A8}" destId="{67EC18BA-DB21-4AAD-BE8A-067C85A9B73E}" srcOrd="2" destOrd="0" parTransId="{8918E5B2-4513-4EC4-8164-E88158F78E11}" sibTransId="{FAC02AF5-6F72-4EED-98CA-D68C7F3B5D5A}"/>
    <dgm:cxn modelId="{A06BFD8E-9EFF-4EC8-8F6A-EF438C19CE2A}" type="presOf" srcId="{BC15291E-510A-4A20-8D69-B0F2ACBA3CC6}" destId="{204F3481-2F4C-45A5-A0A1-C088684F0126}" srcOrd="0" destOrd="0" presId="urn:microsoft.com/office/officeart/2005/8/layout/lProcess2"/>
    <dgm:cxn modelId="{38A8835B-72EC-411C-B725-1E76378A592C}" type="presOf" srcId="{E12CEE09-DEBB-4435-B911-A40A12F7930D}" destId="{20F65450-B565-4F6E-8CBD-65CD2502E3B0}" srcOrd="0" destOrd="0" presId="urn:microsoft.com/office/officeart/2005/8/layout/lProcess2"/>
    <dgm:cxn modelId="{5018CE96-E6CC-471E-9B9C-30F70F6B8CE7}" srcId="{7D17D413-1C96-46A5-9E85-72C6636AE3C5}" destId="{A9A35E3D-01EA-46C6-AED8-865E91E9D6C9}" srcOrd="0" destOrd="0" parTransId="{0C34515A-9947-4AC4-8E07-6D77FB8F1E95}" sibTransId="{3C0EBF76-BD27-4964-B79F-79CC6413DFD1}"/>
    <dgm:cxn modelId="{0C3F2AA5-37C9-446D-889F-7D9CE30AC47B}" type="presOf" srcId="{63784350-6FB5-4F39-A0AA-A76D20385A1A}" destId="{6C9EBB1C-8DC1-467B-832A-DCA29AD54F62}" srcOrd="0" destOrd="0" presId="urn:microsoft.com/office/officeart/2005/8/layout/lProcess2"/>
    <dgm:cxn modelId="{A9C4A8D6-E1E7-4047-8187-0A88998D3066}" type="presOf" srcId="{5FC74589-1769-4EB4-9E51-9D82632D2E02}" destId="{C1CD2EAA-2E66-4BDA-BB6E-F99B46E1B919}" srcOrd="0" destOrd="0" presId="urn:microsoft.com/office/officeart/2005/8/layout/lProcess2"/>
    <dgm:cxn modelId="{03033C8E-546A-4636-B996-DCA3A7F5D692}" srcId="{A0A9AC20-5EC1-4862-BFC8-870928838544}" destId="{06D87D35-A66C-427C-B6DB-AF958D65D6B3}" srcOrd="2" destOrd="0" parTransId="{9A4B31E9-014C-4B63-A219-5A63A8ACB829}" sibTransId="{AC1F3899-4696-4923-97F3-8D3FBB96254A}"/>
    <dgm:cxn modelId="{47A1AFC6-DAE6-4385-9FC2-2688215FFD01}" type="presOf" srcId="{EFD7AB2D-81E2-448E-B54E-4F3622AF7EF9}" destId="{9E190C18-AEDE-45E1-8A46-924B1190ACB6}" srcOrd="0" destOrd="0" presId="urn:microsoft.com/office/officeart/2005/8/layout/lProcess2"/>
    <dgm:cxn modelId="{53D00FBE-0B8C-44B8-BD7B-FF723D810987}" srcId="{EA22DC01-B1C3-4425-86ED-5B66953397A8}" destId="{BC15291E-510A-4A20-8D69-B0F2ACBA3CC6}" srcOrd="0" destOrd="0" parTransId="{DDAF1636-99A0-4E4C-BF8B-7A50EC838E24}" sibTransId="{25F65FF3-A145-4450-BC4A-2BD6189C0F89}"/>
    <dgm:cxn modelId="{C3342E9D-E24E-4DAA-AAFA-C8A6E228D1A0}" type="presOf" srcId="{6856B0CF-FE68-485F-BF49-CA4A93F4F38C}" destId="{DECF7DEE-4FD4-4CE5-AEDF-10353AC11531}" srcOrd="0" destOrd="0" presId="urn:microsoft.com/office/officeart/2005/8/layout/lProcess2"/>
    <dgm:cxn modelId="{F3163A37-3AE2-467C-BD38-3FE504E967A2}" type="presOf" srcId="{67EC18BA-DB21-4AAD-BE8A-067C85A9B73E}" destId="{80762C44-FA02-441A-8A8D-FC00E4F372F1}" srcOrd="0" destOrd="0" presId="urn:microsoft.com/office/officeart/2005/8/layout/lProcess2"/>
    <dgm:cxn modelId="{C6D9E08E-67C9-45FF-AE9A-737F8243E159}" type="presOf" srcId="{FF0CDCCC-6F78-4064-A419-5EC5C753206F}" destId="{EB498954-62A4-422D-9DE3-1FA74DD1D37F}" srcOrd="0" destOrd="0" presId="urn:microsoft.com/office/officeart/2005/8/layout/lProcess2"/>
    <dgm:cxn modelId="{C953FADE-CD17-4DF0-83A6-EF8CE0F9D33F}" type="presOf" srcId="{06D87D35-A66C-427C-B6DB-AF958D65D6B3}" destId="{1EC52667-0754-4666-9083-6E56A0F9B67B}" srcOrd="0" destOrd="0" presId="urn:microsoft.com/office/officeart/2005/8/layout/lProcess2"/>
    <dgm:cxn modelId="{EA2FD3B8-722B-4877-B8F1-EEA7710C1B84}" srcId="{7DAF4A99-25E1-44F9-90C0-EA66CF00B3B6}" destId="{5FC74589-1769-4EB4-9E51-9D82632D2E02}" srcOrd="1" destOrd="0" parTransId="{4D0CCF7E-4481-42D2-95B3-0CB4029368E1}" sibTransId="{8EB806C9-A9BC-450F-B9C3-AC2ED6D3AF68}"/>
    <dgm:cxn modelId="{8BBCC796-CDE2-4047-9ECE-8D8A9B99FAD0}" type="presParOf" srcId="{5473F14B-8F21-412E-B8DE-EADF32D6F521}" destId="{C0D74A84-CA9B-4A55-82D3-C4473BCAB74F}" srcOrd="0" destOrd="0" presId="urn:microsoft.com/office/officeart/2005/8/layout/lProcess2"/>
    <dgm:cxn modelId="{161CF457-1770-4F71-8EFC-11814D5EB742}" type="presParOf" srcId="{C0D74A84-CA9B-4A55-82D3-C4473BCAB74F}" destId="{F5FB40AB-A8F0-43CC-AED2-A0B6D3491F03}" srcOrd="0" destOrd="0" presId="urn:microsoft.com/office/officeart/2005/8/layout/lProcess2"/>
    <dgm:cxn modelId="{BF575377-E369-4AAE-AB8F-6562B33A530C}" type="presParOf" srcId="{C0D74A84-CA9B-4A55-82D3-C4473BCAB74F}" destId="{189EA2CD-99B4-4604-BDBC-34AEB91058A9}" srcOrd="1" destOrd="0" presId="urn:microsoft.com/office/officeart/2005/8/layout/lProcess2"/>
    <dgm:cxn modelId="{5F76818D-36D7-4F22-A27B-341E39609FE5}" type="presParOf" srcId="{C0D74A84-CA9B-4A55-82D3-C4473BCAB74F}" destId="{051CD919-C14E-4FF7-A82B-674D57B30AF8}" srcOrd="2" destOrd="0" presId="urn:microsoft.com/office/officeart/2005/8/layout/lProcess2"/>
    <dgm:cxn modelId="{B6C2BD2B-60AA-46E6-A29E-122947F21F1B}" type="presParOf" srcId="{051CD919-C14E-4FF7-A82B-674D57B30AF8}" destId="{151EFC3A-4B26-48D8-87A4-D28DC0264B02}" srcOrd="0" destOrd="0" presId="urn:microsoft.com/office/officeart/2005/8/layout/lProcess2"/>
    <dgm:cxn modelId="{DDBDB741-B70F-4AB1-9F31-3C1625F273C9}" type="presParOf" srcId="{151EFC3A-4B26-48D8-87A4-D28DC0264B02}" destId="{D6B8C86D-B5C5-4707-BB1C-60E6EB9E4EBA}" srcOrd="0" destOrd="0" presId="urn:microsoft.com/office/officeart/2005/8/layout/lProcess2"/>
    <dgm:cxn modelId="{32D77E3C-528C-4BD0-B9A0-0D6DEF99208D}" type="presParOf" srcId="{151EFC3A-4B26-48D8-87A4-D28DC0264B02}" destId="{FEA7308F-F292-4734-BC92-11C7BB5AF5E5}" srcOrd="1" destOrd="0" presId="urn:microsoft.com/office/officeart/2005/8/layout/lProcess2"/>
    <dgm:cxn modelId="{7C10D60B-9DE5-4D7E-AC9E-28367B2ACA73}" type="presParOf" srcId="{151EFC3A-4B26-48D8-87A4-D28DC0264B02}" destId="{20F65450-B565-4F6E-8CBD-65CD2502E3B0}" srcOrd="2" destOrd="0" presId="urn:microsoft.com/office/officeart/2005/8/layout/lProcess2"/>
    <dgm:cxn modelId="{F899D649-637A-45BF-898B-A1249D6A5ABC}" type="presParOf" srcId="{151EFC3A-4B26-48D8-87A4-D28DC0264B02}" destId="{1943ED51-E95A-4F6E-A717-80400DEEEE20}" srcOrd="3" destOrd="0" presId="urn:microsoft.com/office/officeart/2005/8/layout/lProcess2"/>
    <dgm:cxn modelId="{F30077C4-88EC-4115-9872-D41C4FB630E4}" type="presParOf" srcId="{151EFC3A-4B26-48D8-87A4-D28DC0264B02}" destId="{80F88CB8-4B64-4172-B897-E8F8383812F7}" srcOrd="4" destOrd="0" presId="urn:microsoft.com/office/officeart/2005/8/layout/lProcess2"/>
    <dgm:cxn modelId="{725DAEFA-3358-4431-AF86-C6F0E2CC9914}" type="presParOf" srcId="{5473F14B-8F21-412E-B8DE-EADF32D6F521}" destId="{DC9EA69A-B885-4DA4-818F-1748672594CF}" srcOrd="1" destOrd="0" presId="urn:microsoft.com/office/officeart/2005/8/layout/lProcess2"/>
    <dgm:cxn modelId="{CABC9362-7251-42AD-AC56-CC62AF76E7F2}" type="presParOf" srcId="{5473F14B-8F21-412E-B8DE-EADF32D6F521}" destId="{3A6F3D38-6FA6-469E-B3C3-234BD62E4CCA}" srcOrd="2" destOrd="0" presId="urn:microsoft.com/office/officeart/2005/8/layout/lProcess2"/>
    <dgm:cxn modelId="{BE0DA4E2-34AA-4B8F-ACA5-FFA681A84F03}" type="presParOf" srcId="{3A6F3D38-6FA6-469E-B3C3-234BD62E4CCA}" destId="{C1CD2EAA-2E66-4BDA-BB6E-F99B46E1B919}" srcOrd="0" destOrd="0" presId="urn:microsoft.com/office/officeart/2005/8/layout/lProcess2"/>
    <dgm:cxn modelId="{E72963E8-E743-457C-B285-5D0C03786F04}" type="presParOf" srcId="{3A6F3D38-6FA6-469E-B3C3-234BD62E4CCA}" destId="{727186A0-986E-40DF-85B7-ACC6191E0924}" srcOrd="1" destOrd="0" presId="urn:microsoft.com/office/officeart/2005/8/layout/lProcess2"/>
    <dgm:cxn modelId="{A7D0BE3A-BE7C-42CD-BE76-06E7D0E88DA9}" type="presParOf" srcId="{3A6F3D38-6FA6-469E-B3C3-234BD62E4CCA}" destId="{F4329E4E-5431-4760-B147-9E77700EF61A}" srcOrd="2" destOrd="0" presId="urn:microsoft.com/office/officeart/2005/8/layout/lProcess2"/>
    <dgm:cxn modelId="{B255EDAD-610D-41C4-9844-746E31A88EE5}" type="presParOf" srcId="{F4329E4E-5431-4760-B147-9E77700EF61A}" destId="{B5C22EF8-EBFA-4704-BF77-C1B26E178B0D}" srcOrd="0" destOrd="0" presId="urn:microsoft.com/office/officeart/2005/8/layout/lProcess2"/>
    <dgm:cxn modelId="{62E2E8AB-3FF9-49B3-817A-0DC0A3EBB7FD}" type="presParOf" srcId="{B5C22EF8-EBFA-4704-BF77-C1B26E178B0D}" destId="{EFE71110-9F14-440A-945D-9BFF90054013}" srcOrd="0" destOrd="0" presId="urn:microsoft.com/office/officeart/2005/8/layout/lProcess2"/>
    <dgm:cxn modelId="{11D574B2-499E-4530-B38E-E02B42457B6C}" type="presParOf" srcId="{B5C22EF8-EBFA-4704-BF77-C1B26E178B0D}" destId="{35EA0CEB-E637-4D3C-96EF-C8D3B04060F2}" srcOrd="1" destOrd="0" presId="urn:microsoft.com/office/officeart/2005/8/layout/lProcess2"/>
    <dgm:cxn modelId="{F4F00268-F79B-4252-9657-B7E90093CB47}" type="presParOf" srcId="{B5C22EF8-EBFA-4704-BF77-C1B26E178B0D}" destId="{9E190C18-AEDE-45E1-8A46-924B1190ACB6}" srcOrd="2" destOrd="0" presId="urn:microsoft.com/office/officeart/2005/8/layout/lProcess2"/>
    <dgm:cxn modelId="{BBE7E126-9231-4CD5-A223-3BDEEB9BA9DE}" type="presParOf" srcId="{B5C22EF8-EBFA-4704-BF77-C1B26E178B0D}" destId="{1E1AD27B-2438-4D0B-AB02-AF912F764D09}" srcOrd="3" destOrd="0" presId="urn:microsoft.com/office/officeart/2005/8/layout/lProcess2"/>
    <dgm:cxn modelId="{ECB731B5-4534-44C2-A3F3-7D911154BD14}" type="presParOf" srcId="{B5C22EF8-EBFA-4704-BF77-C1B26E178B0D}" destId="{EB498954-62A4-422D-9DE3-1FA74DD1D37F}" srcOrd="4" destOrd="0" presId="urn:microsoft.com/office/officeart/2005/8/layout/lProcess2"/>
    <dgm:cxn modelId="{A167C93E-9E4E-49C3-A60A-15396C4ACC7B}" type="presParOf" srcId="{5473F14B-8F21-412E-B8DE-EADF32D6F521}" destId="{BB3C6D49-326B-48DE-AC1D-9DC877BB01DD}" srcOrd="3" destOrd="0" presId="urn:microsoft.com/office/officeart/2005/8/layout/lProcess2"/>
    <dgm:cxn modelId="{AD388390-521B-4BE5-B24E-FB16750B1EEF}" type="presParOf" srcId="{5473F14B-8F21-412E-B8DE-EADF32D6F521}" destId="{EF090B29-38A2-4F08-90FA-7BB67BE8B3E2}" srcOrd="4" destOrd="0" presId="urn:microsoft.com/office/officeart/2005/8/layout/lProcess2"/>
    <dgm:cxn modelId="{DBCC7A7A-CC99-4BDF-98D7-0FBF13A8F25A}" type="presParOf" srcId="{EF090B29-38A2-4F08-90FA-7BB67BE8B3E2}" destId="{9A6AB0E7-12CE-4F4C-9194-CFD62AA0E26B}" srcOrd="0" destOrd="0" presId="urn:microsoft.com/office/officeart/2005/8/layout/lProcess2"/>
    <dgm:cxn modelId="{24F16597-28B6-415F-A358-DB98D0D555F4}" type="presParOf" srcId="{EF090B29-38A2-4F08-90FA-7BB67BE8B3E2}" destId="{4735A497-84C1-49AD-B2D7-A0E2E20F2536}" srcOrd="1" destOrd="0" presId="urn:microsoft.com/office/officeart/2005/8/layout/lProcess2"/>
    <dgm:cxn modelId="{0A334A08-28E6-4497-AC92-DB521CA0C8B2}" type="presParOf" srcId="{EF090B29-38A2-4F08-90FA-7BB67BE8B3E2}" destId="{5235814C-D240-476B-A6EA-F820ADA9F290}" srcOrd="2" destOrd="0" presId="urn:microsoft.com/office/officeart/2005/8/layout/lProcess2"/>
    <dgm:cxn modelId="{5995FEF7-31EC-4475-B3EC-76CC287F4D5C}" type="presParOf" srcId="{5235814C-D240-476B-A6EA-F820ADA9F290}" destId="{F8C87951-0BEC-442E-BD13-E67FB71AC42B}" srcOrd="0" destOrd="0" presId="urn:microsoft.com/office/officeart/2005/8/layout/lProcess2"/>
    <dgm:cxn modelId="{2F8FDC40-C556-4B7B-84F8-3E19A87F6767}" type="presParOf" srcId="{F8C87951-0BEC-442E-BD13-E67FB71AC42B}" destId="{DECF7DEE-4FD4-4CE5-AEDF-10353AC11531}" srcOrd="0" destOrd="0" presId="urn:microsoft.com/office/officeart/2005/8/layout/lProcess2"/>
    <dgm:cxn modelId="{7508E8E8-4820-4E59-ACF2-41C6378442E2}" type="presParOf" srcId="{F8C87951-0BEC-442E-BD13-E67FB71AC42B}" destId="{739A0DE6-D28A-493F-A1CB-4B3CCAC72873}" srcOrd="1" destOrd="0" presId="urn:microsoft.com/office/officeart/2005/8/layout/lProcess2"/>
    <dgm:cxn modelId="{7719794E-93CC-427B-A4CB-B864AA7155E9}" type="presParOf" srcId="{F8C87951-0BEC-442E-BD13-E67FB71AC42B}" destId="{02FBE83C-F7E3-4AC9-9A61-66BF67D7D8B6}" srcOrd="2" destOrd="0" presId="urn:microsoft.com/office/officeart/2005/8/layout/lProcess2"/>
    <dgm:cxn modelId="{DF759989-F7AC-48DF-990B-7B70D502065B}" type="presParOf" srcId="{F8C87951-0BEC-442E-BD13-E67FB71AC42B}" destId="{87C5B8B3-4388-4867-AA6C-4B2D717EAAF2}" srcOrd="3" destOrd="0" presId="urn:microsoft.com/office/officeart/2005/8/layout/lProcess2"/>
    <dgm:cxn modelId="{101056E5-716B-4F7A-8368-5C20B51A07A0}" type="presParOf" srcId="{F8C87951-0BEC-442E-BD13-E67FB71AC42B}" destId="{1EC52667-0754-4666-9083-6E56A0F9B67B}" srcOrd="4" destOrd="0" presId="urn:microsoft.com/office/officeart/2005/8/layout/lProcess2"/>
    <dgm:cxn modelId="{ED6B0EAB-0585-4855-95CD-0F22E5348642}" type="presParOf" srcId="{5473F14B-8F21-412E-B8DE-EADF32D6F521}" destId="{9C67C073-8031-4FB8-83D0-BB3987979FB7}" srcOrd="5" destOrd="0" presId="urn:microsoft.com/office/officeart/2005/8/layout/lProcess2"/>
    <dgm:cxn modelId="{E2761FC9-EB8D-429A-BAC4-494A0B365247}" type="presParOf" srcId="{5473F14B-8F21-412E-B8DE-EADF32D6F521}" destId="{3D53649F-3A9D-48AC-B3B4-F9359FF49907}" srcOrd="6" destOrd="0" presId="urn:microsoft.com/office/officeart/2005/8/layout/lProcess2"/>
    <dgm:cxn modelId="{7A9A2B52-B27D-4E27-8DA7-ED1C9A2FFA11}" type="presParOf" srcId="{3D53649F-3A9D-48AC-B3B4-F9359FF49907}" destId="{18B77C7D-672C-4358-9CA6-BD8FA6E2302A}" srcOrd="0" destOrd="0" presId="urn:microsoft.com/office/officeart/2005/8/layout/lProcess2"/>
    <dgm:cxn modelId="{842BF580-99F6-4611-9763-AE9923B0CB1D}" type="presParOf" srcId="{3D53649F-3A9D-48AC-B3B4-F9359FF49907}" destId="{AB95B1F2-DB60-4BC5-81D3-1FA274FF69C7}" srcOrd="1" destOrd="0" presId="urn:microsoft.com/office/officeart/2005/8/layout/lProcess2"/>
    <dgm:cxn modelId="{B567D9EB-1411-457D-9842-6A7BD2075664}" type="presParOf" srcId="{3D53649F-3A9D-48AC-B3B4-F9359FF49907}" destId="{9D4EF955-0664-47BE-890F-75DA470A2A2E}" srcOrd="2" destOrd="0" presId="urn:microsoft.com/office/officeart/2005/8/layout/lProcess2"/>
    <dgm:cxn modelId="{5174CF1A-59A6-4077-91AC-E61762D21B04}" type="presParOf" srcId="{9D4EF955-0664-47BE-890F-75DA470A2A2E}" destId="{CCD58064-6258-410C-B1E0-023DF3946A43}" srcOrd="0" destOrd="0" presId="urn:microsoft.com/office/officeart/2005/8/layout/lProcess2"/>
    <dgm:cxn modelId="{76C174F9-9235-42ED-9D4F-746C4834DF1C}" type="presParOf" srcId="{CCD58064-6258-410C-B1E0-023DF3946A43}" destId="{204F3481-2F4C-45A5-A0A1-C088684F0126}" srcOrd="0" destOrd="0" presId="urn:microsoft.com/office/officeart/2005/8/layout/lProcess2"/>
    <dgm:cxn modelId="{6E99F985-05FD-4228-8FBE-C78389937DC3}" type="presParOf" srcId="{CCD58064-6258-410C-B1E0-023DF3946A43}" destId="{B768FAA9-E2C4-4A6B-82D8-EF54C53E14D8}" srcOrd="1" destOrd="0" presId="urn:microsoft.com/office/officeart/2005/8/layout/lProcess2"/>
    <dgm:cxn modelId="{6D2466CB-F8E3-4831-A6B8-25CAB34909F7}" type="presParOf" srcId="{CCD58064-6258-410C-B1E0-023DF3946A43}" destId="{0F3CAB81-CF76-498F-9619-BAF8144FA3C3}" srcOrd="2" destOrd="0" presId="urn:microsoft.com/office/officeart/2005/8/layout/lProcess2"/>
    <dgm:cxn modelId="{74326A1B-FC28-447B-8350-57F9AE20E21E}" type="presParOf" srcId="{CCD58064-6258-410C-B1E0-023DF3946A43}" destId="{0E0C811E-F3C5-4F24-A485-437F0C0EAD6A}" srcOrd="3" destOrd="0" presId="urn:microsoft.com/office/officeart/2005/8/layout/lProcess2"/>
    <dgm:cxn modelId="{49941AF4-CA06-4889-85D6-6DD98D2DD2CA}" type="presParOf" srcId="{CCD58064-6258-410C-B1E0-023DF3946A43}" destId="{80762C44-FA02-441A-8A8D-FC00E4F372F1}" srcOrd="4" destOrd="0" presId="urn:microsoft.com/office/officeart/2005/8/layout/lProcess2"/>
    <dgm:cxn modelId="{F0D6AD8D-67C7-40F1-8513-B523A0967F21}" type="presParOf" srcId="{5473F14B-8F21-412E-B8DE-EADF32D6F521}" destId="{1EEF13C7-AF43-4380-A8A5-F72A5D476D05}" srcOrd="7" destOrd="0" presId="urn:microsoft.com/office/officeart/2005/8/layout/lProcess2"/>
    <dgm:cxn modelId="{0D3FAC14-1BD1-44A9-9B50-B29FA6CFE258}" type="presParOf" srcId="{5473F14B-8F21-412E-B8DE-EADF32D6F521}" destId="{0618492F-D453-4601-9C36-8CE6AA153D1B}" srcOrd="8" destOrd="0" presId="urn:microsoft.com/office/officeart/2005/8/layout/lProcess2"/>
    <dgm:cxn modelId="{B788709F-0524-44CB-8776-31F2CA6C03E9}" type="presParOf" srcId="{0618492F-D453-4601-9C36-8CE6AA153D1B}" destId="{5A591EE2-4B7B-40DB-B051-D75F7BFEDDD6}" srcOrd="0" destOrd="0" presId="urn:microsoft.com/office/officeart/2005/8/layout/lProcess2"/>
    <dgm:cxn modelId="{54986E37-F887-4EBA-A68B-BAECCC4DB826}" type="presParOf" srcId="{0618492F-D453-4601-9C36-8CE6AA153D1B}" destId="{34BAB90F-F3E5-4FFB-A339-2946D1CD0CCB}" srcOrd="1" destOrd="0" presId="urn:microsoft.com/office/officeart/2005/8/layout/lProcess2"/>
    <dgm:cxn modelId="{18C55C7D-D063-478B-8736-0EF63C47167C}" type="presParOf" srcId="{0618492F-D453-4601-9C36-8CE6AA153D1B}" destId="{BA794F96-F89B-483A-BF3A-9118CA9CCDA4}" srcOrd="2" destOrd="0" presId="urn:microsoft.com/office/officeart/2005/8/layout/lProcess2"/>
    <dgm:cxn modelId="{8E74EC32-E962-4143-93B6-B42DE454A74F}" type="presParOf" srcId="{BA794F96-F89B-483A-BF3A-9118CA9CCDA4}" destId="{76BCF6F8-619E-4477-AF5E-3CC45345624F}" srcOrd="0" destOrd="0" presId="urn:microsoft.com/office/officeart/2005/8/layout/lProcess2"/>
    <dgm:cxn modelId="{34DDC6F3-7270-4566-B46B-09920A121B75}" type="presParOf" srcId="{76BCF6F8-619E-4477-AF5E-3CC45345624F}" destId="{F0B767F2-4C7E-481B-967C-8FE0CB529397}" srcOrd="0" destOrd="0" presId="urn:microsoft.com/office/officeart/2005/8/layout/lProcess2"/>
    <dgm:cxn modelId="{055D4CEC-AA0A-4CDD-9AFB-3B855E724888}" type="presParOf" srcId="{76BCF6F8-619E-4477-AF5E-3CC45345624F}" destId="{B342BD1C-A54C-4F1C-A099-03A03E61088D}" srcOrd="1" destOrd="0" presId="urn:microsoft.com/office/officeart/2005/8/layout/lProcess2"/>
    <dgm:cxn modelId="{B6DD3A76-33AA-4690-8865-3DA2BC838B34}" type="presParOf" srcId="{76BCF6F8-619E-4477-AF5E-3CC45345624F}" destId="{6F277C00-29F7-4ECD-8C97-37788C7BA770}" srcOrd="2" destOrd="0" presId="urn:microsoft.com/office/officeart/2005/8/layout/lProcess2"/>
    <dgm:cxn modelId="{690B6B03-BC83-43A1-A20F-24011EE66252}" type="presParOf" srcId="{76BCF6F8-619E-4477-AF5E-3CC45345624F}" destId="{3945A699-1DD4-41EF-B849-687FF56CB987}" srcOrd="3" destOrd="0" presId="urn:microsoft.com/office/officeart/2005/8/layout/lProcess2"/>
    <dgm:cxn modelId="{AC50EDF9-FE56-4AEE-8984-B79D2AE1043D}" type="presParOf" srcId="{76BCF6F8-619E-4477-AF5E-3CC45345624F}" destId="{6C9EBB1C-8DC1-467B-832A-DCA29AD54F62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FB40AB-A8F0-43CC-AED2-A0B6D3491F03}">
      <dsp:nvSpPr>
        <dsp:cNvPr id="0" name=""/>
        <dsp:cNvSpPr/>
      </dsp:nvSpPr>
      <dsp:spPr>
        <a:xfrm>
          <a:off x="4665" y="0"/>
          <a:ext cx="1637258" cy="52578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High dim. data</a:t>
          </a:r>
        </a:p>
      </dsp:txBody>
      <dsp:txXfrm>
        <a:off x="4665" y="0"/>
        <a:ext cx="1637258" cy="1577340"/>
      </dsp:txXfrm>
    </dsp:sp>
    <dsp:sp modelId="{D6B8C86D-B5C5-4707-BB1C-60E6EB9E4EBA}">
      <dsp:nvSpPr>
        <dsp:cNvPr id="0" name=""/>
        <dsp:cNvSpPr/>
      </dsp:nvSpPr>
      <dsp:spPr>
        <a:xfrm>
          <a:off x="168391" y="1577789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47500"/>
                <a:satMod val="137000"/>
              </a:schemeClr>
            </a:gs>
            <a:gs pos="55000">
              <a:schemeClr val="accent3">
                <a:shade val="69000"/>
                <a:satMod val="137000"/>
              </a:schemeClr>
            </a:gs>
            <a:gs pos="100000">
              <a:schemeClr val="accent3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Locality sensitive hashing</a:t>
          </a:r>
        </a:p>
      </dsp:txBody>
      <dsp:txXfrm>
        <a:off x="198645" y="1608043"/>
        <a:ext cx="1249298" cy="972439"/>
      </dsp:txXfrm>
    </dsp:sp>
    <dsp:sp modelId="{20F65450-B565-4F6E-8CBD-65CD2502E3B0}">
      <dsp:nvSpPr>
        <dsp:cNvPr id="0" name=""/>
        <dsp:cNvSpPr/>
      </dsp:nvSpPr>
      <dsp:spPr>
        <a:xfrm>
          <a:off x="168391" y="2769651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47500"/>
                <a:satMod val="137000"/>
              </a:schemeClr>
            </a:gs>
            <a:gs pos="55000">
              <a:schemeClr val="accent3">
                <a:shade val="69000"/>
                <a:satMod val="137000"/>
              </a:schemeClr>
            </a:gs>
            <a:gs pos="100000">
              <a:schemeClr val="accent3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Clustering</a:t>
          </a:r>
        </a:p>
      </dsp:txBody>
      <dsp:txXfrm>
        <a:off x="198645" y="2799905"/>
        <a:ext cx="1249298" cy="972439"/>
      </dsp:txXfrm>
    </dsp:sp>
    <dsp:sp modelId="{80F88CB8-4B64-4172-B897-E8F8383812F7}">
      <dsp:nvSpPr>
        <dsp:cNvPr id="0" name=""/>
        <dsp:cNvSpPr/>
      </dsp:nvSpPr>
      <dsp:spPr>
        <a:xfrm>
          <a:off x="168391" y="3961513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47500"/>
                <a:satMod val="137000"/>
              </a:schemeClr>
            </a:gs>
            <a:gs pos="55000">
              <a:schemeClr val="accent3">
                <a:shade val="69000"/>
                <a:satMod val="137000"/>
              </a:schemeClr>
            </a:gs>
            <a:gs pos="100000">
              <a:schemeClr val="accent3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Dimensionality reduction</a:t>
          </a:r>
        </a:p>
      </dsp:txBody>
      <dsp:txXfrm>
        <a:off x="198645" y="3991767"/>
        <a:ext cx="1249298" cy="972439"/>
      </dsp:txXfrm>
    </dsp:sp>
    <dsp:sp modelId="{C1CD2EAA-2E66-4BDA-BB6E-F99B46E1B919}">
      <dsp:nvSpPr>
        <dsp:cNvPr id="0" name=""/>
        <dsp:cNvSpPr/>
      </dsp:nvSpPr>
      <dsp:spPr>
        <a:xfrm>
          <a:off x="1764718" y="0"/>
          <a:ext cx="1637258" cy="52578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Graph </a:t>
          </a:r>
          <a:br>
            <a:rPr lang="en-US" sz="2400" b="1" kern="1200" dirty="0"/>
          </a:br>
          <a:r>
            <a:rPr lang="en-US" sz="2400" b="1" kern="1200" dirty="0"/>
            <a:t>data</a:t>
          </a:r>
        </a:p>
      </dsp:txBody>
      <dsp:txXfrm>
        <a:off x="1764718" y="0"/>
        <a:ext cx="1637258" cy="1577340"/>
      </dsp:txXfrm>
    </dsp:sp>
    <dsp:sp modelId="{EFE71110-9F14-440A-945D-9BFF90054013}">
      <dsp:nvSpPr>
        <dsp:cNvPr id="0" name=""/>
        <dsp:cNvSpPr/>
      </dsp:nvSpPr>
      <dsp:spPr>
        <a:xfrm>
          <a:off x="1928444" y="1577789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47500"/>
                <a:satMod val="137000"/>
              </a:schemeClr>
            </a:gs>
            <a:gs pos="55000">
              <a:schemeClr val="accent2">
                <a:shade val="69000"/>
                <a:satMod val="137000"/>
              </a:schemeClr>
            </a:gs>
            <a:gs pos="100000">
              <a:schemeClr val="accent2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PageRank, </a:t>
          </a:r>
          <a:r>
            <a:rPr lang="en-US" sz="1800" kern="1200" dirty="0" err="1">
              <a:latin typeface="Calibri" pitchFamily="34" charset="0"/>
              <a:cs typeface="Calibri" pitchFamily="34" charset="0"/>
            </a:rPr>
            <a:t>SimRank</a:t>
          </a:r>
          <a:endParaRPr lang="en-US" sz="1800" kern="1200" dirty="0">
            <a:latin typeface="Calibri" pitchFamily="34" charset="0"/>
            <a:cs typeface="Calibri" pitchFamily="34" charset="0"/>
          </a:endParaRPr>
        </a:p>
      </dsp:txBody>
      <dsp:txXfrm>
        <a:off x="1958698" y="1608043"/>
        <a:ext cx="1249298" cy="972439"/>
      </dsp:txXfrm>
    </dsp:sp>
    <dsp:sp modelId="{9E190C18-AEDE-45E1-8A46-924B1190ACB6}">
      <dsp:nvSpPr>
        <dsp:cNvPr id="0" name=""/>
        <dsp:cNvSpPr/>
      </dsp:nvSpPr>
      <dsp:spPr>
        <a:xfrm>
          <a:off x="1928444" y="2769651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47500"/>
                <a:satMod val="137000"/>
              </a:schemeClr>
            </a:gs>
            <a:gs pos="55000">
              <a:schemeClr val="accent2">
                <a:shade val="69000"/>
                <a:satMod val="137000"/>
              </a:schemeClr>
            </a:gs>
            <a:gs pos="100000">
              <a:schemeClr val="accent2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Community Detection</a:t>
          </a:r>
        </a:p>
      </dsp:txBody>
      <dsp:txXfrm>
        <a:off x="1958698" y="2799905"/>
        <a:ext cx="1249298" cy="972439"/>
      </dsp:txXfrm>
    </dsp:sp>
    <dsp:sp modelId="{EB498954-62A4-422D-9DE3-1FA74DD1D37F}">
      <dsp:nvSpPr>
        <dsp:cNvPr id="0" name=""/>
        <dsp:cNvSpPr/>
      </dsp:nvSpPr>
      <dsp:spPr>
        <a:xfrm>
          <a:off x="1928444" y="3961513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47500"/>
                <a:satMod val="137000"/>
              </a:schemeClr>
            </a:gs>
            <a:gs pos="55000">
              <a:schemeClr val="accent2">
                <a:shade val="69000"/>
                <a:satMod val="137000"/>
              </a:schemeClr>
            </a:gs>
            <a:gs pos="100000">
              <a:schemeClr val="accent2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Spam Detection</a:t>
          </a:r>
        </a:p>
      </dsp:txBody>
      <dsp:txXfrm>
        <a:off x="1958698" y="3991767"/>
        <a:ext cx="1249298" cy="972439"/>
      </dsp:txXfrm>
    </dsp:sp>
    <dsp:sp modelId="{9A6AB0E7-12CE-4F4C-9194-CFD62AA0E26B}">
      <dsp:nvSpPr>
        <dsp:cNvPr id="0" name=""/>
        <dsp:cNvSpPr/>
      </dsp:nvSpPr>
      <dsp:spPr>
        <a:xfrm>
          <a:off x="3524770" y="0"/>
          <a:ext cx="1637258" cy="52578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Infinite </a:t>
          </a:r>
          <a:br>
            <a:rPr lang="en-US" sz="2400" b="1" kern="1200" dirty="0"/>
          </a:br>
          <a:r>
            <a:rPr lang="en-US" sz="2400" b="1" kern="1200" dirty="0"/>
            <a:t>data</a:t>
          </a:r>
        </a:p>
      </dsp:txBody>
      <dsp:txXfrm>
        <a:off x="3524770" y="0"/>
        <a:ext cx="1637258" cy="1577340"/>
      </dsp:txXfrm>
    </dsp:sp>
    <dsp:sp modelId="{DECF7DEE-4FD4-4CE5-AEDF-10353AC11531}">
      <dsp:nvSpPr>
        <dsp:cNvPr id="0" name=""/>
        <dsp:cNvSpPr/>
      </dsp:nvSpPr>
      <dsp:spPr>
        <a:xfrm>
          <a:off x="3688496" y="1577789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shade val="47500"/>
                <a:satMod val="137000"/>
              </a:schemeClr>
            </a:gs>
            <a:gs pos="55000">
              <a:schemeClr val="accent4">
                <a:shade val="69000"/>
                <a:satMod val="137000"/>
              </a:schemeClr>
            </a:gs>
            <a:gs pos="100000">
              <a:schemeClr val="accent4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Filtering data streams</a:t>
          </a:r>
        </a:p>
      </dsp:txBody>
      <dsp:txXfrm>
        <a:off x="3718750" y="1608043"/>
        <a:ext cx="1249298" cy="972439"/>
      </dsp:txXfrm>
    </dsp:sp>
    <dsp:sp modelId="{02FBE83C-F7E3-4AC9-9A61-66BF67D7D8B6}">
      <dsp:nvSpPr>
        <dsp:cNvPr id="0" name=""/>
        <dsp:cNvSpPr/>
      </dsp:nvSpPr>
      <dsp:spPr>
        <a:xfrm>
          <a:off x="3688496" y="2769651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shade val="47500"/>
                <a:satMod val="137000"/>
              </a:schemeClr>
            </a:gs>
            <a:gs pos="55000">
              <a:schemeClr val="accent4">
                <a:shade val="69000"/>
                <a:satMod val="137000"/>
              </a:schemeClr>
            </a:gs>
            <a:gs pos="100000">
              <a:schemeClr val="accent4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Web advertising</a:t>
          </a:r>
        </a:p>
      </dsp:txBody>
      <dsp:txXfrm>
        <a:off x="3718750" y="2799905"/>
        <a:ext cx="1249298" cy="972439"/>
      </dsp:txXfrm>
    </dsp:sp>
    <dsp:sp modelId="{1EC52667-0754-4666-9083-6E56A0F9B67B}">
      <dsp:nvSpPr>
        <dsp:cNvPr id="0" name=""/>
        <dsp:cNvSpPr/>
      </dsp:nvSpPr>
      <dsp:spPr>
        <a:xfrm>
          <a:off x="3688496" y="3961513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shade val="47500"/>
                <a:satMod val="137000"/>
              </a:schemeClr>
            </a:gs>
            <a:gs pos="55000">
              <a:schemeClr val="accent4">
                <a:shade val="69000"/>
                <a:satMod val="137000"/>
              </a:schemeClr>
            </a:gs>
            <a:gs pos="100000">
              <a:schemeClr val="accent4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Queries on streams</a:t>
          </a:r>
        </a:p>
      </dsp:txBody>
      <dsp:txXfrm>
        <a:off x="3718750" y="3991767"/>
        <a:ext cx="1249298" cy="972439"/>
      </dsp:txXfrm>
    </dsp:sp>
    <dsp:sp modelId="{18B77C7D-672C-4358-9CA6-BD8FA6E2302A}">
      <dsp:nvSpPr>
        <dsp:cNvPr id="0" name=""/>
        <dsp:cNvSpPr/>
      </dsp:nvSpPr>
      <dsp:spPr>
        <a:xfrm>
          <a:off x="5284823" y="0"/>
          <a:ext cx="1637258" cy="52578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Machine learning</a:t>
          </a:r>
        </a:p>
      </dsp:txBody>
      <dsp:txXfrm>
        <a:off x="5284823" y="0"/>
        <a:ext cx="1637258" cy="1577340"/>
      </dsp:txXfrm>
    </dsp:sp>
    <dsp:sp modelId="{204F3481-2F4C-45A5-A0A1-C088684F0126}">
      <dsp:nvSpPr>
        <dsp:cNvPr id="0" name=""/>
        <dsp:cNvSpPr/>
      </dsp:nvSpPr>
      <dsp:spPr>
        <a:xfrm>
          <a:off x="5448549" y="1577789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shade val="47500"/>
                <a:satMod val="137000"/>
              </a:schemeClr>
            </a:gs>
            <a:gs pos="55000">
              <a:schemeClr val="accent5">
                <a:shade val="69000"/>
                <a:satMod val="137000"/>
              </a:schemeClr>
            </a:gs>
            <a:gs pos="100000">
              <a:schemeClr val="accent5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SVM</a:t>
          </a:r>
        </a:p>
      </dsp:txBody>
      <dsp:txXfrm>
        <a:off x="5478803" y="1608043"/>
        <a:ext cx="1249298" cy="972439"/>
      </dsp:txXfrm>
    </dsp:sp>
    <dsp:sp modelId="{0F3CAB81-CF76-498F-9619-BAF8144FA3C3}">
      <dsp:nvSpPr>
        <dsp:cNvPr id="0" name=""/>
        <dsp:cNvSpPr/>
      </dsp:nvSpPr>
      <dsp:spPr>
        <a:xfrm>
          <a:off x="5448549" y="2769651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shade val="47500"/>
                <a:satMod val="137000"/>
              </a:schemeClr>
            </a:gs>
            <a:gs pos="55000">
              <a:schemeClr val="accent5">
                <a:shade val="69000"/>
                <a:satMod val="137000"/>
              </a:schemeClr>
            </a:gs>
            <a:gs pos="100000">
              <a:schemeClr val="accent5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Decision Trees</a:t>
          </a:r>
        </a:p>
      </dsp:txBody>
      <dsp:txXfrm>
        <a:off x="5478803" y="2799905"/>
        <a:ext cx="1249298" cy="972439"/>
      </dsp:txXfrm>
    </dsp:sp>
    <dsp:sp modelId="{80762C44-FA02-441A-8A8D-FC00E4F372F1}">
      <dsp:nvSpPr>
        <dsp:cNvPr id="0" name=""/>
        <dsp:cNvSpPr/>
      </dsp:nvSpPr>
      <dsp:spPr>
        <a:xfrm>
          <a:off x="5448549" y="3961513"/>
          <a:ext cx="1309806" cy="103294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shade val="47500"/>
                <a:satMod val="137000"/>
              </a:schemeClr>
            </a:gs>
            <a:gs pos="55000">
              <a:schemeClr val="accent5">
                <a:shade val="69000"/>
                <a:satMod val="137000"/>
              </a:schemeClr>
            </a:gs>
            <a:gs pos="100000">
              <a:schemeClr val="accent5"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Perceptron, </a:t>
          </a:r>
          <a:r>
            <a:rPr lang="en-US" sz="1800" kern="1200" dirty="0" err="1">
              <a:latin typeface="Calibri" pitchFamily="34" charset="0"/>
              <a:cs typeface="Calibri" pitchFamily="34" charset="0"/>
            </a:rPr>
            <a:t>kNN</a:t>
          </a:r>
          <a:endParaRPr lang="en-US" sz="1800" kern="1200" dirty="0">
            <a:latin typeface="Calibri" pitchFamily="34" charset="0"/>
            <a:cs typeface="Calibri" pitchFamily="34" charset="0"/>
          </a:endParaRPr>
        </a:p>
      </dsp:txBody>
      <dsp:txXfrm>
        <a:off x="5478803" y="3991767"/>
        <a:ext cx="1249298" cy="972439"/>
      </dsp:txXfrm>
    </dsp:sp>
    <dsp:sp modelId="{5A591EE2-4B7B-40DB-B051-D75F7BFEDDD6}">
      <dsp:nvSpPr>
        <dsp:cNvPr id="0" name=""/>
        <dsp:cNvSpPr/>
      </dsp:nvSpPr>
      <dsp:spPr>
        <a:xfrm>
          <a:off x="7044876" y="0"/>
          <a:ext cx="1637258" cy="525780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Apps</a:t>
          </a:r>
        </a:p>
      </dsp:txBody>
      <dsp:txXfrm>
        <a:off x="7044876" y="0"/>
        <a:ext cx="1637258" cy="1577340"/>
      </dsp:txXfrm>
    </dsp:sp>
    <dsp:sp modelId="{F0B767F2-4C7E-481B-967C-8FE0CB529397}">
      <dsp:nvSpPr>
        <dsp:cNvPr id="0" name=""/>
        <dsp:cNvSpPr/>
      </dsp:nvSpPr>
      <dsp:spPr>
        <a:xfrm>
          <a:off x="7208601" y="1577789"/>
          <a:ext cx="1309806" cy="1032947"/>
        </a:xfrm>
        <a:prstGeom prst="roundRect">
          <a:avLst>
            <a:gd name="adj" fmla="val 10000"/>
          </a:avLst>
        </a:prstGeom>
        <a:solidFill>
          <a:srgbClr val="333399"/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Recommender systems</a:t>
          </a:r>
        </a:p>
      </dsp:txBody>
      <dsp:txXfrm>
        <a:off x="7238855" y="1608043"/>
        <a:ext cx="1249298" cy="972439"/>
      </dsp:txXfrm>
    </dsp:sp>
    <dsp:sp modelId="{6F277C00-29F7-4ECD-8C97-37788C7BA770}">
      <dsp:nvSpPr>
        <dsp:cNvPr id="0" name=""/>
        <dsp:cNvSpPr/>
      </dsp:nvSpPr>
      <dsp:spPr>
        <a:xfrm>
          <a:off x="7208601" y="2769651"/>
          <a:ext cx="1309806" cy="1032947"/>
        </a:xfrm>
        <a:prstGeom prst="roundRect">
          <a:avLst>
            <a:gd name="adj" fmla="val 10000"/>
          </a:avLst>
        </a:prstGeom>
        <a:solidFill>
          <a:srgbClr val="333399"/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Association Rules</a:t>
          </a:r>
        </a:p>
      </dsp:txBody>
      <dsp:txXfrm>
        <a:off x="7238855" y="2799905"/>
        <a:ext cx="1249298" cy="972439"/>
      </dsp:txXfrm>
    </dsp:sp>
    <dsp:sp modelId="{6C9EBB1C-8DC1-467B-832A-DCA29AD54F62}">
      <dsp:nvSpPr>
        <dsp:cNvPr id="0" name=""/>
        <dsp:cNvSpPr/>
      </dsp:nvSpPr>
      <dsp:spPr>
        <a:xfrm>
          <a:off x="7208601" y="3961513"/>
          <a:ext cx="1309806" cy="1032947"/>
        </a:xfrm>
        <a:prstGeom prst="roundRect">
          <a:avLst>
            <a:gd name="adj" fmla="val 10000"/>
          </a:avLst>
        </a:prstGeom>
        <a:solidFill>
          <a:srgbClr val="333399"/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1800000"/>
          </a:lightRig>
        </a:scene3d>
        <a:sp3d prstMaterial="matte">
          <a:bevelT h="200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" pitchFamily="34" charset="0"/>
              <a:cs typeface="Calibri" pitchFamily="34" charset="0"/>
            </a:rPr>
            <a:t>Duplicate document detection</a:t>
          </a:r>
        </a:p>
      </dsp:txBody>
      <dsp:txXfrm>
        <a:off x="7238855" y="3991767"/>
        <a:ext cx="1249298" cy="9724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3E28C4F-4FE9-4D22-93D8-487A4D01D983}" type="datetimeFigureOut">
              <a:rPr lang="en-US" smtClean="0"/>
              <a:pPr/>
              <a:t>1/24/2017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D5F390F-F66B-4732-9C46-6C80D0575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9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EE18CB36-612C-4E4A-AC83-E89476AEC2BF}" type="datetimeFigureOut">
              <a:rPr lang="en-US" smtClean="0"/>
              <a:pPr/>
              <a:t>1/24/2017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EE707532-839C-41A2-9E71-D5288AEAE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379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5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52EC9B-4434-439B-A9C4-32E0F500F4D4}" type="slidenum">
              <a:rPr lang="en-US"/>
              <a:pPr/>
              <a:t>22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444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60475" y="722313"/>
            <a:ext cx="4797425" cy="3598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6" y="4559301"/>
            <a:ext cx="5365750" cy="4319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027" tIns="47512" rIns="95027" bIns="47512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937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60475" y="722313"/>
            <a:ext cx="4797425" cy="3598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6" y="4559301"/>
            <a:ext cx="5365750" cy="4319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027" tIns="47512" rIns="95027" bIns="47512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06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C045F-8EA2-4B61-ABC8-85A1FFBB674A}" type="datetime1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1F415-06E5-44E4-9C1C-9B532985697F}" type="datetime1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18D76-F873-42C3-99F2-8C203FF641D8}" type="datetime1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8226720" cy="1143480"/>
          </a:xfrm>
        </p:spPr>
        <p:txBody>
          <a:bodyPr tIns="41473" bIns="41473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920" y="1604329"/>
            <a:ext cx="4043520" cy="4524955"/>
          </a:xfrm>
        </p:spPr>
        <p:txBody>
          <a:bodyPr rIns="82945" bIns="41473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9680" y="1604329"/>
            <a:ext cx="404496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920" y="6247376"/>
            <a:ext cx="2126880" cy="472370"/>
          </a:xfrm>
        </p:spPr>
        <p:txBody>
          <a:bodyPr tIns="41473"/>
          <a:lstStyle>
            <a:lvl1pPr>
              <a:defRPr/>
            </a:lvl1pPr>
          </a:lstStyle>
          <a:p>
            <a:fld id="{341CB270-1588-4500-8133-5858518E7103}" type="datetime1">
              <a:rPr lang="en-US" smtClean="0"/>
              <a:t>1/24/2017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6240" y="6247376"/>
            <a:ext cx="28972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4880" y="6247376"/>
            <a:ext cx="212832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2DF1037-D933-4F5C-83AD-F4965ECC0C46}" type="datetime1">
              <a:rPr lang="en-US" smtClean="0"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875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323C7-DFC9-437E-BCBC-45CA449C3DF7}" type="datetime1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914400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743200"/>
            <a:ext cx="8022336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4000" b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96CCC-6764-4DBF-B98A-6CA1301DBEB9}" type="datetime1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5046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50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983AA-9355-4EF0-8EB3-EAB38D4EB5A7}" type="datetime1">
              <a:rPr lang="en-US" smtClean="0"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338"/>
            <a:ext cx="4040188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23338"/>
            <a:ext cx="4041775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232A-7CEF-413F-B186-B861159EC43E}" type="datetime1">
              <a:rPr lang="en-US" smtClean="0"/>
              <a:t>1/24/2017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212D3-F019-422A-801E-5423A934F3FA}" type="datetime1">
              <a:rPr lang="en-US" smtClean="0"/>
              <a:t>1/24/2017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32287-CBC2-4383-A06D-0267FD975361}" type="datetime1">
              <a:rPr lang="en-US" smtClean="0"/>
              <a:t>1/24/2017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A17B0-5409-4CCF-BBEF-CBFC3C22D0D9}" type="datetime1">
              <a:rPr lang="en-US" smtClean="0"/>
              <a:t>1/24/2017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7DEBD5D-500C-4894-8A90-716D501C75BF}" type="datetime1">
              <a:rPr lang="en-US" smtClean="0"/>
              <a:t>1/24/2017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9143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3680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90F745E4-D702-446F-89D0-4590ACFA0BB5}" type="datetime1">
              <a:rPr lang="en-US" smtClean="0"/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583680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583680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7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mmds.org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8610600" cy="3276600"/>
          </a:xfrm>
        </p:spPr>
        <p:txBody>
          <a:bodyPr anchor="b">
            <a:normAutofit/>
          </a:bodyPr>
          <a:lstStyle/>
          <a:p>
            <a:r>
              <a:rPr lang="en-US" sz="5400" dirty="0"/>
              <a:t>Introduction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5257800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Advanced Search Techniques for Large Scale Data Analytics</a:t>
            </a:r>
          </a:p>
          <a:p>
            <a:r>
              <a:rPr lang="en-US" sz="2400" dirty="0"/>
              <a:t>Pavel </a:t>
            </a:r>
            <a:r>
              <a:rPr lang="en-US" sz="2400" dirty="0" err="1"/>
              <a:t>Zezula</a:t>
            </a:r>
            <a:r>
              <a:rPr lang="en-US" sz="2400" dirty="0"/>
              <a:t> and Jan </a:t>
            </a:r>
            <a:r>
              <a:rPr lang="en-US" sz="2400" dirty="0" err="1"/>
              <a:t>Sedmidubsky</a:t>
            </a:r>
            <a:endParaRPr lang="en-US" sz="2400" dirty="0"/>
          </a:p>
          <a:p>
            <a:r>
              <a:rPr lang="en-US" sz="2000" dirty="0"/>
              <a:t>Masaryk University</a:t>
            </a:r>
          </a:p>
          <a:p>
            <a:r>
              <a:rPr lang="en-US" sz="2000" dirty="0"/>
              <a:t>http://disa.fi.muni.cz</a:t>
            </a:r>
          </a:p>
        </p:txBody>
      </p:sp>
    </p:spTree>
    <p:extLst>
      <p:ext uri="{BB962C8B-B14F-4D97-AF65-F5344CB8AC3E}">
        <p14:creationId xmlns:p14="http://schemas.microsoft.com/office/powerpoint/2010/main" val="328919103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81060" cy="987552"/>
          </a:xfrm>
        </p:spPr>
        <p:txBody>
          <a:bodyPr>
            <a:normAutofit/>
          </a:bodyPr>
          <a:lstStyle/>
          <a:p>
            <a:r>
              <a:rPr lang="en-US" sz="4400" dirty="0"/>
              <a:t>Search – Some Quantitative Facts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257801"/>
          </a:xfrm>
        </p:spPr>
        <p:txBody>
          <a:bodyPr>
            <a:normAutofit/>
          </a:bodyPr>
          <a:lstStyle/>
          <a:p>
            <a:r>
              <a:rPr lang="en-US" dirty="0"/>
              <a:t>85% of all web traffic comes from search engines</a:t>
            </a:r>
          </a:p>
          <a:p>
            <a:r>
              <a:rPr lang="en-US" dirty="0"/>
              <a:t>450+ million searches/day are performed in North America alone</a:t>
            </a:r>
          </a:p>
          <a:p>
            <a:r>
              <a:rPr lang="en-US" dirty="0"/>
              <a:t>70%+ of all searches are done on Google sites</a:t>
            </a:r>
          </a:p>
          <a:p>
            <a:endParaRPr lang="cs-CZ" dirty="0"/>
          </a:p>
          <a:p>
            <a:pPr algn="ctr">
              <a:buNone/>
            </a:pPr>
            <a:r>
              <a:rPr lang="en-US" dirty="0"/>
              <a:t>Search is the </a:t>
            </a:r>
            <a:r>
              <a:rPr lang="en-US" b="1" dirty="0"/>
              <a:t>most</a:t>
            </a:r>
            <a:r>
              <a:rPr lang="en-US" dirty="0"/>
              <a:t> </a:t>
            </a:r>
            <a:r>
              <a:rPr lang="en-US" b="1" dirty="0"/>
              <a:t>popular</a:t>
            </a:r>
            <a:r>
              <a:rPr lang="en-US" dirty="0"/>
              <a:t> application</a:t>
            </a:r>
          </a:p>
          <a:p>
            <a:pPr algn="ctr">
              <a:buNone/>
            </a:pPr>
            <a:r>
              <a:rPr lang="en-US" dirty="0"/>
              <a:t>(second to E-mail??)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629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– The Best First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60% of searchers NEVER go past 1st page of search results</a:t>
            </a:r>
          </a:p>
          <a:p>
            <a:r>
              <a:rPr lang="en-US" dirty="0"/>
              <a:t>The top three results draw 80% of the attention</a:t>
            </a:r>
          </a:p>
          <a:p>
            <a:r>
              <a:rPr lang="en-US" dirty="0"/>
              <a:t>The first few results inordinately influence query reformulation</a:t>
            </a:r>
          </a:p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839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– As an Interaction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When we search, our next actions are reactions to the stimuli of a previous search</a:t>
            </a:r>
          </a:p>
          <a:p>
            <a:endParaRPr lang="en-US" dirty="0"/>
          </a:p>
          <a:p>
            <a:r>
              <a:rPr lang="en-US" dirty="0"/>
              <a:t>What we find is changing what we seek</a:t>
            </a:r>
          </a:p>
          <a:p>
            <a:endParaRPr lang="en-US" dirty="0"/>
          </a:p>
          <a:p>
            <a:r>
              <a:rPr lang="en-US" dirty="0"/>
              <a:t>In any case, search must be:</a:t>
            </a:r>
          </a:p>
          <a:p>
            <a:endParaRPr lang="en-US" dirty="0"/>
          </a:p>
          <a:p>
            <a:pPr algn="ctr">
              <a:buNone/>
            </a:pPr>
            <a:r>
              <a:rPr lang="en-US" i="1" dirty="0"/>
              <a:t> </a:t>
            </a:r>
            <a:r>
              <a:rPr lang="en-US" b="1" i="1" dirty="0"/>
              <a:t>fast</a:t>
            </a:r>
            <a:r>
              <a:rPr lang="en-US" dirty="0"/>
              <a:t>,</a:t>
            </a:r>
            <a:r>
              <a:rPr lang="en-US" b="1" dirty="0"/>
              <a:t> </a:t>
            </a:r>
            <a:r>
              <a:rPr lang="en-US" b="1" i="1" dirty="0"/>
              <a:t>simple</a:t>
            </a:r>
            <a:r>
              <a:rPr lang="en-US" dirty="0"/>
              <a:t>,</a:t>
            </a:r>
            <a:r>
              <a:rPr lang="en-US" b="1" dirty="0"/>
              <a:t> </a:t>
            </a:r>
            <a:r>
              <a:rPr lang="en-US" dirty="0"/>
              <a:t>and</a:t>
            </a:r>
            <a:r>
              <a:rPr lang="en-US" b="1" dirty="0"/>
              <a:t> </a:t>
            </a:r>
            <a:r>
              <a:rPr lang="en-US" b="1" i="1" dirty="0"/>
              <a:t>relevant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6162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– Basic Components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Elements of global search:</a:t>
            </a:r>
          </a:p>
          <a:p>
            <a:endParaRPr lang="en-US" dirty="0"/>
          </a:p>
          <a:p>
            <a:pPr lvl="1">
              <a:buNone/>
            </a:pPr>
            <a:r>
              <a:rPr lang="en-US" b="1" dirty="0"/>
              <a:t>Users</a:t>
            </a:r>
            <a:r>
              <a:rPr lang="en-US" dirty="0"/>
              <a:t> – goals, psychology, behavior</a:t>
            </a:r>
          </a:p>
          <a:p>
            <a:pPr lvl="1">
              <a:buNone/>
            </a:pPr>
            <a:r>
              <a:rPr lang="en-US" b="1" dirty="0"/>
              <a:t>Interface</a:t>
            </a:r>
            <a:r>
              <a:rPr lang="en-US" dirty="0"/>
              <a:t> – interaction, affordances, language</a:t>
            </a:r>
          </a:p>
          <a:p>
            <a:pPr lvl="1">
              <a:buNone/>
            </a:pPr>
            <a:r>
              <a:rPr lang="en-US" b="1" dirty="0"/>
              <a:t>Engine</a:t>
            </a:r>
            <a:r>
              <a:rPr lang="en-US" dirty="0"/>
              <a:t> – features, technology, algorithms</a:t>
            </a:r>
          </a:p>
          <a:p>
            <a:pPr lvl="1">
              <a:buNone/>
            </a:pPr>
            <a:r>
              <a:rPr lang="en-US" b="1" dirty="0"/>
              <a:t>Content</a:t>
            </a:r>
            <a:r>
              <a:rPr lang="en-US" dirty="0"/>
              <a:t> – indexing structure, metadata</a:t>
            </a:r>
          </a:p>
          <a:p>
            <a:pPr lvl="1">
              <a:buNone/>
            </a:pPr>
            <a:r>
              <a:rPr lang="en-US" b="1" dirty="0"/>
              <a:t>Creators</a:t>
            </a:r>
            <a:r>
              <a:rPr lang="en-US" dirty="0"/>
              <a:t> – tools, process, incentives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0813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81060" cy="987552"/>
          </a:xfrm>
        </p:spPr>
        <p:txBody>
          <a:bodyPr>
            <a:normAutofit fontScale="90000"/>
          </a:bodyPr>
          <a:lstStyle/>
          <a:p>
            <a:r>
              <a:rPr lang="en-US" dirty="0"/>
              <a:t>Search Changes Our Cognitive Habits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Assuming information continually and instantaneously available on the web: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We are increasingly handing off the job of remembering to search engines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When we need answer, we do not think, we go immediately to a nearest Web connection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When we expect information to be easily found again, we do not remember it well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Our original memory of facts is changing to a memory of ways to find the facts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0210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81060" cy="987552"/>
          </a:xfrm>
        </p:spPr>
        <p:txBody>
          <a:bodyPr>
            <a:normAutofit/>
          </a:bodyPr>
          <a:lstStyle/>
          <a:p>
            <a:r>
              <a:rPr lang="en-US" dirty="0"/>
              <a:t>Users and Their Intent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95400"/>
            <a:ext cx="6324600" cy="5257801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buNone/>
            </a:pPr>
            <a:r>
              <a:rPr lang="en-US" sz="2800" dirty="0"/>
              <a:t>Search is </a:t>
            </a:r>
            <a:r>
              <a:rPr lang="en-US" sz="2800" b="1" dirty="0"/>
              <a:t>subjective</a:t>
            </a:r>
            <a:r>
              <a:rPr lang="en-US" sz="2800" dirty="0"/>
              <a:t> and also depends on </a:t>
            </a:r>
            <a:r>
              <a:rPr lang="en-US" sz="2800" b="1" dirty="0"/>
              <a:t>visual</a:t>
            </a:r>
            <a:r>
              <a:rPr lang="en-US" sz="2800" dirty="0"/>
              <a:t> and </a:t>
            </a:r>
            <a:r>
              <a:rPr lang="en-US" sz="2800" b="1" dirty="0"/>
              <a:t>emotional</a:t>
            </a:r>
            <a:r>
              <a:rPr lang="en-US" sz="2800" dirty="0"/>
              <a:t> attributes, e.g. </a:t>
            </a:r>
            <a:r>
              <a:rPr lang="en-US" sz="2800" i="1" dirty="0"/>
              <a:t>shocking</a:t>
            </a:r>
            <a:r>
              <a:rPr lang="en-US" sz="2800" dirty="0"/>
              <a:t>, </a:t>
            </a:r>
            <a:r>
              <a:rPr lang="en-US" sz="2800" i="1" dirty="0"/>
              <a:t>funny</a:t>
            </a:r>
            <a:r>
              <a:rPr lang="en-US" sz="2800" dirty="0"/>
              <a:t>, etc.</a:t>
            </a:r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b="1" dirty="0"/>
              <a:t>Browser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not clear end-goal; series of unrelated searches; jump across unrelated topics; expects surprises and random search hints</a:t>
            </a:r>
          </a:p>
          <a:p>
            <a:pPr>
              <a:lnSpc>
                <a:spcPct val="90000"/>
              </a:lnSpc>
            </a:pPr>
            <a:r>
              <a:rPr lang="en-US" sz="2800" b="1" dirty="0"/>
              <a:t>Surfer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moderate clarity of end-goal; exploratory actions at the beginning; e.g. planning a holiday</a:t>
            </a:r>
          </a:p>
          <a:p>
            <a:pPr>
              <a:lnSpc>
                <a:spcPct val="90000"/>
              </a:lnSpc>
            </a:pPr>
            <a:r>
              <a:rPr lang="en-US" sz="2800" b="1" dirty="0"/>
              <a:t>Searcher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very clear about what is searching for; completeness and clarity of results are important</a:t>
            </a:r>
          </a:p>
          <a:p>
            <a:endParaRPr lang="cs-CZ" sz="4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924800" y="5334000"/>
            <a:ext cx="913070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Context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858000" y="2667000"/>
            <a:ext cx="984250" cy="3667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Content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629400" y="2057400"/>
            <a:ext cx="2165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/>
              <a:t>Prevalent strategy</a:t>
            </a: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6858000" y="3048000"/>
            <a:ext cx="1143000" cy="2286000"/>
          </a:xfrm>
          <a:custGeom>
            <a:avLst/>
            <a:gdLst>
              <a:gd name="T0" fmla="*/ 1000125 w 21600"/>
              <a:gd name="T1" fmla="*/ 1143000 h 21600"/>
              <a:gd name="T2" fmla="*/ 571500 w 21600"/>
              <a:gd name="T3" fmla="*/ 2286000 h 21600"/>
              <a:gd name="T4" fmla="*/ 142875 w 21600"/>
              <a:gd name="T5" fmla="*/ 1143000 h 21600"/>
              <a:gd name="T6" fmla="*/ 57150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AutoShape 8"/>
          <p:cNvSpPr>
            <a:spLocks noChangeArrowheads="1"/>
          </p:cNvSpPr>
          <p:nvPr/>
        </p:nvSpPr>
        <p:spPr bwMode="auto">
          <a:xfrm rot="10800000">
            <a:off x="7696200" y="3048000"/>
            <a:ext cx="1143000" cy="2286000"/>
          </a:xfrm>
          <a:custGeom>
            <a:avLst/>
            <a:gdLst>
              <a:gd name="T0" fmla="*/ 1000125 w 21600"/>
              <a:gd name="T1" fmla="*/ 1143000 h 21600"/>
              <a:gd name="T2" fmla="*/ 571500 w 21600"/>
              <a:gd name="T3" fmla="*/ 2286000 h 21600"/>
              <a:gd name="T4" fmla="*/ 142875 w 21600"/>
              <a:gd name="T5" fmla="*/ 1143000 h 21600"/>
              <a:gd name="T6" fmla="*/ 57150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597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 rot="16200000">
            <a:off x="40060" y="3657376"/>
            <a:ext cx="3081338" cy="922337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50000">
                <a:srgbClr val="C0C0C0"/>
              </a:gs>
              <a:gs pos="100000">
                <a:srgbClr val="DDDDDD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cs-CZ" sz="3200" b="1">
              <a:solidFill>
                <a:srgbClr val="333333"/>
              </a:solidFill>
              <a:ea typeface="ＭＳ Ｐゴシック" pitchFamily="1" charset="-128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 rot="16200000">
            <a:off x="1017960" y="3657376"/>
            <a:ext cx="3081338" cy="922337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50000">
                <a:srgbClr val="C0C0C0"/>
              </a:gs>
              <a:gs pos="100000">
                <a:srgbClr val="DDDDDD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cs-CZ" sz="3200" b="1">
              <a:solidFill>
                <a:srgbClr val="333333"/>
              </a:solidFill>
              <a:ea typeface="ＭＳ Ｐゴシック" pitchFamily="1" charset="-128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 rot="16200000">
            <a:off x="1995860" y="3657376"/>
            <a:ext cx="3081338" cy="922337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50000">
                <a:srgbClr val="C0C0C0"/>
              </a:gs>
              <a:gs pos="100000">
                <a:srgbClr val="DDDDDD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cs-CZ" sz="3200" b="1">
              <a:solidFill>
                <a:srgbClr val="333333"/>
              </a:solidFill>
              <a:ea typeface="ＭＳ Ｐゴシック" pitchFamily="1" charset="-128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 rot="16200000">
            <a:off x="2973760" y="3657376"/>
            <a:ext cx="3081338" cy="922337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50000">
                <a:srgbClr val="C0C0C0"/>
              </a:gs>
              <a:gs pos="100000">
                <a:srgbClr val="DDDDDD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cs-CZ" sz="3200" b="1">
              <a:solidFill>
                <a:srgbClr val="333333"/>
              </a:solidFill>
              <a:ea typeface="ＭＳ Ｐゴシック" pitchFamily="1" charset="-128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 rot="16200000">
            <a:off x="3953247" y="3657376"/>
            <a:ext cx="3081338" cy="922338"/>
          </a:xfrm>
          <a:prstGeom prst="rect">
            <a:avLst/>
          </a:prstGeom>
          <a:gradFill rotWithShape="1">
            <a:gsLst>
              <a:gs pos="0">
                <a:srgbClr val="DDDDDD"/>
              </a:gs>
              <a:gs pos="50000">
                <a:srgbClr val="C0C0C0"/>
              </a:gs>
              <a:gs pos="100000">
                <a:srgbClr val="DDDDDD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cs-CZ" sz="3200" b="1">
              <a:solidFill>
                <a:srgbClr val="333333"/>
              </a:solidFill>
              <a:ea typeface="ＭＳ Ｐゴシック" pitchFamily="1" charset="-128"/>
            </a:endParaRP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481060" cy="838200"/>
          </a:xfrm>
        </p:spPr>
        <p:txBody>
          <a:bodyPr>
            <a:noAutofit/>
          </a:bodyPr>
          <a:lstStyle/>
          <a:p>
            <a:r>
              <a:rPr lang="en-US" sz="4000" dirty="0"/>
              <a:t>Evolution of Search Engine Strategies</a:t>
            </a: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6298679" y="2413148"/>
            <a:ext cx="2233761" cy="1274763"/>
          </a:xfrm>
          <a:prstGeom prst="wedgeRoundRectCallout">
            <a:avLst>
              <a:gd name="adj1" fmla="val -76916"/>
              <a:gd name="adj2" fmla="val -5404"/>
              <a:gd name="adj3" fmla="val 16667"/>
            </a:avLst>
          </a:prstGeom>
          <a:solidFill>
            <a:srgbClr val="89A8FF"/>
          </a:solidFill>
          <a:ln w="9525">
            <a:noFill/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marL="182563" indent="-182563" algn="ctr">
              <a:buFont typeface="Arial" charset="0"/>
              <a:buNone/>
            </a:pPr>
            <a:r>
              <a:rPr lang="en-US" b="1" dirty="0">
                <a:ea typeface="ＭＳ Ｐゴシック" pitchFamily="1" charset="-128"/>
              </a:rPr>
              <a:t>Scalability</a:t>
            </a:r>
          </a:p>
          <a:p>
            <a:pPr marL="182563" indent="-182563"/>
            <a:r>
              <a:rPr lang="en-US" sz="1200" dirty="0">
                <a:ea typeface="ＭＳ Ｐゴシック" pitchFamily="1" charset="-128"/>
              </a:rPr>
              <a:t>data volume</a:t>
            </a:r>
          </a:p>
          <a:p>
            <a:pPr marL="182563" indent="-182563"/>
            <a:r>
              <a:rPr lang="en-US" sz="1200" dirty="0">
                <a:ea typeface="ＭＳ Ｐゴシック" pitchFamily="1" charset="-128"/>
              </a:rPr>
              <a:t>number of users (queries)</a:t>
            </a:r>
          </a:p>
          <a:p>
            <a:pPr marL="182563" indent="-182563"/>
            <a:r>
              <a:rPr lang="en-US" sz="1200" dirty="0">
                <a:ea typeface="ＭＳ Ｐゴシック" pitchFamily="1" charset="-128"/>
              </a:rPr>
              <a:t>variety of data types</a:t>
            </a:r>
          </a:p>
          <a:p>
            <a:pPr marL="182563" indent="-182563"/>
            <a:r>
              <a:rPr lang="en-US" sz="1200" dirty="0">
                <a:ea typeface="ＭＳ Ｐゴシック" pitchFamily="1" charset="-128"/>
              </a:rPr>
              <a:t>multi-aspect queries</a:t>
            </a: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1083047" y="2482626"/>
            <a:ext cx="0" cy="3322638"/>
          </a:xfrm>
          <a:prstGeom prst="line">
            <a:avLst/>
          </a:prstGeom>
          <a:noFill/>
          <a:ln w="28575">
            <a:solidFill>
              <a:srgbClr val="330066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968747" y="5690964"/>
            <a:ext cx="5157788" cy="0"/>
          </a:xfrm>
          <a:prstGeom prst="line">
            <a:avLst/>
          </a:prstGeom>
          <a:noFill/>
          <a:ln w="28575">
            <a:solidFill>
              <a:srgbClr val="33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 rot="-5400000">
            <a:off x="440110" y="3946301"/>
            <a:ext cx="876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330066"/>
                </a:solidFill>
                <a:ea typeface="ＭＳ Ｐゴシック" pitchFamily="1" charset="-128"/>
              </a:rPr>
              <a:t>grade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611560" y="2511201"/>
            <a:ext cx="469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200">
                <a:solidFill>
                  <a:srgbClr val="330066"/>
                </a:solidFill>
                <a:ea typeface="ＭＳ Ｐゴシック" pitchFamily="1" charset="-128"/>
              </a:rPr>
              <a:t>high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670297" y="5419501"/>
            <a:ext cx="4111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200">
                <a:solidFill>
                  <a:srgbClr val="330066"/>
                </a:solidFill>
                <a:ea typeface="ＭＳ Ｐゴシック" pitchFamily="1" charset="-128"/>
              </a:rPr>
              <a:t>low</a:t>
            </a:r>
          </a:p>
        </p:txBody>
      </p:sp>
      <p:sp>
        <p:nvSpPr>
          <p:cNvPr id="10255" name="Freeform 15"/>
          <p:cNvSpPr>
            <a:spLocks/>
          </p:cNvSpPr>
          <p:nvPr/>
        </p:nvSpPr>
        <p:spPr bwMode="auto">
          <a:xfrm flipH="1">
            <a:off x="1202110" y="2685826"/>
            <a:ext cx="4646612" cy="2732088"/>
          </a:xfrm>
          <a:custGeom>
            <a:avLst/>
            <a:gdLst/>
            <a:ahLst/>
            <a:cxnLst>
              <a:cxn ang="0">
                <a:pos x="0" y="1867"/>
              </a:cxn>
              <a:cxn ang="0">
                <a:pos x="3175" y="0"/>
              </a:cxn>
            </a:cxnLst>
            <a:rect l="0" t="0" r="r" b="b"/>
            <a:pathLst>
              <a:path w="3175" h="1867">
                <a:moveTo>
                  <a:pt x="0" y="1867"/>
                </a:moveTo>
                <a:cubicBezTo>
                  <a:pt x="1431" y="1662"/>
                  <a:pt x="2552" y="1109"/>
                  <a:pt x="3175" y="0"/>
                </a:cubicBezTo>
              </a:path>
            </a:pathLst>
          </a:custGeom>
          <a:noFill/>
          <a:ln w="76200" cmpd="sng">
            <a:solidFill>
              <a:srgbClr val="CC99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256" name="Freeform 16"/>
          <p:cNvSpPr>
            <a:spLocks/>
          </p:cNvSpPr>
          <p:nvPr/>
        </p:nvSpPr>
        <p:spPr bwMode="auto">
          <a:xfrm>
            <a:off x="1202110" y="2685826"/>
            <a:ext cx="4646612" cy="2732088"/>
          </a:xfrm>
          <a:custGeom>
            <a:avLst/>
            <a:gdLst/>
            <a:ahLst/>
            <a:cxnLst>
              <a:cxn ang="0">
                <a:pos x="0" y="1867"/>
              </a:cxn>
              <a:cxn ang="0">
                <a:pos x="3175" y="0"/>
              </a:cxn>
            </a:cxnLst>
            <a:rect l="0" t="0" r="r" b="b"/>
            <a:pathLst>
              <a:path w="3175" h="1867">
                <a:moveTo>
                  <a:pt x="0" y="1867"/>
                </a:moveTo>
                <a:cubicBezTo>
                  <a:pt x="1431" y="1662"/>
                  <a:pt x="2552" y="1109"/>
                  <a:pt x="3175" y="0"/>
                </a:cubicBezTo>
              </a:path>
            </a:pathLst>
          </a:custGeom>
          <a:noFill/>
          <a:ln w="76200" cmpd="sng">
            <a:solidFill>
              <a:srgbClr val="719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1106860" y="2217514"/>
            <a:ext cx="13541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330066"/>
                </a:solidFill>
                <a:ea typeface="ＭＳ Ｐゴシック" pitchFamily="1" charset="-128"/>
              </a:rPr>
              <a:t>well established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2984872" y="2217514"/>
            <a:ext cx="11001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330066"/>
                </a:solidFill>
                <a:ea typeface="ＭＳ Ｐゴシック" pitchFamily="1" charset="-128"/>
              </a:rPr>
              <a:t>cutting-edge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4610472" y="2217514"/>
            <a:ext cx="8159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solidFill>
                  <a:srgbClr val="330066"/>
                </a:solidFill>
                <a:ea typeface="ＭＳ Ｐゴシック" pitchFamily="1" charset="-128"/>
              </a:rPr>
              <a:t>research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 rot="16200000">
            <a:off x="3349998" y="3917726"/>
            <a:ext cx="2330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2000" b="1">
                <a:solidFill>
                  <a:srgbClr val="330066"/>
                </a:solidFill>
                <a:ea typeface="ＭＳ Ｐゴシック" pitchFamily="1" charset="-128"/>
              </a:rPr>
              <a:t>peer-to-peer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 rot="16200000">
            <a:off x="825078" y="3918520"/>
            <a:ext cx="1509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b="1" dirty="0">
                <a:solidFill>
                  <a:srgbClr val="330066"/>
                </a:solidFill>
                <a:ea typeface="ＭＳ Ｐゴシック" pitchFamily="1" charset="-128"/>
              </a:rPr>
              <a:t>centralized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 rot="16200000">
            <a:off x="2023641" y="3918520"/>
            <a:ext cx="1071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b="1" dirty="0">
                <a:solidFill>
                  <a:srgbClr val="330066"/>
                </a:solidFill>
                <a:ea typeface="ＭＳ Ｐゴシック" pitchFamily="1" charset="-128"/>
              </a:rPr>
              <a:t>parallel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 rot="16200000">
            <a:off x="2789610" y="3920901"/>
            <a:ext cx="1495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b="1">
                <a:solidFill>
                  <a:srgbClr val="330066"/>
                </a:solidFill>
                <a:ea typeface="ＭＳ Ｐゴシック" pitchFamily="1" charset="-128"/>
              </a:rPr>
              <a:t>distributed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 rot="16200000">
            <a:off x="4542210" y="3919313"/>
            <a:ext cx="190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b="1">
                <a:solidFill>
                  <a:srgbClr val="330066"/>
                </a:solidFill>
                <a:ea typeface="ＭＳ Ｐゴシック" pitchFamily="1" charset="-128"/>
              </a:rPr>
              <a:t>self-organized</a:t>
            </a:r>
          </a:p>
        </p:txBody>
      </p:sp>
      <p:sp>
        <p:nvSpPr>
          <p:cNvPr id="32" name="Zástupný symbol pro číslo snímku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33" name="Zástupný symbol pro zápatí 3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cs-CZ"/>
          </a:p>
        </p:txBody>
      </p:sp>
      <p:sp>
        <p:nvSpPr>
          <p:cNvPr id="34" name="AutoShape 8"/>
          <p:cNvSpPr>
            <a:spLocks noChangeArrowheads="1"/>
          </p:cNvSpPr>
          <p:nvPr/>
        </p:nvSpPr>
        <p:spPr bwMode="auto">
          <a:xfrm>
            <a:off x="6298679" y="4090713"/>
            <a:ext cx="2233761" cy="1274763"/>
          </a:xfrm>
          <a:prstGeom prst="wedgeRoundRectCallout">
            <a:avLst>
              <a:gd name="adj1" fmla="val -80778"/>
              <a:gd name="adj2" fmla="val 51439"/>
              <a:gd name="adj3" fmla="val 16667"/>
            </a:avLst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lIns="0" rIns="0" anchor="ctr"/>
          <a:lstStyle/>
          <a:p>
            <a:pPr marL="182563" indent="-182563" algn="ctr">
              <a:buFont typeface="Arial" charset="0"/>
              <a:buNone/>
            </a:pPr>
            <a:r>
              <a:rPr lang="en-US" b="1" dirty="0">
                <a:ea typeface="ＭＳ Ｐゴシック" pitchFamily="1" charset="-128"/>
              </a:rPr>
              <a:t>Determinism</a:t>
            </a:r>
          </a:p>
          <a:p>
            <a:pPr marL="182563" indent="-182563"/>
            <a:r>
              <a:rPr lang="en-US" sz="1200" dirty="0">
                <a:ea typeface="ＭＳ Ｐゴシック" pitchFamily="1" charset="-128"/>
              </a:rPr>
              <a:t>exact match	► similarity</a:t>
            </a:r>
          </a:p>
          <a:p>
            <a:pPr marL="182563" indent="-182563"/>
            <a:r>
              <a:rPr lang="en-US" sz="1200" dirty="0">
                <a:ea typeface="ＭＳ Ｐゴシック" pitchFamily="1" charset="-128"/>
              </a:rPr>
              <a:t>precise	► approximate</a:t>
            </a:r>
          </a:p>
          <a:p>
            <a:pPr marL="182563" indent="-182563"/>
            <a:r>
              <a:rPr lang="en-US" sz="1200" dirty="0">
                <a:ea typeface="ＭＳ Ｐゴシック" pitchFamily="1" charset="-128"/>
              </a:rPr>
              <a:t>same answer	► variable</a:t>
            </a:r>
          </a:p>
          <a:p>
            <a:pPr marL="182563" indent="-182563"/>
            <a:r>
              <a:rPr lang="en-US" sz="1200" dirty="0">
                <a:ea typeface="ＭＳ Ｐゴシック" pitchFamily="1" charset="-128"/>
              </a:rPr>
              <a:t>fixed </a:t>
            </a:r>
            <a:r>
              <a:rPr lang="en-US" sz="1200" dirty="0" err="1">
                <a:ea typeface="ＭＳ Ｐゴシック" pitchFamily="1" charset="-128"/>
              </a:rPr>
              <a:t>infrastr</a:t>
            </a:r>
            <a:r>
              <a:rPr lang="en-US" sz="1200" dirty="0">
                <a:ea typeface="ＭＳ Ｐゴシック" pitchFamily="1" charset="-128"/>
              </a:rPr>
              <a:t>.	► mapping</a:t>
            </a:r>
          </a:p>
        </p:txBody>
      </p:sp>
    </p:spTree>
    <p:extLst>
      <p:ext uri="{BB962C8B-B14F-4D97-AF65-F5344CB8AC3E}">
        <p14:creationId xmlns:p14="http://schemas.microsoft.com/office/powerpoint/2010/main" val="36332249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305800" cy="1673352"/>
          </a:xfrm>
        </p:spPr>
        <p:txBody>
          <a:bodyPr>
            <a:noAutofit/>
          </a:bodyPr>
          <a:lstStyle/>
          <a:p>
            <a:r>
              <a:rPr lang="en-US" dirty="0"/>
              <a:t>What is Data Mining?</a:t>
            </a:r>
            <a:br>
              <a:rPr lang="en-US" dirty="0"/>
            </a:br>
            <a:r>
              <a:rPr lang="en-US" dirty="0"/>
              <a:t>Knowledge discovery from data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848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3" b="20052"/>
          <a:stretch/>
        </p:blipFill>
        <p:spPr bwMode="auto">
          <a:xfrm>
            <a:off x="873657" y="76200"/>
            <a:ext cx="7368628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391" y="4191000"/>
            <a:ext cx="4707390" cy="1295400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89" t="84126" r="12604" b="505"/>
          <a:stretch/>
        </p:blipFill>
        <p:spPr bwMode="auto">
          <a:xfrm>
            <a:off x="5486400" y="5410200"/>
            <a:ext cx="3651440" cy="1399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6234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5" name="Picture 4" descr="http://www.isgtw.org/sites/default/files/PopularScience_DataIsPower_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794" y="209491"/>
            <a:ext cx="4062412" cy="5492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Rectangle 5"/>
          <p:cNvSpPr/>
          <p:nvPr/>
        </p:nvSpPr>
        <p:spPr>
          <a:xfrm>
            <a:off x="176366" y="5859959"/>
            <a:ext cx="881523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FF0066"/>
                </a:solidFill>
              </a:rPr>
              <a:t>Data contains value and knowledge</a:t>
            </a:r>
          </a:p>
        </p:txBody>
      </p:sp>
    </p:spTree>
    <p:extLst>
      <p:ext uri="{BB962C8B-B14F-4D97-AF65-F5344CB8AC3E}">
        <p14:creationId xmlns:p14="http://schemas.microsoft.com/office/powerpoint/2010/main" val="415869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3"/>
                </a:solidFill>
              </a:rPr>
              <a:t>Teachers</a:t>
            </a:r>
            <a:r>
              <a:rPr lang="en-US" dirty="0">
                <a:solidFill>
                  <a:schemeClr val="accent3"/>
                </a:solidFill>
              </a:rPr>
              <a:t>:</a:t>
            </a:r>
          </a:p>
          <a:p>
            <a:pPr lvl="1"/>
            <a:r>
              <a:rPr lang="en-US" dirty="0"/>
              <a:t>prof. </a:t>
            </a:r>
            <a:r>
              <a:rPr lang="en-US" dirty="0" err="1"/>
              <a:t>Ing</a:t>
            </a:r>
            <a:r>
              <a:rPr lang="en-US" dirty="0"/>
              <a:t>. Pavel </a:t>
            </a:r>
            <a:r>
              <a:rPr lang="en-US" dirty="0" err="1"/>
              <a:t>Zezula</a:t>
            </a:r>
            <a:r>
              <a:rPr lang="en-US" dirty="0"/>
              <a:t>, </a:t>
            </a:r>
            <a:r>
              <a:rPr lang="en-US" dirty="0" err="1"/>
              <a:t>CSc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RNDr</a:t>
            </a:r>
            <a:r>
              <a:rPr lang="en-US" dirty="0"/>
              <a:t>. Jan </a:t>
            </a:r>
            <a:r>
              <a:rPr lang="en-US" dirty="0" err="1"/>
              <a:t>Sedmidubsky</a:t>
            </a:r>
            <a:r>
              <a:rPr lang="en-US" dirty="0"/>
              <a:t>, Ph.D.</a:t>
            </a:r>
          </a:p>
          <a:p>
            <a:pPr lvl="1"/>
            <a:endParaRPr lang="en-US" dirty="0"/>
          </a:p>
          <a:p>
            <a:r>
              <a:rPr lang="en-US" b="1" dirty="0">
                <a:solidFill>
                  <a:schemeClr val="accent3"/>
                </a:solidFill>
              </a:rPr>
              <a:t>Inspiration:</a:t>
            </a:r>
          </a:p>
          <a:p>
            <a:pPr lvl="1"/>
            <a:r>
              <a:rPr lang="en-US" dirty="0"/>
              <a:t>Inspired by the book of people from Stanford:</a:t>
            </a:r>
          </a:p>
          <a:p>
            <a:pPr lvl="2"/>
            <a:r>
              <a:rPr lang="en-US" dirty="0"/>
              <a:t>Jure </a:t>
            </a:r>
            <a:r>
              <a:rPr lang="en-US" dirty="0" err="1"/>
              <a:t>Leskovec</a:t>
            </a:r>
            <a:r>
              <a:rPr lang="en-US" dirty="0"/>
              <a:t>, </a:t>
            </a:r>
            <a:r>
              <a:rPr lang="en-US" dirty="0" err="1"/>
              <a:t>Anand</a:t>
            </a:r>
            <a:r>
              <a:rPr lang="en-US" dirty="0"/>
              <a:t> </a:t>
            </a:r>
            <a:r>
              <a:rPr lang="en-US" dirty="0" err="1"/>
              <a:t>Rajaraman</a:t>
            </a:r>
            <a:r>
              <a:rPr lang="en-US" dirty="0"/>
              <a:t>, Jeff Ullman: </a:t>
            </a:r>
            <a:r>
              <a:rPr lang="en-US" b="1" dirty="0"/>
              <a:t>Mining of Massive Datasets</a:t>
            </a:r>
            <a:r>
              <a:rPr lang="en-US" dirty="0"/>
              <a:t>. Cambridge University Press, 2</a:t>
            </a:r>
            <a:r>
              <a:rPr lang="en-US" baseline="30000" dirty="0"/>
              <a:t>nd</a:t>
            </a:r>
            <a:r>
              <a:rPr lang="en-US" dirty="0"/>
              <a:t> Edition, 476 pages, 2014.</a:t>
            </a:r>
          </a:p>
          <a:p>
            <a:pPr lvl="2"/>
            <a:r>
              <a:rPr lang="en-US" dirty="0"/>
              <a:t>Additional information: </a:t>
            </a:r>
            <a:r>
              <a:rPr lang="en-US" dirty="0">
                <a:hlinkClick r:id="rId2"/>
              </a:rPr>
              <a:t>http://mmds.org/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Pavel </a:t>
            </a:r>
            <a:r>
              <a:rPr lang="en-US" dirty="0" err="1"/>
              <a:t>Zezula</a:t>
            </a:r>
            <a:r>
              <a:rPr lang="en-US" dirty="0"/>
              <a:t>, Jan </a:t>
            </a:r>
            <a:r>
              <a:rPr lang="en-US" dirty="0" err="1"/>
              <a:t>Sedmidubsky</a:t>
            </a:r>
            <a:r>
              <a:rPr lang="en-US" dirty="0"/>
              <a:t>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1278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Mining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66"/>
                </a:solidFill>
              </a:rPr>
              <a:t>But to extract the knowledge </a:t>
            </a:r>
            <a:br>
              <a:rPr lang="en-US" sz="3600" b="1" dirty="0">
                <a:solidFill>
                  <a:srgbClr val="FF0066"/>
                </a:solidFill>
              </a:rPr>
            </a:br>
            <a:r>
              <a:rPr lang="en-US" sz="3600" b="1" dirty="0">
                <a:solidFill>
                  <a:srgbClr val="FF0066"/>
                </a:solidFill>
              </a:rPr>
              <a:t>data needs to be</a:t>
            </a:r>
          </a:p>
          <a:p>
            <a:pPr lvl="1"/>
            <a:r>
              <a:rPr lang="en-US" sz="3200" b="1" dirty="0"/>
              <a:t>Stored </a:t>
            </a:r>
          </a:p>
          <a:p>
            <a:pPr lvl="1"/>
            <a:r>
              <a:rPr lang="en-US" sz="3200" b="1" dirty="0"/>
              <a:t>Managed</a:t>
            </a:r>
          </a:p>
          <a:p>
            <a:pPr lvl="1"/>
            <a:r>
              <a:rPr lang="en-US" sz="3200" b="1" dirty="0"/>
              <a:t>And</a:t>
            </a:r>
            <a:r>
              <a:rPr lang="en-US" sz="3200" b="1" dirty="0">
                <a:solidFill>
                  <a:srgbClr val="FF0066"/>
                </a:solidFill>
              </a:rPr>
              <a:t> </a:t>
            </a:r>
            <a:r>
              <a:rPr lang="en-US" sz="3200" b="1" dirty="0">
                <a:solidFill>
                  <a:srgbClr val="0000FF"/>
                </a:solidFill>
              </a:rPr>
              <a:t>ANALYZED</a:t>
            </a:r>
            <a:r>
              <a:rPr lang="en-US" sz="3200" b="1" dirty="0">
                <a:solidFill>
                  <a:srgbClr val="FF0066"/>
                </a:solidFill>
              </a:rPr>
              <a:t> </a:t>
            </a:r>
            <a:r>
              <a:rPr lang="en-US" sz="3200" b="1" dirty="0">
                <a:solidFill>
                  <a:srgbClr val="FF0066"/>
                </a:solidFill>
                <a:sym typeface="Wingdings" pitchFamily="2" charset="2"/>
              </a:rPr>
              <a:t> this class</a:t>
            </a:r>
            <a:endParaRPr lang="en-US" sz="3200" b="1" dirty="0">
              <a:solidFill>
                <a:srgbClr val="FF0066"/>
              </a:solidFill>
            </a:endParaRPr>
          </a:p>
          <a:p>
            <a:pPr lvl="8"/>
            <a:endParaRPr lang="en-US" b="1" dirty="0">
              <a:solidFill>
                <a:srgbClr val="0000FF"/>
              </a:solidFill>
            </a:endParaRPr>
          </a:p>
          <a:p>
            <a:pPr marL="118872" indent="0" algn="ctr">
              <a:buNone/>
            </a:pPr>
            <a:r>
              <a:rPr lang="en-US" sz="4000" b="1" dirty="0">
                <a:solidFill>
                  <a:srgbClr val="0000FF"/>
                </a:solidFill>
              </a:rPr>
              <a:t>Data Mining ≈ Big Data ≈ </a:t>
            </a:r>
            <a:br>
              <a:rPr lang="en-US" sz="4000" b="1" dirty="0">
                <a:solidFill>
                  <a:srgbClr val="0000FF"/>
                </a:solidFill>
              </a:rPr>
            </a:br>
            <a:r>
              <a:rPr lang="en-US" sz="4000" b="1" dirty="0">
                <a:solidFill>
                  <a:srgbClr val="0000FF"/>
                </a:solidFill>
              </a:rPr>
              <a:t>Predictive Analytics ≈ Data Science</a:t>
            </a:r>
          </a:p>
          <a:p>
            <a:endParaRPr lang="en-US" sz="3600" b="1" dirty="0">
              <a:solidFill>
                <a:srgbClr val="0000FF"/>
              </a:solidFill>
            </a:endParaRPr>
          </a:p>
          <a:p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907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987552"/>
          </a:xfrm>
        </p:spPr>
        <p:txBody>
          <a:bodyPr>
            <a:noAutofit/>
          </a:bodyPr>
          <a:lstStyle/>
          <a:p>
            <a:r>
              <a:rPr lang="en-US" sz="4400" dirty="0"/>
              <a:t>Good news: Demand for Data Mining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085850"/>
            <a:ext cx="7808964" cy="569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2440080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Data Mining?</a:t>
            </a:r>
          </a:p>
        </p:txBody>
      </p:sp>
      <p:sp>
        <p:nvSpPr>
          <p:cNvPr id="77827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534400" cy="5257801"/>
          </a:xfrm>
        </p:spPr>
        <p:txBody>
          <a:bodyPr>
            <a:normAutofit/>
          </a:bodyPr>
          <a:lstStyle/>
          <a:p>
            <a:r>
              <a:rPr lang="en-US" b="1" dirty="0"/>
              <a:t>Given lots of data</a:t>
            </a:r>
          </a:p>
          <a:p>
            <a:r>
              <a:rPr lang="en-US" b="1" dirty="0">
                <a:solidFill>
                  <a:srgbClr val="0000FF"/>
                </a:solidFill>
              </a:rPr>
              <a:t>Discover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b="1" dirty="0">
                <a:solidFill>
                  <a:srgbClr val="0000FF"/>
                </a:solidFill>
              </a:rPr>
              <a:t>patterns and models that are:</a:t>
            </a:r>
          </a:p>
          <a:p>
            <a:pPr lvl="1"/>
            <a:r>
              <a:rPr lang="en-US" b="1" dirty="0">
                <a:solidFill>
                  <a:srgbClr val="FF0066"/>
                </a:solidFill>
              </a:rPr>
              <a:t>Valid:</a:t>
            </a:r>
            <a:r>
              <a:rPr lang="en-US" dirty="0"/>
              <a:t>  hold on new data with some certainty</a:t>
            </a:r>
          </a:p>
          <a:p>
            <a:pPr lvl="1"/>
            <a:r>
              <a:rPr lang="en-US" b="1" dirty="0">
                <a:solidFill>
                  <a:srgbClr val="FF0066"/>
                </a:solidFill>
              </a:rPr>
              <a:t>Useful:</a:t>
            </a:r>
            <a:r>
              <a:rPr lang="en-US" dirty="0"/>
              <a:t>  should be possible to act on the item </a:t>
            </a:r>
          </a:p>
          <a:p>
            <a:pPr lvl="1"/>
            <a:r>
              <a:rPr lang="en-US" b="1" dirty="0">
                <a:solidFill>
                  <a:srgbClr val="FF0066"/>
                </a:solidFill>
              </a:rPr>
              <a:t>Unexpected:</a:t>
            </a:r>
            <a:r>
              <a:rPr lang="en-US" dirty="0"/>
              <a:t>  non-obvious to the system</a:t>
            </a:r>
          </a:p>
          <a:p>
            <a:pPr lvl="1"/>
            <a:r>
              <a:rPr lang="en-US" b="1" dirty="0">
                <a:solidFill>
                  <a:srgbClr val="FF0066"/>
                </a:solidFill>
              </a:rPr>
              <a:t>Understandable:</a:t>
            </a:r>
            <a:r>
              <a:rPr lang="en-US" dirty="0"/>
              <a:t> humans should be able to </a:t>
            </a:r>
            <a:br>
              <a:rPr lang="en-US" dirty="0"/>
            </a:br>
            <a:r>
              <a:rPr lang="en-US" dirty="0"/>
              <a:t>interpret the pattern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046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Mining Tasks</a:t>
            </a:r>
          </a:p>
        </p:txBody>
      </p:sp>
      <p:sp>
        <p:nvSpPr>
          <p:cNvPr id="733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66"/>
                </a:solidFill>
              </a:rPr>
              <a:t>Descriptive methods</a:t>
            </a:r>
          </a:p>
          <a:p>
            <a:pPr lvl="1"/>
            <a:r>
              <a:rPr lang="en-US" dirty="0"/>
              <a:t>Find human-interpretable patterns that </a:t>
            </a:r>
            <a:br>
              <a:rPr lang="en-US" dirty="0"/>
            </a:br>
            <a:r>
              <a:rPr lang="en-US" dirty="0"/>
              <a:t>describe the data</a:t>
            </a:r>
          </a:p>
          <a:p>
            <a:pPr lvl="2"/>
            <a:r>
              <a:rPr lang="en-US" b="1" dirty="0"/>
              <a:t>Example:</a:t>
            </a:r>
            <a:r>
              <a:rPr lang="en-US" dirty="0"/>
              <a:t> Clustering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FF0066"/>
                </a:solidFill>
              </a:rPr>
              <a:t>Predictive methods</a:t>
            </a:r>
          </a:p>
          <a:p>
            <a:pPr lvl="1"/>
            <a:r>
              <a:rPr lang="en-US" dirty="0"/>
              <a:t>Use some variables to predict unknown </a:t>
            </a:r>
            <a:br>
              <a:rPr lang="en-US" dirty="0"/>
            </a:br>
            <a:r>
              <a:rPr lang="en-US" dirty="0"/>
              <a:t>or future values of other variables</a:t>
            </a:r>
          </a:p>
          <a:p>
            <a:pPr lvl="2"/>
            <a:r>
              <a:rPr lang="en-US" b="1" dirty="0"/>
              <a:t>Example:</a:t>
            </a:r>
            <a:r>
              <a:rPr lang="en-US" dirty="0"/>
              <a:t> Recommender systems</a:t>
            </a:r>
          </a:p>
          <a:p>
            <a:endParaRPr lang="en-US" dirty="0"/>
          </a:p>
          <a:p>
            <a:pPr lvl="2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8893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76200"/>
            <a:ext cx="8991600" cy="987552"/>
          </a:xfrm>
        </p:spPr>
        <p:txBody>
          <a:bodyPr>
            <a:normAutofit/>
          </a:bodyPr>
          <a:lstStyle/>
          <a:p>
            <a:r>
              <a:rPr lang="en-US" dirty="0"/>
              <a:t>Meaningfulness of Analytic Answers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A risk with “Data mining” is that an analyst can “discover” patterns that are meaningless</a:t>
            </a:r>
          </a:p>
          <a:p>
            <a:r>
              <a:rPr lang="en-US" dirty="0"/>
              <a:t>Statisticians call it </a:t>
            </a:r>
            <a:r>
              <a:rPr lang="en-US" b="1" dirty="0" err="1">
                <a:solidFill>
                  <a:srgbClr val="FF0066"/>
                </a:solidFill>
              </a:rPr>
              <a:t>Bonferroni’s</a:t>
            </a:r>
            <a:r>
              <a:rPr lang="en-US" b="1" dirty="0">
                <a:solidFill>
                  <a:srgbClr val="FF0066"/>
                </a:solidFill>
              </a:rPr>
              <a:t> principle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Roughly, if you look in more places for interesting patterns than your amount of data will support, you are bound to find crap</a:t>
            </a:r>
          </a:p>
        </p:txBody>
      </p:sp>
      <p:pic>
        <p:nvPicPr>
          <p:cNvPr id="8198" name="Picture 6" descr="http://2.bp.blogspot.com/_hc_VAw3YEOk/SdjkJijh7xI/AAAAAAAAAKQ/nuapuWjnbqo/s400/DilbertMiningDat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786" y="4495800"/>
            <a:ext cx="5594427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5166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76200"/>
            <a:ext cx="8991600" cy="987552"/>
          </a:xfrm>
        </p:spPr>
        <p:txBody>
          <a:bodyPr>
            <a:normAutofit/>
          </a:bodyPr>
          <a:lstStyle/>
          <a:p>
            <a:r>
              <a:rPr lang="en-US" dirty="0"/>
              <a:t>Meaningfulness of Analytic Answers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562600"/>
          </a:xfrm>
        </p:spPr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en-US" b="1" dirty="0"/>
              <a:t>Example: </a:t>
            </a:r>
          </a:p>
          <a:p>
            <a:r>
              <a:rPr lang="en-US" dirty="0"/>
              <a:t>We want to find (unrelated) people who </a:t>
            </a:r>
            <a:r>
              <a:rPr lang="en-US" b="1" dirty="0">
                <a:solidFill>
                  <a:srgbClr val="FF0066"/>
                </a:solidFill>
              </a:rPr>
              <a:t>at least twice have stayed at the same hotel on the same day</a:t>
            </a:r>
          </a:p>
          <a:p>
            <a:pPr lvl="1"/>
            <a:r>
              <a:rPr lang="en-US" dirty="0"/>
              <a:t>10</a:t>
            </a:r>
            <a:r>
              <a:rPr lang="en-US" baseline="30000" dirty="0"/>
              <a:t>9</a:t>
            </a:r>
            <a:r>
              <a:rPr lang="en-US" dirty="0"/>
              <a:t> people being tracked</a:t>
            </a:r>
          </a:p>
          <a:p>
            <a:pPr lvl="1"/>
            <a:r>
              <a:rPr lang="en-US" dirty="0"/>
              <a:t>1,000 days</a:t>
            </a:r>
          </a:p>
          <a:p>
            <a:pPr lvl="1"/>
            <a:r>
              <a:rPr lang="en-US" dirty="0"/>
              <a:t>Each person stays in a hotel 1% of time (1 day out of 100)</a:t>
            </a:r>
          </a:p>
          <a:p>
            <a:pPr lvl="1"/>
            <a:r>
              <a:rPr lang="en-US" dirty="0"/>
              <a:t>Hotels hold 100 people (so 10</a:t>
            </a:r>
            <a:r>
              <a:rPr lang="en-US" baseline="30000" dirty="0"/>
              <a:t>5</a:t>
            </a:r>
            <a:r>
              <a:rPr lang="en-US" dirty="0"/>
              <a:t> hotels)</a:t>
            </a:r>
          </a:p>
          <a:p>
            <a:pPr lvl="1"/>
            <a:r>
              <a:rPr lang="en-US" b="1" dirty="0"/>
              <a:t>If everyone behaves randomly (i.e., no terrorists) will the data mining detect anything suspicious?</a:t>
            </a:r>
          </a:p>
          <a:p>
            <a:r>
              <a:rPr lang="en-US" b="1" dirty="0">
                <a:solidFill>
                  <a:srgbClr val="0000FF"/>
                </a:solidFill>
              </a:rPr>
              <a:t>Expected number of “suspicious” pairs of people:</a:t>
            </a:r>
          </a:p>
          <a:p>
            <a:pPr lvl="1"/>
            <a:r>
              <a:rPr lang="en-US" dirty="0"/>
              <a:t>250,000 </a:t>
            </a:r>
          </a:p>
          <a:p>
            <a:pPr lvl="1"/>
            <a:r>
              <a:rPr lang="en-US" dirty="0"/>
              <a:t>… too many combinations to check – we need to have some additional evidence to find “suspicious” pairs of people in some more efficient way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72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987552"/>
          </a:xfrm>
        </p:spPr>
        <p:txBody>
          <a:bodyPr>
            <a:normAutofit fontScale="90000"/>
          </a:bodyPr>
          <a:lstStyle/>
          <a:p>
            <a:r>
              <a:rPr lang="en-US" dirty="0"/>
              <a:t>What Matters When Dealing With Data?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26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355866" y="1677194"/>
            <a:ext cx="4924390" cy="4342606"/>
            <a:chOff x="3200400" y="1677194"/>
            <a:chExt cx="4924390" cy="4342606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4918763" y="4343400"/>
              <a:ext cx="3206027" cy="1588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  <a:scene3d>
              <a:camera prst="orthographicFront"/>
              <a:lightRig rig="threePt" dir="t"/>
            </a:scene3d>
            <a:sp3d prstMaterial="metal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5400000" flipH="1" flipV="1">
              <a:off x="3585263" y="3009917"/>
              <a:ext cx="2667000" cy="1554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  <a:scene3d>
              <a:camera prst="orthographicFront"/>
              <a:lightRig rig="threePt" dir="t"/>
            </a:scene3d>
            <a:sp3d prstMaterial="metal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10800000" flipV="1">
              <a:off x="3200400" y="4343400"/>
              <a:ext cx="1718364" cy="167640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arrow"/>
            </a:ln>
            <a:scene3d>
              <a:camera prst="orthographicFront"/>
              <a:lightRig rig="threePt" dir="t"/>
            </a:scene3d>
            <a:sp3d prstMaterial="metal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6950827" y="4495800"/>
            <a:ext cx="1574470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Data</a:t>
            </a:r>
          </a:p>
          <a:p>
            <a:r>
              <a:rPr lang="en-US" sz="2400" b="1" dirty="0">
                <a:solidFill>
                  <a:srgbClr val="0000FF"/>
                </a:solidFill>
              </a:rPr>
              <a:t>Modalities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5200" y="1295400"/>
            <a:ext cx="1633781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Challenges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70066" y="6019800"/>
            <a:ext cx="222605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Data Operators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8841630">
            <a:off x="3581027" y="4563821"/>
            <a:ext cx="1237839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1720775" lon="1005846" rev="703742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/>
              <a:t>Ontologies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 rot="18801071">
            <a:off x="4042816" y="4634207"/>
            <a:ext cx="1205779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1720775" lon="1005846" rev="703742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/>
              <a:t>Structured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 rot="18801071">
            <a:off x="4592804" y="4601687"/>
            <a:ext cx="1111202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1720775" lon="1005846" rev="703742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/>
              <a:t>Networks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 rot="18801071">
            <a:off x="5377650" y="4510818"/>
            <a:ext cx="599588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1720775" lon="1005846" rev="703742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/>
              <a:t>Text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 rot="18801071">
            <a:off x="5380843" y="4642096"/>
            <a:ext cx="1276311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1720775" lon="1005846" rev="703742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/>
              <a:t>Multimedia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 rot="18801071">
            <a:off x="6206340" y="4542525"/>
            <a:ext cx="867545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1720775" lon="1005846" rev="703742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/>
              <a:t>Signals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174586" y="3886200"/>
            <a:ext cx="1165704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Scalability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4162706" y="3429000"/>
            <a:ext cx="1184940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Streaming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4186536" y="2971800"/>
            <a:ext cx="947695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Context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4186536" y="2514600"/>
            <a:ext cx="885179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Quality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4186536" y="2057400"/>
            <a:ext cx="784189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Usage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3092577" y="4188023"/>
            <a:ext cx="846707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2938394" lon="20679571" rev="20898435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/>
              <a:t>Collect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2760497" y="4401970"/>
            <a:ext cx="936475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2938394" lon="20679571" rev="20898435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/>
              <a:t>Prepare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2383189" y="4648200"/>
            <a:ext cx="1156407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2938394" lon="20679571" rev="20898435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/>
              <a:t>Represent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>
            <a:off x="2411401" y="4953000"/>
            <a:ext cx="788999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2938394" lon="20679571" rev="20898435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/>
              <a:t>Model</a:t>
            </a:r>
            <a:endParaRPr lang="en-US" sz="1400" dirty="0"/>
          </a:p>
        </p:txBody>
      </p:sp>
      <p:sp>
        <p:nvSpPr>
          <p:cNvPr id="29" name="TextBox 28"/>
          <p:cNvSpPr txBox="1"/>
          <p:nvPr/>
        </p:nvSpPr>
        <p:spPr>
          <a:xfrm>
            <a:off x="2049459" y="5254823"/>
            <a:ext cx="883896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2938394" lon="20679571" rev="20898435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/>
              <a:t>Reason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1600200" y="5562600"/>
            <a:ext cx="1027845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2938394" lon="20679571" rev="20898435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/>
              <a:t>Visualize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047437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7" name="Rectangle 5"/>
          <p:cNvSpPr>
            <a:spLocks noGrp="1" noChangeArrowheads="1"/>
          </p:cNvSpPr>
          <p:nvPr>
            <p:ph type="title"/>
          </p:nvPr>
        </p:nvSpPr>
        <p:spPr/>
        <p:txBody>
          <a:bodyPr lIns="0" rIns="0">
            <a:normAutofit/>
          </a:bodyPr>
          <a:lstStyle/>
          <a:p>
            <a:r>
              <a:rPr lang="en-US" dirty="0"/>
              <a:t>Data Mining: Cultures</a:t>
            </a:r>
          </a:p>
        </p:txBody>
      </p:sp>
      <p:sp>
        <p:nvSpPr>
          <p:cNvPr id="65843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>
                <a:solidFill>
                  <a:srgbClr val="FF0066"/>
                </a:solidFill>
              </a:rPr>
              <a:t>Data mining overlaps with: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Databases:</a:t>
            </a:r>
            <a:r>
              <a:rPr lang="en-US" dirty="0"/>
              <a:t> Large-scale data, simple queries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Machine learning: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Small data, Complex models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CS Theory: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(Randomized) Algorithms </a:t>
            </a:r>
          </a:p>
          <a:p>
            <a:r>
              <a:rPr lang="en-US" b="1" dirty="0"/>
              <a:t>Different cultures:</a:t>
            </a:r>
          </a:p>
          <a:p>
            <a:pPr lvl="1"/>
            <a:r>
              <a:rPr lang="en-US" dirty="0"/>
              <a:t>To a DB person, data mining is an extreme form of </a:t>
            </a:r>
            <a:r>
              <a:rPr lang="en-US" b="1" dirty="0">
                <a:solidFill>
                  <a:srgbClr val="FF0066"/>
                </a:solidFill>
              </a:rPr>
              <a:t>analytic processing</a:t>
            </a:r>
            <a:r>
              <a:rPr lang="en-US" dirty="0"/>
              <a:t> – queries that </a:t>
            </a:r>
            <a:br>
              <a:rPr lang="en-US" dirty="0"/>
            </a:br>
            <a:r>
              <a:rPr lang="en-US" dirty="0"/>
              <a:t>examine large amounts of data</a:t>
            </a:r>
          </a:p>
          <a:p>
            <a:pPr lvl="2"/>
            <a:r>
              <a:rPr lang="en-US" dirty="0"/>
              <a:t>Result is the query answer</a:t>
            </a:r>
          </a:p>
          <a:p>
            <a:pPr lvl="1"/>
            <a:r>
              <a:rPr lang="en-US" dirty="0"/>
              <a:t>To a ML person, data-mining </a:t>
            </a:r>
            <a:br>
              <a:rPr lang="en-US" dirty="0"/>
            </a:br>
            <a:r>
              <a:rPr lang="en-US" dirty="0"/>
              <a:t>is the </a:t>
            </a:r>
            <a:r>
              <a:rPr lang="en-US" b="1" dirty="0">
                <a:solidFill>
                  <a:srgbClr val="FF0066"/>
                </a:solidFill>
              </a:rPr>
              <a:t>inference of models</a:t>
            </a:r>
          </a:p>
          <a:p>
            <a:pPr lvl="2"/>
            <a:r>
              <a:rPr lang="en-US" dirty="0"/>
              <a:t>Result is the parameters of the model</a:t>
            </a:r>
          </a:p>
          <a:p>
            <a:r>
              <a:rPr lang="en-US" b="1" dirty="0"/>
              <a:t>In this class we will do both!</a:t>
            </a:r>
          </a:p>
        </p:txBody>
      </p:sp>
      <p:sp>
        <p:nvSpPr>
          <p:cNvPr id="658435" name="Oval 3"/>
          <p:cNvSpPr>
            <a:spLocks noChangeArrowheads="1"/>
          </p:cNvSpPr>
          <p:nvPr/>
        </p:nvSpPr>
        <p:spPr bwMode="auto">
          <a:xfrm>
            <a:off x="6858000" y="5130800"/>
            <a:ext cx="1676400" cy="15748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8436" name="Oval 4"/>
          <p:cNvSpPr>
            <a:spLocks noChangeArrowheads="1"/>
          </p:cNvSpPr>
          <p:nvPr/>
        </p:nvSpPr>
        <p:spPr bwMode="auto">
          <a:xfrm>
            <a:off x="6248400" y="3987799"/>
            <a:ext cx="1600200" cy="1519027"/>
          </a:xfrm>
          <a:prstGeom prst="ellipse">
            <a:avLst/>
          </a:prstGeom>
          <a:solidFill>
            <a:srgbClr val="CC33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8441" name="Oval 9"/>
          <p:cNvSpPr>
            <a:spLocks noChangeArrowheads="1"/>
          </p:cNvSpPr>
          <p:nvPr/>
        </p:nvSpPr>
        <p:spPr bwMode="auto">
          <a:xfrm>
            <a:off x="7620000" y="3906627"/>
            <a:ext cx="1600200" cy="1574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8442" name="Text Box 10"/>
          <p:cNvSpPr txBox="1">
            <a:spLocks noChangeArrowheads="1"/>
          </p:cNvSpPr>
          <p:nvPr/>
        </p:nvSpPr>
        <p:spPr bwMode="auto">
          <a:xfrm>
            <a:off x="7785100" y="4370861"/>
            <a:ext cx="151130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 dirty="0"/>
              <a:t>Machine </a:t>
            </a:r>
            <a:br>
              <a:rPr lang="en-US" sz="1800" b="0" dirty="0"/>
            </a:br>
            <a:r>
              <a:rPr lang="en-US" sz="1800" b="0" dirty="0"/>
              <a:t>Learning</a:t>
            </a:r>
          </a:p>
        </p:txBody>
      </p:sp>
      <p:sp>
        <p:nvSpPr>
          <p:cNvPr id="658443" name="Text Box 11"/>
          <p:cNvSpPr txBox="1">
            <a:spLocks noChangeArrowheads="1"/>
          </p:cNvSpPr>
          <p:nvPr/>
        </p:nvSpPr>
        <p:spPr bwMode="auto">
          <a:xfrm>
            <a:off x="6248400" y="4255869"/>
            <a:ext cx="137160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 dirty="0"/>
              <a:t>CS</a:t>
            </a:r>
            <a:br>
              <a:rPr lang="en-US" sz="1800" b="0" dirty="0"/>
            </a:br>
            <a:r>
              <a:rPr lang="en-US" sz="1800" b="0" dirty="0"/>
              <a:t>Theory</a:t>
            </a:r>
          </a:p>
        </p:txBody>
      </p:sp>
      <p:sp>
        <p:nvSpPr>
          <p:cNvPr id="658444" name="Oval 12"/>
          <p:cNvSpPr>
            <a:spLocks noChangeArrowheads="1"/>
          </p:cNvSpPr>
          <p:nvPr/>
        </p:nvSpPr>
        <p:spPr bwMode="auto">
          <a:xfrm>
            <a:off x="7086600" y="4773744"/>
            <a:ext cx="1225550" cy="1119056"/>
          </a:xfrm>
          <a:prstGeom prst="ellipse">
            <a:avLst/>
          </a:prstGeom>
          <a:solidFill>
            <a:srgbClr val="66C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 dirty="0"/>
              <a:t>Data </a:t>
            </a:r>
            <a:br>
              <a:rPr lang="en-US" sz="1800" dirty="0"/>
            </a:br>
            <a:r>
              <a:rPr lang="en-US" sz="1800" dirty="0"/>
              <a:t>Mining</a:t>
            </a:r>
          </a:p>
        </p:txBody>
      </p:sp>
      <p:sp>
        <p:nvSpPr>
          <p:cNvPr id="658445" name="Text Box 13"/>
          <p:cNvSpPr txBox="1">
            <a:spLocks noChangeArrowheads="1"/>
          </p:cNvSpPr>
          <p:nvPr/>
        </p:nvSpPr>
        <p:spPr bwMode="auto">
          <a:xfrm>
            <a:off x="6972300" y="5937250"/>
            <a:ext cx="14478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 dirty="0"/>
              <a:t>Database systems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1381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7" name="Rectangle 5"/>
          <p:cNvSpPr>
            <a:spLocks noGrp="1" noChangeArrowheads="1"/>
          </p:cNvSpPr>
          <p:nvPr>
            <p:ph type="title"/>
          </p:nvPr>
        </p:nvSpPr>
        <p:spPr/>
        <p:txBody>
          <a:bodyPr lIns="0" rIns="0">
            <a:normAutofit/>
          </a:bodyPr>
          <a:lstStyle/>
          <a:p>
            <a:r>
              <a:rPr lang="en-US" dirty="0"/>
              <a:t>This Course</a:t>
            </a:r>
          </a:p>
        </p:txBody>
      </p:sp>
      <p:sp>
        <p:nvSpPr>
          <p:cNvPr id="65843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This course overlaps with machine learning, statistics, artificial intelligence, databases but more stress on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Scalability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(big data)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Algorithms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Computing architectures</a:t>
            </a:r>
          </a:p>
          <a:p>
            <a:pPr lvl="1"/>
            <a:r>
              <a:rPr lang="en-US" dirty="0"/>
              <a:t>Automation for handling </a:t>
            </a:r>
            <a:br>
              <a:rPr lang="en-US" dirty="0"/>
            </a:br>
            <a:r>
              <a:rPr lang="en-US" b="1" dirty="0">
                <a:solidFill>
                  <a:srgbClr val="0000FF"/>
                </a:solidFill>
              </a:rPr>
              <a:t>large data</a:t>
            </a:r>
          </a:p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4" name="Oval 3"/>
          <p:cNvSpPr>
            <a:spLocks noChangeArrowheads="1"/>
          </p:cNvSpPr>
          <p:nvPr/>
        </p:nvSpPr>
        <p:spPr bwMode="auto">
          <a:xfrm>
            <a:off x="6019800" y="4445000"/>
            <a:ext cx="2057400" cy="2108200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4"/>
          <p:cNvSpPr>
            <a:spLocks noChangeArrowheads="1"/>
          </p:cNvSpPr>
          <p:nvPr/>
        </p:nvSpPr>
        <p:spPr bwMode="auto">
          <a:xfrm>
            <a:off x="5334000" y="2768600"/>
            <a:ext cx="2057400" cy="2108200"/>
          </a:xfrm>
          <a:prstGeom prst="ellipse">
            <a:avLst/>
          </a:prstGeom>
          <a:solidFill>
            <a:srgbClr val="CC33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9"/>
          <p:cNvSpPr>
            <a:spLocks noChangeArrowheads="1"/>
          </p:cNvSpPr>
          <p:nvPr/>
        </p:nvSpPr>
        <p:spPr bwMode="auto">
          <a:xfrm>
            <a:off x="7010400" y="2844800"/>
            <a:ext cx="2057400" cy="2108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7039441" y="3406170"/>
            <a:ext cx="2057400" cy="7848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 dirty="0"/>
              <a:t>Machine</a:t>
            </a:r>
          </a:p>
          <a:p>
            <a:pPr algn="ctr">
              <a:spcBef>
                <a:spcPct val="50000"/>
              </a:spcBef>
            </a:pPr>
            <a:r>
              <a:rPr lang="en-US" sz="1800" b="0" dirty="0"/>
              <a:t>Learning</a:t>
            </a: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5562600" y="3362325"/>
            <a:ext cx="13716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 dirty="0"/>
              <a:t>Statistics</a:t>
            </a:r>
          </a:p>
        </p:txBody>
      </p:sp>
      <p:sp>
        <p:nvSpPr>
          <p:cNvPr id="19" name="Oval 12"/>
          <p:cNvSpPr>
            <a:spLocks noChangeArrowheads="1"/>
          </p:cNvSpPr>
          <p:nvPr/>
        </p:nvSpPr>
        <p:spPr bwMode="auto">
          <a:xfrm>
            <a:off x="6307667" y="4055532"/>
            <a:ext cx="1504950" cy="1543050"/>
          </a:xfrm>
          <a:prstGeom prst="ellipse">
            <a:avLst/>
          </a:prstGeom>
          <a:solidFill>
            <a:srgbClr val="66C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1800"/>
              <a:t>Data Mining</a:t>
            </a: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6477000" y="5588000"/>
            <a:ext cx="14478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0"/>
              <a:t>Database systems</a:t>
            </a:r>
          </a:p>
        </p:txBody>
      </p:sp>
    </p:spTree>
    <p:extLst>
      <p:ext uri="{BB962C8B-B14F-4D97-AF65-F5344CB8AC3E}">
        <p14:creationId xmlns:p14="http://schemas.microsoft.com/office/powerpoint/2010/main" val="34730665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Will We Learn?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b="1" dirty="0"/>
              <a:t>We will learn to </a:t>
            </a:r>
            <a:r>
              <a:rPr lang="en-US" b="1" dirty="0">
                <a:solidFill>
                  <a:srgbClr val="0000FF"/>
                </a:solidFill>
              </a:rPr>
              <a:t>mine different types of data:</a:t>
            </a:r>
          </a:p>
          <a:p>
            <a:pPr lvl="1"/>
            <a:r>
              <a:rPr lang="en-US" dirty="0"/>
              <a:t>Data is high dimensional</a:t>
            </a:r>
          </a:p>
          <a:p>
            <a:pPr lvl="1"/>
            <a:r>
              <a:rPr lang="en-US" dirty="0"/>
              <a:t>Data is a graph</a:t>
            </a:r>
          </a:p>
          <a:p>
            <a:pPr lvl="1"/>
            <a:r>
              <a:rPr lang="en-US" dirty="0"/>
              <a:t>Data is infinite/never-ending</a:t>
            </a:r>
          </a:p>
          <a:p>
            <a:pPr lvl="1"/>
            <a:r>
              <a:rPr lang="en-US" dirty="0"/>
              <a:t>Data is labeled</a:t>
            </a:r>
          </a:p>
          <a:p>
            <a:r>
              <a:rPr lang="en-US" b="1" dirty="0"/>
              <a:t>We will learn to </a:t>
            </a:r>
            <a:r>
              <a:rPr lang="en-US" b="1" dirty="0">
                <a:solidFill>
                  <a:srgbClr val="0000FF"/>
                </a:solidFill>
              </a:rPr>
              <a:t>use different models of computation:</a:t>
            </a:r>
          </a:p>
          <a:p>
            <a:pPr lvl="1"/>
            <a:r>
              <a:rPr lang="en-US" dirty="0" err="1"/>
              <a:t>MapReduce</a:t>
            </a:r>
            <a:endParaRPr lang="en-US" dirty="0"/>
          </a:p>
          <a:p>
            <a:pPr lvl="1"/>
            <a:r>
              <a:rPr lang="en-US" dirty="0"/>
              <a:t>Streams and online algorithms</a:t>
            </a:r>
          </a:p>
          <a:p>
            <a:pPr lvl="1"/>
            <a:r>
              <a:rPr lang="en-US" dirty="0"/>
              <a:t>Single machine in-memory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79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Outline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Introduction</a:t>
            </a:r>
          </a:p>
          <a:p>
            <a:r>
              <a:rPr lang="en-US" dirty="0"/>
              <a:t>Block 1:</a:t>
            </a:r>
          </a:p>
          <a:p>
            <a:pPr lvl="1"/>
            <a:r>
              <a:rPr lang="en-US" dirty="0"/>
              <a:t>Support for Distributed Processing</a:t>
            </a:r>
          </a:p>
          <a:p>
            <a:pPr lvl="1"/>
            <a:r>
              <a:rPr lang="en-US" dirty="0"/>
              <a:t>Retrieval Evaluation</a:t>
            </a:r>
          </a:p>
          <a:p>
            <a:pPr lvl="1"/>
            <a:r>
              <a:rPr lang="en-US" dirty="0"/>
              <a:t>Clustering</a:t>
            </a:r>
          </a:p>
          <a:p>
            <a:pPr lvl="1"/>
            <a:r>
              <a:rPr lang="en-US" dirty="0"/>
              <a:t>Exercises on topics of Block 1</a:t>
            </a:r>
          </a:p>
          <a:p>
            <a:r>
              <a:rPr lang="en-US" dirty="0"/>
              <a:t>Block 2:</a:t>
            </a:r>
          </a:p>
          <a:p>
            <a:pPr lvl="1"/>
            <a:r>
              <a:rPr lang="en-US" dirty="0"/>
              <a:t>Finding Frequent Item Sets</a:t>
            </a:r>
          </a:p>
          <a:p>
            <a:pPr lvl="1"/>
            <a:r>
              <a:rPr lang="en-US" dirty="0"/>
              <a:t>Finding Similar Items</a:t>
            </a:r>
          </a:p>
          <a:p>
            <a:pPr lvl="1"/>
            <a:r>
              <a:rPr lang="en-US" dirty="0"/>
              <a:t>Searching in Data Streams</a:t>
            </a:r>
          </a:p>
          <a:p>
            <a:pPr lvl="1"/>
            <a:r>
              <a:rPr lang="en-US" dirty="0"/>
              <a:t>Exercises on topics of Block 2</a:t>
            </a:r>
          </a:p>
          <a:p>
            <a:r>
              <a:rPr lang="en-US" dirty="0"/>
              <a:t>Block 3:</a:t>
            </a:r>
          </a:p>
          <a:p>
            <a:pPr lvl="1"/>
            <a:r>
              <a:rPr lang="en-US" dirty="0"/>
              <a:t>Link Analysis</a:t>
            </a:r>
          </a:p>
          <a:p>
            <a:pPr lvl="1"/>
            <a:r>
              <a:rPr lang="en-US" dirty="0"/>
              <a:t>Search Applications</a:t>
            </a:r>
          </a:p>
          <a:p>
            <a:pPr lvl="1"/>
            <a:r>
              <a:rPr lang="en-US" dirty="0"/>
              <a:t>Seznam.cz – A Search Engine in Practice</a:t>
            </a:r>
          </a:p>
          <a:p>
            <a:pPr lvl="1"/>
            <a:r>
              <a:rPr lang="en-US" dirty="0"/>
              <a:t>Exercises on topics of Block 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Pavel </a:t>
            </a:r>
            <a:r>
              <a:rPr lang="en-US" dirty="0" err="1"/>
              <a:t>Zezula</a:t>
            </a:r>
            <a:r>
              <a:rPr lang="en-US" dirty="0"/>
              <a:t>, Jan </a:t>
            </a:r>
            <a:r>
              <a:rPr lang="en-US" dirty="0" err="1"/>
              <a:t>Sedmidubsky</a:t>
            </a:r>
            <a:r>
              <a:rPr lang="en-US" dirty="0"/>
              <a:t>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2781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will we learn?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We will learn to </a:t>
            </a:r>
            <a:r>
              <a:rPr lang="en-US" b="1" dirty="0">
                <a:solidFill>
                  <a:srgbClr val="0000FF"/>
                </a:solidFill>
              </a:rPr>
              <a:t>solve real-world problems:</a:t>
            </a:r>
          </a:p>
          <a:p>
            <a:pPr lvl="1"/>
            <a:r>
              <a:rPr lang="en-US" dirty="0"/>
              <a:t>Recommender systems</a:t>
            </a:r>
          </a:p>
          <a:p>
            <a:pPr lvl="1"/>
            <a:r>
              <a:rPr lang="en-US" dirty="0"/>
              <a:t>Market Basket Analysis</a:t>
            </a:r>
          </a:p>
          <a:p>
            <a:pPr lvl="1"/>
            <a:r>
              <a:rPr lang="en-US" dirty="0"/>
              <a:t>Spam detection</a:t>
            </a:r>
          </a:p>
          <a:p>
            <a:pPr lvl="1"/>
            <a:r>
              <a:rPr lang="en-US" dirty="0"/>
              <a:t>Duplicate document detection</a:t>
            </a:r>
          </a:p>
          <a:p>
            <a:r>
              <a:rPr lang="en-US" b="1" dirty="0"/>
              <a:t>We will learn </a:t>
            </a:r>
            <a:r>
              <a:rPr lang="en-US" b="1" dirty="0">
                <a:solidFill>
                  <a:srgbClr val="0000FF"/>
                </a:solidFill>
              </a:rPr>
              <a:t>various “tools”:</a:t>
            </a:r>
          </a:p>
          <a:p>
            <a:pPr lvl="1"/>
            <a:r>
              <a:rPr lang="en-US" dirty="0"/>
              <a:t>Linear algebra (SVD, Rec. Sys., Communities)</a:t>
            </a:r>
          </a:p>
          <a:p>
            <a:pPr lvl="1"/>
            <a:r>
              <a:rPr lang="en-US" dirty="0"/>
              <a:t>Optimization (stochastic gradient descent)</a:t>
            </a:r>
          </a:p>
          <a:p>
            <a:pPr lvl="1"/>
            <a:r>
              <a:rPr lang="en-US" dirty="0"/>
              <a:t>Dynamic programming (frequent </a:t>
            </a:r>
            <a:r>
              <a:rPr lang="en-US" dirty="0" err="1"/>
              <a:t>itemsets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Hashing (LSH, Bloom filters)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415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It All Fits Together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355919"/>
              </p:ext>
            </p:extLst>
          </p:nvPr>
        </p:nvGraphicFramePr>
        <p:xfrm>
          <a:off x="228600" y="1295400"/>
          <a:ext cx="86868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986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10246" name="Picture 6" descr="http://1.bp.blogspot.com/-i3DMgAzrd78/Tc5rsrBeTtI/AAAAAAAABrQ/5-iQRRIwkMA/s1600/barbeque.bmp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42875"/>
            <a:ext cx="4600575" cy="595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4843545" y="2817967"/>
            <a:ext cx="686687" cy="551849"/>
            <a:chOff x="4756539" y="2886375"/>
            <a:chExt cx="686687" cy="551849"/>
          </a:xfrm>
        </p:grpSpPr>
        <p:sp>
          <p:nvSpPr>
            <p:cNvPr id="7" name="TextBox 6"/>
            <p:cNvSpPr txBox="1"/>
            <p:nvPr/>
          </p:nvSpPr>
          <p:spPr>
            <a:xfrm rot="1171103">
              <a:off x="4798498" y="2886375"/>
              <a:ext cx="6447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66"/>
                  </a:solidFill>
                  <a:latin typeface="Calibri" pitchFamily="34" charset="0"/>
                  <a:cs typeface="Calibri" pitchFamily="34" charset="0"/>
                </a:rPr>
                <a:t>   I </a:t>
              </a:r>
              <a:r>
                <a:rPr lang="en-US" dirty="0">
                  <a:solidFill>
                    <a:srgbClr val="FF0066"/>
                  </a:solidFill>
                  <a:latin typeface="Calibri" pitchFamily="34" charset="0"/>
                  <a:cs typeface="Calibri" pitchFamily="34" charset="0"/>
                  <a:sym typeface="Webdings"/>
                </a:rPr>
                <a:t>♥ </a:t>
              </a:r>
              <a:endParaRPr lang="en-US" dirty="0">
                <a:solidFill>
                  <a:srgbClr val="FF0066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 rot="1171103">
              <a:off x="4756539" y="3068892"/>
              <a:ext cx="599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66"/>
                  </a:solidFill>
                  <a:latin typeface="Calibri" pitchFamily="34" charset="0"/>
                  <a:cs typeface="Calibri" pitchFamily="34" charset="0"/>
                </a:rPr>
                <a:t>data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048299" y="5867400"/>
            <a:ext cx="70759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rgbClr val="0000FF"/>
                </a:solidFill>
                <a:latin typeface="+mj-lt"/>
                <a:cs typeface="Arial" pitchFamily="34" charset="0"/>
              </a:rPr>
              <a:t>How do you want that data?</a:t>
            </a:r>
          </a:p>
        </p:txBody>
      </p:sp>
    </p:spTree>
    <p:extLst>
      <p:ext uri="{BB962C8B-B14F-4D97-AF65-F5344CB8AC3E}">
        <p14:creationId xmlns:p14="http://schemas.microsoft.com/office/powerpoint/2010/main" val="3610928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Outline – Block 1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Block 1:</a:t>
            </a:r>
          </a:p>
          <a:p>
            <a:pPr lvl="1"/>
            <a:r>
              <a:rPr lang="en-US" dirty="0"/>
              <a:t>Support for Distributed Processing</a:t>
            </a:r>
          </a:p>
          <a:p>
            <a:pPr lvl="2"/>
            <a:r>
              <a:rPr lang="en-US" dirty="0"/>
              <a:t>Distributed file system</a:t>
            </a:r>
          </a:p>
          <a:p>
            <a:pPr lvl="2"/>
            <a:r>
              <a:rPr lang="en-US" dirty="0"/>
              <a:t>MapReduce, Algorithms using MapReduce</a:t>
            </a:r>
          </a:p>
          <a:p>
            <a:pPr lvl="2"/>
            <a:r>
              <a:rPr lang="en-US" dirty="0"/>
              <a:t>Cost model and performance evaluation</a:t>
            </a:r>
          </a:p>
          <a:p>
            <a:pPr lvl="1"/>
            <a:r>
              <a:rPr lang="en-US" dirty="0"/>
              <a:t>Retrieval Evaluation</a:t>
            </a:r>
          </a:p>
          <a:p>
            <a:pPr lvl="2"/>
            <a:r>
              <a:rPr lang="en-US" dirty="0"/>
              <a:t>Retrieval metrics</a:t>
            </a:r>
          </a:p>
          <a:p>
            <a:pPr lvl="1"/>
            <a:r>
              <a:rPr lang="en-US" dirty="0"/>
              <a:t>Clustering</a:t>
            </a:r>
          </a:p>
          <a:p>
            <a:pPr lvl="2"/>
            <a:r>
              <a:rPr lang="en-US" dirty="0"/>
              <a:t>K-means algorithms</a:t>
            </a:r>
          </a:p>
          <a:p>
            <a:pPr lvl="2"/>
            <a:r>
              <a:rPr lang="en-US" dirty="0"/>
              <a:t>Clustering in non-Euclidean spaces</a:t>
            </a:r>
          </a:p>
          <a:p>
            <a:pPr lvl="2"/>
            <a:r>
              <a:rPr lang="en-US" dirty="0"/>
              <a:t>Clustering for streams and parallelism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Pavel </a:t>
            </a:r>
            <a:r>
              <a:rPr lang="en-US" dirty="0" err="1"/>
              <a:t>Zezula</a:t>
            </a:r>
            <a:r>
              <a:rPr lang="en-US" dirty="0"/>
              <a:t>, Jan </a:t>
            </a:r>
            <a:r>
              <a:rPr lang="en-US" dirty="0" err="1"/>
              <a:t>Sedmidubsky</a:t>
            </a:r>
            <a:r>
              <a:rPr lang="en-US" dirty="0"/>
              <a:t>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78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Outline – Block 2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Block 2:</a:t>
            </a:r>
          </a:p>
          <a:p>
            <a:pPr lvl="1"/>
            <a:r>
              <a:rPr lang="en-US" dirty="0"/>
              <a:t>Finding Frequent Item Sets</a:t>
            </a:r>
          </a:p>
          <a:p>
            <a:pPr lvl="2"/>
            <a:r>
              <a:rPr lang="en-US" dirty="0"/>
              <a:t>Handling large datasets in main memory</a:t>
            </a:r>
          </a:p>
          <a:p>
            <a:pPr lvl="2"/>
            <a:r>
              <a:rPr lang="en-US" dirty="0"/>
              <a:t>Counting frequent items in a stream</a:t>
            </a:r>
          </a:p>
          <a:p>
            <a:pPr lvl="1"/>
            <a:r>
              <a:rPr lang="en-US" dirty="0"/>
              <a:t>Finding Similar Items</a:t>
            </a:r>
          </a:p>
          <a:p>
            <a:pPr lvl="2"/>
            <a:r>
              <a:rPr lang="en-US" dirty="0"/>
              <a:t>Applications of near-neighbor search</a:t>
            </a:r>
          </a:p>
          <a:p>
            <a:pPr lvl="2"/>
            <a:r>
              <a:rPr lang="en-US" dirty="0"/>
              <a:t>Shingling of documents</a:t>
            </a:r>
          </a:p>
          <a:p>
            <a:pPr lvl="2"/>
            <a:r>
              <a:rPr lang="en-US" dirty="0"/>
              <a:t>Similarity-preserving summaries of sets</a:t>
            </a:r>
          </a:p>
          <a:p>
            <a:pPr lvl="2"/>
            <a:r>
              <a:rPr lang="en-US" dirty="0"/>
              <a:t>Locality sensitive hashing</a:t>
            </a:r>
          </a:p>
          <a:p>
            <a:pPr lvl="1"/>
            <a:r>
              <a:rPr lang="en-US" dirty="0"/>
              <a:t>Searching in Data Streams</a:t>
            </a:r>
          </a:p>
          <a:p>
            <a:pPr lvl="2"/>
            <a:r>
              <a:rPr lang="en-US" dirty="0"/>
              <a:t>The stream data model</a:t>
            </a:r>
          </a:p>
          <a:p>
            <a:pPr lvl="2"/>
            <a:r>
              <a:rPr lang="en-US" dirty="0"/>
              <a:t>Filtering streams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Pavel </a:t>
            </a:r>
            <a:r>
              <a:rPr lang="en-US" dirty="0" err="1"/>
              <a:t>Zezula</a:t>
            </a:r>
            <a:r>
              <a:rPr lang="en-US" dirty="0"/>
              <a:t>, Jan </a:t>
            </a:r>
            <a:r>
              <a:rPr lang="en-US" dirty="0" err="1"/>
              <a:t>Sedmidubsky</a:t>
            </a:r>
            <a:r>
              <a:rPr lang="en-US" dirty="0"/>
              <a:t>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773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Outline – Block 3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Block 3:</a:t>
            </a:r>
          </a:p>
          <a:p>
            <a:pPr lvl="1"/>
            <a:r>
              <a:rPr lang="en-US" dirty="0"/>
              <a:t>Link Analysis</a:t>
            </a:r>
          </a:p>
          <a:p>
            <a:pPr lvl="2"/>
            <a:r>
              <a:rPr lang="en-US" dirty="0"/>
              <a:t>Page Rank</a:t>
            </a:r>
          </a:p>
          <a:p>
            <a:pPr lvl="2"/>
            <a:r>
              <a:rPr lang="en-US" dirty="0"/>
              <a:t>Topic sensitive</a:t>
            </a:r>
          </a:p>
          <a:p>
            <a:pPr lvl="2"/>
            <a:r>
              <a:rPr lang="en-US" dirty="0"/>
              <a:t>Link spam</a:t>
            </a:r>
          </a:p>
          <a:p>
            <a:pPr lvl="1"/>
            <a:r>
              <a:rPr lang="en-US" dirty="0"/>
              <a:t>Search Applications</a:t>
            </a:r>
          </a:p>
          <a:p>
            <a:pPr lvl="2"/>
            <a:r>
              <a:rPr lang="en-US" dirty="0"/>
              <a:t>Advertising on the web</a:t>
            </a:r>
          </a:p>
          <a:p>
            <a:pPr lvl="2"/>
            <a:r>
              <a:rPr lang="en-US" dirty="0"/>
              <a:t>Recommendation systems (collaborative filtering)</a:t>
            </a:r>
          </a:p>
          <a:p>
            <a:pPr lvl="2"/>
            <a:r>
              <a:rPr lang="en-US" dirty="0"/>
              <a:t>Mining social-network graphs</a:t>
            </a:r>
          </a:p>
          <a:p>
            <a:pPr lvl="1"/>
            <a:r>
              <a:rPr lang="en-US" dirty="0"/>
              <a:t>Seznam.cz</a:t>
            </a:r>
          </a:p>
          <a:p>
            <a:pPr lvl="2"/>
            <a:r>
              <a:rPr lang="en-US" dirty="0"/>
              <a:t>A Search Engine in Practice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Pavel </a:t>
            </a:r>
            <a:r>
              <a:rPr lang="en-US" dirty="0" err="1"/>
              <a:t>Zezula</a:t>
            </a:r>
            <a:r>
              <a:rPr lang="en-US" dirty="0"/>
              <a:t>, Jan </a:t>
            </a:r>
            <a:r>
              <a:rPr lang="en-US" dirty="0" err="1"/>
              <a:t>Sedmidubsky</a:t>
            </a:r>
            <a:r>
              <a:rPr lang="en-US" dirty="0"/>
              <a:t>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3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305800" cy="1673352"/>
          </a:xfrm>
        </p:spPr>
        <p:txBody>
          <a:bodyPr>
            <a:noAutofit/>
          </a:bodyPr>
          <a:lstStyle/>
          <a:p>
            <a:r>
              <a:rPr lang="en-US" dirty="0"/>
              <a:t>What is Searching?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599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– The Goals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Goals: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We search to get </a:t>
            </a:r>
            <a:r>
              <a:rPr lang="en-US" b="1" dirty="0"/>
              <a:t>results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We ask to find </a:t>
            </a:r>
            <a:r>
              <a:rPr lang="en-US" b="1" dirty="0"/>
              <a:t>answers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We use filters so that the right staff </a:t>
            </a:r>
            <a:r>
              <a:rPr lang="en-US" b="1" dirty="0"/>
              <a:t>finds us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We </a:t>
            </a:r>
            <a:r>
              <a:rPr lang="en-US" b="1" dirty="0"/>
              <a:t>browse</a:t>
            </a:r>
            <a:r>
              <a:rPr lang="en-US" dirty="0"/>
              <a:t> while wandering and way-finding in restricted space</a:t>
            </a:r>
          </a:p>
          <a:p>
            <a:endParaRPr lang="en-US" dirty="0"/>
          </a:p>
          <a:p>
            <a:r>
              <a:rPr lang="en-US" dirty="0"/>
              <a:t>In reality, we move fluidly between modes of</a:t>
            </a:r>
          </a:p>
          <a:p>
            <a:pPr algn="ctr">
              <a:buNone/>
            </a:pPr>
            <a:r>
              <a:rPr lang="en-US" dirty="0"/>
              <a:t> </a:t>
            </a:r>
            <a:r>
              <a:rPr lang="en-US" b="1" i="1" dirty="0"/>
              <a:t>ask</a:t>
            </a:r>
            <a:r>
              <a:rPr lang="en-US" dirty="0"/>
              <a:t>, </a:t>
            </a:r>
            <a:r>
              <a:rPr lang="en-US" b="1" i="1" dirty="0"/>
              <a:t>browse</a:t>
            </a:r>
            <a:r>
              <a:rPr lang="en-US" dirty="0"/>
              <a:t>, </a:t>
            </a:r>
            <a:r>
              <a:rPr lang="en-US" b="1" i="1" dirty="0"/>
              <a:t>filter</a:t>
            </a:r>
            <a:r>
              <a:rPr lang="en-US" dirty="0"/>
              <a:t>, and </a:t>
            </a:r>
            <a:r>
              <a:rPr lang="en-US" b="1" i="1" dirty="0"/>
              <a:t>search</a:t>
            </a:r>
            <a:endParaRPr lang="cs-CZ" b="1" i="1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398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– The Traditional Way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Defined by software</a:t>
            </a:r>
          </a:p>
          <a:p>
            <a:r>
              <a:rPr lang="en-US" dirty="0"/>
              <a:t>Buy engine, then figure out what it is good for</a:t>
            </a:r>
          </a:p>
          <a:p>
            <a:endParaRPr lang="en-US" dirty="0"/>
          </a:p>
          <a:p>
            <a:r>
              <a:rPr lang="en-US" dirty="0"/>
              <a:t>It often fails because</a:t>
            </a:r>
          </a:p>
          <a:p>
            <a:pPr lvl="1"/>
            <a:r>
              <a:rPr lang="en-US" dirty="0"/>
              <a:t>It is not easy to use</a:t>
            </a:r>
          </a:p>
          <a:p>
            <a:pPr lvl="1"/>
            <a:r>
              <a:rPr lang="en-US" dirty="0"/>
              <a:t>It is not able to handle needed content types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7656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26031</TotalTime>
  <Words>1814</Words>
  <Application>Microsoft Office PowerPoint</Application>
  <PresentationFormat>Předvádění na obrazovce (4:3)</PresentationFormat>
  <Paragraphs>347</Paragraphs>
  <Slides>32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40" baseType="lpstr">
      <vt:lpstr>ＭＳ Ｐゴシック</vt:lpstr>
      <vt:lpstr>Arial</vt:lpstr>
      <vt:lpstr>Calibri</vt:lpstr>
      <vt:lpstr>Corbel</vt:lpstr>
      <vt:lpstr>Webdings</vt:lpstr>
      <vt:lpstr>Wingdings</vt:lpstr>
      <vt:lpstr>Wingdings 2</vt:lpstr>
      <vt:lpstr>Module</vt:lpstr>
      <vt:lpstr>Introduction</vt:lpstr>
      <vt:lpstr>Course</vt:lpstr>
      <vt:lpstr>Course Outline</vt:lpstr>
      <vt:lpstr>Course Outline – Block 1</vt:lpstr>
      <vt:lpstr>Course Outline – Block 2</vt:lpstr>
      <vt:lpstr>Course Outline – Block 3</vt:lpstr>
      <vt:lpstr>What is Searching?  </vt:lpstr>
      <vt:lpstr>Search – The Goals</vt:lpstr>
      <vt:lpstr>Search – The Traditional Way</vt:lpstr>
      <vt:lpstr>Search – Some Quantitative Facts</vt:lpstr>
      <vt:lpstr>Search – The Best First</vt:lpstr>
      <vt:lpstr>Search – As an Interaction</vt:lpstr>
      <vt:lpstr>Search – Basic Components</vt:lpstr>
      <vt:lpstr>Search Changes Our Cognitive Habits</vt:lpstr>
      <vt:lpstr>Users and Their Intent</vt:lpstr>
      <vt:lpstr>Evolution of Search Engine Strategies</vt:lpstr>
      <vt:lpstr>What is Data Mining? Knowledge discovery from data </vt:lpstr>
      <vt:lpstr>Prezentace aplikace PowerPoint</vt:lpstr>
      <vt:lpstr>Prezentace aplikace PowerPoint</vt:lpstr>
      <vt:lpstr>Data Mining</vt:lpstr>
      <vt:lpstr>Good news: Demand for Data Mining</vt:lpstr>
      <vt:lpstr>What is Data Mining?</vt:lpstr>
      <vt:lpstr>Data Mining Tasks</vt:lpstr>
      <vt:lpstr>Meaningfulness of Analytic Answers</vt:lpstr>
      <vt:lpstr>Meaningfulness of Analytic Answers</vt:lpstr>
      <vt:lpstr>What Matters When Dealing With Data?</vt:lpstr>
      <vt:lpstr>Data Mining: Cultures</vt:lpstr>
      <vt:lpstr>This Course</vt:lpstr>
      <vt:lpstr>What Will We Learn?</vt:lpstr>
      <vt:lpstr>What will we learn?</vt:lpstr>
      <vt:lpstr>How It All Fits Together</vt:lpstr>
      <vt:lpstr>Prezentace aplikace PowerPoint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jure</dc:creator>
  <cp:lastModifiedBy>Jan Sedmidubský</cp:lastModifiedBy>
  <cp:revision>1327</cp:revision>
  <cp:lastPrinted>2011-10-20T04:01:43Z</cp:lastPrinted>
  <dcterms:created xsi:type="dcterms:W3CDTF">2009-06-12T17:14:38Z</dcterms:created>
  <dcterms:modified xsi:type="dcterms:W3CDTF">2017-01-24T07:38:52Z</dcterms:modified>
</cp:coreProperties>
</file>