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32"/>
  </p:notesMasterIdLst>
  <p:handoutMasterIdLst>
    <p:handoutMasterId r:id="rId33"/>
  </p:handoutMasterIdLst>
  <p:sldIdLst>
    <p:sldId id="256" r:id="rId2"/>
    <p:sldId id="258" r:id="rId3"/>
    <p:sldId id="299" r:id="rId4"/>
    <p:sldId id="293" r:id="rId5"/>
    <p:sldId id="260" r:id="rId6"/>
    <p:sldId id="296" r:id="rId7"/>
    <p:sldId id="261" r:id="rId8"/>
    <p:sldId id="294" r:id="rId9"/>
    <p:sldId id="259" r:id="rId10"/>
    <p:sldId id="271" r:id="rId11"/>
    <p:sldId id="280" r:id="rId12"/>
    <p:sldId id="298" r:id="rId13"/>
    <p:sldId id="301" r:id="rId14"/>
    <p:sldId id="302" r:id="rId15"/>
    <p:sldId id="303" r:id="rId16"/>
    <p:sldId id="304" r:id="rId17"/>
    <p:sldId id="305" r:id="rId18"/>
    <p:sldId id="306" r:id="rId19"/>
    <p:sldId id="307" r:id="rId20"/>
    <p:sldId id="308" r:id="rId21"/>
    <p:sldId id="309" r:id="rId22"/>
    <p:sldId id="320" r:id="rId23"/>
    <p:sldId id="321" r:id="rId24"/>
    <p:sldId id="322" r:id="rId25"/>
    <p:sldId id="323" r:id="rId26"/>
    <p:sldId id="324" r:id="rId27"/>
    <p:sldId id="325" r:id="rId28"/>
    <p:sldId id="326" r:id="rId29"/>
    <p:sldId id="327" r:id="rId30"/>
    <p:sldId id="310" r:id="rId3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FAE"/>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86" autoAdjust="0"/>
    <p:restoredTop sz="78437" autoAdjust="0"/>
  </p:normalViewPr>
  <p:slideViewPr>
    <p:cSldViewPr snapToGrid="0" snapToObjects="1">
      <p:cViewPr varScale="1">
        <p:scale>
          <a:sx n="71" d="100"/>
          <a:sy n="71" d="100"/>
        </p:scale>
        <p:origin x="188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CEB47-8D59-C247-9CF5-6E8664AFC72B}"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A3D9287A-DA81-CF4D-A456-88E47A77E643}">
      <dgm:prSet/>
      <dgm:spPr/>
      <dgm:t>
        <a:bodyPr/>
        <a:lstStyle/>
        <a:p>
          <a:pPr rtl="0"/>
          <a:r>
            <a:rPr lang="en-US" dirty="0"/>
            <a:t>Management is always important</a:t>
          </a:r>
        </a:p>
      </dgm:t>
    </dgm:pt>
    <dgm:pt modelId="{34B4178A-8436-AB4E-8D5A-A0F7C5DAEF7D}" type="parTrans" cxnId="{F254538D-B98A-754C-AEBC-701112455981}">
      <dgm:prSet/>
      <dgm:spPr/>
      <dgm:t>
        <a:bodyPr/>
        <a:lstStyle/>
        <a:p>
          <a:endParaRPr lang="en-US"/>
        </a:p>
      </dgm:t>
    </dgm:pt>
    <dgm:pt modelId="{0A2C46D9-8EC9-AC4C-AE15-0AA0D121C022}" type="sibTrans" cxnId="{F254538D-B98A-754C-AEBC-701112455981}">
      <dgm:prSet/>
      <dgm:spPr/>
      <dgm:t>
        <a:bodyPr/>
        <a:lstStyle/>
        <a:p>
          <a:endParaRPr lang="en-US"/>
        </a:p>
      </dgm:t>
    </dgm:pt>
    <dgm:pt modelId="{504A3F92-8028-1142-A374-CEED25E94BAA}">
      <dgm:prSet/>
      <dgm:spPr/>
      <dgm:t>
        <a:bodyPr/>
        <a:lstStyle/>
        <a:p>
          <a:pPr rtl="0"/>
          <a:r>
            <a:rPr lang="en-US" dirty="0"/>
            <a:t>Management is a M part of SSME</a:t>
          </a:r>
        </a:p>
      </dgm:t>
    </dgm:pt>
    <dgm:pt modelId="{DAEE4E47-8616-684C-8E6E-9CF44F4C8B50}" type="parTrans" cxnId="{9EDED7F1-B9B3-A94E-B34D-FFC1D3B9FDBB}">
      <dgm:prSet/>
      <dgm:spPr/>
      <dgm:t>
        <a:bodyPr/>
        <a:lstStyle/>
        <a:p>
          <a:endParaRPr lang="en-US"/>
        </a:p>
      </dgm:t>
    </dgm:pt>
    <dgm:pt modelId="{6E646B4E-0C1B-0442-A5FE-FE2EC8790360}" type="sibTrans" cxnId="{9EDED7F1-B9B3-A94E-B34D-FFC1D3B9FDBB}">
      <dgm:prSet/>
      <dgm:spPr/>
      <dgm:t>
        <a:bodyPr/>
        <a:lstStyle/>
        <a:p>
          <a:endParaRPr lang="en-US"/>
        </a:p>
      </dgm:t>
    </dgm:pt>
    <dgm:pt modelId="{39B8E10B-DC99-A64D-AEC0-C671430A99D8}" type="pres">
      <dgm:prSet presAssocID="{657CEB47-8D59-C247-9CF5-6E8664AFC72B}" presName="diagram" presStyleCnt="0">
        <dgm:presLayoutVars>
          <dgm:dir/>
          <dgm:resizeHandles val="exact"/>
        </dgm:presLayoutVars>
      </dgm:prSet>
      <dgm:spPr/>
    </dgm:pt>
    <dgm:pt modelId="{2677C319-E462-B345-9B1F-DE9F26672A95}" type="pres">
      <dgm:prSet presAssocID="{A3D9287A-DA81-CF4D-A456-88E47A77E643}" presName="node" presStyleLbl="node1" presStyleIdx="0" presStyleCnt="2" custLinFactNeighborY="0">
        <dgm:presLayoutVars>
          <dgm:bulletEnabled val="1"/>
        </dgm:presLayoutVars>
      </dgm:prSet>
      <dgm:spPr/>
    </dgm:pt>
    <dgm:pt modelId="{9F3ACCD9-FF7C-4642-AD66-2459CCCB0C40}" type="pres">
      <dgm:prSet presAssocID="{0A2C46D9-8EC9-AC4C-AE15-0AA0D121C022}" presName="sibTrans" presStyleCnt="0"/>
      <dgm:spPr/>
    </dgm:pt>
    <dgm:pt modelId="{E62120E1-6562-004D-ABD3-DD98FCB045D8}" type="pres">
      <dgm:prSet presAssocID="{504A3F92-8028-1142-A374-CEED25E94BAA}" presName="node" presStyleLbl="node1" presStyleIdx="1" presStyleCnt="2">
        <dgm:presLayoutVars>
          <dgm:bulletEnabled val="1"/>
        </dgm:presLayoutVars>
      </dgm:prSet>
      <dgm:spPr/>
    </dgm:pt>
  </dgm:ptLst>
  <dgm:cxnLst>
    <dgm:cxn modelId="{F254538D-B98A-754C-AEBC-701112455981}" srcId="{657CEB47-8D59-C247-9CF5-6E8664AFC72B}" destId="{A3D9287A-DA81-CF4D-A456-88E47A77E643}" srcOrd="0" destOrd="0" parTransId="{34B4178A-8436-AB4E-8D5A-A0F7C5DAEF7D}" sibTransId="{0A2C46D9-8EC9-AC4C-AE15-0AA0D121C022}"/>
    <dgm:cxn modelId="{9EDED7F1-B9B3-A94E-B34D-FFC1D3B9FDBB}" srcId="{657CEB47-8D59-C247-9CF5-6E8664AFC72B}" destId="{504A3F92-8028-1142-A374-CEED25E94BAA}" srcOrd="1" destOrd="0" parTransId="{DAEE4E47-8616-684C-8E6E-9CF44F4C8B50}" sibTransId="{6E646B4E-0C1B-0442-A5FE-FE2EC8790360}"/>
    <dgm:cxn modelId="{85A19F3C-277D-624B-829B-1450540953E2}" type="presOf" srcId="{504A3F92-8028-1142-A374-CEED25E94BAA}" destId="{E62120E1-6562-004D-ABD3-DD98FCB045D8}" srcOrd="0" destOrd="0" presId="urn:microsoft.com/office/officeart/2005/8/layout/default#1"/>
    <dgm:cxn modelId="{5FA5CC57-82C2-9C40-9979-917E8F834F87}" type="presOf" srcId="{A3D9287A-DA81-CF4D-A456-88E47A77E643}" destId="{2677C319-E462-B345-9B1F-DE9F26672A95}" srcOrd="0" destOrd="0" presId="urn:microsoft.com/office/officeart/2005/8/layout/default#1"/>
    <dgm:cxn modelId="{CB5CEE82-3227-514D-BD2F-E8135BEBD413}" type="presOf" srcId="{657CEB47-8D59-C247-9CF5-6E8664AFC72B}" destId="{39B8E10B-DC99-A64D-AEC0-C671430A99D8}" srcOrd="0" destOrd="0" presId="urn:microsoft.com/office/officeart/2005/8/layout/default#1"/>
    <dgm:cxn modelId="{A0539D9B-1305-CE45-BDFA-FD566F88B36E}" type="presParOf" srcId="{39B8E10B-DC99-A64D-AEC0-C671430A99D8}" destId="{2677C319-E462-B345-9B1F-DE9F26672A95}" srcOrd="0" destOrd="0" presId="urn:microsoft.com/office/officeart/2005/8/layout/default#1"/>
    <dgm:cxn modelId="{F25BF7CC-6F02-EB49-8995-496206B1088A}" type="presParOf" srcId="{39B8E10B-DC99-A64D-AEC0-C671430A99D8}" destId="{9F3ACCD9-FF7C-4642-AD66-2459CCCB0C40}" srcOrd="1" destOrd="0" presId="urn:microsoft.com/office/officeart/2005/8/layout/default#1"/>
    <dgm:cxn modelId="{937CF0D1-335C-BB4F-8BC5-75E1CEA20A61}" type="presParOf" srcId="{39B8E10B-DC99-A64D-AEC0-C671430A99D8}" destId="{E62120E1-6562-004D-ABD3-DD98FCB045D8}"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56C5171-4F20-4EE5-9593-CCB5A66B1DE5}" type="doc">
      <dgm:prSet loTypeId="urn:microsoft.com/office/officeart/2005/8/layout/arrow3" loCatId="relationship" qsTypeId="urn:microsoft.com/office/officeart/2005/8/quickstyle/simple5" qsCatId="simple" csTypeId="urn:microsoft.com/office/officeart/2005/8/colors/colorful3" csCatId="colorful" phldr="1"/>
      <dgm:spPr/>
      <dgm:t>
        <a:bodyPr/>
        <a:lstStyle/>
        <a:p>
          <a:endParaRPr lang="cs-CZ"/>
        </a:p>
      </dgm:t>
    </dgm:pt>
    <dgm:pt modelId="{EADE2794-D5D9-453C-880E-2636699F8E01}">
      <dgm:prSet phldrT="[Text]"/>
      <dgm:spPr/>
      <dgm:t>
        <a:bodyPr/>
        <a:lstStyle/>
        <a:p>
          <a:r>
            <a:rPr lang="cs-CZ" dirty="0" err="1"/>
            <a:t>Customers</a:t>
          </a:r>
          <a:endParaRPr lang="cs-CZ" dirty="0"/>
        </a:p>
      </dgm:t>
    </dgm:pt>
    <dgm:pt modelId="{F3A15DF3-8F7C-42CB-8FD8-BCCCD6591200}" type="parTrans" cxnId="{20808CED-2E80-4321-92BE-5B27B201615D}">
      <dgm:prSet/>
      <dgm:spPr/>
      <dgm:t>
        <a:bodyPr/>
        <a:lstStyle/>
        <a:p>
          <a:endParaRPr lang="cs-CZ"/>
        </a:p>
      </dgm:t>
    </dgm:pt>
    <dgm:pt modelId="{307B611F-D5CD-4F61-BEE5-0C13AD5F354D}" type="sibTrans" cxnId="{20808CED-2E80-4321-92BE-5B27B201615D}">
      <dgm:prSet/>
      <dgm:spPr/>
      <dgm:t>
        <a:bodyPr/>
        <a:lstStyle/>
        <a:p>
          <a:endParaRPr lang="cs-CZ"/>
        </a:p>
      </dgm:t>
    </dgm:pt>
    <dgm:pt modelId="{015DB02E-1169-4598-B4AE-C854004E6F18}">
      <dgm:prSet phldrT="[Text]"/>
      <dgm:spPr/>
      <dgm:t>
        <a:bodyPr/>
        <a:lstStyle/>
        <a:p>
          <a:r>
            <a:rPr lang="cs-CZ" dirty="0" err="1"/>
            <a:t>Employees</a:t>
          </a:r>
          <a:endParaRPr lang="cs-CZ" dirty="0"/>
        </a:p>
      </dgm:t>
    </dgm:pt>
    <dgm:pt modelId="{66DCAF2B-785F-41BA-83A9-06636D08368C}" type="parTrans" cxnId="{ACB525AC-09A4-405E-B860-D54BFB9C96A6}">
      <dgm:prSet/>
      <dgm:spPr/>
      <dgm:t>
        <a:bodyPr/>
        <a:lstStyle/>
        <a:p>
          <a:endParaRPr lang="cs-CZ"/>
        </a:p>
      </dgm:t>
    </dgm:pt>
    <dgm:pt modelId="{2351C382-98BB-44DD-9ED2-EACD8BA52D7A}" type="sibTrans" cxnId="{ACB525AC-09A4-405E-B860-D54BFB9C96A6}">
      <dgm:prSet/>
      <dgm:spPr/>
      <dgm:t>
        <a:bodyPr/>
        <a:lstStyle/>
        <a:p>
          <a:endParaRPr lang="cs-CZ"/>
        </a:p>
      </dgm:t>
    </dgm:pt>
    <dgm:pt modelId="{2D13085B-F063-4FEE-82AE-0BBCD88AF0A7}" type="pres">
      <dgm:prSet presAssocID="{856C5171-4F20-4EE5-9593-CCB5A66B1DE5}" presName="compositeShape" presStyleCnt="0">
        <dgm:presLayoutVars>
          <dgm:chMax val="2"/>
          <dgm:dir/>
          <dgm:resizeHandles val="exact"/>
        </dgm:presLayoutVars>
      </dgm:prSet>
      <dgm:spPr/>
    </dgm:pt>
    <dgm:pt modelId="{5174CE17-67FA-4F10-A087-F21D45B7CC14}" type="pres">
      <dgm:prSet presAssocID="{856C5171-4F20-4EE5-9593-CCB5A66B1DE5}" presName="divider" presStyleLbl="fgShp" presStyleIdx="0" presStyleCnt="1"/>
      <dgm:spPr/>
    </dgm:pt>
    <dgm:pt modelId="{836B2D93-8E0C-4EA4-B691-49548686F0CA}" type="pres">
      <dgm:prSet presAssocID="{EADE2794-D5D9-453C-880E-2636699F8E01}" presName="downArrow" presStyleLbl="node1" presStyleIdx="0" presStyleCnt="2"/>
      <dgm:spPr/>
    </dgm:pt>
    <dgm:pt modelId="{FBE694E7-71A1-4762-8A4E-88D80F64D201}" type="pres">
      <dgm:prSet presAssocID="{EADE2794-D5D9-453C-880E-2636699F8E01}" presName="downArrowText" presStyleLbl="revTx" presStyleIdx="0" presStyleCnt="2">
        <dgm:presLayoutVars>
          <dgm:bulletEnabled val="1"/>
        </dgm:presLayoutVars>
      </dgm:prSet>
      <dgm:spPr/>
    </dgm:pt>
    <dgm:pt modelId="{9D9F645F-7529-4ABA-8944-51D1614DFCEA}" type="pres">
      <dgm:prSet presAssocID="{015DB02E-1169-4598-B4AE-C854004E6F18}" presName="upArrow" presStyleLbl="node1" presStyleIdx="1" presStyleCnt="2"/>
      <dgm:spPr/>
    </dgm:pt>
    <dgm:pt modelId="{95F968DE-F691-459E-8A9A-535DCC99A55F}" type="pres">
      <dgm:prSet presAssocID="{015DB02E-1169-4598-B4AE-C854004E6F18}" presName="upArrowText" presStyleLbl="revTx" presStyleIdx="1" presStyleCnt="2">
        <dgm:presLayoutVars>
          <dgm:bulletEnabled val="1"/>
        </dgm:presLayoutVars>
      </dgm:prSet>
      <dgm:spPr/>
    </dgm:pt>
  </dgm:ptLst>
  <dgm:cxnLst>
    <dgm:cxn modelId="{ACB525AC-09A4-405E-B860-D54BFB9C96A6}" srcId="{856C5171-4F20-4EE5-9593-CCB5A66B1DE5}" destId="{015DB02E-1169-4598-B4AE-C854004E6F18}" srcOrd="1" destOrd="0" parTransId="{66DCAF2B-785F-41BA-83A9-06636D08368C}" sibTransId="{2351C382-98BB-44DD-9ED2-EACD8BA52D7A}"/>
    <dgm:cxn modelId="{20808CED-2E80-4321-92BE-5B27B201615D}" srcId="{856C5171-4F20-4EE5-9593-CCB5A66B1DE5}" destId="{EADE2794-D5D9-453C-880E-2636699F8E01}" srcOrd="0" destOrd="0" parTransId="{F3A15DF3-8F7C-42CB-8FD8-BCCCD6591200}" sibTransId="{307B611F-D5CD-4F61-BEE5-0C13AD5F354D}"/>
    <dgm:cxn modelId="{E7E021D4-925C-4FBF-B2E6-4BFA31F142EF}" type="presOf" srcId="{EADE2794-D5D9-453C-880E-2636699F8E01}" destId="{FBE694E7-71A1-4762-8A4E-88D80F64D201}" srcOrd="0" destOrd="0" presId="urn:microsoft.com/office/officeart/2005/8/layout/arrow3"/>
    <dgm:cxn modelId="{ADC8AFD4-80B3-49AF-AA04-C8D5E376413B}" type="presOf" srcId="{015DB02E-1169-4598-B4AE-C854004E6F18}" destId="{95F968DE-F691-459E-8A9A-535DCC99A55F}" srcOrd="0" destOrd="0" presId="urn:microsoft.com/office/officeart/2005/8/layout/arrow3"/>
    <dgm:cxn modelId="{D84718A1-55A9-4A81-B612-8A3B18039EBB}" type="presOf" srcId="{856C5171-4F20-4EE5-9593-CCB5A66B1DE5}" destId="{2D13085B-F063-4FEE-82AE-0BBCD88AF0A7}" srcOrd="0" destOrd="0" presId="urn:microsoft.com/office/officeart/2005/8/layout/arrow3"/>
    <dgm:cxn modelId="{85C58975-3915-4A26-9126-117430902FB8}" type="presParOf" srcId="{2D13085B-F063-4FEE-82AE-0BBCD88AF0A7}" destId="{5174CE17-67FA-4F10-A087-F21D45B7CC14}" srcOrd="0" destOrd="0" presId="urn:microsoft.com/office/officeart/2005/8/layout/arrow3"/>
    <dgm:cxn modelId="{BB45D3DF-1A48-453A-8873-7B382F28F01C}" type="presParOf" srcId="{2D13085B-F063-4FEE-82AE-0BBCD88AF0A7}" destId="{836B2D93-8E0C-4EA4-B691-49548686F0CA}" srcOrd="1" destOrd="0" presId="urn:microsoft.com/office/officeart/2005/8/layout/arrow3"/>
    <dgm:cxn modelId="{0FE4E935-77AF-43BE-BAC7-504A0B29C9DA}" type="presParOf" srcId="{2D13085B-F063-4FEE-82AE-0BBCD88AF0A7}" destId="{FBE694E7-71A1-4762-8A4E-88D80F64D201}" srcOrd="2" destOrd="0" presId="urn:microsoft.com/office/officeart/2005/8/layout/arrow3"/>
    <dgm:cxn modelId="{FEEE3641-2B4F-4DFF-A459-78639A01265B}" type="presParOf" srcId="{2D13085B-F063-4FEE-82AE-0BBCD88AF0A7}" destId="{9D9F645F-7529-4ABA-8944-51D1614DFCEA}" srcOrd="3" destOrd="0" presId="urn:microsoft.com/office/officeart/2005/8/layout/arrow3"/>
    <dgm:cxn modelId="{AA49684E-8DC6-45B7-9BB9-EBB23DE0C365}" type="presParOf" srcId="{2D13085B-F063-4FEE-82AE-0BBCD88AF0A7}" destId="{95F968DE-F691-459E-8A9A-535DCC99A55F}"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56C5171-4F20-4EE5-9593-CCB5A66B1DE5}" type="doc">
      <dgm:prSet loTypeId="urn:microsoft.com/office/officeart/2005/8/layout/arrow3" loCatId="relationship" qsTypeId="urn:microsoft.com/office/officeart/2005/8/quickstyle/simple5" qsCatId="simple" csTypeId="urn:microsoft.com/office/officeart/2005/8/colors/colorful3" csCatId="colorful" phldr="1"/>
      <dgm:spPr/>
      <dgm:t>
        <a:bodyPr/>
        <a:lstStyle/>
        <a:p>
          <a:endParaRPr lang="cs-CZ"/>
        </a:p>
      </dgm:t>
    </dgm:pt>
    <dgm:pt modelId="{EADE2794-D5D9-453C-880E-2636699F8E01}">
      <dgm:prSet phldrT="[Text]"/>
      <dgm:spPr/>
      <dgm:t>
        <a:bodyPr/>
        <a:lstStyle/>
        <a:p>
          <a:r>
            <a:rPr lang="cs-CZ" dirty="0" err="1"/>
            <a:t>Owners</a:t>
          </a:r>
          <a:endParaRPr lang="cs-CZ" dirty="0"/>
        </a:p>
      </dgm:t>
    </dgm:pt>
    <dgm:pt modelId="{F3A15DF3-8F7C-42CB-8FD8-BCCCD6591200}" type="parTrans" cxnId="{20808CED-2E80-4321-92BE-5B27B201615D}">
      <dgm:prSet/>
      <dgm:spPr/>
      <dgm:t>
        <a:bodyPr/>
        <a:lstStyle/>
        <a:p>
          <a:endParaRPr lang="cs-CZ"/>
        </a:p>
      </dgm:t>
    </dgm:pt>
    <dgm:pt modelId="{307B611F-D5CD-4F61-BEE5-0C13AD5F354D}" type="sibTrans" cxnId="{20808CED-2E80-4321-92BE-5B27B201615D}">
      <dgm:prSet/>
      <dgm:spPr/>
      <dgm:t>
        <a:bodyPr/>
        <a:lstStyle/>
        <a:p>
          <a:endParaRPr lang="cs-CZ"/>
        </a:p>
      </dgm:t>
    </dgm:pt>
    <dgm:pt modelId="{015DB02E-1169-4598-B4AE-C854004E6F18}">
      <dgm:prSet phldrT="[Text]"/>
      <dgm:spPr/>
      <dgm:t>
        <a:bodyPr/>
        <a:lstStyle/>
        <a:p>
          <a:r>
            <a:rPr lang="cs-CZ" dirty="0" err="1"/>
            <a:t>Others</a:t>
          </a:r>
          <a:endParaRPr lang="cs-CZ" dirty="0"/>
        </a:p>
      </dgm:t>
    </dgm:pt>
    <dgm:pt modelId="{66DCAF2B-785F-41BA-83A9-06636D08368C}" type="parTrans" cxnId="{ACB525AC-09A4-405E-B860-D54BFB9C96A6}">
      <dgm:prSet/>
      <dgm:spPr/>
      <dgm:t>
        <a:bodyPr/>
        <a:lstStyle/>
        <a:p>
          <a:endParaRPr lang="cs-CZ"/>
        </a:p>
      </dgm:t>
    </dgm:pt>
    <dgm:pt modelId="{2351C382-98BB-44DD-9ED2-EACD8BA52D7A}" type="sibTrans" cxnId="{ACB525AC-09A4-405E-B860-D54BFB9C96A6}">
      <dgm:prSet/>
      <dgm:spPr/>
      <dgm:t>
        <a:bodyPr/>
        <a:lstStyle/>
        <a:p>
          <a:endParaRPr lang="cs-CZ"/>
        </a:p>
      </dgm:t>
    </dgm:pt>
    <dgm:pt modelId="{2D13085B-F063-4FEE-82AE-0BBCD88AF0A7}" type="pres">
      <dgm:prSet presAssocID="{856C5171-4F20-4EE5-9593-CCB5A66B1DE5}" presName="compositeShape" presStyleCnt="0">
        <dgm:presLayoutVars>
          <dgm:chMax val="2"/>
          <dgm:dir/>
          <dgm:resizeHandles val="exact"/>
        </dgm:presLayoutVars>
      </dgm:prSet>
      <dgm:spPr/>
    </dgm:pt>
    <dgm:pt modelId="{5174CE17-67FA-4F10-A087-F21D45B7CC14}" type="pres">
      <dgm:prSet presAssocID="{856C5171-4F20-4EE5-9593-CCB5A66B1DE5}" presName="divider" presStyleLbl="fgShp" presStyleIdx="0" presStyleCnt="1"/>
      <dgm:spPr/>
    </dgm:pt>
    <dgm:pt modelId="{836B2D93-8E0C-4EA4-B691-49548686F0CA}" type="pres">
      <dgm:prSet presAssocID="{EADE2794-D5D9-453C-880E-2636699F8E01}" presName="downArrow" presStyleLbl="node1" presStyleIdx="0" presStyleCnt="2"/>
      <dgm:spPr/>
    </dgm:pt>
    <dgm:pt modelId="{FBE694E7-71A1-4762-8A4E-88D80F64D201}" type="pres">
      <dgm:prSet presAssocID="{EADE2794-D5D9-453C-880E-2636699F8E01}" presName="downArrowText" presStyleLbl="revTx" presStyleIdx="0" presStyleCnt="2">
        <dgm:presLayoutVars>
          <dgm:bulletEnabled val="1"/>
        </dgm:presLayoutVars>
      </dgm:prSet>
      <dgm:spPr/>
    </dgm:pt>
    <dgm:pt modelId="{9D9F645F-7529-4ABA-8944-51D1614DFCEA}" type="pres">
      <dgm:prSet presAssocID="{015DB02E-1169-4598-B4AE-C854004E6F18}" presName="upArrow" presStyleLbl="node1" presStyleIdx="1" presStyleCnt="2"/>
      <dgm:spPr/>
    </dgm:pt>
    <dgm:pt modelId="{95F968DE-F691-459E-8A9A-535DCC99A55F}" type="pres">
      <dgm:prSet presAssocID="{015DB02E-1169-4598-B4AE-C854004E6F18}" presName="upArrowText" presStyleLbl="revTx" presStyleIdx="1" presStyleCnt="2">
        <dgm:presLayoutVars>
          <dgm:bulletEnabled val="1"/>
        </dgm:presLayoutVars>
      </dgm:prSet>
      <dgm:spPr/>
    </dgm:pt>
  </dgm:ptLst>
  <dgm:cxnLst>
    <dgm:cxn modelId="{20808CED-2E80-4321-92BE-5B27B201615D}" srcId="{856C5171-4F20-4EE5-9593-CCB5A66B1DE5}" destId="{EADE2794-D5D9-453C-880E-2636699F8E01}" srcOrd="0" destOrd="0" parTransId="{F3A15DF3-8F7C-42CB-8FD8-BCCCD6591200}" sibTransId="{307B611F-D5CD-4F61-BEE5-0C13AD5F354D}"/>
    <dgm:cxn modelId="{ACB525AC-09A4-405E-B860-D54BFB9C96A6}" srcId="{856C5171-4F20-4EE5-9593-CCB5A66B1DE5}" destId="{015DB02E-1169-4598-B4AE-C854004E6F18}" srcOrd="1" destOrd="0" parTransId="{66DCAF2B-785F-41BA-83A9-06636D08368C}" sibTransId="{2351C382-98BB-44DD-9ED2-EACD8BA52D7A}"/>
    <dgm:cxn modelId="{08B80964-D128-4AEC-B824-07ED96E15E78}" type="presOf" srcId="{015DB02E-1169-4598-B4AE-C854004E6F18}" destId="{95F968DE-F691-459E-8A9A-535DCC99A55F}" srcOrd="0" destOrd="0" presId="urn:microsoft.com/office/officeart/2005/8/layout/arrow3"/>
    <dgm:cxn modelId="{D5A30663-6B30-47BF-BA66-BB05EBFA143A}" type="presOf" srcId="{856C5171-4F20-4EE5-9593-CCB5A66B1DE5}" destId="{2D13085B-F063-4FEE-82AE-0BBCD88AF0A7}" srcOrd="0" destOrd="0" presId="urn:microsoft.com/office/officeart/2005/8/layout/arrow3"/>
    <dgm:cxn modelId="{978CB0DE-213C-401C-BE6E-546B3EB6AE1E}" type="presOf" srcId="{EADE2794-D5D9-453C-880E-2636699F8E01}" destId="{FBE694E7-71A1-4762-8A4E-88D80F64D201}" srcOrd="0" destOrd="0" presId="urn:microsoft.com/office/officeart/2005/8/layout/arrow3"/>
    <dgm:cxn modelId="{03BD3964-5A5C-41A2-9694-CE293A707D85}" type="presParOf" srcId="{2D13085B-F063-4FEE-82AE-0BBCD88AF0A7}" destId="{5174CE17-67FA-4F10-A087-F21D45B7CC14}" srcOrd="0" destOrd="0" presId="urn:microsoft.com/office/officeart/2005/8/layout/arrow3"/>
    <dgm:cxn modelId="{A03EC055-6CC6-44B0-9957-B5C524249AFA}" type="presParOf" srcId="{2D13085B-F063-4FEE-82AE-0BBCD88AF0A7}" destId="{836B2D93-8E0C-4EA4-B691-49548686F0CA}" srcOrd="1" destOrd="0" presId="urn:microsoft.com/office/officeart/2005/8/layout/arrow3"/>
    <dgm:cxn modelId="{616E5BE9-7938-4FA0-B077-434EA3F94B7D}" type="presParOf" srcId="{2D13085B-F063-4FEE-82AE-0BBCD88AF0A7}" destId="{FBE694E7-71A1-4762-8A4E-88D80F64D201}" srcOrd="2" destOrd="0" presId="urn:microsoft.com/office/officeart/2005/8/layout/arrow3"/>
    <dgm:cxn modelId="{147C3D37-9B8E-4BAC-A981-BCAA8324161E}" type="presParOf" srcId="{2D13085B-F063-4FEE-82AE-0BBCD88AF0A7}" destId="{9D9F645F-7529-4ABA-8944-51D1614DFCEA}" srcOrd="3" destOrd="0" presId="urn:microsoft.com/office/officeart/2005/8/layout/arrow3"/>
    <dgm:cxn modelId="{8C7565D9-9B3D-4AF0-84D2-B94164C37975}" type="presParOf" srcId="{2D13085B-F063-4FEE-82AE-0BBCD88AF0A7}" destId="{95F968DE-F691-459E-8A9A-535DCC99A55F}"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A20BC-C2EA-3349-B22F-15EBC3EB6C92}"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8DE786E-5C61-7543-982D-BBD4338B0598}">
      <dgm:prSet/>
      <dgm:spPr/>
      <dgm:t>
        <a:bodyPr/>
        <a:lstStyle/>
        <a:p>
          <a:pPr rtl="0"/>
          <a:r>
            <a:rPr lang="en-US" dirty="0"/>
            <a:t>To introduce</a:t>
          </a:r>
        </a:p>
      </dgm:t>
    </dgm:pt>
    <dgm:pt modelId="{0DBFA33F-6D7C-B048-ACCB-78416B072FF4}" type="parTrans" cxnId="{5F118123-B247-9E46-B3C5-3298D4E96CEC}">
      <dgm:prSet/>
      <dgm:spPr/>
      <dgm:t>
        <a:bodyPr/>
        <a:lstStyle/>
        <a:p>
          <a:endParaRPr lang="en-US"/>
        </a:p>
      </dgm:t>
    </dgm:pt>
    <dgm:pt modelId="{5D38DED8-917C-294F-A18E-700505E459D9}" type="sibTrans" cxnId="{5F118123-B247-9E46-B3C5-3298D4E96CEC}">
      <dgm:prSet/>
      <dgm:spPr/>
      <dgm:t>
        <a:bodyPr/>
        <a:lstStyle/>
        <a:p>
          <a:endParaRPr lang="en-US"/>
        </a:p>
      </dgm:t>
    </dgm:pt>
    <dgm:pt modelId="{E13B40F5-373D-BA41-996C-4F1D0EFB5C7A}">
      <dgm:prSet/>
      <dgm:spPr/>
      <dgm:t>
        <a:bodyPr/>
        <a:lstStyle/>
        <a:p>
          <a:pPr rtl="0"/>
          <a:r>
            <a:rPr lang="en-US" dirty="0"/>
            <a:t>essence of management of sustainably successful companies</a:t>
          </a:r>
        </a:p>
      </dgm:t>
    </dgm:pt>
    <dgm:pt modelId="{D7F66735-1B96-3446-A546-5B2590400988}" type="parTrans" cxnId="{3F5A1B49-813F-BA4F-8308-23281282A4BB}">
      <dgm:prSet/>
      <dgm:spPr/>
      <dgm:t>
        <a:bodyPr/>
        <a:lstStyle/>
        <a:p>
          <a:endParaRPr lang="en-US"/>
        </a:p>
      </dgm:t>
    </dgm:pt>
    <dgm:pt modelId="{0379DA87-14EF-B944-9C24-A567A6C28F30}" type="sibTrans" cxnId="{3F5A1B49-813F-BA4F-8308-23281282A4BB}">
      <dgm:prSet/>
      <dgm:spPr/>
      <dgm:t>
        <a:bodyPr/>
        <a:lstStyle/>
        <a:p>
          <a:endParaRPr lang="en-US"/>
        </a:p>
      </dgm:t>
    </dgm:pt>
    <dgm:pt modelId="{86B0EDEB-43F1-F548-B46D-213FC22DF640}">
      <dgm:prSet/>
      <dgm:spPr/>
      <dgm:t>
        <a:bodyPr/>
        <a:lstStyle/>
        <a:p>
          <a:pPr rtl="0"/>
          <a:r>
            <a:rPr lang="en-US" dirty="0"/>
            <a:t>main aspects, which cause problems in company management</a:t>
          </a:r>
        </a:p>
      </dgm:t>
    </dgm:pt>
    <dgm:pt modelId="{A0124614-ADDC-A24B-9BA3-24ABBCFB5865}" type="parTrans" cxnId="{F59435CB-E86F-114C-87D1-74B513629AAB}">
      <dgm:prSet/>
      <dgm:spPr/>
      <dgm:t>
        <a:bodyPr/>
        <a:lstStyle/>
        <a:p>
          <a:endParaRPr lang="en-US"/>
        </a:p>
      </dgm:t>
    </dgm:pt>
    <dgm:pt modelId="{F52F681B-858F-BE4A-A4DB-D761FAFA5039}" type="sibTrans" cxnId="{F59435CB-E86F-114C-87D1-74B513629AAB}">
      <dgm:prSet/>
      <dgm:spPr/>
      <dgm:t>
        <a:bodyPr/>
        <a:lstStyle/>
        <a:p>
          <a:endParaRPr lang="en-US"/>
        </a:p>
      </dgm:t>
    </dgm:pt>
    <dgm:pt modelId="{42BB0D52-81A8-6A43-AC86-FE24E5E74215}">
      <dgm:prSet/>
      <dgm:spPr/>
      <dgm:t>
        <a:bodyPr/>
        <a:lstStyle/>
        <a:p>
          <a:pPr rtl="0"/>
          <a:r>
            <a:rPr lang="en-US" dirty="0"/>
            <a:t>methods and tools for identification and elimination of such problems</a:t>
          </a:r>
        </a:p>
      </dgm:t>
    </dgm:pt>
    <dgm:pt modelId="{A149BF66-AA71-F045-850D-00169D3ABDD9}" type="parTrans" cxnId="{EB3B80A1-762A-A34C-AC0F-6A49E7FA7AB8}">
      <dgm:prSet/>
      <dgm:spPr/>
      <dgm:t>
        <a:bodyPr/>
        <a:lstStyle/>
        <a:p>
          <a:endParaRPr lang="en-US"/>
        </a:p>
      </dgm:t>
    </dgm:pt>
    <dgm:pt modelId="{5B8BC5C7-1C3F-844E-A48D-18DD1D72F670}" type="sibTrans" cxnId="{EB3B80A1-762A-A34C-AC0F-6A49E7FA7AB8}">
      <dgm:prSet/>
      <dgm:spPr/>
      <dgm:t>
        <a:bodyPr/>
        <a:lstStyle/>
        <a:p>
          <a:endParaRPr lang="en-US"/>
        </a:p>
      </dgm:t>
    </dgm:pt>
    <dgm:pt modelId="{12324F1D-40F8-C642-A6EA-C5F7F8A647F4}">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a:t>You will understand</a:t>
          </a:r>
        </a:p>
      </dgm:t>
    </dgm:pt>
    <dgm:pt modelId="{BE8B0BCD-2350-D84E-8D62-640699075C64}" type="parTrans" cxnId="{C5778813-BB4D-0E48-8EC1-7E8604F4E573}">
      <dgm:prSet/>
      <dgm:spPr/>
      <dgm:t>
        <a:bodyPr/>
        <a:lstStyle/>
        <a:p>
          <a:endParaRPr lang="en-US"/>
        </a:p>
      </dgm:t>
    </dgm:pt>
    <dgm:pt modelId="{600B5517-1DC6-2A44-A452-1B34FF941AEC}" type="sibTrans" cxnId="{C5778813-BB4D-0E48-8EC1-7E8604F4E573}">
      <dgm:prSet/>
      <dgm:spPr/>
      <dgm:t>
        <a:bodyPr/>
        <a:lstStyle/>
        <a:p>
          <a:endParaRPr lang="en-US"/>
        </a:p>
      </dgm:t>
    </dgm:pt>
    <dgm:pt modelId="{E1DAEEB6-90AA-2747-991C-06D7FA4F529E}">
      <dgm:prSet/>
      <dgm:spPr/>
      <dgm:t>
        <a:bodyPr/>
        <a:lstStyle/>
        <a:p>
          <a:pPr rtl="0"/>
          <a:r>
            <a:rPr lang="en-US" noProof="0" dirty="0"/>
            <a:t>enterprise organization</a:t>
          </a:r>
        </a:p>
      </dgm:t>
    </dgm:pt>
    <dgm:pt modelId="{6AF957AE-B0A0-BB4F-B42E-B87FEB438346}" type="parTrans" cxnId="{DEAD9C83-9BB4-A543-828F-505B58985FF5}">
      <dgm:prSet/>
      <dgm:spPr/>
      <dgm:t>
        <a:bodyPr/>
        <a:lstStyle/>
        <a:p>
          <a:endParaRPr lang="en-US"/>
        </a:p>
      </dgm:t>
    </dgm:pt>
    <dgm:pt modelId="{4065D631-351E-E94A-8AFE-CB7BB2F61753}" type="sibTrans" cxnId="{DEAD9C83-9BB4-A543-828F-505B58985FF5}">
      <dgm:prSet/>
      <dgm:spPr/>
      <dgm:t>
        <a:bodyPr/>
        <a:lstStyle/>
        <a:p>
          <a:endParaRPr lang="en-US"/>
        </a:p>
      </dgm:t>
    </dgm:pt>
    <dgm:pt modelId="{6DDBC9FC-17DE-6E46-8E88-C276BF497075}">
      <dgm:prSet/>
      <dgm:spPr/>
      <dgm:t>
        <a:bodyPr/>
        <a:lstStyle/>
        <a:p>
          <a:pPr rtl="0"/>
          <a:r>
            <a:rPr lang="en-US" noProof="0" dirty="0"/>
            <a:t>management processes</a:t>
          </a:r>
        </a:p>
      </dgm:t>
    </dgm:pt>
    <dgm:pt modelId="{9F71452E-B50D-9046-A6DB-9844202FE4C7}" type="parTrans" cxnId="{6FA39362-7341-6B49-BC91-BA4B034C691E}">
      <dgm:prSet/>
      <dgm:spPr/>
      <dgm:t>
        <a:bodyPr/>
        <a:lstStyle/>
        <a:p>
          <a:endParaRPr lang="en-US"/>
        </a:p>
      </dgm:t>
    </dgm:pt>
    <dgm:pt modelId="{D2EEA23A-E52E-6746-9A4B-C3856426EE11}" type="sibTrans" cxnId="{6FA39362-7341-6B49-BC91-BA4B034C691E}">
      <dgm:prSet/>
      <dgm:spPr/>
      <dgm:t>
        <a:bodyPr/>
        <a:lstStyle/>
        <a:p>
          <a:endParaRPr lang="en-US"/>
        </a:p>
      </dgm:t>
    </dgm:pt>
    <dgm:pt modelId="{8B39E00C-EA2F-B647-A9E7-4390A965F7BA}">
      <dgm:prSet/>
      <dgm:spPr/>
      <dgm:t>
        <a:bodyPr/>
        <a:lstStyle/>
        <a:p>
          <a:pPr rtl="0"/>
          <a:r>
            <a:rPr lang="en-US" noProof="0" dirty="0"/>
            <a:t>the value of human uniqueness</a:t>
          </a:r>
        </a:p>
      </dgm:t>
    </dgm:pt>
    <dgm:pt modelId="{534D0861-3256-F84E-929A-8B92866F48FC}" type="parTrans" cxnId="{8171C963-9776-E241-933B-5BF9AB18EABE}">
      <dgm:prSet/>
      <dgm:spPr/>
      <dgm:t>
        <a:bodyPr/>
        <a:lstStyle/>
        <a:p>
          <a:endParaRPr lang="en-US"/>
        </a:p>
      </dgm:t>
    </dgm:pt>
    <dgm:pt modelId="{D295EBCD-3C0A-1442-9FCC-27D45DBD88D0}" type="sibTrans" cxnId="{8171C963-9776-E241-933B-5BF9AB18EABE}">
      <dgm:prSet/>
      <dgm:spPr/>
      <dgm:t>
        <a:bodyPr/>
        <a:lstStyle/>
        <a:p>
          <a:endParaRPr lang="en-US"/>
        </a:p>
      </dgm:t>
    </dgm:pt>
    <dgm:pt modelId="{C5E7C704-93EC-47CB-AE13-F5A9A782A9D5}">
      <dgm:prSet/>
      <dgm:spPr/>
      <dgm:t>
        <a:bodyPr/>
        <a:lstStyle/>
        <a:p>
          <a:pPr rtl="0"/>
          <a:r>
            <a:rPr lang="en-US" noProof="0" dirty="0"/>
            <a:t>service background</a:t>
          </a:r>
        </a:p>
      </dgm:t>
    </dgm:pt>
    <dgm:pt modelId="{C28B9908-06FF-4442-B5D1-A62924DAE10C}" type="parTrans" cxnId="{0B3143DB-A7D2-4855-951A-F0BDE98E4AAB}">
      <dgm:prSet/>
      <dgm:spPr/>
    </dgm:pt>
    <dgm:pt modelId="{C029C130-F079-4A27-9009-F0C485890CB3}" type="sibTrans" cxnId="{0B3143DB-A7D2-4855-951A-F0BDE98E4AAB}">
      <dgm:prSet/>
      <dgm:spPr/>
    </dgm:pt>
    <dgm:pt modelId="{D0A0EBA3-8DDC-E147-9A54-2EE824EE48A4}" type="pres">
      <dgm:prSet presAssocID="{D79A20BC-C2EA-3349-B22F-15EBC3EB6C92}" presName="Name0" presStyleCnt="0">
        <dgm:presLayoutVars>
          <dgm:dir/>
          <dgm:animLvl val="lvl"/>
          <dgm:resizeHandles val="exact"/>
        </dgm:presLayoutVars>
      </dgm:prSet>
      <dgm:spPr/>
    </dgm:pt>
    <dgm:pt modelId="{AC193CEF-05B5-664C-A8F8-C1352CE5AC5C}" type="pres">
      <dgm:prSet presAssocID="{28DE786E-5C61-7543-982D-BBD4338B0598}" presName="composite" presStyleCnt="0"/>
      <dgm:spPr/>
    </dgm:pt>
    <dgm:pt modelId="{E0314F27-1197-2B45-8873-4694C589186D}" type="pres">
      <dgm:prSet presAssocID="{28DE786E-5C61-7543-982D-BBD4338B0598}" presName="parTx" presStyleLbl="alignNode1" presStyleIdx="0" presStyleCnt="2">
        <dgm:presLayoutVars>
          <dgm:chMax val="0"/>
          <dgm:chPref val="0"/>
          <dgm:bulletEnabled val="1"/>
        </dgm:presLayoutVars>
      </dgm:prSet>
      <dgm:spPr/>
    </dgm:pt>
    <dgm:pt modelId="{6D3622F9-A231-2F40-8BD1-6F08302C9DA3}" type="pres">
      <dgm:prSet presAssocID="{28DE786E-5C61-7543-982D-BBD4338B0598}" presName="desTx" presStyleLbl="alignAccFollowNode1" presStyleIdx="0" presStyleCnt="2">
        <dgm:presLayoutVars>
          <dgm:bulletEnabled val="1"/>
        </dgm:presLayoutVars>
      </dgm:prSet>
      <dgm:spPr/>
    </dgm:pt>
    <dgm:pt modelId="{550E378B-3BA2-8A43-BCAF-6C2DCE3BEC87}" type="pres">
      <dgm:prSet presAssocID="{5D38DED8-917C-294F-A18E-700505E459D9}" presName="space" presStyleCnt="0"/>
      <dgm:spPr/>
    </dgm:pt>
    <dgm:pt modelId="{14FAF819-3E19-D84A-8004-429980F840ED}" type="pres">
      <dgm:prSet presAssocID="{12324F1D-40F8-C642-A6EA-C5F7F8A647F4}" presName="composite" presStyleCnt="0"/>
      <dgm:spPr/>
    </dgm:pt>
    <dgm:pt modelId="{3EBB3F65-2CF7-FE46-BD1F-595CE9492923}" type="pres">
      <dgm:prSet presAssocID="{12324F1D-40F8-C642-A6EA-C5F7F8A647F4}" presName="parTx" presStyleLbl="alignNode1" presStyleIdx="1" presStyleCnt="2">
        <dgm:presLayoutVars>
          <dgm:chMax val="0"/>
          <dgm:chPref val="0"/>
          <dgm:bulletEnabled val="1"/>
        </dgm:presLayoutVars>
      </dgm:prSet>
      <dgm:spPr/>
    </dgm:pt>
    <dgm:pt modelId="{8EC07530-C9BC-7F43-8BBD-E9B9F3D94572}" type="pres">
      <dgm:prSet presAssocID="{12324F1D-40F8-C642-A6EA-C5F7F8A647F4}" presName="desTx" presStyleLbl="alignAccFollowNode1" presStyleIdx="1" presStyleCnt="2">
        <dgm:presLayoutVars>
          <dgm:bulletEnabled val="1"/>
        </dgm:presLayoutVars>
      </dgm:prSet>
      <dgm:spPr/>
    </dgm:pt>
  </dgm:ptLst>
  <dgm:cxnLst>
    <dgm:cxn modelId="{A31E0B2D-A06B-9C4F-882F-389C1DD046E9}" type="presOf" srcId="{28DE786E-5C61-7543-982D-BBD4338B0598}" destId="{E0314F27-1197-2B45-8873-4694C589186D}" srcOrd="0" destOrd="0" presId="urn:microsoft.com/office/officeart/2005/8/layout/hList1"/>
    <dgm:cxn modelId="{3F5A1B49-813F-BA4F-8308-23281282A4BB}" srcId="{28DE786E-5C61-7543-982D-BBD4338B0598}" destId="{E13B40F5-373D-BA41-996C-4F1D0EFB5C7A}" srcOrd="0" destOrd="0" parTransId="{D7F66735-1B96-3446-A546-5B2590400988}" sibTransId="{0379DA87-14EF-B944-9C24-A567A6C28F30}"/>
    <dgm:cxn modelId="{BFAB3BF2-FF7A-634B-BCA1-2AC691AAC122}" type="presOf" srcId="{6DDBC9FC-17DE-6E46-8E88-C276BF497075}" destId="{8EC07530-C9BC-7F43-8BBD-E9B9F3D94572}" srcOrd="0" destOrd="1" presId="urn:microsoft.com/office/officeart/2005/8/layout/hList1"/>
    <dgm:cxn modelId="{AA0EF37D-BE3E-4F65-9F0C-E8BABD00787D}" type="presOf" srcId="{C5E7C704-93EC-47CB-AE13-F5A9A782A9D5}" destId="{8EC07530-C9BC-7F43-8BBD-E9B9F3D94572}" srcOrd="0" destOrd="2" presId="urn:microsoft.com/office/officeart/2005/8/layout/hList1"/>
    <dgm:cxn modelId="{F079FF49-F0FC-4F4D-91EF-3D516D1985B8}" type="presOf" srcId="{86B0EDEB-43F1-F548-B46D-213FC22DF640}" destId="{6D3622F9-A231-2F40-8BD1-6F08302C9DA3}" srcOrd="0" destOrd="1" presId="urn:microsoft.com/office/officeart/2005/8/layout/hList1"/>
    <dgm:cxn modelId="{13AA8AC5-EA47-1C43-A926-0F1F4BF3A42B}" type="presOf" srcId="{42BB0D52-81A8-6A43-AC86-FE24E5E74215}" destId="{6D3622F9-A231-2F40-8BD1-6F08302C9DA3}" srcOrd="0" destOrd="2" presId="urn:microsoft.com/office/officeart/2005/8/layout/hList1"/>
    <dgm:cxn modelId="{F59435CB-E86F-114C-87D1-74B513629AAB}" srcId="{28DE786E-5C61-7543-982D-BBD4338B0598}" destId="{86B0EDEB-43F1-F548-B46D-213FC22DF640}" srcOrd="1" destOrd="0" parTransId="{A0124614-ADDC-A24B-9BA3-24ABBCFB5865}" sibTransId="{F52F681B-858F-BE4A-A4DB-D761FAFA5039}"/>
    <dgm:cxn modelId="{8171C963-9776-E241-933B-5BF9AB18EABE}" srcId="{12324F1D-40F8-C642-A6EA-C5F7F8A647F4}" destId="{8B39E00C-EA2F-B647-A9E7-4390A965F7BA}" srcOrd="3" destOrd="0" parTransId="{534D0861-3256-F84E-929A-8B92866F48FC}" sibTransId="{D295EBCD-3C0A-1442-9FCC-27D45DBD88D0}"/>
    <dgm:cxn modelId="{8F03C14D-3986-714B-8144-F7AB20FA357A}" type="presOf" srcId="{E13B40F5-373D-BA41-996C-4F1D0EFB5C7A}" destId="{6D3622F9-A231-2F40-8BD1-6F08302C9DA3}" srcOrd="0" destOrd="0" presId="urn:microsoft.com/office/officeart/2005/8/layout/hList1"/>
    <dgm:cxn modelId="{0B3143DB-A7D2-4855-951A-F0BDE98E4AAB}" srcId="{12324F1D-40F8-C642-A6EA-C5F7F8A647F4}" destId="{C5E7C704-93EC-47CB-AE13-F5A9A782A9D5}" srcOrd="2" destOrd="0" parTransId="{C28B9908-06FF-4442-B5D1-A62924DAE10C}" sibTransId="{C029C130-F079-4A27-9009-F0C485890CB3}"/>
    <dgm:cxn modelId="{C5778813-BB4D-0E48-8EC1-7E8604F4E573}" srcId="{D79A20BC-C2EA-3349-B22F-15EBC3EB6C92}" destId="{12324F1D-40F8-C642-A6EA-C5F7F8A647F4}" srcOrd="1" destOrd="0" parTransId="{BE8B0BCD-2350-D84E-8D62-640699075C64}" sibTransId="{600B5517-1DC6-2A44-A452-1B34FF941AEC}"/>
    <dgm:cxn modelId="{EB3B80A1-762A-A34C-AC0F-6A49E7FA7AB8}" srcId="{28DE786E-5C61-7543-982D-BBD4338B0598}" destId="{42BB0D52-81A8-6A43-AC86-FE24E5E74215}" srcOrd="2" destOrd="0" parTransId="{A149BF66-AA71-F045-850D-00169D3ABDD9}" sibTransId="{5B8BC5C7-1C3F-844E-A48D-18DD1D72F670}"/>
    <dgm:cxn modelId="{C0DAF38F-BC6A-5A49-9E13-6D5661D05F21}" type="presOf" srcId="{12324F1D-40F8-C642-A6EA-C5F7F8A647F4}" destId="{3EBB3F65-2CF7-FE46-BD1F-595CE9492923}" srcOrd="0" destOrd="0" presId="urn:microsoft.com/office/officeart/2005/8/layout/hList1"/>
    <dgm:cxn modelId="{DEAD9C83-9BB4-A543-828F-505B58985FF5}" srcId="{12324F1D-40F8-C642-A6EA-C5F7F8A647F4}" destId="{E1DAEEB6-90AA-2747-991C-06D7FA4F529E}" srcOrd="0" destOrd="0" parTransId="{6AF957AE-B0A0-BB4F-B42E-B87FEB438346}" sibTransId="{4065D631-351E-E94A-8AFE-CB7BB2F61753}"/>
    <dgm:cxn modelId="{63648F12-1B8F-8F4B-89A4-422DB399C8D8}" type="presOf" srcId="{8B39E00C-EA2F-B647-A9E7-4390A965F7BA}" destId="{8EC07530-C9BC-7F43-8BBD-E9B9F3D94572}" srcOrd="0" destOrd="3" presId="urn:microsoft.com/office/officeart/2005/8/layout/hList1"/>
    <dgm:cxn modelId="{5F118123-B247-9E46-B3C5-3298D4E96CEC}" srcId="{D79A20BC-C2EA-3349-B22F-15EBC3EB6C92}" destId="{28DE786E-5C61-7543-982D-BBD4338B0598}" srcOrd="0" destOrd="0" parTransId="{0DBFA33F-6D7C-B048-ACCB-78416B072FF4}" sibTransId="{5D38DED8-917C-294F-A18E-700505E459D9}"/>
    <dgm:cxn modelId="{DCEDF55D-414D-BC4C-B261-A6C2B9547068}" type="presOf" srcId="{E1DAEEB6-90AA-2747-991C-06D7FA4F529E}" destId="{8EC07530-C9BC-7F43-8BBD-E9B9F3D94572}" srcOrd="0" destOrd="0" presId="urn:microsoft.com/office/officeart/2005/8/layout/hList1"/>
    <dgm:cxn modelId="{6FA39362-7341-6B49-BC91-BA4B034C691E}" srcId="{12324F1D-40F8-C642-A6EA-C5F7F8A647F4}" destId="{6DDBC9FC-17DE-6E46-8E88-C276BF497075}" srcOrd="1" destOrd="0" parTransId="{9F71452E-B50D-9046-A6DB-9844202FE4C7}" sibTransId="{D2EEA23A-E52E-6746-9A4B-C3856426EE11}"/>
    <dgm:cxn modelId="{4E52177E-1709-0147-B91A-DFD6A56FCCFC}" type="presOf" srcId="{D79A20BC-C2EA-3349-B22F-15EBC3EB6C92}" destId="{D0A0EBA3-8DDC-E147-9A54-2EE824EE48A4}" srcOrd="0" destOrd="0" presId="urn:microsoft.com/office/officeart/2005/8/layout/hList1"/>
    <dgm:cxn modelId="{E90D7D14-FB4D-AC40-8AFC-4CE1944F6F50}" type="presParOf" srcId="{D0A0EBA3-8DDC-E147-9A54-2EE824EE48A4}" destId="{AC193CEF-05B5-664C-A8F8-C1352CE5AC5C}" srcOrd="0" destOrd="0" presId="urn:microsoft.com/office/officeart/2005/8/layout/hList1"/>
    <dgm:cxn modelId="{04336F94-E2A8-E647-868B-C644DF542638}" type="presParOf" srcId="{AC193CEF-05B5-664C-A8F8-C1352CE5AC5C}" destId="{E0314F27-1197-2B45-8873-4694C589186D}" srcOrd="0" destOrd="0" presId="urn:microsoft.com/office/officeart/2005/8/layout/hList1"/>
    <dgm:cxn modelId="{FFB85D6B-07BF-0A45-A55E-4C2896460099}" type="presParOf" srcId="{AC193CEF-05B5-664C-A8F8-C1352CE5AC5C}" destId="{6D3622F9-A231-2F40-8BD1-6F08302C9DA3}" srcOrd="1" destOrd="0" presId="urn:microsoft.com/office/officeart/2005/8/layout/hList1"/>
    <dgm:cxn modelId="{30A05A84-5D2D-224A-A493-90DCAAE49174}" type="presParOf" srcId="{D0A0EBA3-8DDC-E147-9A54-2EE824EE48A4}" destId="{550E378B-3BA2-8A43-BCAF-6C2DCE3BEC87}" srcOrd="1" destOrd="0" presId="urn:microsoft.com/office/officeart/2005/8/layout/hList1"/>
    <dgm:cxn modelId="{B8AEC860-6B0B-994F-864F-F4015A0E8BAD}" type="presParOf" srcId="{D0A0EBA3-8DDC-E147-9A54-2EE824EE48A4}" destId="{14FAF819-3E19-D84A-8004-429980F840ED}" srcOrd="2" destOrd="0" presId="urn:microsoft.com/office/officeart/2005/8/layout/hList1"/>
    <dgm:cxn modelId="{45DD3CCD-D98E-0C48-936A-A734574976D4}" type="presParOf" srcId="{14FAF819-3E19-D84A-8004-429980F840ED}" destId="{3EBB3F65-2CF7-FE46-BD1F-595CE9492923}" srcOrd="0" destOrd="0" presId="urn:microsoft.com/office/officeart/2005/8/layout/hList1"/>
    <dgm:cxn modelId="{69411CDC-02ED-214A-AE06-6484FCBAB660}" type="presParOf" srcId="{14FAF819-3E19-D84A-8004-429980F840ED}" destId="{8EC07530-C9BC-7F43-8BBD-E9B9F3D9457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F8CEA-0FB4-574F-ABB8-E0D4A60DE57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4B2C79B-0950-794F-A201-61389404907C}">
      <dgm:prSet/>
      <dgm:spPr/>
      <dgm:t>
        <a:bodyPr/>
        <a:lstStyle/>
        <a:p>
          <a:pPr rtl="0"/>
          <a:r>
            <a:rPr lang="en-US" dirty="0"/>
            <a:t>Lectures</a:t>
          </a:r>
        </a:p>
      </dgm:t>
    </dgm:pt>
    <dgm:pt modelId="{CA05F44D-516E-F04F-96B4-96FA25BB11CF}" type="parTrans" cxnId="{D1217ED6-BF59-8F47-82FB-95CFF2318370}">
      <dgm:prSet/>
      <dgm:spPr/>
      <dgm:t>
        <a:bodyPr/>
        <a:lstStyle/>
        <a:p>
          <a:endParaRPr lang="en-US"/>
        </a:p>
      </dgm:t>
    </dgm:pt>
    <dgm:pt modelId="{66699F41-6275-1548-AE9D-CB2455B7A5F1}" type="sibTrans" cxnId="{D1217ED6-BF59-8F47-82FB-95CFF2318370}">
      <dgm:prSet/>
      <dgm:spPr/>
      <dgm:t>
        <a:bodyPr/>
        <a:lstStyle/>
        <a:p>
          <a:endParaRPr lang="en-US"/>
        </a:p>
      </dgm:t>
    </dgm:pt>
    <dgm:pt modelId="{75747FE0-17B1-B940-BD85-2B38C7DDE8BA}">
      <dgm:prSet/>
      <dgm:spPr/>
      <dgm:t>
        <a:bodyPr/>
        <a:lstStyle/>
        <a:p>
          <a:pPr rtl="0"/>
          <a:r>
            <a:rPr lang="en-US" dirty="0"/>
            <a:t>Theory</a:t>
          </a:r>
        </a:p>
      </dgm:t>
    </dgm:pt>
    <dgm:pt modelId="{B73B43C2-0A02-E346-9FD8-0172F5E26895}" type="parTrans" cxnId="{BFA83C8A-82A2-CA44-B833-EA4F4277E280}">
      <dgm:prSet/>
      <dgm:spPr/>
      <dgm:t>
        <a:bodyPr/>
        <a:lstStyle/>
        <a:p>
          <a:endParaRPr lang="en-US"/>
        </a:p>
      </dgm:t>
    </dgm:pt>
    <dgm:pt modelId="{29EBBA66-250F-F642-A2DE-117EFC5BE922}" type="sibTrans" cxnId="{BFA83C8A-82A2-CA44-B833-EA4F4277E280}">
      <dgm:prSet/>
      <dgm:spPr/>
      <dgm:t>
        <a:bodyPr/>
        <a:lstStyle/>
        <a:p>
          <a:endParaRPr lang="en-US"/>
        </a:p>
      </dgm:t>
    </dgm:pt>
    <dgm:pt modelId="{D3356ACF-25F3-1140-89A5-BAF3A8B36EDE}">
      <dgm:prSet/>
      <dgm:spPr/>
      <dgm:t>
        <a:bodyPr/>
        <a:lstStyle/>
        <a:p>
          <a:pPr rtl="0"/>
          <a:r>
            <a:rPr lang="en-US" dirty="0"/>
            <a:t>Seminars</a:t>
          </a:r>
        </a:p>
      </dgm:t>
    </dgm:pt>
    <dgm:pt modelId="{4711EFD4-597D-3949-AFF2-C4EF3065B208}" type="parTrans" cxnId="{4AE17494-FEED-0D41-8468-5EE0903BC102}">
      <dgm:prSet/>
      <dgm:spPr/>
      <dgm:t>
        <a:bodyPr/>
        <a:lstStyle/>
        <a:p>
          <a:endParaRPr lang="en-US"/>
        </a:p>
      </dgm:t>
    </dgm:pt>
    <dgm:pt modelId="{DFD6CA65-6E4A-EC4B-A500-9BFAB094ED2A}" type="sibTrans" cxnId="{4AE17494-FEED-0D41-8468-5EE0903BC102}">
      <dgm:prSet/>
      <dgm:spPr/>
      <dgm:t>
        <a:bodyPr/>
        <a:lstStyle/>
        <a:p>
          <a:endParaRPr lang="en-US"/>
        </a:p>
      </dgm:t>
    </dgm:pt>
    <dgm:pt modelId="{08C26127-EEE4-D849-966F-73E8553A3508}">
      <dgm:prSet/>
      <dgm:spPr/>
      <dgm:t>
        <a:bodyPr/>
        <a:lstStyle/>
        <a:p>
          <a:pPr rtl="0"/>
          <a:r>
            <a:rPr lang="en-US" dirty="0"/>
            <a:t>Examples</a:t>
          </a:r>
        </a:p>
      </dgm:t>
    </dgm:pt>
    <dgm:pt modelId="{28F791AB-C887-D04D-BCA5-51566752738F}" type="parTrans" cxnId="{A9D93BA4-6C54-9D41-BB2D-20C333E48BEE}">
      <dgm:prSet/>
      <dgm:spPr/>
      <dgm:t>
        <a:bodyPr/>
        <a:lstStyle/>
        <a:p>
          <a:endParaRPr lang="en-US"/>
        </a:p>
      </dgm:t>
    </dgm:pt>
    <dgm:pt modelId="{513326CB-9191-FB47-941E-10DEFCF93C37}" type="sibTrans" cxnId="{A9D93BA4-6C54-9D41-BB2D-20C333E48BEE}">
      <dgm:prSet/>
      <dgm:spPr/>
      <dgm:t>
        <a:bodyPr/>
        <a:lstStyle/>
        <a:p>
          <a:endParaRPr lang="en-US"/>
        </a:p>
      </dgm:t>
    </dgm:pt>
    <dgm:pt modelId="{D45520C4-7A01-3140-B4D8-6D44C0D3F991}">
      <dgm:prSet/>
      <dgm:spPr/>
      <dgm:t>
        <a:bodyPr/>
        <a:lstStyle/>
        <a:p>
          <a:pPr rtl="0"/>
          <a:r>
            <a:rPr lang="en-US" dirty="0"/>
            <a:t>Training</a:t>
          </a:r>
        </a:p>
      </dgm:t>
    </dgm:pt>
    <dgm:pt modelId="{3797FD79-A4F8-6144-BBB8-A0A363318B48}" type="parTrans" cxnId="{8BA0C4A7-B3D1-AE43-93E5-C91F3AFCCAF6}">
      <dgm:prSet/>
      <dgm:spPr/>
      <dgm:t>
        <a:bodyPr/>
        <a:lstStyle/>
        <a:p>
          <a:endParaRPr lang="en-US"/>
        </a:p>
      </dgm:t>
    </dgm:pt>
    <dgm:pt modelId="{4C9EF723-C1DD-8442-B753-4BDF9291F248}" type="sibTrans" cxnId="{8BA0C4A7-B3D1-AE43-93E5-C91F3AFCCAF6}">
      <dgm:prSet/>
      <dgm:spPr/>
      <dgm:t>
        <a:bodyPr/>
        <a:lstStyle/>
        <a:p>
          <a:endParaRPr lang="en-US"/>
        </a:p>
      </dgm:t>
    </dgm:pt>
    <dgm:pt modelId="{F2F93A39-B881-2848-BA9F-D1FE5E580AA0}">
      <dgm:prSet/>
      <dgm:spPr/>
      <dgm:t>
        <a:bodyPr/>
        <a:lstStyle/>
        <a:p>
          <a:pPr rtl="0"/>
          <a:r>
            <a:rPr lang="en-US" dirty="0"/>
            <a:t>Discussions</a:t>
          </a:r>
        </a:p>
      </dgm:t>
    </dgm:pt>
    <dgm:pt modelId="{C5386019-DBD5-BD4C-B886-C7F2A4D96269}" type="parTrans" cxnId="{0D30665D-24F0-6F43-A446-E34DE63ACC5B}">
      <dgm:prSet/>
      <dgm:spPr/>
      <dgm:t>
        <a:bodyPr/>
        <a:lstStyle/>
        <a:p>
          <a:endParaRPr lang="en-US"/>
        </a:p>
      </dgm:t>
    </dgm:pt>
    <dgm:pt modelId="{B07B3351-2235-4444-A54E-B5D1A2ED1BB8}" type="sibTrans" cxnId="{0D30665D-24F0-6F43-A446-E34DE63ACC5B}">
      <dgm:prSet/>
      <dgm:spPr/>
      <dgm:t>
        <a:bodyPr/>
        <a:lstStyle/>
        <a:p>
          <a:endParaRPr lang="en-US"/>
        </a:p>
      </dgm:t>
    </dgm:pt>
    <dgm:pt modelId="{649E0449-9236-024D-AB4F-2AC20BAC3D53}" type="pres">
      <dgm:prSet presAssocID="{2F0F8CEA-0FB4-574F-ABB8-E0D4A60DE576}" presName="Name0" presStyleCnt="0">
        <dgm:presLayoutVars>
          <dgm:dir/>
          <dgm:animLvl val="lvl"/>
          <dgm:resizeHandles val="exact"/>
        </dgm:presLayoutVars>
      </dgm:prSet>
      <dgm:spPr/>
    </dgm:pt>
    <dgm:pt modelId="{D673ADCF-3E77-3942-8939-88BCEFF63AC0}" type="pres">
      <dgm:prSet presAssocID="{B4B2C79B-0950-794F-A201-61389404907C}" presName="composite" presStyleCnt="0"/>
      <dgm:spPr/>
    </dgm:pt>
    <dgm:pt modelId="{2AB3A019-0A49-3C40-AA65-27C028A03E84}" type="pres">
      <dgm:prSet presAssocID="{B4B2C79B-0950-794F-A201-61389404907C}" presName="parTx" presStyleLbl="alignNode1" presStyleIdx="0" presStyleCnt="2">
        <dgm:presLayoutVars>
          <dgm:chMax val="0"/>
          <dgm:chPref val="0"/>
          <dgm:bulletEnabled val="1"/>
        </dgm:presLayoutVars>
      </dgm:prSet>
      <dgm:spPr/>
    </dgm:pt>
    <dgm:pt modelId="{2569091A-2DA1-8142-BA5E-0F8ADAFD7B0D}" type="pres">
      <dgm:prSet presAssocID="{B4B2C79B-0950-794F-A201-61389404907C}" presName="desTx" presStyleLbl="alignAccFollowNode1" presStyleIdx="0" presStyleCnt="2">
        <dgm:presLayoutVars>
          <dgm:bulletEnabled val="1"/>
        </dgm:presLayoutVars>
      </dgm:prSet>
      <dgm:spPr/>
    </dgm:pt>
    <dgm:pt modelId="{D5B4337B-E725-6944-B370-669DC313F10F}" type="pres">
      <dgm:prSet presAssocID="{66699F41-6275-1548-AE9D-CB2455B7A5F1}" presName="space" presStyleCnt="0"/>
      <dgm:spPr/>
    </dgm:pt>
    <dgm:pt modelId="{0F8FD1BF-BF53-4A45-A4E3-106A8617B39C}" type="pres">
      <dgm:prSet presAssocID="{D3356ACF-25F3-1140-89A5-BAF3A8B36EDE}" presName="composite" presStyleCnt="0"/>
      <dgm:spPr/>
    </dgm:pt>
    <dgm:pt modelId="{438005FB-DA9C-1345-BA1D-8BAC6F2BFC99}" type="pres">
      <dgm:prSet presAssocID="{D3356ACF-25F3-1140-89A5-BAF3A8B36EDE}" presName="parTx" presStyleLbl="alignNode1" presStyleIdx="1" presStyleCnt="2">
        <dgm:presLayoutVars>
          <dgm:chMax val="0"/>
          <dgm:chPref val="0"/>
          <dgm:bulletEnabled val="1"/>
        </dgm:presLayoutVars>
      </dgm:prSet>
      <dgm:spPr/>
    </dgm:pt>
    <dgm:pt modelId="{ED48337D-6AF7-A048-8355-7DB9BC432599}" type="pres">
      <dgm:prSet presAssocID="{D3356ACF-25F3-1140-89A5-BAF3A8B36EDE}" presName="desTx" presStyleLbl="alignAccFollowNode1" presStyleIdx="1" presStyleCnt="2">
        <dgm:presLayoutVars>
          <dgm:bulletEnabled val="1"/>
        </dgm:presLayoutVars>
      </dgm:prSet>
      <dgm:spPr/>
    </dgm:pt>
  </dgm:ptLst>
  <dgm:cxnLst>
    <dgm:cxn modelId="{BFA83C8A-82A2-CA44-B833-EA4F4277E280}" srcId="{B4B2C79B-0950-794F-A201-61389404907C}" destId="{75747FE0-17B1-B940-BD85-2B38C7DDE8BA}" srcOrd="0" destOrd="0" parTransId="{B73B43C2-0A02-E346-9FD8-0172F5E26895}" sibTransId="{29EBBA66-250F-F642-A2DE-117EFC5BE922}"/>
    <dgm:cxn modelId="{4AE17494-FEED-0D41-8468-5EE0903BC102}" srcId="{2F0F8CEA-0FB4-574F-ABB8-E0D4A60DE576}" destId="{D3356ACF-25F3-1140-89A5-BAF3A8B36EDE}" srcOrd="1" destOrd="0" parTransId="{4711EFD4-597D-3949-AFF2-C4EF3065B208}" sibTransId="{DFD6CA65-6E4A-EC4B-A500-9BFAB094ED2A}"/>
    <dgm:cxn modelId="{A9D93BA4-6C54-9D41-BB2D-20C333E48BEE}" srcId="{B4B2C79B-0950-794F-A201-61389404907C}" destId="{08C26127-EEE4-D849-966F-73E8553A3508}" srcOrd="1" destOrd="0" parTransId="{28F791AB-C887-D04D-BCA5-51566752738F}" sibTransId="{513326CB-9191-FB47-941E-10DEFCF93C37}"/>
    <dgm:cxn modelId="{D1217ED6-BF59-8F47-82FB-95CFF2318370}" srcId="{2F0F8CEA-0FB4-574F-ABB8-E0D4A60DE576}" destId="{B4B2C79B-0950-794F-A201-61389404907C}" srcOrd="0" destOrd="0" parTransId="{CA05F44D-516E-F04F-96B4-96FA25BB11CF}" sibTransId="{66699F41-6275-1548-AE9D-CB2455B7A5F1}"/>
    <dgm:cxn modelId="{436C2786-7DCE-714C-A84C-7E2B1FB6B4D7}" type="presOf" srcId="{08C26127-EEE4-D849-966F-73E8553A3508}" destId="{2569091A-2DA1-8142-BA5E-0F8ADAFD7B0D}" srcOrd="0" destOrd="1" presId="urn:microsoft.com/office/officeart/2005/8/layout/hList1"/>
    <dgm:cxn modelId="{6110D5B2-E4AA-0142-A11B-C23CA4A4A620}" type="presOf" srcId="{F2F93A39-B881-2848-BA9F-D1FE5E580AA0}" destId="{ED48337D-6AF7-A048-8355-7DB9BC432599}" srcOrd="0" destOrd="1" presId="urn:microsoft.com/office/officeart/2005/8/layout/hList1"/>
    <dgm:cxn modelId="{B9A5EB2A-7EBF-9C40-B51A-0659754931BD}" type="presOf" srcId="{75747FE0-17B1-B940-BD85-2B38C7DDE8BA}" destId="{2569091A-2DA1-8142-BA5E-0F8ADAFD7B0D}" srcOrd="0" destOrd="0" presId="urn:microsoft.com/office/officeart/2005/8/layout/hList1"/>
    <dgm:cxn modelId="{8BA0C4A7-B3D1-AE43-93E5-C91F3AFCCAF6}" srcId="{D3356ACF-25F3-1140-89A5-BAF3A8B36EDE}" destId="{D45520C4-7A01-3140-B4D8-6D44C0D3F991}" srcOrd="0" destOrd="0" parTransId="{3797FD79-A4F8-6144-BBB8-A0A363318B48}" sibTransId="{4C9EF723-C1DD-8442-B753-4BDF9291F248}"/>
    <dgm:cxn modelId="{DBAA89B2-C6D2-6A40-86D2-8BEDD330F6CC}" type="presOf" srcId="{D3356ACF-25F3-1140-89A5-BAF3A8B36EDE}" destId="{438005FB-DA9C-1345-BA1D-8BAC6F2BFC99}" srcOrd="0" destOrd="0" presId="urn:microsoft.com/office/officeart/2005/8/layout/hList1"/>
    <dgm:cxn modelId="{4333D4B4-EA6C-5A46-B527-8D55CDA693E1}" type="presOf" srcId="{D45520C4-7A01-3140-B4D8-6D44C0D3F991}" destId="{ED48337D-6AF7-A048-8355-7DB9BC432599}" srcOrd="0" destOrd="0" presId="urn:microsoft.com/office/officeart/2005/8/layout/hList1"/>
    <dgm:cxn modelId="{E5BAE409-73BE-C248-B3C0-74CC9F9C2056}" type="presOf" srcId="{B4B2C79B-0950-794F-A201-61389404907C}" destId="{2AB3A019-0A49-3C40-AA65-27C028A03E84}" srcOrd="0" destOrd="0" presId="urn:microsoft.com/office/officeart/2005/8/layout/hList1"/>
    <dgm:cxn modelId="{B1F92A06-AC21-0B4B-968A-CE8505A1B7F9}" type="presOf" srcId="{2F0F8CEA-0FB4-574F-ABB8-E0D4A60DE576}" destId="{649E0449-9236-024D-AB4F-2AC20BAC3D53}" srcOrd="0" destOrd="0" presId="urn:microsoft.com/office/officeart/2005/8/layout/hList1"/>
    <dgm:cxn modelId="{0D30665D-24F0-6F43-A446-E34DE63ACC5B}" srcId="{D3356ACF-25F3-1140-89A5-BAF3A8B36EDE}" destId="{F2F93A39-B881-2848-BA9F-D1FE5E580AA0}" srcOrd="1" destOrd="0" parTransId="{C5386019-DBD5-BD4C-B886-C7F2A4D96269}" sibTransId="{B07B3351-2235-4444-A54E-B5D1A2ED1BB8}"/>
    <dgm:cxn modelId="{51A4D435-7477-9544-8638-0A48018C1847}" type="presParOf" srcId="{649E0449-9236-024D-AB4F-2AC20BAC3D53}" destId="{D673ADCF-3E77-3942-8939-88BCEFF63AC0}" srcOrd="0" destOrd="0" presId="urn:microsoft.com/office/officeart/2005/8/layout/hList1"/>
    <dgm:cxn modelId="{9AF8231C-E07E-C740-98E3-1711C536F74A}" type="presParOf" srcId="{D673ADCF-3E77-3942-8939-88BCEFF63AC0}" destId="{2AB3A019-0A49-3C40-AA65-27C028A03E84}" srcOrd="0" destOrd="0" presId="urn:microsoft.com/office/officeart/2005/8/layout/hList1"/>
    <dgm:cxn modelId="{C16D41A3-7CC7-4E4B-9CB6-D5EF6C1B1225}" type="presParOf" srcId="{D673ADCF-3E77-3942-8939-88BCEFF63AC0}" destId="{2569091A-2DA1-8142-BA5E-0F8ADAFD7B0D}" srcOrd="1" destOrd="0" presId="urn:microsoft.com/office/officeart/2005/8/layout/hList1"/>
    <dgm:cxn modelId="{6C95BD46-222A-2443-9CEA-D43D049E7565}" type="presParOf" srcId="{649E0449-9236-024D-AB4F-2AC20BAC3D53}" destId="{D5B4337B-E725-6944-B370-669DC313F10F}" srcOrd="1" destOrd="0" presId="urn:microsoft.com/office/officeart/2005/8/layout/hList1"/>
    <dgm:cxn modelId="{1CA22909-B83F-3942-B55C-2431DD1C14A4}" type="presParOf" srcId="{649E0449-9236-024D-AB4F-2AC20BAC3D53}" destId="{0F8FD1BF-BF53-4A45-A4E3-106A8617B39C}" srcOrd="2" destOrd="0" presId="urn:microsoft.com/office/officeart/2005/8/layout/hList1"/>
    <dgm:cxn modelId="{576C91D5-0759-CC4A-9719-7E54C45D3B69}" type="presParOf" srcId="{0F8FD1BF-BF53-4A45-A4E3-106A8617B39C}" destId="{438005FB-DA9C-1345-BA1D-8BAC6F2BFC99}" srcOrd="0" destOrd="0" presId="urn:microsoft.com/office/officeart/2005/8/layout/hList1"/>
    <dgm:cxn modelId="{F0BE0EBF-5250-C845-B2CC-EE2D772295F4}" type="presParOf" srcId="{0F8FD1BF-BF53-4A45-A4E3-106A8617B39C}" destId="{ED48337D-6AF7-A048-8355-7DB9BC4325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9CED5D-65FA-D545-944A-9F9247C4F4B3}" type="doc">
      <dgm:prSet loTypeId="urn:microsoft.com/office/officeart/2005/8/layout/vList4#1" loCatId="list" qsTypeId="urn:microsoft.com/office/officeart/2005/8/quickstyle/simple4" qsCatId="simple" csTypeId="urn:microsoft.com/office/officeart/2005/8/colors/accent1_2" csCatId="accent1" phldr="1"/>
      <dgm:spPr/>
      <dgm:t>
        <a:bodyPr/>
        <a:lstStyle/>
        <a:p>
          <a:endParaRPr lang="en-US"/>
        </a:p>
      </dgm:t>
    </dgm:pt>
    <dgm:pt modelId="{900F896D-274D-5747-91EF-C4D05807C559}">
      <dgm:prSet custT="1"/>
      <dgm:spPr/>
      <dgm:t>
        <a:bodyPr/>
        <a:lstStyle/>
        <a:p>
          <a:pPr rtl="0"/>
          <a:r>
            <a:rPr lang="en-US" sz="2600" dirty="0"/>
            <a:t>Management by Competencies </a:t>
          </a:r>
        </a:p>
        <a:p>
          <a:pPr rtl="0"/>
          <a:r>
            <a:rPr lang="en-US" sz="2000" dirty="0"/>
            <a:t>J. </a:t>
          </a:r>
          <a:r>
            <a:rPr lang="en-US" sz="2000" dirty="0" err="1"/>
            <a:t>Plamínek</a:t>
          </a:r>
          <a:r>
            <a:rPr lang="en-US" sz="2000" dirty="0"/>
            <a:t>, R. </a:t>
          </a:r>
          <a:r>
            <a:rPr lang="en-US" sz="2000" dirty="0" err="1"/>
            <a:t>Fišer</a:t>
          </a:r>
          <a:r>
            <a:rPr lang="en-US" sz="2000" dirty="0"/>
            <a:t> – Czech only</a:t>
          </a:r>
        </a:p>
      </dgm:t>
    </dgm:pt>
    <dgm:pt modelId="{02639BC5-2CEE-1C43-8AD2-246D2A7E0FD5}" type="parTrans" cxnId="{AC023EB7-BA46-814B-96AE-B8E1FFFEFA8C}">
      <dgm:prSet/>
      <dgm:spPr/>
      <dgm:t>
        <a:bodyPr/>
        <a:lstStyle/>
        <a:p>
          <a:endParaRPr lang="en-US"/>
        </a:p>
      </dgm:t>
    </dgm:pt>
    <dgm:pt modelId="{815C3540-4140-BB49-9B66-49F03E333B8A}" type="sibTrans" cxnId="{AC023EB7-BA46-814B-96AE-B8E1FFFEFA8C}">
      <dgm:prSet/>
      <dgm:spPr/>
      <dgm:t>
        <a:bodyPr/>
        <a:lstStyle/>
        <a:p>
          <a:endParaRPr lang="en-US"/>
        </a:p>
      </dgm:t>
    </dgm:pt>
    <dgm:pt modelId="{737E8FD8-7EA0-8B4B-8EEB-8BFFAEEF9A7F}">
      <dgm:prSet custT="1"/>
      <dgm:spPr/>
      <dgm:t>
        <a:bodyPr/>
        <a:lstStyle/>
        <a:p>
          <a:pPr rtl="0"/>
          <a:r>
            <a:rPr lang="en-US" sz="2600" dirty="0"/>
            <a:t>Leading of people, teams, and companies </a:t>
          </a:r>
        </a:p>
        <a:p>
          <a:pPr rtl="0"/>
          <a:r>
            <a:rPr lang="en-US" sz="2000" dirty="0"/>
            <a:t>J. </a:t>
          </a:r>
          <a:r>
            <a:rPr lang="en-US" sz="2000" dirty="0" err="1"/>
            <a:t>Plamínek</a:t>
          </a:r>
          <a:r>
            <a:rPr lang="en-US" sz="2000" dirty="0"/>
            <a:t> – Czech only</a:t>
          </a:r>
        </a:p>
      </dgm:t>
    </dgm:pt>
    <dgm:pt modelId="{4CA1FFB5-E366-AC4B-BC89-F66831F85326}" type="parTrans" cxnId="{B9B15145-C103-544A-8904-0F2589BAC7E8}">
      <dgm:prSet/>
      <dgm:spPr/>
      <dgm:t>
        <a:bodyPr/>
        <a:lstStyle/>
        <a:p>
          <a:endParaRPr lang="en-US"/>
        </a:p>
      </dgm:t>
    </dgm:pt>
    <dgm:pt modelId="{BBD19D49-6709-E54E-A0E9-D499844CBE2F}" type="sibTrans" cxnId="{B9B15145-C103-544A-8904-0F2589BAC7E8}">
      <dgm:prSet/>
      <dgm:spPr/>
      <dgm:t>
        <a:bodyPr/>
        <a:lstStyle/>
        <a:p>
          <a:endParaRPr lang="en-US"/>
        </a:p>
      </dgm:t>
    </dgm:pt>
    <dgm:pt modelId="{16AEEB92-8338-9447-9B24-A7661243B4CE}">
      <dgm:prSet custT="1"/>
      <dgm:spPr/>
      <dgm:t>
        <a:bodyPr/>
        <a:lstStyle/>
        <a:p>
          <a:pPr rtl="0"/>
          <a:r>
            <a:rPr lang="en-US" sz="2700" dirty="0"/>
            <a:t>Problem solving and decision making </a:t>
          </a:r>
        </a:p>
        <a:p>
          <a:pPr rtl="0"/>
          <a:r>
            <a:rPr lang="en-US" sz="2000" dirty="0"/>
            <a:t>J. </a:t>
          </a:r>
          <a:r>
            <a:rPr lang="en-US" sz="2000" dirty="0" err="1"/>
            <a:t>Plamínek</a:t>
          </a:r>
          <a:r>
            <a:rPr lang="en-US" sz="2000" dirty="0"/>
            <a:t> – Czech only</a:t>
          </a:r>
        </a:p>
      </dgm:t>
    </dgm:pt>
    <dgm:pt modelId="{970338A2-2F18-F944-A915-8A3119DB862A}" type="parTrans" cxnId="{D3584050-6242-1F46-8430-9A1F11E8EC27}">
      <dgm:prSet/>
      <dgm:spPr/>
      <dgm:t>
        <a:bodyPr/>
        <a:lstStyle/>
        <a:p>
          <a:endParaRPr lang="en-US"/>
        </a:p>
      </dgm:t>
    </dgm:pt>
    <dgm:pt modelId="{B73F6802-80EC-9F46-B874-3D78176B50A4}" type="sibTrans" cxnId="{D3584050-6242-1F46-8430-9A1F11E8EC27}">
      <dgm:prSet/>
      <dgm:spPr/>
      <dgm:t>
        <a:bodyPr/>
        <a:lstStyle/>
        <a:p>
          <a:endParaRPr lang="en-US"/>
        </a:p>
      </dgm:t>
    </dgm:pt>
    <dgm:pt modelId="{243C11BB-6966-F449-80E4-E6D6846A7ED4}" type="pres">
      <dgm:prSet presAssocID="{F09CED5D-65FA-D545-944A-9F9247C4F4B3}" presName="linear" presStyleCnt="0">
        <dgm:presLayoutVars>
          <dgm:dir/>
          <dgm:resizeHandles val="exact"/>
        </dgm:presLayoutVars>
      </dgm:prSet>
      <dgm:spPr/>
    </dgm:pt>
    <dgm:pt modelId="{8382129D-0A18-A642-9623-5FD901AA809F}" type="pres">
      <dgm:prSet presAssocID="{900F896D-274D-5747-91EF-C4D05807C559}" presName="comp" presStyleCnt="0"/>
      <dgm:spPr/>
    </dgm:pt>
    <dgm:pt modelId="{976B7D32-4EDF-F543-9129-367D30D0FA1E}" type="pres">
      <dgm:prSet presAssocID="{900F896D-274D-5747-91EF-C4D05807C559}" presName="box" presStyleLbl="node1" presStyleIdx="0" presStyleCnt="3"/>
      <dgm:spPr/>
    </dgm:pt>
    <dgm:pt modelId="{0AA1362F-1393-AD47-A85F-629E93AC843A}" type="pres">
      <dgm:prSet presAssocID="{900F896D-274D-5747-91EF-C4D05807C559}" presName="img" presStyleLbl="fgImgPlace1" presStyleIdx="0" presStyleCnt="3" custScaleX="49578"/>
      <dgm:spPr>
        <a:blipFill rotWithShape="0">
          <a:blip xmlns:r="http://schemas.openxmlformats.org/officeDocument/2006/relationships" r:embed="rId1"/>
          <a:stretch>
            <a:fillRect/>
          </a:stretch>
        </a:blipFill>
      </dgm:spPr>
    </dgm:pt>
    <dgm:pt modelId="{45399B5C-E800-8649-AE31-6688C9CCEC2A}" type="pres">
      <dgm:prSet presAssocID="{900F896D-274D-5747-91EF-C4D05807C559}" presName="text" presStyleLbl="node1" presStyleIdx="0" presStyleCnt="3">
        <dgm:presLayoutVars>
          <dgm:bulletEnabled val="1"/>
        </dgm:presLayoutVars>
      </dgm:prSet>
      <dgm:spPr/>
    </dgm:pt>
    <dgm:pt modelId="{86F0929F-AB82-9346-810D-25F1CFF4DD83}" type="pres">
      <dgm:prSet presAssocID="{815C3540-4140-BB49-9B66-49F03E333B8A}" presName="spacer" presStyleCnt="0"/>
      <dgm:spPr/>
    </dgm:pt>
    <dgm:pt modelId="{B16D3DAC-5869-5444-8D09-DE78AC735E4F}" type="pres">
      <dgm:prSet presAssocID="{737E8FD8-7EA0-8B4B-8EEB-8BFFAEEF9A7F}" presName="comp" presStyleCnt="0"/>
      <dgm:spPr/>
    </dgm:pt>
    <dgm:pt modelId="{C95B4CC0-C2DD-254D-A73D-826D79234865}" type="pres">
      <dgm:prSet presAssocID="{737E8FD8-7EA0-8B4B-8EEB-8BFFAEEF9A7F}" presName="box" presStyleLbl="node1" presStyleIdx="1" presStyleCnt="3"/>
      <dgm:spPr/>
    </dgm:pt>
    <dgm:pt modelId="{0372806E-D1F0-0840-988D-0F8C211613FF}" type="pres">
      <dgm:prSet presAssocID="{737E8FD8-7EA0-8B4B-8EEB-8BFFAEEF9A7F}" presName="img" presStyleLbl="fgImgPlace1" presStyleIdx="1" presStyleCnt="3" custScaleX="48271"/>
      <dgm:spPr>
        <a:blipFill rotWithShape="0">
          <a:blip xmlns:r="http://schemas.openxmlformats.org/officeDocument/2006/relationships" r:embed="rId2"/>
          <a:stretch>
            <a:fillRect/>
          </a:stretch>
        </a:blipFill>
      </dgm:spPr>
    </dgm:pt>
    <dgm:pt modelId="{36D317A4-0C17-A042-8C75-E9085F8F88F1}" type="pres">
      <dgm:prSet presAssocID="{737E8FD8-7EA0-8B4B-8EEB-8BFFAEEF9A7F}" presName="text" presStyleLbl="node1" presStyleIdx="1" presStyleCnt="3">
        <dgm:presLayoutVars>
          <dgm:bulletEnabled val="1"/>
        </dgm:presLayoutVars>
      </dgm:prSet>
      <dgm:spPr/>
    </dgm:pt>
    <dgm:pt modelId="{E235E975-4192-8F4F-8DB5-3366049369E9}" type="pres">
      <dgm:prSet presAssocID="{BBD19D49-6709-E54E-A0E9-D499844CBE2F}" presName="spacer" presStyleCnt="0"/>
      <dgm:spPr/>
    </dgm:pt>
    <dgm:pt modelId="{257043D0-5848-834C-9670-29EFD4478F65}" type="pres">
      <dgm:prSet presAssocID="{16AEEB92-8338-9447-9B24-A7661243B4CE}" presName="comp" presStyleCnt="0"/>
      <dgm:spPr/>
    </dgm:pt>
    <dgm:pt modelId="{06E5B57A-A348-694D-8E0C-5B2BAE2D3298}" type="pres">
      <dgm:prSet presAssocID="{16AEEB92-8338-9447-9B24-A7661243B4CE}" presName="box" presStyleLbl="node1" presStyleIdx="2" presStyleCnt="3"/>
      <dgm:spPr/>
    </dgm:pt>
    <dgm:pt modelId="{9CBCBD01-8D04-B743-8AD7-A74CE1332065}" type="pres">
      <dgm:prSet presAssocID="{16AEEB92-8338-9447-9B24-A7661243B4CE}" presName="img" presStyleLbl="fgImgPlace1" presStyleIdx="2" presStyleCnt="3" custScaleX="51119"/>
      <dgm:spPr>
        <a:blipFill rotWithShape="0">
          <a:blip xmlns:r="http://schemas.openxmlformats.org/officeDocument/2006/relationships" r:embed="rId3"/>
          <a:stretch>
            <a:fillRect/>
          </a:stretch>
        </a:blipFill>
      </dgm:spPr>
    </dgm:pt>
    <dgm:pt modelId="{C10F997B-EEAC-A64B-88B1-F7B3784F6E4A}" type="pres">
      <dgm:prSet presAssocID="{16AEEB92-8338-9447-9B24-A7661243B4CE}" presName="text" presStyleLbl="node1" presStyleIdx="2" presStyleCnt="3">
        <dgm:presLayoutVars>
          <dgm:bulletEnabled val="1"/>
        </dgm:presLayoutVars>
      </dgm:prSet>
      <dgm:spPr/>
    </dgm:pt>
  </dgm:ptLst>
  <dgm:cxnLst>
    <dgm:cxn modelId="{F701715E-4B0E-7347-8E80-C268C59DF053}" type="presOf" srcId="{16AEEB92-8338-9447-9B24-A7661243B4CE}" destId="{C10F997B-EEAC-A64B-88B1-F7B3784F6E4A}" srcOrd="1" destOrd="0" presId="urn:microsoft.com/office/officeart/2005/8/layout/vList4#1"/>
    <dgm:cxn modelId="{340D650E-4328-F246-8CFD-67D1B276D93D}" type="presOf" srcId="{F09CED5D-65FA-D545-944A-9F9247C4F4B3}" destId="{243C11BB-6966-F449-80E4-E6D6846A7ED4}" srcOrd="0" destOrd="0" presId="urn:microsoft.com/office/officeart/2005/8/layout/vList4#1"/>
    <dgm:cxn modelId="{5D1F0FE6-5EA7-AF48-A349-EAFF77C07814}" type="presOf" srcId="{16AEEB92-8338-9447-9B24-A7661243B4CE}" destId="{06E5B57A-A348-694D-8E0C-5B2BAE2D3298}" srcOrd="0" destOrd="0" presId="urn:microsoft.com/office/officeart/2005/8/layout/vList4#1"/>
    <dgm:cxn modelId="{B7725194-5FB2-D640-8DA1-8A29A3BB5D1F}" type="presOf" srcId="{900F896D-274D-5747-91EF-C4D05807C559}" destId="{45399B5C-E800-8649-AE31-6688C9CCEC2A}" srcOrd="1" destOrd="0" presId="urn:microsoft.com/office/officeart/2005/8/layout/vList4#1"/>
    <dgm:cxn modelId="{9B85B204-EE5A-A340-BC93-E5E73048705B}" type="presOf" srcId="{737E8FD8-7EA0-8B4B-8EEB-8BFFAEEF9A7F}" destId="{C95B4CC0-C2DD-254D-A73D-826D79234865}" srcOrd="0" destOrd="0" presId="urn:microsoft.com/office/officeart/2005/8/layout/vList4#1"/>
    <dgm:cxn modelId="{9D6F0214-B380-B546-A18E-499CD0199BBB}" type="presOf" srcId="{900F896D-274D-5747-91EF-C4D05807C559}" destId="{976B7D32-4EDF-F543-9129-367D30D0FA1E}" srcOrd="0" destOrd="0" presId="urn:microsoft.com/office/officeart/2005/8/layout/vList4#1"/>
    <dgm:cxn modelId="{AC023EB7-BA46-814B-96AE-B8E1FFFEFA8C}" srcId="{F09CED5D-65FA-D545-944A-9F9247C4F4B3}" destId="{900F896D-274D-5747-91EF-C4D05807C559}" srcOrd="0" destOrd="0" parTransId="{02639BC5-2CEE-1C43-8AD2-246D2A7E0FD5}" sibTransId="{815C3540-4140-BB49-9B66-49F03E333B8A}"/>
    <dgm:cxn modelId="{736B8E23-4072-4D47-8F61-6773F6C1F690}" type="presOf" srcId="{737E8FD8-7EA0-8B4B-8EEB-8BFFAEEF9A7F}" destId="{36D317A4-0C17-A042-8C75-E9085F8F88F1}" srcOrd="1" destOrd="0" presId="urn:microsoft.com/office/officeart/2005/8/layout/vList4#1"/>
    <dgm:cxn modelId="{D3584050-6242-1F46-8430-9A1F11E8EC27}" srcId="{F09CED5D-65FA-D545-944A-9F9247C4F4B3}" destId="{16AEEB92-8338-9447-9B24-A7661243B4CE}" srcOrd="2" destOrd="0" parTransId="{970338A2-2F18-F944-A915-8A3119DB862A}" sibTransId="{B73F6802-80EC-9F46-B874-3D78176B50A4}"/>
    <dgm:cxn modelId="{B9B15145-C103-544A-8904-0F2589BAC7E8}" srcId="{F09CED5D-65FA-D545-944A-9F9247C4F4B3}" destId="{737E8FD8-7EA0-8B4B-8EEB-8BFFAEEF9A7F}" srcOrd="1" destOrd="0" parTransId="{4CA1FFB5-E366-AC4B-BC89-F66831F85326}" sibTransId="{BBD19D49-6709-E54E-A0E9-D499844CBE2F}"/>
    <dgm:cxn modelId="{47F07E8F-28B5-FF46-83EB-B0F642CA0975}" type="presParOf" srcId="{243C11BB-6966-F449-80E4-E6D6846A7ED4}" destId="{8382129D-0A18-A642-9623-5FD901AA809F}" srcOrd="0" destOrd="0" presId="urn:microsoft.com/office/officeart/2005/8/layout/vList4#1"/>
    <dgm:cxn modelId="{67E97783-E13F-0C48-A741-D8BBB79841FC}" type="presParOf" srcId="{8382129D-0A18-A642-9623-5FD901AA809F}" destId="{976B7D32-4EDF-F543-9129-367D30D0FA1E}" srcOrd="0" destOrd="0" presId="urn:microsoft.com/office/officeart/2005/8/layout/vList4#1"/>
    <dgm:cxn modelId="{1579A50C-D9AA-844C-8176-45830D27EB07}" type="presParOf" srcId="{8382129D-0A18-A642-9623-5FD901AA809F}" destId="{0AA1362F-1393-AD47-A85F-629E93AC843A}" srcOrd="1" destOrd="0" presId="urn:microsoft.com/office/officeart/2005/8/layout/vList4#1"/>
    <dgm:cxn modelId="{9B0619A8-13BE-8542-AA7D-B980AA302E7A}" type="presParOf" srcId="{8382129D-0A18-A642-9623-5FD901AA809F}" destId="{45399B5C-E800-8649-AE31-6688C9CCEC2A}" srcOrd="2" destOrd="0" presId="urn:microsoft.com/office/officeart/2005/8/layout/vList4#1"/>
    <dgm:cxn modelId="{3D075B23-24E8-A94C-922A-0747089DD5DF}" type="presParOf" srcId="{243C11BB-6966-F449-80E4-E6D6846A7ED4}" destId="{86F0929F-AB82-9346-810D-25F1CFF4DD83}" srcOrd="1" destOrd="0" presId="urn:microsoft.com/office/officeart/2005/8/layout/vList4#1"/>
    <dgm:cxn modelId="{B17751D6-00F9-9E4D-BC79-0091375E63F2}" type="presParOf" srcId="{243C11BB-6966-F449-80E4-E6D6846A7ED4}" destId="{B16D3DAC-5869-5444-8D09-DE78AC735E4F}" srcOrd="2" destOrd="0" presId="urn:microsoft.com/office/officeart/2005/8/layout/vList4#1"/>
    <dgm:cxn modelId="{51802110-D9FB-104B-9150-A13598D0E398}" type="presParOf" srcId="{B16D3DAC-5869-5444-8D09-DE78AC735E4F}" destId="{C95B4CC0-C2DD-254D-A73D-826D79234865}" srcOrd="0" destOrd="0" presId="urn:microsoft.com/office/officeart/2005/8/layout/vList4#1"/>
    <dgm:cxn modelId="{BF5349C3-B56D-A44F-BF7C-34F3E5D304E1}" type="presParOf" srcId="{B16D3DAC-5869-5444-8D09-DE78AC735E4F}" destId="{0372806E-D1F0-0840-988D-0F8C211613FF}" srcOrd="1" destOrd="0" presId="urn:microsoft.com/office/officeart/2005/8/layout/vList4#1"/>
    <dgm:cxn modelId="{F33845AD-0376-A54D-BCDE-944600540404}" type="presParOf" srcId="{B16D3DAC-5869-5444-8D09-DE78AC735E4F}" destId="{36D317A4-0C17-A042-8C75-E9085F8F88F1}" srcOrd="2" destOrd="0" presId="urn:microsoft.com/office/officeart/2005/8/layout/vList4#1"/>
    <dgm:cxn modelId="{3DA5D93A-AC75-D24D-9252-E1F2A803549C}" type="presParOf" srcId="{243C11BB-6966-F449-80E4-E6D6846A7ED4}" destId="{E235E975-4192-8F4F-8DB5-3366049369E9}" srcOrd="3" destOrd="0" presId="urn:microsoft.com/office/officeart/2005/8/layout/vList4#1"/>
    <dgm:cxn modelId="{7E3E6629-1228-4F46-A3AF-E3A73323BE26}" type="presParOf" srcId="{243C11BB-6966-F449-80E4-E6D6846A7ED4}" destId="{257043D0-5848-834C-9670-29EFD4478F65}" srcOrd="4" destOrd="0" presId="urn:microsoft.com/office/officeart/2005/8/layout/vList4#1"/>
    <dgm:cxn modelId="{625EC26F-4456-D841-B66A-066CD7709A56}" type="presParOf" srcId="{257043D0-5848-834C-9670-29EFD4478F65}" destId="{06E5B57A-A348-694D-8E0C-5B2BAE2D3298}" srcOrd="0" destOrd="0" presId="urn:microsoft.com/office/officeart/2005/8/layout/vList4#1"/>
    <dgm:cxn modelId="{959FD1BF-02E9-E74B-8B7E-54BE8E324503}" type="presParOf" srcId="{257043D0-5848-834C-9670-29EFD4478F65}" destId="{9CBCBD01-8D04-B743-8AD7-A74CE1332065}" srcOrd="1" destOrd="0" presId="urn:microsoft.com/office/officeart/2005/8/layout/vList4#1"/>
    <dgm:cxn modelId="{B75067F6-2879-AC43-B749-EB39F3BCD6EB}" type="presParOf" srcId="{257043D0-5848-834C-9670-29EFD4478F65}" destId="{C10F997B-EEAC-A64B-88B1-F7B3784F6E4A}"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5F390-8C99-984C-A4C9-EA3DBF8B9E16}" type="doc">
      <dgm:prSet loTypeId="urn:microsoft.com/office/officeart/2005/8/layout/vList4#2" loCatId="list" qsTypeId="urn:microsoft.com/office/officeart/2005/8/quickstyle/simple4" qsCatId="simple" csTypeId="urn:microsoft.com/office/officeart/2005/8/colors/accent1_2" csCatId="accent1" phldr="1"/>
      <dgm:spPr/>
      <dgm:t>
        <a:bodyPr/>
        <a:lstStyle/>
        <a:p>
          <a:endParaRPr lang="en-US"/>
        </a:p>
      </dgm:t>
    </dgm:pt>
    <dgm:pt modelId="{021787D4-C0E8-384F-BDD0-38147AA8C2E4}">
      <dgm:prSet custT="1"/>
      <dgm:spPr/>
      <dgm:t>
        <a:bodyPr/>
        <a:lstStyle/>
        <a:p>
          <a:pPr rtl="0"/>
          <a:r>
            <a:rPr lang="en-US" sz="2500" dirty="0"/>
            <a:t>Synergistic management</a:t>
          </a:r>
        </a:p>
        <a:p>
          <a:pPr rtl="0"/>
          <a:r>
            <a:rPr lang="en-US" sz="2000" dirty="0"/>
            <a:t>J. </a:t>
          </a:r>
          <a:r>
            <a:rPr lang="en-US" sz="2000" dirty="0" err="1"/>
            <a:t>Plamínek</a:t>
          </a:r>
          <a:r>
            <a:rPr lang="en-US" sz="2000" dirty="0"/>
            <a:t> - Czech only</a:t>
          </a:r>
        </a:p>
      </dgm:t>
    </dgm:pt>
    <dgm:pt modelId="{F7DFE0F7-68FE-1E40-8EEB-2AD014328222}" type="parTrans" cxnId="{EF0BAAB2-02CE-934C-A57B-802D59504A59}">
      <dgm:prSet/>
      <dgm:spPr/>
      <dgm:t>
        <a:bodyPr/>
        <a:lstStyle/>
        <a:p>
          <a:endParaRPr lang="en-US"/>
        </a:p>
      </dgm:t>
    </dgm:pt>
    <dgm:pt modelId="{59E01FB6-D854-3946-8785-686F5A8353F1}" type="sibTrans" cxnId="{EF0BAAB2-02CE-934C-A57B-802D59504A59}">
      <dgm:prSet/>
      <dgm:spPr/>
      <dgm:t>
        <a:bodyPr/>
        <a:lstStyle/>
        <a:p>
          <a:endParaRPr lang="en-US"/>
        </a:p>
      </dgm:t>
    </dgm:pt>
    <dgm:pt modelId="{EB6B1B74-4895-F24D-ACDF-2B345F61F964}">
      <dgm:prSet custT="1"/>
      <dgm:spPr/>
      <dgm:t>
        <a:bodyPr/>
        <a:lstStyle/>
        <a:p>
          <a:pPr rtl="0"/>
          <a:r>
            <a:rPr lang="en-US" sz="2500" dirty="0"/>
            <a:t>Theory of Constraints </a:t>
          </a:r>
        </a:p>
        <a:p>
          <a:pPr rtl="0"/>
          <a:r>
            <a:rPr lang="en-US" sz="2000" dirty="0" err="1"/>
            <a:t>Elyiahu</a:t>
          </a:r>
          <a:r>
            <a:rPr lang="en-US" sz="2000" dirty="0"/>
            <a:t> M. </a:t>
          </a:r>
          <a:r>
            <a:rPr lang="en-US" sz="2000" dirty="0" err="1"/>
            <a:t>Goldratt</a:t>
          </a:r>
          <a:endParaRPr lang="en-US" sz="2000" dirty="0"/>
        </a:p>
      </dgm:t>
    </dgm:pt>
    <dgm:pt modelId="{CE125D65-5F1B-0046-A1C4-0B7FA6427BB8}" type="parTrans" cxnId="{5566A5D9-EAC0-334C-AE85-A37EE06BB8B4}">
      <dgm:prSet/>
      <dgm:spPr/>
      <dgm:t>
        <a:bodyPr/>
        <a:lstStyle/>
        <a:p>
          <a:endParaRPr lang="en-US"/>
        </a:p>
      </dgm:t>
    </dgm:pt>
    <dgm:pt modelId="{24D4D751-D1D7-D340-83A6-FA8DF6C48075}" type="sibTrans" cxnId="{5566A5D9-EAC0-334C-AE85-A37EE06BB8B4}">
      <dgm:prSet/>
      <dgm:spPr/>
      <dgm:t>
        <a:bodyPr/>
        <a:lstStyle/>
        <a:p>
          <a:endParaRPr lang="en-US"/>
        </a:p>
      </dgm:t>
    </dgm:pt>
    <dgm:pt modelId="{E2A1040D-3B87-D842-84D4-1926A7771865}">
      <dgm:prSet custT="1"/>
      <dgm:spPr/>
      <dgm:t>
        <a:bodyPr/>
        <a:lstStyle/>
        <a:p>
          <a:pPr rtl="0"/>
          <a:r>
            <a:rPr lang="en-US" sz="2000"/>
            <a:t>The Quiet Leadership </a:t>
          </a:r>
        </a:p>
        <a:p>
          <a:pPr rtl="0"/>
          <a:r>
            <a:rPr lang="en-US" sz="2000"/>
            <a:t>D. Rock</a:t>
          </a:r>
          <a:endParaRPr lang="en-US" sz="2000" dirty="0"/>
        </a:p>
      </dgm:t>
    </dgm:pt>
    <dgm:pt modelId="{7D03718B-AA8D-AD46-995A-798B22AD2BB5}" type="parTrans" cxnId="{6ED87C91-7A18-944E-969C-059C733F52C6}">
      <dgm:prSet/>
      <dgm:spPr/>
    </dgm:pt>
    <dgm:pt modelId="{026B5F03-C0FF-0C49-9C18-D92C521043CF}" type="sibTrans" cxnId="{6ED87C91-7A18-944E-969C-059C733F52C6}">
      <dgm:prSet/>
      <dgm:spPr/>
    </dgm:pt>
    <dgm:pt modelId="{F6172B92-99DE-DF4A-B7EF-619C5F03E5C0}" type="pres">
      <dgm:prSet presAssocID="{ED55F390-8C99-984C-A4C9-EA3DBF8B9E16}" presName="linear" presStyleCnt="0">
        <dgm:presLayoutVars>
          <dgm:dir/>
          <dgm:resizeHandles val="exact"/>
        </dgm:presLayoutVars>
      </dgm:prSet>
      <dgm:spPr/>
    </dgm:pt>
    <dgm:pt modelId="{F716E349-489D-1142-B6F4-65D0F2BD3D8A}" type="pres">
      <dgm:prSet presAssocID="{021787D4-C0E8-384F-BDD0-38147AA8C2E4}" presName="comp" presStyleCnt="0"/>
      <dgm:spPr/>
    </dgm:pt>
    <dgm:pt modelId="{25389FA8-F2BD-BA41-8B45-45559D73D217}" type="pres">
      <dgm:prSet presAssocID="{021787D4-C0E8-384F-BDD0-38147AA8C2E4}" presName="box" presStyleLbl="node1" presStyleIdx="0" presStyleCnt="3"/>
      <dgm:spPr/>
    </dgm:pt>
    <dgm:pt modelId="{EAD0A2E9-D6F4-A947-9439-B9479A954B16}" type="pres">
      <dgm:prSet presAssocID="{021787D4-C0E8-384F-BDD0-38147AA8C2E4}" presName="img" presStyleLbl="fgImgPlace1" presStyleIdx="0" presStyleCnt="3" custScaleX="31740"/>
      <dgm:spPr>
        <a:blipFill rotWithShape="0">
          <a:blip xmlns:r="http://schemas.openxmlformats.org/officeDocument/2006/relationships" r:embed="rId1"/>
          <a:stretch>
            <a:fillRect/>
          </a:stretch>
        </a:blipFill>
      </dgm:spPr>
    </dgm:pt>
    <dgm:pt modelId="{461059D4-3AF6-9D4E-B600-07B6F6766145}" type="pres">
      <dgm:prSet presAssocID="{021787D4-C0E8-384F-BDD0-38147AA8C2E4}" presName="text" presStyleLbl="node1" presStyleIdx="0" presStyleCnt="3">
        <dgm:presLayoutVars>
          <dgm:bulletEnabled val="1"/>
        </dgm:presLayoutVars>
      </dgm:prSet>
      <dgm:spPr/>
    </dgm:pt>
    <dgm:pt modelId="{B0238969-930F-C74E-9EE4-22EDF12D770E}" type="pres">
      <dgm:prSet presAssocID="{59E01FB6-D854-3946-8785-686F5A8353F1}" presName="spacer" presStyleCnt="0"/>
      <dgm:spPr/>
    </dgm:pt>
    <dgm:pt modelId="{EB972086-DC75-C94F-A9F6-D3706280B726}" type="pres">
      <dgm:prSet presAssocID="{EB6B1B74-4895-F24D-ACDF-2B345F61F964}" presName="comp" presStyleCnt="0"/>
      <dgm:spPr/>
    </dgm:pt>
    <dgm:pt modelId="{C57CC9D8-4301-314E-B3AF-B6F79A71192E}" type="pres">
      <dgm:prSet presAssocID="{EB6B1B74-4895-F24D-ACDF-2B345F61F964}" presName="box" presStyleLbl="node1" presStyleIdx="1" presStyleCnt="3"/>
      <dgm:spPr/>
    </dgm:pt>
    <dgm:pt modelId="{BD34B32F-592E-9F44-8AC7-645F99CD715A}" type="pres">
      <dgm:prSet presAssocID="{EB6B1B74-4895-F24D-ACDF-2B345F61F964}" presName="img" presStyleLbl="fgImgPlace1" presStyleIdx="1" presStyleCnt="3" custScaleX="35663"/>
      <dgm:spPr>
        <a:blipFill rotWithShape="0">
          <a:blip xmlns:r="http://schemas.openxmlformats.org/officeDocument/2006/relationships" r:embed="rId2"/>
          <a:stretch>
            <a:fillRect/>
          </a:stretch>
        </a:blipFill>
      </dgm:spPr>
    </dgm:pt>
    <dgm:pt modelId="{E2869BA3-4F94-3B44-A2D6-3435B3C2D716}" type="pres">
      <dgm:prSet presAssocID="{EB6B1B74-4895-F24D-ACDF-2B345F61F964}" presName="text" presStyleLbl="node1" presStyleIdx="1" presStyleCnt="3">
        <dgm:presLayoutVars>
          <dgm:bulletEnabled val="1"/>
        </dgm:presLayoutVars>
      </dgm:prSet>
      <dgm:spPr/>
    </dgm:pt>
    <dgm:pt modelId="{0E9199EF-2642-0D4D-9BAB-5769CFA54D2A}" type="pres">
      <dgm:prSet presAssocID="{24D4D751-D1D7-D340-83A6-FA8DF6C48075}" presName="spacer" presStyleCnt="0"/>
      <dgm:spPr/>
    </dgm:pt>
    <dgm:pt modelId="{92785489-3BE8-A34C-98BB-DA54C8BC93E7}" type="pres">
      <dgm:prSet presAssocID="{E2A1040D-3B87-D842-84D4-1926A7771865}" presName="comp" presStyleCnt="0"/>
      <dgm:spPr/>
    </dgm:pt>
    <dgm:pt modelId="{B9B17370-21F9-D64A-BFDB-E32500DBA78E}" type="pres">
      <dgm:prSet presAssocID="{E2A1040D-3B87-D842-84D4-1926A7771865}" presName="box" presStyleLbl="node1" presStyleIdx="2" presStyleCnt="3"/>
      <dgm:spPr/>
    </dgm:pt>
    <dgm:pt modelId="{7B7E86C6-AA50-7445-A1E7-CD615B96C952}" type="pres">
      <dgm:prSet presAssocID="{E2A1040D-3B87-D842-84D4-1926A7771865}" presName="img" presStyleLbl="fgImgPlace1" presStyleIdx="2" presStyleCnt="3" custScaleX="45441"/>
      <dgm:spPr>
        <a:blipFill rotWithShape="0">
          <a:blip xmlns:r="http://schemas.openxmlformats.org/officeDocument/2006/relationships" r:embed="rId3"/>
          <a:stretch>
            <a:fillRect/>
          </a:stretch>
        </a:blipFill>
      </dgm:spPr>
    </dgm:pt>
    <dgm:pt modelId="{ADEEB24C-9535-B548-A586-C82E85DFEB15}" type="pres">
      <dgm:prSet presAssocID="{E2A1040D-3B87-D842-84D4-1926A7771865}" presName="text" presStyleLbl="node1" presStyleIdx="2" presStyleCnt="3">
        <dgm:presLayoutVars>
          <dgm:bulletEnabled val="1"/>
        </dgm:presLayoutVars>
      </dgm:prSet>
      <dgm:spPr/>
    </dgm:pt>
  </dgm:ptLst>
  <dgm:cxnLst>
    <dgm:cxn modelId="{5566A5D9-EAC0-334C-AE85-A37EE06BB8B4}" srcId="{ED55F390-8C99-984C-A4C9-EA3DBF8B9E16}" destId="{EB6B1B74-4895-F24D-ACDF-2B345F61F964}" srcOrd="1" destOrd="0" parTransId="{CE125D65-5F1B-0046-A1C4-0B7FA6427BB8}" sibTransId="{24D4D751-D1D7-D340-83A6-FA8DF6C48075}"/>
    <dgm:cxn modelId="{CC310B2E-C9E1-674B-B510-1158970038D1}" type="presOf" srcId="{021787D4-C0E8-384F-BDD0-38147AA8C2E4}" destId="{461059D4-3AF6-9D4E-B600-07B6F6766145}" srcOrd="1" destOrd="0" presId="urn:microsoft.com/office/officeart/2005/8/layout/vList4#2"/>
    <dgm:cxn modelId="{6ED87C91-7A18-944E-969C-059C733F52C6}" srcId="{ED55F390-8C99-984C-A4C9-EA3DBF8B9E16}" destId="{E2A1040D-3B87-D842-84D4-1926A7771865}" srcOrd="2" destOrd="0" parTransId="{7D03718B-AA8D-AD46-995A-798B22AD2BB5}" sibTransId="{026B5F03-C0FF-0C49-9C18-D92C521043CF}"/>
    <dgm:cxn modelId="{2B194C23-BD65-C349-9265-325CBABE0447}" type="presOf" srcId="{021787D4-C0E8-384F-BDD0-38147AA8C2E4}" destId="{25389FA8-F2BD-BA41-8B45-45559D73D217}" srcOrd="0" destOrd="0" presId="urn:microsoft.com/office/officeart/2005/8/layout/vList4#2"/>
    <dgm:cxn modelId="{2C1A5FA6-474C-DD4B-A40A-AB99BE94A7D6}" type="presOf" srcId="{E2A1040D-3B87-D842-84D4-1926A7771865}" destId="{ADEEB24C-9535-B548-A586-C82E85DFEB15}" srcOrd="1" destOrd="0" presId="urn:microsoft.com/office/officeart/2005/8/layout/vList4#2"/>
    <dgm:cxn modelId="{52D17451-05B7-954F-8FBF-7748ADE954A8}" type="presOf" srcId="{EB6B1B74-4895-F24D-ACDF-2B345F61F964}" destId="{C57CC9D8-4301-314E-B3AF-B6F79A71192E}" srcOrd="0" destOrd="0" presId="urn:microsoft.com/office/officeart/2005/8/layout/vList4#2"/>
    <dgm:cxn modelId="{EF0BAAB2-02CE-934C-A57B-802D59504A59}" srcId="{ED55F390-8C99-984C-A4C9-EA3DBF8B9E16}" destId="{021787D4-C0E8-384F-BDD0-38147AA8C2E4}" srcOrd="0" destOrd="0" parTransId="{F7DFE0F7-68FE-1E40-8EEB-2AD014328222}" sibTransId="{59E01FB6-D854-3946-8785-686F5A8353F1}"/>
    <dgm:cxn modelId="{2907B7E4-611F-CF44-AC0C-EE92BA2E830D}" type="presOf" srcId="{E2A1040D-3B87-D842-84D4-1926A7771865}" destId="{B9B17370-21F9-D64A-BFDB-E32500DBA78E}" srcOrd="0" destOrd="0" presId="urn:microsoft.com/office/officeart/2005/8/layout/vList4#2"/>
    <dgm:cxn modelId="{5EDBC403-B1BB-694E-8B06-DE166CE51307}" type="presOf" srcId="{ED55F390-8C99-984C-A4C9-EA3DBF8B9E16}" destId="{F6172B92-99DE-DF4A-B7EF-619C5F03E5C0}" srcOrd="0" destOrd="0" presId="urn:microsoft.com/office/officeart/2005/8/layout/vList4#2"/>
    <dgm:cxn modelId="{D39F1438-CAFB-B548-A3FF-DD63BCB69387}" type="presOf" srcId="{EB6B1B74-4895-F24D-ACDF-2B345F61F964}" destId="{E2869BA3-4F94-3B44-A2D6-3435B3C2D716}" srcOrd="1" destOrd="0" presId="urn:microsoft.com/office/officeart/2005/8/layout/vList4#2"/>
    <dgm:cxn modelId="{DAAF67FA-C7FA-0B44-9C77-87A0EF24834F}" type="presParOf" srcId="{F6172B92-99DE-DF4A-B7EF-619C5F03E5C0}" destId="{F716E349-489D-1142-B6F4-65D0F2BD3D8A}" srcOrd="0" destOrd="0" presId="urn:microsoft.com/office/officeart/2005/8/layout/vList4#2"/>
    <dgm:cxn modelId="{33384254-7305-C94C-BDC7-257752770832}" type="presParOf" srcId="{F716E349-489D-1142-B6F4-65D0F2BD3D8A}" destId="{25389FA8-F2BD-BA41-8B45-45559D73D217}" srcOrd="0" destOrd="0" presId="urn:microsoft.com/office/officeart/2005/8/layout/vList4#2"/>
    <dgm:cxn modelId="{C9F23F97-4EE3-E14D-9127-920932084EF4}" type="presParOf" srcId="{F716E349-489D-1142-B6F4-65D0F2BD3D8A}" destId="{EAD0A2E9-D6F4-A947-9439-B9479A954B16}" srcOrd="1" destOrd="0" presId="urn:microsoft.com/office/officeart/2005/8/layout/vList4#2"/>
    <dgm:cxn modelId="{60B48D2C-C90C-6943-9799-881219F71B7D}" type="presParOf" srcId="{F716E349-489D-1142-B6F4-65D0F2BD3D8A}" destId="{461059D4-3AF6-9D4E-B600-07B6F6766145}" srcOrd="2" destOrd="0" presId="urn:microsoft.com/office/officeart/2005/8/layout/vList4#2"/>
    <dgm:cxn modelId="{C66ADAFB-F8A4-C247-9B3C-7B46A74AD993}" type="presParOf" srcId="{F6172B92-99DE-DF4A-B7EF-619C5F03E5C0}" destId="{B0238969-930F-C74E-9EE4-22EDF12D770E}" srcOrd="1" destOrd="0" presId="urn:microsoft.com/office/officeart/2005/8/layout/vList4#2"/>
    <dgm:cxn modelId="{C9B98B6D-1278-D74F-AC06-91639285E403}" type="presParOf" srcId="{F6172B92-99DE-DF4A-B7EF-619C5F03E5C0}" destId="{EB972086-DC75-C94F-A9F6-D3706280B726}" srcOrd="2" destOrd="0" presId="urn:microsoft.com/office/officeart/2005/8/layout/vList4#2"/>
    <dgm:cxn modelId="{4A22EFD6-0F8E-E546-AEBC-6EC38ED848A9}" type="presParOf" srcId="{EB972086-DC75-C94F-A9F6-D3706280B726}" destId="{C57CC9D8-4301-314E-B3AF-B6F79A71192E}" srcOrd="0" destOrd="0" presId="urn:microsoft.com/office/officeart/2005/8/layout/vList4#2"/>
    <dgm:cxn modelId="{3254CFE2-874B-6940-B052-51A935DC1729}" type="presParOf" srcId="{EB972086-DC75-C94F-A9F6-D3706280B726}" destId="{BD34B32F-592E-9F44-8AC7-645F99CD715A}" srcOrd="1" destOrd="0" presId="urn:microsoft.com/office/officeart/2005/8/layout/vList4#2"/>
    <dgm:cxn modelId="{5B664C65-438C-904C-8F7F-9F0290A33EFF}" type="presParOf" srcId="{EB972086-DC75-C94F-A9F6-D3706280B726}" destId="{E2869BA3-4F94-3B44-A2D6-3435B3C2D716}" srcOrd="2" destOrd="0" presId="urn:microsoft.com/office/officeart/2005/8/layout/vList4#2"/>
    <dgm:cxn modelId="{DC956B18-D65F-A947-8A0E-41BEA12D8F4E}" type="presParOf" srcId="{F6172B92-99DE-DF4A-B7EF-619C5F03E5C0}" destId="{0E9199EF-2642-0D4D-9BAB-5769CFA54D2A}" srcOrd="3" destOrd="0" presId="urn:microsoft.com/office/officeart/2005/8/layout/vList4#2"/>
    <dgm:cxn modelId="{E0154AB9-0D4B-F54A-8638-0DD6AC1C639D}" type="presParOf" srcId="{F6172B92-99DE-DF4A-B7EF-619C5F03E5C0}" destId="{92785489-3BE8-A34C-98BB-DA54C8BC93E7}" srcOrd="4" destOrd="0" presId="urn:microsoft.com/office/officeart/2005/8/layout/vList4#2"/>
    <dgm:cxn modelId="{BC909D3D-038C-EA41-9F9F-103544EC16E8}" type="presParOf" srcId="{92785489-3BE8-A34C-98BB-DA54C8BC93E7}" destId="{B9B17370-21F9-D64A-BFDB-E32500DBA78E}" srcOrd="0" destOrd="0" presId="urn:microsoft.com/office/officeart/2005/8/layout/vList4#2"/>
    <dgm:cxn modelId="{8BDE8EA5-0567-514B-8A0B-8CFE262EF1A8}" type="presParOf" srcId="{92785489-3BE8-A34C-98BB-DA54C8BC93E7}" destId="{7B7E86C6-AA50-7445-A1E7-CD615B96C952}" srcOrd="1" destOrd="0" presId="urn:microsoft.com/office/officeart/2005/8/layout/vList4#2"/>
    <dgm:cxn modelId="{1F0A2F7E-962D-EC4A-96F2-0D6022ED8EFA}" type="presParOf" srcId="{92785489-3BE8-A34C-98BB-DA54C8BC93E7}" destId="{ADEEB24C-9535-B548-A586-C82E85DFEB15}" srcOrd="2" destOrd="0" presId="urn:microsoft.com/office/officeart/2005/8/layout/vList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072103-85FA-43D8-A1BC-F9C36B1BFAD9}" type="doc">
      <dgm:prSet loTypeId="urn:microsoft.com/office/officeart/2011/layout/InterconnectedBlockProcess" loCatId="process" qsTypeId="urn:microsoft.com/office/officeart/2005/8/quickstyle/3d1" qsCatId="3D" csTypeId="urn:microsoft.com/office/officeart/2005/8/colors/colorful3" csCatId="colorful" phldr="1"/>
      <dgm:spPr/>
      <dgm:t>
        <a:bodyPr/>
        <a:lstStyle/>
        <a:p>
          <a:endParaRPr lang="cs-CZ"/>
        </a:p>
      </dgm:t>
    </dgm:pt>
    <dgm:pt modelId="{0C55B7CD-83DF-4953-A05B-C804CA36B65B}">
      <dgm:prSet phldrT="[Text]" custT="1"/>
      <dgm:spPr/>
      <dgm:t>
        <a:bodyPr/>
        <a:lstStyle/>
        <a:p>
          <a:r>
            <a:rPr lang="en-US" sz="1800" noProof="0" dirty="0"/>
            <a:t>Management basics</a:t>
          </a:r>
        </a:p>
      </dgm:t>
    </dgm:pt>
    <dgm:pt modelId="{47BE542B-E5D3-4720-957B-DB85422C7AB4}" type="parTrans" cxnId="{95990090-C9A6-48A2-8354-6D6A54FD7377}">
      <dgm:prSet/>
      <dgm:spPr/>
      <dgm:t>
        <a:bodyPr/>
        <a:lstStyle/>
        <a:p>
          <a:endParaRPr lang="en-US" sz="2400" noProof="0" dirty="0"/>
        </a:p>
      </dgm:t>
    </dgm:pt>
    <dgm:pt modelId="{1F8FF58D-BB81-4307-9839-EFD8C0E61880}" type="sibTrans" cxnId="{95990090-C9A6-48A2-8354-6D6A54FD7377}">
      <dgm:prSet/>
      <dgm:spPr/>
      <dgm:t>
        <a:bodyPr/>
        <a:lstStyle/>
        <a:p>
          <a:endParaRPr lang="en-US" sz="2400" noProof="0" dirty="0"/>
        </a:p>
      </dgm:t>
    </dgm:pt>
    <dgm:pt modelId="{2F6CCF0A-6784-4074-9C19-BB41D93682C2}">
      <dgm:prSet phldrT="[Text]" custT="1"/>
      <dgm:spPr/>
      <dgm:t>
        <a:bodyPr/>
        <a:lstStyle/>
        <a:p>
          <a:pPr algn="l"/>
          <a:r>
            <a:rPr lang="en-US" sz="1800" noProof="0" dirty="0"/>
            <a:t>Introduction</a:t>
          </a:r>
        </a:p>
        <a:p>
          <a:pPr algn="l"/>
          <a:r>
            <a:rPr lang="en-US" sz="1800" noProof="0" dirty="0"/>
            <a:t>Tasks</a:t>
          </a:r>
        </a:p>
        <a:p>
          <a:pPr algn="l"/>
          <a:r>
            <a:rPr lang="en-US" sz="1800" noProof="0" dirty="0"/>
            <a:t>Principles</a:t>
          </a:r>
        </a:p>
        <a:p>
          <a:pPr algn="l"/>
          <a:r>
            <a:rPr lang="en-US" sz="1800" noProof="0" dirty="0"/>
            <a:t>Role of information</a:t>
          </a:r>
        </a:p>
        <a:p>
          <a:pPr algn="l"/>
          <a:r>
            <a:rPr lang="en-US" sz="1800" noProof="0" dirty="0"/>
            <a:t>Analytics tools </a:t>
          </a:r>
        </a:p>
      </dgm:t>
    </dgm:pt>
    <dgm:pt modelId="{E3F7DF28-6207-42A8-BFC4-80C51F295666}" type="parTrans" cxnId="{09C59AF9-301E-4C97-9BAA-C1DA459A65ED}">
      <dgm:prSet/>
      <dgm:spPr/>
      <dgm:t>
        <a:bodyPr/>
        <a:lstStyle/>
        <a:p>
          <a:endParaRPr lang="en-US" sz="2400" noProof="0" dirty="0"/>
        </a:p>
      </dgm:t>
    </dgm:pt>
    <dgm:pt modelId="{4020F9EE-38AA-4A14-A86B-5F79CE20DAC9}" type="sibTrans" cxnId="{09C59AF9-301E-4C97-9BAA-C1DA459A65ED}">
      <dgm:prSet/>
      <dgm:spPr/>
      <dgm:t>
        <a:bodyPr/>
        <a:lstStyle/>
        <a:p>
          <a:endParaRPr lang="en-US" sz="2400" noProof="0" dirty="0"/>
        </a:p>
      </dgm:t>
    </dgm:pt>
    <dgm:pt modelId="{62DE6BC9-EB48-4EB0-9D3A-06EF7BD78584}">
      <dgm:prSet phldrT="[Text]" custT="1"/>
      <dgm:spPr/>
      <dgm:t>
        <a:bodyPr/>
        <a:lstStyle/>
        <a:p>
          <a:r>
            <a:rPr lang="en-US" sz="1800" noProof="0" dirty="0" err="1"/>
            <a:t>MbC</a:t>
          </a:r>
          <a:r>
            <a:rPr lang="en-US" sz="1800" noProof="0" dirty="0"/>
            <a:t> introduction</a:t>
          </a:r>
        </a:p>
      </dgm:t>
    </dgm:pt>
    <dgm:pt modelId="{CA4ADF82-7CC5-4C47-95BC-FE2023867C8B}" type="parTrans" cxnId="{4D0519C8-4369-40A4-AE21-C5BCCEC18144}">
      <dgm:prSet/>
      <dgm:spPr/>
      <dgm:t>
        <a:bodyPr/>
        <a:lstStyle/>
        <a:p>
          <a:endParaRPr lang="en-US" sz="2400" noProof="0" dirty="0"/>
        </a:p>
      </dgm:t>
    </dgm:pt>
    <dgm:pt modelId="{DA6F71D0-6520-458C-AF62-AE5D4ADF98BA}" type="sibTrans" cxnId="{4D0519C8-4369-40A4-AE21-C5BCCEC18144}">
      <dgm:prSet/>
      <dgm:spPr/>
      <dgm:t>
        <a:bodyPr/>
        <a:lstStyle/>
        <a:p>
          <a:endParaRPr lang="en-US" sz="2400" noProof="0" dirty="0"/>
        </a:p>
      </dgm:t>
    </dgm:pt>
    <dgm:pt modelId="{C8C6BF07-9D3E-4444-9B81-6DF18A6E5618}">
      <dgm:prSet phldrT="[Text]" custT="1"/>
      <dgm:spPr/>
      <dgm:t>
        <a:bodyPr/>
        <a:lstStyle/>
        <a:p>
          <a:pPr algn="l"/>
          <a:r>
            <a:rPr lang="en-US" sz="1800" noProof="0" dirty="0"/>
            <a:t>Theory of vitality</a:t>
          </a:r>
        </a:p>
        <a:p>
          <a:pPr algn="l"/>
          <a:r>
            <a:rPr lang="en-US" sz="1800" noProof="0" dirty="0"/>
            <a:t>Company culture</a:t>
          </a:r>
        </a:p>
        <a:p>
          <a:pPr algn="l"/>
          <a:r>
            <a:rPr lang="en-US" sz="1800" noProof="0" dirty="0"/>
            <a:t>Key roles</a:t>
          </a:r>
        </a:p>
      </dgm:t>
    </dgm:pt>
    <dgm:pt modelId="{4429C458-9024-49BB-97CB-73F17B82208A}" type="parTrans" cxnId="{FDD05D81-2798-4275-BAAB-798CDCF6D729}">
      <dgm:prSet/>
      <dgm:spPr/>
      <dgm:t>
        <a:bodyPr/>
        <a:lstStyle/>
        <a:p>
          <a:endParaRPr lang="en-US" sz="2400" noProof="0" dirty="0"/>
        </a:p>
      </dgm:t>
    </dgm:pt>
    <dgm:pt modelId="{BABA2D99-1936-47AC-B991-63713DAEAF9B}" type="sibTrans" cxnId="{FDD05D81-2798-4275-BAAB-798CDCF6D729}">
      <dgm:prSet/>
      <dgm:spPr/>
      <dgm:t>
        <a:bodyPr/>
        <a:lstStyle/>
        <a:p>
          <a:endParaRPr lang="en-US" sz="2400" noProof="0" dirty="0"/>
        </a:p>
      </dgm:t>
    </dgm:pt>
    <dgm:pt modelId="{FA470240-FC28-416F-A659-86C26B16982D}">
      <dgm:prSet phldrT="[Text]" custT="1"/>
      <dgm:spPr/>
      <dgm:t>
        <a:bodyPr/>
        <a:lstStyle/>
        <a:p>
          <a:r>
            <a:rPr lang="en-US" sz="1800" noProof="0" dirty="0"/>
            <a:t>Advanced </a:t>
          </a:r>
          <a:r>
            <a:rPr lang="en-US" sz="1800" noProof="0" dirty="0" err="1"/>
            <a:t>MbC</a:t>
          </a:r>
          <a:endParaRPr lang="en-US" sz="1800" noProof="0" dirty="0"/>
        </a:p>
      </dgm:t>
    </dgm:pt>
    <dgm:pt modelId="{77DD80A1-CEA5-4862-9CFE-F2491CEF6CA5}" type="parTrans" cxnId="{0B118F19-7B3C-45AC-9925-E63F9695BE55}">
      <dgm:prSet/>
      <dgm:spPr/>
      <dgm:t>
        <a:bodyPr/>
        <a:lstStyle/>
        <a:p>
          <a:endParaRPr lang="en-US" sz="2400" noProof="0" dirty="0"/>
        </a:p>
      </dgm:t>
    </dgm:pt>
    <dgm:pt modelId="{FCEE9FDA-A588-4ACD-A427-3BD383C560E1}" type="sibTrans" cxnId="{0B118F19-7B3C-45AC-9925-E63F9695BE55}">
      <dgm:prSet/>
      <dgm:spPr/>
      <dgm:t>
        <a:bodyPr/>
        <a:lstStyle/>
        <a:p>
          <a:endParaRPr lang="en-US" sz="2400" noProof="0" dirty="0"/>
        </a:p>
      </dgm:t>
    </dgm:pt>
    <dgm:pt modelId="{E5C48D6B-EDC0-48CC-BF3C-77CD9C719A0C}">
      <dgm:prSet phldrT="[Text]" custT="1"/>
      <dgm:spPr/>
      <dgm:t>
        <a:bodyPr/>
        <a:lstStyle/>
        <a:p>
          <a:pPr algn="l"/>
          <a:r>
            <a:rPr lang="en-US" sz="1800" noProof="0" dirty="0"/>
            <a:t>Process management</a:t>
          </a:r>
          <a:endParaRPr lang="cs-CZ" sz="1800" noProof="0" dirty="0"/>
        </a:p>
        <a:p>
          <a:pPr algn="l"/>
          <a:r>
            <a:rPr lang="en-US" sz="1800" noProof="0" dirty="0"/>
            <a:t>Implementation of </a:t>
          </a:r>
          <a:r>
            <a:rPr lang="en-US" sz="1800" noProof="0" dirty="0" err="1"/>
            <a:t>MbC</a:t>
          </a:r>
          <a:endParaRPr lang="en-US" sz="1800" noProof="0" dirty="0"/>
        </a:p>
        <a:p>
          <a:pPr algn="l"/>
          <a:r>
            <a:rPr lang="en-US" sz="1800" noProof="0" dirty="0"/>
            <a:t>Practical examples</a:t>
          </a:r>
        </a:p>
      </dgm:t>
    </dgm:pt>
    <dgm:pt modelId="{33AA6744-1C6F-47DB-A2CE-A4DF1F38B29F}" type="parTrans" cxnId="{C0D1F46A-0918-46D2-85ED-6D975AA25353}">
      <dgm:prSet/>
      <dgm:spPr/>
      <dgm:t>
        <a:bodyPr/>
        <a:lstStyle/>
        <a:p>
          <a:endParaRPr lang="en-US" sz="2400" noProof="0" dirty="0"/>
        </a:p>
      </dgm:t>
    </dgm:pt>
    <dgm:pt modelId="{038117F9-976F-42C4-94E9-CB817F733EBE}" type="sibTrans" cxnId="{C0D1F46A-0918-46D2-85ED-6D975AA25353}">
      <dgm:prSet/>
      <dgm:spPr/>
      <dgm:t>
        <a:bodyPr/>
        <a:lstStyle/>
        <a:p>
          <a:endParaRPr lang="en-US" sz="2400" noProof="0" dirty="0"/>
        </a:p>
      </dgm:t>
    </dgm:pt>
    <dgm:pt modelId="{065BAB0D-8B83-49A9-A660-4722B4EF2AC9}" type="pres">
      <dgm:prSet presAssocID="{CA072103-85FA-43D8-A1BC-F9C36B1BFAD9}" presName="Name0" presStyleCnt="0">
        <dgm:presLayoutVars>
          <dgm:chMax val="7"/>
          <dgm:chPref val="5"/>
          <dgm:dir/>
          <dgm:animOne val="branch"/>
          <dgm:animLvl val="lvl"/>
        </dgm:presLayoutVars>
      </dgm:prSet>
      <dgm:spPr/>
    </dgm:pt>
    <dgm:pt modelId="{4424902E-5D08-4FF6-9E39-5103322B462A}" type="pres">
      <dgm:prSet presAssocID="{FA470240-FC28-416F-A659-86C26B16982D}" presName="ChildAccent3" presStyleCnt="0"/>
      <dgm:spPr/>
    </dgm:pt>
    <dgm:pt modelId="{D53696B0-9CA9-464B-AE60-AC58D9EE941F}" type="pres">
      <dgm:prSet presAssocID="{FA470240-FC28-416F-A659-86C26B16982D}" presName="ChildAccent" presStyleLbl="alignImgPlace1" presStyleIdx="0" presStyleCnt="3"/>
      <dgm:spPr/>
    </dgm:pt>
    <dgm:pt modelId="{6CBF061A-4659-4798-85C3-C284B500FB88}" type="pres">
      <dgm:prSet presAssocID="{FA470240-FC28-416F-A659-86C26B16982D}" presName="Child3" presStyleLbl="revTx" presStyleIdx="0" presStyleCnt="0">
        <dgm:presLayoutVars>
          <dgm:chMax val="0"/>
          <dgm:chPref val="0"/>
          <dgm:bulletEnabled val="1"/>
        </dgm:presLayoutVars>
      </dgm:prSet>
      <dgm:spPr/>
    </dgm:pt>
    <dgm:pt modelId="{604D79A9-3FEC-4FAB-85D6-7C63FBC43291}" type="pres">
      <dgm:prSet presAssocID="{FA470240-FC28-416F-A659-86C26B16982D}" presName="Parent3" presStyleLbl="node1" presStyleIdx="0" presStyleCnt="3">
        <dgm:presLayoutVars>
          <dgm:chMax val="2"/>
          <dgm:chPref val="1"/>
          <dgm:bulletEnabled val="1"/>
        </dgm:presLayoutVars>
      </dgm:prSet>
      <dgm:spPr/>
    </dgm:pt>
    <dgm:pt modelId="{60AD02BF-C2C2-4049-96AF-DBCB280416E8}" type="pres">
      <dgm:prSet presAssocID="{62DE6BC9-EB48-4EB0-9D3A-06EF7BD78584}" presName="ChildAccent2" presStyleCnt="0"/>
      <dgm:spPr/>
    </dgm:pt>
    <dgm:pt modelId="{E9E8A728-DF3F-42E9-8DCF-5D05BDB5A18E}" type="pres">
      <dgm:prSet presAssocID="{62DE6BC9-EB48-4EB0-9D3A-06EF7BD78584}" presName="ChildAccent" presStyleLbl="alignImgPlace1" presStyleIdx="1" presStyleCnt="3"/>
      <dgm:spPr/>
    </dgm:pt>
    <dgm:pt modelId="{2DCBF5A5-0A8E-496D-836C-D5E4E42D5C32}" type="pres">
      <dgm:prSet presAssocID="{62DE6BC9-EB48-4EB0-9D3A-06EF7BD78584}" presName="Child2" presStyleLbl="revTx" presStyleIdx="0" presStyleCnt="0">
        <dgm:presLayoutVars>
          <dgm:chMax val="0"/>
          <dgm:chPref val="0"/>
          <dgm:bulletEnabled val="1"/>
        </dgm:presLayoutVars>
      </dgm:prSet>
      <dgm:spPr/>
    </dgm:pt>
    <dgm:pt modelId="{15F17C10-DC2F-42E5-8367-AADBEC930B28}" type="pres">
      <dgm:prSet presAssocID="{62DE6BC9-EB48-4EB0-9D3A-06EF7BD78584}" presName="Parent2" presStyleLbl="node1" presStyleIdx="1" presStyleCnt="3">
        <dgm:presLayoutVars>
          <dgm:chMax val="2"/>
          <dgm:chPref val="1"/>
          <dgm:bulletEnabled val="1"/>
        </dgm:presLayoutVars>
      </dgm:prSet>
      <dgm:spPr/>
    </dgm:pt>
    <dgm:pt modelId="{8924DC0E-3BB2-4D4F-8452-2FD370E9DEB6}" type="pres">
      <dgm:prSet presAssocID="{0C55B7CD-83DF-4953-A05B-C804CA36B65B}" presName="ChildAccent1" presStyleCnt="0"/>
      <dgm:spPr/>
    </dgm:pt>
    <dgm:pt modelId="{5B37CEEE-0D6C-4B52-B554-A7538EE6A3A5}" type="pres">
      <dgm:prSet presAssocID="{0C55B7CD-83DF-4953-A05B-C804CA36B65B}" presName="ChildAccent" presStyleLbl="alignImgPlace1" presStyleIdx="2" presStyleCnt="3"/>
      <dgm:spPr/>
    </dgm:pt>
    <dgm:pt modelId="{604F984A-9E6B-45C5-A211-CEC5F7703FD9}" type="pres">
      <dgm:prSet presAssocID="{0C55B7CD-83DF-4953-A05B-C804CA36B65B}" presName="Child1" presStyleLbl="revTx" presStyleIdx="0" presStyleCnt="0">
        <dgm:presLayoutVars>
          <dgm:chMax val="0"/>
          <dgm:chPref val="0"/>
          <dgm:bulletEnabled val="1"/>
        </dgm:presLayoutVars>
      </dgm:prSet>
      <dgm:spPr/>
    </dgm:pt>
    <dgm:pt modelId="{C01363CC-523D-4E1A-9A7F-7D6B2E54FA0A}" type="pres">
      <dgm:prSet presAssocID="{0C55B7CD-83DF-4953-A05B-C804CA36B65B}" presName="Parent1" presStyleLbl="node1" presStyleIdx="2" presStyleCnt="3">
        <dgm:presLayoutVars>
          <dgm:chMax val="2"/>
          <dgm:chPref val="1"/>
          <dgm:bulletEnabled val="1"/>
        </dgm:presLayoutVars>
      </dgm:prSet>
      <dgm:spPr/>
    </dgm:pt>
  </dgm:ptLst>
  <dgm:cxnLst>
    <dgm:cxn modelId="{289F151C-AB14-4369-BA9E-ED506313547A}" type="presOf" srcId="{62DE6BC9-EB48-4EB0-9D3A-06EF7BD78584}" destId="{15F17C10-DC2F-42E5-8367-AADBEC930B28}" srcOrd="0" destOrd="0" presId="urn:microsoft.com/office/officeart/2011/layout/InterconnectedBlockProcess"/>
    <dgm:cxn modelId="{9C647F1C-463B-4E41-BB94-5A02641D7AA3}" type="presOf" srcId="{E5C48D6B-EDC0-48CC-BF3C-77CD9C719A0C}" destId="{D53696B0-9CA9-464B-AE60-AC58D9EE941F}" srcOrd="0" destOrd="0" presId="urn:microsoft.com/office/officeart/2011/layout/InterconnectedBlockProcess"/>
    <dgm:cxn modelId="{C96C62AC-6E2E-4467-8237-127EECB08639}" type="presOf" srcId="{CA072103-85FA-43D8-A1BC-F9C36B1BFAD9}" destId="{065BAB0D-8B83-49A9-A660-4722B4EF2AC9}" srcOrd="0" destOrd="0" presId="urn:microsoft.com/office/officeart/2011/layout/InterconnectedBlockProcess"/>
    <dgm:cxn modelId="{7F96DEE0-AA0A-4432-853F-6AB1BB07BD38}" type="presOf" srcId="{2F6CCF0A-6784-4074-9C19-BB41D93682C2}" destId="{604F984A-9E6B-45C5-A211-CEC5F7703FD9}" srcOrd="1" destOrd="0" presId="urn:microsoft.com/office/officeart/2011/layout/InterconnectedBlockProcess"/>
    <dgm:cxn modelId="{09C59AF9-301E-4C97-9BAA-C1DA459A65ED}" srcId="{0C55B7CD-83DF-4953-A05B-C804CA36B65B}" destId="{2F6CCF0A-6784-4074-9C19-BB41D93682C2}" srcOrd="0" destOrd="0" parTransId="{E3F7DF28-6207-42A8-BFC4-80C51F295666}" sibTransId="{4020F9EE-38AA-4A14-A86B-5F79CE20DAC9}"/>
    <dgm:cxn modelId="{7D8EF753-8C01-4FB3-A5E0-B809E6F2F8F6}" type="presOf" srcId="{0C55B7CD-83DF-4953-A05B-C804CA36B65B}" destId="{C01363CC-523D-4E1A-9A7F-7D6B2E54FA0A}" srcOrd="0" destOrd="0" presId="urn:microsoft.com/office/officeart/2011/layout/InterconnectedBlockProcess"/>
    <dgm:cxn modelId="{0B118F19-7B3C-45AC-9925-E63F9695BE55}" srcId="{CA072103-85FA-43D8-A1BC-F9C36B1BFAD9}" destId="{FA470240-FC28-416F-A659-86C26B16982D}" srcOrd="2" destOrd="0" parTransId="{77DD80A1-CEA5-4862-9CFE-F2491CEF6CA5}" sibTransId="{FCEE9FDA-A588-4ACD-A427-3BD383C560E1}"/>
    <dgm:cxn modelId="{0BE19194-70E1-4814-B826-530AC458A9FB}" type="presOf" srcId="{E5C48D6B-EDC0-48CC-BF3C-77CD9C719A0C}" destId="{6CBF061A-4659-4798-85C3-C284B500FB88}" srcOrd="1" destOrd="0" presId="urn:microsoft.com/office/officeart/2011/layout/InterconnectedBlockProcess"/>
    <dgm:cxn modelId="{4D0519C8-4369-40A4-AE21-C5BCCEC18144}" srcId="{CA072103-85FA-43D8-A1BC-F9C36B1BFAD9}" destId="{62DE6BC9-EB48-4EB0-9D3A-06EF7BD78584}" srcOrd="1" destOrd="0" parTransId="{CA4ADF82-7CC5-4C47-95BC-FE2023867C8B}" sibTransId="{DA6F71D0-6520-458C-AF62-AE5D4ADF98BA}"/>
    <dgm:cxn modelId="{E9CBC134-DFAF-4D87-A745-E368EDE4694C}" type="presOf" srcId="{C8C6BF07-9D3E-4444-9B81-6DF18A6E5618}" destId="{E9E8A728-DF3F-42E9-8DCF-5D05BDB5A18E}" srcOrd="0" destOrd="0" presId="urn:microsoft.com/office/officeart/2011/layout/InterconnectedBlockProcess"/>
    <dgm:cxn modelId="{847DE188-6314-4103-BAB4-E757A7DEE5CC}" type="presOf" srcId="{C8C6BF07-9D3E-4444-9B81-6DF18A6E5618}" destId="{2DCBF5A5-0A8E-496D-836C-D5E4E42D5C32}" srcOrd="1" destOrd="0" presId="urn:microsoft.com/office/officeart/2011/layout/InterconnectedBlockProcess"/>
    <dgm:cxn modelId="{965DFE4F-B6DC-4548-8790-429BBA5D56CA}" type="presOf" srcId="{FA470240-FC28-416F-A659-86C26B16982D}" destId="{604D79A9-3FEC-4FAB-85D6-7C63FBC43291}" srcOrd="0" destOrd="0" presId="urn:microsoft.com/office/officeart/2011/layout/InterconnectedBlockProcess"/>
    <dgm:cxn modelId="{F0F35523-6C9A-4E12-984A-DAD29F38119B}" type="presOf" srcId="{2F6CCF0A-6784-4074-9C19-BB41D93682C2}" destId="{5B37CEEE-0D6C-4B52-B554-A7538EE6A3A5}" srcOrd="0" destOrd="0" presId="urn:microsoft.com/office/officeart/2011/layout/InterconnectedBlockProcess"/>
    <dgm:cxn modelId="{C0D1F46A-0918-46D2-85ED-6D975AA25353}" srcId="{FA470240-FC28-416F-A659-86C26B16982D}" destId="{E5C48D6B-EDC0-48CC-BF3C-77CD9C719A0C}" srcOrd="0" destOrd="0" parTransId="{33AA6744-1C6F-47DB-A2CE-A4DF1F38B29F}" sibTransId="{038117F9-976F-42C4-94E9-CB817F733EBE}"/>
    <dgm:cxn modelId="{95990090-C9A6-48A2-8354-6D6A54FD7377}" srcId="{CA072103-85FA-43D8-A1BC-F9C36B1BFAD9}" destId="{0C55B7CD-83DF-4953-A05B-C804CA36B65B}" srcOrd="0" destOrd="0" parTransId="{47BE542B-E5D3-4720-957B-DB85422C7AB4}" sibTransId="{1F8FF58D-BB81-4307-9839-EFD8C0E61880}"/>
    <dgm:cxn modelId="{FDD05D81-2798-4275-BAAB-798CDCF6D729}" srcId="{62DE6BC9-EB48-4EB0-9D3A-06EF7BD78584}" destId="{C8C6BF07-9D3E-4444-9B81-6DF18A6E5618}" srcOrd="0" destOrd="0" parTransId="{4429C458-9024-49BB-97CB-73F17B82208A}" sibTransId="{BABA2D99-1936-47AC-B991-63713DAEAF9B}"/>
    <dgm:cxn modelId="{36D07838-DF2A-4119-A619-7D964A96FABD}" type="presParOf" srcId="{065BAB0D-8B83-49A9-A660-4722B4EF2AC9}" destId="{4424902E-5D08-4FF6-9E39-5103322B462A}" srcOrd="0" destOrd="0" presId="urn:microsoft.com/office/officeart/2011/layout/InterconnectedBlockProcess"/>
    <dgm:cxn modelId="{984E24FE-ECFC-4CEB-8C3B-9F4A9BFB462C}" type="presParOf" srcId="{4424902E-5D08-4FF6-9E39-5103322B462A}" destId="{D53696B0-9CA9-464B-AE60-AC58D9EE941F}" srcOrd="0" destOrd="0" presId="urn:microsoft.com/office/officeart/2011/layout/InterconnectedBlockProcess"/>
    <dgm:cxn modelId="{89A2D12A-2BA0-43F4-AB94-72B4AFFF398C}" type="presParOf" srcId="{065BAB0D-8B83-49A9-A660-4722B4EF2AC9}" destId="{6CBF061A-4659-4798-85C3-C284B500FB88}" srcOrd="1" destOrd="0" presId="urn:microsoft.com/office/officeart/2011/layout/InterconnectedBlockProcess"/>
    <dgm:cxn modelId="{0B4A311E-1D4A-4A82-B3FF-3BDEF53F6E42}" type="presParOf" srcId="{065BAB0D-8B83-49A9-A660-4722B4EF2AC9}" destId="{604D79A9-3FEC-4FAB-85D6-7C63FBC43291}" srcOrd="2" destOrd="0" presId="urn:microsoft.com/office/officeart/2011/layout/InterconnectedBlockProcess"/>
    <dgm:cxn modelId="{778FB9AF-9123-4B97-8F42-4971816D879A}" type="presParOf" srcId="{065BAB0D-8B83-49A9-A660-4722B4EF2AC9}" destId="{60AD02BF-C2C2-4049-96AF-DBCB280416E8}" srcOrd="3" destOrd="0" presId="urn:microsoft.com/office/officeart/2011/layout/InterconnectedBlockProcess"/>
    <dgm:cxn modelId="{F6EAB72D-392D-40BE-9762-79728851A598}" type="presParOf" srcId="{60AD02BF-C2C2-4049-96AF-DBCB280416E8}" destId="{E9E8A728-DF3F-42E9-8DCF-5D05BDB5A18E}" srcOrd="0" destOrd="0" presId="urn:microsoft.com/office/officeart/2011/layout/InterconnectedBlockProcess"/>
    <dgm:cxn modelId="{C1C46151-1F89-4E90-837A-3898C7436D88}" type="presParOf" srcId="{065BAB0D-8B83-49A9-A660-4722B4EF2AC9}" destId="{2DCBF5A5-0A8E-496D-836C-D5E4E42D5C32}" srcOrd="4" destOrd="0" presId="urn:microsoft.com/office/officeart/2011/layout/InterconnectedBlockProcess"/>
    <dgm:cxn modelId="{0F432A2F-3A8D-4BDA-9C25-658AE431B09C}" type="presParOf" srcId="{065BAB0D-8B83-49A9-A660-4722B4EF2AC9}" destId="{15F17C10-DC2F-42E5-8367-AADBEC930B28}" srcOrd="5" destOrd="0" presId="urn:microsoft.com/office/officeart/2011/layout/InterconnectedBlockProcess"/>
    <dgm:cxn modelId="{A16E8D43-A0B8-4ADE-8395-D79FB58732D2}" type="presParOf" srcId="{065BAB0D-8B83-49A9-A660-4722B4EF2AC9}" destId="{8924DC0E-3BB2-4D4F-8452-2FD370E9DEB6}" srcOrd="6" destOrd="0" presId="urn:microsoft.com/office/officeart/2011/layout/InterconnectedBlockProcess"/>
    <dgm:cxn modelId="{35A9BEA4-6A24-461D-BF17-D82F1F899F68}" type="presParOf" srcId="{8924DC0E-3BB2-4D4F-8452-2FD370E9DEB6}" destId="{5B37CEEE-0D6C-4B52-B554-A7538EE6A3A5}" srcOrd="0" destOrd="0" presId="urn:microsoft.com/office/officeart/2011/layout/InterconnectedBlockProcess"/>
    <dgm:cxn modelId="{6F5840F5-CBC3-4E07-989B-FAD3F3A690D5}" type="presParOf" srcId="{065BAB0D-8B83-49A9-A660-4722B4EF2AC9}" destId="{604F984A-9E6B-45C5-A211-CEC5F7703FD9}" srcOrd="7" destOrd="0" presId="urn:microsoft.com/office/officeart/2011/layout/InterconnectedBlockProcess"/>
    <dgm:cxn modelId="{7B9EF725-29CF-4A1B-91DB-AF7B14A328AB}" type="presParOf" srcId="{065BAB0D-8B83-49A9-A660-4722B4EF2AC9}" destId="{C01363CC-523D-4E1A-9A7F-7D6B2E54FA0A}"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7FFD647-5900-480B-A395-B5175F95DCDD}" type="doc">
      <dgm:prSet loTypeId="urn:microsoft.com/office/officeart/2008/layout/HorizontalMultiLevelHierarchy" loCatId="hierarchy" qsTypeId="urn:microsoft.com/office/officeart/2005/8/quickstyle/3d2" qsCatId="3D" csTypeId="urn:microsoft.com/office/officeart/2005/8/colors/colorful3" csCatId="colorful" phldr="1"/>
      <dgm:spPr/>
      <dgm:t>
        <a:bodyPr/>
        <a:lstStyle/>
        <a:p>
          <a:endParaRPr lang="cs-CZ"/>
        </a:p>
      </dgm:t>
    </dgm:pt>
    <dgm:pt modelId="{86072946-7311-4D7A-BC21-03698C83BB59}">
      <dgm:prSet phldrT="[Text]"/>
      <dgm:spPr/>
      <dgm:t>
        <a:bodyPr/>
        <a:lstStyle/>
        <a:p>
          <a:r>
            <a:rPr lang="cs-CZ" dirty="0" err="1"/>
            <a:t>Coordination</a:t>
          </a:r>
          <a:br>
            <a:rPr lang="cs-CZ" dirty="0"/>
          </a:br>
          <a:r>
            <a:rPr lang="cs-CZ" dirty="0" err="1"/>
            <a:t>Information</a:t>
          </a:r>
          <a:endParaRPr lang="cs-CZ" dirty="0"/>
        </a:p>
      </dgm:t>
    </dgm:pt>
    <dgm:pt modelId="{E6D51128-2F74-48CD-9E97-0FB987F9A71D}" type="parTrans" cxnId="{3708DA17-8487-4159-B447-EE15FCFB00CF}">
      <dgm:prSet/>
      <dgm:spPr/>
      <dgm:t>
        <a:bodyPr/>
        <a:lstStyle/>
        <a:p>
          <a:endParaRPr lang="cs-CZ"/>
        </a:p>
      </dgm:t>
    </dgm:pt>
    <dgm:pt modelId="{8B043E83-1712-49D5-847A-E3FADDD4CDF2}" type="sibTrans" cxnId="{3708DA17-8487-4159-B447-EE15FCFB00CF}">
      <dgm:prSet/>
      <dgm:spPr/>
      <dgm:t>
        <a:bodyPr/>
        <a:lstStyle/>
        <a:p>
          <a:endParaRPr lang="cs-CZ"/>
        </a:p>
      </dgm:t>
    </dgm:pt>
    <dgm:pt modelId="{1B9F09DC-384F-486E-BE5F-E13FB171DDE2}">
      <dgm:prSet phldrT="[Text]"/>
      <dgm:spPr/>
      <dgm:t>
        <a:bodyPr/>
        <a:lstStyle/>
        <a:p>
          <a:r>
            <a:rPr lang="en-US"/>
            <a:t>Goals creation</a:t>
          </a:r>
          <a:endParaRPr lang="cs-CZ" dirty="0"/>
        </a:p>
      </dgm:t>
    </dgm:pt>
    <dgm:pt modelId="{37207611-D781-43D5-B079-54B03A0A27D0}" type="parTrans" cxnId="{3CFF2BDE-20A7-417E-A5A0-7E5E7BB00892}">
      <dgm:prSet/>
      <dgm:spPr/>
      <dgm:t>
        <a:bodyPr/>
        <a:lstStyle/>
        <a:p>
          <a:endParaRPr lang="cs-CZ"/>
        </a:p>
      </dgm:t>
    </dgm:pt>
    <dgm:pt modelId="{303D79FE-1AA3-4B09-8EE9-021868722AFD}" type="sibTrans" cxnId="{3CFF2BDE-20A7-417E-A5A0-7E5E7BB00892}">
      <dgm:prSet/>
      <dgm:spPr/>
      <dgm:t>
        <a:bodyPr/>
        <a:lstStyle/>
        <a:p>
          <a:endParaRPr lang="cs-CZ"/>
        </a:p>
      </dgm:t>
    </dgm:pt>
    <dgm:pt modelId="{ED384025-C271-4F29-87AF-6B2BF864E3BB}">
      <dgm:prSet/>
      <dgm:spPr/>
      <dgm:t>
        <a:bodyPr/>
        <a:lstStyle/>
        <a:p>
          <a:r>
            <a:rPr lang="en-US"/>
            <a:t>Planning</a:t>
          </a:r>
          <a:endParaRPr lang="en-US" dirty="0"/>
        </a:p>
      </dgm:t>
    </dgm:pt>
    <dgm:pt modelId="{7D26AB30-83DF-4EAB-B799-73DF4C2CBDFB}" type="parTrans" cxnId="{261FE7A7-44F2-47E3-841D-5DBD54F3419F}">
      <dgm:prSet/>
      <dgm:spPr/>
      <dgm:t>
        <a:bodyPr/>
        <a:lstStyle/>
        <a:p>
          <a:endParaRPr lang="cs-CZ"/>
        </a:p>
      </dgm:t>
    </dgm:pt>
    <dgm:pt modelId="{682181ED-1208-44BF-AF8C-FB577B3C1CBF}" type="sibTrans" cxnId="{261FE7A7-44F2-47E3-841D-5DBD54F3419F}">
      <dgm:prSet/>
      <dgm:spPr/>
      <dgm:t>
        <a:bodyPr/>
        <a:lstStyle/>
        <a:p>
          <a:endParaRPr lang="cs-CZ"/>
        </a:p>
      </dgm:t>
    </dgm:pt>
    <dgm:pt modelId="{4B6A9841-0358-436E-B041-BB97A5EA1C23}">
      <dgm:prSet/>
      <dgm:spPr/>
      <dgm:t>
        <a:bodyPr/>
        <a:lstStyle/>
        <a:p>
          <a:r>
            <a:rPr lang="en-US"/>
            <a:t>Decision making</a:t>
          </a:r>
          <a:endParaRPr lang="en-US" dirty="0"/>
        </a:p>
      </dgm:t>
    </dgm:pt>
    <dgm:pt modelId="{F6178A9F-2D58-4832-B4AC-ECA14C31AA23}" type="parTrans" cxnId="{7D32FB0A-4726-4B81-987A-FBB6863D7701}">
      <dgm:prSet/>
      <dgm:spPr/>
      <dgm:t>
        <a:bodyPr/>
        <a:lstStyle/>
        <a:p>
          <a:endParaRPr lang="cs-CZ"/>
        </a:p>
      </dgm:t>
    </dgm:pt>
    <dgm:pt modelId="{AAA07869-45D5-48CA-B3D4-BCFD0076DA89}" type="sibTrans" cxnId="{7D32FB0A-4726-4B81-987A-FBB6863D7701}">
      <dgm:prSet/>
      <dgm:spPr/>
      <dgm:t>
        <a:bodyPr/>
        <a:lstStyle/>
        <a:p>
          <a:endParaRPr lang="cs-CZ"/>
        </a:p>
      </dgm:t>
    </dgm:pt>
    <dgm:pt modelId="{F46563FA-57DD-48DB-A07F-B80F9F8C2A08}">
      <dgm:prSet/>
      <dgm:spPr/>
      <dgm:t>
        <a:bodyPr/>
        <a:lstStyle/>
        <a:p>
          <a:r>
            <a:rPr lang="en-US"/>
            <a:t>Realization </a:t>
          </a:r>
          <a:endParaRPr lang="en-US" dirty="0"/>
        </a:p>
      </dgm:t>
    </dgm:pt>
    <dgm:pt modelId="{C20E2D99-5CA5-41AB-AC5B-B97CCEC4C7E8}" type="parTrans" cxnId="{63945184-0964-4BB6-BDEE-5631B8781D1C}">
      <dgm:prSet/>
      <dgm:spPr/>
      <dgm:t>
        <a:bodyPr/>
        <a:lstStyle/>
        <a:p>
          <a:endParaRPr lang="cs-CZ"/>
        </a:p>
      </dgm:t>
    </dgm:pt>
    <dgm:pt modelId="{EB0DA4CC-439F-44DF-B1E3-CEB9E2337CAE}" type="sibTrans" cxnId="{63945184-0964-4BB6-BDEE-5631B8781D1C}">
      <dgm:prSet/>
      <dgm:spPr/>
      <dgm:t>
        <a:bodyPr/>
        <a:lstStyle/>
        <a:p>
          <a:endParaRPr lang="cs-CZ"/>
        </a:p>
      </dgm:t>
    </dgm:pt>
    <dgm:pt modelId="{42815D51-7640-4040-9FD7-CBF4C80377E7}">
      <dgm:prSet/>
      <dgm:spPr/>
      <dgm:t>
        <a:bodyPr/>
        <a:lstStyle/>
        <a:p>
          <a:r>
            <a:rPr lang="en-US"/>
            <a:t>Control</a:t>
          </a:r>
          <a:endParaRPr lang="en-US" dirty="0"/>
        </a:p>
      </dgm:t>
    </dgm:pt>
    <dgm:pt modelId="{0DB9FD0E-00E0-44AA-B511-D919DEA70E93}" type="parTrans" cxnId="{6E5F5136-8352-4AC1-9676-54333F0126F9}">
      <dgm:prSet/>
      <dgm:spPr/>
      <dgm:t>
        <a:bodyPr/>
        <a:lstStyle/>
        <a:p>
          <a:endParaRPr lang="cs-CZ"/>
        </a:p>
      </dgm:t>
    </dgm:pt>
    <dgm:pt modelId="{520AE6C7-A8FB-43C8-BA86-8790876DD6A6}" type="sibTrans" cxnId="{6E5F5136-8352-4AC1-9676-54333F0126F9}">
      <dgm:prSet/>
      <dgm:spPr/>
      <dgm:t>
        <a:bodyPr/>
        <a:lstStyle/>
        <a:p>
          <a:endParaRPr lang="cs-CZ"/>
        </a:p>
      </dgm:t>
    </dgm:pt>
    <dgm:pt modelId="{CF1CBF68-D4EA-4F21-B523-80DB1FC78762}" type="pres">
      <dgm:prSet presAssocID="{07FFD647-5900-480B-A395-B5175F95DCDD}" presName="Name0" presStyleCnt="0">
        <dgm:presLayoutVars>
          <dgm:chPref val="1"/>
          <dgm:dir/>
          <dgm:animOne val="branch"/>
          <dgm:animLvl val="lvl"/>
          <dgm:resizeHandles val="exact"/>
        </dgm:presLayoutVars>
      </dgm:prSet>
      <dgm:spPr/>
    </dgm:pt>
    <dgm:pt modelId="{B7E95367-1045-46C3-AC89-510973901381}" type="pres">
      <dgm:prSet presAssocID="{86072946-7311-4D7A-BC21-03698C83BB59}" presName="root1" presStyleCnt="0"/>
      <dgm:spPr/>
    </dgm:pt>
    <dgm:pt modelId="{09B88F94-AAE6-4FD2-8DCB-3E64539CB32F}" type="pres">
      <dgm:prSet presAssocID="{86072946-7311-4D7A-BC21-03698C83BB59}" presName="LevelOneTextNode" presStyleLbl="node0" presStyleIdx="0" presStyleCnt="1">
        <dgm:presLayoutVars>
          <dgm:chPref val="3"/>
        </dgm:presLayoutVars>
      </dgm:prSet>
      <dgm:spPr/>
    </dgm:pt>
    <dgm:pt modelId="{E928C71C-DA82-41DC-BB24-4C41D440ABD5}" type="pres">
      <dgm:prSet presAssocID="{86072946-7311-4D7A-BC21-03698C83BB59}" presName="level2hierChild" presStyleCnt="0"/>
      <dgm:spPr/>
    </dgm:pt>
    <dgm:pt modelId="{88F37212-859F-4360-91D2-8482F777C2AF}" type="pres">
      <dgm:prSet presAssocID="{37207611-D781-43D5-B079-54B03A0A27D0}" presName="conn2-1" presStyleLbl="parChTrans1D2" presStyleIdx="0" presStyleCnt="5"/>
      <dgm:spPr/>
    </dgm:pt>
    <dgm:pt modelId="{AEB36626-95D2-48EF-AFD8-67F793C738F0}" type="pres">
      <dgm:prSet presAssocID="{37207611-D781-43D5-B079-54B03A0A27D0}" presName="connTx" presStyleLbl="parChTrans1D2" presStyleIdx="0" presStyleCnt="5"/>
      <dgm:spPr/>
    </dgm:pt>
    <dgm:pt modelId="{C22BF3AE-906E-48BD-BD20-15F2C3F5B8EA}" type="pres">
      <dgm:prSet presAssocID="{1B9F09DC-384F-486E-BE5F-E13FB171DDE2}" presName="root2" presStyleCnt="0"/>
      <dgm:spPr/>
    </dgm:pt>
    <dgm:pt modelId="{E8F6D2FE-6256-43A1-A13F-0CB5C59420C5}" type="pres">
      <dgm:prSet presAssocID="{1B9F09DC-384F-486E-BE5F-E13FB171DDE2}" presName="LevelTwoTextNode" presStyleLbl="node2" presStyleIdx="0" presStyleCnt="5">
        <dgm:presLayoutVars>
          <dgm:chPref val="3"/>
        </dgm:presLayoutVars>
      </dgm:prSet>
      <dgm:spPr/>
    </dgm:pt>
    <dgm:pt modelId="{49561377-4325-4802-9F5C-28BC8C7DAF3D}" type="pres">
      <dgm:prSet presAssocID="{1B9F09DC-384F-486E-BE5F-E13FB171DDE2}" presName="level3hierChild" presStyleCnt="0"/>
      <dgm:spPr/>
    </dgm:pt>
    <dgm:pt modelId="{E41674D0-93BD-4768-BA70-6F028AFC3FEF}" type="pres">
      <dgm:prSet presAssocID="{7D26AB30-83DF-4EAB-B799-73DF4C2CBDFB}" presName="conn2-1" presStyleLbl="parChTrans1D2" presStyleIdx="1" presStyleCnt="5"/>
      <dgm:spPr/>
    </dgm:pt>
    <dgm:pt modelId="{4A02D5E5-AA7A-4A9F-8F38-23BD9FF43F88}" type="pres">
      <dgm:prSet presAssocID="{7D26AB30-83DF-4EAB-B799-73DF4C2CBDFB}" presName="connTx" presStyleLbl="parChTrans1D2" presStyleIdx="1" presStyleCnt="5"/>
      <dgm:spPr/>
    </dgm:pt>
    <dgm:pt modelId="{AC6ADE2B-D426-4D1E-ABB5-F763AA324305}" type="pres">
      <dgm:prSet presAssocID="{ED384025-C271-4F29-87AF-6B2BF864E3BB}" presName="root2" presStyleCnt="0"/>
      <dgm:spPr/>
    </dgm:pt>
    <dgm:pt modelId="{5305ADF2-1433-4F35-BC96-83B12554B2AF}" type="pres">
      <dgm:prSet presAssocID="{ED384025-C271-4F29-87AF-6B2BF864E3BB}" presName="LevelTwoTextNode" presStyleLbl="node2" presStyleIdx="1" presStyleCnt="5">
        <dgm:presLayoutVars>
          <dgm:chPref val="3"/>
        </dgm:presLayoutVars>
      </dgm:prSet>
      <dgm:spPr/>
    </dgm:pt>
    <dgm:pt modelId="{FEACC279-5A2D-43DF-BA24-7B7417B66DDB}" type="pres">
      <dgm:prSet presAssocID="{ED384025-C271-4F29-87AF-6B2BF864E3BB}" presName="level3hierChild" presStyleCnt="0"/>
      <dgm:spPr/>
    </dgm:pt>
    <dgm:pt modelId="{DFBFAE24-CC6C-4176-8960-D20C76884008}" type="pres">
      <dgm:prSet presAssocID="{F6178A9F-2D58-4832-B4AC-ECA14C31AA23}" presName="conn2-1" presStyleLbl="parChTrans1D2" presStyleIdx="2" presStyleCnt="5"/>
      <dgm:spPr/>
    </dgm:pt>
    <dgm:pt modelId="{89F20F39-84AC-4D22-B04E-1A413A0507EA}" type="pres">
      <dgm:prSet presAssocID="{F6178A9F-2D58-4832-B4AC-ECA14C31AA23}" presName="connTx" presStyleLbl="parChTrans1D2" presStyleIdx="2" presStyleCnt="5"/>
      <dgm:spPr/>
    </dgm:pt>
    <dgm:pt modelId="{757693B3-CBD6-4A22-82A0-F9BAF0CEC69F}" type="pres">
      <dgm:prSet presAssocID="{4B6A9841-0358-436E-B041-BB97A5EA1C23}" presName="root2" presStyleCnt="0"/>
      <dgm:spPr/>
    </dgm:pt>
    <dgm:pt modelId="{49AEF735-830E-4FA3-9353-EDA0C6174527}" type="pres">
      <dgm:prSet presAssocID="{4B6A9841-0358-436E-B041-BB97A5EA1C23}" presName="LevelTwoTextNode" presStyleLbl="node2" presStyleIdx="2" presStyleCnt="5">
        <dgm:presLayoutVars>
          <dgm:chPref val="3"/>
        </dgm:presLayoutVars>
      </dgm:prSet>
      <dgm:spPr/>
    </dgm:pt>
    <dgm:pt modelId="{57597D4E-CAF7-467B-BE1F-B5962DCC433C}" type="pres">
      <dgm:prSet presAssocID="{4B6A9841-0358-436E-B041-BB97A5EA1C23}" presName="level3hierChild" presStyleCnt="0"/>
      <dgm:spPr/>
    </dgm:pt>
    <dgm:pt modelId="{FEA5A3B5-FC99-4E43-8D35-D0D8C84C5A5B}" type="pres">
      <dgm:prSet presAssocID="{C20E2D99-5CA5-41AB-AC5B-B97CCEC4C7E8}" presName="conn2-1" presStyleLbl="parChTrans1D2" presStyleIdx="3" presStyleCnt="5"/>
      <dgm:spPr/>
    </dgm:pt>
    <dgm:pt modelId="{16B2899A-5D9C-4564-8A8E-698389A0C56C}" type="pres">
      <dgm:prSet presAssocID="{C20E2D99-5CA5-41AB-AC5B-B97CCEC4C7E8}" presName="connTx" presStyleLbl="parChTrans1D2" presStyleIdx="3" presStyleCnt="5"/>
      <dgm:spPr/>
    </dgm:pt>
    <dgm:pt modelId="{3E314764-35BC-476C-860C-5934299465DA}" type="pres">
      <dgm:prSet presAssocID="{F46563FA-57DD-48DB-A07F-B80F9F8C2A08}" presName="root2" presStyleCnt="0"/>
      <dgm:spPr/>
    </dgm:pt>
    <dgm:pt modelId="{E04EE4F2-3B81-4BFA-B449-6F682C64BA29}" type="pres">
      <dgm:prSet presAssocID="{F46563FA-57DD-48DB-A07F-B80F9F8C2A08}" presName="LevelTwoTextNode" presStyleLbl="node2" presStyleIdx="3" presStyleCnt="5">
        <dgm:presLayoutVars>
          <dgm:chPref val="3"/>
        </dgm:presLayoutVars>
      </dgm:prSet>
      <dgm:spPr/>
    </dgm:pt>
    <dgm:pt modelId="{8C0267F0-6D2A-4E75-A1B0-E08DBADFA176}" type="pres">
      <dgm:prSet presAssocID="{F46563FA-57DD-48DB-A07F-B80F9F8C2A08}" presName="level3hierChild" presStyleCnt="0"/>
      <dgm:spPr/>
    </dgm:pt>
    <dgm:pt modelId="{6A2F74FE-7050-412F-96CE-9CFD19EFB5A3}" type="pres">
      <dgm:prSet presAssocID="{0DB9FD0E-00E0-44AA-B511-D919DEA70E93}" presName="conn2-1" presStyleLbl="parChTrans1D2" presStyleIdx="4" presStyleCnt="5"/>
      <dgm:spPr/>
    </dgm:pt>
    <dgm:pt modelId="{EA278C79-CC9F-42C4-A88C-97C37824D9FA}" type="pres">
      <dgm:prSet presAssocID="{0DB9FD0E-00E0-44AA-B511-D919DEA70E93}" presName="connTx" presStyleLbl="parChTrans1D2" presStyleIdx="4" presStyleCnt="5"/>
      <dgm:spPr/>
    </dgm:pt>
    <dgm:pt modelId="{8B9CF8E3-A0A3-4FD6-ACB2-4832BF01BCFF}" type="pres">
      <dgm:prSet presAssocID="{42815D51-7640-4040-9FD7-CBF4C80377E7}" presName="root2" presStyleCnt="0"/>
      <dgm:spPr/>
    </dgm:pt>
    <dgm:pt modelId="{4BF33FFB-831D-4E2E-A46A-38DFE9ADCA9B}" type="pres">
      <dgm:prSet presAssocID="{42815D51-7640-4040-9FD7-CBF4C80377E7}" presName="LevelTwoTextNode" presStyleLbl="node2" presStyleIdx="4" presStyleCnt="5">
        <dgm:presLayoutVars>
          <dgm:chPref val="3"/>
        </dgm:presLayoutVars>
      </dgm:prSet>
      <dgm:spPr/>
    </dgm:pt>
    <dgm:pt modelId="{55EF8AC8-CB97-4E2B-994A-8F05BC4FACA7}" type="pres">
      <dgm:prSet presAssocID="{42815D51-7640-4040-9FD7-CBF4C80377E7}" presName="level3hierChild" presStyleCnt="0"/>
      <dgm:spPr/>
    </dgm:pt>
  </dgm:ptLst>
  <dgm:cxnLst>
    <dgm:cxn modelId="{63945184-0964-4BB6-BDEE-5631B8781D1C}" srcId="{86072946-7311-4D7A-BC21-03698C83BB59}" destId="{F46563FA-57DD-48DB-A07F-B80F9F8C2A08}" srcOrd="3" destOrd="0" parTransId="{C20E2D99-5CA5-41AB-AC5B-B97CCEC4C7E8}" sibTransId="{EB0DA4CC-439F-44DF-B1E3-CEB9E2337CAE}"/>
    <dgm:cxn modelId="{A933B632-416F-42CB-9C10-9A71B6E06784}" type="presOf" srcId="{ED384025-C271-4F29-87AF-6B2BF864E3BB}" destId="{5305ADF2-1433-4F35-BC96-83B12554B2AF}" srcOrd="0" destOrd="0" presId="urn:microsoft.com/office/officeart/2008/layout/HorizontalMultiLevelHierarchy"/>
    <dgm:cxn modelId="{39E91BFF-26AA-494F-96A4-E006DFE35562}" type="presOf" srcId="{4B6A9841-0358-436E-B041-BB97A5EA1C23}" destId="{49AEF735-830E-4FA3-9353-EDA0C6174527}" srcOrd="0" destOrd="0" presId="urn:microsoft.com/office/officeart/2008/layout/HorizontalMultiLevelHierarchy"/>
    <dgm:cxn modelId="{7D32FB0A-4726-4B81-987A-FBB6863D7701}" srcId="{86072946-7311-4D7A-BC21-03698C83BB59}" destId="{4B6A9841-0358-436E-B041-BB97A5EA1C23}" srcOrd="2" destOrd="0" parTransId="{F6178A9F-2D58-4832-B4AC-ECA14C31AA23}" sibTransId="{AAA07869-45D5-48CA-B3D4-BCFD0076DA89}"/>
    <dgm:cxn modelId="{80D199F3-548C-4264-96CC-18C4D8F4B453}" type="presOf" srcId="{F6178A9F-2D58-4832-B4AC-ECA14C31AA23}" destId="{DFBFAE24-CC6C-4176-8960-D20C76884008}" srcOrd="0" destOrd="0" presId="urn:microsoft.com/office/officeart/2008/layout/HorizontalMultiLevelHierarchy"/>
    <dgm:cxn modelId="{3D75A3D7-3632-4E8D-83B6-FF406B9F6604}" type="presOf" srcId="{C20E2D99-5CA5-41AB-AC5B-B97CCEC4C7E8}" destId="{16B2899A-5D9C-4564-8A8E-698389A0C56C}" srcOrd="1" destOrd="0" presId="urn:microsoft.com/office/officeart/2008/layout/HorizontalMultiLevelHierarchy"/>
    <dgm:cxn modelId="{1D48B059-6377-4CA0-AD1D-26907D2479A8}" type="presOf" srcId="{7D26AB30-83DF-4EAB-B799-73DF4C2CBDFB}" destId="{E41674D0-93BD-4768-BA70-6F028AFC3FEF}" srcOrd="0" destOrd="0" presId="urn:microsoft.com/office/officeart/2008/layout/HorizontalMultiLevelHierarchy"/>
    <dgm:cxn modelId="{261FE7A7-44F2-47E3-841D-5DBD54F3419F}" srcId="{86072946-7311-4D7A-BC21-03698C83BB59}" destId="{ED384025-C271-4F29-87AF-6B2BF864E3BB}" srcOrd="1" destOrd="0" parTransId="{7D26AB30-83DF-4EAB-B799-73DF4C2CBDFB}" sibTransId="{682181ED-1208-44BF-AF8C-FB577B3C1CBF}"/>
    <dgm:cxn modelId="{3708DA17-8487-4159-B447-EE15FCFB00CF}" srcId="{07FFD647-5900-480B-A395-B5175F95DCDD}" destId="{86072946-7311-4D7A-BC21-03698C83BB59}" srcOrd="0" destOrd="0" parTransId="{E6D51128-2F74-48CD-9E97-0FB987F9A71D}" sibTransId="{8B043E83-1712-49D5-847A-E3FADDD4CDF2}"/>
    <dgm:cxn modelId="{9393CDE2-8385-4889-9758-EFCDA516D76F}" type="presOf" srcId="{37207611-D781-43D5-B079-54B03A0A27D0}" destId="{AEB36626-95D2-48EF-AFD8-67F793C738F0}" srcOrd="1" destOrd="0" presId="urn:microsoft.com/office/officeart/2008/layout/HorizontalMultiLevelHierarchy"/>
    <dgm:cxn modelId="{7626CDF9-FBAA-42CF-9F87-C7CF33887A6F}" type="presOf" srcId="{37207611-D781-43D5-B079-54B03A0A27D0}" destId="{88F37212-859F-4360-91D2-8482F777C2AF}" srcOrd="0" destOrd="0" presId="urn:microsoft.com/office/officeart/2008/layout/HorizontalMultiLevelHierarchy"/>
    <dgm:cxn modelId="{52BCC948-CB1A-47C1-8960-8D19B931BB29}" type="presOf" srcId="{C20E2D99-5CA5-41AB-AC5B-B97CCEC4C7E8}" destId="{FEA5A3B5-FC99-4E43-8D35-D0D8C84C5A5B}" srcOrd="0" destOrd="0" presId="urn:microsoft.com/office/officeart/2008/layout/HorizontalMultiLevelHierarchy"/>
    <dgm:cxn modelId="{6E5F5136-8352-4AC1-9676-54333F0126F9}" srcId="{86072946-7311-4D7A-BC21-03698C83BB59}" destId="{42815D51-7640-4040-9FD7-CBF4C80377E7}" srcOrd="4" destOrd="0" parTransId="{0DB9FD0E-00E0-44AA-B511-D919DEA70E93}" sibTransId="{520AE6C7-A8FB-43C8-BA86-8790876DD6A6}"/>
    <dgm:cxn modelId="{D102F18B-F233-46CF-BB30-B880A7F591BA}" type="presOf" srcId="{1B9F09DC-384F-486E-BE5F-E13FB171DDE2}" destId="{E8F6D2FE-6256-43A1-A13F-0CB5C59420C5}" srcOrd="0" destOrd="0" presId="urn:microsoft.com/office/officeart/2008/layout/HorizontalMultiLevelHierarchy"/>
    <dgm:cxn modelId="{413BD85F-93A6-480B-905A-A105B6A8448E}" type="presOf" srcId="{07FFD647-5900-480B-A395-B5175F95DCDD}" destId="{CF1CBF68-D4EA-4F21-B523-80DB1FC78762}" srcOrd="0" destOrd="0" presId="urn:microsoft.com/office/officeart/2008/layout/HorizontalMultiLevelHierarchy"/>
    <dgm:cxn modelId="{B7C4E55E-A5F5-4018-B183-AC5648ECA9B8}" type="presOf" srcId="{0DB9FD0E-00E0-44AA-B511-D919DEA70E93}" destId="{EA278C79-CC9F-42C4-A88C-97C37824D9FA}" srcOrd="1" destOrd="0" presId="urn:microsoft.com/office/officeart/2008/layout/HorizontalMultiLevelHierarchy"/>
    <dgm:cxn modelId="{B002D11B-C72B-418A-BD4E-F3E6AE9BD41E}" type="presOf" srcId="{7D26AB30-83DF-4EAB-B799-73DF4C2CBDFB}" destId="{4A02D5E5-AA7A-4A9F-8F38-23BD9FF43F88}" srcOrd="1" destOrd="0" presId="urn:microsoft.com/office/officeart/2008/layout/HorizontalMultiLevelHierarchy"/>
    <dgm:cxn modelId="{6A065100-EE71-4DF5-82DE-87816C81597C}" type="presOf" srcId="{42815D51-7640-4040-9FD7-CBF4C80377E7}" destId="{4BF33FFB-831D-4E2E-A46A-38DFE9ADCA9B}" srcOrd="0" destOrd="0" presId="urn:microsoft.com/office/officeart/2008/layout/HorizontalMultiLevelHierarchy"/>
    <dgm:cxn modelId="{D06AE4AC-BE1F-47EE-89DD-F4DA007BC984}" type="presOf" srcId="{F6178A9F-2D58-4832-B4AC-ECA14C31AA23}" destId="{89F20F39-84AC-4D22-B04E-1A413A0507EA}" srcOrd="1" destOrd="0" presId="urn:microsoft.com/office/officeart/2008/layout/HorizontalMultiLevelHierarchy"/>
    <dgm:cxn modelId="{FB3BE9A1-0DE3-483D-9FFA-DCF5A2D94759}" type="presOf" srcId="{F46563FA-57DD-48DB-A07F-B80F9F8C2A08}" destId="{E04EE4F2-3B81-4BFA-B449-6F682C64BA29}" srcOrd="0" destOrd="0" presId="urn:microsoft.com/office/officeart/2008/layout/HorizontalMultiLevelHierarchy"/>
    <dgm:cxn modelId="{3CFF2BDE-20A7-417E-A5A0-7E5E7BB00892}" srcId="{86072946-7311-4D7A-BC21-03698C83BB59}" destId="{1B9F09DC-384F-486E-BE5F-E13FB171DDE2}" srcOrd="0" destOrd="0" parTransId="{37207611-D781-43D5-B079-54B03A0A27D0}" sibTransId="{303D79FE-1AA3-4B09-8EE9-021868722AFD}"/>
    <dgm:cxn modelId="{D39F6533-9A9B-4822-819E-C74B6A14F785}" type="presOf" srcId="{86072946-7311-4D7A-BC21-03698C83BB59}" destId="{09B88F94-AAE6-4FD2-8DCB-3E64539CB32F}" srcOrd="0" destOrd="0" presId="urn:microsoft.com/office/officeart/2008/layout/HorizontalMultiLevelHierarchy"/>
    <dgm:cxn modelId="{C0C35C9A-7F3F-4186-A8A2-EBD75603DA4F}" type="presOf" srcId="{0DB9FD0E-00E0-44AA-B511-D919DEA70E93}" destId="{6A2F74FE-7050-412F-96CE-9CFD19EFB5A3}" srcOrd="0" destOrd="0" presId="urn:microsoft.com/office/officeart/2008/layout/HorizontalMultiLevelHierarchy"/>
    <dgm:cxn modelId="{C584348C-D70D-423A-BCCB-D9F1DA3E9AAB}" type="presParOf" srcId="{CF1CBF68-D4EA-4F21-B523-80DB1FC78762}" destId="{B7E95367-1045-46C3-AC89-510973901381}" srcOrd="0" destOrd="0" presId="urn:microsoft.com/office/officeart/2008/layout/HorizontalMultiLevelHierarchy"/>
    <dgm:cxn modelId="{F1115CD6-28B8-4A81-ADFF-113186C233B4}" type="presParOf" srcId="{B7E95367-1045-46C3-AC89-510973901381}" destId="{09B88F94-AAE6-4FD2-8DCB-3E64539CB32F}" srcOrd="0" destOrd="0" presId="urn:microsoft.com/office/officeart/2008/layout/HorizontalMultiLevelHierarchy"/>
    <dgm:cxn modelId="{7787EF98-3173-49C5-BF05-90C95A7C7925}" type="presParOf" srcId="{B7E95367-1045-46C3-AC89-510973901381}" destId="{E928C71C-DA82-41DC-BB24-4C41D440ABD5}" srcOrd="1" destOrd="0" presId="urn:microsoft.com/office/officeart/2008/layout/HorizontalMultiLevelHierarchy"/>
    <dgm:cxn modelId="{962BE861-8A74-423F-BDE8-21E085690735}" type="presParOf" srcId="{E928C71C-DA82-41DC-BB24-4C41D440ABD5}" destId="{88F37212-859F-4360-91D2-8482F777C2AF}" srcOrd="0" destOrd="0" presId="urn:microsoft.com/office/officeart/2008/layout/HorizontalMultiLevelHierarchy"/>
    <dgm:cxn modelId="{FFBA9C3D-05E7-4B1E-A6C3-A6C5112ED71B}" type="presParOf" srcId="{88F37212-859F-4360-91D2-8482F777C2AF}" destId="{AEB36626-95D2-48EF-AFD8-67F793C738F0}" srcOrd="0" destOrd="0" presId="urn:microsoft.com/office/officeart/2008/layout/HorizontalMultiLevelHierarchy"/>
    <dgm:cxn modelId="{1134F38C-E623-4548-8062-9C16D31761B2}" type="presParOf" srcId="{E928C71C-DA82-41DC-BB24-4C41D440ABD5}" destId="{C22BF3AE-906E-48BD-BD20-15F2C3F5B8EA}" srcOrd="1" destOrd="0" presId="urn:microsoft.com/office/officeart/2008/layout/HorizontalMultiLevelHierarchy"/>
    <dgm:cxn modelId="{830FD2DA-671C-4980-AD2E-2BE65265EE88}" type="presParOf" srcId="{C22BF3AE-906E-48BD-BD20-15F2C3F5B8EA}" destId="{E8F6D2FE-6256-43A1-A13F-0CB5C59420C5}" srcOrd="0" destOrd="0" presId="urn:microsoft.com/office/officeart/2008/layout/HorizontalMultiLevelHierarchy"/>
    <dgm:cxn modelId="{87F27DEF-473D-40BC-B635-6FBFDC0F8EAC}" type="presParOf" srcId="{C22BF3AE-906E-48BD-BD20-15F2C3F5B8EA}" destId="{49561377-4325-4802-9F5C-28BC8C7DAF3D}" srcOrd="1" destOrd="0" presId="urn:microsoft.com/office/officeart/2008/layout/HorizontalMultiLevelHierarchy"/>
    <dgm:cxn modelId="{C7512C25-3E04-4FDE-BC99-3BA5B40F4988}" type="presParOf" srcId="{E928C71C-DA82-41DC-BB24-4C41D440ABD5}" destId="{E41674D0-93BD-4768-BA70-6F028AFC3FEF}" srcOrd="2" destOrd="0" presId="urn:microsoft.com/office/officeart/2008/layout/HorizontalMultiLevelHierarchy"/>
    <dgm:cxn modelId="{9599091C-D07C-4A74-AF39-D91109F2A77A}" type="presParOf" srcId="{E41674D0-93BD-4768-BA70-6F028AFC3FEF}" destId="{4A02D5E5-AA7A-4A9F-8F38-23BD9FF43F88}" srcOrd="0" destOrd="0" presId="urn:microsoft.com/office/officeart/2008/layout/HorizontalMultiLevelHierarchy"/>
    <dgm:cxn modelId="{9B881884-DE1F-462B-A481-F30478BFFECC}" type="presParOf" srcId="{E928C71C-DA82-41DC-BB24-4C41D440ABD5}" destId="{AC6ADE2B-D426-4D1E-ABB5-F763AA324305}" srcOrd="3" destOrd="0" presId="urn:microsoft.com/office/officeart/2008/layout/HorizontalMultiLevelHierarchy"/>
    <dgm:cxn modelId="{FEE57537-CC86-4198-ACD1-CE5B728B1A85}" type="presParOf" srcId="{AC6ADE2B-D426-4D1E-ABB5-F763AA324305}" destId="{5305ADF2-1433-4F35-BC96-83B12554B2AF}" srcOrd="0" destOrd="0" presId="urn:microsoft.com/office/officeart/2008/layout/HorizontalMultiLevelHierarchy"/>
    <dgm:cxn modelId="{5983AB69-43BE-400B-8A82-2FBB6CD86A2A}" type="presParOf" srcId="{AC6ADE2B-D426-4D1E-ABB5-F763AA324305}" destId="{FEACC279-5A2D-43DF-BA24-7B7417B66DDB}" srcOrd="1" destOrd="0" presId="urn:microsoft.com/office/officeart/2008/layout/HorizontalMultiLevelHierarchy"/>
    <dgm:cxn modelId="{BEAF3C6D-57FC-4AE7-B338-3AF2C3628498}" type="presParOf" srcId="{E928C71C-DA82-41DC-BB24-4C41D440ABD5}" destId="{DFBFAE24-CC6C-4176-8960-D20C76884008}" srcOrd="4" destOrd="0" presId="urn:microsoft.com/office/officeart/2008/layout/HorizontalMultiLevelHierarchy"/>
    <dgm:cxn modelId="{EA89BA2A-3EC3-4F2C-A740-480595B7C611}" type="presParOf" srcId="{DFBFAE24-CC6C-4176-8960-D20C76884008}" destId="{89F20F39-84AC-4D22-B04E-1A413A0507EA}" srcOrd="0" destOrd="0" presId="urn:microsoft.com/office/officeart/2008/layout/HorizontalMultiLevelHierarchy"/>
    <dgm:cxn modelId="{87DF91C4-1493-4DD5-A8D4-DEF74EC18F67}" type="presParOf" srcId="{E928C71C-DA82-41DC-BB24-4C41D440ABD5}" destId="{757693B3-CBD6-4A22-82A0-F9BAF0CEC69F}" srcOrd="5" destOrd="0" presId="urn:microsoft.com/office/officeart/2008/layout/HorizontalMultiLevelHierarchy"/>
    <dgm:cxn modelId="{849947B5-0E23-48BE-88D5-DFAB80CF1357}" type="presParOf" srcId="{757693B3-CBD6-4A22-82A0-F9BAF0CEC69F}" destId="{49AEF735-830E-4FA3-9353-EDA0C6174527}" srcOrd="0" destOrd="0" presId="urn:microsoft.com/office/officeart/2008/layout/HorizontalMultiLevelHierarchy"/>
    <dgm:cxn modelId="{2615960D-3AE2-4A33-87BD-DFED27F923D3}" type="presParOf" srcId="{757693B3-CBD6-4A22-82A0-F9BAF0CEC69F}" destId="{57597D4E-CAF7-467B-BE1F-B5962DCC433C}" srcOrd="1" destOrd="0" presId="urn:microsoft.com/office/officeart/2008/layout/HorizontalMultiLevelHierarchy"/>
    <dgm:cxn modelId="{2230F51C-B974-43C9-A7F1-E2B1830A2229}" type="presParOf" srcId="{E928C71C-DA82-41DC-BB24-4C41D440ABD5}" destId="{FEA5A3B5-FC99-4E43-8D35-D0D8C84C5A5B}" srcOrd="6" destOrd="0" presId="urn:microsoft.com/office/officeart/2008/layout/HorizontalMultiLevelHierarchy"/>
    <dgm:cxn modelId="{9A657982-6E4D-47D6-9E1C-137B458BED1A}" type="presParOf" srcId="{FEA5A3B5-FC99-4E43-8D35-D0D8C84C5A5B}" destId="{16B2899A-5D9C-4564-8A8E-698389A0C56C}" srcOrd="0" destOrd="0" presId="urn:microsoft.com/office/officeart/2008/layout/HorizontalMultiLevelHierarchy"/>
    <dgm:cxn modelId="{68C69F57-CD18-4683-BE0B-BD45A9256C7C}" type="presParOf" srcId="{E928C71C-DA82-41DC-BB24-4C41D440ABD5}" destId="{3E314764-35BC-476C-860C-5934299465DA}" srcOrd="7" destOrd="0" presId="urn:microsoft.com/office/officeart/2008/layout/HorizontalMultiLevelHierarchy"/>
    <dgm:cxn modelId="{BD94E64B-D246-4F9F-AB66-21E6D5079919}" type="presParOf" srcId="{3E314764-35BC-476C-860C-5934299465DA}" destId="{E04EE4F2-3B81-4BFA-B449-6F682C64BA29}" srcOrd="0" destOrd="0" presId="urn:microsoft.com/office/officeart/2008/layout/HorizontalMultiLevelHierarchy"/>
    <dgm:cxn modelId="{3EBA820B-C0C5-44A3-9EF2-10FA81260FB6}" type="presParOf" srcId="{3E314764-35BC-476C-860C-5934299465DA}" destId="{8C0267F0-6D2A-4E75-A1B0-E08DBADFA176}" srcOrd="1" destOrd="0" presId="urn:microsoft.com/office/officeart/2008/layout/HorizontalMultiLevelHierarchy"/>
    <dgm:cxn modelId="{36B50094-53EB-414B-901A-8B6634E9D16E}" type="presParOf" srcId="{E928C71C-DA82-41DC-BB24-4C41D440ABD5}" destId="{6A2F74FE-7050-412F-96CE-9CFD19EFB5A3}" srcOrd="8" destOrd="0" presId="urn:microsoft.com/office/officeart/2008/layout/HorizontalMultiLevelHierarchy"/>
    <dgm:cxn modelId="{4D4786E4-3BD7-47A8-8AB3-2CF96F226CA9}" type="presParOf" srcId="{6A2F74FE-7050-412F-96CE-9CFD19EFB5A3}" destId="{EA278C79-CC9F-42C4-A88C-97C37824D9FA}" srcOrd="0" destOrd="0" presId="urn:microsoft.com/office/officeart/2008/layout/HorizontalMultiLevelHierarchy"/>
    <dgm:cxn modelId="{96A62A06-42B3-47A7-8202-9373C5BF5078}" type="presParOf" srcId="{E928C71C-DA82-41DC-BB24-4C41D440ABD5}" destId="{8B9CF8E3-A0A3-4FD6-ACB2-4832BF01BCFF}" srcOrd="9" destOrd="0" presId="urn:microsoft.com/office/officeart/2008/layout/HorizontalMultiLevelHierarchy"/>
    <dgm:cxn modelId="{0226CFD9-3DC4-4B46-8E4E-5583887F3109}" type="presParOf" srcId="{8B9CF8E3-A0A3-4FD6-ACB2-4832BF01BCFF}" destId="{4BF33FFB-831D-4E2E-A46A-38DFE9ADCA9B}" srcOrd="0" destOrd="0" presId="urn:microsoft.com/office/officeart/2008/layout/HorizontalMultiLevelHierarchy"/>
    <dgm:cxn modelId="{693DE85A-947D-4AE3-9463-07A6EEB28F6B}" type="presParOf" srcId="{8B9CF8E3-A0A3-4FD6-ACB2-4832BF01BCFF}" destId="{55EF8AC8-CB97-4E2B-994A-8F05BC4FACA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4F5ABF-C9CC-40A8-83D4-F5F31B8219D6}" type="doc">
      <dgm:prSet loTypeId="urn:microsoft.com/office/officeart/2005/8/layout/hProcess9" loCatId="process" qsTypeId="urn:microsoft.com/office/officeart/2005/8/quickstyle/simple5" qsCatId="simple" csTypeId="urn:microsoft.com/office/officeart/2005/8/colors/colorful1" csCatId="colorful" phldr="1"/>
      <dgm:spPr/>
    </dgm:pt>
    <dgm:pt modelId="{A604EB07-14B9-4065-822C-E574D6B74F27}">
      <dgm:prSet phldrT="[Text]"/>
      <dgm:spPr/>
      <dgm:t>
        <a:bodyPr/>
        <a:lstStyle/>
        <a:p>
          <a:r>
            <a:rPr lang="en-US"/>
            <a:t>Concrete steps leading to the goal</a:t>
          </a:r>
          <a:endParaRPr lang="cs-CZ" dirty="0"/>
        </a:p>
      </dgm:t>
    </dgm:pt>
    <dgm:pt modelId="{C62F1334-FB1C-44FF-8544-087EFC4FDFAA}" type="parTrans" cxnId="{26721440-E536-46A6-9393-144D9DC82AFA}">
      <dgm:prSet/>
      <dgm:spPr/>
      <dgm:t>
        <a:bodyPr/>
        <a:lstStyle/>
        <a:p>
          <a:endParaRPr lang="cs-CZ"/>
        </a:p>
      </dgm:t>
    </dgm:pt>
    <dgm:pt modelId="{52EFA7DC-73E2-47F9-BC7F-162B59756E8A}" type="sibTrans" cxnId="{26721440-E536-46A6-9393-144D9DC82AFA}">
      <dgm:prSet/>
      <dgm:spPr/>
      <dgm:t>
        <a:bodyPr/>
        <a:lstStyle/>
        <a:p>
          <a:endParaRPr lang="cs-CZ"/>
        </a:p>
      </dgm:t>
    </dgm:pt>
    <dgm:pt modelId="{CBC19E42-2796-434C-846E-7B84F0829A7A}">
      <dgm:prSet/>
      <dgm:spPr/>
      <dgm:t>
        <a:bodyPr/>
        <a:lstStyle/>
        <a:p>
          <a:r>
            <a:rPr lang="en-US"/>
            <a:t>Capital (money)</a:t>
          </a:r>
          <a:endParaRPr lang="en-US" dirty="0"/>
        </a:p>
      </dgm:t>
    </dgm:pt>
    <dgm:pt modelId="{D43141BC-2901-4157-9E18-E80F0674A875}" type="parTrans" cxnId="{0A979C01-7FF1-44F1-B89F-95C3BD821702}">
      <dgm:prSet/>
      <dgm:spPr/>
      <dgm:t>
        <a:bodyPr/>
        <a:lstStyle/>
        <a:p>
          <a:endParaRPr lang="cs-CZ"/>
        </a:p>
      </dgm:t>
    </dgm:pt>
    <dgm:pt modelId="{F0474DD1-A611-49BD-A90F-7F0FD560DE9E}" type="sibTrans" cxnId="{0A979C01-7FF1-44F1-B89F-95C3BD821702}">
      <dgm:prSet/>
      <dgm:spPr/>
      <dgm:t>
        <a:bodyPr/>
        <a:lstStyle/>
        <a:p>
          <a:endParaRPr lang="cs-CZ"/>
        </a:p>
      </dgm:t>
    </dgm:pt>
    <dgm:pt modelId="{990E5EF2-21DB-4CE1-8789-A532D3F04D5D}">
      <dgm:prSet/>
      <dgm:spPr/>
      <dgm:t>
        <a:bodyPr/>
        <a:lstStyle/>
        <a:p>
          <a:r>
            <a:rPr lang="en-US"/>
            <a:t>People (employees, learning courses)</a:t>
          </a:r>
          <a:endParaRPr lang="en-US" dirty="0"/>
        </a:p>
      </dgm:t>
    </dgm:pt>
    <dgm:pt modelId="{728194FD-DE87-40EC-A274-B79C0CC36195}" type="parTrans" cxnId="{756EBEDA-6CB5-49FF-9693-237789D18B4F}">
      <dgm:prSet/>
      <dgm:spPr/>
      <dgm:t>
        <a:bodyPr/>
        <a:lstStyle/>
        <a:p>
          <a:endParaRPr lang="cs-CZ"/>
        </a:p>
      </dgm:t>
    </dgm:pt>
    <dgm:pt modelId="{129658CE-A46C-4E67-A1FE-4E58391FB4C4}" type="sibTrans" cxnId="{756EBEDA-6CB5-49FF-9693-237789D18B4F}">
      <dgm:prSet/>
      <dgm:spPr/>
      <dgm:t>
        <a:bodyPr/>
        <a:lstStyle/>
        <a:p>
          <a:endParaRPr lang="cs-CZ"/>
        </a:p>
      </dgm:t>
    </dgm:pt>
    <dgm:pt modelId="{A496868C-131A-460B-9B4B-E790B39834CE}">
      <dgm:prSet/>
      <dgm:spPr/>
      <dgm:t>
        <a:bodyPr/>
        <a:lstStyle/>
        <a:p>
          <a:r>
            <a:rPr lang="en-US"/>
            <a:t>Planning of the capacities</a:t>
          </a:r>
          <a:endParaRPr lang="en-US" dirty="0"/>
        </a:p>
      </dgm:t>
    </dgm:pt>
    <dgm:pt modelId="{A9AB084D-D711-483E-9AA6-8BBB87266AF4}" type="parTrans" cxnId="{E599520C-2C46-4488-AEC0-B2FB1C5DC311}">
      <dgm:prSet/>
      <dgm:spPr/>
      <dgm:t>
        <a:bodyPr/>
        <a:lstStyle/>
        <a:p>
          <a:endParaRPr lang="cs-CZ"/>
        </a:p>
      </dgm:t>
    </dgm:pt>
    <dgm:pt modelId="{934ED017-A17F-4FBB-BBA4-452340678EDA}" type="sibTrans" cxnId="{E599520C-2C46-4488-AEC0-B2FB1C5DC311}">
      <dgm:prSet/>
      <dgm:spPr/>
      <dgm:t>
        <a:bodyPr/>
        <a:lstStyle/>
        <a:p>
          <a:endParaRPr lang="cs-CZ"/>
        </a:p>
      </dgm:t>
    </dgm:pt>
    <dgm:pt modelId="{68B0AE1B-E7A3-4E0A-8331-88200FD79D70}">
      <dgm:prSet/>
      <dgm:spPr/>
      <dgm:t>
        <a:bodyPr/>
        <a:lstStyle/>
        <a:p>
          <a:r>
            <a:rPr lang="en-US"/>
            <a:t>Process realization</a:t>
          </a:r>
          <a:endParaRPr lang="en-US" dirty="0"/>
        </a:p>
      </dgm:t>
    </dgm:pt>
    <dgm:pt modelId="{3589A5FF-4422-4743-9F3A-74318646276F}" type="parTrans" cxnId="{3511C94D-14D2-47A4-86C4-E08E4C18A142}">
      <dgm:prSet/>
      <dgm:spPr/>
      <dgm:t>
        <a:bodyPr/>
        <a:lstStyle/>
        <a:p>
          <a:endParaRPr lang="cs-CZ"/>
        </a:p>
      </dgm:t>
    </dgm:pt>
    <dgm:pt modelId="{C5504164-3A30-4EA6-A1A0-6A80256DE07C}" type="sibTrans" cxnId="{3511C94D-14D2-47A4-86C4-E08E4C18A142}">
      <dgm:prSet/>
      <dgm:spPr/>
      <dgm:t>
        <a:bodyPr/>
        <a:lstStyle/>
        <a:p>
          <a:endParaRPr lang="cs-CZ"/>
        </a:p>
      </dgm:t>
    </dgm:pt>
    <dgm:pt modelId="{5FA5B6F9-0837-43F5-B232-F7DE8BA62D2E}" type="pres">
      <dgm:prSet presAssocID="{C14F5ABF-C9CC-40A8-83D4-F5F31B8219D6}" presName="CompostProcess" presStyleCnt="0">
        <dgm:presLayoutVars>
          <dgm:dir/>
          <dgm:resizeHandles val="exact"/>
        </dgm:presLayoutVars>
      </dgm:prSet>
      <dgm:spPr/>
    </dgm:pt>
    <dgm:pt modelId="{5A4E0B52-1428-4842-9925-8F33E0F098E1}" type="pres">
      <dgm:prSet presAssocID="{C14F5ABF-C9CC-40A8-83D4-F5F31B8219D6}" presName="arrow" presStyleLbl="bgShp" presStyleIdx="0" presStyleCnt="1"/>
      <dgm:spPr/>
    </dgm:pt>
    <dgm:pt modelId="{2318170B-0E8C-47CF-8F81-6BA5E6310370}" type="pres">
      <dgm:prSet presAssocID="{C14F5ABF-C9CC-40A8-83D4-F5F31B8219D6}" presName="linearProcess" presStyleCnt="0"/>
      <dgm:spPr/>
    </dgm:pt>
    <dgm:pt modelId="{E06BF470-263B-4F0F-A3DD-44C4279CF3E4}" type="pres">
      <dgm:prSet presAssocID="{A604EB07-14B9-4065-822C-E574D6B74F27}" presName="textNode" presStyleLbl="node1" presStyleIdx="0" presStyleCnt="5">
        <dgm:presLayoutVars>
          <dgm:bulletEnabled val="1"/>
        </dgm:presLayoutVars>
      </dgm:prSet>
      <dgm:spPr/>
    </dgm:pt>
    <dgm:pt modelId="{FE62658B-B6F8-45C5-A854-C9AD8038E94A}" type="pres">
      <dgm:prSet presAssocID="{52EFA7DC-73E2-47F9-BC7F-162B59756E8A}" presName="sibTrans" presStyleCnt="0"/>
      <dgm:spPr/>
    </dgm:pt>
    <dgm:pt modelId="{73C87B19-8167-4B34-B25C-6EBB00C73A97}" type="pres">
      <dgm:prSet presAssocID="{CBC19E42-2796-434C-846E-7B84F0829A7A}" presName="textNode" presStyleLbl="node1" presStyleIdx="1" presStyleCnt="5">
        <dgm:presLayoutVars>
          <dgm:bulletEnabled val="1"/>
        </dgm:presLayoutVars>
      </dgm:prSet>
      <dgm:spPr/>
    </dgm:pt>
    <dgm:pt modelId="{6B7A6CF2-6703-44DD-A768-B553C2595307}" type="pres">
      <dgm:prSet presAssocID="{F0474DD1-A611-49BD-A90F-7F0FD560DE9E}" presName="sibTrans" presStyleCnt="0"/>
      <dgm:spPr/>
    </dgm:pt>
    <dgm:pt modelId="{3846CA66-C9C4-499F-BD18-6EBF2DD3548B}" type="pres">
      <dgm:prSet presAssocID="{990E5EF2-21DB-4CE1-8789-A532D3F04D5D}" presName="textNode" presStyleLbl="node1" presStyleIdx="2" presStyleCnt="5">
        <dgm:presLayoutVars>
          <dgm:bulletEnabled val="1"/>
        </dgm:presLayoutVars>
      </dgm:prSet>
      <dgm:spPr/>
    </dgm:pt>
    <dgm:pt modelId="{AA593D1F-5353-46D3-81B7-C508CE16F170}" type="pres">
      <dgm:prSet presAssocID="{129658CE-A46C-4E67-A1FE-4E58391FB4C4}" presName="sibTrans" presStyleCnt="0"/>
      <dgm:spPr/>
    </dgm:pt>
    <dgm:pt modelId="{54EA3C04-9A94-447A-97E9-079792EFC7B0}" type="pres">
      <dgm:prSet presAssocID="{A496868C-131A-460B-9B4B-E790B39834CE}" presName="textNode" presStyleLbl="node1" presStyleIdx="3" presStyleCnt="5">
        <dgm:presLayoutVars>
          <dgm:bulletEnabled val="1"/>
        </dgm:presLayoutVars>
      </dgm:prSet>
      <dgm:spPr/>
    </dgm:pt>
    <dgm:pt modelId="{643A47FA-7546-4838-AAC2-187CC704C7F4}" type="pres">
      <dgm:prSet presAssocID="{934ED017-A17F-4FBB-BBA4-452340678EDA}" presName="sibTrans" presStyleCnt="0"/>
      <dgm:spPr/>
    </dgm:pt>
    <dgm:pt modelId="{B98550DC-0301-4806-A759-198E54D8349E}" type="pres">
      <dgm:prSet presAssocID="{68B0AE1B-E7A3-4E0A-8331-88200FD79D70}" presName="textNode" presStyleLbl="node1" presStyleIdx="4" presStyleCnt="5">
        <dgm:presLayoutVars>
          <dgm:bulletEnabled val="1"/>
        </dgm:presLayoutVars>
      </dgm:prSet>
      <dgm:spPr/>
    </dgm:pt>
  </dgm:ptLst>
  <dgm:cxnLst>
    <dgm:cxn modelId="{FDE80AD7-8AC0-4E97-9E94-855702745003}" type="presOf" srcId="{A604EB07-14B9-4065-822C-E574D6B74F27}" destId="{E06BF470-263B-4F0F-A3DD-44C4279CF3E4}" srcOrd="0" destOrd="0" presId="urn:microsoft.com/office/officeart/2005/8/layout/hProcess9"/>
    <dgm:cxn modelId="{A3B21375-1845-41C5-BF22-5095573B609B}" type="presOf" srcId="{68B0AE1B-E7A3-4E0A-8331-88200FD79D70}" destId="{B98550DC-0301-4806-A759-198E54D8349E}" srcOrd="0" destOrd="0" presId="urn:microsoft.com/office/officeart/2005/8/layout/hProcess9"/>
    <dgm:cxn modelId="{E599520C-2C46-4488-AEC0-B2FB1C5DC311}" srcId="{C14F5ABF-C9CC-40A8-83D4-F5F31B8219D6}" destId="{A496868C-131A-460B-9B4B-E790B39834CE}" srcOrd="3" destOrd="0" parTransId="{A9AB084D-D711-483E-9AA6-8BBB87266AF4}" sibTransId="{934ED017-A17F-4FBB-BBA4-452340678EDA}"/>
    <dgm:cxn modelId="{26721440-E536-46A6-9393-144D9DC82AFA}" srcId="{C14F5ABF-C9CC-40A8-83D4-F5F31B8219D6}" destId="{A604EB07-14B9-4065-822C-E574D6B74F27}" srcOrd="0" destOrd="0" parTransId="{C62F1334-FB1C-44FF-8544-087EFC4FDFAA}" sibTransId="{52EFA7DC-73E2-47F9-BC7F-162B59756E8A}"/>
    <dgm:cxn modelId="{3511C94D-14D2-47A4-86C4-E08E4C18A142}" srcId="{C14F5ABF-C9CC-40A8-83D4-F5F31B8219D6}" destId="{68B0AE1B-E7A3-4E0A-8331-88200FD79D70}" srcOrd="4" destOrd="0" parTransId="{3589A5FF-4422-4743-9F3A-74318646276F}" sibTransId="{C5504164-3A30-4EA6-A1A0-6A80256DE07C}"/>
    <dgm:cxn modelId="{45DA4126-2CD1-4A0A-88FF-D8EF849DDFE4}" type="presOf" srcId="{CBC19E42-2796-434C-846E-7B84F0829A7A}" destId="{73C87B19-8167-4B34-B25C-6EBB00C73A97}" srcOrd="0" destOrd="0" presId="urn:microsoft.com/office/officeart/2005/8/layout/hProcess9"/>
    <dgm:cxn modelId="{7A1976BE-7BD9-4099-86A4-26D241B8776E}" type="presOf" srcId="{A496868C-131A-460B-9B4B-E790B39834CE}" destId="{54EA3C04-9A94-447A-97E9-079792EFC7B0}" srcOrd="0" destOrd="0" presId="urn:microsoft.com/office/officeart/2005/8/layout/hProcess9"/>
    <dgm:cxn modelId="{756EBEDA-6CB5-49FF-9693-237789D18B4F}" srcId="{C14F5ABF-C9CC-40A8-83D4-F5F31B8219D6}" destId="{990E5EF2-21DB-4CE1-8789-A532D3F04D5D}" srcOrd="2" destOrd="0" parTransId="{728194FD-DE87-40EC-A274-B79C0CC36195}" sibTransId="{129658CE-A46C-4E67-A1FE-4E58391FB4C4}"/>
    <dgm:cxn modelId="{45EA9625-F097-4E88-A009-F4E2680D5051}" type="presOf" srcId="{990E5EF2-21DB-4CE1-8789-A532D3F04D5D}" destId="{3846CA66-C9C4-499F-BD18-6EBF2DD3548B}" srcOrd="0" destOrd="0" presId="urn:microsoft.com/office/officeart/2005/8/layout/hProcess9"/>
    <dgm:cxn modelId="{DA494C8C-73EB-4969-B90E-DE4538F37DD7}" type="presOf" srcId="{C14F5ABF-C9CC-40A8-83D4-F5F31B8219D6}" destId="{5FA5B6F9-0837-43F5-B232-F7DE8BA62D2E}" srcOrd="0" destOrd="0" presId="urn:microsoft.com/office/officeart/2005/8/layout/hProcess9"/>
    <dgm:cxn modelId="{0A979C01-7FF1-44F1-B89F-95C3BD821702}" srcId="{C14F5ABF-C9CC-40A8-83D4-F5F31B8219D6}" destId="{CBC19E42-2796-434C-846E-7B84F0829A7A}" srcOrd="1" destOrd="0" parTransId="{D43141BC-2901-4157-9E18-E80F0674A875}" sibTransId="{F0474DD1-A611-49BD-A90F-7F0FD560DE9E}"/>
    <dgm:cxn modelId="{75F27D9C-AE72-4F9A-B732-D9505E0C4EF8}" type="presParOf" srcId="{5FA5B6F9-0837-43F5-B232-F7DE8BA62D2E}" destId="{5A4E0B52-1428-4842-9925-8F33E0F098E1}" srcOrd="0" destOrd="0" presId="urn:microsoft.com/office/officeart/2005/8/layout/hProcess9"/>
    <dgm:cxn modelId="{DA768E47-98A1-4A26-9FF6-22AC372914F4}" type="presParOf" srcId="{5FA5B6F9-0837-43F5-B232-F7DE8BA62D2E}" destId="{2318170B-0E8C-47CF-8F81-6BA5E6310370}" srcOrd="1" destOrd="0" presId="urn:microsoft.com/office/officeart/2005/8/layout/hProcess9"/>
    <dgm:cxn modelId="{4FFD8E0D-F1FB-49D9-96FB-0567A7821F99}" type="presParOf" srcId="{2318170B-0E8C-47CF-8F81-6BA5E6310370}" destId="{E06BF470-263B-4F0F-A3DD-44C4279CF3E4}" srcOrd="0" destOrd="0" presId="urn:microsoft.com/office/officeart/2005/8/layout/hProcess9"/>
    <dgm:cxn modelId="{40D2AC06-AD43-49AF-899D-468E67A32300}" type="presParOf" srcId="{2318170B-0E8C-47CF-8F81-6BA5E6310370}" destId="{FE62658B-B6F8-45C5-A854-C9AD8038E94A}" srcOrd="1" destOrd="0" presId="urn:microsoft.com/office/officeart/2005/8/layout/hProcess9"/>
    <dgm:cxn modelId="{926B3956-017A-44C4-AB4A-6BCAB333C102}" type="presParOf" srcId="{2318170B-0E8C-47CF-8F81-6BA5E6310370}" destId="{73C87B19-8167-4B34-B25C-6EBB00C73A97}" srcOrd="2" destOrd="0" presId="urn:microsoft.com/office/officeart/2005/8/layout/hProcess9"/>
    <dgm:cxn modelId="{DF62927A-1E25-4131-B23D-0A708485F2B9}" type="presParOf" srcId="{2318170B-0E8C-47CF-8F81-6BA5E6310370}" destId="{6B7A6CF2-6703-44DD-A768-B553C2595307}" srcOrd="3" destOrd="0" presId="urn:microsoft.com/office/officeart/2005/8/layout/hProcess9"/>
    <dgm:cxn modelId="{21394CA0-42E2-44D8-B74A-5A37D10FB64E}" type="presParOf" srcId="{2318170B-0E8C-47CF-8F81-6BA5E6310370}" destId="{3846CA66-C9C4-499F-BD18-6EBF2DD3548B}" srcOrd="4" destOrd="0" presId="urn:microsoft.com/office/officeart/2005/8/layout/hProcess9"/>
    <dgm:cxn modelId="{78E843F3-3B48-49DE-A04B-C5D29902A03A}" type="presParOf" srcId="{2318170B-0E8C-47CF-8F81-6BA5E6310370}" destId="{AA593D1F-5353-46D3-81B7-C508CE16F170}" srcOrd="5" destOrd="0" presId="urn:microsoft.com/office/officeart/2005/8/layout/hProcess9"/>
    <dgm:cxn modelId="{10ADB8DF-4767-4A4D-86A5-EED16B2D0DB0}" type="presParOf" srcId="{2318170B-0E8C-47CF-8F81-6BA5E6310370}" destId="{54EA3C04-9A94-447A-97E9-079792EFC7B0}" srcOrd="6" destOrd="0" presId="urn:microsoft.com/office/officeart/2005/8/layout/hProcess9"/>
    <dgm:cxn modelId="{BC5BDEB0-D34A-4CE0-AE54-E293887323F1}" type="presParOf" srcId="{2318170B-0E8C-47CF-8F81-6BA5E6310370}" destId="{643A47FA-7546-4838-AAC2-187CC704C7F4}" srcOrd="7" destOrd="0" presId="urn:microsoft.com/office/officeart/2005/8/layout/hProcess9"/>
    <dgm:cxn modelId="{F722EFF1-D977-4503-813C-848B2B05599C}" type="presParOf" srcId="{2318170B-0E8C-47CF-8F81-6BA5E6310370}" destId="{B98550DC-0301-4806-A759-198E54D8349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F99F194-7A49-4739-9D47-C020754A87CF}" type="doc">
      <dgm:prSet loTypeId="urn:microsoft.com/office/officeart/2005/8/layout/venn2" loCatId="relationship" qsTypeId="urn:microsoft.com/office/officeart/2005/8/quickstyle/simple5" qsCatId="simple" csTypeId="urn:microsoft.com/office/officeart/2005/8/colors/colorful2" csCatId="colorful" phldr="1"/>
      <dgm:spPr/>
      <dgm:t>
        <a:bodyPr/>
        <a:lstStyle/>
        <a:p>
          <a:endParaRPr lang="cs-CZ"/>
        </a:p>
      </dgm:t>
    </dgm:pt>
    <dgm:pt modelId="{795AABB1-4963-4723-A423-3B4AED7059AD}">
      <dgm:prSet phldrT="[Text]" custT="1"/>
      <dgm:spPr/>
      <dgm:t>
        <a:bodyPr/>
        <a:lstStyle/>
        <a:p>
          <a:r>
            <a:rPr lang="en-US" sz="1400" dirty="0"/>
            <a:t>Bookkeeping</a:t>
          </a:r>
          <a:endParaRPr lang="cs-CZ" sz="1400" dirty="0"/>
        </a:p>
      </dgm:t>
    </dgm:pt>
    <dgm:pt modelId="{64676014-5A9B-4DF6-B5A0-48A54148C439}" type="parTrans" cxnId="{5D7102DF-5C22-43A4-90D5-1D885B4505CF}">
      <dgm:prSet/>
      <dgm:spPr/>
      <dgm:t>
        <a:bodyPr/>
        <a:lstStyle/>
        <a:p>
          <a:endParaRPr lang="cs-CZ" sz="2400"/>
        </a:p>
      </dgm:t>
    </dgm:pt>
    <dgm:pt modelId="{E0DE95FF-CF4D-4DF7-AE91-B97488A4BDAB}" type="sibTrans" cxnId="{5D7102DF-5C22-43A4-90D5-1D885B4505CF}">
      <dgm:prSet/>
      <dgm:spPr/>
      <dgm:t>
        <a:bodyPr/>
        <a:lstStyle/>
        <a:p>
          <a:endParaRPr lang="cs-CZ" sz="2400"/>
        </a:p>
      </dgm:t>
    </dgm:pt>
    <dgm:pt modelId="{EC4BDE67-833D-458A-8A2E-00836BF4484A}">
      <dgm:prSet custT="1"/>
      <dgm:spPr/>
      <dgm:t>
        <a:bodyPr/>
        <a:lstStyle/>
        <a:p>
          <a:r>
            <a:rPr lang="en-US" sz="1400" dirty="0"/>
            <a:t>Other information systems </a:t>
          </a:r>
          <a:endParaRPr lang="cs-CZ" sz="1400" dirty="0"/>
        </a:p>
      </dgm:t>
    </dgm:pt>
    <dgm:pt modelId="{58A57943-FC63-4F97-9C91-D75E5C5AD8DE}" type="parTrans" cxnId="{3B05D9A3-AE8D-4AB2-B2DA-63AD813C6BD9}">
      <dgm:prSet/>
      <dgm:spPr/>
      <dgm:t>
        <a:bodyPr/>
        <a:lstStyle/>
        <a:p>
          <a:endParaRPr lang="cs-CZ" sz="2400"/>
        </a:p>
      </dgm:t>
    </dgm:pt>
    <dgm:pt modelId="{9C71CDAA-0BC8-4AD2-A9A4-62E5D22703E1}" type="sibTrans" cxnId="{3B05D9A3-AE8D-4AB2-B2DA-63AD813C6BD9}">
      <dgm:prSet/>
      <dgm:spPr/>
      <dgm:t>
        <a:bodyPr/>
        <a:lstStyle/>
        <a:p>
          <a:endParaRPr lang="cs-CZ" sz="2400"/>
        </a:p>
      </dgm:t>
    </dgm:pt>
    <dgm:pt modelId="{1E12A23A-2136-4BB2-BEEA-57CDB15E35C6}">
      <dgm:prSet custT="1"/>
      <dgm:spPr/>
      <dgm:t>
        <a:bodyPr/>
        <a:lstStyle/>
        <a:p>
          <a:r>
            <a:rPr lang="en-US" sz="1400" dirty="0"/>
            <a:t>ERP and CRM</a:t>
          </a:r>
          <a:endParaRPr lang="cs-CZ" sz="1400" dirty="0"/>
        </a:p>
      </dgm:t>
    </dgm:pt>
    <dgm:pt modelId="{3D471A5B-DAB3-4EE8-A38E-D666F4DB692C}" type="parTrans" cxnId="{B6138D29-4EF6-4AD6-A579-4B2945C700E4}">
      <dgm:prSet/>
      <dgm:spPr/>
      <dgm:t>
        <a:bodyPr/>
        <a:lstStyle/>
        <a:p>
          <a:endParaRPr lang="cs-CZ" sz="2400"/>
        </a:p>
      </dgm:t>
    </dgm:pt>
    <dgm:pt modelId="{EC50E04F-5975-4FB1-BFE9-1750D4D8B1AB}" type="sibTrans" cxnId="{B6138D29-4EF6-4AD6-A579-4B2945C700E4}">
      <dgm:prSet/>
      <dgm:spPr/>
      <dgm:t>
        <a:bodyPr/>
        <a:lstStyle/>
        <a:p>
          <a:endParaRPr lang="cs-CZ" sz="2400"/>
        </a:p>
      </dgm:t>
    </dgm:pt>
    <dgm:pt modelId="{1E34D493-8F3E-4FD5-872C-7F53AC1982F9}">
      <dgm:prSet custT="1"/>
      <dgm:spPr/>
      <dgm:t>
        <a:bodyPr/>
        <a:lstStyle/>
        <a:p>
          <a:r>
            <a:rPr lang="en-US" sz="1400" dirty="0"/>
            <a:t>Controlling</a:t>
          </a:r>
          <a:endParaRPr lang="cs-CZ" sz="1400" dirty="0"/>
        </a:p>
      </dgm:t>
    </dgm:pt>
    <dgm:pt modelId="{B7430262-3D9B-4032-93A4-85BBA49D6EB4}" type="parTrans" cxnId="{92B88B6B-A549-4681-9646-8E0EA6C4D03D}">
      <dgm:prSet/>
      <dgm:spPr/>
      <dgm:t>
        <a:bodyPr/>
        <a:lstStyle/>
        <a:p>
          <a:endParaRPr lang="cs-CZ" sz="2400"/>
        </a:p>
      </dgm:t>
    </dgm:pt>
    <dgm:pt modelId="{B6E5E867-214C-4EE0-BE79-99A184E27A97}" type="sibTrans" cxnId="{92B88B6B-A549-4681-9646-8E0EA6C4D03D}">
      <dgm:prSet/>
      <dgm:spPr/>
      <dgm:t>
        <a:bodyPr/>
        <a:lstStyle/>
        <a:p>
          <a:endParaRPr lang="cs-CZ" sz="2400"/>
        </a:p>
      </dgm:t>
    </dgm:pt>
    <dgm:pt modelId="{5906D174-3DE6-4E64-BC67-959D1346D0C1}" type="pres">
      <dgm:prSet presAssocID="{9F99F194-7A49-4739-9D47-C020754A87CF}" presName="Name0" presStyleCnt="0">
        <dgm:presLayoutVars>
          <dgm:chMax val="7"/>
          <dgm:resizeHandles val="exact"/>
        </dgm:presLayoutVars>
      </dgm:prSet>
      <dgm:spPr/>
    </dgm:pt>
    <dgm:pt modelId="{F3E84CF0-B4FD-4994-A617-B32E618B1C13}" type="pres">
      <dgm:prSet presAssocID="{9F99F194-7A49-4739-9D47-C020754A87CF}" presName="comp1" presStyleCnt="0"/>
      <dgm:spPr/>
    </dgm:pt>
    <dgm:pt modelId="{C8C3A3DD-5270-43D5-9209-3AFD097A57D5}" type="pres">
      <dgm:prSet presAssocID="{9F99F194-7A49-4739-9D47-C020754A87CF}" presName="circle1" presStyleLbl="node1" presStyleIdx="0" presStyleCnt="4"/>
      <dgm:spPr/>
    </dgm:pt>
    <dgm:pt modelId="{D8105E72-5D9A-4C31-AFD6-3105B4A02E8E}" type="pres">
      <dgm:prSet presAssocID="{9F99F194-7A49-4739-9D47-C020754A87CF}" presName="c1text" presStyleLbl="node1" presStyleIdx="0" presStyleCnt="4">
        <dgm:presLayoutVars>
          <dgm:bulletEnabled val="1"/>
        </dgm:presLayoutVars>
      </dgm:prSet>
      <dgm:spPr/>
    </dgm:pt>
    <dgm:pt modelId="{382D1DCC-9A13-45CA-A530-9CDED1EB0F6E}" type="pres">
      <dgm:prSet presAssocID="{9F99F194-7A49-4739-9D47-C020754A87CF}" presName="comp2" presStyleCnt="0"/>
      <dgm:spPr/>
    </dgm:pt>
    <dgm:pt modelId="{2ABF78E9-6A2A-49E3-8538-13C6DED00D2D}" type="pres">
      <dgm:prSet presAssocID="{9F99F194-7A49-4739-9D47-C020754A87CF}" presName="circle2" presStyleLbl="node1" presStyleIdx="1" presStyleCnt="4"/>
      <dgm:spPr/>
    </dgm:pt>
    <dgm:pt modelId="{17A35E01-9A63-4790-94E8-4630D642CB02}" type="pres">
      <dgm:prSet presAssocID="{9F99F194-7A49-4739-9D47-C020754A87CF}" presName="c2text" presStyleLbl="node1" presStyleIdx="1" presStyleCnt="4">
        <dgm:presLayoutVars>
          <dgm:bulletEnabled val="1"/>
        </dgm:presLayoutVars>
      </dgm:prSet>
      <dgm:spPr/>
    </dgm:pt>
    <dgm:pt modelId="{5B4BD591-DBDE-48E2-BA7A-750D975E0C46}" type="pres">
      <dgm:prSet presAssocID="{9F99F194-7A49-4739-9D47-C020754A87CF}" presName="comp3" presStyleCnt="0"/>
      <dgm:spPr/>
    </dgm:pt>
    <dgm:pt modelId="{EF98E17F-247D-4BCB-9E60-327A5EE4F751}" type="pres">
      <dgm:prSet presAssocID="{9F99F194-7A49-4739-9D47-C020754A87CF}" presName="circle3" presStyleLbl="node1" presStyleIdx="2" presStyleCnt="4"/>
      <dgm:spPr/>
    </dgm:pt>
    <dgm:pt modelId="{FDF90045-1696-41DE-8DD4-9B2F94778155}" type="pres">
      <dgm:prSet presAssocID="{9F99F194-7A49-4739-9D47-C020754A87CF}" presName="c3text" presStyleLbl="node1" presStyleIdx="2" presStyleCnt="4">
        <dgm:presLayoutVars>
          <dgm:bulletEnabled val="1"/>
        </dgm:presLayoutVars>
      </dgm:prSet>
      <dgm:spPr/>
    </dgm:pt>
    <dgm:pt modelId="{2338D233-FC06-442C-994C-E64F055C744C}" type="pres">
      <dgm:prSet presAssocID="{9F99F194-7A49-4739-9D47-C020754A87CF}" presName="comp4" presStyleCnt="0"/>
      <dgm:spPr/>
    </dgm:pt>
    <dgm:pt modelId="{97673C82-3B81-4F98-9913-4FB59393B792}" type="pres">
      <dgm:prSet presAssocID="{9F99F194-7A49-4739-9D47-C020754A87CF}" presName="circle4" presStyleLbl="node1" presStyleIdx="3" presStyleCnt="4"/>
      <dgm:spPr/>
    </dgm:pt>
    <dgm:pt modelId="{6D473F71-1295-4552-B249-00722913C0E5}" type="pres">
      <dgm:prSet presAssocID="{9F99F194-7A49-4739-9D47-C020754A87CF}" presName="c4text" presStyleLbl="node1" presStyleIdx="3" presStyleCnt="4">
        <dgm:presLayoutVars>
          <dgm:bulletEnabled val="1"/>
        </dgm:presLayoutVars>
      </dgm:prSet>
      <dgm:spPr/>
    </dgm:pt>
  </dgm:ptLst>
  <dgm:cxnLst>
    <dgm:cxn modelId="{33D91DF3-E73C-43D1-A095-3F5FDEBB4DC1}" type="presOf" srcId="{9F99F194-7A49-4739-9D47-C020754A87CF}" destId="{5906D174-3DE6-4E64-BC67-959D1346D0C1}" srcOrd="0" destOrd="0" presId="urn:microsoft.com/office/officeart/2005/8/layout/venn2"/>
    <dgm:cxn modelId="{94EECB50-BCFF-4DBC-9960-76F1EA3A3CEF}" type="presOf" srcId="{1E34D493-8F3E-4FD5-872C-7F53AC1982F9}" destId="{FDF90045-1696-41DE-8DD4-9B2F94778155}" srcOrd="1" destOrd="0" presId="urn:microsoft.com/office/officeart/2005/8/layout/venn2"/>
    <dgm:cxn modelId="{3B05D9A3-AE8D-4AB2-B2DA-63AD813C6BD9}" srcId="{9F99F194-7A49-4739-9D47-C020754A87CF}" destId="{EC4BDE67-833D-458A-8A2E-00836BF4484A}" srcOrd="0" destOrd="0" parTransId="{58A57943-FC63-4F97-9C91-D75E5C5AD8DE}" sibTransId="{9C71CDAA-0BC8-4AD2-A9A4-62E5D22703E1}"/>
    <dgm:cxn modelId="{DC544D29-4231-4E6C-B462-8AF96C71B5A2}" type="presOf" srcId="{1E12A23A-2136-4BB2-BEEA-57CDB15E35C6}" destId="{2ABF78E9-6A2A-49E3-8538-13C6DED00D2D}" srcOrd="0" destOrd="0" presId="urn:microsoft.com/office/officeart/2005/8/layout/venn2"/>
    <dgm:cxn modelId="{B6138D29-4EF6-4AD6-A579-4B2945C700E4}" srcId="{9F99F194-7A49-4739-9D47-C020754A87CF}" destId="{1E12A23A-2136-4BB2-BEEA-57CDB15E35C6}" srcOrd="1" destOrd="0" parTransId="{3D471A5B-DAB3-4EE8-A38E-D666F4DB692C}" sibTransId="{EC50E04F-5975-4FB1-BFE9-1750D4D8B1AB}"/>
    <dgm:cxn modelId="{5D7102DF-5C22-43A4-90D5-1D885B4505CF}" srcId="{9F99F194-7A49-4739-9D47-C020754A87CF}" destId="{795AABB1-4963-4723-A423-3B4AED7059AD}" srcOrd="3" destOrd="0" parTransId="{64676014-5A9B-4DF6-B5A0-48A54148C439}" sibTransId="{E0DE95FF-CF4D-4DF7-AE91-B97488A4BDAB}"/>
    <dgm:cxn modelId="{119EC074-300D-4222-A694-EBBD17F5BDC3}" type="presOf" srcId="{EC4BDE67-833D-458A-8A2E-00836BF4484A}" destId="{C8C3A3DD-5270-43D5-9209-3AFD097A57D5}" srcOrd="0" destOrd="0" presId="urn:microsoft.com/office/officeart/2005/8/layout/venn2"/>
    <dgm:cxn modelId="{86073403-C6D6-49C4-8D68-F05226DF01A1}" type="presOf" srcId="{1E12A23A-2136-4BB2-BEEA-57CDB15E35C6}" destId="{17A35E01-9A63-4790-94E8-4630D642CB02}" srcOrd="1" destOrd="0" presId="urn:microsoft.com/office/officeart/2005/8/layout/venn2"/>
    <dgm:cxn modelId="{99226B76-F4F7-4060-890A-8A06B1603BFA}" type="presOf" srcId="{EC4BDE67-833D-458A-8A2E-00836BF4484A}" destId="{D8105E72-5D9A-4C31-AFD6-3105B4A02E8E}" srcOrd="1" destOrd="0" presId="urn:microsoft.com/office/officeart/2005/8/layout/venn2"/>
    <dgm:cxn modelId="{9E31D4B7-C8E2-47DE-BA5C-CA580731DF78}" type="presOf" srcId="{1E34D493-8F3E-4FD5-872C-7F53AC1982F9}" destId="{EF98E17F-247D-4BCB-9E60-327A5EE4F751}" srcOrd="0" destOrd="0" presId="urn:microsoft.com/office/officeart/2005/8/layout/venn2"/>
    <dgm:cxn modelId="{BF6DB569-2F59-4DC1-ADFE-C81957B2E419}" type="presOf" srcId="{795AABB1-4963-4723-A423-3B4AED7059AD}" destId="{6D473F71-1295-4552-B249-00722913C0E5}" srcOrd="1" destOrd="0" presId="urn:microsoft.com/office/officeart/2005/8/layout/venn2"/>
    <dgm:cxn modelId="{3910F7E9-369A-4BA1-A95F-862489315D3A}" type="presOf" srcId="{795AABB1-4963-4723-A423-3B4AED7059AD}" destId="{97673C82-3B81-4F98-9913-4FB59393B792}" srcOrd="0" destOrd="0" presId="urn:microsoft.com/office/officeart/2005/8/layout/venn2"/>
    <dgm:cxn modelId="{92B88B6B-A549-4681-9646-8E0EA6C4D03D}" srcId="{9F99F194-7A49-4739-9D47-C020754A87CF}" destId="{1E34D493-8F3E-4FD5-872C-7F53AC1982F9}" srcOrd="2" destOrd="0" parTransId="{B7430262-3D9B-4032-93A4-85BBA49D6EB4}" sibTransId="{B6E5E867-214C-4EE0-BE79-99A184E27A97}"/>
    <dgm:cxn modelId="{4108705E-F644-454F-92A4-861102602C4A}" type="presParOf" srcId="{5906D174-3DE6-4E64-BC67-959D1346D0C1}" destId="{F3E84CF0-B4FD-4994-A617-B32E618B1C13}" srcOrd="0" destOrd="0" presId="urn:microsoft.com/office/officeart/2005/8/layout/venn2"/>
    <dgm:cxn modelId="{57168800-BF36-42E0-A9DA-4B31091F0571}" type="presParOf" srcId="{F3E84CF0-B4FD-4994-A617-B32E618B1C13}" destId="{C8C3A3DD-5270-43D5-9209-3AFD097A57D5}" srcOrd="0" destOrd="0" presId="urn:microsoft.com/office/officeart/2005/8/layout/venn2"/>
    <dgm:cxn modelId="{19891F25-6F74-4ADB-8416-DC64DE6F1361}" type="presParOf" srcId="{F3E84CF0-B4FD-4994-A617-B32E618B1C13}" destId="{D8105E72-5D9A-4C31-AFD6-3105B4A02E8E}" srcOrd="1" destOrd="0" presId="urn:microsoft.com/office/officeart/2005/8/layout/venn2"/>
    <dgm:cxn modelId="{1B02890E-29E8-45B2-83CF-68E7C18C110B}" type="presParOf" srcId="{5906D174-3DE6-4E64-BC67-959D1346D0C1}" destId="{382D1DCC-9A13-45CA-A530-9CDED1EB0F6E}" srcOrd="1" destOrd="0" presId="urn:microsoft.com/office/officeart/2005/8/layout/venn2"/>
    <dgm:cxn modelId="{A3EA0472-B77A-4294-BFB1-2CC7B5691DF6}" type="presParOf" srcId="{382D1DCC-9A13-45CA-A530-9CDED1EB0F6E}" destId="{2ABF78E9-6A2A-49E3-8538-13C6DED00D2D}" srcOrd="0" destOrd="0" presId="urn:microsoft.com/office/officeart/2005/8/layout/venn2"/>
    <dgm:cxn modelId="{9D1CEE23-1F2A-46C5-907A-AC597DA45237}" type="presParOf" srcId="{382D1DCC-9A13-45CA-A530-9CDED1EB0F6E}" destId="{17A35E01-9A63-4790-94E8-4630D642CB02}" srcOrd="1" destOrd="0" presId="urn:microsoft.com/office/officeart/2005/8/layout/venn2"/>
    <dgm:cxn modelId="{24E58C6F-4738-43FD-9ECA-C0A95A56DBFC}" type="presParOf" srcId="{5906D174-3DE6-4E64-BC67-959D1346D0C1}" destId="{5B4BD591-DBDE-48E2-BA7A-750D975E0C46}" srcOrd="2" destOrd="0" presId="urn:microsoft.com/office/officeart/2005/8/layout/venn2"/>
    <dgm:cxn modelId="{5A2E03D0-D59B-4BEA-81EA-0E33DFC023AF}" type="presParOf" srcId="{5B4BD591-DBDE-48E2-BA7A-750D975E0C46}" destId="{EF98E17F-247D-4BCB-9E60-327A5EE4F751}" srcOrd="0" destOrd="0" presId="urn:microsoft.com/office/officeart/2005/8/layout/venn2"/>
    <dgm:cxn modelId="{13D8F4F9-DBE5-476A-B696-4D987D9D7FD8}" type="presParOf" srcId="{5B4BD591-DBDE-48E2-BA7A-750D975E0C46}" destId="{FDF90045-1696-41DE-8DD4-9B2F94778155}" srcOrd="1" destOrd="0" presId="urn:microsoft.com/office/officeart/2005/8/layout/venn2"/>
    <dgm:cxn modelId="{86E35811-872A-4E46-A700-E7F58F1676D9}" type="presParOf" srcId="{5906D174-3DE6-4E64-BC67-959D1346D0C1}" destId="{2338D233-FC06-442C-994C-E64F055C744C}" srcOrd="3" destOrd="0" presId="urn:microsoft.com/office/officeart/2005/8/layout/venn2"/>
    <dgm:cxn modelId="{61243DCB-2F0C-4D85-A208-06EF3819622B}" type="presParOf" srcId="{2338D233-FC06-442C-994C-E64F055C744C}" destId="{97673C82-3B81-4F98-9913-4FB59393B792}" srcOrd="0" destOrd="0" presId="urn:microsoft.com/office/officeart/2005/8/layout/venn2"/>
    <dgm:cxn modelId="{EC9E85BE-FD4F-45A9-9FA9-77CA705D2676}" type="presParOf" srcId="{2338D233-FC06-442C-994C-E64F055C744C}" destId="{6D473F71-1295-4552-B249-00722913C0E5}"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7C319-E462-B345-9B1F-DE9F26672A95}">
      <dsp:nvSpPr>
        <dsp:cNvPr id="0" name=""/>
        <dsp:cNvSpPr/>
      </dsp:nvSpPr>
      <dsp:spPr>
        <a:xfrm>
          <a:off x="1004"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always important</a:t>
          </a:r>
        </a:p>
      </dsp:txBody>
      <dsp:txXfrm>
        <a:off x="1004" y="1087611"/>
        <a:ext cx="3917900" cy="2350740"/>
      </dsp:txXfrm>
    </dsp:sp>
    <dsp:sp modelId="{E62120E1-6562-004D-ABD3-DD98FCB045D8}">
      <dsp:nvSpPr>
        <dsp:cNvPr id="0" name=""/>
        <dsp:cNvSpPr/>
      </dsp:nvSpPr>
      <dsp:spPr>
        <a:xfrm>
          <a:off x="4310695"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rtl="0">
            <a:lnSpc>
              <a:spcPct val="90000"/>
            </a:lnSpc>
            <a:spcBef>
              <a:spcPct val="0"/>
            </a:spcBef>
            <a:spcAft>
              <a:spcPct val="35000"/>
            </a:spcAft>
            <a:buNone/>
          </a:pPr>
          <a:r>
            <a:rPr lang="en-US" sz="3800" kern="1200" dirty="0"/>
            <a:t>Management is a M part of SSME</a:t>
          </a:r>
        </a:p>
      </dsp:txBody>
      <dsp:txXfrm>
        <a:off x="4310695" y="1087611"/>
        <a:ext cx="3917900" cy="23507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4CE17-67FA-4F10-A087-F21D45B7CC14}">
      <dsp:nvSpPr>
        <dsp:cNvPr id="0" name=""/>
        <dsp:cNvSpPr/>
      </dsp:nvSpPr>
      <dsp:spPr>
        <a:xfrm rot="21300000">
          <a:off x="84130" y="748168"/>
          <a:ext cx="4296235" cy="375871"/>
        </a:xfrm>
        <a:prstGeom prst="mathMinus">
          <a:avLst/>
        </a:prstGeom>
        <a:gradFill rotWithShape="0">
          <a:gsLst>
            <a:gs pos="0">
              <a:schemeClr val="accent3">
                <a:tint val="40000"/>
                <a:hueOff val="0"/>
                <a:satOff val="0"/>
                <a:lumOff val="0"/>
                <a:alphaOff val="0"/>
                <a:shade val="15000"/>
                <a:satMod val="180000"/>
              </a:schemeClr>
            </a:gs>
            <a:gs pos="50000">
              <a:schemeClr val="accent3">
                <a:tint val="40000"/>
                <a:hueOff val="0"/>
                <a:satOff val="0"/>
                <a:lumOff val="0"/>
                <a:alphaOff val="0"/>
                <a:shade val="45000"/>
                <a:satMod val="170000"/>
              </a:schemeClr>
            </a:gs>
            <a:gs pos="70000">
              <a:schemeClr val="accent3">
                <a:tint val="40000"/>
                <a:hueOff val="0"/>
                <a:satOff val="0"/>
                <a:lumOff val="0"/>
                <a:alphaOff val="0"/>
                <a:tint val="99000"/>
                <a:shade val="65000"/>
                <a:satMod val="155000"/>
              </a:schemeClr>
            </a:gs>
            <a:gs pos="100000">
              <a:schemeClr val="accent3">
                <a:tint val="4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tint val="40000"/>
              <a:hueOff val="0"/>
              <a:satOff val="0"/>
              <a:lumOff val="0"/>
              <a:alphaOff val="0"/>
              <a:satMod val="300000"/>
            </a:schemeClr>
          </a:contourClr>
        </a:sp3d>
      </dsp:spPr>
      <dsp:style>
        <a:lnRef idx="0">
          <a:scrgbClr r="0" g="0" b="0"/>
        </a:lnRef>
        <a:fillRef idx="3">
          <a:scrgbClr r="0" g="0" b="0"/>
        </a:fillRef>
        <a:effectRef idx="3">
          <a:scrgbClr r="0" g="0" b="0"/>
        </a:effectRef>
        <a:fontRef idx="minor"/>
      </dsp:style>
    </dsp:sp>
    <dsp:sp modelId="{836B2D93-8E0C-4EA4-B691-49548686F0CA}">
      <dsp:nvSpPr>
        <dsp:cNvPr id="0" name=""/>
        <dsp:cNvSpPr/>
      </dsp:nvSpPr>
      <dsp:spPr>
        <a:xfrm>
          <a:off x="535739" y="93610"/>
          <a:ext cx="1339348" cy="748883"/>
        </a:xfrm>
        <a:prstGeom prst="downArrow">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BE694E7-71A1-4762-8A4E-88D80F64D201}">
      <dsp:nvSpPr>
        <dsp:cNvPr id="0" name=""/>
        <dsp:cNvSpPr/>
      </dsp:nvSpPr>
      <dsp:spPr>
        <a:xfrm>
          <a:off x="2366182" y="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cs-CZ" sz="1700" kern="1200" dirty="0" err="1"/>
            <a:t>Customers</a:t>
          </a:r>
          <a:endParaRPr lang="cs-CZ" sz="1700" kern="1200" dirty="0"/>
        </a:p>
      </dsp:txBody>
      <dsp:txXfrm>
        <a:off x="2366182" y="0"/>
        <a:ext cx="1428638" cy="786327"/>
      </dsp:txXfrm>
    </dsp:sp>
    <dsp:sp modelId="{9D9F645F-7529-4ABA-8944-51D1614DFCEA}">
      <dsp:nvSpPr>
        <dsp:cNvPr id="0" name=""/>
        <dsp:cNvSpPr/>
      </dsp:nvSpPr>
      <dsp:spPr>
        <a:xfrm>
          <a:off x="2589407" y="1029714"/>
          <a:ext cx="1339348" cy="748883"/>
        </a:xfrm>
        <a:prstGeom prst="upArrow">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11624607"/>
              <a:satOff val="-37145"/>
              <a:lumOff val="-9412"/>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5F968DE-F691-459E-8A9A-535DCC99A55F}">
      <dsp:nvSpPr>
        <dsp:cNvPr id="0" name=""/>
        <dsp:cNvSpPr/>
      </dsp:nvSpPr>
      <dsp:spPr>
        <a:xfrm>
          <a:off x="669674" y="108588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cs-CZ" sz="1700" kern="1200" dirty="0" err="1"/>
            <a:t>Employees</a:t>
          </a:r>
          <a:endParaRPr lang="cs-CZ" sz="1700" kern="1200" dirty="0"/>
        </a:p>
      </dsp:txBody>
      <dsp:txXfrm>
        <a:off x="669674" y="1085880"/>
        <a:ext cx="1428638" cy="78632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4CE17-67FA-4F10-A087-F21D45B7CC14}">
      <dsp:nvSpPr>
        <dsp:cNvPr id="0" name=""/>
        <dsp:cNvSpPr/>
      </dsp:nvSpPr>
      <dsp:spPr>
        <a:xfrm rot="21300000">
          <a:off x="84130" y="748168"/>
          <a:ext cx="4296235" cy="375871"/>
        </a:xfrm>
        <a:prstGeom prst="mathMinus">
          <a:avLst/>
        </a:prstGeom>
        <a:gradFill rotWithShape="0">
          <a:gsLst>
            <a:gs pos="0">
              <a:schemeClr val="accent3">
                <a:tint val="40000"/>
                <a:hueOff val="0"/>
                <a:satOff val="0"/>
                <a:lumOff val="0"/>
                <a:alphaOff val="0"/>
                <a:shade val="15000"/>
                <a:satMod val="180000"/>
              </a:schemeClr>
            </a:gs>
            <a:gs pos="50000">
              <a:schemeClr val="accent3">
                <a:tint val="40000"/>
                <a:hueOff val="0"/>
                <a:satOff val="0"/>
                <a:lumOff val="0"/>
                <a:alphaOff val="0"/>
                <a:shade val="45000"/>
                <a:satMod val="170000"/>
              </a:schemeClr>
            </a:gs>
            <a:gs pos="70000">
              <a:schemeClr val="accent3">
                <a:tint val="40000"/>
                <a:hueOff val="0"/>
                <a:satOff val="0"/>
                <a:lumOff val="0"/>
                <a:alphaOff val="0"/>
                <a:tint val="99000"/>
                <a:shade val="65000"/>
                <a:satMod val="155000"/>
              </a:schemeClr>
            </a:gs>
            <a:gs pos="100000">
              <a:schemeClr val="accent3">
                <a:tint val="40000"/>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tint val="40000"/>
              <a:hueOff val="0"/>
              <a:satOff val="0"/>
              <a:lumOff val="0"/>
              <a:alphaOff val="0"/>
              <a:satMod val="300000"/>
            </a:schemeClr>
          </a:contourClr>
        </a:sp3d>
      </dsp:spPr>
      <dsp:style>
        <a:lnRef idx="0">
          <a:scrgbClr r="0" g="0" b="0"/>
        </a:lnRef>
        <a:fillRef idx="3">
          <a:scrgbClr r="0" g="0" b="0"/>
        </a:fillRef>
        <a:effectRef idx="3">
          <a:scrgbClr r="0" g="0" b="0"/>
        </a:effectRef>
        <a:fontRef idx="minor"/>
      </dsp:style>
    </dsp:sp>
    <dsp:sp modelId="{836B2D93-8E0C-4EA4-B691-49548686F0CA}">
      <dsp:nvSpPr>
        <dsp:cNvPr id="0" name=""/>
        <dsp:cNvSpPr/>
      </dsp:nvSpPr>
      <dsp:spPr>
        <a:xfrm>
          <a:off x="535739" y="93610"/>
          <a:ext cx="1339348" cy="748883"/>
        </a:xfrm>
        <a:prstGeom prst="downArrow">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FBE694E7-71A1-4762-8A4E-88D80F64D201}">
      <dsp:nvSpPr>
        <dsp:cNvPr id="0" name=""/>
        <dsp:cNvSpPr/>
      </dsp:nvSpPr>
      <dsp:spPr>
        <a:xfrm>
          <a:off x="2366182" y="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cs-CZ" sz="2300" kern="1200" dirty="0" err="1"/>
            <a:t>Owners</a:t>
          </a:r>
          <a:endParaRPr lang="cs-CZ" sz="2300" kern="1200" dirty="0"/>
        </a:p>
      </dsp:txBody>
      <dsp:txXfrm>
        <a:off x="2366182" y="0"/>
        <a:ext cx="1428638" cy="786327"/>
      </dsp:txXfrm>
    </dsp:sp>
    <dsp:sp modelId="{9D9F645F-7529-4ABA-8944-51D1614DFCEA}">
      <dsp:nvSpPr>
        <dsp:cNvPr id="0" name=""/>
        <dsp:cNvSpPr/>
      </dsp:nvSpPr>
      <dsp:spPr>
        <a:xfrm>
          <a:off x="2589407" y="1029714"/>
          <a:ext cx="1339348" cy="748883"/>
        </a:xfrm>
        <a:prstGeom prst="upArrow">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11624607"/>
              <a:satOff val="-37145"/>
              <a:lumOff val="-9412"/>
              <a:alphaOff val="0"/>
              <a:satMod val="300000"/>
            </a:schemeClr>
          </a:contourClr>
        </a:sp3d>
      </dsp:spPr>
      <dsp:style>
        <a:lnRef idx="0">
          <a:scrgbClr r="0" g="0" b="0"/>
        </a:lnRef>
        <a:fillRef idx="3">
          <a:scrgbClr r="0" g="0" b="0"/>
        </a:fillRef>
        <a:effectRef idx="3">
          <a:scrgbClr r="0" g="0" b="0"/>
        </a:effectRef>
        <a:fontRef idx="minor">
          <a:schemeClr val="lt1"/>
        </a:fontRef>
      </dsp:style>
    </dsp:sp>
    <dsp:sp modelId="{95F968DE-F691-459E-8A9A-535DCC99A55F}">
      <dsp:nvSpPr>
        <dsp:cNvPr id="0" name=""/>
        <dsp:cNvSpPr/>
      </dsp:nvSpPr>
      <dsp:spPr>
        <a:xfrm>
          <a:off x="669674" y="1085880"/>
          <a:ext cx="1428638" cy="786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cs-CZ" sz="2300" kern="1200" dirty="0" err="1"/>
            <a:t>Others</a:t>
          </a:r>
          <a:endParaRPr lang="cs-CZ" sz="2300" kern="1200" dirty="0"/>
        </a:p>
      </dsp:txBody>
      <dsp:txXfrm>
        <a:off x="669674" y="1085880"/>
        <a:ext cx="1428638" cy="786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14F27-1197-2B45-8873-4694C589186D}">
      <dsp:nvSpPr>
        <dsp:cNvPr id="0" name=""/>
        <dsp:cNvSpPr/>
      </dsp:nvSpPr>
      <dsp:spPr>
        <a:xfrm>
          <a:off x="40" y="85687"/>
          <a:ext cx="3845569" cy="604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To introduce</a:t>
          </a:r>
        </a:p>
      </dsp:txBody>
      <dsp:txXfrm>
        <a:off x="40" y="85687"/>
        <a:ext cx="3845569" cy="604800"/>
      </dsp:txXfrm>
    </dsp:sp>
    <dsp:sp modelId="{6D3622F9-A231-2F40-8BD1-6F08302C9DA3}">
      <dsp:nvSpPr>
        <dsp:cNvPr id="0" name=""/>
        <dsp:cNvSpPr/>
      </dsp:nvSpPr>
      <dsp:spPr>
        <a:xfrm>
          <a:off x="40"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a:t>essence of management of sustainably successful companies</a:t>
          </a:r>
        </a:p>
        <a:p>
          <a:pPr marL="228600" lvl="1" indent="-228600" algn="l" defTabSz="933450" rtl="0">
            <a:lnSpc>
              <a:spcPct val="90000"/>
            </a:lnSpc>
            <a:spcBef>
              <a:spcPct val="0"/>
            </a:spcBef>
            <a:spcAft>
              <a:spcPct val="15000"/>
            </a:spcAft>
            <a:buChar char="•"/>
          </a:pPr>
          <a:r>
            <a:rPr lang="en-US" sz="2100" kern="1200" dirty="0"/>
            <a:t>main aspects, which cause problems in company management</a:t>
          </a:r>
        </a:p>
        <a:p>
          <a:pPr marL="228600" lvl="1" indent="-228600" algn="l" defTabSz="933450" rtl="0">
            <a:lnSpc>
              <a:spcPct val="90000"/>
            </a:lnSpc>
            <a:spcBef>
              <a:spcPct val="0"/>
            </a:spcBef>
            <a:spcAft>
              <a:spcPct val="15000"/>
            </a:spcAft>
            <a:buChar char="•"/>
          </a:pPr>
          <a:r>
            <a:rPr lang="en-US" sz="2100" kern="1200" dirty="0"/>
            <a:t>methods and tools for identification and elimination of such problems</a:t>
          </a:r>
        </a:p>
      </dsp:txBody>
      <dsp:txXfrm>
        <a:off x="40" y="690487"/>
        <a:ext cx="3845569" cy="4150440"/>
      </dsp:txXfrm>
    </dsp:sp>
    <dsp:sp modelId="{3EBB3F65-2CF7-FE46-BD1F-595CE9492923}">
      <dsp:nvSpPr>
        <dsp:cNvPr id="0" name=""/>
        <dsp:cNvSpPr/>
      </dsp:nvSpPr>
      <dsp:spPr>
        <a:xfrm>
          <a:off x="4383989" y="85687"/>
          <a:ext cx="3845569" cy="604800"/>
        </a:xfrm>
        <a:prstGeom prst="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US" sz="2100" kern="1200" dirty="0"/>
            <a:t>You will understand</a:t>
          </a:r>
        </a:p>
      </dsp:txBody>
      <dsp:txXfrm>
        <a:off x="4383989" y="85687"/>
        <a:ext cx="3845569" cy="604800"/>
      </dsp:txXfrm>
    </dsp:sp>
    <dsp:sp modelId="{8EC07530-C9BC-7F43-8BBD-E9B9F3D94572}">
      <dsp:nvSpPr>
        <dsp:cNvPr id="0" name=""/>
        <dsp:cNvSpPr/>
      </dsp:nvSpPr>
      <dsp:spPr>
        <a:xfrm>
          <a:off x="4383989"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noProof="0" dirty="0"/>
            <a:t>enterprise organization</a:t>
          </a:r>
        </a:p>
        <a:p>
          <a:pPr marL="228600" lvl="1" indent="-228600" algn="l" defTabSz="933450" rtl="0">
            <a:lnSpc>
              <a:spcPct val="90000"/>
            </a:lnSpc>
            <a:spcBef>
              <a:spcPct val="0"/>
            </a:spcBef>
            <a:spcAft>
              <a:spcPct val="15000"/>
            </a:spcAft>
            <a:buChar char="•"/>
          </a:pPr>
          <a:r>
            <a:rPr lang="en-US" sz="2100" kern="1200" noProof="0" dirty="0"/>
            <a:t>management processes</a:t>
          </a:r>
        </a:p>
        <a:p>
          <a:pPr marL="228600" lvl="1" indent="-228600" algn="l" defTabSz="933450" rtl="0">
            <a:lnSpc>
              <a:spcPct val="90000"/>
            </a:lnSpc>
            <a:spcBef>
              <a:spcPct val="0"/>
            </a:spcBef>
            <a:spcAft>
              <a:spcPct val="15000"/>
            </a:spcAft>
            <a:buChar char="•"/>
          </a:pPr>
          <a:r>
            <a:rPr lang="en-US" sz="2100" kern="1200" noProof="0" dirty="0"/>
            <a:t>service background</a:t>
          </a:r>
        </a:p>
        <a:p>
          <a:pPr marL="228600" lvl="1" indent="-228600" algn="l" defTabSz="933450" rtl="0">
            <a:lnSpc>
              <a:spcPct val="90000"/>
            </a:lnSpc>
            <a:spcBef>
              <a:spcPct val="0"/>
            </a:spcBef>
            <a:spcAft>
              <a:spcPct val="15000"/>
            </a:spcAft>
            <a:buChar char="•"/>
          </a:pPr>
          <a:r>
            <a:rPr lang="en-US" sz="2100" kern="1200" noProof="0" dirty="0"/>
            <a:t>the value of human uniqueness</a:t>
          </a:r>
        </a:p>
      </dsp:txBody>
      <dsp:txXfrm>
        <a:off x="4383989" y="690487"/>
        <a:ext cx="3845569" cy="4150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A019-0A49-3C40-AA65-27C028A03E84}">
      <dsp:nvSpPr>
        <dsp:cNvPr id="0" name=""/>
        <dsp:cNvSpPr/>
      </dsp:nvSpPr>
      <dsp:spPr>
        <a:xfrm>
          <a:off x="40"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Lectures</a:t>
          </a:r>
        </a:p>
      </dsp:txBody>
      <dsp:txXfrm>
        <a:off x="40" y="603403"/>
        <a:ext cx="3845569" cy="1180800"/>
      </dsp:txXfrm>
    </dsp:sp>
    <dsp:sp modelId="{2569091A-2DA1-8142-BA5E-0F8ADAFD7B0D}">
      <dsp:nvSpPr>
        <dsp:cNvPr id="0" name=""/>
        <dsp:cNvSpPr/>
      </dsp:nvSpPr>
      <dsp:spPr>
        <a:xfrm>
          <a:off x="40"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Theory</a:t>
          </a:r>
        </a:p>
        <a:p>
          <a:pPr marL="285750" lvl="1" indent="-285750" algn="l" defTabSz="1822450" rtl="0">
            <a:lnSpc>
              <a:spcPct val="90000"/>
            </a:lnSpc>
            <a:spcBef>
              <a:spcPct val="0"/>
            </a:spcBef>
            <a:spcAft>
              <a:spcPct val="15000"/>
            </a:spcAft>
            <a:buChar char="•"/>
          </a:pPr>
          <a:r>
            <a:rPr lang="en-US" sz="4100" kern="1200" dirty="0"/>
            <a:t>Examples</a:t>
          </a:r>
        </a:p>
      </dsp:txBody>
      <dsp:txXfrm>
        <a:off x="40" y="1784204"/>
        <a:ext cx="3845569" cy="2138355"/>
      </dsp:txXfrm>
    </dsp:sp>
    <dsp:sp modelId="{438005FB-DA9C-1345-BA1D-8BAC6F2BFC99}">
      <dsp:nvSpPr>
        <dsp:cNvPr id="0" name=""/>
        <dsp:cNvSpPr/>
      </dsp:nvSpPr>
      <dsp:spPr>
        <a:xfrm>
          <a:off x="4383989"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rtl="0">
            <a:lnSpc>
              <a:spcPct val="90000"/>
            </a:lnSpc>
            <a:spcBef>
              <a:spcPct val="0"/>
            </a:spcBef>
            <a:spcAft>
              <a:spcPct val="35000"/>
            </a:spcAft>
            <a:buNone/>
          </a:pPr>
          <a:r>
            <a:rPr lang="en-US" sz="4100" kern="1200" dirty="0"/>
            <a:t>Seminars</a:t>
          </a:r>
        </a:p>
      </dsp:txBody>
      <dsp:txXfrm>
        <a:off x="4383989" y="603403"/>
        <a:ext cx="3845569" cy="1180800"/>
      </dsp:txXfrm>
    </dsp:sp>
    <dsp:sp modelId="{ED48337D-6AF7-A048-8355-7DB9BC432599}">
      <dsp:nvSpPr>
        <dsp:cNvPr id="0" name=""/>
        <dsp:cNvSpPr/>
      </dsp:nvSpPr>
      <dsp:spPr>
        <a:xfrm>
          <a:off x="4383989"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a:t>Training</a:t>
          </a:r>
        </a:p>
        <a:p>
          <a:pPr marL="285750" lvl="1" indent="-285750" algn="l" defTabSz="1822450" rtl="0">
            <a:lnSpc>
              <a:spcPct val="90000"/>
            </a:lnSpc>
            <a:spcBef>
              <a:spcPct val="0"/>
            </a:spcBef>
            <a:spcAft>
              <a:spcPct val="15000"/>
            </a:spcAft>
            <a:buChar char="•"/>
          </a:pPr>
          <a:r>
            <a:rPr lang="en-US" sz="4100" kern="1200" dirty="0"/>
            <a:t>Discussions</a:t>
          </a:r>
        </a:p>
      </dsp:txBody>
      <dsp:txXfrm>
        <a:off x="4383989" y="1784204"/>
        <a:ext cx="3845569" cy="213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B7D32-4EDF-F543-9129-367D30D0FA1E}">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Management by Competencies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R. </a:t>
          </a:r>
          <a:r>
            <a:rPr lang="en-US" sz="2000" kern="1200" dirty="0" err="1"/>
            <a:t>Fišer</a:t>
          </a:r>
          <a:r>
            <a:rPr lang="en-US" sz="2000" kern="1200" dirty="0"/>
            <a:t> – Czech only</a:t>
          </a:r>
        </a:p>
      </dsp:txBody>
      <dsp:txXfrm>
        <a:off x="1787356" y="0"/>
        <a:ext cx="6442243" cy="1414363"/>
      </dsp:txXfrm>
    </dsp:sp>
    <dsp:sp modelId="{0AA1362F-1393-AD47-A85F-629E93AC843A}">
      <dsp:nvSpPr>
        <dsp:cNvPr id="0" name=""/>
        <dsp:cNvSpPr/>
      </dsp:nvSpPr>
      <dsp:spPr>
        <a:xfrm>
          <a:off x="556389" y="141436"/>
          <a:ext cx="816014"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95B4CC0-C2DD-254D-A73D-826D79234865}">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kern="1200" dirty="0"/>
            <a:t>Leading of people, teams, and companies </a:t>
          </a:r>
        </a:p>
        <a:p>
          <a:pPr marL="0" lvl="0" indent="0" algn="l" defTabSz="115570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1555799"/>
        <a:ext cx="6442243" cy="1414363"/>
      </dsp:txXfrm>
    </dsp:sp>
    <dsp:sp modelId="{0372806E-D1F0-0840-988D-0F8C211613FF}">
      <dsp:nvSpPr>
        <dsp:cNvPr id="0" name=""/>
        <dsp:cNvSpPr/>
      </dsp:nvSpPr>
      <dsp:spPr>
        <a:xfrm>
          <a:off x="567145" y="1697236"/>
          <a:ext cx="794502"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6E5B57A-A348-694D-8E0C-5B2BAE2D3298}">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None/>
          </a:pPr>
          <a:r>
            <a:rPr lang="en-US" sz="2700" kern="1200" dirty="0"/>
            <a:t>Problem solving and decision making </a:t>
          </a:r>
        </a:p>
        <a:p>
          <a:pPr marL="0" lvl="0" indent="0" algn="l" defTabSz="12001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3111599"/>
        <a:ext cx="6442243" cy="1414363"/>
      </dsp:txXfrm>
    </dsp:sp>
    <dsp:sp modelId="{9CBCBD01-8D04-B743-8AD7-A74CE1332065}">
      <dsp:nvSpPr>
        <dsp:cNvPr id="0" name=""/>
        <dsp:cNvSpPr/>
      </dsp:nvSpPr>
      <dsp:spPr>
        <a:xfrm>
          <a:off x="543707" y="3253035"/>
          <a:ext cx="841377"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9FA8-F2BD-BA41-8B45-45559D73D217}">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Synergistic management</a:t>
          </a:r>
        </a:p>
        <a:p>
          <a:pPr marL="0" lvl="0" indent="0" algn="l" defTabSz="1111250" rtl="0">
            <a:lnSpc>
              <a:spcPct val="90000"/>
            </a:lnSpc>
            <a:spcBef>
              <a:spcPct val="0"/>
            </a:spcBef>
            <a:spcAft>
              <a:spcPct val="35000"/>
            </a:spcAft>
            <a:buNone/>
          </a:pPr>
          <a:r>
            <a:rPr lang="en-US" sz="2000" kern="1200" dirty="0"/>
            <a:t>J. </a:t>
          </a:r>
          <a:r>
            <a:rPr lang="en-US" sz="2000" kern="1200" dirty="0" err="1"/>
            <a:t>Plamínek</a:t>
          </a:r>
          <a:r>
            <a:rPr lang="en-US" sz="2000" kern="1200" dirty="0"/>
            <a:t> - Czech only</a:t>
          </a:r>
        </a:p>
      </dsp:txBody>
      <dsp:txXfrm>
        <a:off x="1787356" y="0"/>
        <a:ext cx="6442243" cy="1414363"/>
      </dsp:txXfrm>
    </dsp:sp>
    <dsp:sp modelId="{EAD0A2E9-D6F4-A947-9439-B9479A954B16}">
      <dsp:nvSpPr>
        <dsp:cNvPr id="0" name=""/>
        <dsp:cNvSpPr/>
      </dsp:nvSpPr>
      <dsp:spPr>
        <a:xfrm>
          <a:off x="703188" y="141436"/>
          <a:ext cx="522415"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57CC9D8-4301-314E-B3AF-B6F79A71192E}">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kern="1200" dirty="0"/>
            <a:t>Theory of Constraints </a:t>
          </a:r>
        </a:p>
        <a:p>
          <a:pPr marL="0" lvl="0" indent="0" algn="l" defTabSz="1111250" rtl="0">
            <a:lnSpc>
              <a:spcPct val="90000"/>
            </a:lnSpc>
            <a:spcBef>
              <a:spcPct val="0"/>
            </a:spcBef>
            <a:spcAft>
              <a:spcPct val="35000"/>
            </a:spcAft>
            <a:buNone/>
          </a:pPr>
          <a:r>
            <a:rPr lang="en-US" sz="2000" kern="1200" dirty="0" err="1"/>
            <a:t>Elyiahu</a:t>
          </a:r>
          <a:r>
            <a:rPr lang="en-US" sz="2000" kern="1200" dirty="0"/>
            <a:t> M. </a:t>
          </a:r>
          <a:r>
            <a:rPr lang="en-US" sz="2000" kern="1200" dirty="0" err="1"/>
            <a:t>Goldratt</a:t>
          </a:r>
          <a:endParaRPr lang="en-US" sz="2000" kern="1200" dirty="0"/>
        </a:p>
      </dsp:txBody>
      <dsp:txXfrm>
        <a:off x="1787356" y="1555799"/>
        <a:ext cx="6442243" cy="1414363"/>
      </dsp:txXfrm>
    </dsp:sp>
    <dsp:sp modelId="{BD34B32F-592E-9F44-8AC7-645F99CD715A}">
      <dsp:nvSpPr>
        <dsp:cNvPr id="0" name=""/>
        <dsp:cNvSpPr/>
      </dsp:nvSpPr>
      <dsp:spPr>
        <a:xfrm>
          <a:off x="670904" y="1697236"/>
          <a:ext cx="586984"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9B17370-21F9-D64A-BFDB-E32500DBA78E}">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kern="1200"/>
            <a:t>The Quiet Leadership </a:t>
          </a:r>
        </a:p>
        <a:p>
          <a:pPr marL="0" lvl="0" indent="0" algn="l" defTabSz="889000" rtl="0">
            <a:lnSpc>
              <a:spcPct val="90000"/>
            </a:lnSpc>
            <a:spcBef>
              <a:spcPct val="0"/>
            </a:spcBef>
            <a:spcAft>
              <a:spcPct val="35000"/>
            </a:spcAft>
            <a:buNone/>
          </a:pPr>
          <a:r>
            <a:rPr lang="en-US" sz="2000" kern="1200"/>
            <a:t>D. Rock</a:t>
          </a:r>
          <a:endParaRPr lang="en-US" sz="2000" kern="1200" dirty="0"/>
        </a:p>
      </dsp:txBody>
      <dsp:txXfrm>
        <a:off x="1787356" y="3111599"/>
        <a:ext cx="6442243" cy="1414363"/>
      </dsp:txXfrm>
    </dsp:sp>
    <dsp:sp modelId="{7B7E86C6-AA50-7445-A1E7-CD615B96C952}">
      <dsp:nvSpPr>
        <dsp:cNvPr id="0" name=""/>
        <dsp:cNvSpPr/>
      </dsp:nvSpPr>
      <dsp:spPr>
        <a:xfrm>
          <a:off x="590435" y="3253035"/>
          <a:ext cx="747922"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96B0-9CA9-464B-AE60-AC58D9EE941F}">
      <dsp:nvSpPr>
        <dsp:cNvPr id="0" name=""/>
        <dsp:cNvSpPr/>
      </dsp:nvSpPr>
      <dsp:spPr>
        <a:xfrm>
          <a:off x="5277314" y="929792"/>
          <a:ext cx="1962933" cy="4362138"/>
        </a:xfrm>
        <a:prstGeom prst="wedgeRectCallout">
          <a:avLst>
            <a:gd name="adj1" fmla="val 0"/>
            <a:gd name="adj2" fmla="val 0"/>
          </a:avLst>
        </a:prstGeom>
        <a:gradFill rotWithShape="0">
          <a:gsLst>
            <a:gs pos="0">
              <a:schemeClr val="accent3">
                <a:tint val="50000"/>
                <a:hueOff val="0"/>
                <a:satOff val="0"/>
                <a:lumOff val="0"/>
                <a:alphaOff val="0"/>
                <a:shade val="15000"/>
                <a:satMod val="180000"/>
              </a:schemeClr>
            </a:gs>
            <a:gs pos="50000">
              <a:schemeClr val="accent3">
                <a:tint val="50000"/>
                <a:hueOff val="0"/>
                <a:satOff val="0"/>
                <a:lumOff val="0"/>
                <a:alphaOff val="0"/>
                <a:shade val="45000"/>
                <a:satMod val="170000"/>
              </a:schemeClr>
            </a:gs>
            <a:gs pos="70000">
              <a:schemeClr val="accent3">
                <a:tint val="50000"/>
                <a:hueOff val="0"/>
                <a:satOff val="0"/>
                <a:lumOff val="0"/>
                <a:alphaOff val="0"/>
                <a:tint val="99000"/>
                <a:shade val="65000"/>
                <a:satMod val="155000"/>
              </a:schemeClr>
            </a:gs>
            <a:gs pos="100000">
              <a:schemeClr val="accent3">
                <a:tint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Process management</a:t>
          </a:r>
          <a:endParaRPr lang="cs-CZ" sz="1800" kern="1200" noProof="0" dirty="0"/>
        </a:p>
        <a:p>
          <a:pPr marL="0" lvl="0" indent="0" algn="l" defTabSz="800100">
            <a:lnSpc>
              <a:spcPct val="90000"/>
            </a:lnSpc>
            <a:spcBef>
              <a:spcPct val="0"/>
            </a:spcBef>
            <a:spcAft>
              <a:spcPct val="35000"/>
            </a:spcAft>
            <a:buNone/>
          </a:pPr>
          <a:r>
            <a:rPr lang="en-US" sz="1800" kern="1200" noProof="0" dirty="0"/>
            <a:t>Implementation of </a:t>
          </a:r>
          <a:r>
            <a:rPr lang="en-US" sz="1800" kern="1200" noProof="0" dirty="0" err="1"/>
            <a:t>MbC</a:t>
          </a:r>
          <a:endParaRPr lang="en-US" sz="1800" kern="1200" noProof="0" dirty="0"/>
        </a:p>
        <a:p>
          <a:pPr marL="0" lvl="0" indent="0" algn="l" defTabSz="800100">
            <a:lnSpc>
              <a:spcPct val="90000"/>
            </a:lnSpc>
            <a:spcBef>
              <a:spcPct val="0"/>
            </a:spcBef>
            <a:spcAft>
              <a:spcPct val="35000"/>
            </a:spcAft>
            <a:buNone/>
          </a:pPr>
          <a:r>
            <a:rPr lang="en-US" sz="1800" kern="1200" noProof="0" dirty="0"/>
            <a:t>Practical examples</a:t>
          </a:r>
        </a:p>
      </dsp:txBody>
      <dsp:txXfrm>
        <a:off x="5526436" y="929792"/>
        <a:ext cx="1713812" cy="4362138"/>
      </dsp:txXfrm>
    </dsp:sp>
    <dsp:sp modelId="{604D79A9-3FEC-4FAB-85D6-7C63FBC43291}">
      <dsp:nvSpPr>
        <dsp:cNvPr id="0" name=""/>
        <dsp:cNvSpPr/>
      </dsp:nvSpPr>
      <dsp:spPr>
        <a:xfrm>
          <a:off x="5277314" y="0"/>
          <a:ext cx="1962933" cy="931379"/>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Advanced </a:t>
          </a:r>
          <a:r>
            <a:rPr lang="en-US" sz="1800" kern="1200" noProof="0" dirty="0" err="1"/>
            <a:t>MbC</a:t>
          </a:r>
          <a:endParaRPr lang="en-US" sz="1800" kern="1200" noProof="0" dirty="0"/>
        </a:p>
      </dsp:txBody>
      <dsp:txXfrm>
        <a:off x="5277314" y="0"/>
        <a:ext cx="1962933" cy="931379"/>
      </dsp:txXfrm>
    </dsp:sp>
    <dsp:sp modelId="{E9E8A728-DF3F-42E9-8DCF-5D05BDB5A18E}">
      <dsp:nvSpPr>
        <dsp:cNvPr id="0" name=""/>
        <dsp:cNvSpPr/>
      </dsp:nvSpPr>
      <dsp:spPr>
        <a:xfrm>
          <a:off x="3313792" y="929792"/>
          <a:ext cx="1962933" cy="4050973"/>
        </a:xfrm>
        <a:prstGeom prst="wedgeRectCallout">
          <a:avLst>
            <a:gd name="adj1" fmla="val 62500"/>
            <a:gd name="adj2" fmla="val 20830"/>
          </a:avLst>
        </a:prstGeom>
        <a:gradFill rotWithShape="0">
          <a:gsLst>
            <a:gs pos="0">
              <a:schemeClr val="accent3">
                <a:tint val="50000"/>
                <a:hueOff val="6384883"/>
                <a:satOff val="-27639"/>
                <a:lumOff val="3723"/>
                <a:alphaOff val="0"/>
                <a:shade val="15000"/>
                <a:satMod val="180000"/>
              </a:schemeClr>
            </a:gs>
            <a:gs pos="50000">
              <a:schemeClr val="accent3">
                <a:tint val="50000"/>
                <a:hueOff val="6384883"/>
                <a:satOff val="-27639"/>
                <a:lumOff val="3723"/>
                <a:alphaOff val="0"/>
                <a:shade val="45000"/>
                <a:satMod val="170000"/>
              </a:schemeClr>
            </a:gs>
            <a:gs pos="70000">
              <a:schemeClr val="accent3">
                <a:tint val="50000"/>
                <a:hueOff val="6384883"/>
                <a:satOff val="-27639"/>
                <a:lumOff val="3723"/>
                <a:alphaOff val="0"/>
                <a:tint val="99000"/>
                <a:shade val="65000"/>
                <a:satMod val="155000"/>
              </a:schemeClr>
            </a:gs>
            <a:gs pos="100000">
              <a:schemeClr val="accent3">
                <a:tint val="50000"/>
                <a:hueOff val="6384883"/>
                <a:satOff val="-27639"/>
                <a:lumOff val="37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Theory of vitality</a:t>
          </a:r>
        </a:p>
        <a:p>
          <a:pPr marL="0" lvl="0" indent="0" algn="l" defTabSz="800100">
            <a:lnSpc>
              <a:spcPct val="90000"/>
            </a:lnSpc>
            <a:spcBef>
              <a:spcPct val="0"/>
            </a:spcBef>
            <a:spcAft>
              <a:spcPct val="35000"/>
            </a:spcAft>
            <a:buNone/>
          </a:pPr>
          <a:r>
            <a:rPr lang="en-US" sz="1800" kern="1200" noProof="0" dirty="0"/>
            <a:t>Company culture</a:t>
          </a:r>
        </a:p>
        <a:p>
          <a:pPr marL="0" lvl="0" indent="0" algn="l" defTabSz="800100">
            <a:lnSpc>
              <a:spcPct val="90000"/>
            </a:lnSpc>
            <a:spcBef>
              <a:spcPct val="0"/>
            </a:spcBef>
            <a:spcAft>
              <a:spcPct val="35000"/>
            </a:spcAft>
            <a:buNone/>
          </a:pPr>
          <a:r>
            <a:rPr lang="en-US" sz="1800" kern="1200" noProof="0" dirty="0"/>
            <a:t>Key roles</a:t>
          </a:r>
        </a:p>
      </dsp:txBody>
      <dsp:txXfrm>
        <a:off x="3562913" y="929792"/>
        <a:ext cx="1713812" cy="4050973"/>
      </dsp:txXfrm>
    </dsp:sp>
    <dsp:sp modelId="{15F17C10-DC2F-42E5-8367-AADBEC930B28}">
      <dsp:nvSpPr>
        <dsp:cNvPr id="0" name=""/>
        <dsp:cNvSpPr/>
      </dsp:nvSpPr>
      <dsp:spPr>
        <a:xfrm>
          <a:off x="3313792" y="150820"/>
          <a:ext cx="1962933" cy="778972"/>
        </a:xfrm>
        <a:prstGeom prst="rect">
          <a:avLst/>
        </a:prstGeom>
        <a:gradFill rotWithShape="0">
          <a:gsLst>
            <a:gs pos="0">
              <a:schemeClr val="accent3">
                <a:hueOff val="5812304"/>
                <a:satOff val="-18573"/>
                <a:lumOff val="-4706"/>
                <a:alphaOff val="0"/>
                <a:shade val="15000"/>
                <a:satMod val="180000"/>
              </a:schemeClr>
            </a:gs>
            <a:gs pos="50000">
              <a:schemeClr val="accent3">
                <a:hueOff val="5812304"/>
                <a:satOff val="-18573"/>
                <a:lumOff val="-4706"/>
                <a:alphaOff val="0"/>
                <a:shade val="45000"/>
                <a:satMod val="170000"/>
              </a:schemeClr>
            </a:gs>
            <a:gs pos="70000">
              <a:schemeClr val="accent3">
                <a:hueOff val="5812304"/>
                <a:satOff val="-18573"/>
                <a:lumOff val="-4706"/>
                <a:alphaOff val="0"/>
                <a:tint val="99000"/>
                <a:shade val="65000"/>
                <a:satMod val="155000"/>
              </a:schemeClr>
            </a:gs>
            <a:gs pos="100000">
              <a:schemeClr val="accent3">
                <a:hueOff val="5812304"/>
                <a:satOff val="-18573"/>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err="1"/>
            <a:t>MbC</a:t>
          </a:r>
          <a:r>
            <a:rPr lang="en-US" sz="1800" kern="1200" noProof="0" dirty="0"/>
            <a:t> introduction</a:t>
          </a:r>
        </a:p>
      </dsp:txBody>
      <dsp:txXfrm>
        <a:off x="3313792" y="150820"/>
        <a:ext cx="1962933" cy="778972"/>
      </dsp:txXfrm>
    </dsp:sp>
    <dsp:sp modelId="{5B37CEEE-0D6C-4B52-B554-A7538EE6A3A5}">
      <dsp:nvSpPr>
        <dsp:cNvPr id="0" name=""/>
        <dsp:cNvSpPr/>
      </dsp:nvSpPr>
      <dsp:spPr>
        <a:xfrm>
          <a:off x="1350858" y="929792"/>
          <a:ext cx="1962933" cy="3739278"/>
        </a:xfrm>
        <a:prstGeom prst="wedgeRectCallout">
          <a:avLst>
            <a:gd name="adj1" fmla="val 62500"/>
            <a:gd name="adj2" fmla="val 20830"/>
          </a:avLst>
        </a:prstGeom>
        <a:gradFill rotWithShape="0">
          <a:gsLst>
            <a:gs pos="0">
              <a:schemeClr val="accent3">
                <a:tint val="50000"/>
                <a:hueOff val="12769766"/>
                <a:satOff val="-55277"/>
                <a:lumOff val="7446"/>
                <a:alphaOff val="0"/>
                <a:shade val="15000"/>
                <a:satMod val="180000"/>
              </a:schemeClr>
            </a:gs>
            <a:gs pos="50000">
              <a:schemeClr val="accent3">
                <a:tint val="50000"/>
                <a:hueOff val="12769766"/>
                <a:satOff val="-55277"/>
                <a:lumOff val="7446"/>
                <a:alphaOff val="0"/>
                <a:shade val="45000"/>
                <a:satMod val="170000"/>
              </a:schemeClr>
            </a:gs>
            <a:gs pos="70000">
              <a:schemeClr val="accent3">
                <a:tint val="50000"/>
                <a:hueOff val="12769766"/>
                <a:satOff val="-55277"/>
                <a:lumOff val="7446"/>
                <a:alphaOff val="0"/>
                <a:tint val="99000"/>
                <a:shade val="65000"/>
                <a:satMod val="155000"/>
              </a:schemeClr>
            </a:gs>
            <a:gs pos="100000">
              <a:schemeClr val="accent3">
                <a:tint val="50000"/>
                <a:hueOff val="12769766"/>
                <a:satOff val="-55277"/>
                <a:lumOff val="74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marL="0" lvl="0" indent="0" algn="l" defTabSz="800100">
            <a:lnSpc>
              <a:spcPct val="90000"/>
            </a:lnSpc>
            <a:spcBef>
              <a:spcPct val="0"/>
            </a:spcBef>
            <a:spcAft>
              <a:spcPct val="35000"/>
            </a:spcAft>
            <a:buNone/>
          </a:pPr>
          <a:r>
            <a:rPr lang="en-US" sz="1800" kern="1200" noProof="0" dirty="0"/>
            <a:t>Introduction</a:t>
          </a:r>
        </a:p>
        <a:p>
          <a:pPr marL="0" lvl="0" indent="0" algn="l" defTabSz="800100">
            <a:lnSpc>
              <a:spcPct val="90000"/>
            </a:lnSpc>
            <a:spcBef>
              <a:spcPct val="0"/>
            </a:spcBef>
            <a:spcAft>
              <a:spcPct val="35000"/>
            </a:spcAft>
            <a:buNone/>
          </a:pPr>
          <a:r>
            <a:rPr lang="en-US" sz="1800" kern="1200" noProof="0" dirty="0"/>
            <a:t>Tasks</a:t>
          </a:r>
        </a:p>
        <a:p>
          <a:pPr marL="0" lvl="0" indent="0" algn="l" defTabSz="800100">
            <a:lnSpc>
              <a:spcPct val="90000"/>
            </a:lnSpc>
            <a:spcBef>
              <a:spcPct val="0"/>
            </a:spcBef>
            <a:spcAft>
              <a:spcPct val="35000"/>
            </a:spcAft>
            <a:buNone/>
          </a:pPr>
          <a:r>
            <a:rPr lang="en-US" sz="1800" kern="1200" noProof="0" dirty="0"/>
            <a:t>Principles</a:t>
          </a:r>
        </a:p>
        <a:p>
          <a:pPr marL="0" lvl="0" indent="0" algn="l" defTabSz="800100">
            <a:lnSpc>
              <a:spcPct val="90000"/>
            </a:lnSpc>
            <a:spcBef>
              <a:spcPct val="0"/>
            </a:spcBef>
            <a:spcAft>
              <a:spcPct val="35000"/>
            </a:spcAft>
            <a:buNone/>
          </a:pPr>
          <a:r>
            <a:rPr lang="en-US" sz="1800" kern="1200" noProof="0" dirty="0"/>
            <a:t>Role of information</a:t>
          </a:r>
        </a:p>
        <a:p>
          <a:pPr marL="0" lvl="0" indent="0" algn="l" defTabSz="800100">
            <a:lnSpc>
              <a:spcPct val="90000"/>
            </a:lnSpc>
            <a:spcBef>
              <a:spcPct val="0"/>
            </a:spcBef>
            <a:spcAft>
              <a:spcPct val="35000"/>
            </a:spcAft>
            <a:buNone/>
          </a:pPr>
          <a:r>
            <a:rPr lang="en-US" sz="1800" kern="1200" noProof="0" dirty="0"/>
            <a:t>Analytics tools </a:t>
          </a:r>
        </a:p>
      </dsp:txBody>
      <dsp:txXfrm>
        <a:off x="1599979" y="929792"/>
        <a:ext cx="1713812" cy="3739278"/>
      </dsp:txXfrm>
    </dsp:sp>
    <dsp:sp modelId="{C01363CC-523D-4E1A-9A7F-7D6B2E54FA0A}">
      <dsp:nvSpPr>
        <dsp:cNvPr id="0" name=""/>
        <dsp:cNvSpPr/>
      </dsp:nvSpPr>
      <dsp:spPr>
        <a:xfrm>
          <a:off x="1350858" y="306402"/>
          <a:ext cx="1962933" cy="623389"/>
        </a:xfrm>
        <a:prstGeom prst="rect">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800100">
            <a:lnSpc>
              <a:spcPct val="90000"/>
            </a:lnSpc>
            <a:spcBef>
              <a:spcPct val="0"/>
            </a:spcBef>
            <a:spcAft>
              <a:spcPct val="35000"/>
            </a:spcAft>
            <a:buNone/>
          </a:pPr>
          <a:r>
            <a:rPr lang="en-US" sz="1800" kern="1200" noProof="0" dirty="0"/>
            <a:t>Management basics</a:t>
          </a:r>
        </a:p>
      </dsp:txBody>
      <dsp:txXfrm>
        <a:off x="1350858" y="306402"/>
        <a:ext cx="1962933" cy="62338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F74FE-7050-412F-96CE-9CFD19EFB5A3}">
      <dsp:nvSpPr>
        <dsp:cNvPr id="0" name=""/>
        <dsp:cNvSpPr/>
      </dsp:nvSpPr>
      <dsp:spPr>
        <a:xfrm>
          <a:off x="2053946" y="2032000"/>
          <a:ext cx="444209" cy="1692870"/>
        </a:xfrm>
        <a:custGeom>
          <a:avLst/>
          <a:gdLst/>
          <a:ahLst/>
          <a:cxnLst/>
          <a:rect l="0" t="0" r="0" b="0"/>
          <a:pathLst>
            <a:path>
              <a:moveTo>
                <a:pt x="0" y="0"/>
              </a:moveTo>
              <a:lnTo>
                <a:pt x="222104" y="0"/>
              </a:lnTo>
              <a:lnTo>
                <a:pt x="222104" y="1692870"/>
              </a:lnTo>
              <a:lnTo>
                <a:pt x="444209" y="169287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2834680"/>
        <a:ext cx="87509" cy="87509"/>
      </dsp:txXfrm>
    </dsp:sp>
    <dsp:sp modelId="{FEA5A3B5-FC99-4E43-8D35-D0D8C84C5A5B}">
      <dsp:nvSpPr>
        <dsp:cNvPr id="0" name=""/>
        <dsp:cNvSpPr/>
      </dsp:nvSpPr>
      <dsp:spPr>
        <a:xfrm>
          <a:off x="2053946" y="2032000"/>
          <a:ext cx="444209" cy="846435"/>
        </a:xfrm>
        <a:custGeom>
          <a:avLst/>
          <a:gdLst/>
          <a:ahLst/>
          <a:cxnLst/>
          <a:rect l="0" t="0" r="0" b="0"/>
          <a:pathLst>
            <a:path>
              <a:moveTo>
                <a:pt x="0" y="0"/>
              </a:moveTo>
              <a:lnTo>
                <a:pt x="222104" y="0"/>
              </a:lnTo>
              <a:lnTo>
                <a:pt x="222104" y="846435"/>
              </a:lnTo>
              <a:lnTo>
                <a:pt x="444209" y="846435"/>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2431319"/>
        <a:ext cx="47795" cy="47795"/>
      </dsp:txXfrm>
    </dsp:sp>
    <dsp:sp modelId="{DFBFAE24-CC6C-4176-8960-D20C76884008}">
      <dsp:nvSpPr>
        <dsp:cNvPr id="0" name=""/>
        <dsp:cNvSpPr/>
      </dsp:nvSpPr>
      <dsp:spPr>
        <a:xfrm>
          <a:off x="2053946" y="1986280"/>
          <a:ext cx="444209" cy="91440"/>
        </a:xfrm>
        <a:custGeom>
          <a:avLst/>
          <a:gdLst/>
          <a:ahLst/>
          <a:cxnLst/>
          <a:rect l="0" t="0" r="0" b="0"/>
          <a:pathLst>
            <a:path>
              <a:moveTo>
                <a:pt x="0" y="45720"/>
              </a:moveTo>
              <a:lnTo>
                <a:pt x="444209" y="4572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64945" y="2020894"/>
        <a:ext cx="22210" cy="22210"/>
      </dsp:txXfrm>
    </dsp:sp>
    <dsp:sp modelId="{E41674D0-93BD-4768-BA70-6F028AFC3FEF}">
      <dsp:nvSpPr>
        <dsp:cNvPr id="0" name=""/>
        <dsp:cNvSpPr/>
      </dsp:nvSpPr>
      <dsp:spPr>
        <a:xfrm>
          <a:off x="2053946" y="1185564"/>
          <a:ext cx="444209" cy="846435"/>
        </a:xfrm>
        <a:custGeom>
          <a:avLst/>
          <a:gdLst/>
          <a:ahLst/>
          <a:cxnLst/>
          <a:rect l="0" t="0" r="0" b="0"/>
          <a:pathLst>
            <a:path>
              <a:moveTo>
                <a:pt x="0" y="846435"/>
              </a:moveTo>
              <a:lnTo>
                <a:pt x="222104" y="846435"/>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52153" y="1584884"/>
        <a:ext cx="47795" cy="47795"/>
      </dsp:txXfrm>
    </dsp:sp>
    <dsp:sp modelId="{88F37212-859F-4360-91D2-8482F777C2AF}">
      <dsp:nvSpPr>
        <dsp:cNvPr id="0" name=""/>
        <dsp:cNvSpPr/>
      </dsp:nvSpPr>
      <dsp:spPr>
        <a:xfrm>
          <a:off x="2053946" y="339129"/>
          <a:ext cx="444209" cy="1692870"/>
        </a:xfrm>
        <a:custGeom>
          <a:avLst/>
          <a:gdLst/>
          <a:ahLst/>
          <a:cxnLst/>
          <a:rect l="0" t="0" r="0" b="0"/>
          <a:pathLst>
            <a:path>
              <a:moveTo>
                <a:pt x="0" y="1692870"/>
              </a:moveTo>
              <a:lnTo>
                <a:pt x="222104" y="1692870"/>
              </a:lnTo>
              <a:lnTo>
                <a:pt x="222104" y="0"/>
              </a:lnTo>
              <a:lnTo>
                <a:pt x="444209" y="0"/>
              </a:lnTo>
            </a:path>
          </a:pathLst>
        </a:custGeom>
        <a:noFill/>
        <a:ln w="55000" cap="flat" cmpd="thickThin"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232296" y="1141810"/>
        <a:ext cx="87509" cy="87509"/>
      </dsp:txXfrm>
    </dsp:sp>
    <dsp:sp modelId="{09B88F94-AAE6-4FD2-8DCB-3E64539CB32F}">
      <dsp:nvSpPr>
        <dsp:cNvPr id="0" name=""/>
        <dsp:cNvSpPr/>
      </dsp:nvSpPr>
      <dsp:spPr>
        <a:xfrm rot="16200000">
          <a:off x="-66596" y="1693425"/>
          <a:ext cx="3563937" cy="677148"/>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cs-CZ" sz="1800" kern="1200" dirty="0" err="1"/>
            <a:t>Coordination</a:t>
          </a:r>
          <a:br>
            <a:rPr lang="cs-CZ" sz="1800" kern="1200" dirty="0"/>
          </a:br>
          <a:r>
            <a:rPr lang="cs-CZ" sz="1800" kern="1200" dirty="0" err="1"/>
            <a:t>Information</a:t>
          </a:r>
          <a:endParaRPr lang="cs-CZ" sz="1800" kern="1200" dirty="0"/>
        </a:p>
      </dsp:txBody>
      <dsp:txXfrm>
        <a:off x="-66596" y="1693425"/>
        <a:ext cx="3563937" cy="677148"/>
      </dsp:txXfrm>
    </dsp:sp>
    <dsp:sp modelId="{E8F6D2FE-6256-43A1-A13F-0CB5C59420C5}">
      <dsp:nvSpPr>
        <dsp:cNvPr id="0" name=""/>
        <dsp:cNvSpPr/>
      </dsp:nvSpPr>
      <dsp:spPr>
        <a:xfrm>
          <a:off x="2498155" y="55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Goals creation</a:t>
          </a:r>
          <a:endParaRPr lang="cs-CZ" sz="1800" kern="1200" dirty="0"/>
        </a:p>
      </dsp:txBody>
      <dsp:txXfrm>
        <a:off x="2498155" y="555"/>
        <a:ext cx="2221045" cy="677148"/>
      </dsp:txXfrm>
    </dsp:sp>
    <dsp:sp modelId="{5305ADF2-1433-4F35-BC96-83B12554B2AF}">
      <dsp:nvSpPr>
        <dsp:cNvPr id="0" name=""/>
        <dsp:cNvSpPr/>
      </dsp:nvSpPr>
      <dsp:spPr>
        <a:xfrm>
          <a:off x="2498155" y="846990"/>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Planning</a:t>
          </a:r>
          <a:endParaRPr lang="en-US" sz="1800" kern="1200" dirty="0"/>
        </a:p>
      </dsp:txBody>
      <dsp:txXfrm>
        <a:off x="2498155" y="846990"/>
        <a:ext cx="2221045" cy="677148"/>
      </dsp:txXfrm>
    </dsp:sp>
    <dsp:sp modelId="{49AEF735-830E-4FA3-9353-EDA0C6174527}">
      <dsp:nvSpPr>
        <dsp:cNvPr id="0" name=""/>
        <dsp:cNvSpPr/>
      </dsp:nvSpPr>
      <dsp:spPr>
        <a:xfrm>
          <a:off x="2498155" y="1693425"/>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Decision making</a:t>
          </a:r>
          <a:endParaRPr lang="en-US" sz="1800" kern="1200" dirty="0"/>
        </a:p>
      </dsp:txBody>
      <dsp:txXfrm>
        <a:off x="2498155" y="1693425"/>
        <a:ext cx="2221045" cy="677148"/>
      </dsp:txXfrm>
    </dsp:sp>
    <dsp:sp modelId="{E04EE4F2-3B81-4BFA-B449-6F682C64BA29}">
      <dsp:nvSpPr>
        <dsp:cNvPr id="0" name=""/>
        <dsp:cNvSpPr/>
      </dsp:nvSpPr>
      <dsp:spPr>
        <a:xfrm>
          <a:off x="2498155" y="2539861"/>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Realization </a:t>
          </a:r>
          <a:endParaRPr lang="en-US" sz="1800" kern="1200" dirty="0"/>
        </a:p>
      </dsp:txBody>
      <dsp:txXfrm>
        <a:off x="2498155" y="2539861"/>
        <a:ext cx="2221045" cy="677148"/>
      </dsp:txXfrm>
    </dsp:sp>
    <dsp:sp modelId="{4BF33FFB-831D-4E2E-A46A-38DFE9ADCA9B}">
      <dsp:nvSpPr>
        <dsp:cNvPr id="0" name=""/>
        <dsp:cNvSpPr/>
      </dsp:nvSpPr>
      <dsp:spPr>
        <a:xfrm>
          <a:off x="2498155" y="3386296"/>
          <a:ext cx="2221045" cy="677148"/>
        </a:xfrm>
        <a:prstGeom prst="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a:t>Control</a:t>
          </a:r>
          <a:endParaRPr lang="en-US" sz="1800" kern="1200" dirty="0"/>
        </a:p>
      </dsp:txBody>
      <dsp:txXfrm>
        <a:off x="2498155" y="3386296"/>
        <a:ext cx="2221045" cy="6771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E0B52-1428-4842-9925-8F33E0F098E1}">
      <dsp:nvSpPr>
        <dsp:cNvPr id="0" name=""/>
        <dsp:cNvSpPr/>
      </dsp:nvSpPr>
      <dsp:spPr>
        <a:xfrm>
          <a:off x="588665" y="0"/>
          <a:ext cx="6671541" cy="4968552"/>
        </a:xfrm>
        <a:prstGeom prst="rightArrow">
          <a:avLst/>
        </a:prstGeom>
        <a:solidFill>
          <a:schemeClr val="accent2">
            <a:tint val="40000"/>
            <a:hueOff val="0"/>
            <a:satOff val="0"/>
            <a:lumOff val="0"/>
            <a:alphaOff val="0"/>
          </a:schemeClr>
        </a:solid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E06BF470-263B-4F0F-A3DD-44C4279CF3E4}">
      <dsp:nvSpPr>
        <dsp:cNvPr id="0" name=""/>
        <dsp:cNvSpPr/>
      </dsp:nvSpPr>
      <dsp:spPr>
        <a:xfrm>
          <a:off x="3449" y="1490565"/>
          <a:ext cx="1508071" cy="1987420"/>
        </a:xfrm>
        <a:prstGeom prst="round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Concrete steps leading to the goal</a:t>
          </a:r>
          <a:endParaRPr lang="cs-CZ" sz="1600" kern="1200" dirty="0"/>
        </a:p>
      </dsp:txBody>
      <dsp:txXfrm>
        <a:off x="77067" y="1564183"/>
        <a:ext cx="1360835" cy="1840184"/>
      </dsp:txXfrm>
    </dsp:sp>
    <dsp:sp modelId="{73C87B19-8167-4B34-B25C-6EBB00C73A97}">
      <dsp:nvSpPr>
        <dsp:cNvPr id="0" name=""/>
        <dsp:cNvSpPr/>
      </dsp:nvSpPr>
      <dsp:spPr>
        <a:xfrm>
          <a:off x="1586924" y="1490565"/>
          <a:ext cx="1508071" cy="1987420"/>
        </a:xfrm>
        <a:prstGeom prst="round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3">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Capital (money)</a:t>
          </a:r>
          <a:endParaRPr lang="en-US" sz="1600" kern="1200" dirty="0"/>
        </a:p>
      </dsp:txBody>
      <dsp:txXfrm>
        <a:off x="1660542" y="1564183"/>
        <a:ext cx="1360835" cy="1840184"/>
      </dsp:txXfrm>
    </dsp:sp>
    <dsp:sp modelId="{3846CA66-C9C4-499F-BD18-6EBF2DD3548B}">
      <dsp:nvSpPr>
        <dsp:cNvPr id="0" name=""/>
        <dsp:cNvSpPr/>
      </dsp:nvSpPr>
      <dsp:spPr>
        <a:xfrm>
          <a:off x="3170400" y="1490565"/>
          <a:ext cx="1508071" cy="1987420"/>
        </a:xfrm>
        <a:prstGeom prst="roundRect">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People (employees, learning courses)</a:t>
          </a:r>
          <a:endParaRPr lang="en-US" sz="1600" kern="1200" dirty="0"/>
        </a:p>
      </dsp:txBody>
      <dsp:txXfrm>
        <a:off x="3244018" y="1564183"/>
        <a:ext cx="1360835" cy="1840184"/>
      </dsp:txXfrm>
    </dsp:sp>
    <dsp:sp modelId="{54EA3C04-9A94-447A-97E9-079792EFC7B0}">
      <dsp:nvSpPr>
        <dsp:cNvPr id="0" name=""/>
        <dsp:cNvSpPr/>
      </dsp:nvSpPr>
      <dsp:spPr>
        <a:xfrm>
          <a:off x="4753875" y="1490565"/>
          <a:ext cx="1508071" cy="1987420"/>
        </a:xfrm>
        <a:prstGeom prst="roundRect">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5">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Planning of the capacities</a:t>
          </a:r>
          <a:endParaRPr lang="en-US" sz="1600" kern="1200" dirty="0"/>
        </a:p>
      </dsp:txBody>
      <dsp:txXfrm>
        <a:off x="4827493" y="1564183"/>
        <a:ext cx="1360835" cy="1840184"/>
      </dsp:txXfrm>
    </dsp:sp>
    <dsp:sp modelId="{B98550DC-0301-4806-A759-198E54D8349E}">
      <dsp:nvSpPr>
        <dsp:cNvPr id="0" name=""/>
        <dsp:cNvSpPr/>
      </dsp:nvSpPr>
      <dsp:spPr>
        <a:xfrm>
          <a:off x="6337350" y="1490565"/>
          <a:ext cx="1508071" cy="1987420"/>
        </a:xfrm>
        <a:prstGeom prst="roundRect">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6">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Process realization</a:t>
          </a:r>
          <a:endParaRPr lang="en-US" sz="1600" kern="1200" dirty="0"/>
        </a:p>
      </dsp:txBody>
      <dsp:txXfrm>
        <a:off x="6410968" y="1564183"/>
        <a:ext cx="1360835" cy="18401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3A3DD-5270-43D5-9209-3AFD097A57D5}">
      <dsp:nvSpPr>
        <dsp:cNvPr id="0" name=""/>
        <dsp:cNvSpPr/>
      </dsp:nvSpPr>
      <dsp:spPr>
        <a:xfrm>
          <a:off x="1440160" y="0"/>
          <a:ext cx="5256583" cy="5256583"/>
        </a:xfrm>
        <a:prstGeom prst="ellips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Other information systems </a:t>
          </a:r>
          <a:endParaRPr lang="cs-CZ" sz="1400" kern="1200" dirty="0"/>
        </a:p>
      </dsp:txBody>
      <dsp:txXfrm>
        <a:off x="3333581" y="262829"/>
        <a:ext cx="1469740" cy="788487"/>
      </dsp:txXfrm>
    </dsp:sp>
    <dsp:sp modelId="{2ABF78E9-6A2A-49E3-8538-13C6DED00D2D}">
      <dsp:nvSpPr>
        <dsp:cNvPr id="0" name=""/>
        <dsp:cNvSpPr/>
      </dsp:nvSpPr>
      <dsp:spPr>
        <a:xfrm>
          <a:off x="1965818" y="1051316"/>
          <a:ext cx="4205267" cy="4205267"/>
        </a:xfrm>
        <a:prstGeom prst="ellipse">
          <a:avLst/>
        </a:prstGeom>
        <a:gradFill rotWithShape="0">
          <a:gsLst>
            <a:gs pos="0">
              <a:schemeClr val="accent2">
                <a:hueOff val="-6721062"/>
                <a:satOff val="2923"/>
                <a:lumOff val="850"/>
                <a:alphaOff val="0"/>
                <a:shade val="15000"/>
                <a:satMod val="180000"/>
              </a:schemeClr>
            </a:gs>
            <a:gs pos="50000">
              <a:schemeClr val="accent2">
                <a:hueOff val="-6721062"/>
                <a:satOff val="2923"/>
                <a:lumOff val="850"/>
                <a:alphaOff val="0"/>
                <a:shade val="45000"/>
                <a:satMod val="170000"/>
              </a:schemeClr>
            </a:gs>
            <a:gs pos="70000">
              <a:schemeClr val="accent2">
                <a:hueOff val="-6721062"/>
                <a:satOff val="2923"/>
                <a:lumOff val="850"/>
                <a:alphaOff val="0"/>
                <a:tint val="99000"/>
                <a:shade val="65000"/>
                <a:satMod val="155000"/>
              </a:schemeClr>
            </a:gs>
            <a:gs pos="100000">
              <a:schemeClr val="accent2">
                <a:hueOff val="-6721062"/>
                <a:satOff val="2923"/>
                <a:lumOff val="8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6721062"/>
              <a:satOff val="2923"/>
              <a:lumOff val="8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ERP and CRM</a:t>
          </a:r>
          <a:endParaRPr lang="cs-CZ" sz="1400" kern="1200" dirty="0"/>
        </a:p>
      </dsp:txBody>
      <dsp:txXfrm>
        <a:off x="3333581" y="1303632"/>
        <a:ext cx="1469740" cy="756948"/>
      </dsp:txXfrm>
    </dsp:sp>
    <dsp:sp modelId="{EF98E17F-247D-4BCB-9E60-327A5EE4F751}">
      <dsp:nvSpPr>
        <dsp:cNvPr id="0" name=""/>
        <dsp:cNvSpPr/>
      </dsp:nvSpPr>
      <dsp:spPr>
        <a:xfrm>
          <a:off x="2491476" y="2102633"/>
          <a:ext cx="3153950" cy="3153950"/>
        </a:xfrm>
        <a:prstGeom prst="ellipse">
          <a:avLst/>
        </a:prstGeom>
        <a:gradFill rotWithShape="0">
          <a:gsLst>
            <a:gs pos="0">
              <a:schemeClr val="accent2">
                <a:hueOff val="-13442124"/>
                <a:satOff val="5846"/>
                <a:lumOff val="1700"/>
                <a:alphaOff val="0"/>
                <a:shade val="15000"/>
                <a:satMod val="180000"/>
              </a:schemeClr>
            </a:gs>
            <a:gs pos="50000">
              <a:schemeClr val="accent2">
                <a:hueOff val="-13442124"/>
                <a:satOff val="5846"/>
                <a:lumOff val="1700"/>
                <a:alphaOff val="0"/>
                <a:shade val="45000"/>
                <a:satMod val="170000"/>
              </a:schemeClr>
            </a:gs>
            <a:gs pos="70000">
              <a:schemeClr val="accent2">
                <a:hueOff val="-13442124"/>
                <a:satOff val="5846"/>
                <a:lumOff val="1700"/>
                <a:alphaOff val="0"/>
                <a:tint val="99000"/>
                <a:shade val="65000"/>
                <a:satMod val="155000"/>
              </a:schemeClr>
            </a:gs>
            <a:gs pos="100000">
              <a:schemeClr val="accent2">
                <a:hueOff val="-13442124"/>
                <a:satOff val="5846"/>
                <a:lumOff val="170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13442124"/>
              <a:satOff val="5846"/>
              <a:lumOff val="170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Controlling</a:t>
          </a:r>
          <a:endParaRPr lang="cs-CZ" sz="1400" kern="1200" dirty="0"/>
        </a:p>
      </dsp:txBody>
      <dsp:txXfrm>
        <a:off x="3333581" y="2339179"/>
        <a:ext cx="1469740" cy="709638"/>
      </dsp:txXfrm>
    </dsp:sp>
    <dsp:sp modelId="{97673C82-3B81-4F98-9913-4FB59393B792}">
      <dsp:nvSpPr>
        <dsp:cNvPr id="0" name=""/>
        <dsp:cNvSpPr/>
      </dsp:nvSpPr>
      <dsp:spPr>
        <a:xfrm>
          <a:off x="3017135" y="3153950"/>
          <a:ext cx="2102633" cy="2102633"/>
        </a:xfrm>
        <a:prstGeom prst="ellipse">
          <a:avLst/>
        </a:prstGeom>
        <a:gradFill rotWithShape="0">
          <a:gsLst>
            <a:gs pos="0">
              <a:schemeClr val="accent2">
                <a:hueOff val="-20163186"/>
                <a:satOff val="8769"/>
                <a:lumOff val="2550"/>
                <a:alphaOff val="0"/>
                <a:shade val="15000"/>
                <a:satMod val="180000"/>
              </a:schemeClr>
            </a:gs>
            <a:gs pos="50000">
              <a:schemeClr val="accent2">
                <a:hueOff val="-20163186"/>
                <a:satOff val="8769"/>
                <a:lumOff val="2550"/>
                <a:alphaOff val="0"/>
                <a:shade val="45000"/>
                <a:satMod val="170000"/>
              </a:schemeClr>
            </a:gs>
            <a:gs pos="70000">
              <a:schemeClr val="accent2">
                <a:hueOff val="-20163186"/>
                <a:satOff val="8769"/>
                <a:lumOff val="2550"/>
                <a:alphaOff val="0"/>
                <a:tint val="99000"/>
                <a:shade val="65000"/>
                <a:satMod val="155000"/>
              </a:schemeClr>
            </a:gs>
            <a:gs pos="100000">
              <a:schemeClr val="accent2">
                <a:hueOff val="-20163186"/>
                <a:satOff val="8769"/>
                <a:lumOff val="255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2">
              <a:hueOff val="-20163186"/>
              <a:satOff val="8769"/>
              <a:lumOff val="255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Bookkeeping</a:t>
          </a:r>
          <a:endParaRPr lang="cs-CZ" sz="1400" kern="1200" dirty="0"/>
        </a:p>
      </dsp:txBody>
      <dsp:txXfrm>
        <a:off x="3325058" y="3679608"/>
        <a:ext cx="1486786" cy="1051316"/>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2/21/2017</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478843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2/21/2017</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258284046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poznámky</a:t>
            </a:r>
            <a:r>
              <a:rPr lang="en-US" baseline="0" dirty="0"/>
              <a:t> </a:t>
            </a:r>
            <a:r>
              <a:rPr lang="en-US" baseline="0" dirty="0" err="1"/>
              <a:t>k</a:t>
            </a:r>
            <a:r>
              <a:rPr lang="en-US" baseline="0" dirty="0"/>
              <a:t> </a:t>
            </a:r>
            <a:r>
              <a:rPr lang="en-US" baseline="0" dirty="0" err="1"/>
              <a:t>úvodu</a:t>
            </a:r>
            <a:r>
              <a:rPr lang="en-US" baseline="0" dirty="0"/>
              <a:t>:</a:t>
            </a:r>
          </a:p>
          <a:p>
            <a:endParaRPr lang="en-US" baseline="0" dirty="0"/>
          </a:p>
          <a:p>
            <a:r>
              <a:rPr lang="en-US" baseline="0" dirty="0" err="1"/>
              <a:t>komentáře</a:t>
            </a:r>
            <a:r>
              <a:rPr lang="en-US" baseline="0" dirty="0"/>
              <a:t> </a:t>
            </a:r>
            <a:r>
              <a:rPr lang="en-US" baseline="0" dirty="0" err="1"/>
              <a:t>k</a:t>
            </a:r>
            <a:r>
              <a:rPr lang="en-US" baseline="0" dirty="0"/>
              <a:t> </a:t>
            </a:r>
            <a:r>
              <a:rPr lang="en-US" baseline="0" dirty="0" err="1"/>
              <a:t>angličtině</a:t>
            </a:r>
            <a:endParaRPr lang="en-US" baseline="0" dirty="0"/>
          </a:p>
          <a:p>
            <a:endParaRPr lang="en-US" baseline="0" dirty="0"/>
          </a:p>
          <a:p>
            <a:r>
              <a:rPr lang="en-US" baseline="0" dirty="0" err="1"/>
              <a:t>predstavit</a:t>
            </a:r>
            <a:r>
              <a:rPr lang="en-US" baseline="0" dirty="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extLst>
      <p:ext uri="{BB962C8B-B14F-4D97-AF65-F5344CB8AC3E}">
        <p14:creationId xmlns:p14="http://schemas.microsoft.com/office/powerpoint/2010/main" val="3260580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11</a:t>
            </a:fld>
            <a:endParaRPr lang="cs-CZ"/>
          </a:p>
        </p:txBody>
      </p:sp>
    </p:spTree>
    <p:extLst>
      <p:ext uri="{BB962C8B-B14F-4D97-AF65-F5344CB8AC3E}">
        <p14:creationId xmlns:p14="http://schemas.microsoft.com/office/powerpoint/2010/main" val="1492004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a:t>
            </a:fld>
            <a:endParaRPr lang="cs-CZ"/>
          </a:p>
        </p:txBody>
      </p:sp>
    </p:spTree>
    <p:extLst>
      <p:ext uri="{BB962C8B-B14F-4D97-AF65-F5344CB8AC3E}">
        <p14:creationId xmlns:p14="http://schemas.microsoft.com/office/powerpoint/2010/main" val="294949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168364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You</a:t>
            </a:r>
            <a:r>
              <a:rPr lang="en-US" baseline="0" dirty="0"/>
              <a:t> know, IT is quite complex discipline. It comprises a lot of </a:t>
            </a:r>
            <a:r>
              <a:rPr lang="en-US" baseline="0" dirty="0" err="1"/>
              <a:t>subdisciplines</a:t>
            </a:r>
            <a:r>
              <a:rPr lang="en-US" baseline="0" dirty="0"/>
              <a:t> such as natural language processing, computer graphics, software engineering, user experience design, computer networks. To create something useful and beneficial in real world you need to govern a lot of these IT disciplines plus you have to have skills in non-IT fields such as economics, law, negotiation and so on. Simply put, you need a team of people, of specialists which form skill portfolio demanded by your business. And then you need to organize these people to achieve your goals and objectives. And this is exactly what the management is about. And why it is important. Without people being managed, chaos will reign the state of affairs and goals remain untapped.</a:t>
            </a:r>
            <a:endParaRPr lang="en-US" dirty="0"/>
          </a:p>
          <a:p>
            <a:endParaRPr lang="en-US" dirty="0"/>
          </a:p>
          <a:p>
            <a:r>
              <a:rPr lang="en-US" dirty="0"/>
              <a:t>And also Management is the constitutional</a:t>
            </a:r>
            <a:r>
              <a:rPr lang="en-US" baseline="0" dirty="0"/>
              <a:t> part of the SSME study program, so therefore it is relevant here at the Faculty of Informatics to teach the </a:t>
            </a:r>
            <a:r>
              <a:rPr lang="en-US" baseline="0" dirty="0" err="1"/>
              <a:t>MbC</a:t>
            </a:r>
            <a:r>
              <a:rPr lang="en-US" baseline="0" dirty="0"/>
              <a: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1960503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79068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to encourage</a:t>
            </a:r>
            <a:r>
              <a:rPr lang="en-US" baseline="0" dirty="0"/>
              <a:t> you to run new business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1237526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a:t>
            </a:r>
            <a:r>
              <a:rPr lang="en-US" baseline="0" dirty="0"/>
              <a:t> have 3 hours a week all together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extLst>
      <p:ext uri="{BB962C8B-B14F-4D97-AF65-F5344CB8AC3E}">
        <p14:creationId xmlns:p14="http://schemas.microsoft.com/office/powerpoint/2010/main" val="2748262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differences from last</a:t>
            </a:r>
            <a:r>
              <a:rPr lang="en-US" baseline="0" dirty="0"/>
              <a:t> run:</a:t>
            </a:r>
          </a:p>
          <a:p>
            <a:r>
              <a:rPr lang="en-US" baseline="0" dirty="0"/>
              <a:t>  * the last run was first run</a:t>
            </a:r>
          </a:p>
          <a:p>
            <a:r>
              <a:rPr lang="en-US" baseline="0" dirty="0"/>
              <a:t>  * it was just one hour lecture and one hour seminar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extLst>
      <p:ext uri="{BB962C8B-B14F-4D97-AF65-F5344CB8AC3E}">
        <p14:creationId xmlns:p14="http://schemas.microsoft.com/office/powerpoint/2010/main" val="1421848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1365857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2/21/2017</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2/21/2017</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2/21/2017</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5" name="Date Placeholder 4"/>
          <p:cNvSpPr>
            <a:spLocks noGrp="1"/>
          </p:cNvSpPr>
          <p:nvPr>
            <p:ph type="dt" sz="half" idx="10"/>
          </p:nvPr>
        </p:nvSpPr>
        <p:spPr/>
        <p:txBody>
          <a:bodyPr/>
          <a:lstStyle/>
          <a:p>
            <a:fld id="{B20845D6-82DE-2C41-96FC-B011CB9C5671}" type="datetime1">
              <a:rPr lang="en-US" smtClean="0"/>
              <a:pPr/>
              <a:t>2/21/2017</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2/21/2017</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Click to edit Master text styles</a:t>
            </a:r>
          </a:p>
        </p:txBody>
      </p:sp>
      <p:sp>
        <p:nvSpPr>
          <p:cNvPr id="4" name="Date Placeholder 3"/>
          <p:cNvSpPr>
            <a:spLocks noGrp="1"/>
          </p:cNvSpPr>
          <p:nvPr>
            <p:ph type="dt" sz="half" idx="10"/>
          </p:nvPr>
        </p:nvSpPr>
        <p:spPr/>
        <p:txBody>
          <a:bodyPr/>
          <a:lstStyle/>
          <a:p>
            <a:fld id="{5A4EE0A2-A44F-4843-917F-7B79FED28616}" type="datetime1">
              <a:rPr lang="en-US" smtClean="0"/>
              <a:pPr/>
              <a:t>2/21/2017</a:t>
            </a:fld>
            <a:endParaRPr lang="cs-CZ"/>
          </a:p>
        </p:txBody>
      </p:sp>
      <p:sp>
        <p:nvSpPr>
          <p:cNvPr id="5" name="Footer Placeholder 4"/>
          <p:cNvSpPr>
            <a:spLocks noGrp="1"/>
          </p:cNvSpPr>
          <p:nvPr>
            <p:ph type="ftr" sz="quarter" idx="11"/>
          </p:nvPr>
        </p:nvSpPr>
        <p:spPr/>
        <p:txBody>
          <a:bodyPr/>
          <a:lstStyle/>
          <a:p>
            <a:r>
              <a:rPr lang="en-US"/>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2/21/2017</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2/21/2017</a:t>
            </a:fld>
            <a:endParaRPr lang="cs-CZ"/>
          </a:p>
        </p:txBody>
      </p:sp>
      <p:sp>
        <p:nvSpPr>
          <p:cNvPr id="8" name="Footer Placeholder 7"/>
          <p:cNvSpPr>
            <a:spLocks noGrp="1"/>
          </p:cNvSpPr>
          <p:nvPr>
            <p:ph type="ftr" sz="quarter" idx="11"/>
          </p:nvPr>
        </p:nvSpPr>
        <p:spPr/>
        <p:txBody>
          <a:bodyPr/>
          <a:lstStyle/>
          <a:p>
            <a:r>
              <a:rPr lang="en-US"/>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2/21/2017</a:t>
            </a:fld>
            <a:endParaRPr lang="cs-CZ"/>
          </a:p>
        </p:txBody>
      </p:sp>
      <p:sp>
        <p:nvSpPr>
          <p:cNvPr id="4" name="Footer Placeholder 3"/>
          <p:cNvSpPr>
            <a:spLocks noGrp="1"/>
          </p:cNvSpPr>
          <p:nvPr>
            <p:ph type="ftr" sz="quarter" idx="11"/>
          </p:nvPr>
        </p:nvSpPr>
        <p:spPr/>
        <p:txBody>
          <a:bodyPr/>
          <a:lstStyle/>
          <a:p>
            <a:r>
              <a:rPr lang="en-US"/>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2/21/2017</a:t>
            </a:fld>
            <a:endParaRPr lang="cs-CZ"/>
          </a:p>
        </p:txBody>
      </p:sp>
      <p:sp>
        <p:nvSpPr>
          <p:cNvPr id="3" name="Footer Placeholder 2"/>
          <p:cNvSpPr>
            <a:spLocks noGrp="1"/>
          </p:cNvSpPr>
          <p:nvPr>
            <p:ph type="ftr" sz="quarter" idx="11"/>
          </p:nvPr>
        </p:nvSpPr>
        <p:spPr/>
        <p:txBody>
          <a:bodyPr/>
          <a:lstStyle/>
          <a:p>
            <a:r>
              <a:rPr lang="en-US"/>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a:t>Click to edit Master text styles</a:t>
            </a:r>
          </a:p>
          <a:p>
            <a:pPr lvl="1" eaLnBrk="1" latinLnBrk="0" hangingPunct="1"/>
            <a:r>
              <a:rPr lang="cs-CZ"/>
              <a:t>Second level</a:t>
            </a:r>
          </a:p>
          <a:p>
            <a:pPr lvl="2" eaLnBrk="1" latinLnBrk="0" hangingPunct="1"/>
            <a:r>
              <a:rPr lang="cs-CZ"/>
              <a:t>Third level</a:t>
            </a:r>
          </a:p>
          <a:p>
            <a:pPr lvl="3" eaLnBrk="1" latinLnBrk="0" hangingPunct="1"/>
            <a:r>
              <a:rPr lang="cs-CZ"/>
              <a:t>Fourth level</a:t>
            </a:r>
          </a:p>
          <a:p>
            <a:pPr lvl="4" eaLnBrk="1" latinLnBrk="0" hangingPunct="1"/>
            <a:r>
              <a:rPr lang="cs-CZ"/>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2/21/2017</a:t>
            </a:fld>
            <a:endParaRPr lang="cs-CZ"/>
          </a:p>
        </p:txBody>
      </p:sp>
      <p:sp>
        <p:nvSpPr>
          <p:cNvPr id="6" name="Footer Placeholder 5"/>
          <p:cNvSpPr>
            <a:spLocks noGrp="1"/>
          </p:cNvSpPr>
          <p:nvPr>
            <p:ph type="ftr" sz="quarter" idx="11"/>
          </p:nvPr>
        </p:nvSpPr>
        <p:spPr/>
        <p:txBody>
          <a:bodyPr/>
          <a:lstStyle/>
          <a:p>
            <a:r>
              <a:rPr lang="en-US"/>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2/21/2017</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a:t>Click to edit Master text styles</a:t>
            </a:r>
          </a:p>
          <a:p>
            <a:pPr lvl="1" eaLnBrk="1" latinLnBrk="0" hangingPunct="1"/>
            <a:r>
              <a:rPr kumimoji="0" lang="cs-CZ"/>
              <a:t>Second level</a:t>
            </a:r>
          </a:p>
          <a:p>
            <a:pPr lvl="2" eaLnBrk="1" latinLnBrk="0" hangingPunct="1"/>
            <a:r>
              <a:rPr kumimoji="0" lang="cs-CZ"/>
              <a:t>Third level</a:t>
            </a:r>
          </a:p>
          <a:p>
            <a:pPr lvl="3" eaLnBrk="1" latinLnBrk="0" hangingPunct="1"/>
            <a:r>
              <a:rPr kumimoji="0" lang="cs-CZ"/>
              <a:t>Fourth level</a:t>
            </a:r>
          </a:p>
          <a:p>
            <a:pPr lvl="4" eaLnBrk="1" latinLnBrk="0" hangingPunct="1"/>
            <a:r>
              <a:rPr kumimoji="0" lang="cs-CZ"/>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2/21/2017</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Management by Competencies</a:t>
            </a:r>
          </a:p>
        </p:txBody>
      </p:sp>
      <p:sp>
        <p:nvSpPr>
          <p:cNvPr id="3" name="Subtitle 2"/>
          <p:cNvSpPr>
            <a:spLocks noGrp="1"/>
          </p:cNvSpPr>
          <p:nvPr>
            <p:ph type="subTitle" idx="1"/>
          </p:nvPr>
        </p:nvSpPr>
        <p:spPr/>
        <p:txBody>
          <a:bodyPr/>
          <a:lstStyle/>
          <a:p>
            <a:r>
              <a:rPr lang="en-GB" dirty="0"/>
              <a:t>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Course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10</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0AA1362F-1393-AD47-A85F-629E93AC843A}"/>
                                            </p:graphicEl>
                                          </p:spTgt>
                                        </p:tgtEl>
                                        <p:attrNameLst>
                                          <p:attrName>style.visibility</p:attrName>
                                        </p:attrNameLst>
                                      </p:cBhvr>
                                      <p:to>
                                        <p:strVal val="visible"/>
                                      </p:to>
                                    </p:set>
                                    <p:animEffect transition="in" filter="fade">
                                      <p:cBhvr>
                                        <p:cTn id="7" dur="1000"/>
                                        <p:tgtEl>
                                          <p:spTgt spid="5">
                                            <p:graphicEl>
                                              <a:dgm id="{0AA1362F-1393-AD47-A85F-629E93AC84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76B7D32-4EDF-F543-9129-367D30D0FA1E}"/>
                                            </p:graphicEl>
                                          </p:spTgt>
                                        </p:tgtEl>
                                        <p:attrNameLst>
                                          <p:attrName>style.visibility</p:attrName>
                                        </p:attrNameLst>
                                      </p:cBhvr>
                                      <p:to>
                                        <p:strVal val="visible"/>
                                      </p:to>
                                    </p:set>
                                    <p:animEffect transition="in" filter="fade">
                                      <p:cBhvr>
                                        <p:cTn id="10" dur="1000"/>
                                        <p:tgtEl>
                                          <p:spTgt spid="5">
                                            <p:graphicEl>
                                              <a:dgm id="{976B7D32-4EDF-F543-9129-367D30D0FA1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0372806E-D1F0-0840-988D-0F8C211613FF}"/>
                                            </p:graphicEl>
                                          </p:spTgt>
                                        </p:tgtEl>
                                        <p:attrNameLst>
                                          <p:attrName>style.visibility</p:attrName>
                                        </p:attrNameLst>
                                      </p:cBhvr>
                                      <p:to>
                                        <p:strVal val="visible"/>
                                      </p:to>
                                    </p:set>
                                    <p:animEffect transition="in" filter="fade">
                                      <p:cBhvr>
                                        <p:cTn id="15" dur="1000"/>
                                        <p:tgtEl>
                                          <p:spTgt spid="5">
                                            <p:graphicEl>
                                              <a:dgm id="{0372806E-D1F0-0840-988D-0F8C211613F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95B4CC0-C2DD-254D-A73D-826D79234865}"/>
                                            </p:graphicEl>
                                          </p:spTgt>
                                        </p:tgtEl>
                                        <p:attrNameLst>
                                          <p:attrName>style.visibility</p:attrName>
                                        </p:attrNameLst>
                                      </p:cBhvr>
                                      <p:to>
                                        <p:strVal val="visible"/>
                                      </p:to>
                                    </p:set>
                                    <p:animEffect transition="in" filter="fade">
                                      <p:cBhvr>
                                        <p:cTn id="18" dur="1000"/>
                                        <p:tgtEl>
                                          <p:spTgt spid="5">
                                            <p:graphicEl>
                                              <a:dgm id="{C95B4CC0-C2DD-254D-A73D-826D7923486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9CBCBD01-8D04-B743-8AD7-A74CE1332065}"/>
                                            </p:graphicEl>
                                          </p:spTgt>
                                        </p:tgtEl>
                                        <p:attrNameLst>
                                          <p:attrName>style.visibility</p:attrName>
                                        </p:attrNameLst>
                                      </p:cBhvr>
                                      <p:to>
                                        <p:strVal val="visible"/>
                                      </p:to>
                                    </p:set>
                                    <p:animEffect transition="in" filter="fade">
                                      <p:cBhvr>
                                        <p:cTn id="23" dur="1000"/>
                                        <p:tgtEl>
                                          <p:spTgt spid="5">
                                            <p:graphicEl>
                                              <a:dgm id="{9CBCBD01-8D04-B743-8AD7-A74CE133206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E5B57A-A348-694D-8E0C-5B2BAE2D3298}"/>
                                            </p:graphicEl>
                                          </p:spTgt>
                                        </p:tgtEl>
                                        <p:attrNameLst>
                                          <p:attrName>style.visibility</p:attrName>
                                        </p:attrNameLst>
                                      </p:cBhvr>
                                      <p:to>
                                        <p:strVal val="visible"/>
                                      </p:to>
                                    </p:set>
                                    <p:animEffect transition="in" filter="fade">
                                      <p:cBhvr>
                                        <p:cTn id="26" dur="1000"/>
                                        <p:tgtEl>
                                          <p:spTgt spid="5">
                                            <p:graphicEl>
                                              <a:dgm id="{06E5B57A-A348-694D-8E0C-5B2BAE2D32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1437664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GB" dirty="0"/>
              <a:t>Course and </a:t>
            </a:r>
            <a:r>
              <a:rPr lang="en-GB" dirty="0" err="1"/>
              <a:t>MbC</a:t>
            </a:r>
            <a:r>
              <a:rPr lang="en-GB" dirty="0"/>
              <a:t> resources</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11</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AD0A2E9-D6F4-A947-9439-B9479A954B16}"/>
                                            </p:graphicEl>
                                          </p:spTgt>
                                        </p:tgtEl>
                                        <p:attrNameLst>
                                          <p:attrName>style.visibility</p:attrName>
                                        </p:attrNameLst>
                                      </p:cBhvr>
                                      <p:to>
                                        <p:strVal val="visible"/>
                                      </p:to>
                                    </p:set>
                                    <p:animEffect transition="in" filter="fade">
                                      <p:cBhvr>
                                        <p:cTn id="7" dur="1000"/>
                                        <p:tgtEl>
                                          <p:spTgt spid="5">
                                            <p:graphicEl>
                                              <a:dgm id="{EAD0A2E9-D6F4-A947-9439-B9479A954B1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25389FA8-F2BD-BA41-8B45-45559D73D217}"/>
                                            </p:graphicEl>
                                          </p:spTgt>
                                        </p:tgtEl>
                                        <p:attrNameLst>
                                          <p:attrName>style.visibility</p:attrName>
                                        </p:attrNameLst>
                                      </p:cBhvr>
                                      <p:to>
                                        <p:strVal val="visible"/>
                                      </p:to>
                                    </p:set>
                                    <p:animEffect transition="in" filter="fade">
                                      <p:cBhvr>
                                        <p:cTn id="10" dur="1000"/>
                                        <p:tgtEl>
                                          <p:spTgt spid="5">
                                            <p:graphicEl>
                                              <a:dgm id="{25389FA8-F2BD-BA41-8B45-45559D73D21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D34B32F-592E-9F44-8AC7-645F99CD715A}"/>
                                            </p:graphicEl>
                                          </p:spTgt>
                                        </p:tgtEl>
                                        <p:attrNameLst>
                                          <p:attrName>style.visibility</p:attrName>
                                        </p:attrNameLst>
                                      </p:cBhvr>
                                      <p:to>
                                        <p:strVal val="visible"/>
                                      </p:to>
                                    </p:set>
                                    <p:animEffect transition="in" filter="fade">
                                      <p:cBhvr>
                                        <p:cTn id="15" dur="1000"/>
                                        <p:tgtEl>
                                          <p:spTgt spid="5">
                                            <p:graphicEl>
                                              <a:dgm id="{BD34B32F-592E-9F44-8AC7-645F99CD715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57CC9D8-4301-314E-B3AF-B6F79A71192E}"/>
                                            </p:graphicEl>
                                          </p:spTgt>
                                        </p:tgtEl>
                                        <p:attrNameLst>
                                          <p:attrName>style.visibility</p:attrName>
                                        </p:attrNameLst>
                                      </p:cBhvr>
                                      <p:to>
                                        <p:strVal val="visible"/>
                                      </p:to>
                                    </p:set>
                                    <p:animEffect transition="in" filter="fade">
                                      <p:cBhvr>
                                        <p:cTn id="18" dur="1000"/>
                                        <p:tgtEl>
                                          <p:spTgt spid="5">
                                            <p:graphicEl>
                                              <a:dgm id="{C57CC9D8-4301-314E-B3AF-B6F79A71192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7B7E86C6-AA50-7445-A1E7-CD615B96C952}"/>
                                            </p:graphicEl>
                                          </p:spTgt>
                                        </p:tgtEl>
                                        <p:attrNameLst>
                                          <p:attrName>style.visibility</p:attrName>
                                        </p:attrNameLst>
                                      </p:cBhvr>
                                      <p:to>
                                        <p:strVal val="visible"/>
                                      </p:to>
                                    </p:set>
                                    <p:animEffect transition="in" filter="fade">
                                      <p:cBhvr>
                                        <p:cTn id="23" dur="1000"/>
                                        <p:tgtEl>
                                          <p:spTgt spid="5">
                                            <p:graphicEl>
                                              <a:dgm id="{7B7E86C6-AA50-7445-A1E7-CD615B96C95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B9B17370-21F9-D64A-BFDB-E32500DBA78E}"/>
                                            </p:graphicEl>
                                          </p:spTgt>
                                        </p:tgtEl>
                                        <p:attrNameLst>
                                          <p:attrName>style.visibility</p:attrName>
                                        </p:attrNameLst>
                                      </p:cBhvr>
                                      <p:to>
                                        <p:strVal val="visible"/>
                                      </p:to>
                                    </p:set>
                                    <p:animEffect transition="in" filter="fade">
                                      <p:cBhvr>
                                        <p:cTn id="26" dur="1000"/>
                                        <p:tgtEl>
                                          <p:spTgt spid="5">
                                            <p:graphicEl>
                                              <a:dgm id="{B9B17370-21F9-D64A-BFDB-E32500DBA7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1239028604"/>
              </p:ext>
            </p:extLst>
          </p:nvPr>
        </p:nvGraphicFramePr>
        <p:xfrm>
          <a:off x="95693" y="1481137"/>
          <a:ext cx="8591107" cy="5291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2"/>
          </p:nvPr>
        </p:nvSpPr>
        <p:spPr/>
        <p:txBody>
          <a:bodyPr/>
          <a:lstStyle/>
          <a:p>
            <a:fld id="{B1CC9FD7-4EEE-804D-9BB9-2FE363F47D91}" type="slidenum">
              <a:rPr lang="en-GB" smtClean="0"/>
              <a:pPr/>
              <a:t>12</a:t>
            </a:fld>
            <a:endParaRPr lang="en-GB" dirty="0"/>
          </a:p>
        </p:txBody>
      </p:sp>
      <p:sp>
        <p:nvSpPr>
          <p:cNvPr id="4" name="Nadpis 3"/>
          <p:cNvSpPr>
            <a:spLocks noGrp="1"/>
          </p:cNvSpPr>
          <p:nvPr>
            <p:ph type="title"/>
          </p:nvPr>
        </p:nvSpPr>
        <p:spPr/>
        <p:txBody>
          <a:bodyPr/>
          <a:lstStyle/>
          <a:p>
            <a:r>
              <a:rPr lang="en-GB" dirty="0"/>
              <a:t>Outline of the course</a:t>
            </a:r>
          </a:p>
        </p:txBody>
      </p:sp>
    </p:spTree>
    <p:extLst>
      <p:ext uri="{BB962C8B-B14F-4D97-AF65-F5344CB8AC3E}">
        <p14:creationId xmlns:p14="http://schemas.microsoft.com/office/powerpoint/2010/main" val="957529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30% - seminar work</a:t>
            </a:r>
          </a:p>
          <a:p>
            <a:r>
              <a:rPr lang="en-GB" dirty="0"/>
              <a:t>60% - test at the end of the semester</a:t>
            </a:r>
          </a:p>
          <a:p>
            <a:pPr lvl="1"/>
            <a:r>
              <a:rPr lang="en-GB" dirty="0"/>
              <a:t>50% open questions</a:t>
            </a:r>
          </a:p>
          <a:p>
            <a:pPr lvl="1"/>
            <a:r>
              <a:rPr lang="en-GB" dirty="0"/>
              <a:t>50% optional questions</a:t>
            </a:r>
          </a:p>
          <a:p>
            <a:r>
              <a:rPr lang="en-GB" dirty="0"/>
              <a:t>Management by competencies (the basic) is the part of the state exam</a:t>
            </a:r>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13</a:t>
            </a:fld>
            <a:endParaRPr lang="en-GB" dirty="0"/>
          </a:p>
        </p:txBody>
      </p:sp>
      <p:sp>
        <p:nvSpPr>
          <p:cNvPr id="4" name="Nadpis 3"/>
          <p:cNvSpPr>
            <a:spLocks noGrp="1"/>
          </p:cNvSpPr>
          <p:nvPr>
            <p:ph type="title"/>
          </p:nvPr>
        </p:nvSpPr>
        <p:spPr/>
        <p:txBody>
          <a:bodyPr/>
          <a:lstStyle/>
          <a:p>
            <a:r>
              <a:rPr lang="en-GB" dirty="0"/>
              <a:t>Exam</a:t>
            </a:r>
          </a:p>
        </p:txBody>
      </p:sp>
    </p:spTree>
    <p:extLst>
      <p:ext uri="{BB962C8B-B14F-4D97-AF65-F5344CB8AC3E}">
        <p14:creationId xmlns:p14="http://schemas.microsoft.com/office/powerpoint/2010/main" val="1999461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nSpc>
                <a:spcPct val="150000"/>
              </a:lnSpc>
            </a:pPr>
            <a:r>
              <a:rPr lang="en-GB" sz="4000" dirty="0"/>
              <a:t>is to form the production process</a:t>
            </a:r>
          </a:p>
          <a:p>
            <a:pPr>
              <a:lnSpc>
                <a:spcPct val="150000"/>
              </a:lnSpc>
            </a:pPr>
            <a:r>
              <a:rPr lang="en-GB" sz="4000" dirty="0"/>
              <a:t>and increasing of the output</a:t>
            </a:r>
          </a:p>
          <a:p>
            <a:pPr>
              <a:lnSpc>
                <a:spcPct val="150000"/>
              </a:lnSpc>
            </a:pPr>
            <a:r>
              <a:rPr lang="en-GB" sz="4000" dirty="0"/>
              <a:t>to fulfil the company targets</a:t>
            </a:r>
          </a:p>
          <a:p>
            <a:pPr>
              <a:lnSpc>
                <a:spcPct val="150000"/>
              </a:lnSpc>
            </a:pPr>
            <a:r>
              <a:rPr lang="en-GB" sz="4000" dirty="0"/>
              <a:t>in the highest level possible</a:t>
            </a:r>
          </a:p>
        </p:txBody>
      </p:sp>
      <p:sp>
        <p:nvSpPr>
          <p:cNvPr id="3" name="Nadpis 2"/>
          <p:cNvSpPr>
            <a:spLocks noGrp="1"/>
          </p:cNvSpPr>
          <p:nvPr>
            <p:ph type="title"/>
          </p:nvPr>
        </p:nvSpPr>
        <p:spPr/>
        <p:txBody>
          <a:bodyPr/>
          <a:lstStyle/>
          <a:p>
            <a:r>
              <a:rPr lang="en-GB" dirty="0"/>
              <a:t>Main tasks of the management </a:t>
            </a:r>
          </a:p>
        </p:txBody>
      </p:sp>
    </p:spTree>
    <p:extLst>
      <p:ext uri="{BB962C8B-B14F-4D97-AF65-F5344CB8AC3E}">
        <p14:creationId xmlns:p14="http://schemas.microsoft.com/office/powerpoint/2010/main" val="19989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260648"/>
            <a:ext cx="8229600" cy="1143000"/>
          </a:xfrm>
        </p:spPr>
        <p:txBody>
          <a:bodyPr/>
          <a:lstStyle/>
          <a:p>
            <a:r>
              <a:rPr lang="en-GB" dirty="0"/>
              <a:t>5 phases of the management</a:t>
            </a:r>
          </a:p>
        </p:txBody>
      </p:sp>
      <p:graphicFrame>
        <p:nvGraphicFramePr>
          <p:cNvPr id="7" name="Diagram 6"/>
          <p:cNvGraphicFramePr/>
          <p:nvPr>
            <p:extLst>
              <p:ext uri="{D42A27DB-BD31-4B8C-83A1-F6EECF244321}">
                <p14:modId xmlns:p14="http://schemas.microsoft.com/office/powerpoint/2010/main" val="505256772"/>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492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Main idea: the maximization of the profit</a:t>
            </a:r>
          </a:p>
          <a:p>
            <a:pPr lvl="1"/>
            <a:r>
              <a:rPr lang="en-GB" dirty="0"/>
              <a:t>Main goal – our version of maximization of the profit</a:t>
            </a:r>
          </a:p>
          <a:p>
            <a:r>
              <a:rPr lang="en-GB" dirty="0"/>
              <a:t>Analyse the possibilities – the ways how to reach the main goal</a:t>
            </a:r>
          </a:p>
          <a:p>
            <a:r>
              <a:rPr lang="en-GB" dirty="0"/>
              <a:t>Choosing the best option</a:t>
            </a:r>
          </a:p>
        </p:txBody>
      </p:sp>
      <p:sp>
        <p:nvSpPr>
          <p:cNvPr id="3" name="Nadpis 2"/>
          <p:cNvSpPr>
            <a:spLocks noGrp="1"/>
          </p:cNvSpPr>
          <p:nvPr>
            <p:ph type="title"/>
          </p:nvPr>
        </p:nvSpPr>
        <p:spPr/>
        <p:txBody>
          <a:bodyPr/>
          <a:lstStyle/>
          <a:p>
            <a:r>
              <a:rPr lang="en-GB" dirty="0"/>
              <a:t>Goals creation</a:t>
            </a:r>
          </a:p>
        </p:txBody>
      </p:sp>
    </p:spTree>
    <p:extLst>
      <p:ext uri="{BB962C8B-B14F-4D97-AF65-F5344CB8AC3E}">
        <p14:creationId xmlns:p14="http://schemas.microsoft.com/office/powerpoint/2010/main" val="265652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Planning and realization </a:t>
            </a:r>
          </a:p>
        </p:txBody>
      </p:sp>
      <p:graphicFrame>
        <p:nvGraphicFramePr>
          <p:cNvPr id="4" name="Diagram 3"/>
          <p:cNvGraphicFramePr/>
          <p:nvPr>
            <p:extLst>
              <p:ext uri="{D42A27DB-BD31-4B8C-83A1-F6EECF244321}">
                <p14:modId xmlns:p14="http://schemas.microsoft.com/office/powerpoint/2010/main" val="441844827"/>
              </p:ext>
            </p:extLst>
          </p:nvPr>
        </p:nvGraphicFramePr>
        <p:xfrm>
          <a:off x="755576" y="1124744"/>
          <a:ext cx="784887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7863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Need to control realization process</a:t>
            </a:r>
          </a:p>
          <a:p>
            <a:r>
              <a:rPr lang="en-GB" b="1" dirty="0"/>
              <a:t>The part of the realization</a:t>
            </a:r>
          </a:p>
          <a:p>
            <a:pPr lvl="1"/>
            <a:r>
              <a:rPr lang="en-GB" dirty="0"/>
              <a:t>Control, if the realization goes in the right way</a:t>
            </a:r>
          </a:p>
          <a:p>
            <a:pPr lvl="1"/>
            <a:r>
              <a:rPr lang="en-GB" dirty="0"/>
              <a:t>Reaction to mistakes or deviations</a:t>
            </a:r>
          </a:p>
          <a:p>
            <a:r>
              <a:rPr lang="en-GB" dirty="0"/>
              <a:t>Control after realization is not effective</a:t>
            </a:r>
          </a:p>
        </p:txBody>
      </p:sp>
      <p:sp>
        <p:nvSpPr>
          <p:cNvPr id="3" name="Nadpis 2"/>
          <p:cNvSpPr>
            <a:spLocks noGrp="1"/>
          </p:cNvSpPr>
          <p:nvPr>
            <p:ph type="title"/>
          </p:nvPr>
        </p:nvSpPr>
        <p:spPr/>
        <p:txBody>
          <a:bodyPr/>
          <a:lstStyle/>
          <a:p>
            <a:r>
              <a:rPr lang="en-GB" dirty="0"/>
              <a:t>Control</a:t>
            </a:r>
          </a:p>
        </p:txBody>
      </p:sp>
    </p:spTree>
    <p:extLst>
      <p:ext uri="{BB962C8B-B14F-4D97-AF65-F5344CB8AC3E}">
        <p14:creationId xmlns:p14="http://schemas.microsoft.com/office/powerpoint/2010/main" val="275548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All phases need to be coordinated</a:t>
            </a:r>
          </a:p>
          <a:p>
            <a:r>
              <a:rPr lang="en-GB" dirty="0"/>
              <a:t>Important is not only the task itself</a:t>
            </a:r>
          </a:p>
          <a:p>
            <a:r>
              <a:rPr lang="en-GB" dirty="0"/>
              <a:t>Important is also:</a:t>
            </a:r>
          </a:p>
          <a:p>
            <a:pPr lvl="1"/>
            <a:r>
              <a:rPr lang="en-GB" dirty="0"/>
              <a:t>The order of tasks</a:t>
            </a:r>
          </a:p>
          <a:p>
            <a:pPr lvl="1"/>
            <a:r>
              <a:rPr lang="en-GB" dirty="0"/>
              <a:t>Relationships between the departments of the company or organization</a:t>
            </a:r>
          </a:p>
          <a:p>
            <a:r>
              <a:rPr lang="en-GB" dirty="0"/>
              <a:t>Communication process</a:t>
            </a:r>
          </a:p>
          <a:p>
            <a:pPr marL="457200" lvl="1" indent="0">
              <a:buNone/>
            </a:pPr>
            <a:endParaRPr lang="en-GB" dirty="0"/>
          </a:p>
          <a:p>
            <a:endParaRPr lang="en-GB" dirty="0"/>
          </a:p>
          <a:p>
            <a:endParaRPr lang="en-GB" dirty="0"/>
          </a:p>
        </p:txBody>
      </p:sp>
      <p:sp>
        <p:nvSpPr>
          <p:cNvPr id="3" name="Nadpis 2"/>
          <p:cNvSpPr>
            <a:spLocks noGrp="1"/>
          </p:cNvSpPr>
          <p:nvPr>
            <p:ph type="title"/>
          </p:nvPr>
        </p:nvSpPr>
        <p:spPr/>
        <p:txBody>
          <a:bodyPr/>
          <a:lstStyle/>
          <a:p>
            <a:r>
              <a:rPr lang="en-GB" dirty="0"/>
              <a:t>Coordination</a:t>
            </a:r>
          </a:p>
        </p:txBody>
      </p:sp>
    </p:spTree>
    <p:extLst>
      <p:ext uri="{BB962C8B-B14F-4D97-AF65-F5344CB8AC3E}">
        <p14:creationId xmlns:p14="http://schemas.microsoft.com/office/powerpoint/2010/main" val="11943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tent Placeholder 120"/>
          <p:cNvSpPr>
            <a:spLocks noGrp="1"/>
          </p:cNvSpPr>
          <p:nvPr>
            <p:ph idx="1"/>
          </p:nvPr>
        </p:nvSpPr>
        <p:spPr/>
        <p:txBody>
          <a:bodyPr/>
          <a:lstStyle/>
          <a:p>
            <a:r>
              <a:rPr lang="en-GB" dirty="0"/>
              <a:t>Course Introduction</a:t>
            </a:r>
          </a:p>
          <a:p>
            <a:pPr lvl="1"/>
            <a:r>
              <a:rPr lang="en-GB" dirty="0"/>
              <a:t>origin</a:t>
            </a:r>
          </a:p>
          <a:p>
            <a:pPr lvl="1"/>
            <a:r>
              <a:rPr lang="en-GB" dirty="0"/>
              <a:t>motivation and goals</a:t>
            </a:r>
          </a:p>
          <a:p>
            <a:pPr lvl="1"/>
            <a:r>
              <a:rPr lang="en-GB" dirty="0"/>
              <a:t>resources</a:t>
            </a:r>
          </a:p>
          <a:p>
            <a:r>
              <a:rPr lang="en-GB" dirty="0"/>
              <a:t>Management basic</a:t>
            </a:r>
          </a:p>
        </p:txBody>
      </p:sp>
      <p:sp>
        <p:nvSpPr>
          <p:cNvPr id="120" name="Title 119"/>
          <p:cNvSpPr>
            <a:spLocks noGrp="1"/>
          </p:cNvSpPr>
          <p:nvPr>
            <p:ph type="title"/>
          </p:nvPr>
        </p:nvSpPr>
        <p:spPr/>
        <p:txBody>
          <a:bodyPr/>
          <a:lstStyle/>
          <a:p>
            <a:r>
              <a:rPr lang="en-GB" dirty="0"/>
              <a:t>Agenda</a:t>
            </a:r>
          </a:p>
        </p:txBody>
      </p:sp>
      <p:sp>
        <p:nvSpPr>
          <p:cNvPr id="5" name="TextBox 4"/>
          <p:cNvSpPr txBox="1"/>
          <p:nvPr/>
        </p:nvSpPr>
        <p:spPr>
          <a:xfrm>
            <a:off x="0" y="6488668"/>
            <a:ext cx="2457486" cy="369332"/>
          </a:xfrm>
          <a:prstGeom prst="rect">
            <a:avLst/>
          </a:prstGeom>
          <a:noFill/>
        </p:spPr>
        <p:txBody>
          <a:bodyPr wrap="none" rtlCol="0">
            <a:spAutoFit/>
          </a:bodyPr>
          <a:lstStyle/>
          <a:p>
            <a:r>
              <a:rPr lang="en-GB" dirty="0"/>
              <a:t>Lecture Introduction</a:t>
            </a:r>
          </a:p>
        </p:txBody>
      </p:sp>
      <p:sp>
        <p:nvSpPr>
          <p:cNvPr id="6" name="Slide Number Placeholder 5"/>
          <p:cNvSpPr>
            <a:spLocks noGrp="1"/>
          </p:cNvSpPr>
          <p:nvPr>
            <p:ph type="sldNum" sz="quarter" idx="12"/>
          </p:nvPr>
        </p:nvSpPr>
        <p:spPr/>
        <p:txBody>
          <a:bodyPr/>
          <a:lstStyle/>
          <a:p>
            <a:fld id="{B1CC9FD7-4EEE-804D-9BB9-2FE363F47D91}" type="slidenum">
              <a:rPr lang="en-GB" smtClean="0"/>
              <a:pPr/>
              <a:t>2</a:t>
            </a:fld>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Realization is the sequence of transactions</a:t>
            </a:r>
          </a:p>
          <a:p>
            <a:pPr lvl="1"/>
            <a:r>
              <a:rPr lang="en-GB" dirty="0"/>
              <a:t>In the „goods“ economy</a:t>
            </a:r>
          </a:p>
          <a:p>
            <a:pPr lvl="2"/>
            <a:r>
              <a:rPr lang="en-GB" dirty="0"/>
              <a:t>Material is transformed into intermediate product</a:t>
            </a:r>
          </a:p>
          <a:p>
            <a:pPr lvl="2"/>
            <a:r>
              <a:rPr lang="en-GB" dirty="0"/>
              <a:t>Intermediate product is transformed into final product</a:t>
            </a:r>
          </a:p>
          <a:p>
            <a:pPr lvl="2"/>
            <a:r>
              <a:rPr lang="en-GB" dirty="0"/>
              <a:t>All transform transactions must be profitable</a:t>
            </a:r>
          </a:p>
          <a:p>
            <a:pPr lvl="1"/>
            <a:r>
              <a:rPr lang="en-GB" dirty="0"/>
              <a:t>In the service economy</a:t>
            </a:r>
          </a:p>
          <a:p>
            <a:pPr lvl="2"/>
            <a:r>
              <a:rPr lang="en-GB" dirty="0"/>
              <a:t>Goal is split into tasks need to be done</a:t>
            </a:r>
          </a:p>
          <a:p>
            <a:pPr lvl="2"/>
            <a:r>
              <a:rPr lang="en-GB" dirty="0"/>
              <a:t>Those tasks need to be completed in specific sequence</a:t>
            </a:r>
          </a:p>
          <a:p>
            <a:pPr lvl="2"/>
            <a:r>
              <a:rPr lang="en-GB" dirty="0"/>
              <a:t>All tasks must be profitable</a:t>
            </a:r>
          </a:p>
          <a:p>
            <a:pPr lvl="1"/>
            <a:endParaRPr lang="en-GB" dirty="0"/>
          </a:p>
          <a:p>
            <a:pPr marL="0" indent="0">
              <a:buNone/>
            </a:pPr>
            <a:endParaRPr lang="en-GB" dirty="0"/>
          </a:p>
        </p:txBody>
      </p:sp>
      <p:sp>
        <p:nvSpPr>
          <p:cNvPr id="3" name="Nadpis 2"/>
          <p:cNvSpPr>
            <a:spLocks noGrp="1"/>
          </p:cNvSpPr>
          <p:nvPr>
            <p:ph type="title"/>
          </p:nvPr>
        </p:nvSpPr>
        <p:spPr/>
        <p:txBody>
          <a:bodyPr/>
          <a:lstStyle/>
          <a:p>
            <a:r>
              <a:rPr lang="en-GB" dirty="0"/>
              <a:t>information</a:t>
            </a:r>
          </a:p>
        </p:txBody>
      </p:sp>
    </p:spTree>
    <p:extLst>
      <p:ext uri="{BB962C8B-B14F-4D97-AF65-F5344CB8AC3E}">
        <p14:creationId xmlns:p14="http://schemas.microsoft.com/office/powerpoint/2010/main" val="44717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Where are the </a:t>
            </a:r>
            <a:r>
              <a:rPr lang="en-GB" dirty="0" err="1"/>
              <a:t>informations</a:t>
            </a:r>
            <a:r>
              <a:rPr lang="en-GB" dirty="0"/>
              <a:t>?</a:t>
            </a:r>
          </a:p>
        </p:txBody>
      </p:sp>
      <p:graphicFrame>
        <p:nvGraphicFramePr>
          <p:cNvPr id="4" name="Diagram 3"/>
          <p:cNvGraphicFramePr/>
          <p:nvPr>
            <p:extLst>
              <p:ext uri="{D42A27DB-BD31-4B8C-83A1-F6EECF244321}">
                <p14:modId xmlns:p14="http://schemas.microsoft.com/office/powerpoint/2010/main" val="2640732045"/>
              </p:ext>
            </p:extLst>
          </p:nvPr>
        </p:nvGraphicFramePr>
        <p:xfrm>
          <a:off x="611560" y="1340768"/>
          <a:ext cx="8136904"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0558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a:t>What are the goals?</a:t>
            </a:r>
          </a:p>
          <a:p>
            <a:r>
              <a:rPr lang="en-GB" dirty="0"/>
              <a:t>Who makes the decision?</a:t>
            </a:r>
          </a:p>
          <a:p>
            <a:r>
              <a:rPr lang="en-GB" dirty="0"/>
              <a:t>Who participate on the profit?</a:t>
            </a:r>
          </a:p>
          <a:p>
            <a:r>
              <a:rPr lang="en-GB" dirty="0"/>
              <a:t>Shareholders</a:t>
            </a:r>
          </a:p>
          <a:p>
            <a:pPr lvl="1"/>
            <a:r>
              <a:rPr lang="en-GB" dirty="0"/>
              <a:t>Are owners of the company</a:t>
            </a:r>
          </a:p>
          <a:p>
            <a:pPr lvl="1"/>
            <a:r>
              <a:rPr lang="en-GB" dirty="0"/>
              <a:t>They are unique decision making (or management, nominated by the owners)</a:t>
            </a:r>
          </a:p>
          <a:p>
            <a:pPr lvl="1"/>
            <a:r>
              <a:rPr lang="en-GB" dirty="0"/>
              <a:t>Profit belongs to owners</a:t>
            </a:r>
          </a:p>
          <a:p>
            <a:r>
              <a:rPr lang="en-GB" dirty="0"/>
              <a:t>Stakeholders</a:t>
            </a:r>
          </a:p>
          <a:p>
            <a:pPr lvl="1"/>
            <a:r>
              <a:rPr lang="en-GB" dirty="0"/>
              <a:t>All groups, who are interested in the company</a:t>
            </a:r>
          </a:p>
        </p:txBody>
      </p:sp>
      <p:sp>
        <p:nvSpPr>
          <p:cNvPr id="3" name="Nadpis 2"/>
          <p:cNvSpPr>
            <a:spLocks noGrp="1"/>
          </p:cNvSpPr>
          <p:nvPr>
            <p:ph type="title"/>
          </p:nvPr>
        </p:nvSpPr>
        <p:spPr/>
        <p:txBody>
          <a:bodyPr/>
          <a:lstStyle/>
          <a:p>
            <a:r>
              <a:rPr lang="en-GB" dirty="0"/>
              <a:t>Management war</a:t>
            </a:r>
          </a:p>
        </p:txBody>
      </p:sp>
    </p:spTree>
    <p:extLst>
      <p:ext uri="{BB962C8B-B14F-4D97-AF65-F5344CB8AC3E}">
        <p14:creationId xmlns:p14="http://schemas.microsoft.com/office/powerpoint/2010/main" val="158242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 calcmode="lin" valueType="num">
                                      <p:cBhvr additive="base">
                                        <p:cTn id="33"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 calcmode="lin" valueType="num">
                                      <p:cBhvr additive="base">
                                        <p:cTn id="4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nvPr>
        </p:nvGraphicFramePr>
        <p:xfrm>
          <a:off x="539552" y="1268760"/>
          <a:ext cx="8229600" cy="4861560"/>
        </p:xfrm>
        <a:graphic>
          <a:graphicData uri="http://schemas.openxmlformats.org/drawingml/2006/table">
            <a:tbl>
              <a:tblPr firstRow="1" bandRow="1">
                <a:tableStyleId>{6E25E649-3F16-4E02-A733-19D2CDBF48F0}</a:tableStyleId>
              </a:tblPr>
              <a:tblGrid>
                <a:gridCol w="2242592">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gridCol w="2530624">
                  <a:extLst>
                    <a:ext uri="{9D8B030D-6E8A-4147-A177-3AD203B41FA5}">
                      <a16:colId xmlns:a16="http://schemas.microsoft.com/office/drawing/2014/main" val="20002"/>
                    </a:ext>
                  </a:extLst>
                </a:gridCol>
              </a:tblGrid>
              <a:tr h="370840">
                <a:tc>
                  <a:txBody>
                    <a:bodyPr/>
                    <a:lstStyle/>
                    <a:p>
                      <a:r>
                        <a:rPr lang="en-US" noProof="0" dirty="0"/>
                        <a:t>Name of the group</a:t>
                      </a:r>
                    </a:p>
                  </a:txBody>
                  <a:tcPr/>
                </a:tc>
                <a:tc>
                  <a:txBody>
                    <a:bodyPr/>
                    <a:lstStyle/>
                    <a:p>
                      <a:r>
                        <a:rPr lang="en-US" noProof="0" dirty="0"/>
                        <a:t>Requirements</a:t>
                      </a:r>
                    </a:p>
                  </a:txBody>
                  <a:tcPr/>
                </a:tc>
                <a:tc>
                  <a:txBody>
                    <a:bodyPr/>
                    <a:lstStyle/>
                    <a:p>
                      <a:r>
                        <a:rPr lang="en-US" noProof="0"/>
                        <a:t>Benefits</a:t>
                      </a:r>
                    </a:p>
                  </a:txBody>
                  <a:tcPr/>
                </a:tc>
                <a:extLst>
                  <a:ext uri="{0D108BD9-81ED-4DB2-BD59-A6C34878D82A}">
                    <a16:rowId xmlns:a16="http://schemas.microsoft.com/office/drawing/2014/main" val="10000"/>
                  </a:ext>
                </a:extLst>
              </a:tr>
              <a:tr h="370840">
                <a:tc>
                  <a:txBody>
                    <a:bodyPr/>
                    <a:lstStyle/>
                    <a:p>
                      <a:r>
                        <a:rPr lang="en-US" noProof="0"/>
                        <a:t>Owners</a:t>
                      </a:r>
                    </a:p>
                  </a:txBody>
                  <a:tcPr/>
                </a:tc>
                <a:tc>
                  <a:txBody>
                    <a:bodyPr/>
                    <a:lstStyle/>
                    <a:p>
                      <a:r>
                        <a:rPr lang="en-US" noProof="0"/>
                        <a:t>Profit</a:t>
                      </a:r>
                    </a:p>
                  </a:txBody>
                  <a:tcPr/>
                </a:tc>
                <a:tc>
                  <a:txBody>
                    <a:bodyPr/>
                    <a:lstStyle/>
                    <a:p>
                      <a:r>
                        <a:rPr lang="en-US" noProof="0"/>
                        <a:t>Capital</a:t>
                      </a:r>
                    </a:p>
                  </a:txBody>
                  <a:tcPr/>
                </a:tc>
                <a:extLst>
                  <a:ext uri="{0D108BD9-81ED-4DB2-BD59-A6C34878D82A}">
                    <a16:rowId xmlns:a16="http://schemas.microsoft.com/office/drawing/2014/main" val="10001"/>
                  </a:ext>
                </a:extLst>
              </a:tr>
              <a:tr h="370840">
                <a:tc>
                  <a:txBody>
                    <a:bodyPr/>
                    <a:lstStyle/>
                    <a:p>
                      <a:r>
                        <a:rPr lang="en-US" noProof="0"/>
                        <a:t>Creditor</a:t>
                      </a:r>
                    </a:p>
                  </a:txBody>
                  <a:tcPr/>
                </a:tc>
                <a:tc>
                  <a:txBody>
                    <a:bodyPr/>
                    <a:lstStyle/>
                    <a:p>
                      <a:r>
                        <a:rPr lang="en-US" noProof="0"/>
                        <a:t>repayment and interest of the loan</a:t>
                      </a:r>
                    </a:p>
                  </a:txBody>
                  <a:tcPr/>
                </a:tc>
                <a:tc>
                  <a:txBody>
                    <a:bodyPr/>
                    <a:lstStyle/>
                    <a:p>
                      <a:r>
                        <a:rPr lang="en-US" noProof="0"/>
                        <a:t>Capital</a:t>
                      </a:r>
                    </a:p>
                  </a:txBody>
                  <a:tcPr/>
                </a:tc>
                <a:extLst>
                  <a:ext uri="{0D108BD9-81ED-4DB2-BD59-A6C34878D82A}">
                    <a16:rowId xmlns:a16="http://schemas.microsoft.com/office/drawing/2014/main" val="10002"/>
                  </a:ext>
                </a:extLst>
              </a:tr>
              <a:tr h="370840">
                <a:tc>
                  <a:txBody>
                    <a:bodyPr/>
                    <a:lstStyle/>
                    <a:p>
                      <a:r>
                        <a:rPr lang="en-US" noProof="0" dirty="0"/>
                        <a:t>Employees</a:t>
                      </a:r>
                    </a:p>
                  </a:txBody>
                  <a:tcPr/>
                </a:tc>
                <a:tc>
                  <a:txBody>
                    <a:bodyPr/>
                    <a:lstStyle/>
                    <a:p>
                      <a:r>
                        <a:rPr lang="en-US" noProof="0"/>
                        <a:t>Fair wage, motivation</a:t>
                      </a:r>
                    </a:p>
                  </a:txBody>
                  <a:tcPr/>
                </a:tc>
                <a:tc>
                  <a:txBody>
                    <a:bodyPr/>
                    <a:lstStyle/>
                    <a:p>
                      <a:r>
                        <a:rPr lang="en-US" noProof="0"/>
                        <a:t>Labor</a:t>
                      </a:r>
                    </a:p>
                  </a:txBody>
                  <a:tcPr/>
                </a:tc>
                <a:extLst>
                  <a:ext uri="{0D108BD9-81ED-4DB2-BD59-A6C34878D82A}">
                    <a16:rowId xmlns:a16="http://schemas.microsoft.com/office/drawing/2014/main" val="10003"/>
                  </a:ext>
                </a:extLst>
              </a:tr>
              <a:tr h="370840">
                <a:tc>
                  <a:txBody>
                    <a:bodyPr/>
                    <a:lstStyle/>
                    <a:p>
                      <a:r>
                        <a:rPr lang="en-US" noProof="0"/>
                        <a:t>Management</a:t>
                      </a:r>
                    </a:p>
                  </a:txBody>
                  <a:tcPr/>
                </a:tc>
                <a:tc>
                  <a:txBody>
                    <a:bodyPr/>
                    <a:lstStyle/>
                    <a:p>
                      <a:r>
                        <a:rPr lang="en-US" noProof="0"/>
                        <a:t>Reward,</a:t>
                      </a:r>
                      <a:r>
                        <a:rPr lang="en-US" baseline="0" noProof="0"/>
                        <a:t> power, prestige</a:t>
                      </a:r>
                      <a:endParaRPr lang="en-US" noProof="0"/>
                    </a:p>
                  </a:txBody>
                  <a:tcPr/>
                </a:tc>
                <a:tc>
                  <a:txBody>
                    <a:bodyPr/>
                    <a:lstStyle/>
                    <a:p>
                      <a:r>
                        <a:rPr lang="en-US" noProof="0"/>
                        <a:t>Leadership</a:t>
                      </a:r>
                    </a:p>
                  </a:txBody>
                  <a:tcPr/>
                </a:tc>
                <a:extLst>
                  <a:ext uri="{0D108BD9-81ED-4DB2-BD59-A6C34878D82A}">
                    <a16:rowId xmlns:a16="http://schemas.microsoft.com/office/drawing/2014/main" val="10004"/>
                  </a:ext>
                </a:extLst>
              </a:tr>
              <a:tr h="370840">
                <a:tc>
                  <a:txBody>
                    <a:bodyPr/>
                    <a:lstStyle/>
                    <a:p>
                      <a:r>
                        <a:rPr lang="en-US" noProof="0"/>
                        <a:t>Customers</a:t>
                      </a:r>
                    </a:p>
                  </a:txBody>
                  <a:tcPr/>
                </a:tc>
                <a:tc>
                  <a:txBody>
                    <a:bodyPr/>
                    <a:lstStyle/>
                    <a:p>
                      <a:r>
                        <a:rPr lang="en-US" noProof="0"/>
                        <a:t>Goods or services for the good price</a:t>
                      </a:r>
                    </a:p>
                  </a:txBody>
                  <a:tcPr/>
                </a:tc>
                <a:tc>
                  <a:txBody>
                    <a:bodyPr/>
                    <a:lstStyle/>
                    <a:p>
                      <a:r>
                        <a:rPr lang="en-US" noProof="0"/>
                        <a:t>Consumption</a:t>
                      </a:r>
                    </a:p>
                  </a:txBody>
                  <a:tcPr/>
                </a:tc>
                <a:extLst>
                  <a:ext uri="{0D108BD9-81ED-4DB2-BD59-A6C34878D82A}">
                    <a16:rowId xmlns:a16="http://schemas.microsoft.com/office/drawing/2014/main" val="10005"/>
                  </a:ext>
                </a:extLst>
              </a:tr>
              <a:tr h="370840">
                <a:tc>
                  <a:txBody>
                    <a:bodyPr/>
                    <a:lstStyle/>
                    <a:p>
                      <a:r>
                        <a:rPr lang="en-US" noProof="0"/>
                        <a:t>Suppliers</a:t>
                      </a:r>
                    </a:p>
                  </a:txBody>
                  <a:tcPr/>
                </a:tc>
                <a:tc>
                  <a:txBody>
                    <a:bodyPr/>
                    <a:lstStyle/>
                    <a:p>
                      <a:r>
                        <a:rPr lang="en-US" sz="1800" kern="1200" noProof="0" dirty="0">
                          <a:effectLst/>
                        </a:rPr>
                        <a:t>reliable payment obligations, long-term profitable relationships</a:t>
                      </a:r>
                      <a:endParaRPr lang="en-US" noProof="0" dirty="0"/>
                    </a:p>
                  </a:txBody>
                  <a:tcPr/>
                </a:tc>
                <a:tc>
                  <a:txBody>
                    <a:bodyPr/>
                    <a:lstStyle/>
                    <a:p>
                      <a:r>
                        <a:rPr lang="en-US" noProof="0"/>
                        <a:t>delivery of goods and services (of the</a:t>
                      </a:r>
                      <a:r>
                        <a:rPr lang="en-US" baseline="0" noProof="0"/>
                        <a:t> best quality)</a:t>
                      </a:r>
                      <a:endParaRPr lang="en-US" noProof="0"/>
                    </a:p>
                  </a:txBody>
                  <a:tcPr/>
                </a:tc>
                <a:extLst>
                  <a:ext uri="{0D108BD9-81ED-4DB2-BD59-A6C34878D82A}">
                    <a16:rowId xmlns:a16="http://schemas.microsoft.com/office/drawing/2014/main" val="10006"/>
                  </a:ext>
                </a:extLst>
              </a:tr>
              <a:tr h="370840">
                <a:tc>
                  <a:txBody>
                    <a:bodyPr/>
                    <a:lstStyle/>
                    <a:p>
                      <a:r>
                        <a:rPr lang="en-US" noProof="0"/>
                        <a:t>Public</a:t>
                      </a:r>
                    </a:p>
                  </a:txBody>
                  <a:tcPr/>
                </a:tc>
                <a:tc>
                  <a:txBody>
                    <a:bodyPr/>
                    <a:lstStyle/>
                    <a:p>
                      <a:r>
                        <a:rPr lang="en-US" noProof="0"/>
                        <a:t>Paying taxes, law enforcement, environmental behavior</a:t>
                      </a:r>
                    </a:p>
                  </a:txBody>
                  <a:tcPr/>
                </a:tc>
                <a:tc>
                  <a:txBody>
                    <a:bodyPr/>
                    <a:lstStyle/>
                    <a:p>
                      <a:r>
                        <a:rPr lang="en-US" noProof="0" dirty="0"/>
                        <a:t>infrastructure, rule of law</a:t>
                      </a:r>
                    </a:p>
                  </a:txBody>
                  <a:tcPr/>
                </a:tc>
                <a:extLst>
                  <a:ext uri="{0D108BD9-81ED-4DB2-BD59-A6C34878D82A}">
                    <a16:rowId xmlns:a16="http://schemas.microsoft.com/office/drawing/2014/main" val="10007"/>
                  </a:ext>
                </a:extLst>
              </a:tr>
            </a:tbl>
          </a:graphicData>
        </a:graphic>
      </p:graphicFrame>
      <p:sp>
        <p:nvSpPr>
          <p:cNvPr id="3" name="Nadpis 2"/>
          <p:cNvSpPr>
            <a:spLocks noGrp="1"/>
          </p:cNvSpPr>
          <p:nvPr>
            <p:ph type="title"/>
          </p:nvPr>
        </p:nvSpPr>
        <p:spPr/>
        <p:txBody>
          <a:bodyPr/>
          <a:lstStyle/>
          <a:p>
            <a:r>
              <a:rPr lang="en-GB" dirty="0"/>
              <a:t>The table of interests</a:t>
            </a:r>
          </a:p>
        </p:txBody>
      </p:sp>
    </p:spTree>
    <p:extLst>
      <p:ext uri="{BB962C8B-B14F-4D97-AF65-F5344CB8AC3E}">
        <p14:creationId xmlns:p14="http://schemas.microsoft.com/office/powerpoint/2010/main" val="327812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en-GB" dirty="0"/>
              <a:t>Contra - goals</a:t>
            </a:r>
          </a:p>
        </p:txBody>
      </p:sp>
      <p:graphicFrame>
        <p:nvGraphicFramePr>
          <p:cNvPr id="4" name="Diagram 3"/>
          <p:cNvGraphicFramePr/>
          <p:nvPr>
            <p:extLst/>
          </p:nvPr>
        </p:nvGraphicFramePr>
        <p:xfrm>
          <a:off x="611560" y="1556792"/>
          <a:ext cx="4464496" cy="18722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nvPr>
        </p:nvGraphicFramePr>
        <p:xfrm>
          <a:off x="2415084" y="4293096"/>
          <a:ext cx="4464496" cy="18722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Čárový popisek 1 5"/>
          <p:cNvSpPr/>
          <p:nvPr/>
        </p:nvSpPr>
        <p:spPr>
          <a:xfrm>
            <a:off x="5652120" y="908720"/>
            <a:ext cx="2448272" cy="936104"/>
          </a:xfrm>
          <a:prstGeom prst="borderCallout1">
            <a:avLst/>
          </a:prstGeom>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GB" dirty="0"/>
              <a:t>Customers want lower prices</a:t>
            </a:r>
          </a:p>
        </p:txBody>
      </p:sp>
      <p:sp>
        <p:nvSpPr>
          <p:cNvPr id="7" name="Čárový popisek 1 6"/>
          <p:cNvSpPr/>
          <p:nvPr/>
        </p:nvSpPr>
        <p:spPr>
          <a:xfrm>
            <a:off x="5508104" y="3469072"/>
            <a:ext cx="3240360" cy="648072"/>
          </a:xfrm>
          <a:prstGeom prst="borderCallout1">
            <a:avLst>
              <a:gd name="adj1" fmla="val 89298"/>
              <a:gd name="adj2" fmla="val -9117"/>
              <a:gd name="adj3" fmla="val -34474"/>
              <a:gd name="adj4" fmla="val -90459"/>
            </a:avLst>
          </a:prstGeom>
        </p:spPr>
        <p:style>
          <a:lnRef idx="1">
            <a:schemeClr val="accent1"/>
          </a:lnRef>
          <a:fillRef idx="3">
            <a:schemeClr val="accent1"/>
          </a:fillRef>
          <a:effectRef idx="2">
            <a:schemeClr val="accent1"/>
          </a:effectRef>
          <a:fontRef idx="minor">
            <a:schemeClr val="lt1"/>
          </a:fontRef>
        </p:style>
        <p:txBody>
          <a:bodyPr rtlCol="0" anchor="ctr"/>
          <a:lstStyle/>
          <a:p>
            <a:pPr marL="0" lvl="1" algn="ctr"/>
            <a:r>
              <a:rPr lang="en-GB" dirty="0"/>
              <a:t>Employees want secure the job</a:t>
            </a:r>
          </a:p>
        </p:txBody>
      </p:sp>
    </p:spTree>
    <p:extLst>
      <p:ext uri="{BB962C8B-B14F-4D97-AF65-F5344CB8AC3E}">
        <p14:creationId xmlns:p14="http://schemas.microsoft.com/office/powerpoint/2010/main" val="13118669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a:t>The main problem of the big companies</a:t>
            </a:r>
          </a:p>
          <a:p>
            <a:r>
              <a:rPr lang="en-GB" dirty="0"/>
              <a:t>The relationship between shareholders and managers</a:t>
            </a:r>
          </a:p>
          <a:p>
            <a:r>
              <a:rPr lang="en-GB" dirty="0"/>
              <a:t>Information asymmetry</a:t>
            </a:r>
          </a:p>
          <a:p>
            <a:pPr lvl="1"/>
            <a:r>
              <a:rPr lang="en-GB" dirty="0"/>
              <a:t>Shareholders cannot effectively control the board of directors</a:t>
            </a:r>
          </a:p>
          <a:p>
            <a:pPr lvl="1"/>
            <a:r>
              <a:rPr lang="en-GB" dirty="0"/>
              <a:t>Two marginal problems od </a:t>
            </a:r>
            <a:r>
              <a:rPr lang="en-GB" dirty="0" err="1"/>
              <a:t>BoD</a:t>
            </a:r>
            <a:r>
              <a:rPr lang="en-GB" dirty="0"/>
              <a:t>:</a:t>
            </a:r>
          </a:p>
          <a:p>
            <a:pPr lvl="2"/>
            <a:r>
              <a:rPr lang="en-GB" dirty="0"/>
              <a:t>They can have different goals (too smart)</a:t>
            </a:r>
          </a:p>
          <a:p>
            <a:pPr lvl="2"/>
            <a:r>
              <a:rPr lang="en-GB" dirty="0"/>
              <a:t>The are not able to do their job well (too stupid)</a:t>
            </a:r>
          </a:p>
        </p:txBody>
      </p:sp>
      <p:sp>
        <p:nvSpPr>
          <p:cNvPr id="3" name="Nadpis 2"/>
          <p:cNvSpPr>
            <a:spLocks noGrp="1"/>
          </p:cNvSpPr>
          <p:nvPr>
            <p:ph type="title"/>
          </p:nvPr>
        </p:nvSpPr>
        <p:spPr/>
        <p:txBody>
          <a:bodyPr/>
          <a:lstStyle/>
          <a:p>
            <a:r>
              <a:rPr lang="en-GB" dirty="0"/>
              <a:t>Corporate governance</a:t>
            </a:r>
          </a:p>
        </p:txBody>
      </p:sp>
    </p:spTree>
    <p:extLst>
      <p:ext uri="{BB962C8B-B14F-4D97-AF65-F5344CB8AC3E}">
        <p14:creationId xmlns:p14="http://schemas.microsoft.com/office/powerpoint/2010/main" val="326219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The main goal: successful business management</a:t>
            </a:r>
          </a:p>
          <a:p>
            <a:r>
              <a:rPr lang="en-GB" dirty="0"/>
              <a:t>Three objectives:</a:t>
            </a:r>
          </a:p>
          <a:p>
            <a:pPr lvl="1"/>
            <a:r>
              <a:rPr lang="en-GB" dirty="0"/>
              <a:t>Organization structure, processes and people</a:t>
            </a:r>
          </a:p>
          <a:p>
            <a:pPr lvl="1"/>
            <a:r>
              <a:rPr lang="en-GB" dirty="0"/>
              <a:t>Transparency</a:t>
            </a:r>
          </a:p>
          <a:p>
            <a:pPr lvl="1"/>
            <a:r>
              <a:rPr lang="en-GB" dirty="0"/>
              <a:t>Control</a:t>
            </a:r>
          </a:p>
        </p:txBody>
      </p:sp>
      <p:sp>
        <p:nvSpPr>
          <p:cNvPr id="3" name="Nadpis 2"/>
          <p:cNvSpPr>
            <a:spLocks noGrp="1"/>
          </p:cNvSpPr>
          <p:nvPr>
            <p:ph type="title"/>
          </p:nvPr>
        </p:nvSpPr>
        <p:spPr/>
        <p:txBody>
          <a:bodyPr/>
          <a:lstStyle/>
          <a:p>
            <a:r>
              <a:rPr lang="en-GB" dirty="0"/>
              <a:t>Corporate Governance</a:t>
            </a:r>
          </a:p>
        </p:txBody>
      </p:sp>
    </p:spTree>
    <p:extLst>
      <p:ext uri="{BB962C8B-B14F-4D97-AF65-F5344CB8AC3E}">
        <p14:creationId xmlns:p14="http://schemas.microsoft.com/office/powerpoint/2010/main" val="303881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r>
              <a:rPr lang="en-GB" dirty="0"/>
              <a:t>Separation of powers</a:t>
            </a:r>
          </a:p>
          <a:p>
            <a:pPr lvl="1"/>
            <a:r>
              <a:rPr lang="en-GB" dirty="0"/>
              <a:t>Competencies are divided between more than 1 person</a:t>
            </a:r>
          </a:p>
          <a:p>
            <a:pPr lvl="1"/>
            <a:r>
              <a:rPr lang="en-GB" dirty="0"/>
              <a:t>Some decision of Board of Directors must be confirmed by Supervisory Board</a:t>
            </a:r>
          </a:p>
          <a:p>
            <a:r>
              <a:rPr lang="en-GB" dirty="0"/>
              <a:t>Motivation</a:t>
            </a:r>
          </a:p>
          <a:p>
            <a:pPr lvl="1"/>
            <a:r>
              <a:rPr lang="en-GB" dirty="0"/>
              <a:t>Management is motivated to follow the owners goals (profit, no. of new business cases etc.)</a:t>
            </a:r>
          </a:p>
          <a:p>
            <a:pPr lvl="1"/>
            <a:r>
              <a:rPr lang="en-GB" dirty="0"/>
              <a:t>Eliminate the temptation of the management</a:t>
            </a:r>
          </a:p>
          <a:p>
            <a:r>
              <a:rPr lang="en-GB" dirty="0"/>
              <a:t>System of risk monitoring</a:t>
            </a:r>
          </a:p>
          <a:p>
            <a:pPr lvl="1"/>
            <a:r>
              <a:rPr lang="en-GB" dirty="0"/>
              <a:t>Information systems</a:t>
            </a:r>
          </a:p>
          <a:p>
            <a:pPr lvl="1"/>
            <a:r>
              <a:rPr lang="en-GB" dirty="0"/>
              <a:t>Necessary to have all information as soon as possible</a:t>
            </a:r>
          </a:p>
        </p:txBody>
      </p:sp>
      <p:sp>
        <p:nvSpPr>
          <p:cNvPr id="3" name="Nadpis 2"/>
          <p:cNvSpPr>
            <a:spLocks noGrp="1"/>
          </p:cNvSpPr>
          <p:nvPr>
            <p:ph type="title"/>
          </p:nvPr>
        </p:nvSpPr>
        <p:spPr/>
        <p:txBody>
          <a:bodyPr/>
          <a:lstStyle/>
          <a:p>
            <a:r>
              <a:rPr lang="en-GB" dirty="0"/>
              <a:t>Organization structure</a:t>
            </a:r>
          </a:p>
        </p:txBody>
      </p:sp>
    </p:spTree>
    <p:extLst>
      <p:ext uri="{BB962C8B-B14F-4D97-AF65-F5344CB8AC3E}">
        <p14:creationId xmlns:p14="http://schemas.microsoft.com/office/powerpoint/2010/main" val="404844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The problem of moral hazard</a:t>
            </a:r>
          </a:p>
          <a:p>
            <a:pPr lvl="1"/>
            <a:r>
              <a:rPr lang="en-GB" dirty="0"/>
              <a:t> a tendency to take undue risks because the costs are not borne by the party taking the risk</a:t>
            </a:r>
          </a:p>
          <a:p>
            <a:r>
              <a:rPr lang="en-GB" dirty="0"/>
              <a:t>The management is not giving the right information to the owners</a:t>
            </a:r>
          </a:p>
          <a:p>
            <a:r>
              <a:rPr lang="en-GB" dirty="0"/>
              <a:t>Tools to eliminate</a:t>
            </a:r>
          </a:p>
          <a:p>
            <a:pPr lvl="1"/>
            <a:r>
              <a:rPr lang="en-GB" dirty="0"/>
              <a:t>Obligation to publish financial statements</a:t>
            </a:r>
          </a:p>
          <a:p>
            <a:pPr lvl="1"/>
            <a:r>
              <a:rPr lang="en-GB" dirty="0"/>
              <a:t>Rating agencies</a:t>
            </a:r>
          </a:p>
        </p:txBody>
      </p:sp>
      <p:sp>
        <p:nvSpPr>
          <p:cNvPr id="3" name="Nadpis 2"/>
          <p:cNvSpPr>
            <a:spLocks noGrp="1"/>
          </p:cNvSpPr>
          <p:nvPr>
            <p:ph type="title"/>
          </p:nvPr>
        </p:nvSpPr>
        <p:spPr/>
        <p:txBody>
          <a:bodyPr/>
          <a:lstStyle/>
          <a:p>
            <a:r>
              <a:rPr lang="en-GB" dirty="0"/>
              <a:t>Transparency</a:t>
            </a:r>
          </a:p>
        </p:txBody>
      </p:sp>
    </p:spTree>
    <p:extLst>
      <p:ext uri="{BB962C8B-B14F-4D97-AF65-F5344CB8AC3E}">
        <p14:creationId xmlns:p14="http://schemas.microsoft.com/office/powerpoint/2010/main" val="764880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GB" dirty="0"/>
              <a:t>The process of decision making must be controlled</a:t>
            </a:r>
          </a:p>
          <a:p>
            <a:r>
              <a:rPr lang="en-GB" dirty="0"/>
              <a:t>Otherwise the decisions of the managers could be more risky</a:t>
            </a:r>
          </a:p>
          <a:p>
            <a:r>
              <a:rPr lang="en-GB" dirty="0"/>
              <a:t>Types of control</a:t>
            </a:r>
          </a:p>
          <a:p>
            <a:pPr lvl="1"/>
            <a:r>
              <a:rPr lang="en-GB" dirty="0"/>
              <a:t>Market</a:t>
            </a:r>
          </a:p>
          <a:p>
            <a:pPr lvl="2"/>
            <a:r>
              <a:rPr lang="en-GB" dirty="0"/>
              <a:t>Capital market</a:t>
            </a:r>
          </a:p>
          <a:p>
            <a:pPr lvl="1"/>
            <a:r>
              <a:rPr lang="en-GB" dirty="0"/>
              <a:t>Institutionalized</a:t>
            </a:r>
          </a:p>
          <a:p>
            <a:pPr lvl="2"/>
            <a:r>
              <a:rPr lang="en-GB" dirty="0"/>
              <a:t>Auditors</a:t>
            </a:r>
          </a:p>
          <a:p>
            <a:pPr lvl="2"/>
            <a:r>
              <a:rPr lang="en-GB" dirty="0"/>
              <a:t>Supervisory board</a:t>
            </a:r>
          </a:p>
        </p:txBody>
      </p:sp>
      <p:sp>
        <p:nvSpPr>
          <p:cNvPr id="3" name="Nadpis 2"/>
          <p:cNvSpPr>
            <a:spLocks noGrp="1"/>
          </p:cNvSpPr>
          <p:nvPr>
            <p:ph type="title"/>
          </p:nvPr>
        </p:nvSpPr>
        <p:spPr/>
        <p:txBody>
          <a:bodyPr/>
          <a:lstStyle/>
          <a:p>
            <a:r>
              <a:rPr lang="en-GB" dirty="0"/>
              <a:t>Control</a:t>
            </a:r>
          </a:p>
        </p:txBody>
      </p:sp>
    </p:spTree>
    <p:extLst>
      <p:ext uri="{BB962C8B-B14F-4D97-AF65-F5344CB8AC3E}">
        <p14:creationId xmlns:p14="http://schemas.microsoft.com/office/powerpoint/2010/main" val="8616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GB" dirty="0"/>
              <a:t>Ing. Leonard Walletzký, Ph.D.</a:t>
            </a:r>
          </a:p>
          <a:p>
            <a:pPr lvl="1"/>
            <a:r>
              <a:rPr lang="en-GB" dirty="0"/>
              <a:t>Lessons</a:t>
            </a:r>
          </a:p>
          <a:p>
            <a:r>
              <a:rPr lang="en-GB" dirty="0"/>
              <a:t>Mgr. Petr Štěpánek</a:t>
            </a:r>
          </a:p>
          <a:p>
            <a:pPr lvl="1"/>
            <a:r>
              <a:rPr lang="cs-CZ" dirty="0"/>
              <a:t>S</a:t>
            </a:r>
            <a:r>
              <a:rPr lang="en-GB" dirty="0" err="1"/>
              <a:t>eminar</a:t>
            </a:r>
            <a:r>
              <a:rPr lang="cs-CZ" dirty="0"/>
              <a:t>s</a:t>
            </a:r>
            <a:endParaRPr lang="en-GB" dirty="0"/>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3</a:t>
            </a:fld>
            <a:endParaRPr lang="en-GB" dirty="0"/>
          </a:p>
        </p:txBody>
      </p:sp>
      <p:sp>
        <p:nvSpPr>
          <p:cNvPr id="4" name="Nadpis 3"/>
          <p:cNvSpPr>
            <a:spLocks noGrp="1"/>
          </p:cNvSpPr>
          <p:nvPr>
            <p:ph type="title"/>
          </p:nvPr>
        </p:nvSpPr>
        <p:spPr/>
        <p:txBody>
          <a:bodyPr/>
          <a:lstStyle/>
          <a:p>
            <a:r>
              <a:rPr lang="en-GB" dirty="0"/>
              <a:t>Course teachers</a:t>
            </a:r>
          </a:p>
        </p:txBody>
      </p:sp>
    </p:spTree>
    <p:extLst>
      <p:ext uri="{BB962C8B-B14F-4D97-AF65-F5344CB8AC3E}">
        <p14:creationId xmlns:p14="http://schemas.microsoft.com/office/powerpoint/2010/main" val="509289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en-GB" dirty="0"/>
              <a:t>Main goals of the management</a:t>
            </a:r>
          </a:p>
          <a:p>
            <a:r>
              <a:rPr lang="en-GB" dirty="0"/>
              <a:t>Why do companies need management?</a:t>
            </a:r>
          </a:p>
          <a:p>
            <a:r>
              <a:rPr lang="en-GB" dirty="0"/>
              <a:t>What are the sources for decisions?</a:t>
            </a:r>
          </a:p>
          <a:p>
            <a:r>
              <a:rPr lang="en-GB" dirty="0"/>
              <a:t>Specific role of information and IT</a:t>
            </a:r>
          </a:p>
          <a:p>
            <a:r>
              <a:rPr lang="en-GB" dirty="0"/>
              <a:t>The main goal of the management</a:t>
            </a:r>
          </a:p>
          <a:p>
            <a:pPr lvl="1"/>
            <a:r>
              <a:rPr lang="en-GB" dirty="0"/>
              <a:t>To form production process in the best way</a:t>
            </a:r>
          </a:p>
          <a:p>
            <a:pPr lvl="1"/>
            <a:r>
              <a:rPr lang="en-GB" dirty="0"/>
              <a:t>Main idea is maximizing of the profit</a:t>
            </a:r>
          </a:p>
          <a:p>
            <a:r>
              <a:rPr lang="en-GB" dirty="0"/>
              <a:t>Shareholders x Stockholders attitude</a:t>
            </a:r>
          </a:p>
          <a:p>
            <a:pPr lvl="1"/>
            <a:r>
              <a:rPr lang="en-GB" dirty="0"/>
              <a:t>Different targets, same idea (maximizing the profit)</a:t>
            </a:r>
          </a:p>
          <a:p>
            <a:pPr lvl="1"/>
            <a:r>
              <a:rPr lang="en-GB" dirty="0"/>
              <a:t>Motivation of the subjects</a:t>
            </a:r>
          </a:p>
          <a:p>
            <a:r>
              <a:rPr lang="en-GB" dirty="0"/>
              <a:t>Corporate Governance</a:t>
            </a:r>
          </a:p>
          <a:p>
            <a:pPr lvl="1"/>
            <a:r>
              <a:rPr lang="en-GB" dirty="0"/>
              <a:t>Moral hazard</a:t>
            </a:r>
          </a:p>
          <a:p>
            <a:endParaRPr lang="en-GB" dirty="0"/>
          </a:p>
        </p:txBody>
      </p:sp>
      <p:sp>
        <p:nvSpPr>
          <p:cNvPr id="3" name="Zástupný symbol pro číslo snímku 2"/>
          <p:cNvSpPr>
            <a:spLocks noGrp="1"/>
          </p:cNvSpPr>
          <p:nvPr>
            <p:ph type="sldNum" sz="quarter" idx="12"/>
          </p:nvPr>
        </p:nvSpPr>
        <p:spPr/>
        <p:txBody>
          <a:bodyPr/>
          <a:lstStyle/>
          <a:p>
            <a:fld id="{B1CC9FD7-4EEE-804D-9BB9-2FE363F47D91}" type="slidenum">
              <a:rPr lang="en-GB" smtClean="0"/>
              <a:pPr/>
              <a:t>30</a:t>
            </a:fld>
            <a:endParaRPr lang="en-GB" dirty="0"/>
          </a:p>
        </p:txBody>
      </p:sp>
      <p:sp>
        <p:nvSpPr>
          <p:cNvPr id="4" name="Nadpis 3"/>
          <p:cNvSpPr>
            <a:spLocks noGrp="1"/>
          </p:cNvSpPr>
          <p:nvPr>
            <p:ph type="title"/>
          </p:nvPr>
        </p:nvSpPr>
        <p:spPr/>
        <p:txBody>
          <a:bodyPr/>
          <a:lstStyle/>
          <a:p>
            <a:r>
              <a:rPr lang="en-GB" dirty="0"/>
              <a:t>Conclusion</a:t>
            </a:r>
          </a:p>
        </p:txBody>
      </p:sp>
    </p:spTree>
    <p:extLst>
      <p:ext uri="{BB962C8B-B14F-4D97-AF65-F5344CB8AC3E}">
        <p14:creationId xmlns:p14="http://schemas.microsoft.com/office/powerpoint/2010/main" val="1742700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Originally being developed for the SSME study program</a:t>
            </a:r>
          </a:p>
          <a:p>
            <a:r>
              <a:rPr lang="en-GB" dirty="0"/>
              <a:t>Based on</a:t>
            </a:r>
          </a:p>
          <a:p>
            <a:pPr lvl="1"/>
            <a:r>
              <a:rPr lang="en-GB" dirty="0"/>
              <a:t>existing </a:t>
            </a:r>
            <a:r>
              <a:rPr lang="en-GB" i="1" dirty="0"/>
              <a:t>Management by Competences</a:t>
            </a:r>
            <a:r>
              <a:rPr lang="en-GB" dirty="0"/>
              <a:t> theory and methodology by Jiří </a:t>
            </a:r>
            <a:r>
              <a:rPr lang="en-GB" dirty="0" err="1"/>
              <a:t>Plamínek</a:t>
            </a:r>
            <a:endParaRPr lang="en-GB" dirty="0"/>
          </a:p>
          <a:p>
            <a:pPr lvl="1"/>
            <a:r>
              <a:rPr lang="en-GB" dirty="0"/>
              <a:t>3 years experience of using </a:t>
            </a:r>
            <a:r>
              <a:rPr lang="en-GB" i="1" dirty="0"/>
              <a:t>Management by Competencies</a:t>
            </a:r>
            <a:r>
              <a:rPr lang="en-GB" dirty="0"/>
              <a:t> in practice</a:t>
            </a:r>
          </a:p>
          <a:p>
            <a:r>
              <a:rPr lang="en-GB" dirty="0"/>
              <a:t>IT people need „special approach“</a:t>
            </a:r>
          </a:p>
        </p:txBody>
      </p:sp>
      <p:sp>
        <p:nvSpPr>
          <p:cNvPr id="4" name="Title 3"/>
          <p:cNvSpPr>
            <a:spLocks noGrp="1"/>
          </p:cNvSpPr>
          <p:nvPr>
            <p:ph type="title"/>
          </p:nvPr>
        </p:nvSpPr>
        <p:spPr/>
        <p:txBody>
          <a:bodyPr>
            <a:normAutofit fontScale="90000"/>
          </a:bodyPr>
          <a:lstStyle/>
          <a:p>
            <a:r>
              <a:rPr lang="en-GB" dirty="0"/>
              <a:t>Course context</a:t>
            </a:r>
            <a:br>
              <a:rPr lang="en-GB" dirty="0"/>
            </a:br>
            <a:r>
              <a:rPr lang="en-GB" dirty="0"/>
              <a:t>and origin</a:t>
            </a:r>
          </a:p>
        </p:txBody>
      </p:sp>
      <p:pic>
        <p:nvPicPr>
          <p:cNvPr id="5" name="Picture 4" descr="evolution.jpeg"/>
          <p:cNvPicPr>
            <a:picLocks noChangeAspect="1"/>
          </p:cNvPicPr>
          <p:nvPr/>
        </p:nvPicPr>
        <p:blipFill>
          <a:blip r:embed="rId3"/>
          <a:stretch>
            <a:fillRect/>
          </a:stretch>
        </p:blipFill>
        <p:spPr>
          <a:xfrm>
            <a:off x="5822655" y="274638"/>
            <a:ext cx="2864145" cy="1315257"/>
          </a:xfrm>
          <a:prstGeom prst="rect">
            <a:avLst/>
          </a:prstGeom>
        </p:spPr>
      </p:pic>
      <p:sp>
        <p:nvSpPr>
          <p:cNvPr id="8" name="TextBox 7"/>
          <p:cNvSpPr txBox="1"/>
          <p:nvPr/>
        </p:nvSpPr>
        <p:spPr>
          <a:xfrm>
            <a:off x="0" y="6488668"/>
            <a:ext cx="2420404"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GB" dirty="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en-GB" smtClean="0"/>
              <a:pPr/>
              <a:t>4</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Course motivation</a:t>
            </a:r>
          </a:p>
        </p:txBody>
      </p:sp>
      <p:pic>
        <p:nvPicPr>
          <p:cNvPr id="6" name="Picture 5" descr="motivation-tips.jpg"/>
          <p:cNvPicPr>
            <a:picLocks noChangeAspect="1"/>
          </p:cNvPicPr>
          <p:nvPr/>
        </p:nvPicPr>
        <p:blipFill>
          <a:blip r:embed="rId8"/>
          <a:stretch>
            <a:fillRect/>
          </a:stretch>
        </p:blipFill>
        <p:spPr>
          <a:xfrm flipH="1">
            <a:off x="7166054" y="88222"/>
            <a:ext cx="1468168" cy="1487941"/>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9" name="Slide Number Placeholder 8"/>
          <p:cNvSpPr>
            <a:spLocks noGrp="1"/>
          </p:cNvSpPr>
          <p:nvPr>
            <p:ph type="sldNum" sz="quarter" idx="12"/>
          </p:nvPr>
        </p:nvSpPr>
        <p:spPr/>
        <p:txBody>
          <a:bodyPr/>
          <a:lstStyle/>
          <a:p>
            <a:fld id="{B1CC9FD7-4EEE-804D-9BB9-2FE363F47D91}" type="slidenum">
              <a:rPr lang="en-GB" smtClean="0"/>
              <a:pPr/>
              <a:t>5</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677C319-E462-B345-9B1F-DE9F26672A95}"/>
                                            </p:graphicEl>
                                          </p:spTgt>
                                        </p:tgtEl>
                                        <p:attrNameLst>
                                          <p:attrName>style.visibility</p:attrName>
                                        </p:attrNameLst>
                                      </p:cBhvr>
                                      <p:to>
                                        <p:strVal val="visible"/>
                                      </p:to>
                                    </p:set>
                                    <p:animEffect transition="in" filter="fade">
                                      <p:cBhvr>
                                        <p:cTn id="7" dur="1000"/>
                                        <p:tgtEl>
                                          <p:spTgt spid="8">
                                            <p:graphicEl>
                                              <a:dgm id="{2677C319-E462-B345-9B1F-DE9F26672A9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E62120E1-6562-004D-ABD3-DD98FCB045D8}"/>
                                            </p:graphicEl>
                                          </p:spTgt>
                                        </p:tgtEl>
                                        <p:attrNameLst>
                                          <p:attrName>style.visibility</p:attrName>
                                        </p:attrNameLst>
                                      </p:cBhvr>
                                      <p:to>
                                        <p:strVal val="visible"/>
                                      </p:to>
                                    </p:set>
                                    <p:animEffect transition="in" filter="fade">
                                      <p:cBhvr>
                                        <p:cTn id="12" dur="1000"/>
                                        <p:tgtEl>
                                          <p:spTgt spid="8">
                                            <p:graphicEl>
                                              <a:dgm id="{E62120E1-6562-004D-ABD3-DD98FCB045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sosceles Triangle 9"/>
          <p:cNvSpPr/>
          <p:nvPr/>
        </p:nvSpPr>
        <p:spPr>
          <a:xfrm rot="10800000">
            <a:off x="2068715" y="2360386"/>
            <a:ext cx="5083551" cy="339932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4" name="Title 3"/>
          <p:cNvSpPr>
            <a:spLocks noGrp="1"/>
          </p:cNvSpPr>
          <p:nvPr>
            <p:ph type="title"/>
          </p:nvPr>
        </p:nvSpPr>
        <p:spPr/>
        <p:txBody>
          <a:bodyPr/>
          <a:lstStyle/>
          <a:p>
            <a:r>
              <a:rPr lang="en-GB" dirty="0"/>
              <a:t>Course as a Service</a:t>
            </a:r>
          </a:p>
        </p:txBody>
      </p:sp>
      <p:sp>
        <p:nvSpPr>
          <p:cNvPr id="5" name="Rounded Rectangle 4"/>
          <p:cNvSpPr/>
          <p:nvPr/>
        </p:nvSpPr>
        <p:spPr>
          <a:xfrm>
            <a:off x="3628364" y="4893371"/>
            <a:ext cx="1887644" cy="123499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dirty="0"/>
              <a:t>Target:</a:t>
            </a:r>
          </a:p>
          <a:p>
            <a:pPr algn="ctr"/>
            <a:r>
              <a:rPr lang="en-GB" dirty="0"/>
              <a:t>Enterprise organization</a:t>
            </a:r>
          </a:p>
        </p:txBody>
      </p:sp>
      <p:sp>
        <p:nvSpPr>
          <p:cNvPr id="11" name="Rounded Rectangle 10"/>
          <p:cNvSpPr/>
          <p:nvPr/>
        </p:nvSpPr>
        <p:spPr>
          <a:xfrm rot="3127659">
            <a:off x="2121795" y="3691494"/>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interested in</a:t>
            </a:r>
          </a:p>
        </p:txBody>
      </p:sp>
      <p:sp>
        <p:nvSpPr>
          <p:cNvPr id="12" name="Rounded Rectangle 11"/>
          <p:cNvSpPr/>
          <p:nvPr/>
        </p:nvSpPr>
        <p:spPr>
          <a:xfrm rot="18415140">
            <a:off x="4943877" y="3699793"/>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experienced in</a:t>
            </a:r>
          </a:p>
        </p:txBody>
      </p:sp>
      <p:sp>
        <p:nvSpPr>
          <p:cNvPr id="13" name="Rounded Rectangle 12"/>
          <p:cNvSpPr/>
          <p:nvPr/>
        </p:nvSpPr>
        <p:spPr>
          <a:xfrm>
            <a:off x="3294595" y="1982606"/>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student-teacher</a:t>
            </a:r>
          </a:p>
        </p:txBody>
      </p:sp>
      <p:grpSp>
        <p:nvGrpSpPr>
          <p:cNvPr id="17" name="Group 16"/>
          <p:cNvGrpSpPr/>
          <p:nvPr/>
        </p:nvGrpSpPr>
        <p:grpSpPr>
          <a:xfrm>
            <a:off x="457200" y="1378510"/>
            <a:ext cx="2135049" cy="1464304"/>
            <a:chOff x="457200" y="1378510"/>
            <a:chExt cx="2135049" cy="1464304"/>
          </a:xfrm>
        </p:grpSpPr>
        <p:sp>
          <p:nvSpPr>
            <p:cNvPr id="7" name="Rounded Rectangle 6"/>
            <p:cNvSpPr/>
            <p:nvPr/>
          </p:nvSpPr>
          <p:spPr>
            <a:xfrm>
              <a:off x="704605"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Client:</a:t>
              </a:r>
            </a:p>
            <a:p>
              <a:pPr algn="ctr"/>
              <a:r>
                <a:rPr lang="en-US" dirty="0"/>
                <a:t>you</a:t>
              </a:r>
            </a:p>
          </p:txBody>
        </p:sp>
        <p:pic>
          <p:nvPicPr>
            <p:cNvPr id="15" name="Picture 14" descr="sportsman.png"/>
            <p:cNvPicPr>
              <a:picLocks noChangeAspect="1"/>
            </p:cNvPicPr>
            <p:nvPr/>
          </p:nvPicPr>
          <p:blipFill>
            <a:blip r:embed="rId3"/>
            <a:stretch>
              <a:fillRect/>
            </a:stretch>
          </p:blipFill>
          <p:spPr>
            <a:xfrm>
              <a:off x="457200" y="1378510"/>
              <a:ext cx="724915" cy="1208191"/>
            </a:xfrm>
            <a:prstGeom prst="rect">
              <a:avLst/>
            </a:prstGeom>
          </p:spPr>
        </p:pic>
      </p:grpSp>
      <p:grpSp>
        <p:nvGrpSpPr>
          <p:cNvPr id="18" name="Group 17"/>
          <p:cNvGrpSpPr/>
          <p:nvPr/>
        </p:nvGrpSpPr>
        <p:grpSpPr>
          <a:xfrm>
            <a:off x="6490229" y="1371034"/>
            <a:ext cx="2196571" cy="1471780"/>
            <a:chOff x="6490229" y="1371034"/>
            <a:chExt cx="2196571" cy="1471780"/>
          </a:xfrm>
        </p:grpSpPr>
        <p:sp>
          <p:nvSpPr>
            <p:cNvPr id="6" name="Rounded Rectangle 5"/>
            <p:cNvSpPr/>
            <p:nvPr/>
          </p:nvSpPr>
          <p:spPr>
            <a:xfrm>
              <a:off x="6490229"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a:t>Provider:</a:t>
              </a:r>
            </a:p>
            <a:p>
              <a:pPr algn="ctr"/>
              <a:r>
                <a:rPr lang="en-US" dirty="0"/>
                <a:t>me</a:t>
              </a:r>
            </a:p>
          </p:txBody>
        </p:sp>
        <p:pic>
          <p:nvPicPr>
            <p:cNvPr id="16" name="Picture 15" descr="sportsman.png"/>
            <p:cNvPicPr>
              <a:picLocks noChangeAspect="1"/>
            </p:cNvPicPr>
            <p:nvPr/>
          </p:nvPicPr>
          <p:blipFill>
            <a:blip r:embed="rId3"/>
            <a:stretch>
              <a:fillRect/>
            </a:stretch>
          </p:blipFill>
          <p:spPr>
            <a:xfrm flipH="1">
              <a:off x="7961885" y="1371034"/>
              <a:ext cx="724915" cy="1208191"/>
            </a:xfrm>
            <a:prstGeom prst="rect">
              <a:avLst/>
            </a:prstGeom>
          </p:spPr>
        </p:pic>
      </p:grpSp>
      <p:sp>
        <p:nvSpPr>
          <p:cNvPr id="19" name="TextBox 18"/>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14" name="Rounded Rectangle 13"/>
          <p:cNvSpPr/>
          <p:nvPr/>
        </p:nvSpPr>
        <p:spPr>
          <a:xfrm>
            <a:off x="3294595" y="232671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lectures/seminars</a:t>
            </a:r>
          </a:p>
        </p:txBody>
      </p:sp>
      <p:sp>
        <p:nvSpPr>
          <p:cNvPr id="20" name="Slide Number Placeholder 19"/>
          <p:cNvSpPr>
            <a:spLocks noGrp="1"/>
          </p:cNvSpPr>
          <p:nvPr>
            <p:ph type="sldNum" sz="quarter" idx="12"/>
          </p:nvPr>
        </p:nvSpPr>
        <p:spPr/>
        <p:txBody>
          <a:bodyPr/>
          <a:lstStyle/>
          <a:p>
            <a:fld id="{B1CC9FD7-4EEE-804D-9BB9-2FE363F47D91}" type="slidenum">
              <a:rPr lang="en-GB" smtClean="0"/>
              <a:pPr/>
              <a:t>6</a:t>
            </a:fld>
            <a:endParaRPr lang="en-GB" dirty="0"/>
          </a:p>
        </p:txBody>
      </p:sp>
      <p:sp>
        <p:nvSpPr>
          <p:cNvPr id="21" name="Rounded Rectangle 20"/>
          <p:cNvSpPr/>
          <p:nvPr/>
        </p:nvSpPr>
        <p:spPr>
          <a:xfrm>
            <a:off x="3294595" y="196726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a:t>partners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1" grpId="0" animBg="1"/>
      <p:bldP spid="12" grpId="0" animBg="1"/>
      <p:bldP spid="13" grpId="0" animBg="1"/>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tivation-run.jpg"/>
          <p:cNvPicPr>
            <a:picLocks noChangeAspect="1"/>
          </p:cNvPicPr>
          <p:nvPr/>
        </p:nvPicPr>
        <p:blipFill>
          <a:blip r:embed="rId3"/>
          <a:stretch>
            <a:fillRect/>
          </a:stretch>
        </p:blipFill>
        <p:spPr>
          <a:xfrm flipH="1">
            <a:off x="7463826" y="90935"/>
            <a:ext cx="1222974" cy="1364086"/>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81165174"/>
              </p:ext>
            </p:extLst>
          </p:nvPr>
        </p:nvGraphicFramePr>
        <p:xfrm>
          <a:off x="457200" y="1691046"/>
          <a:ext cx="8229600" cy="49266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normAutofit fontScale="90000"/>
          </a:bodyPr>
          <a:lstStyle/>
          <a:p>
            <a:r>
              <a:rPr lang="en-GB" dirty="0"/>
              <a:t>Course goals and value proposition</a:t>
            </a:r>
          </a:p>
        </p:txBody>
      </p:sp>
      <p:sp>
        <p:nvSpPr>
          <p:cNvPr id="6" name="TextBox 5"/>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GB" smtClean="0"/>
              <a:pPr/>
              <a:t>7</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E0314F27-1197-2B45-8873-4694C589186D}"/>
                                            </p:graphicEl>
                                          </p:spTgt>
                                        </p:tgtEl>
                                        <p:attrNameLst>
                                          <p:attrName>style.visibility</p:attrName>
                                        </p:attrNameLst>
                                      </p:cBhvr>
                                      <p:to>
                                        <p:strVal val="visible"/>
                                      </p:to>
                                    </p:set>
                                    <p:animEffect transition="in" filter="fade">
                                      <p:cBhvr>
                                        <p:cTn id="7" dur="2000"/>
                                        <p:tgtEl>
                                          <p:spTgt spid="7">
                                            <p:graphicEl>
                                              <a:dgm id="{E0314F27-1197-2B45-8873-4694C589186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D3622F9-A231-2F40-8BD1-6F08302C9DA3}"/>
                                            </p:graphicEl>
                                          </p:spTgt>
                                        </p:tgtEl>
                                        <p:attrNameLst>
                                          <p:attrName>style.visibility</p:attrName>
                                        </p:attrNameLst>
                                      </p:cBhvr>
                                      <p:to>
                                        <p:strVal val="visible"/>
                                      </p:to>
                                    </p:set>
                                    <p:animEffect transition="in" filter="fade">
                                      <p:cBhvr>
                                        <p:cTn id="12" dur="2000"/>
                                        <p:tgtEl>
                                          <p:spTgt spid="7">
                                            <p:graphicEl>
                                              <a:dgm id="{6D3622F9-A231-2F40-8BD1-6F08302C9DA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3EBB3F65-2CF7-FE46-BD1F-595CE9492923}"/>
                                            </p:graphicEl>
                                          </p:spTgt>
                                        </p:tgtEl>
                                        <p:attrNameLst>
                                          <p:attrName>style.visibility</p:attrName>
                                        </p:attrNameLst>
                                      </p:cBhvr>
                                      <p:to>
                                        <p:strVal val="visible"/>
                                      </p:to>
                                    </p:set>
                                    <p:animEffect transition="in" filter="fade">
                                      <p:cBhvr>
                                        <p:cTn id="17" dur="2000"/>
                                        <p:tgtEl>
                                          <p:spTgt spid="7">
                                            <p:graphicEl>
                                              <a:dgm id="{3EBB3F65-2CF7-FE46-BD1F-595CE949292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EC07530-C9BC-7F43-8BBD-E9B9F3D94572}"/>
                                            </p:graphicEl>
                                          </p:spTgt>
                                        </p:tgtEl>
                                        <p:attrNameLst>
                                          <p:attrName>style.visibility</p:attrName>
                                        </p:attrNameLst>
                                      </p:cBhvr>
                                      <p:to>
                                        <p:strVal val="visible"/>
                                      </p:to>
                                    </p:set>
                                    <p:animEffect transition="in" filter="fade">
                                      <p:cBhvr>
                                        <p:cTn id="22" dur="2000"/>
                                        <p:tgtEl>
                                          <p:spTgt spid="7">
                                            <p:graphicEl>
                                              <a:dgm id="{8EC07530-C9BC-7F43-8BBD-E9B9F3D9457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72401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GB" dirty="0"/>
              <a:t>Value co-creation</a:t>
            </a:r>
          </a:p>
        </p:txBody>
      </p:sp>
      <p:sp>
        <p:nvSpPr>
          <p:cNvPr id="7" name="Rounded Rectangle 6"/>
          <p:cNvSpPr/>
          <p:nvPr/>
        </p:nvSpPr>
        <p:spPr>
          <a:xfrm>
            <a:off x="4833307"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2 hours per two weeks</a:t>
            </a:r>
          </a:p>
        </p:txBody>
      </p:sp>
      <p:sp>
        <p:nvSpPr>
          <p:cNvPr id="9" name="Rounded Rectangle 8"/>
          <p:cNvSpPr/>
          <p:nvPr/>
        </p:nvSpPr>
        <p:spPr>
          <a:xfrm>
            <a:off x="6730753"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T</a:t>
            </a:r>
            <a:r>
              <a:rPr lang="cs-CZ" dirty="0" err="1"/>
              <a:t>hree</a:t>
            </a:r>
            <a:r>
              <a:rPr lang="en-GB" dirty="0"/>
              <a:t> alternating groups</a:t>
            </a:r>
          </a:p>
        </p:txBody>
      </p:sp>
      <p:sp>
        <p:nvSpPr>
          <p:cNvPr id="10" name="Rounded Rectangle 9"/>
          <p:cNvSpPr/>
          <p:nvPr/>
        </p:nvSpPr>
        <p:spPr>
          <a:xfrm>
            <a:off x="457200"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2 hours per 1 week</a:t>
            </a:r>
          </a:p>
        </p:txBody>
      </p:sp>
      <p:sp>
        <p:nvSpPr>
          <p:cNvPr id="11" name="Rounded Rectangle 10"/>
          <p:cNvSpPr/>
          <p:nvPr/>
        </p:nvSpPr>
        <p:spPr>
          <a:xfrm>
            <a:off x="2354646"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All together</a:t>
            </a:r>
          </a:p>
        </p:txBody>
      </p:sp>
      <p:sp>
        <p:nvSpPr>
          <p:cNvPr id="12" name="Rounded Rectangle 11"/>
          <p:cNvSpPr/>
          <p:nvPr/>
        </p:nvSpPr>
        <p:spPr>
          <a:xfrm>
            <a:off x="4833306" y="5494647"/>
            <a:ext cx="3853493"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GB" dirty="0"/>
              <a:t>“Home” works in teams</a:t>
            </a:r>
          </a:p>
        </p:txBody>
      </p:sp>
      <p:sp>
        <p:nvSpPr>
          <p:cNvPr id="14" name="TextBox 13"/>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13" name="Slide Number Placeholder 12"/>
          <p:cNvSpPr>
            <a:spLocks noGrp="1"/>
          </p:cNvSpPr>
          <p:nvPr>
            <p:ph type="sldNum" sz="quarter" idx="12"/>
          </p:nvPr>
        </p:nvSpPr>
        <p:spPr/>
        <p:txBody>
          <a:bodyPr/>
          <a:lstStyle/>
          <a:p>
            <a:fld id="{B1CC9FD7-4EEE-804D-9BB9-2FE363F47D91}" type="slidenum">
              <a:rPr lang="en-GB" smtClean="0"/>
              <a:pPr/>
              <a:t>8</a:t>
            </a:fld>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AB3A019-0A49-3C40-AA65-27C028A03E84}"/>
                                            </p:graphicEl>
                                          </p:spTgt>
                                        </p:tgtEl>
                                        <p:attrNameLst>
                                          <p:attrName>style.visibility</p:attrName>
                                        </p:attrNameLst>
                                      </p:cBhvr>
                                      <p:to>
                                        <p:strVal val="visible"/>
                                      </p:to>
                                    </p:set>
                                    <p:animEffect transition="in" filter="fade">
                                      <p:cBhvr>
                                        <p:cTn id="7" dur="1000"/>
                                        <p:tgtEl>
                                          <p:spTgt spid="5">
                                            <p:graphicEl>
                                              <a:dgm id="{2AB3A019-0A49-3C40-AA65-27C028A03E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38005FB-DA9C-1345-BA1D-8BAC6F2BFC99}"/>
                                            </p:graphicEl>
                                          </p:spTgt>
                                        </p:tgtEl>
                                        <p:attrNameLst>
                                          <p:attrName>style.visibility</p:attrName>
                                        </p:attrNameLst>
                                      </p:cBhvr>
                                      <p:to>
                                        <p:strVal val="visible"/>
                                      </p:to>
                                    </p:set>
                                    <p:animEffect transition="in" filter="fade">
                                      <p:cBhvr>
                                        <p:cTn id="12" dur="1000"/>
                                        <p:tgtEl>
                                          <p:spTgt spid="5">
                                            <p:graphicEl>
                                              <a:dgm id="{438005FB-DA9C-1345-BA1D-8BAC6F2BFC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2569091A-2DA1-8142-BA5E-0F8ADAFD7B0D}"/>
                                            </p:graphicEl>
                                          </p:spTgt>
                                        </p:tgtEl>
                                        <p:attrNameLst>
                                          <p:attrName>style.visibility</p:attrName>
                                        </p:attrNameLst>
                                      </p:cBhvr>
                                      <p:to>
                                        <p:strVal val="visible"/>
                                      </p:to>
                                    </p:set>
                                    <p:animEffect transition="in" filter="fade">
                                      <p:cBhvr>
                                        <p:cTn id="17" dur="1000"/>
                                        <p:tgtEl>
                                          <p:spTgt spid="5">
                                            <p:graphicEl>
                                              <a:dgm id="{2569091A-2DA1-8142-BA5E-0F8ADAFD7B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ED48337D-6AF7-A048-8355-7DB9BC432599}"/>
                                            </p:graphicEl>
                                          </p:spTgt>
                                        </p:tgtEl>
                                        <p:attrNameLst>
                                          <p:attrName>style.visibility</p:attrName>
                                        </p:attrNameLst>
                                      </p:cBhvr>
                                      <p:to>
                                        <p:strVal val="visible"/>
                                      </p:to>
                                    </p:set>
                                    <p:animEffect transition="in" filter="fade">
                                      <p:cBhvr>
                                        <p:cTn id="22" dur="1000"/>
                                        <p:tgtEl>
                                          <p:spTgt spid="5">
                                            <p:graphicEl>
                                              <a:dgm id="{ED48337D-6AF7-A048-8355-7DB9BC43259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P spid="7"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a:t>Course schema</a:t>
            </a:r>
          </a:p>
          <a:p>
            <a:pPr lvl="1"/>
            <a:r>
              <a:rPr lang="en-GB" dirty="0"/>
              <a:t>two hours lecture per week</a:t>
            </a:r>
          </a:p>
          <a:p>
            <a:pPr lvl="1"/>
            <a:r>
              <a:rPr lang="en-GB" dirty="0"/>
              <a:t>one hour seminar per week -&gt; two hours per 14 days </a:t>
            </a:r>
          </a:p>
          <a:p>
            <a:r>
              <a:rPr lang="en-GB" dirty="0"/>
              <a:t>Lectures</a:t>
            </a:r>
          </a:p>
          <a:p>
            <a:pPr lvl="1"/>
            <a:r>
              <a:rPr lang="en-GB" dirty="0"/>
              <a:t>focused on theory</a:t>
            </a:r>
          </a:p>
          <a:p>
            <a:pPr lvl="1"/>
            <a:r>
              <a:rPr lang="en-GB" dirty="0"/>
              <a:t>examples</a:t>
            </a:r>
          </a:p>
          <a:p>
            <a:r>
              <a:rPr lang="en-GB" dirty="0"/>
              <a:t>Seminars</a:t>
            </a:r>
          </a:p>
          <a:p>
            <a:pPr lvl="1"/>
            <a:r>
              <a:rPr lang="en-GB" dirty="0"/>
              <a:t>focused on practical issues and training</a:t>
            </a:r>
          </a:p>
        </p:txBody>
      </p:sp>
      <p:sp>
        <p:nvSpPr>
          <p:cNvPr id="4" name="Title 3"/>
          <p:cNvSpPr>
            <a:spLocks noGrp="1"/>
          </p:cNvSpPr>
          <p:nvPr>
            <p:ph type="title"/>
          </p:nvPr>
        </p:nvSpPr>
        <p:spPr/>
        <p:txBody>
          <a:bodyPr/>
          <a:lstStyle/>
          <a:p>
            <a:r>
              <a:rPr lang="en-GB" dirty="0"/>
              <a:t>Course organization</a:t>
            </a:r>
          </a:p>
        </p:txBody>
      </p:sp>
      <p:pic>
        <p:nvPicPr>
          <p:cNvPr id="5" name="Picture 4" descr="organization.gif"/>
          <p:cNvPicPr>
            <a:picLocks noChangeAspect="1"/>
          </p:cNvPicPr>
          <p:nvPr/>
        </p:nvPicPr>
        <p:blipFill>
          <a:blip r:embed="rId3"/>
          <a:stretch>
            <a:fillRect/>
          </a:stretch>
        </p:blipFill>
        <p:spPr>
          <a:xfrm>
            <a:off x="6185078" y="274638"/>
            <a:ext cx="2501722" cy="2109395"/>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GB" dirty="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en-GB" smtClean="0"/>
              <a:pPr/>
              <a:t>9</a:t>
            </a:fld>
            <a:endParaRPr lang="en-GB"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10821</TotalTime>
  <Words>1254</Words>
  <Application>Microsoft Office PowerPoint</Application>
  <PresentationFormat>Předvádění na obrazovce (4:3)</PresentationFormat>
  <Paragraphs>292</Paragraphs>
  <Slides>30</Slides>
  <Notes>10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30</vt:i4>
      </vt:variant>
    </vt:vector>
  </HeadingPairs>
  <TitlesOfParts>
    <vt:vector size="36" baseType="lpstr">
      <vt:lpstr>Calibri</vt:lpstr>
      <vt:lpstr>Lucida Sans Unicode</vt:lpstr>
      <vt:lpstr>Verdana</vt:lpstr>
      <vt:lpstr>Wingdings 2</vt:lpstr>
      <vt:lpstr>Wingdings 3</vt:lpstr>
      <vt:lpstr>Concourse</vt:lpstr>
      <vt:lpstr>Management by Competencies</vt:lpstr>
      <vt:lpstr>Agenda</vt:lpstr>
      <vt:lpstr>Course teachers</vt:lpstr>
      <vt:lpstr>Course context and origin</vt:lpstr>
      <vt:lpstr>Course motivation</vt:lpstr>
      <vt:lpstr>Course as a Service</vt:lpstr>
      <vt:lpstr>Course goals and value proposition</vt:lpstr>
      <vt:lpstr>Value co-creation</vt:lpstr>
      <vt:lpstr>Course organization</vt:lpstr>
      <vt:lpstr>Course resources</vt:lpstr>
      <vt:lpstr>Course and MbC resources</vt:lpstr>
      <vt:lpstr>Outline of the course</vt:lpstr>
      <vt:lpstr>Exam</vt:lpstr>
      <vt:lpstr>Main tasks of the management </vt:lpstr>
      <vt:lpstr>5 phases of the management</vt:lpstr>
      <vt:lpstr>Goals creation</vt:lpstr>
      <vt:lpstr>Planning and realization </vt:lpstr>
      <vt:lpstr>Control</vt:lpstr>
      <vt:lpstr>Coordination</vt:lpstr>
      <vt:lpstr>information</vt:lpstr>
      <vt:lpstr>Where are the informations?</vt:lpstr>
      <vt:lpstr>Management war</vt:lpstr>
      <vt:lpstr>The table of interests</vt:lpstr>
      <vt:lpstr>Contra - goals</vt:lpstr>
      <vt:lpstr>Corporate governance</vt:lpstr>
      <vt:lpstr>Corporate Governance</vt:lpstr>
      <vt:lpstr>Organization structure</vt:lpstr>
      <vt:lpstr>Transparency</vt:lpstr>
      <vt:lpstr>Control</vt:lpstr>
      <vt:lpstr>Conclusion</vt:lpstr>
    </vt:vector>
  </TitlesOfParts>
  <Company>Mycroft Mind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 Walletzky</cp:lastModifiedBy>
  <cp:revision>97</cp:revision>
  <cp:lastPrinted>2012-02-21T06:59:45Z</cp:lastPrinted>
  <dcterms:created xsi:type="dcterms:W3CDTF">2011-05-15T11:22:56Z</dcterms:created>
  <dcterms:modified xsi:type="dcterms:W3CDTF">2017-02-21T06:59:02Z</dcterms:modified>
</cp:coreProperties>
</file>