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35"/>
  </p:notesMasterIdLst>
  <p:handoutMasterIdLst>
    <p:handoutMasterId r:id="rId36"/>
  </p:handoutMasterIdLst>
  <p:sldIdLst>
    <p:sldId id="288" r:id="rId2"/>
    <p:sldId id="332" r:id="rId3"/>
    <p:sldId id="290" r:id="rId4"/>
    <p:sldId id="291" r:id="rId5"/>
    <p:sldId id="302" r:id="rId6"/>
    <p:sldId id="313" r:id="rId7"/>
    <p:sldId id="312" r:id="rId8"/>
    <p:sldId id="305" r:id="rId9"/>
    <p:sldId id="306" r:id="rId10"/>
    <p:sldId id="310" r:id="rId11"/>
    <p:sldId id="311" r:id="rId12"/>
    <p:sldId id="307" r:id="rId13"/>
    <p:sldId id="308" r:id="rId14"/>
    <p:sldId id="297" r:id="rId15"/>
    <p:sldId id="298" r:id="rId16"/>
    <p:sldId id="299" r:id="rId17"/>
    <p:sldId id="300" r:id="rId18"/>
    <p:sldId id="314" r:id="rId19"/>
    <p:sldId id="304" r:id="rId20"/>
    <p:sldId id="318" r:id="rId21"/>
    <p:sldId id="315" r:id="rId22"/>
    <p:sldId id="319" r:id="rId23"/>
    <p:sldId id="321" r:id="rId24"/>
    <p:sldId id="320" r:id="rId25"/>
    <p:sldId id="325" r:id="rId26"/>
    <p:sldId id="326" r:id="rId27"/>
    <p:sldId id="327" r:id="rId28"/>
    <p:sldId id="331" r:id="rId29"/>
    <p:sldId id="333" r:id="rId30"/>
    <p:sldId id="334" r:id="rId31"/>
    <p:sldId id="335" r:id="rId32"/>
    <p:sldId id="336" r:id="rId33"/>
    <p:sldId id="33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5EC"/>
    <a:srgbClr val="C5D3D9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 varScale="1">
        <p:scale>
          <a:sx n="74" d="100"/>
          <a:sy n="74" d="100"/>
        </p:scale>
        <p:origin x="17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Integration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 smtClean="0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Habilitation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 smtClean="0"/>
            <a:t>Motivation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Orientation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Definition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0BFA24-A878-4A7A-95A7-EFA1EBDECABF}" type="presOf" srcId="{00644C28-B8FC-6B4A-8563-C5AA90710ABC}" destId="{2A2A1913-E03B-0A4C-8983-14D8E6854B04}" srcOrd="1" destOrd="0" presId="urn:microsoft.com/office/officeart/2005/8/layout/pyramid1"/>
    <dgm:cxn modelId="{362F49DB-0C77-4D83-883E-FB3391AB58B3}" type="presOf" srcId="{DA5B7626-EE35-C640-B44B-6160753CA89B}" destId="{567FA3C0-EAF2-8F47-9CFA-CE0A0C0DC33F}" srcOrd="1" destOrd="0" presId="urn:microsoft.com/office/officeart/2005/8/layout/pyramid1"/>
    <dgm:cxn modelId="{6471EA2D-CB4E-493E-82BD-E1A5BB55690C}" type="presOf" srcId="{E8752FC1-491D-B24F-878E-7B27A0993F36}" destId="{0D08230A-6AD0-2B41-BF87-AE86F274EEE3}" srcOrd="1" destOrd="0" presId="urn:microsoft.com/office/officeart/2005/8/layout/pyramid1"/>
    <dgm:cxn modelId="{CEA4FE03-6DAE-42E0-9570-4D0728413996}" type="presOf" srcId="{2E86806D-71DD-CA4D-A2DE-1859FAFC7FDB}" destId="{F5C47C7C-F22E-5745-9FF3-8E8113C17EE8}" srcOrd="0" destOrd="0" presId="urn:microsoft.com/office/officeart/2005/8/layout/pyramid1"/>
    <dgm:cxn modelId="{BDC7F158-D0A7-4E65-959A-69EE1ABBD1A8}" type="presOf" srcId="{7B5694F9-8EEE-CD45-BBEF-0B9EB738EDF4}" destId="{2B843B4D-9D9C-0F40-8A45-031B67D433C2}" srcOrd="0" destOrd="0" presId="urn:microsoft.com/office/officeart/2005/8/layout/pyramid1"/>
    <dgm:cxn modelId="{75D4C136-0212-4C50-A5AF-7CC6E0EB8307}" type="presOf" srcId="{7B5694F9-8EEE-CD45-BBEF-0B9EB738EDF4}" destId="{A43E12FA-7480-EB48-B3E5-17A52D8B8888}" srcOrd="1" destOrd="0" presId="urn:microsoft.com/office/officeart/2005/8/layout/pyramid1"/>
    <dgm:cxn modelId="{01188970-B2BB-4A93-BF76-D44E9461A0BA}" type="presOf" srcId="{2E86806D-71DD-CA4D-A2DE-1859FAFC7FDB}" destId="{471F034A-26A6-5C42-9AA1-EE3AF3C79E8E}" srcOrd="1" destOrd="0" presId="urn:microsoft.com/office/officeart/2005/8/layout/pyramid1"/>
    <dgm:cxn modelId="{F6DB9DD8-C8AF-45B2-B10B-BBFEC39EBBCF}" type="presOf" srcId="{95098161-E637-7049-BA60-C0AB4DAF5E9F}" destId="{77FFA999-8B80-B141-B319-2DC5121D3529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0EF7B772-5842-4D37-B438-AABAED33CB22}" type="presOf" srcId="{E8752FC1-491D-B24F-878E-7B27A0993F36}" destId="{5E181FBA-F664-6B48-BDE0-BF8485876CD3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090CE11-15B8-44D7-9C15-02B602BD99A5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9C9A53A-18AF-4C9D-B106-D43492867699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F933591-B3C0-4EA7-AA42-BE250D55ABEF}" type="presOf" srcId="{DA5B7626-EE35-C640-B44B-6160753CA89B}" destId="{8F820B19-D61C-B247-A620-06225BB7DFA1}" srcOrd="0" destOrd="0" presId="urn:microsoft.com/office/officeart/2005/8/layout/pyramid1"/>
    <dgm:cxn modelId="{8090BB2E-2619-4432-AC23-91DD9A724958}" type="presOf" srcId="{00644C28-B8FC-6B4A-8563-C5AA90710ABC}" destId="{6C4823E3-61B0-3B4D-AE75-C2F669A0B1E8}" srcOrd="0" destOrd="0" presId="urn:microsoft.com/office/officeart/2005/8/layout/pyramid1"/>
    <dgm:cxn modelId="{82214DD7-3933-4585-BA04-0971C1987CBC}" type="presParOf" srcId="{77FFA999-8B80-B141-B319-2DC5121D3529}" destId="{1A5506AD-A243-2D41-8F70-DCD5EB38DA18}" srcOrd="0" destOrd="0" presId="urn:microsoft.com/office/officeart/2005/8/layout/pyramid1"/>
    <dgm:cxn modelId="{46DF8652-6E37-4CA4-B091-FDDD32751880}" type="presParOf" srcId="{1A5506AD-A243-2D41-8F70-DCD5EB38DA18}" destId="{6C4823E3-61B0-3B4D-AE75-C2F669A0B1E8}" srcOrd="0" destOrd="0" presId="urn:microsoft.com/office/officeart/2005/8/layout/pyramid1"/>
    <dgm:cxn modelId="{700B9FFD-9ACC-49D4-B6D3-7AA993A05D75}" type="presParOf" srcId="{1A5506AD-A243-2D41-8F70-DCD5EB38DA18}" destId="{2A2A1913-E03B-0A4C-8983-14D8E6854B04}" srcOrd="1" destOrd="0" presId="urn:microsoft.com/office/officeart/2005/8/layout/pyramid1"/>
    <dgm:cxn modelId="{FC5C60AC-3FD0-41FE-9C1D-393E69B6F0AA}" type="presParOf" srcId="{77FFA999-8B80-B141-B319-2DC5121D3529}" destId="{12D3D58B-540D-0B4D-A698-58C2B0292091}" srcOrd="1" destOrd="0" presId="urn:microsoft.com/office/officeart/2005/8/layout/pyramid1"/>
    <dgm:cxn modelId="{8F8EA104-5F31-47DF-87D3-3D369CDA0EE8}" type="presParOf" srcId="{12D3D58B-540D-0B4D-A698-58C2B0292091}" destId="{F5C47C7C-F22E-5745-9FF3-8E8113C17EE8}" srcOrd="0" destOrd="0" presId="urn:microsoft.com/office/officeart/2005/8/layout/pyramid1"/>
    <dgm:cxn modelId="{D05AF9FF-C984-4DAE-8775-7EE2D8533E2A}" type="presParOf" srcId="{12D3D58B-540D-0B4D-A698-58C2B0292091}" destId="{471F034A-26A6-5C42-9AA1-EE3AF3C79E8E}" srcOrd="1" destOrd="0" presId="urn:microsoft.com/office/officeart/2005/8/layout/pyramid1"/>
    <dgm:cxn modelId="{73F94D40-6F6E-4DC3-BC84-C9159BDAC7FA}" type="presParOf" srcId="{77FFA999-8B80-B141-B319-2DC5121D3529}" destId="{F7A3E1CF-2367-D348-9EA1-6831052B9446}" srcOrd="2" destOrd="0" presId="urn:microsoft.com/office/officeart/2005/8/layout/pyramid1"/>
    <dgm:cxn modelId="{57E4F221-11CF-4D69-B260-101C3CC0D11A}" type="presParOf" srcId="{F7A3E1CF-2367-D348-9EA1-6831052B9446}" destId="{5E181FBA-F664-6B48-BDE0-BF8485876CD3}" srcOrd="0" destOrd="0" presId="urn:microsoft.com/office/officeart/2005/8/layout/pyramid1"/>
    <dgm:cxn modelId="{2A3F47B0-A179-4E0A-8307-883FE137B185}" type="presParOf" srcId="{F7A3E1CF-2367-D348-9EA1-6831052B9446}" destId="{0D08230A-6AD0-2B41-BF87-AE86F274EEE3}" srcOrd="1" destOrd="0" presId="urn:microsoft.com/office/officeart/2005/8/layout/pyramid1"/>
    <dgm:cxn modelId="{17B22D7A-DED7-430C-8D80-445E9EBE3722}" type="presParOf" srcId="{77FFA999-8B80-B141-B319-2DC5121D3529}" destId="{1F1A224B-50CC-B54B-908E-6118EBBD8076}" srcOrd="3" destOrd="0" presId="urn:microsoft.com/office/officeart/2005/8/layout/pyramid1"/>
    <dgm:cxn modelId="{F450E729-6A77-45C2-835E-88FE437F416B}" type="presParOf" srcId="{1F1A224B-50CC-B54B-908E-6118EBBD8076}" destId="{8F820B19-D61C-B247-A620-06225BB7DFA1}" srcOrd="0" destOrd="0" presId="urn:microsoft.com/office/officeart/2005/8/layout/pyramid1"/>
    <dgm:cxn modelId="{C3A8D0C2-D883-4B52-B93D-FCBD30CA6829}" type="presParOf" srcId="{1F1A224B-50CC-B54B-908E-6118EBBD8076}" destId="{567FA3C0-EAF2-8F47-9CFA-CE0A0C0DC33F}" srcOrd="1" destOrd="0" presId="urn:microsoft.com/office/officeart/2005/8/layout/pyramid1"/>
    <dgm:cxn modelId="{DE116F30-E96B-420E-83FB-4747EF3DB73F}" type="presParOf" srcId="{77FFA999-8B80-B141-B319-2DC5121D3529}" destId="{34491244-7400-B043-9703-5F19EA661BED}" srcOrd="4" destOrd="0" presId="urn:microsoft.com/office/officeart/2005/8/layout/pyramid1"/>
    <dgm:cxn modelId="{13779B2D-86C1-4957-AE7B-E8375AE0B95A}" type="presParOf" srcId="{34491244-7400-B043-9703-5F19EA661BED}" destId="{7AE28275-8189-304B-BDE5-5E5C671D1A55}" srcOrd="0" destOrd="0" presId="urn:microsoft.com/office/officeart/2005/8/layout/pyramid1"/>
    <dgm:cxn modelId="{2075E1B6-FB11-465F-A6FD-0A46386CAA3F}" type="presParOf" srcId="{34491244-7400-B043-9703-5F19EA661BED}" destId="{06C17BD8-892F-BB41-87CF-5D922E430906}" srcOrd="1" destOrd="0" presId="urn:microsoft.com/office/officeart/2005/8/layout/pyramid1"/>
    <dgm:cxn modelId="{E37579FF-F88F-4417-97F0-CBEAE57D0E61}" type="presParOf" srcId="{77FFA999-8B80-B141-B319-2DC5121D3529}" destId="{84EDB3D2-1944-0F46-9BB0-8285AE6DD0AA}" srcOrd="5" destOrd="0" presId="urn:microsoft.com/office/officeart/2005/8/layout/pyramid1"/>
    <dgm:cxn modelId="{07E94940-DBB2-4C22-A921-40B2D0208677}" type="presParOf" srcId="{84EDB3D2-1944-0F46-9BB0-8285AE6DD0AA}" destId="{2B843B4D-9D9C-0F40-8A45-031B67D433C2}" srcOrd="0" destOrd="0" presId="urn:microsoft.com/office/officeart/2005/8/layout/pyramid1"/>
    <dgm:cxn modelId="{200670C1-8D8E-426E-93D4-23C4DF7E9EDB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F3D5C2-2C4D-CF43-9F57-F9D13D856CAC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2B542C-CAB1-A445-A055-94360A369D4E}">
      <dgm:prSet phldrT="[Text]"/>
      <dgm:spPr/>
      <dgm:t>
        <a:bodyPr/>
        <a:lstStyle/>
        <a:p>
          <a:r>
            <a:rPr lang="en-US" dirty="0" smtClean="0"/>
            <a:t>Project Categories</a:t>
          </a:r>
          <a:endParaRPr lang="en-US" dirty="0"/>
        </a:p>
      </dgm:t>
    </dgm:pt>
    <dgm:pt modelId="{9A777F15-D884-5B4C-8130-B3C9F1243074}" type="parTrans" cxnId="{78424C35-DBDC-864C-B894-F34055B4E9A1}">
      <dgm:prSet/>
      <dgm:spPr/>
      <dgm:t>
        <a:bodyPr/>
        <a:lstStyle/>
        <a:p>
          <a:endParaRPr lang="en-US"/>
        </a:p>
      </dgm:t>
    </dgm:pt>
    <dgm:pt modelId="{9DB64481-2AAD-9F4D-ADD8-0860B63638FE}" type="sibTrans" cxnId="{78424C35-DBDC-864C-B894-F34055B4E9A1}">
      <dgm:prSet/>
      <dgm:spPr/>
      <dgm:t>
        <a:bodyPr/>
        <a:lstStyle/>
        <a:p>
          <a:endParaRPr lang="en-US"/>
        </a:p>
      </dgm:t>
    </dgm:pt>
    <dgm:pt modelId="{F94007AF-5232-9444-BDF4-0A4153137077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B6A907E9-7FF3-CC49-BF38-98DFC9AAD83E}" type="parTrans" cxnId="{EEB30D48-6619-7F45-9485-761A6D40D8D9}">
      <dgm:prSet/>
      <dgm:spPr/>
      <dgm:t>
        <a:bodyPr/>
        <a:lstStyle/>
        <a:p>
          <a:endParaRPr lang="en-US"/>
        </a:p>
      </dgm:t>
    </dgm:pt>
    <dgm:pt modelId="{70C73E09-D224-0E40-B8FB-69D6B7E19F48}" type="sibTrans" cxnId="{EEB30D48-6619-7F45-9485-761A6D40D8D9}">
      <dgm:prSet/>
      <dgm:spPr/>
      <dgm:t>
        <a:bodyPr/>
        <a:lstStyle/>
        <a:p>
          <a:endParaRPr lang="en-US"/>
        </a:p>
      </dgm:t>
    </dgm:pt>
    <dgm:pt modelId="{B64896E8-31C5-E94E-A73C-0B34D74DFD76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Application</a:t>
          </a:r>
          <a:endParaRPr lang="en-US" dirty="0"/>
        </a:p>
      </dgm:t>
    </dgm:pt>
    <dgm:pt modelId="{2D8F8CFE-E1F8-884B-8995-F9CB7833F294}" type="parTrans" cxnId="{39186A3C-F9F1-AF4A-9044-B2604BB05DD1}">
      <dgm:prSet/>
      <dgm:spPr/>
      <dgm:t>
        <a:bodyPr/>
        <a:lstStyle/>
        <a:p>
          <a:endParaRPr lang="en-US"/>
        </a:p>
      </dgm:t>
    </dgm:pt>
    <dgm:pt modelId="{780621FF-471E-E143-8D5E-4FFB7517EE83}" type="sibTrans" cxnId="{39186A3C-F9F1-AF4A-9044-B2604BB05DD1}">
      <dgm:prSet/>
      <dgm:spPr/>
      <dgm:t>
        <a:bodyPr/>
        <a:lstStyle/>
        <a:p>
          <a:endParaRPr lang="en-US"/>
        </a:p>
      </dgm:t>
    </dgm:pt>
    <dgm:pt modelId="{06A51FFC-04D4-4E47-AC0E-CF86A889E8AD}">
      <dgm:prSet phldrT="[Text]"/>
      <dgm:spPr/>
      <dgm:t>
        <a:bodyPr/>
        <a:lstStyle/>
        <a:p>
          <a:r>
            <a:rPr lang="en-US" dirty="0" smtClean="0"/>
            <a:t>Activity Categories</a:t>
          </a:r>
          <a:endParaRPr lang="en-US" dirty="0"/>
        </a:p>
      </dgm:t>
    </dgm:pt>
    <dgm:pt modelId="{05643569-E2DE-0640-A592-C56A727D7AA5}" type="parTrans" cxnId="{B949E8CD-7B34-FF4E-82E1-99AE87BDC728}">
      <dgm:prSet/>
      <dgm:spPr/>
      <dgm:t>
        <a:bodyPr/>
        <a:lstStyle/>
        <a:p>
          <a:endParaRPr lang="en-US"/>
        </a:p>
      </dgm:t>
    </dgm:pt>
    <dgm:pt modelId="{62966A4C-3789-984A-B3AC-83D06D2FC4F7}" type="sibTrans" cxnId="{B949E8CD-7B34-FF4E-82E1-99AE87BDC728}">
      <dgm:prSet/>
      <dgm:spPr/>
      <dgm:t>
        <a:bodyPr/>
        <a:lstStyle/>
        <a:p>
          <a:endParaRPr lang="en-US"/>
        </a:p>
      </dgm:t>
    </dgm:pt>
    <dgm:pt modelId="{1C7937B6-6F08-ED4B-8640-341780C83C79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3E56850C-C9D7-4E42-8D2F-501B734C4010}" type="parTrans" cxnId="{7C4748B7-2BC9-AE44-8B68-FC714ECEDD2F}">
      <dgm:prSet/>
      <dgm:spPr/>
      <dgm:t>
        <a:bodyPr/>
        <a:lstStyle/>
        <a:p>
          <a:endParaRPr lang="en-US"/>
        </a:p>
      </dgm:t>
    </dgm:pt>
    <dgm:pt modelId="{0078A798-F090-FD4C-9526-66D7858779C4}" type="sibTrans" cxnId="{7C4748B7-2BC9-AE44-8B68-FC714ECEDD2F}">
      <dgm:prSet/>
      <dgm:spPr/>
      <dgm:t>
        <a:bodyPr/>
        <a:lstStyle/>
        <a:p>
          <a:endParaRPr lang="en-US"/>
        </a:p>
      </dgm:t>
    </dgm:pt>
    <dgm:pt modelId="{A3AB1653-DE8C-924C-89C1-24FEE4429E72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Specification</a:t>
          </a:r>
          <a:endParaRPr lang="en-US" dirty="0"/>
        </a:p>
      </dgm:t>
    </dgm:pt>
    <dgm:pt modelId="{F2257118-26F2-EC46-858B-DC8565CDFF8F}" type="parTrans" cxnId="{2F4AA367-78F5-E249-A8FF-A580B90EA9B8}">
      <dgm:prSet/>
      <dgm:spPr/>
      <dgm:t>
        <a:bodyPr/>
        <a:lstStyle/>
        <a:p>
          <a:endParaRPr lang="en-US"/>
        </a:p>
      </dgm:t>
    </dgm:pt>
    <dgm:pt modelId="{BD23CF04-7E85-4348-A802-01BDC23CD6E1}" type="sibTrans" cxnId="{2F4AA367-78F5-E249-A8FF-A580B90EA9B8}">
      <dgm:prSet/>
      <dgm:spPr/>
      <dgm:t>
        <a:bodyPr/>
        <a:lstStyle/>
        <a:p>
          <a:endParaRPr lang="en-US"/>
        </a:p>
      </dgm:t>
    </dgm:pt>
    <dgm:pt modelId="{64FA9F59-85E2-AA4D-B1FA-E64D16CAF598}">
      <dgm:prSet phldrT="[Text]"/>
      <dgm:spPr/>
      <dgm:t>
        <a:bodyPr/>
        <a:lstStyle/>
        <a:p>
          <a:r>
            <a:rPr lang="en-US" dirty="0" smtClean="0"/>
            <a:t>Attention Function</a:t>
          </a:r>
          <a:endParaRPr lang="en-US" dirty="0"/>
        </a:p>
      </dgm:t>
    </dgm:pt>
    <dgm:pt modelId="{21EF8961-F59A-314D-A749-80A0C17C5AD0}" type="parTrans" cxnId="{4EB147F1-75B4-554A-A44B-689615F27CA9}">
      <dgm:prSet/>
      <dgm:spPr/>
      <dgm:t>
        <a:bodyPr/>
        <a:lstStyle/>
        <a:p>
          <a:endParaRPr lang="en-US"/>
        </a:p>
      </dgm:t>
    </dgm:pt>
    <dgm:pt modelId="{079AE77C-60BE-2541-8C75-53F0952F32A1}" type="sibTrans" cxnId="{4EB147F1-75B4-554A-A44B-689615F27CA9}">
      <dgm:prSet/>
      <dgm:spPr/>
      <dgm:t>
        <a:bodyPr/>
        <a:lstStyle/>
        <a:p>
          <a:endParaRPr lang="en-US"/>
        </a:p>
      </dgm:t>
    </dgm:pt>
    <dgm:pt modelId="{AABE14CD-C75A-344A-8B6B-BC3C20A27511}">
      <dgm:prSet phldrT="[Text]" custT="1"/>
      <dgm:spPr>
        <a:gradFill flip="none" rotWithShape="0">
          <a:gsLst>
            <a:gs pos="0">
              <a:srgbClr val="BC4D4D"/>
            </a:gs>
            <a:gs pos="68000">
              <a:srgbClr val="DA6658"/>
            </a:gs>
            <a:gs pos="100000">
              <a:srgbClr val="EFA3A3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400" dirty="0" smtClean="0"/>
            <a:t>Evaluates each task and assigned team member by defined amount of credit</a:t>
          </a:r>
          <a:endParaRPr lang="en-US" sz="1400" dirty="0"/>
        </a:p>
      </dgm:t>
    </dgm:pt>
    <dgm:pt modelId="{CA6F3617-3045-6543-92C5-17437E0CA6D8}" type="parTrans" cxnId="{9CE3F6F6-8210-0D45-A6E6-3D440043730D}">
      <dgm:prSet/>
      <dgm:spPr/>
      <dgm:t>
        <a:bodyPr/>
        <a:lstStyle/>
        <a:p>
          <a:endParaRPr lang="en-US"/>
        </a:p>
      </dgm:t>
    </dgm:pt>
    <dgm:pt modelId="{F8030613-AAA7-6B43-A908-A09AA8AFE548}" type="sibTrans" cxnId="{9CE3F6F6-8210-0D45-A6E6-3D440043730D}">
      <dgm:prSet/>
      <dgm:spPr/>
      <dgm:t>
        <a:bodyPr/>
        <a:lstStyle/>
        <a:p>
          <a:endParaRPr lang="en-US"/>
        </a:p>
      </dgm:t>
    </dgm:pt>
    <dgm:pt modelId="{E2BDC8EB-7102-BD42-950A-87F561A1C6A8}">
      <dgm:prSet phldrT="[Text]"/>
      <dgm:spPr/>
      <dgm:t>
        <a:bodyPr/>
        <a:lstStyle/>
        <a:p>
          <a:r>
            <a:rPr lang="en-US" dirty="0" smtClean="0"/>
            <a:t>Attention Flows</a:t>
          </a:r>
          <a:endParaRPr lang="en-US" dirty="0"/>
        </a:p>
      </dgm:t>
    </dgm:pt>
    <dgm:pt modelId="{5B05F605-6AE6-7346-812E-DF0082D2EFAC}" type="parTrans" cxnId="{A1FA47C9-A12D-BB4B-B2E7-861D109B1EDD}">
      <dgm:prSet/>
      <dgm:spPr/>
      <dgm:t>
        <a:bodyPr/>
        <a:lstStyle/>
        <a:p>
          <a:endParaRPr lang="en-US"/>
        </a:p>
      </dgm:t>
    </dgm:pt>
    <dgm:pt modelId="{E0F74F0D-032E-BC49-BDA9-2F76556F1BBF}" type="sibTrans" cxnId="{A1FA47C9-A12D-BB4B-B2E7-861D109B1EDD}">
      <dgm:prSet/>
      <dgm:spPr/>
      <dgm:t>
        <a:bodyPr/>
        <a:lstStyle/>
        <a:p>
          <a:endParaRPr lang="en-US"/>
        </a:p>
      </dgm:t>
    </dgm:pt>
    <dgm:pt modelId="{FD624A51-DDFF-6247-86D7-A92CA29DB554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0E039253-8467-2C46-9E86-12E7AFBD1408}" type="parTrans" cxnId="{7222F648-7C08-2440-B243-73E522E57AEE}">
      <dgm:prSet/>
      <dgm:spPr/>
      <dgm:t>
        <a:bodyPr/>
        <a:lstStyle/>
        <a:p>
          <a:endParaRPr lang="en-US"/>
        </a:p>
      </dgm:t>
    </dgm:pt>
    <dgm:pt modelId="{88462600-C973-644F-AA54-796B98D18BD3}" type="sibTrans" cxnId="{7222F648-7C08-2440-B243-73E522E57AEE}">
      <dgm:prSet/>
      <dgm:spPr/>
      <dgm:t>
        <a:bodyPr/>
        <a:lstStyle/>
        <a:p>
          <a:endParaRPr lang="en-US"/>
        </a:p>
      </dgm:t>
    </dgm:pt>
    <dgm:pt modelId="{144C354E-007D-A94E-828F-691E71B73B61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Flow</a:t>
          </a:r>
          <a:endParaRPr lang="en-US" dirty="0"/>
        </a:p>
      </dgm:t>
    </dgm:pt>
    <dgm:pt modelId="{BC531916-9381-CC45-8575-C818EAD55850}" type="parTrans" cxnId="{81C1C6E3-6EF3-EC43-95BD-B5B7BBB53096}">
      <dgm:prSet/>
      <dgm:spPr/>
      <dgm:t>
        <a:bodyPr/>
        <a:lstStyle/>
        <a:p>
          <a:endParaRPr lang="en-US"/>
        </a:p>
      </dgm:t>
    </dgm:pt>
    <dgm:pt modelId="{2EA233ED-A0D0-8740-B92F-495FB94511ED}" type="sibTrans" cxnId="{81C1C6E3-6EF3-EC43-95BD-B5B7BBB53096}">
      <dgm:prSet/>
      <dgm:spPr/>
      <dgm:t>
        <a:bodyPr/>
        <a:lstStyle/>
        <a:p>
          <a:endParaRPr lang="en-US"/>
        </a:p>
      </dgm:t>
    </dgm:pt>
    <dgm:pt modelId="{CEDD18CF-1A4D-4046-8B77-C82ACEBB3124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Implementation</a:t>
          </a:r>
          <a:endParaRPr lang="en-US" dirty="0"/>
        </a:p>
      </dgm:t>
    </dgm:pt>
    <dgm:pt modelId="{C2613184-0BAD-2345-9103-0EC4B64145A9}" type="parTrans" cxnId="{F87AA851-CF6F-DE49-9CA2-7F02E18CB19A}">
      <dgm:prSet/>
      <dgm:spPr/>
      <dgm:t>
        <a:bodyPr/>
        <a:lstStyle/>
        <a:p>
          <a:endParaRPr lang="en-US"/>
        </a:p>
      </dgm:t>
    </dgm:pt>
    <dgm:pt modelId="{C5C5BBC6-F111-BF40-9CFB-BCE2555A0D5B}" type="sibTrans" cxnId="{F87AA851-CF6F-DE49-9CA2-7F02E18CB19A}">
      <dgm:prSet/>
      <dgm:spPr/>
      <dgm:t>
        <a:bodyPr/>
        <a:lstStyle/>
        <a:p>
          <a:endParaRPr lang="en-US"/>
        </a:p>
      </dgm:t>
    </dgm:pt>
    <dgm:pt modelId="{48BAEE41-2952-5B4C-8C3B-7D9520A37C24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BDBB10EA-CB43-344C-B9FD-ABF9BE2EE006}" type="parTrans" cxnId="{F94673CE-6144-1441-A76C-F80301168520}">
      <dgm:prSet/>
      <dgm:spPr/>
      <dgm:t>
        <a:bodyPr/>
        <a:lstStyle/>
        <a:p>
          <a:endParaRPr lang="en-US"/>
        </a:p>
      </dgm:t>
    </dgm:pt>
    <dgm:pt modelId="{01ED4F59-7DC7-304A-8F0D-271754785B62}" type="sibTrans" cxnId="{F94673CE-6144-1441-A76C-F80301168520}">
      <dgm:prSet/>
      <dgm:spPr/>
      <dgm:t>
        <a:bodyPr/>
        <a:lstStyle/>
        <a:p>
          <a:endParaRPr lang="en-US"/>
        </a:p>
      </dgm:t>
    </dgm:pt>
    <dgm:pt modelId="{EC25DFAE-7131-B44D-95EE-E622EB9DD37D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A56F9B77-183C-2747-91E1-704C2F7D2519}" type="parTrans" cxnId="{C3817147-1697-3C41-B5CB-6348D567CFDC}">
      <dgm:prSet/>
      <dgm:spPr/>
      <dgm:t>
        <a:bodyPr/>
        <a:lstStyle/>
        <a:p>
          <a:endParaRPr lang="en-US"/>
        </a:p>
      </dgm:t>
    </dgm:pt>
    <dgm:pt modelId="{43C65ED2-AD2E-A046-B023-F90F9FFB948F}" type="sibTrans" cxnId="{C3817147-1697-3C41-B5CB-6348D567CFDC}">
      <dgm:prSet/>
      <dgm:spPr/>
      <dgm:t>
        <a:bodyPr/>
        <a:lstStyle/>
        <a:p>
          <a:endParaRPr lang="en-US"/>
        </a:p>
      </dgm:t>
    </dgm:pt>
    <dgm:pt modelId="{2F9C497A-11CB-3D47-BC79-82F940558203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3E21E34C-81F7-4146-A4A5-D4D4E835744C}" type="parTrans" cxnId="{A956C931-2766-5D4B-A1B7-7CEC536EA83A}">
      <dgm:prSet/>
      <dgm:spPr/>
      <dgm:t>
        <a:bodyPr/>
        <a:lstStyle/>
        <a:p>
          <a:endParaRPr lang="en-US"/>
        </a:p>
      </dgm:t>
    </dgm:pt>
    <dgm:pt modelId="{A3B760B1-B844-B649-9E76-9996F9208AB4}" type="sibTrans" cxnId="{A956C931-2766-5D4B-A1B7-7CEC536EA83A}">
      <dgm:prSet/>
      <dgm:spPr/>
      <dgm:t>
        <a:bodyPr/>
        <a:lstStyle/>
        <a:p>
          <a:endParaRPr lang="en-US"/>
        </a:p>
      </dgm:t>
    </dgm:pt>
    <dgm:pt modelId="{ED1D2456-A2D4-B842-93C2-51CFE532AED0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7015660C-A187-A84F-811C-B0D097C362A0}" type="parTrans" cxnId="{BBE249AF-E2AB-3543-85B5-976E42047EC9}">
      <dgm:prSet/>
      <dgm:spPr/>
      <dgm:t>
        <a:bodyPr/>
        <a:lstStyle/>
        <a:p>
          <a:endParaRPr lang="en-US"/>
        </a:p>
      </dgm:t>
    </dgm:pt>
    <dgm:pt modelId="{634679F4-B935-5A4F-8CD5-CB693D1E2F52}" type="sibTrans" cxnId="{BBE249AF-E2AB-3543-85B5-976E42047EC9}">
      <dgm:prSet/>
      <dgm:spPr/>
      <dgm:t>
        <a:bodyPr/>
        <a:lstStyle/>
        <a:p>
          <a:endParaRPr lang="en-US"/>
        </a:p>
      </dgm:t>
    </dgm:pt>
    <dgm:pt modelId="{33FDCED6-7BAE-6443-8D0A-C0E2DCAA7EFF}">
      <dgm:prSet phldrT="[Text]" custT="1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400" dirty="0" smtClean="0"/>
            <a:t>Long term focus of attention on domains derived from </a:t>
          </a:r>
          <a:r>
            <a:rPr lang="en-US" sz="1400" i="1" dirty="0" smtClean="0"/>
            <a:t>task categories</a:t>
          </a:r>
          <a:endParaRPr lang="en-US" sz="1400" i="1" dirty="0"/>
        </a:p>
      </dgm:t>
    </dgm:pt>
    <dgm:pt modelId="{27EF0AE3-9DE8-E847-9F3C-16E5B9C17452}" type="parTrans" cxnId="{C77C33D4-231F-734A-B4F9-05320AE339EB}">
      <dgm:prSet/>
      <dgm:spPr/>
      <dgm:t>
        <a:bodyPr/>
        <a:lstStyle/>
        <a:p>
          <a:endParaRPr lang="en-US"/>
        </a:p>
      </dgm:t>
    </dgm:pt>
    <dgm:pt modelId="{D8785507-A8B1-BF47-8FC9-AB64D8052B3D}" type="sibTrans" cxnId="{C77C33D4-231F-734A-B4F9-05320AE339EB}">
      <dgm:prSet/>
      <dgm:spPr/>
      <dgm:t>
        <a:bodyPr/>
        <a:lstStyle/>
        <a:p>
          <a:endParaRPr lang="en-US"/>
        </a:p>
      </dgm:t>
    </dgm:pt>
    <dgm:pt modelId="{9BD4D690-0582-0544-AF79-6356B3A0451C}">
      <dgm:prSet phldrT="[Text]" custT="1"/>
      <dgm:spPr>
        <a:gradFill flip="none" rotWithShape="0">
          <a:gsLst>
            <a:gs pos="0">
              <a:schemeClr val="accent4">
                <a:lumMod val="50000"/>
              </a:schemeClr>
            </a:gs>
            <a:gs pos="68000">
              <a:schemeClr val="accent5">
                <a:lumMod val="75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dirty="0" smtClean="0"/>
            <a:t>Implemented as a project of </a:t>
          </a:r>
          <a:r>
            <a:rPr lang="en-US" sz="1600" i="1" dirty="0" smtClean="0"/>
            <a:t>flow category</a:t>
          </a:r>
          <a:endParaRPr lang="en-US" sz="1600" i="1" dirty="0"/>
        </a:p>
      </dgm:t>
    </dgm:pt>
    <dgm:pt modelId="{B981A4CF-ED5B-FB4E-881A-BC21D7EDCC65}" type="parTrans" cxnId="{D951C2FD-388C-2542-95CF-67032A0F0C76}">
      <dgm:prSet/>
      <dgm:spPr/>
      <dgm:t>
        <a:bodyPr/>
        <a:lstStyle/>
        <a:p>
          <a:endParaRPr lang="en-US"/>
        </a:p>
      </dgm:t>
    </dgm:pt>
    <dgm:pt modelId="{BDA9859B-4A65-0245-B439-D42BC7F50054}" type="sibTrans" cxnId="{D951C2FD-388C-2542-95CF-67032A0F0C76}">
      <dgm:prSet/>
      <dgm:spPr/>
      <dgm:t>
        <a:bodyPr/>
        <a:lstStyle/>
        <a:p>
          <a:endParaRPr lang="en-US"/>
        </a:p>
      </dgm:t>
    </dgm:pt>
    <dgm:pt modelId="{7C5D82D5-348F-1C48-B895-8D7F418A0CAD}">
      <dgm:prSet phldrT="[Text]" custT="1"/>
      <dgm:spPr>
        <a:gradFill flip="none" rotWithShape="0">
          <a:gsLst>
            <a:gs pos="0">
              <a:srgbClr val="BC4D4D"/>
            </a:gs>
            <a:gs pos="68000">
              <a:srgbClr val="DA6658"/>
            </a:gs>
            <a:gs pos="100000">
              <a:srgbClr val="EFA3A3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dirty="0" smtClean="0"/>
            <a:t>Universal measure to every undertaken activity</a:t>
          </a:r>
          <a:endParaRPr lang="en-US" sz="1600" dirty="0"/>
        </a:p>
      </dgm:t>
    </dgm:pt>
    <dgm:pt modelId="{56DE2B2F-2366-F74E-A3B4-B46B2001A189}" type="parTrans" cxnId="{4E834720-2C62-B243-B1AA-ACBD22A3A7CC}">
      <dgm:prSet/>
      <dgm:spPr/>
      <dgm:t>
        <a:bodyPr/>
        <a:lstStyle/>
        <a:p>
          <a:endParaRPr lang="en-US"/>
        </a:p>
      </dgm:t>
    </dgm:pt>
    <dgm:pt modelId="{80D12249-A371-B44E-AB49-15D2305533BD}" type="sibTrans" cxnId="{4E834720-2C62-B243-B1AA-ACBD22A3A7CC}">
      <dgm:prSet/>
      <dgm:spPr/>
      <dgm:t>
        <a:bodyPr/>
        <a:lstStyle/>
        <a:p>
          <a:endParaRPr lang="en-US"/>
        </a:p>
      </dgm:t>
    </dgm:pt>
    <dgm:pt modelId="{142F3437-501F-6A4F-BA9F-773B7531F325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Testing</a:t>
          </a:r>
          <a:endParaRPr lang="en-US" dirty="0"/>
        </a:p>
      </dgm:t>
    </dgm:pt>
    <dgm:pt modelId="{3BAFE53C-6797-7343-9319-CB0B33D7165B}" type="parTrans" cxnId="{B3427528-70E1-F142-8897-2EE30DEB1BC7}">
      <dgm:prSet/>
      <dgm:spPr/>
      <dgm:t>
        <a:bodyPr/>
        <a:lstStyle/>
        <a:p>
          <a:endParaRPr lang="en-US"/>
        </a:p>
      </dgm:t>
    </dgm:pt>
    <dgm:pt modelId="{F2174F50-F7E1-C74D-B01E-C3D8B139C361}" type="sibTrans" cxnId="{B3427528-70E1-F142-8897-2EE30DEB1BC7}">
      <dgm:prSet/>
      <dgm:spPr/>
      <dgm:t>
        <a:bodyPr/>
        <a:lstStyle/>
        <a:p>
          <a:endParaRPr lang="en-US"/>
        </a:p>
      </dgm:t>
    </dgm:pt>
    <dgm:pt modelId="{B3C9C94F-FE02-C64D-853C-418613C8E150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D41318C2-0F3F-2643-8E92-8AAD3891C697}" type="parTrans" cxnId="{51C54772-BCF7-784E-8BB4-FF51DAF66198}">
      <dgm:prSet/>
      <dgm:spPr/>
      <dgm:t>
        <a:bodyPr/>
        <a:lstStyle/>
        <a:p>
          <a:endParaRPr lang="en-US"/>
        </a:p>
      </dgm:t>
    </dgm:pt>
    <dgm:pt modelId="{73AA5E45-95F8-4C40-9BFD-E2AAD1FCB41E}" type="sibTrans" cxnId="{51C54772-BCF7-784E-8BB4-FF51DAF66198}">
      <dgm:prSet/>
      <dgm:spPr/>
      <dgm:t>
        <a:bodyPr/>
        <a:lstStyle/>
        <a:p>
          <a:endParaRPr lang="en-US"/>
        </a:p>
      </dgm:t>
    </dgm:pt>
    <dgm:pt modelId="{C92C0E0B-BC64-874E-AC33-A5EC00A1D697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Proof-of-Concept</a:t>
          </a:r>
          <a:endParaRPr lang="en-US" dirty="0"/>
        </a:p>
      </dgm:t>
    </dgm:pt>
    <dgm:pt modelId="{55D5C0CF-FDAC-9543-A08D-31E19F41DF6D}" type="parTrans" cxnId="{2DDD6230-B67C-9845-A3D1-5D93C93C8471}">
      <dgm:prSet/>
      <dgm:spPr/>
      <dgm:t>
        <a:bodyPr/>
        <a:lstStyle/>
        <a:p>
          <a:endParaRPr lang="en-US"/>
        </a:p>
      </dgm:t>
    </dgm:pt>
    <dgm:pt modelId="{719D4FAA-2612-C046-BD77-CF2AABFEDA14}" type="sibTrans" cxnId="{2DDD6230-B67C-9845-A3D1-5D93C93C8471}">
      <dgm:prSet/>
      <dgm:spPr/>
      <dgm:t>
        <a:bodyPr/>
        <a:lstStyle/>
        <a:p>
          <a:endParaRPr lang="en-US"/>
        </a:p>
      </dgm:t>
    </dgm:pt>
    <dgm:pt modelId="{B7607C56-B4A8-9341-93EF-88C5088A6C79}" type="pres">
      <dgm:prSet presAssocID="{65F3D5C2-2C4D-CF43-9F57-F9D13D856CA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198C90-F7BE-9C42-837A-2ACAA372DDD6}" type="pres">
      <dgm:prSet presAssocID="{AC2B542C-CAB1-A445-A055-94360A369D4E}" presName="compNode" presStyleCnt="0"/>
      <dgm:spPr/>
    </dgm:pt>
    <dgm:pt modelId="{4BCC7B43-B8D8-ED40-9234-F6661088898B}" type="pres">
      <dgm:prSet presAssocID="{AC2B542C-CAB1-A445-A055-94360A369D4E}" presName="aNode" presStyleLbl="bgShp" presStyleIdx="0" presStyleCnt="4"/>
      <dgm:spPr/>
      <dgm:t>
        <a:bodyPr/>
        <a:lstStyle/>
        <a:p>
          <a:endParaRPr lang="en-US"/>
        </a:p>
      </dgm:t>
    </dgm:pt>
    <dgm:pt modelId="{11506B84-B830-A84A-94A4-5BED48D08762}" type="pres">
      <dgm:prSet presAssocID="{AC2B542C-CAB1-A445-A055-94360A369D4E}" presName="textNode" presStyleLbl="bgShp" presStyleIdx="0" presStyleCnt="4"/>
      <dgm:spPr/>
      <dgm:t>
        <a:bodyPr/>
        <a:lstStyle/>
        <a:p>
          <a:endParaRPr lang="en-US"/>
        </a:p>
      </dgm:t>
    </dgm:pt>
    <dgm:pt modelId="{4C15109D-4D69-7446-9383-82B1686EB89C}" type="pres">
      <dgm:prSet presAssocID="{AC2B542C-CAB1-A445-A055-94360A369D4E}" presName="compChildNode" presStyleCnt="0"/>
      <dgm:spPr/>
    </dgm:pt>
    <dgm:pt modelId="{E20738D9-FC03-8C48-AA68-6D9939367842}" type="pres">
      <dgm:prSet presAssocID="{AC2B542C-CAB1-A445-A055-94360A369D4E}" presName="theInnerList" presStyleCnt="0"/>
      <dgm:spPr/>
    </dgm:pt>
    <dgm:pt modelId="{A3158C61-6FED-C346-8E97-4A10AFF74D9D}" type="pres">
      <dgm:prSet presAssocID="{F94007AF-5232-9444-BDF4-0A4153137077}" presName="childNode" presStyleLbl="node1" presStyleIdx="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4FEE0-34AC-7B4D-954D-E72F20187196}" type="pres">
      <dgm:prSet presAssocID="{F94007AF-5232-9444-BDF4-0A4153137077}" presName="aSpace2" presStyleCnt="0"/>
      <dgm:spPr/>
    </dgm:pt>
    <dgm:pt modelId="{553B2E1F-E6F5-4446-850C-3467E278FD55}" type="pres">
      <dgm:prSet presAssocID="{B64896E8-31C5-E94E-A73C-0B34D74DFD76}" presName="childNode" presStyleLbl="node1" presStyleIdx="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07B85-C8E8-AD45-ADCF-2AED5EBF8135}" type="pres">
      <dgm:prSet presAssocID="{B64896E8-31C5-E94E-A73C-0B34D74DFD76}" presName="aSpace2" presStyleCnt="0"/>
      <dgm:spPr/>
    </dgm:pt>
    <dgm:pt modelId="{E1C9EB81-4F55-014E-9C9F-C3BB73ED4A40}" type="pres">
      <dgm:prSet presAssocID="{C92C0E0B-BC64-874E-AC33-A5EC00A1D697}" presName="childNode" presStyleLbl="node1" presStyleIdx="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0E33D-90F9-7548-810A-1B697335A61C}" type="pres">
      <dgm:prSet presAssocID="{C92C0E0B-BC64-874E-AC33-A5EC00A1D697}" presName="aSpace2" presStyleCnt="0"/>
      <dgm:spPr/>
    </dgm:pt>
    <dgm:pt modelId="{2DDA21AE-99C8-4A4C-9549-7D49F65558D2}" type="pres">
      <dgm:prSet presAssocID="{B3C9C94F-FE02-C64D-853C-418613C8E150}" presName="childNode" presStyleLbl="node1" presStyleIdx="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E5AF0-1994-A548-94AB-C157AA4EBF69}" type="pres">
      <dgm:prSet presAssocID="{B3C9C94F-FE02-C64D-853C-418613C8E150}" presName="aSpace2" presStyleCnt="0"/>
      <dgm:spPr/>
    </dgm:pt>
    <dgm:pt modelId="{2EC4C2FF-97EB-524E-B839-0EAF978E4F0D}" type="pres">
      <dgm:prSet presAssocID="{FD624A51-DDFF-6247-86D7-A92CA29DB554}" presName="childNode" presStyleLbl="node1" presStyleIdx="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D3F1F-9F75-1749-B6B3-F33D07FB2AB3}" type="pres">
      <dgm:prSet presAssocID="{FD624A51-DDFF-6247-86D7-A92CA29DB554}" presName="aSpace2" presStyleCnt="0"/>
      <dgm:spPr/>
    </dgm:pt>
    <dgm:pt modelId="{9EDA6430-9F93-0F49-84A7-5A9321D5FA66}" type="pres">
      <dgm:prSet presAssocID="{144C354E-007D-A94E-828F-691E71B73B61}" presName="childNode" presStyleLbl="node1" presStyleIdx="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D5D1F-3820-724B-9F23-40D064F7154F}" type="pres">
      <dgm:prSet presAssocID="{AC2B542C-CAB1-A445-A055-94360A369D4E}" presName="aSpace" presStyleCnt="0"/>
      <dgm:spPr/>
    </dgm:pt>
    <dgm:pt modelId="{AF846A4C-0E88-5444-8D58-9DDBE9C67DEB}" type="pres">
      <dgm:prSet presAssocID="{06A51FFC-04D4-4E47-AC0E-CF86A889E8AD}" presName="compNode" presStyleCnt="0"/>
      <dgm:spPr/>
    </dgm:pt>
    <dgm:pt modelId="{E1FDCE2B-0577-5843-84F5-AA2FDF3C6F54}" type="pres">
      <dgm:prSet presAssocID="{06A51FFC-04D4-4E47-AC0E-CF86A889E8AD}" presName="aNode" presStyleLbl="bgShp" presStyleIdx="1" presStyleCnt="4"/>
      <dgm:spPr/>
      <dgm:t>
        <a:bodyPr/>
        <a:lstStyle/>
        <a:p>
          <a:endParaRPr lang="en-US"/>
        </a:p>
      </dgm:t>
    </dgm:pt>
    <dgm:pt modelId="{005286BB-B06B-9C41-9A37-21143F7611EF}" type="pres">
      <dgm:prSet presAssocID="{06A51FFC-04D4-4E47-AC0E-CF86A889E8AD}" presName="textNode" presStyleLbl="bgShp" presStyleIdx="1" presStyleCnt="4"/>
      <dgm:spPr/>
      <dgm:t>
        <a:bodyPr/>
        <a:lstStyle/>
        <a:p>
          <a:endParaRPr lang="en-US"/>
        </a:p>
      </dgm:t>
    </dgm:pt>
    <dgm:pt modelId="{72983CE0-382A-844E-ADF6-79CF0DA0BF88}" type="pres">
      <dgm:prSet presAssocID="{06A51FFC-04D4-4E47-AC0E-CF86A889E8AD}" presName="compChildNode" presStyleCnt="0"/>
      <dgm:spPr/>
    </dgm:pt>
    <dgm:pt modelId="{6B6D94F4-8AEB-5045-802D-09993EFC3BCF}" type="pres">
      <dgm:prSet presAssocID="{06A51FFC-04D4-4E47-AC0E-CF86A889E8AD}" presName="theInnerList" presStyleCnt="0"/>
      <dgm:spPr/>
    </dgm:pt>
    <dgm:pt modelId="{7E4D0AD4-0A2F-6E4E-B3DA-6B2325CA08A9}" type="pres">
      <dgm:prSet presAssocID="{1C7937B6-6F08-ED4B-8640-341780C83C79}" presName="childNode" presStyleLbl="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97835-5A6A-E54F-A754-E0F18ABAC5CD}" type="pres">
      <dgm:prSet presAssocID="{1C7937B6-6F08-ED4B-8640-341780C83C79}" presName="aSpace2" presStyleCnt="0"/>
      <dgm:spPr/>
    </dgm:pt>
    <dgm:pt modelId="{E95DBFD7-4CF2-D249-8BED-4FE28FECE799}" type="pres">
      <dgm:prSet presAssocID="{A3AB1653-DE8C-924C-89C1-24FEE4429E72}" presName="childNode" presStyleLbl="node1" presStyleIdx="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501F9-74E6-454A-89D0-EE64A28FDC25}" type="pres">
      <dgm:prSet presAssocID="{A3AB1653-DE8C-924C-89C1-24FEE4429E72}" presName="aSpace2" presStyleCnt="0"/>
      <dgm:spPr/>
    </dgm:pt>
    <dgm:pt modelId="{EFCA3C99-4AC7-7241-9116-179C163A659C}" type="pres">
      <dgm:prSet presAssocID="{CEDD18CF-1A4D-4046-8B77-C82ACEBB3124}" presName="childNode" presStyleLbl="node1" presStyleIdx="8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6285C-C33D-A442-842D-A1931DDF44EE}" type="pres">
      <dgm:prSet presAssocID="{CEDD18CF-1A4D-4046-8B77-C82ACEBB3124}" presName="aSpace2" presStyleCnt="0"/>
      <dgm:spPr/>
    </dgm:pt>
    <dgm:pt modelId="{6B6C16A9-8D6B-F948-B503-237F10DF9219}" type="pres">
      <dgm:prSet presAssocID="{142F3437-501F-6A4F-BA9F-773B7531F325}" presName="childNode" presStyleLbl="node1" presStyleIdx="9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4ED13-D0F5-8C4B-B12B-A9E7A4BD5BB4}" type="pres">
      <dgm:prSet presAssocID="{142F3437-501F-6A4F-BA9F-773B7531F325}" presName="aSpace2" presStyleCnt="0"/>
      <dgm:spPr/>
    </dgm:pt>
    <dgm:pt modelId="{2CA27DC0-CDD4-7843-92DE-38C1C089DD53}" type="pres">
      <dgm:prSet presAssocID="{48BAEE41-2952-5B4C-8C3B-7D9520A37C24}" presName="childNode" presStyleLbl="node1" presStyleIdx="1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FFF3C-CD02-5C48-BD3E-79D139DF4428}" type="pres">
      <dgm:prSet presAssocID="{48BAEE41-2952-5B4C-8C3B-7D9520A37C24}" presName="aSpace2" presStyleCnt="0"/>
      <dgm:spPr/>
    </dgm:pt>
    <dgm:pt modelId="{E2F7BD68-6D83-A34E-975B-A61CBE36DF6F}" type="pres">
      <dgm:prSet presAssocID="{EC25DFAE-7131-B44D-95EE-E622EB9DD37D}" presName="childNode" presStyleLbl="node1" presStyleIdx="1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5F0DD-D77D-BB49-BFF3-443F87E988C3}" type="pres">
      <dgm:prSet presAssocID="{EC25DFAE-7131-B44D-95EE-E622EB9DD37D}" presName="aSpace2" presStyleCnt="0"/>
      <dgm:spPr/>
    </dgm:pt>
    <dgm:pt modelId="{A025042C-91FA-BA46-9F3F-FB0B0445BAC5}" type="pres">
      <dgm:prSet presAssocID="{2F9C497A-11CB-3D47-BC79-82F940558203}" presName="childNode" presStyleLbl="node1" presStyleIdx="1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05171-8C86-5644-B7C6-E726102FA03A}" type="pres">
      <dgm:prSet presAssocID="{2F9C497A-11CB-3D47-BC79-82F940558203}" presName="aSpace2" presStyleCnt="0"/>
      <dgm:spPr/>
    </dgm:pt>
    <dgm:pt modelId="{34BE1C66-3C4A-E540-AD76-16B1ACFEBD62}" type="pres">
      <dgm:prSet presAssocID="{ED1D2456-A2D4-B842-93C2-51CFE532AED0}" presName="childNode" presStyleLbl="node1" presStyleIdx="1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B7325-50AF-024B-A367-8C84969C11C3}" type="pres">
      <dgm:prSet presAssocID="{06A51FFC-04D4-4E47-AC0E-CF86A889E8AD}" presName="aSpace" presStyleCnt="0"/>
      <dgm:spPr/>
    </dgm:pt>
    <dgm:pt modelId="{8167B8F8-CC9C-7E4F-969E-BA97FBD00612}" type="pres">
      <dgm:prSet presAssocID="{64FA9F59-85E2-AA4D-B1FA-E64D16CAF598}" presName="compNode" presStyleCnt="0"/>
      <dgm:spPr/>
    </dgm:pt>
    <dgm:pt modelId="{37CC87C6-2EA9-E44C-8A37-31FA99F18503}" type="pres">
      <dgm:prSet presAssocID="{64FA9F59-85E2-AA4D-B1FA-E64D16CAF598}" presName="aNode" presStyleLbl="bgShp" presStyleIdx="2" presStyleCnt="4"/>
      <dgm:spPr/>
      <dgm:t>
        <a:bodyPr/>
        <a:lstStyle/>
        <a:p>
          <a:endParaRPr lang="en-US"/>
        </a:p>
      </dgm:t>
    </dgm:pt>
    <dgm:pt modelId="{3AEA232D-CB95-E941-BCC9-62A4FBA8AD6F}" type="pres">
      <dgm:prSet presAssocID="{64FA9F59-85E2-AA4D-B1FA-E64D16CAF598}" presName="textNode" presStyleLbl="bgShp" presStyleIdx="2" presStyleCnt="4"/>
      <dgm:spPr/>
      <dgm:t>
        <a:bodyPr/>
        <a:lstStyle/>
        <a:p>
          <a:endParaRPr lang="en-US"/>
        </a:p>
      </dgm:t>
    </dgm:pt>
    <dgm:pt modelId="{63A8963E-629E-6F4C-9DFA-F0BF550A5BF9}" type="pres">
      <dgm:prSet presAssocID="{64FA9F59-85E2-AA4D-B1FA-E64D16CAF598}" presName="compChildNode" presStyleCnt="0"/>
      <dgm:spPr/>
    </dgm:pt>
    <dgm:pt modelId="{C0B4EC27-8C67-8A43-AE5D-41BFD31FDBCA}" type="pres">
      <dgm:prSet presAssocID="{64FA9F59-85E2-AA4D-B1FA-E64D16CAF598}" presName="theInnerList" presStyleCnt="0"/>
      <dgm:spPr/>
    </dgm:pt>
    <dgm:pt modelId="{298BD74F-E34F-9C42-B24A-EFE09986F6E1}" type="pres">
      <dgm:prSet presAssocID="{AABE14CD-C75A-344A-8B6B-BC3C20A27511}" presName="childNode" presStyleLbl="node1" presStyleIdx="1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B8BC5-DB2C-0243-B962-FEC565834BB1}" type="pres">
      <dgm:prSet presAssocID="{AABE14CD-C75A-344A-8B6B-BC3C20A27511}" presName="aSpace2" presStyleCnt="0"/>
      <dgm:spPr/>
    </dgm:pt>
    <dgm:pt modelId="{F56224F3-471C-F04B-B2A8-6A0ADDEB3DAE}" type="pres">
      <dgm:prSet presAssocID="{7C5D82D5-348F-1C48-B895-8D7F418A0CAD}" presName="childNode" presStyleLbl="node1" presStyleIdx="1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F3EEB-229E-1043-9F3A-8E441E6FA981}" type="pres">
      <dgm:prSet presAssocID="{64FA9F59-85E2-AA4D-B1FA-E64D16CAF598}" presName="aSpace" presStyleCnt="0"/>
      <dgm:spPr/>
    </dgm:pt>
    <dgm:pt modelId="{DB5AE2E0-4011-6B40-A01E-7C559DF524A7}" type="pres">
      <dgm:prSet presAssocID="{E2BDC8EB-7102-BD42-950A-87F561A1C6A8}" presName="compNode" presStyleCnt="0"/>
      <dgm:spPr/>
    </dgm:pt>
    <dgm:pt modelId="{32414CD4-B9BB-B745-8FD2-9373E9B22F99}" type="pres">
      <dgm:prSet presAssocID="{E2BDC8EB-7102-BD42-950A-87F561A1C6A8}" presName="aNode" presStyleLbl="bgShp" presStyleIdx="3" presStyleCnt="4"/>
      <dgm:spPr/>
      <dgm:t>
        <a:bodyPr/>
        <a:lstStyle/>
        <a:p>
          <a:endParaRPr lang="en-US"/>
        </a:p>
      </dgm:t>
    </dgm:pt>
    <dgm:pt modelId="{042E517B-A608-C94E-93A2-BE62E5C82648}" type="pres">
      <dgm:prSet presAssocID="{E2BDC8EB-7102-BD42-950A-87F561A1C6A8}" presName="textNode" presStyleLbl="bgShp" presStyleIdx="3" presStyleCnt="4"/>
      <dgm:spPr/>
      <dgm:t>
        <a:bodyPr/>
        <a:lstStyle/>
        <a:p>
          <a:endParaRPr lang="en-US"/>
        </a:p>
      </dgm:t>
    </dgm:pt>
    <dgm:pt modelId="{DA6036DE-5DFD-4041-A3B3-476B147487BD}" type="pres">
      <dgm:prSet presAssocID="{E2BDC8EB-7102-BD42-950A-87F561A1C6A8}" presName="compChildNode" presStyleCnt="0"/>
      <dgm:spPr/>
    </dgm:pt>
    <dgm:pt modelId="{A139FF99-EED3-3943-8EDA-00176F2DDDFD}" type="pres">
      <dgm:prSet presAssocID="{E2BDC8EB-7102-BD42-950A-87F561A1C6A8}" presName="theInnerList" presStyleCnt="0"/>
      <dgm:spPr/>
    </dgm:pt>
    <dgm:pt modelId="{6A386FF2-9548-2B43-95C9-CA242701E2E2}" type="pres">
      <dgm:prSet presAssocID="{33FDCED6-7BAE-6443-8D0A-C0E2DCAA7EFF}" presName="childNode" presStyleLbl="node1" presStyleIdx="1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52BB1-5503-FD48-A704-F579956EBF87}" type="pres">
      <dgm:prSet presAssocID="{33FDCED6-7BAE-6443-8D0A-C0E2DCAA7EFF}" presName="aSpace2" presStyleCnt="0"/>
      <dgm:spPr/>
    </dgm:pt>
    <dgm:pt modelId="{907A9B26-DD48-5840-8B2D-B0DE1BA4352F}" type="pres">
      <dgm:prSet presAssocID="{9BD4D690-0582-0544-AF79-6356B3A0451C}" presName="childNode" presStyleLbl="node1" presStyleIdx="1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A04F59-8330-DF44-8661-37CD4C31D3F5}" type="presOf" srcId="{7C5D82D5-348F-1C48-B895-8D7F418A0CAD}" destId="{F56224F3-471C-F04B-B2A8-6A0ADDEB3DAE}" srcOrd="0" destOrd="0" presId="urn:microsoft.com/office/officeart/2005/8/layout/lProcess2"/>
    <dgm:cxn modelId="{39C290A3-85FA-6E4C-9C15-1B3FE0706F2C}" type="presOf" srcId="{65F3D5C2-2C4D-CF43-9F57-F9D13D856CAC}" destId="{B7607C56-B4A8-9341-93EF-88C5088A6C79}" srcOrd="0" destOrd="0" presId="urn:microsoft.com/office/officeart/2005/8/layout/lProcess2"/>
    <dgm:cxn modelId="{9E808AFB-5891-3847-844A-AECBFED64526}" type="presOf" srcId="{AABE14CD-C75A-344A-8B6B-BC3C20A27511}" destId="{298BD74F-E34F-9C42-B24A-EFE09986F6E1}" srcOrd="0" destOrd="0" presId="urn:microsoft.com/office/officeart/2005/8/layout/lProcess2"/>
    <dgm:cxn modelId="{81C1C6E3-6EF3-EC43-95BD-B5B7BBB53096}" srcId="{AC2B542C-CAB1-A445-A055-94360A369D4E}" destId="{144C354E-007D-A94E-828F-691E71B73B61}" srcOrd="5" destOrd="0" parTransId="{BC531916-9381-CC45-8575-C818EAD55850}" sibTransId="{2EA233ED-A0D0-8740-B92F-495FB94511ED}"/>
    <dgm:cxn modelId="{3AF18ACB-B63D-6245-A533-D344BA787B53}" type="presOf" srcId="{144C354E-007D-A94E-828F-691E71B73B61}" destId="{9EDA6430-9F93-0F49-84A7-5A9321D5FA66}" srcOrd="0" destOrd="0" presId="urn:microsoft.com/office/officeart/2005/8/layout/lProcess2"/>
    <dgm:cxn modelId="{D5D2FBFA-DD1C-144B-9064-91E6A8C0865D}" type="presOf" srcId="{06A51FFC-04D4-4E47-AC0E-CF86A889E8AD}" destId="{E1FDCE2B-0577-5843-84F5-AA2FDF3C6F54}" srcOrd="0" destOrd="0" presId="urn:microsoft.com/office/officeart/2005/8/layout/lProcess2"/>
    <dgm:cxn modelId="{FD615207-8CAE-D349-8B2A-B4E2CDCEF449}" type="presOf" srcId="{EC25DFAE-7131-B44D-95EE-E622EB9DD37D}" destId="{E2F7BD68-6D83-A34E-975B-A61CBE36DF6F}" srcOrd="0" destOrd="0" presId="urn:microsoft.com/office/officeart/2005/8/layout/lProcess2"/>
    <dgm:cxn modelId="{2698074C-ED35-6943-8DF9-2F08176E5CDD}" type="presOf" srcId="{1C7937B6-6F08-ED4B-8640-341780C83C79}" destId="{7E4D0AD4-0A2F-6E4E-B3DA-6B2325CA08A9}" srcOrd="0" destOrd="0" presId="urn:microsoft.com/office/officeart/2005/8/layout/lProcess2"/>
    <dgm:cxn modelId="{C77C33D4-231F-734A-B4F9-05320AE339EB}" srcId="{E2BDC8EB-7102-BD42-950A-87F561A1C6A8}" destId="{33FDCED6-7BAE-6443-8D0A-C0E2DCAA7EFF}" srcOrd="0" destOrd="0" parTransId="{27EF0AE3-9DE8-E847-9F3C-16E5B9C17452}" sibTransId="{D8785507-A8B1-BF47-8FC9-AB64D8052B3D}"/>
    <dgm:cxn modelId="{A956C931-2766-5D4B-A1B7-7CEC536EA83A}" srcId="{06A51FFC-04D4-4E47-AC0E-CF86A889E8AD}" destId="{2F9C497A-11CB-3D47-BC79-82F940558203}" srcOrd="6" destOrd="0" parTransId="{3E21E34C-81F7-4146-A4A5-D4D4E835744C}" sibTransId="{A3B760B1-B844-B649-9E76-9996F9208AB4}"/>
    <dgm:cxn modelId="{6AE4F253-B954-D149-9158-A147CFF94210}" type="presOf" srcId="{64FA9F59-85E2-AA4D-B1FA-E64D16CAF598}" destId="{3AEA232D-CB95-E941-BCC9-62A4FBA8AD6F}" srcOrd="1" destOrd="0" presId="urn:microsoft.com/office/officeart/2005/8/layout/lProcess2"/>
    <dgm:cxn modelId="{658F0D86-E4EE-3C41-A60D-2D31D91F904A}" type="presOf" srcId="{E2BDC8EB-7102-BD42-950A-87F561A1C6A8}" destId="{042E517B-A608-C94E-93A2-BE62E5C82648}" srcOrd="1" destOrd="0" presId="urn:microsoft.com/office/officeart/2005/8/layout/lProcess2"/>
    <dgm:cxn modelId="{2F4AA367-78F5-E249-A8FF-A580B90EA9B8}" srcId="{06A51FFC-04D4-4E47-AC0E-CF86A889E8AD}" destId="{A3AB1653-DE8C-924C-89C1-24FEE4429E72}" srcOrd="1" destOrd="0" parTransId="{F2257118-26F2-EC46-858B-DC8565CDFF8F}" sibTransId="{BD23CF04-7E85-4348-A802-01BDC23CD6E1}"/>
    <dgm:cxn modelId="{51C54772-BCF7-784E-8BB4-FF51DAF66198}" srcId="{AC2B542C-CAB1-A445-A055-94360A369D4E}" destId="{B3C9C94F-FE02-C64D-853C-418613C8E150}" srcOrd="3" destOrd="0" parTransId="{D41318C2-0F3F-2643-8E92-8AAD3891C697}" sibTransId="{73AA5E45-95F8-4C40-9BFD-E2AAD1FCB41E}"/>
    <dgm:cxn modelId="{99CFF971-D6AF-204F-A3C7-EA609B231531}" type="presOf" srcId="{06A51FFC-04D4-4E47-AC0E-CF86A889E8AD}" destId="{005286BB-B06B-9C41-9A37-21143F7611EF}" srcOrd="1" destOrd="0" presId="urn:microsoft.com/office/officeart/2005/8/layout/lProcess2"/>
    <dgm:cxn modelId="{D951C2FD-388C-2542-95CF-67032A0F0C76}" srcId="{E2BDC8EB-7102-BD42-950A-87F561A1C6A8}" destId="{9BD4D690-0582-0544-AF79-6356B3A0451C}" srcOrd="1" destOrd="0" parTransId="{B981A4CF-ED5B-FB4E-881A-BC21D7EDCC65}" sibTransId="{BDA9859B-4A65-0245-B439-D42BC7F50054}"/>
    <dgm:cxn modelId="{B3427528-70E1-F142-8897-2EE30DEB1BC7}" srcId="{06A51FFC-04D4-4E47-AC0E-CF86A889E8AD}" destId="{142F3437-501F-6A4F-BA9F-773B7531F325}" srcOrd="3" destOrd="0" parTransId="{3BAFE53C-6797-7343-9319-CB0B33D7165B}" sibTransId="{F2174F50-F7E1-C74D-B01E-C3D8B139C361}"/>
    <dgm:cxn modelId="{2848D575-6101-8E44-8444-94D3CB666935}" type="presOf" srcId="{ED1D2456-A2D4-B842-93C2-51CFE532AED0}" destId="{34BE1C66-3C4A-E540-AD76-16B1ACFEBD62}" srcOrd="0" destOrd="0" presId="urn:microsoft.com/office/officeart/2005/8/layout/lProcess2"/>
    <dgm:cxn modelId="{7222F648-7C08-2440-B243-73E522E57AEE}" srcId="{AC2B542C-CAB1-A445-A055-94360A369D4E}" destId="{FD624A51-DDFF-6247-86D7-A92CA29DB554}" srcOrd="4" destOrd="0" parTransId="{0E039253-8467-2C46-9E86-12E7AFBD1408}" sibTransId="{88462600-C973-644F-AA54-796B98D18BD3}"/>
    <dgm:cxn modelId="{F94673CE-6144-1441-A76C-F80301168520}" srcId="{06A51FFC-04D4-4E47-AC0E-CF86A889E8AD}" destId="{48BAEE41-2952-5B4C-8C3B-7D9520A37C24}" srcOrd="4" destOrd="0" parTransId="{BDBB10EA-CB43-344C-B9FD-ABF9BE2EE006}" sibTransId="{01ED4F59-7DC7-304A-8F0D-271754785B62}"/>
    <dgm:cxn modelId="{F2E122D0-4D20-E240-B19C-E866DBF33AA6}" type="presOf" srcId="{33FDCED6-7BAE-6443-8D0A-C0E2DCAA7EFF}" destId="{6A386FF2-9548-2B43-95C9-CA242701E2E2}" srcOrd="0" destOrd="0" presId="urn:microsoft.com/office/officeart/2005/8/layout/lProcess2"/>
    <dgm:cxn modelId="{73CDDC8D-84BB-2545-B4D4-F8403607E896}" type="presOf" srcId="{C92C0E0B-BC64-874E-AC33-A5EC00A1D697}" destId="{E1C9EB81-4F55-014E-9C9F-C3BB73ED4A40}" srcOrd="0" destOrd="0" presId="urn:microsoft.com/office/officeart/2005/8/layout/lProcess2"/>
    <dgm:cxn modelId="{79AD2E04-4251-3349-9E42-FD3CE6A7A85F}" type="presOf" srcId="{B3C9C94F-FE02-C64D-853C-418613C8E150}" destId="{2DDA21AE-99C8-4A4C-9549-7D49F65558D2}" srcOrd="0" destOrd="0" presId="urn:microsoft.com/office/officeart/2005/8/layout/lProcess2"/>
    <dgm:cxn modelId="{04AD934E-61B0-EB45-9361-F8AAF09ED588}" type="presOf" srcId="{A3AB1653-DE8C-924C-89C1-24FEE4429E72}" destId="{E95DBFD7-4CF2-D249-8BED-4FE28FECE799}" srcOrd="0" destOrd="0" presId="urn:microsoft.com/office/officeart/2005/8/layout/lProcess2"/>
    <dgm:cxn modelId="{D4DFC7D9-47B3-A145-8BCE-FB7BDFCA5E71}" type="presOf" srcId="{48BAEE41-2952-5B4C-8C3B-7D9520A37C24}" destId="{2CA27DC0-CDD4-7843-92DE-38C1C089DD53}" srcOrd="0" destOrd="0" presId="urn:microsoft.com/office/officeart/2005/8/layout/lProcess2"/>
    <dgm:cxn modelId="{42FB7937-FA45-A845-9C2D-2689BCB33773}" type="presOf" srcId="{AC2B542C-CAB1-A445-A055-94360A369D4E}" destId="{11506B84-B830-A84A-94A4-5BED48D08762}" srcOrd="1" destOrd="0" presId="urn:microsoft.com/office/officeart/2005/8/layout/lProcess2"/>
    <dgm:cxn modelId="{9CE3F6F6-8210-0D45-A6E6-3D440043730D}" srcId="{64FA9F59-85E2-AA4D-B1FA-E64D16CAF598}" destId="{AABE14CD-C75A-344A-8B6B-BC3C20A27511}" srcOrd="0" destOrd="0" parTransId="{CA6F3617-3045-6543-92C5-17437E0CA6D8}" sibTransId="{F8030613-AAA7-6B43-A908-A09AA8AFE548}"/>
    <dgm:cxn modelId="{BE121FF5-2D12-C045-ACBC-EE1141B13323}" type="presOf" srcId="{F94007AF-5232-9444-BDF4-0A4153137077}" destId="{A3158C61-6FED-C346-8E97-4A10AFF74D9D}" srcOrd="0" destOrd="0" presId="urn:microsoft.com/office/officeart/2005/8/layout/lProcess2"/>
    <dgm:cxn modelId="{DAEB312D-3600-8441-BE97-4B87EA96CBCD}" type="presOf" srcId="{AC2B542C-CAB1-A445-A055-94360A369D4E}" destId="{4BCC7B43-B8D8-ED40-9234-F6661088898B}" srcOrd="0" destOrd="0" presId="urn:microsoft.com/office/officeart/2005/8/layout/lProcess2"/>
    <dgm:cxn modelId="{7C4748B7-2BC9-AE44-8B68-FC714ECEDD2F}" srcId="{06A51FFC-04D4-4E47-AC0E-CF86A889E8AD}" destId="{1C7937B6-6F08-ED4B-8640-341780C83C79}" srcOrd="0" destOrd="0" parTransId="{3E56850C-C9D7-4E42-8D2F-501B734C4010}" sibTransId="{0078A798-F090-FD4C-9526-66D7858779C4}"/>
    <dgm:cxn modelId="{A28D06CC-309E-3349-BCA9-C001938810E6}" type="presOf" srcId="{142F3437-501F-6A4F-BA9F-773B7531F325}" destId="{6B6C16A9-8D6B-F948-B503-237F10DF9219}" srcOrd="0" destOrd="0" presId="urn:microsoft.com/office/officeart/2005/8/layout/lProcess2"/>
    <dgm:cxn modelId="{39186A3C-F9F1-AF4A-9044-B2604BB05DD1}" srcId="{AC2B542C-CAB1-A445-A055-94360A369D4E}" destId="{B64896E8-31C5-E94E-A73C-0B34D74DFD76}" srcOrd="1" destOrd="0" parTransId="{2D8F8CFE-E1F8-884B-8995-F9CB7833F294}" sibTransId="{780621FF-471E-E143-8D5E-4FFB7517EE83}"/>
    <dgm:cxn modelId="{551F8B41-6D04-0A41-9DB7-5F491A053E82}" type="presOf" srcId="{2F9C497A-11CB-3D47-BC79-82F940558203}" destId="{A025042C-91FA-BA46-9F3F-FB0B0445BAC5}" srcOrd="0" destOrd="0" presId="urn:microsoft.com/office/officeart/2005/8/layout/lProcess2"/>
    <dgm:cxn modelId="{62E4E5AF-D2E8-4D49-91CB-6AC01E354C1B}" type="presOf" srcId="{CEDD18CF-1A4D-4046-8B77-C82ACEBB3124}" destId="{EFCA3C99-4AC7-7241-9116-179C163A659C}" srcOrd="0" destOrd="0" presId="urn:microsoft.com/office/officeart/2005/8/layout/lProcess2"/>
    <dgm:cxn modelId="{C9376F30-313D-DF4C-B036-69383843826B}" type="presOf" srcId="{B64896E8-31C5-E94E-A73C-0B34D74DFD76}" destId="{553B2E1F-E6F5-4446-850C-3467E278FD55}" srcOrd="0" destOrd="0" presId="urn:microsoft.com/office/officeart/2005/8/layout/lProcess2"/>
    <dgm:cxn modelId="{B111E8A1-972D-6049-8110-D504B83DC818}" type="presOf" srcId="{9BD4D690-0582-0544-AF79-6356B3A0451C}" destId="{907A9B26-DD48-5840-8B2D-B0DE1BA4352F}" srcOrd="0" destOrd="0" presId="urn:microsoft.com/office/officeart/2005/8/layout/lProcess2"/>
    <dgm:cxn modelId="{4EB147F1-75B4-554A-A44B-689615F27CA9}" srcId="{65F3D5C2-2C4D-CF43-9F57-F9D13D856CAC}" destId="{64FA9F59-85E2-AA4D-B1FA-E64D16CAF598}" srcOrd="2" destOrd="0" parTransId="{21EF8961-F59A-314D-A749-80A0C17C5AD0}" sibTransId="{079AE77C-60BE-2541-8C75-53F0952F32A1}"/>
    <dgm:cxn modelId="{885B397A-3AF8-E349-893B-86D2B5E74A25}" type="presOf" srcId="{E2BDC8EB-7102-BD42-950A-87F561A1C6A8}" destId="{32414CD4-B9BB-B745-8FD2-9373E9B22F99}" srcOrd="0" destOrd="0" presId="urn:microsoft.com/office/officeart/2005/8/layout/lProcess2"/>
    <dgm:cxn modelId="{4E834720-2C62-B243-B1AA-ACBD22A3A7CC}" srcId="{64FA9F59-85E2-AA4D-B1FA-E64D16CAF598}" destId="{7C5D82D5-348F-1C48-B895-8D7F418A0CAD}" srcOrd="1" destOrd="0" parTransId="{56DE2B2F-2366-F74E-A3B4-B46B2001A189}" sibTransId="{80D12249-A371-B44E-AB49-15D2305533BD}"/>
    <dgm:cxn modelId="{AF7D6556-838E-FF42-9619-08E073B48E2B}" type="presOf" srcId="{FD624A51-DDFF-6247-86D7-A92CA29DB554}" destId="{2EC4C2FF-97EB-524E-B839-0EAF978E4F0D}" srcOrd="0" destOrd="0" presId="urn:microsoft.com/office/officeart/2005/8/layout/lProcess2"/>
    <dgm:cxn modelId="{F87AA851-CF6F-DE49-9CA2-7F02E18CB19A}" srcId="{06A51FFC-04D4-4E47-AC0E-CF86A889E8AD}" destId="{CEDD18CF-1A4D-4046-8B77-C82ACEBB3124}" srcOrd="2" destOrd="0" parTransId="{C2613184-0BAD-2345-9103-0EC4B64145A9}" sibTransId="{C5C5BBC6-F111-BF40-9CFB-BCE2555A0D5B}"/>
    <dgm:cxn modelId="{EEB30D48-6619-7F45-9485-761A6D40D8D9}" srcId="{AC2B542C-CAB1-A445-A055-94360A369D4E}" destId="{F94007AF-5232-9444-BDF4-0A4153137077}" srcOrd="0" destOrd="0" parTransId="{B6A907E9-7FF3-CC49-BF38-98DFC9AAD83E}" sibTransId="{70C73E09-D224-0E40-B8FB-69D6B7E19F48}"/>
    <dgm:cxn modelId="{D83DAC0E-0C73-0942-A0C9-674AC4EC6A4D}" type="presOf" srcId="{64FA9F59-85E2-AA4D-B1FA-E64D16CAF598}" destId="{37CC87C6-2EA9-E44C-8A37-31FA99F18503}" srcOrd="0" destOrd="0" presId="urn:microsoft.com/office/officeart/2005/8/layout/lProcess2"/>
    <dgm:cxn modelId="{A1FA47C9-A12D-BB4B-B2E7-861D109B1EDD}" srcId="{65F3D5C2-2C4D-CF43-9F57-F9D13D856CAC}" destId="{E2BDC8EB-7102-BD42-950A-87F561A1C6A8}" srcOrd="3" destOrd="0" parTransId="{5B05F605-6AE6-7346-812E-DF0082D2EFAC}" sibTransId="{E0F74F0D-032E-BC49-BDA9-2F76556F1BBF}"/>
    <dgm:cxn modelId="{B949E8CD-7B34-FF4E-82E1-99AE87BDC728}" srcId="{65F3D5C2-2C4D-CF43-9F57-F9D13D856CAC}" destId="{06A51FFC-04D4-4E47-AC0E-CF86A889E8AD}" srcOrd="1" destOrd="0" parTransId="{05643569-E2DE-0640-A592-C56A727D7AA5}" sibTransId="{62966A4C-3789-984A-B3AC-83D06D2FC4F7}"/>
    <dgm:cxn modelId="{C3817147-1697-3C41-B5CB-6348D567CFDC}" srcId="{06A51FFC-04D4-4E47-AC0E-CF86A889E8AD}" destId="{EC25DFAE-7131-B44D-95EE-E622EB9DD37D}" srcOrd="5" destOrd="0" parTransId="{A56F9B77-183C-2747-91E1-704C2F7D2519}" sibTransId="{43C65ED2-AD2E-A046-B023-F90F9FFB948F}"/>
    <dgm:cxn modelId="{78424C35-DBDC-864C-B894-F34055B4E9A1}" srcId="{65F3D5C2-2C4D-CF43-9F57-F9D13D856CAC}" destId="{AC2B542C-CAB1-A445-A055-94360A369D4E}" srcOrd="0" destOrd="0" parTransId="{9A777F15-D884-5B4C-8130-B3C9F1243074}" sibTransId="{9DB64481-2AAD-9F4D-ADD8-0860B63638FE}"/>
    <dgm:cxn modelId="{2DDD6230-B67C-9845-A3D1-5D93C93C8471}" srcId="{AC2B542C-CAB1-A445-A055-94360A369D4E}" destId="{C92C0E0B-BC64-874E-AC33-A5EC00A1D697}" srcOrd="2" destOrd="0" parTransId="{55D5C0CF-FDAC-9543-A08D-31E19F41DF6D}" sibTransId="{719D4FAA-2612-C046-BD77-CF2AABFEDA14}"/>
    <dgm:cxn modelId="{BBE249AF-E2AB-3543-85B5-976E42047EC9}" srcId="{06A51FFC-04D4-4E47-AC0E-CF86A889E8AD}" destId="{ED1D2456-A2D4-B842-93C2-51CFE532AED0}" srcOrd="7" destOrd="0" parTransId="{7015660C-A187-A84F-811C-B0D097C362A0}" sibTransId="{634679F4-B935-5A4F-8CD5-CB693D1E2F52}"/>
    <dgm:cxn modelId="{E2A635BD-0DD7-A549-A671-AF2BBA7F8B2A}" type="presParOf" srcId="{B7607C56-B4A8-9341-93EF-88C5088A6C79}" destId="{6E198C90-F7BE-9C42-837A-2ACAA372DDD6}" srcOrd="0" destOrd="0" presId="urn:microsoft.com/office/officeart/2005/8/layout/lProcess2"/>
    <dgm:cxn modelId="{FA29ECF3-7941-1541-9C66-31C222E3E957}" type="presParOf" srcId="{6E198C90-F7BE-9C42-837A-2ACAA372DDD6}" destId="{4BCC7B43-B8D8-ED40-9234-F6661088898B}" srcOrd="0" destOrd="0" presId="urn:microsoft.com/office/officeart/2005/8/layout/lProcess2"/>
    <dgm:cxn modelId="{52F0B824-44F6-7448-9AC6-7F5EA7479032}" type="presParOf" srcId="{6E198C90-F7BE-9C42-837A-2ACAA372DDD6}" destId="{11506B84-B830-A84A-94A4-5BED48D08762}" srcOrd="1" destOrd="0" presId="urn:microsoft.com/office/officeart/2005/8/layout/lProcess2"/>
    <dgm:cxn modelId="{3D1BEFAB-A631-FD48-B286-8E434FBAC046}" type="presParOf" srcId="{6E198C90-F7BE-9C42-837A-2ACAA372DDD6}" destId="{4C15109D-4D69-7446-9383-82B1686EB89C}" srcOrd="2" destOrd="0" presId="urn:microsoft.com/office/officeart/2005/8/layout/lProcess2"/>
    <dgm:cxn modelId="{F83DAA4D-D1C2-0843-A48E-4F5DFE83F75D}" type="presParOf" srcId="{4C15109D-4D69-7446-9383-82B1686EB89C}" destId="{E20738D9-FC03-8C48-AA68-6D9939367842}" srcOrd="0" destOrd="0" presId="urn:microsoft.com/office/officeart/2005/8/layout/lProcess2"/>
    <dgm:cxn modelId="{9FB8E633-D7A1-DB46-BD84-572F2C7356DD}" type="presParOf" srcId="{E20738D9-FC03-8C48-AA68-6D9939367842}" destId="{A3158C61-6FED-C346-8E97-4A10AFF74D9D}" srcOrd="0" destOrd="0" presId="urn:microsoft.com/office/officeart/2005/8/layout/lProcess2"/>
    <dgm:cxn modelId="{5A609786-15D9-A648-8F21-62B3E4E80CF8}" type="presParOf" srcId="{E20738D9-FC03-8C48-AA68-6D9939367842}" destId="{4964FEE0-34AC-7B4D-954D-E72F20187196}" srcOrd="1" destOrd="0" presId="urn:microsoft.com/office/officeart/2005/8/layout/lProcess2"/>
    <dgm:cxn modelId="{4C48043F-2E25-7042-8FC3-8C31C38DFA93}" type="presParOf" srcId="{E20738D9-FC03-8C48-AA68-6D9939367842}" destId="{553B2E1F-E6F5-4446-850C-3467E278FD55}" srcOrd="2" destOrd="0" presId="urn:microsoft.com/office/officeart/2005/8/layout/lProcess2"/>
    <dgm:cxn modelId="{D6CDD9EB-582B-274E-8E28-6125FFC68DF9}" type="presParOf" srcId="{E20738D9-FC03-8C48-AA68-6D9939367842}" destId="{89807B85-C8E8-AD45-ADCF-2AED5EBF8135}" srcOrd="3" destOrd="0" presId="urn:microsoft.com/office/officeart/2005/8/layout/lProcess2"/>
    <dgm:cxn modelId="{6CA8CCCD-F525-604D-8CF7-03B05DFCF2CC}" type="presParOf" srcId="{E20738D9-FC03-8C48-AA68-6D9939367842}" destId="{E1C9EB81-4F55-014E-9C9F-C3BB73ED4A40}" srcOrd="4" destOrd="0" presId="urn:microsoft.com/office/officeart/2005/8/layout/lProcess2"/>
    <dgm:cxn modelId="{8AC3A2EF-1245-7F48-B6F8-68A03E8ABABF}" type="presParOf" srcId="{E20738D9-FC03-8C48-AA68-6D9939367842}" destId="{9320E33D-90F9-7548-810A-1B697335A61C}" srcOrd="5" destOrd="0" presId="urn:microsoft.com/office/officeart/2005/8/layout/lProcess2"/>
    <dgm:cxn modelId="{22AE7D84-0B5A-164D-81F7-230D788998CD}" type="presParOf" srcId="{E20738D9-FC03-8C48-AA68-6D9939367842}" destId="{2DDA21AE-99C8-4A4C-9549-7D49F65558D2}" srcOrd="6" destOrd="0" presId="urn:microsoft.com/office/officeart/2005/8/layout/lProcess2"/>
    <dgm:cxn modelId="{BAC53B12-9A16-2645-8A67-11D8D6C1C2DC}" type="presParOf" srcId="{E20738D9-FC03-8C48-AA68-6D9939367842}" destId="{FDFE5AF0-1994-A548-94AB-C157AA4EBF69}" srcOrd="7" destOrd="0" presId="urn:microsoft.com/office/officeart/2005/8/layout/lProcess2"/>
    <dgm:cxn modelId="{BAA1A88E-D6FE-4C47-B940-151C4432EC78}" type="presParOf" srcId="{E20738D9-FC03-8C48-AA68-6D9939367842}" destId="{2EC4C2FF-97EB-524E-B839-0EAF978E4F0D}" srcOrd="8" destOrd="0" presId="urn:microsoft.com/office/officeart/2005/8/layout/lProcess2"/>
    <dgm:cxn modelId="{A7589558-DDE6-804D-8586-3F517B282C97}" type="presParOf" srcId="{E20738D9-FC03-8C48-AA68-6D9939367842}" destId="{4E7D3F1F-9F75-1749-B6B3-F33D07FB2AB3}" srcOrd="9" destOrd="0" presId="urn:microsoft.com/office/officeart/2005/8/layout/lProcess2"/>
    <dgm:cxn modelId="{080C1A0F-0F60-7743-81A6-56225B07E760}" type="presParOf" srcId="{E20738D9-FC03-8C48-AA68-6D9939367842}" destId="{9EDA6430-9F93-0F49-84A7-5A9321D5FA66}" srcOrd="10" destOrd="0" presId="urn:microsoft.com/office/officeart/2005/8/layout/lProcess2"/>
    <dgm:cxn modelId="{70FF26E3-B9F9-B643-B8C3-ABB04238F22D}" type="presParOf" srcId="{B7607C56-B4A8-9341-93EF-88C5088A6C79}" destId="{B0FD5D1F-3820-724B-9F23-40D064F7154F}" srcOrd="1" destOrd="0" presId="urn:microsoft.com/office/officeart/2005/8/layout/lProcess2"/>
    <dgm:cxn modelId="{F34ECA36-4FFF-A04F-9A50-B290CB6458A8}" type="presParOf" srcId="{B7607C56-B4A8-9341-93EF-88C5088A6C79}" destId="{AF846A4C-0E88-5444-8D58-9DDBE9C67DEB}" srcOrd="2" destOrd="0" presId="urn:microsoft.com/office/officeart/2005/8/layout/lProcess2"/>
    <dgm:cxn modelId="{45FE1105-70D3-C747-9075-D1E95EB60115}" type="presParOf" srcId="{AF846A4C-0E88-5444-8D58-9DDBE9C67DEB}" destId="{E1FDCE2B-0577-5843-84F5-AA2FDF3C6F54}" srcOrd="0" destOrd="0" presId="urn:microsoft.com/office/officeart/2005/8/layout/lProcess2"/>
    <dgm:cxn modelId="{7DFBD73A-95DE-0E48-A3C3-0CFBC48D0B51}" type="presParOf" srcId="{AF846A4C-0E88-5444-8D58-9DDBE9C67DEB}" destId="{005286BB-B06B-9C41-9A37-21143F7611EF}" srcOrd="1" destOrd="0" presId="urn:microsoft.com/office/officeart/2005/8/layout/lProcess2"/>
    <dgm:cxn modelId="{7D698B03-AEBA-FA4C-8146-AC1238FEC584}" type="presParOf" srcId="{AF846A4C-0E88-5444-8D58-9DDBE9C67DEB}" destId="{72983CE0-382A-844E-ADF6-79CF0DA0BF88}" srcOrd="2" destOrd="0" presId="urn:microsoft.com/office/officeart/2005/8/layout/lProcess2"/>
    <dgm:cxn modelId="{2E4FC257-6695-D448-BFB2-7E03275284F0}" type="presParOf" srcId="{72983CE0-382A-844E-ADF6-79CF0DA0BF88}" destId="{6B6D94F4-8AEB-5045-802D-09993EFC3BCF}" srcOrd="0" destOrd="0" presId="urn:microsoft.com/office/officeart/2005/8/layout/lProcess2"/>
    <dgm:cxn modelId="{A370FA43-29DB-DB4C-B3F1-7B6747AB1B8D}" type="presParOf" srcId="{6B6D94F4-8AEB-5045-802D-09993EFC3BCF}" destId="{7E4D0AD4-0A2F-6E4E-B3DA-6B2325CA08A9}" srcOrd="0" destOrd="0" presId="urn:microsoft.com/office/officeart/2005/8/layout/lProcess2"/>
    <dgm:cxn modelId="{4E104916-A886-2748-85EF-7237BB1DC462}" type="presParOf" srcId="{6B6D94F4-8AEB-5045-802D-09993EFC3BCF}" destId="{9E897835-5A6A-E54F-A754-E0F18ABAC5CD}" srcOrd="1" destOrd="0" presId="urn:microsoft.com/office/officeart/2005/8/layout/lProcess2"/>
    <dgm:cxn modelId="{3197DC38-7746-A04F-AEBB-CC39341BF635}" type="presParOf" srcId="{6B6D94F4-8AEB-5045-802D-09993EFC3BCF}" destId="{E95DBFD7-4CF2-D249-8BED-4FE28FECE799}" srcOrd="2" destOrd="0" presId="urn:microsoft.com/office/officeart/2005/8/layout/lProcess2"/>
    <dgm:cxn modelId="{0CF4FFF5-3546-C242-BDF7-9AD46228FA22}" type="presParOf" srcId="{6B6D94F4-8AEB-5045-802D-09993EFC3BCF}" destId="{D8A501F9-74E6-454A-89D0-EE64A28FDC25}" srcOrd="3" destOrd="0" presId="urn:microsoft.com/office/officeart/2005/8/layout/lProcess2"/>
    <dgm:cxn modelId="{F0C6C120-2474-3642-B6DC-F234C90AC54F}" type="presParOf" srcId="{6B6D94F4-8AEB-5045-802D-09993EFC3BCF}" destId="{EFCA3C99-4AC7-7241-9116-179C163A659C}" srcOrd="4" destOrd="0" presId="urn:microsoft.com/office/officeart/2005/8/layout/lProcess2"/>
    <dgm:cxn modelId="{E086E785-179F-4842-A218-EFA7D5A25849}" type="presParOf" srcId="{6B6D94F4-8AEB-5045-802D-09993EFC3BCF}" destId="{D986285C-C33D-A442-842D-A1931DDF44EE}" srcOrd="5" destOrd="0" presId="urn:microsoft.com/office/officeart/2005/8/layout/lProcess2"/>
    <dgm:cxn modelId="{32A67627-FB13-7A46-B8E9-CF5581251F06}" type="presParOf" srcId="{6B6D94F4-8AEB-5045-802D-09993EFC3BCF}" destId="{6B6C16A9-8D6B-F948-B503-237F10DF9219}" srcOrd="6" destOrd="0" presId="urn:microsoft.com/office/officeart/2005/8/layout/lProcess2"/>
    <dgm:cxn modelId="{2066138C-D612-C64B-8E94-11F96DA73CBB}" type="presParOf" srcId="{6B6D94F4-8AEB-5045-802D-09993EFC3BCF}" destId="{A7F4ED13-D0F5-8C4B-B12B-A9E7A4BD5BB4}" srcOrd="7" destOrd="0" presId="urn:microsoft.com/office/officeart/2005/8/layout/lProcess2"/>
    <dgm:cxn modelId="{5219B5B1-297B-2346-994D-A70B66808A90}" type="presParOf" srcId="{6B6D94F4-8AEB-5045-802D-09993EFC3BCF}" destId="{2CA27DC0-CDD4-7843-92DE-38C1C089DD53}" srcOrd="8" destOrd="0" presId="urn:microsoft.com/office/officeart/2005/8/layout/lProcess2"/>
    <dgm:cxn modelId="{41B6591A-2C72-8F48-8181-3B64C6C73166}" type="presParOf" srcId="{6B6D94F4-8AEB-5045-802D-09993EFC3BCF}" destId="{C96FFF3C-CD02-5C48-BD3E-79D139DF4428}" srcOrd="9" destOrd="0" presId="urn:microsoft.com/office/officeart/2005/8/layout/lProcess2"/>
    <dgm:cxn modelId="{92C142F3-2E7F-144C-B599-5119E8914419}" type="presParOf" srcId="{6B6D94F4-8AEB-5045-802D-09993EFC3BCF}" destId="{E2F7BD68-6D83-A34E-975B-A61CBE36DF6F}" srcOrd="10" destOrd="0" presId="urn:microsoft.com/office/officeart/2005/8/layout/lProcess2"/>
    <dgm:cxn modelId="{F5678C35-088B-114B-B547-FEA59F366EB5}" type="presParOf" srcId="{6B6D94F4-8AEB-5045-802D-09993EFC3BCF}" destId="{8885F0DD-D77D-BB49-BFF3-443F87E988C3}" srcOrd="11" destOrd="0" presId="urn:microsoft.com/office/officeart/2005/8/layout/lProcess2"/>
    <dgm:cxn modelId="{601688AD-32D9-1149-99FE-D1F0D39F997E}" type="presParOf" srcId="{6B6D94F4-8AEB-5045-802D-09993EFC3BCF}" destId="{A025042C-91FA-BA46-9F3F-FB0B0445BAC5}" srcOrd="12" destOrd="0" presId="urn:microsoft.com/office/officeart/2005/8/layout/lProcess2"/>
    <dgm:cxn modelId="{A903C6FC-8BC5-EA4D-901D-3DEE2C20BA01}" type="presParOf" srcId="{6B6D94F4-8AEB-5045-802D-09993EFC3BCF}" destId="{13B05171-8C86-5644-B7C6-E726102FA03A}" srcOrd="13" destOrd="0" presId="urn:microsoft.com/office/officeart/2005/8/layout/lProcess2"/>
    <dgm:cxn modelId="{70F199D2-3EEF-1C4C-947A-576E84A12905}" type="presParOf" srcId="{6B6D94F4-8AEB-5045-802D-09993EFC3BCF}" destId="{34BE1C66-3C4A-E540-AD76-16B1ACFEBD62}" srcOrd="14" destOrd="0" presId="urn:microsoft.com/office/officeart/2005/8/layout/lProcess2"/>
    <dgm:cxn modelId="{A82B6EB9-C437-AD4E-A59E-48EAEA94EF39}" type="presParOf" srcId="{B7607C56-B4A8-9341-93EF-88C5088A6C79}" destId="{AD1B7325-50AF-024B-A367-8C84969C11C3}" srcOrd="3" destOrd="0" presId="urn:microsoft.com/office/officeart/2005/8/layout/lProcess2"/>
    <dgm:cxn modelId="{DE1843A3-AFF2-AD4B-B608-6433A77C23AA}" type="presParOf" srcId="{B7607C56-B4A8-9341-93EF-88C5088A6C79}" destId="{8167B8F8-CC9C-7E4F-969E-BA97FBD00612}" srcOrd="4" destOrd="0" presId="urn:microsoft.com/office/officeart/2005/8/layout/lProcess2"/>
    <dgm:cxn modelId="{9645C877-C2FE-1C41-822E-6633AC165288}" type="presParOf" srcId="{8167B8F8-CC9C-7E4F-969E-BA97FBD00612}" destId="{37CC87C6-2EA9-E44C-8A37-31FA99F18503}" srcOrd="0" destOrd="0" presId="urn:microsoft.com/office/officeart/2005/8/layout/lProcess2"/>
    <dgm:cxn modelId="{B93D98F2-5990-614F-9299-83E37C0B1EAA}" type="presParOf" srcId="{8167B8F8-CC9C-7E4F-969E-BA97FBD00612}" destId="{3AEA232D-CB95-E941-BCC9-62A4FBA8AD6F}" srcOrd="1" destOrd="0" presId="urn:microsoft.com/office/officeart/2005/8/layout/lProcess2"/>
    <dgm:cxn modelId="{AB8F3170-7D41-B340-BFE1-523F5635DA1F}" type="presParOf" srcId="{8167B8F8-CC9C-7E4F-969E-BA97FBD00612}" destId="{63A8963E-629E-6F4C-9DFA-F0BF550A5BF9}" srcOrd="2" destOrd="0" presId="urn:microsoft.com/office/officeart/2005/8/layout/lProcess2"/>
    <dgm:cxn modelId="{02F05F36-6D4D-B34E-8E31-57596A6CAE39}" type="presParOf" srcId="{63A8963E-629E-6F4C-9DFA-F0BF550A5BF9}" destId="{C0B4EC27-8C67-8A43-AE5D-41BFD31FDBCA}" srcOrd="0" destOrd="0" presId="urn:microsoft.com/office/officeart/2005/8/layout/lProcess2"/>
    <dgm:cxn modelId="{EEAAF5F1-A75B-924A-82CB-6018EB08C61A}" type="presParOf" srcId="{C0B4EC27-8C67-8A43-AE5D-41BFD31FDBCA}" destId="{298BD74F-E34F-9C42-B24A-EFE09986F6E1}" srcOrd="0" destOrd="0" presId="urn:microsoft.com/office/officeart/2005/8/layout/lProcess2"/>
    <dgm:cxn modelId="{2983290D-D8F9-934C-945D-C1003E0EDA7C}" type="presParOf" srcId="{C0B4EC27-8C67-8A43-AE5D-41BFD31FDBCA}" destId="{500B8BC5-DB2C-0243-B962-FEC565834BB1}" srcOrd="1" destOrd="0" presId="urn:microsoft.com/office/officeart/2005/8/layout/lProcess2"/>
    <dgm:cxn modelId="{72FFCE89-FAAC-0E48-ABBE-C942B9C10C75}" type="presParOf" srcId="{C0B4EC27-8C67-8A43-AE5D-41BFD31FDBCA}" destId="{F56224F3-471C-F04B-B2A8-6A0ADDEB3DAE}" srcOrd="2" destOrd="0" presId="urn:microsoft.com/office/officeart/2005/8/layout/lProcess2"/>
    <dgm:cxn modelId="{DFB01062-DC7D-6D48-92C6-328309C6D8C6}" type="presParOf" srcId="{B7607C56-B4A8-9341-93EF-88C5088A6C79}" destId="{3F7F3EEB-229E-1043-9F3A-8E441E6FA981}" srcOrd="5" destOrd="0" presId="urn:microsoft.com/office/officeart/2005/8/layout/lProcess2"/>
    <dgm:cxn modelId="{E3BD369A-C3F0-2345-B8D6-76ABAEF5A8B2}" type="presParOf" srcId="{B7607C56-B4A8-9341-93EF-88C5088A6C79}" destId="{DB5AE2E0-4011-6B40-A01E-7C559DF524A7}" srcOrd="6" destOrd="0" presId="urn:microsoft.com/office/officeart/2005/8/layout/lProcess2"/>
    <dgm:cxn modelId="{CAEDA665-7C86-4B45-BD56-7B6429A8E8B6}" type="presParOf" srcId="{DB5AE2E0-4011-6B40-A01E-7C559DF524A7}" destId="{32414CD4-B9BB-B745-8FD2-9373E9B22F99}" srcOrd="0" destOrd="0" presId="urn:microsoft.com/office/officeart/2005/8/layout/lProcess2"/>
    <dgm:cxn modelId="{5BB61240-D6F9-6E41-AA33-AC670095FB9E}" type="presParOf" srcId="{DB5AE2E0-4011-6B40-A01E-7C559DF524A7}" destId="{042E517B-A608-C94E-93A2-BE62E5C82648}" srcOrd="1" destOrd="0" presId="urn:microsoft.com/office/officeart/2005/8/layout/lProcess2"/>
    <dgm:cxn modelId="{0A6CCA60-07AC-464F-BE2F-2C9242B608C7}" type="presParOf" srcId="{DB5AE2E0-4011-6B40-A01E-7C559DF524A7}" destId="{DA6036DE-5DFD-4041-A3B3-476B147487BD}" srcOrd="2" destOrd="0" presId="urn:microsoft.com/office/officeart/2005/8/layout/lProcess2"/>
    <dgm:cxn modelId="{B80211D2-B34B-1B4B-907A-A549B5620993}" type="presParOf" srcId="{DA6036DE-5DFD-4041-A3B3-476B147487BD}" destId="{A139FF99-EED3-3943-8EDA-00176F2DDDFD}" srcOrd="0" destOrd="0" presId="urn:microsoft.com/office/officeart/2005/8/layout/lProcess2"/>
    <dgm:cxn modelId="{8709583E-C1C7-404B-97F2-1DBEC2C7B6E1}" type="presParOf" srcId="{A139FF99-EED3-3943-8EDA-00176F2DDDFD}" destId="{6A386FF2-9548-2B43-95C9-CA242701E2E2}" srcOrd="0" destOrd="0" presId="urn:microsoft.com/office/officeart/2005/8/layout/lProcess2"/>
    <dgm:cxn modelId="{BC50D489-90B2-364C-BAE7-9E78FCA6CB96}" type="presParOf" srcId="{A139FF99-EED3-3943-8EDA-00176F2DDDFD}" destId="{FAF52BB1-5503-FD48-A704-F579956EBF87}" srcOrd="1" destOrd="0" presId="urn:microsoft.com/office/officeart/2005/8/layout/lProcess2"/>
    <dgm:cxn modelId="{003148D9-7308-F640-B9C2-A8A70EC2996F}" type="presParOf" srcId="{A139FF99-EED3-3943-8EDA-00176F2DDDFD}" destId="{907A9B26-DD48-5840-8B2D-B0DE1BA4352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CE49FE7-9DE3-7948-8169-6B8D08F7E99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155B91-6107-C746-AFD2-C38DEF6C3C4A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Steering Committee Project (SC)</a:t>
          </a:r>
          <a:endParaRPr lang="en-US" dirty="0"/>
        </a:p>
      </dgm:t>
    </dgm:pt>
    <dgm:pt modelId="{8C85D9D0-E88E-C541-804F-0CA7D2E7414F}" type="parTrans" cxnId="{61527778-A5BD-4346-89DA-55971E57062A}">
      <dgm:prSet/>
      <dgm:spPr/>
      <dgm:t>
        <a:bodyPr/>
        <a:lstStyle/>
        <a:p>
          <a:endParaRPr lang="en-US"/>
        </a:p>
      </dgm:t>
    </dgm:pt>
    <dgm:pt modelId="{4E98BD6F-1645-CC40-AD2B-520CEB859F7F}" type="sibTrans" cxnId="{61527778-A5BD-4346-89DA-55971E57062A}">
      <dgm:prSet/>
      <dgm:spPr/>
      <dgm:t>
        <a:bodyPr/>
        <a:lstStyle/>
        <a:p>
          <a:endParaRPr lang="en-US"/>
        </a:p>
      </dgm:t>
    </dgm:pt>
    <dgm:pt modelId="{85911B10-8C0B-E64D-8602-7456F45BA149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Management In Large Extension Project (MILE)</a:t>
          </a:r>
          <a:endParaRPr lang="en-US" dirty="0"/>
        </a:p>
      </dgm:t>
    </dgm:pt>
    <dgm:pt modelId="{BF7679AA-0834-1C42-8ACB-04C58D3AA363}" type="parTrans" cxnId="{AE62A32D-ADC9-0A4D-8B6C-27BB01D1994A}">
      <dgm:prSet/>
      <dgm:spPr/>
      <dgm:t>
        <a:bodyPr/>
        <a:lstStyle/>
        <a:p>
          <a:endParaRPr lang="en-US"/>
        </a:p>
      </dgm:t>
    </dgm:pt>
    <dgm:pt modelId="{DADD587F-7AB6-8E4E-A155-24866E4634C1}" type="sibTrans" cxnId="{AE62A32D-ADC9-0A4D-8B6C-27BB01D1994A}">
      <dgm:prSet/>
      <dgm:spPr/>
      <dgm:t>
        <a:bodyPr/>
        <a:lstStyle/>
        <a:p>
          <a:endParaRPr lang="en-US"/>
        </a:p>
      </dgm:t>
    </dgm:pt>
    <dgm:pt modelId="{3775237A-D7BB-6D4F-8130-0C736AD00A2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Technological Projects</a:t>
          </a:r>
          <a:endParaRPr lang="en-US" dirty="0"/>
        </a:p>
      </dgm:t>
    </dgm:pt>
    <dgm:pt modelId="{8738CB90-FDD8-CC4D-BD7E-48E084224DDD}" type="parTrans" cxnId="{5C625258-4591-2D43-A4D3-38A5D2F7A1A9}">
      <dgm:prSet/>
      <dgm:spPr/>
      <dgm:t>
        <a:bodyPr/>
        <a:lstStyle/>
        <a:p>
          <a:endParaRPr lang="en-US"/>
        </a:p>
      </dgm:t>
    </dgm:pt>
    <dgm:pt modelId="{7331CBDC-93F8-654F-A901-D34878023008}" type="sibTrans" cxnId="{5C625258-4591-2D43-A4D3-38A5D2F7A1A9}">
      <dgm:prSet/>
      <dgm:spPr/>
      <dgm:t>
        <a:bodyPr/>
        <a:lstStyle/>
        <a:p>
          <a:endParaRPr lang="en-US"/>
        </a:p>
      </dgm:t>
    </dgm:pt>
    <dgm:pt modelId="{320C50E5-094F-1F42-BCD8-221C95D9320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Application Projects</a:t>
          </a:r>
          <a:endParaRPr lang="en-US" dirty="0"/>
        </a:p>
      </dgm:t>
    </dgm:pt>
    <dgm:pt modelId="{C0183085-9985-3944-904A-0FC89291C0EF}" type="parTrans" cxnId="{73AD3701-784C-1D4D-8A69-77EE0B394D78}">
      <dgm:prSet/>
      <dgm:spPr/>
      <dgm:t>
        <a:bodyPr/>
        <a:lstStyle/>
        <a:p>
          <a:endParaRPr lang="en-US"/>
        </a:p>
      </dgm:t>
    </dgm:pt>
    <dgm:pt modelId="{9F3A1E0F-7283-204D-B3F8-0EECE1C79062}" type="sibTrans" cxnId="{73AD3701-784C-1D4D-8A69-77EE0B394D78}">
      <dgm:prSet/>
      <dgm:spPr/>
      <dgm:t>
        <a:bodyPr/>
        <a:lstStyle/>
        <a:p>
          <a:endParaRPr lang="en-US"/>
        </a:p>
      </dgm:t>
    </dgm:pt>
    <dgm:pt modelId="{8B8CFB98-6B36-A44B-A61E-5F95C5E74034}">
      <dgm:prSet phldrT="[Text]"/>
      <dgm:spPr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</dgm:spPr>
      <dgm:t>
        <a:bodyPr/>
        <a:lstStyle/>
        <a:p>
          <a:r>
            <a:rPr lang="en-US" dirty="0" smtClean="0"/>
            <a:t>Business Projects</a:t>
          </a:r>
          <a:endParaRPr lang="en-US" dirty="0"/>
        </a:p>
      </dgm:t>
    </dgm:pt>
    <dgm:pt modelId="{9152C700-762F-FB45-9514-6707DEC41952}" type="parTrans" cxnId="{3B8A10EF-3014-AD4E-9B12-FDB5B6DED7EA}">
      <dgm:prSet/>
      <dgm:spPr/>
      <dgm:t>
        <a:bodyPr/>
        <a:lstStyle/>
        <a:p>
          <a:endParaRPr lang="en-US"/>
        </a:p>
      </dgm:t>
    </dgm:pt>
    <dgm:pt modelId="{A96FFE56-C021-494A-99C3-16D1F5546E2C}" type="sibTrans" cxnId="{3B8A10EF-3014-AD4E-9B12-FDB5B6DED7EA}">
      <dgm:prSet/>
      <dgm:spPr/>
      <dgm:t>
        <a:bodyPr/>
        <a:lstStyle/>
        <a:p>
          <a:endParaRPr lang="en-US"/>
        </a:p>
      </dgm:t>
    </dgm:pt>
    <dgm:pt modelId="{FE095BE1-B1C3-CD4E-9A49-005680B0324C}">
      <dgm:prSet phldrT="[Text]"/>
      <dgm:spPr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</dgm:spPr>
      <dgm:t>
        <a:bodyPr/>
        <a:lstStyle/>
        <a:p>
          <a:r>
            <a:rPr lang="en-US" dirty="0" err="1" smtClean="0"/>
            <a:t>PoC</a:t>
          </a:r>
          <a:r>
            <a:rPr lang="en-US" dirty="0" smtClean="0"/>
            <a:t> Projects</a:t>
          </a:r>
          <a:endParaRPr lang="en-US" dirty="0"/>
        </a:p>
      </dgm:t>
    </dgm:pt>
    <dgm:pt modelId="{AC7F41B6-425B-7744-95B6-EE07B9503509}" type="parTrans" cxnId="{3557A158-BF91-A64E-82A3-27604491664E}">
      <dgm:prSet/>
      <dgm:spPr/>
      <dgm:t>
        <a:bodyPr/>
        <a:lstStyle/>
        <a:p>
          <a:endParaRPr lang="en-US"/>
        </a:p>
      </dgm:t>
    </dgm:pt>
    <dgm:pt modelId="{EB2C3AE3-3361-AB40-BF54-47AE29E7C275}" type="sibTrans" cxnId="{3557A158-BF91-A64E-82A3-27604491664E}">
      <dgm:prSet/>
      <dgm:spPr/>
      <dgm:t>
        <a:bodyPr/>
        <a:lstStyle/>
        <a:p>
          <a:endParaRPr lang="en-US"/>
        </a:p>
      </dgm:t>
    </dgm:pt>
    <dgm:pt modelId="{355C8C82-A34D-3D4B-8D85-F651F666BE21}">
      <dgm:prSet phldrT="[Text]"/>
      <dgm:spPr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</dgm:spPr>
      <dgm:t>
        <a:bodyPr/>
        <a:lstStyle/>
        <a:p>
          <a:r>
            <a:rPr lang="en-US" dirty="0" smtClean="0"/>
            <a:t>Flow Projects</a:t>
          </a:r>
          <a:endParaRPr lang="en-US" dirty="0"/>
        </a:p>
      </dgm:t>
    </dgm:pt>
    <dgm:pt modelId="{4D4620B5-DBE9-204F-9B2C-D8E8FE7DAECD}" type="parTrans" cxnId="{FCDDE2B4-830B-BA43-9803-8ED67DA5A79F}">
      <dgm:prSet/>
      <dgm:spPr/>
      <dgm:t>
        <a:bodyPr/>
        <a:lstStyle/>
        <a:p>
          <a:endParaRPr lang="en-US"/>
        </a:p>
      </dgm:t>
    </dgm:pt>
    <dgm:pt modelId="{92D9AAA0-A2F1-4240-908E-188EBEDD9E27}" type="sibTrans" cxnId="{FCDDE2B4-830B-BA43-9803-8ED67DA5A79F}">
      <dgm:prSet/>
      <dgm:spPr/>
      <dgm:t>
        <a:bodyPr/>
        <a:lstStyle/>
        <a:p>
          <a:endParaRPr lang="en-US"/>
        </a:p>
      </dgm:t>
    </dgm:pt>
    <dgm:pt modelId="{61963520-90B2-9D48-89AB-761224075453}" type="pres">
      <dgm:prSet presAssocID="{5CE49FE7-9DE3-7948-8169-6B8D08F7E9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FAE56C-5F14-6C4B-BD31-0638997EC8D8}" type="pres">
      <dgm:prSet presAssocID="{82155B91-6107-C746-AFD2-C38DEF6C3C4A}" presName="root1" presStyleCnt="0"/>
      <dgm:spPr/>
    </dgm:pt>
    <dgm:pt modelId="{1D8F8CD9-7485-4C47-AC08-23801744DB2E}" type="pres">
      <dgm:prSet presAssocID="{82155B91-6107-C746-AFD2-C38DEF6C3C4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FD997C-9995-3847-8FF4-09F4E719F7EC}" type="pres">
      <dgm:prSet presAssocID="{82155B91-6107-C746-AFD2-C38DEF6C3C4A}" presName="level2hierChild" presStyleCnt="0"/>
      <dgm:spPr/>
    </dgm:pt>
    <dgm:pt modelId="{C05A33CB-8D17-A94A-AD00-77766AC6457F}" type="pres">
      <dgm:prSet presAssocID="{BF7679AA-0834-1C42-8ACB-04C58D3AA363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263AE7BC-33D6-EB47-88F5-327C2154E76A}" type="pres">
      <dgm:prSet presAssocID="{BF7679AA-0834-1C42-8ACB-04C58D3AA363}" presName="connTx" presStyleLbl="parChTrans1D2" presStyleIdx="0" presStyleCnt="1"/>
      <dgm:spPr/>
      <dgm:t>
        <a:bodyPr/>
        <a:lstStyle/>
        <a:p>
          <a:endParaRPr lang="en-US"/>
        </a:p>
      </dgm:t>
    </dgm:pt>
    <dgm:pt modelId="{2D4E2AAC-272B-ED41-B552-4D96F3E91B47}" type="pres">
      <dgm:prSet presAssocID="{85911B10-8C0B-E64D-8602-7456F45BA149}" presName="root2" presStyleCnt="0"/>
      <dgm:spPr/>
    </dgm:pt>
    <dgm:pt modelId="{C0EAE22C-E3EE-EB4A-A676-2269A9B946AB}" type="pres">
      <dgm:prSet presAssocID="{85911B10-8C0B-E64D-8602-7456F45BA149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DEF549-F2D3-DF45-BD49-10B43418CB67}" type="pres">
      <dgm:prSet presAssocID="{85911B10-8C0B-E64D-8602-7456F45BA149}" presName="level3hierChild" presStyleCnt="0"/>
      <dgm:spPr/>
    </dgm:pt>
    <dgm:pt modelId="{A12CEEDF-5D7F-E94D-BFDF-02B91D3CD462}" type="pres">
      <dgm:prSet presAssocID="{8738CB90-FDD8-CC4D-BD7E-48E084224DDD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394C5A3A-AAFE-BF46-B38A-3CE5E0E39CCD}" type="pres">
      <dgm:prSet presAssocID="{8738CB90-FDD8-CC4D-BD7E-48E084224DDD}" presName="connTx" presStyleLbl="parChTrans1D3" presStyleIdx="0" presStyleCnt="5"/>
      <dgm:spPr/>
      <dgm:t>
        <a:bodyPr/>
        <a:lstStyle/>
        <a:p>
          <a:endParaRPr lang="en-US"/>
        </a:p>
      </dgm:t>
    </dgm:pt>
    <dgm:pt modelId="{ADDD4B40-A8A8-AB4E-A439-BB986305190A}" type="pres">
      <dgm:prSet presAssocID="{3775237A-D7BB-6D4F-8130-0C736AD00A28}" presName="root2" presStyleCnt="0"/>
      <dgm:spPr/>
    </dgm:pt>
    <dgm:pt modelId="{46F36078-25AC-3748-8001-1203F17BB078}" type="pres">
      <dgm:prSet presAssocID="{3775237A-D7BB-6D4F-8130-0C736AD00A28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D83430-0E62-B846-A463-E24157C2E4C4}" type="pres">
      <dgm:prSet presAssocID="{3775237A-D7BB-6D4F-8130-0C736AD00A28}" presName="level3hierChild" presStyleCnt="0"/>
      <dgm:spPr/>
    </dgm:pt>
    <dgm:pt modelId="{5DF495A9-D697-354D-88EE-47C3AFD8D69C}" type="pres">
      <dgm:prSet presAssocID="{C0183085-9985-3944-904A-0FC89291C0EF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3E80F86E-143F-2B46-88ED-2CDB970DEB7E}" type="pres">
      <dgm:prSet presAssocID="{C0183085-9985-3944-904A-0FC89291C0EF}" presName="connTx" presStyleLbl="parChTrans1D3" presStyleIdx="1" presStyleCnt="5"/>
      <dgm:spPr/>
      <dgm:t>
        <a:bodyPr/>
        <a:lstStyle/>
        <a:p>
          <a:endParaRPr lang="en-US"/>
        </a:p>
      </dgm:t>
    </dgm:pt>
    <dgm:pt modelId="{ABB45029-E10B-8D41-9030-FB7927DBF3F5}" type="pres">
      <dgm:prSet presAssocID="{320C50E5-094F-1F42-BCD8-221C95D93208}" presName="root2" presStyleCnt="0"/>
      <dgm:spPr/>
    </dgm:pt>
    <dgm:pt modelId="{69ECB909-EDF6-BD47-B4F7-C6FFFF64841C}" type="pres">
      <dgm:prSet presAssocID="{320C50E5-094F-1F42-BCD8-221C95D93208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315AAA-1D81-FD4C-B484-A69B3E3BE424}" type="pres">
      <dgm:prSet presAssocID="{320C50E5-094F-1F42-BCD8-221C95D93208}" presName="level3hierChild" presStyleCnt="0"/>
      <dgm:spPr/>
    </dgm:pt>
    <dgm:pt modelId="{671BE15A-8090-E143-9D9B-412550E6BF99}" type="pres">
      <dgm:prSet presAssocID="{9152C700-762F-FB45-9514-6707DEC41952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ACA47DDD-E41E-A240-BA39-C64D56D47AB1}" type="pres">
      <dgm:prSet presAssocID="{9152C700-762F-FB45-9514-6707DEC41952}" presName="connTx" presStyleLbl="parChTrans1D3" presStyleIdx="2" presStyleCnt="5"/>
      <dgm:spPr/>
      <dgm:t>
        <a:bodyPr/>
        <a:lstStyle/>
        <a:p>
          <a:endParaRPr lang="en-US"/>
        </a:p>
      </dgm:t>
    </dgm:pt>
    <dgm:pt modelId="{BA9600D0-85F8-D84B-AE2F-599EF5E058ED}" type="pres">
      <dgm:prSet presAssocID="{8B8CFB98-6B36-A44B-A61E-5F95C5E74034}" presName="root2" presStyleCnt="0"/>
      <dgm:spPr/>
    </dgm:pt>
    <dgm:pt modelId="{5A9F2CC2-A8C1-6747-A7AC-4C825F0DC9E4}" type="pres">
      <dgm:prSet presAssocID="{8B8CFB98-6B36-A44B-A61E-5F95C5E74034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A44E03-70E6-FD4B-8DCA-CB1C4AEBCD66}" type="pres">
      <dgm:prSet presAssocID="{8B8CFB98-6B36-A44B-A61E-5F95C5E74034}" presName="level3hierChild" presStyleCnt="0"/>
      <dgm:spPr/>
    </dgm:pt>
    <dgm:pt modelId="{ED75C995-6A81-8A45-A8AE-D99ACD2A94A9}" type="pres">
      <dgm:prSet presAssocID="{AC7F41B6-425B-7744-95B6-EE07B9503509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888C92A5-8F17-1048-B32D-9BF589B6C10A}" type="pres">
      <dgm:prSet presAssocID="{AC7F41B6-425B-7744-95B6-EE07B9503509}" presName="connTx" presStyleLbl="parChTrans1D3" presStyleIdx="3" presStyleCnt="5"/>
      <dgm:spPr/>
      <dgm:t>
        <a:bodyPr/>
        <a:lstStyle/>
        <a:p>
          <a:endParaRPr lang="en-US"/>
        </a:p>
      </dgm:t>
    </dgm:pt>
    <dgm:pt modelId="{D483FDD3-5339-824D-A607-01EFBF044FED}" type="pres">
      <dgm:prSet presAssocID="{FE095BE1-B1C3-CD4E-9A49-005680B0324C}" presName="root2" presStyleCnt="0"/>
      <dgm:spPr/>
    </dgm:pt>
    <dgm:pt modelId="{35270621-AD40-E046-BDC6-DAD6B0574F81}" type="pres">
      <dgm:prSet presAssocID="{FE095BE1-B1C3-CD4E-9A49-005680B0324C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6EEE05-B497-1243-92DE-5B276B654E8F}" type="pres">
      <dgm:prSet presAssocID="{FE095BE1-B1C3-CD4E-9A49-005680B0324C}" presName="level3hierChild" presStyleCnt="0"/>
      <dgm:spPr/>
    </dgm:pt>
    <dgm:pt modelId="{7755678D-AFDA-0C49-BDD7-ED0C2FDB89D7}" type="pres">
      <dgm:prSet presAssocID="{4D4620B5-DBE9-204F-9B2C-D8E8FE7DAECD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F4E4F374-67D6-0843-A2C0-52BC2B65F962}" type="pres">
      <dgm:prSet presAssocID="{4D4620B5-DBE9-204F-9B2C-D8E8FE7DAECD}" presName="connTx" presStyleLbl="parChTrans1D3" presStyleIdx="4" presStyleCnt="5"/>
      <dgm:spPr/>
      <dgm:t>
        <a:bodyPr/>
        <a:lstStyle/>
        <a:p>
          <a:endParaRPr lang="en-US"/>
        </a:p>
      </dgm:t>
    </dgm:pt>
    <dgm:pt modelId="{58223569-4231-C24B-A0B0-29ED35A39795}" type="pres">
      <dgm:prSet presAssocID="{355C8C82-A34D-3D4B-8D85-F651F666BE21}" presName="root2" presStyleCnt="0"/>
      <dgm:spPr/>
    </dgm:pt>
    <dgm:pt modelId="{39E4A9F3-5F17-4845-AA9B-6C8F18EB9342}" type="pres">
      <dgm:prSet presAssocID="{355C8C82-A34D-3D4B-8D85-F651F666BE21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4D3ED4-694B-1F45-AFC5-931C8311B949}" type="pres">
      <dgm:prSet presAssocID="{355C8C82-A34D-3D4B-8D85-F651F666BE21}" presName="level3hierChild" presStyleCnt="0"/>
      <dgm:spPr/>
    </dgm:pt>
  </dgm:ptLst>
  <dgm:cxnLst>
    <dgm:cxn modelId="{3557A158-BF91-A64E-82A3-27604491664E}" srcId="{85911B10-8C0B-E64D-8602-7456F45BA149}" destId="{FE095BE1-B1C3-CD4E-9A49-005680B0324C}" srcOrd="3" destOrd="0" parTransId="{AC7F41B6-425B-7744-95B6-EE07B9503509}" sibTransId="{EB2C3AE3-3361-AB40-BF54-47AE29E7C275}"/>
    <dgm:cxn modelId="{A3DEDCC7-85B3-F34C-96A9-B9D554774223}" type="presOf" srcId="{8738CB90-FDD8-CC4D-BD7E-48E084224DDD}" destId="{A12CEEDF-5D7F-E94D-BFDF-02B91D3CD462}" srcOrd="0" destOrd="0" presId="urn:microsoft.com/office/officeart/2005/8/layout/hierarchy2"/>
    <dgm:cxn modelId="{FCCC7EAB-81A2-9549-8A63-6DED83F27503}" type="presOf" srcId="{BF7679AA-0834-1C42-8ACB-04C58D3AA363}" destId="{C05A33CB-8D17-A94A-AD00-77766AC6457F}" srcOrd="0" destOrd="0" presId="urn:microsoft.com/office/officeart/2005/8/layout/hierarchy2"/>
    <dgm:cxn modelId="{3B8A10EF-3014-AD4E-9B12-FDB5B6DED7EA}" srcId="{85911B10-8C0B-E64D-8602-7456F45BA149}" destId="{8B8CFB98-6B36-A44B-A61E-5F95C5E74034}" srcOrd="2" destOrd="0" parTransId="{9152C700-762F-FB45-9514-6707DEC41952}" sibTransId="{A96FFE56-C021-494A-99C3-16D1F5546E2C}"/>
    <dgm:cxn modelId="{1F8EB24A-90D7-A54F-902E-2FA95808B57E}" type="presOf" srcId="{9152C700-762F-FB45-9514-6707DEC41952}" destId="{ACA47DDD-E41E-A240-BA39-C64D56D47AB1}" srcOrd="1" destOrd="0" presId="urn:microsoft.com/office/officeart/2005/8/layout/hierarchy2"/>
    <dgm:cxn modelId="{A8F9E1EC-E103-7C4D-B5C5-E263A6631728}" type="presOf" srcId="{5CE49FE7-9DE3-7948-8169-6B8D08F7E99A}" destId="{61963520-90B2-9D48-89AB-761224075453}" srcOrd="0" destOrd="0" presId="urn:microsoft.com/office/officeart/2005/8/layout/hierarchy2"/>
    <dgm:cxn modelId="{B6F07C99-E41F-E543-A3FB-EA5990E8117E}" type="presOf" srcId="{C0183085-9985-3944-904A-0FC89291C0EF}" destId="{3E80F86E-143F-2B46-88ED-2CDB970DEB7E}" srcOrd="1" destOrd="0" presId="urn:microsoft.com/office/officeart/2005/8/layout/hierarchy2"/>
    <dgm:cxn modelId="{83D76C03-F383-A846-AFEA-BAF7F7A5B2F0}" type="presOf" srcId="{355C8C82-A34D-3D4B-8D85-F651F666BE21}" destId="{39E4A9F3-5F17-4845-AA9B-6C8F18EB9342}" srcOrd="0" destOrd="0" presId="urn:microsoft.com/office/officeart/2005/8/layout/hierarchy2"/>
    <dgm:cxn modelId="{CE63BC60-02C0-C645-B361-17840EFE7628}" type="presOf" srcId="{4D4620B5-DBE9-204F-9B2C-D8E8FE7DAECD}" destId="{F4E4F374-67D6-0843-A2C0-52BC2B65F962}" srcOrd="1" destOrd="0" presId="urn:microsoft.com/office/officeart/2005/8/layout/hierarchy2"/>
    <dgm:cxn modelId="{5C625258-4591-2D43-A4D3-38A5D2F7A1A9}" srcId="{85911B10-8C0B-E64D-8602-7456F45BA149}" destId="{3775237A-D7BB-6D4F-8130-0C736AD00A28}" srcOrd="0" destOrd="0" parTransId="{8738CB90-FDD8-CC4D-BD7E-48E084224DDD}" sibTransId="{7331CBDC-93F8-654F-A901-D34878023008}"/>
    <dgm:cxn modelId="{73AD3701-784C-1D4D-8A69-77EE0B394D78}" srcId="{85911B10-8C0B-E64D-8602-7456F45BA149}" destId="{320C50E5-094F-1F42-BCD8-221C95D93208}" srcOrd="1" destOrd="0" parTransId="{C0183085-9985-3944-904A-0FC89291C0EF}" sibTransId="{9F3A1E0F-7283-204D-B3F8-0EECE1C79062}"/>
    <dgm:cxn modelId="{757648D0-3B24-C946-897C-F96F4F6B4A72}" type="presOf" srcId="{320C50E5-094F-1F42-BCD8-221C95D93208}" destId="{69ECB909-EDF6-BD47-B4F7-C6FFFF64841C}" srcOrd="0" destOrd="0" presId="urn:microsoft.com/office/officeart/2005/8/layout/hierarchy2"/>
    <dgm:cxn modelId="{AB320E53-FEFB-FF4E-964E-BF831E82B815}" type="presOf" srcId="{3775237A-D7BB-6D4F-8130-0C736AD00A28}" destId="{46F36078-25AC-3748-8001-1203F17BB078}" srcOrd="0" destOrd="0" presId="urn:microsoft.com/office/officeart/2005/8/layout/hierarchy2"/>
    <dgm:cxn modelId="{61527778-A5BD-4346-89DA-55971E57062A}" srcId="{5CE49FE7-9DE3-7948-8169-6B8D08F7E99A}" destId="{82155B91-6107-C746-AFD2-C38DEF6C3C4A}" srcOrd="0" destOrd="0" parTransId="{8C85D9D0-E88E-C541-804F-0CA7D2E7414F}" sibTransId="{4E98BD6F-1645-CC40-AD2B-520CEB859F7F}"/>
    <dgm:cxn modelId="{D57CD669-134C-854B-83E8-1B5D275CE3F3}" type="presOf" srcId="{82155B91-6107-C746-AFD2-C38DEF6C3C4A}" destId="{1D8F8CD9-7485-4C47-AC08-23801744DB2E}" srcOrd="0" destOrd="0" presId="urn:microsoft.com/office/officeart/2005/8/layout/hierarchy2"/>
    <dgm:cxn modelId="{D3F58351-AC33-5B4F-BA37-4DB4DEFD797B}" type="presOf" srcId="{8738CB90-FDD8-CC4D-BD7E-48E084224DDD}" destId="{394C5A3A-AAFE-BF46-B38A-3CE5E0E39CCD}" srcOrd="1" destOrd="0" presId="urn:microsoft.com/office/officeart/2005/8/layout/hierarchy2"/>
    <dgm:cxn modelId="{A249A157-14AF-3D45-81C2-44B096EF206A}" type="presOf" srcId="{C0183085-9985-3944-904A-0FC89291C0EF}" destId="{5DF495A9-D697-354D-88EE-47C3AFD8D69C}" srcOrd="0" destOrd="0" presId="urn:microsoft.com/office/officeart/2005/8/layout/hierarchy2"/>
    <dgm:cxn modelId="{AE62A32D-ADC9-0A4D-8B6C-27BB01D1994A}" srcId="{82155B91-6107-C746-AFD2-C38DEF6C3C4A}" destId="{85911B10-8C0B-E64D-8602-7456F45BA149}" srcOrd="0" destOrd="0" parTransId="{BF7679AA-0834-1C42-8ACB-04C58D3AA363}" sibTransId="{DADD587F-7AB6-8E4E-A155-24866E4634C1}"/>
    <dgm:cxn modelId="{0662E4FD-F408-FB4A-8AC4-BA14EAD6AA0B}" type="presOf" srcId="{4D4620B5-DBE9-204F-9B2C-D8E8FE7DAECD}" destId="{7755678D-AFDA-0C49-BDD7-ED0C2FDB89D7}" srcOrd="0" destOrd="0" presId="urn:microsoft.com/office/officeart/2005/8/layout/hierarchy2"/>
    <dgm:cxn modelId="{E8568861-0C0A-644B-9F1A-FD5EDBB4B918}" type="presOf" srcId="{9152C700-762F-FB45-9514-6707DEC41952}" destId="{671BE15A-8090-E143-9D9B-412550E6BF99}" srcOrd="0" destOrd="0" presId="urn:microsoft.com/office/officeart/2005/8/layout/hierarchy2"/>
    <dgm:cxn modelId="{1D326247-940E-4F44-80D6-58151468AF2D}" type="presOf" srcId="{85911B10-8C0B-E64D-8602-7456F45BA149}" destId="{C0EAE22C-E3EE-EB4A-A676-2269A9B946AB}" srcOrd="0" destOrd="0" presId="urn:microsoft.com/office/officeart/2005/8/layout/hierarchy2"/>
    <dgm:cxn modelId="{32B362FB-1003-F94D-8483-D84294FBF746}" type="presOf" srcId="{AC7F41B6-425B-7744-95B6-EE07B9503509}" destId="{888C92A5-8F17-1048-B32D-9BF589B6C10A}" srcOrd="1" destOrd="0" presId="urn:microsoft.com/office/officeart/2005/8/layout/hierarchy2"/>
    <dgm:cxn modelId="{FCDDE2B4-830B-BA43-9803-8ED67DA5A79F}" srcId="{85911B10-8C0B-E64D-8602-7456F45BA149}" destId="{355C8C82-A34D-3D4B-8D85-F651F666BE21}" srcOrd="4" destOrd="0" parTransId="{4D4620B5-DBE9-204F-9B2C-D8E8FE7DAECD}" sibTransId="{92D9AAA0-A2F1-4240-908E-188EBEDD9E27}"/>
    <dgm:cxn modelId="{93BB7917-E82F-D649-953B-63DF4C900CD8}" type="presOf" srcId="{BF7679AA-0834-1C42-8ACB-04C58D3AA363}" destId="{263AE7BC-33D6-EB47-88F5-327C2154E76A}" srcOrd="1" destOrd="0" presId="urn:microsoft.com/office/officeart/2005/8/layout/hierarchy2"/>
    <dgm:cxn modelId="{925C0D17-3C1D-4C42-9548-593C49AACE31}" type="presOf" srcId="{FE095BE1-B1C3-CD4E-9A49-005680B0324C}" destId="{35270621-AD40-E046-BDC6-DAD6B0574F81}" srcOrd="0" destOrd="0" presId="urn:microsoft.com/office/officeart/2005/8/layout/hierarchy2"/>
    <dgm:cxn modelId="{85C5E4C5-3862-6649-B748-E53576283850}" type="presOf" srcId="{AC7F41B6-425B-7744-95B6-EE07B9503509}" destId="{ED75C995-6A81-8A45-A8AE-D99ACD2A94A9}" srcOrd="0" destOrd="0" presId="urn:microsoft.com/office/officeart/2005/8/layout/hierarchy2"/>
    <dgm:cxn modelId="{A11C318C-257A-074A-9212-E29947E83863}" type="presOf" srcId="{8B8CFB98-6B36-A44B-A61E-5F95C5E74034}" destId="{5A9F2CC2-A8C1-6747-A7AC-4C825F0DC9E4}" srcOrd="0" destOrd="0" presId="urn:microsoft.com/office/officeart/2005/8/layout/hierarchy2"/>
    <dgm:cxn modelId="{6FC8A6C2-5FD9-9B44-9681-1D7AFCE8D711}" type="presParOf" srcId="{61963520-90B2-9D48-89AB-761224075453}" destId="{72FAE56C-5F14-6C4B-BD31-0638997EC8D8}" srcOrd="0" destOrd="0" presId="urn:microsoft.com/office/officeart/2005/8/layout/hierarchy2"/>
    <dgm:cxn modelId="{2EE74CF3-1E82-5942-A94C-746CE8A1EEE2}" type="presParOf" srcId="{72FAE56C-5F14-6C4B-BD31-0638997EC8D8}" destId="{1D8F8CD9-7485-4C47-AC08-23801744DB2E}" srcOrd="0" destOrd="0" presId="urn:microsoft.com/office/officeart/2005/8/layout/hierarchy2"/>
    <dgm:cxn modelId="{CD11EC4D-222B-5F43-BA21-087326D88F65}" type="presParOf" srcId="{72FAE56C-5F14-6C4B-BD31-0638997EC8D8}" destId="{2CFD997C-9995-3847-8FF4-09F4E719F7EC}" srcOrd="1" destOrd="0" presId="urn:microsoft.com/office/officeart/2005/8/layout/hierarchy2"/>
    <dgm:cxn modelId="{1CD2A809-A2A0-C64C-B6C9-E58E4CEBC7A7}" type="presParOf" srcId="{2CFD997C-9995-3847-8FF4-09F4E719F7EC}" destId="{C05A33CB-8D17-A94A-AD00-77766AC6457F}" srcOrd="0" destOrd="0" presId="urn:microsoft.com/office/officeart/2005/8/layout/hierarchy2"/>
    <dgm:cxn modelId="{9484E795-3133-EA49-A4BE-A3CE0D2663FD}" type="presParOf" srcId="{C05A33CB-8D17-A94A-AD00-77766AC6457F}" destId="{263AE7BC-33D6-EB47-88F5-327C2154E76A}" srcOrd="0" destOrd="0" presId="urn:microsoft.com/office/officeart/2005/8/layout/hierarchy2"/>
    <dgm:cxn modelId="{503ED7D6-7DBB-B546-8EE0-E4BCBB8340BF}" type="presParOf" srcId="{2CFD997C-9995-3847-8FF4-09F4E719F7EC}" destId="{2D4E2AAC-272B-ED41-B552-4D96F3E91B47}" srcOrd="1" destOrd="0" presId="urn:microsoft.com/office/officeart/2005/8/layout/hierarchy2"/>
    <dgm:cxn modelId="{F2FDD703-B49E-9A4A-9AEE-3759AC3FA188}" type="presParOf" srcId="{2D4E2AAC-272B-ED41-B552-4D96F3E91B47}" destId="{C0EAE22C-E3EE-EB4A-A676-2269A9B946AB}" srcOrd="0" destOrd="0" presId="urn:microsoft.com/office/officeart/2005/8/layout/hierarchy2"/>
    <dgm:cxn modelId="{39E5C42E-B276-0446-A04B-F2126C3C272B}" type="presParOf" srcId="{2D4E2AAC-272B-ED41-B552-4D96F3E91B47}" destId="{FFDEF549-F2D3-DF45-BD49-10B43418CB67}" srcOrd="1" destOrd="0" presId="urn:microsoft.com/office/officeart/2005/8/layout/hierarchy2"/>
    <dgm:cxn modelId="{304D6A80-56DE-F44E-A242-1624EE97C8D3}" type="presParOf" srcId="{FFDEF549-F2D3-DF45-BD49-10B43418CB67}" destId="{A12CEEDF-5D7F-E94D-BFDF-02B91D3CD462}" srcOrd="0" destOrd="0" presId="urn:microsoft.com/office/officeart/2005/8/layout/hierarchy2"/>
    <dgm:cxn modelId="{6E86D2B6-EF02-AF49-A515-F25612E16F52}" type="presParOf" srcId="{A12CEEDF-5D7F-E94D-BFDF-02B91D3CD462}" destId="{394C5A3A-AAFE-BF46-B38A-3CE5E0E39CCD}" srcOrd="0" destOrd="0" presId="urn:microsoft.com/office/officeart/2005/8/layout/hierarchy2"/>
    <dgm:cxn modelId="{C4702085-5ED8-074D-B757-101FB9F4112E}" type="presParOf" srcId="{FFDEF549-F2D3-DF45-BD49-10B43418CB67}" destId="{ADDD4B40-A8A8-AB4E-A439-BB986305190A}" srcOrd="1" destOrd="0" presId="urn:microsoft.com/office/officeart/2005/8/layout/hierarchy2"/>
    <dgm:cxn modelId="{A7B98C35-FB32-7E4B-A33D-F5366DC3C23E}" type="presParOf" srcId="{ADDD4B40-A8A8-AB4E-A439-BB986305190A}" destId="{46F36078-25AC-3748-8001-1203F17BB078}" srcOrd="0" destOrd="0" presId="urn:microsoft.com/office/officeart/2005/8/layout/hierarchy2"/>
    <dgm:cxn modelId="{D32F643F-A754-804F-9D35-5B2DC8BBBB96}" type="presParOf" srcId="{ADDD4B40-A8A8-AB4E-A439-BB986305190A}" destId="{7ED83430-0E62-B846-A463-E24157C2E4C4}" srcOrd="1" destOrd="0" presId="urn:microsoft.com/office/officeart/2005/8/layout/hierarchy2"/>
    <dgm:cxn modelId="{59E7B73D-E4A2-4642-90E6-25650BBB601D}" type="presParOf" srcId="{FFDEF549-F2D3-DF45-BD49-10B43418CB67}" destId="{5DF495A9-D697-354D-88EE-47C3AFD8D69C}" srcOrd="2" destOrd="0" presId="urn:microsoft.com/office/officeart/2005/8/layout/hierarchy2"/>
    <dgm:cxn modelId="{063352D8-33DF-AE4D-A9CD-A579A9B17053}" type="presParOf" srcId="{5DF495A9-D697-354D-88EE-47C3AFD8D69C}" destId="{3E80F86E-143F-2B46-88ED-2CDB970DEB7E}" srcOrd="0" destOrd="0" presId="urn:microsoft.com/office/officeart/2005/8/layout/hierarchy2"/>
    <dgm:cxn modelId="{D9389044-04C0-0146-A77B-3F4957BE17DC}" type="presParOf" srcId="{FFDEF549-F2D3-DF45-BD49-10B43418CB67}" destId="{ABB45029-E10B-8D41-9030-FB7927DBF3F5}" srcOrd="3" destOrd="0" presId="urn:microsoft.com/office/officeart/2005/8/layout/hierarchy2"/>
    <dgm:cxn modelId="{084B08E6-5C80-4D43-881E-E290161CC495}" type="presParOf" srcId="{ABB45029-E10B-8D41-9030-FB7927DBF3F5}" destId="{69ECB909-EDF6-BD47-B4F7-C6FFFF64841C}" srcOrd="0" destOrd="0" presId="urn:microsoft.com/office/officeart/2005/8/layout/hierarchy2"/>
    <dgm:cxn modelId="{E56BE9D4-D279-3841-8516-1176BFB8FF55}" type="presParOf" srcId="{ABB45029-E10B-8D41-9030-FB7927DBF3F5}" destId="{29315AAA-1D81-FD4C-B484-A69B3E3BE424}" srcOrd="1" destOrd="0" presId="urn:microsoft.com/office/officeart/2005/8/layout/hierarchy2"/>
    <dgm:cxn modelId="{F9EA2A6B-0A9C-6B44-B7B7-06AF9F0F0E92}" type="presParOf" srcId="{FFDEF549-F2D3-DF45-BD49-10B43418CB67}" destId="{671BE15A-8090-E143-9D9B-412550E6BF99}" srcOrd="4" destOrd="0" presId="urn:microsoft.com/office/officeart/2005/8/layout/hierarchy2"/>
    <dgm:cxn modelId="{9ADD7120-7AF7-E848-9357-ACAC459CCEFF}" type="presParOf" srcId="{671BE15A-8090-E143-9D9B-412550E6BF99}" destId="{ACA47DDD-E41E-A240-BA39-C64D56D47AB1}" srcOrd="0" destOrd="0" presId="urn:microsoft.com/office/officeart/2005/8/layout/hierarchy2"/>
    <dgm:cxn modelId="{67D1C018-65A2-5348-93E2-941C364A948F}" type="presParOf" srcId="{FFDEF549-F2D3-DF45-BD49-10B43418CB67}" destId="{BA9600D0-85F8-D84B-AE2F-599EF5E058ED}" srcOrd="5" destOrd="0" presId="urn:microsoft.com/office/officeart/2005/8/layout/hierarchy2"/>
    <dgm:cxn modelId="{2FD98853-BE8F-7841-AE2C-02C1CCD7FD3F}" type="presParOf" srcId="{BA9600D0-85F8-D84B-AE2F-599EF5E058ED}" destId="{5A9F2CC2-A8C1-6747-A7AC-4C825F0DC9E4}" srcOrd="0" destOrd="0" presId="urn:microsoft.com/office/officeart/2005/8/layout/hierarchy2"/>
    <dgm:cxn modelId="{68AE4B54-3D06-EA48-978D-0FBDE87407E9}" type="presParOf" srcId="{BA9600D0-85F8-D84B-AE2F-599EF5E058ED}" destId="{48A44E03-70E6-FD4B-8DCA-CB1C4AEBCD66}" srcOrd="1" destOrd="0" presId="urn:microsoft.com/office/officeart/2005/8/layout/hierarchy2"/>
    <dgm:cxn modelId="{85C5F659-B192-924F-94C1-13B4D9B34570}" type="presParOf" srcId="{FFDEF549-F2D3-DF45-BD49-10B43418CB67}" destId="{ED75C995-6A81-8A45-A8AE-D99ACD2A94A9}" srcOrd="6" destOrd="0" presId="urn:microsoft.com/office/officeart/2005/8/layout/hierarchy2"/>
    <dgm:cxn modelId="{7E83E1B7-F67B-2A40-902A-81F09E3CAF3E}" type="presParOf" srcId="{ED75C995-6A81-8A45-A8AE-D99ACD2A94A9}" destId="{888C92A5-8F17-1048-B32D-9BF589B6C10A}" srcOrd="0" destOrd="0" presId="urn:microsoft.com/office/officeart/2005/8/layout/hierarchy2"/>
    <dgm:cxn modelId="{EEC480DD-4DDA-5749-BA38-C82BE266B473}" type="presParOf" srcId="{FFDEF549-F2D3-DF45-BD49-10B43418CB67}" destId="{D483FDD3-5339-824D-A607-01EFBF044FED}" srcOrd="7" destOrd="0" presId="urn:microsoft.com/office/officeart/2005/8/layout/hierarchy2"/>
    <dgm:cxn modelId="{27C598A0-57FD-394C-B265-F4AEF8841CC4}" type="presParOf" srcId="{D483FDD3-5339-824D-A607-01EFBF044FED}" destId="{35270621-AD40-E046-BDC6-DAD6B0574F81}" srcOrd="0" destOrd="0" presId="urn:microsoft.com/office/officeart/2005/8/layout/hierarchy2"/>
    <dgm:cxn modelId="{C4D02FC4-3BF5-0B44-B546-ACA2B1A71701}" type="presParOf" srcId="{D483FDD3-5339-824D-A607-01EFBF044FED}" destId="{7F6EEE05-B497-1243-92DE-5B276B654E8F}" srcOrd="1" destOrd="0" presId="urn:microsoft.com/office/officeart/2005/8/layout/hierarchy2"/>
    <dgm:cxn modelId="{0B2FBC00-FB91-084C-9A71-96C605A87535}" type="presParOf" srcId="{FFDEF549-F2D3-DF45-BD49-10B43418CB67}" destId="{7755678D-AFDA-0C49-BDD7-ED0C2FDB89D7}" srcOrd="8" destOrd="0" presId="urn:microsoft.com/office/officeart/2005/8/layout/hierarchy2"/>
    <dgm:cxn modelId="{3DFFF6CD-152F-284E-9239-183C20025D2F}" type="presParOf" srcId="{7755678D-AFDA-0C49-BDD7-ED0C2FDB89D7}" destId="{F4E4F374-67D6-0843-A2C0-52BC2B65F962}" srcOrd="0" destOrd="0" presId="urn:microsoft.com/office/officeart/2005/8/layout/hierarchy2"/>
    <dgm:cxn modelId="{A14469A1-AB33-1E48-9E41-8FA2E16B727D}" type="presParOf" srcId="{FFDEF549-F2D3-DF45-BD49-10B43418CB67}" destId="{58223569-4231-C24B-A0B0-29ED35A39795}" srcOrd="9" destOrd="0" presId="urn:microsoft.com/office/officeart/2005/8/layout/hierarchy2"/>
    <dgm:cxn modelId="{90B9385B-3DC1-7644-A53E-17105DC91F90}" type="presParOf" srcId="{58223569-4231-C24B-A0B0-29ED35A39795}" destId="{39E4A9F3-5F17-4845-AA9B-6C8F18EB9342}" srcOrd="0" destOrd="0" presId="urn:microsoft.com/office/officeart/2005/8/layout/hierarchy2"/>
    <dgm:cxn modelId="{79853E90-6994-174C-8EAE-2816212D1509}" type="presParOf" srcId="{58223569-4231-C24B-A0B0-29ED35A39795}" destId="{D84D3ED4-694B-1F45-AFC5-931C8311B9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379C4E1-85A1-4F4D-A080-5F0FF707BC34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BB8C83-FF29-9043-AAE8-9CF385D181A2}">
      <dgm:prSet/>
      <dgm:spPr/>
      <dgm:t>
        <a:bodyPr/>
        <a:lstStyle/>
        <a:p>
          <a:pPr rtl="0"/>
          <a:r>
            <a:rPr lang="en-US" dirty="0" smtClean="0"/>
            <a:t>Strategic</a:t>
          </a:r>
          <a:endParaRPr lang="en-US" dirty="0"/>
        </a:p>
      </dgm:t>
    </dgm:pt>
    <dgm:pt modelId="{79D8E747-1EE6-3A40-B70E-7A2A6853A096}" type="parTrans" cxnId="{88B06985-6BEA-C14D-94EB-4DACC039B7DF}">
      <dgm:prSet/>
      <dgm:spPr/>
      <dgm:t>
        <a:bodyPr/>
        <a:lstStyle/>
        <a:p>
          <a:endParaRPr lang="en-US"/>
        </a:p>
      </dgm:t>
    </dgm:pt>
    <dgm:pt modelId="{376E698E-4AE0-FD4F-A9EC-6D16CEF1BE71}" type="sibTrans" cxnId="{88B06985-6BEA-C14D-94EB-4DACC039B7DF}">
      <dgm:prSet/>
      <dgm:spPr/>
      <dgm:t>
        <a:bodyPr/>
        <a:lstStyle/>
        <a:p>
          <a:endParaRPr lang="en-US"/>
        </a:p>
      </dgm:t>
    </dgm:pt>
    <dgm:pt modelId="{590BA231-6ABE-B442-AADB-3991EE87AEC6}">
      <dgm:prSet/>
      <dgm:spPr/>
      <dgm:t>
        <a:bodyPr/>
        <a:lstStyle/>
        <a:p>
          <a:pPr rtl="0"/>
          <a:r>
            <a:rPr lang="en-US" dirty="0" smtClean="0"/>
            <a:t>HR planning</a:t>
          </a:r>
          <a:endParaRPr lang="en-US" dirty="0"/>
        </a:p>
      </dgm:t>
    </dgm:pt>
    <dgm:pt modelId="{37F075B1-C93B-F14A-9A2A-92CFC0B4F3D0}" type="parTrans" cxnId="{B65D821F-31C5-E447-AC4B-C73FDEEB5952}">
      <dgm:prSet/>
      <dgm:spPr/>
      <dgm:t>
        <a:bodyPr/>
        <a:lstStyle/>
        <a:p>
          <a:endParaRPr lang="en-US"/>
        </a:p>
      </dgm:t>
    </dgm:pt>
    <dgm:pt modelId="{B7A3018F-AD7C-484F-B9A5-09C9BD47A898}" type="sibTrans" cxnId="{B65D821F-31C5-E447-AC4B-C73FDEEB5952}">
      <dgm:prSet/>
      <dgm:spPr/>
      <dgm:t>
        <a:bodyPr/>
        <a:lstStyle/>
        <a:p>
          <a:endParaRPr lang="en-US"/>
        </a:p>
      </dgm:t>
    </dgm:pt>
    <dgm:pt modelId="{8F788B4D-0C8C-DA4A-8D04-871DDD9E0374}">
      <dgm:prSet/>
      <dgm:spPr/>
      <dgm:t>
        <a:bodyPr/>
        <a:lstStyle/>
        <a:p>
          <a:pPr rtl="0"/>
          <a:r>
            <a:rPr lang="en-US" dirty="0" smtClean="0"/>
            <a:t>acquisition of HR</a:t>
          </a:r>
          <a:endParaRPr lang="en-US" dirty="0"/>
        </a:p>
      </dgm:t>
    </dgm:pt>
    <dgm:pt modelId="{D977EDC4-B3AC-2A45-A198-5EBCF81649BA}" type="parTrans" cxnId="{C2E625A9-B12A-7B4B-AF67-212F2EE7A5DC}">
      <dgm:prSet/>
      <dgm:spPr/>
      <dgm:t>
        <a:bodyPr/>
        <a:lstStyle/>
        <a:p>
          <a:endParaRPr lang="en-US"/>
        </a:p>
      </dgm:t>
    </dgm:pt>
    <dgm:pt modelId="{6375D0D4-9D18-0F46-9932-9204F3CB15B1}" type="sibTrans" cxnId="{C2E625A9-B12A-7B4B-AF67-212F2EE7A5DC}">
      <dgm:prSet/>
      <dgm:spPr/>
      <dgm:t>
        <a:bodyPr/>
        <a:lstStyle/>
        <a:p>
          <a:endParaRPr lang="en-US"/>
        </a:p>
      </dgm:t>
    </dgm:pt>
    <dgm:pt modelId="{B2630FFB-1C60-0E49-BC9B-A0CB084CE1F1}">
      <dgm:prSet/>
      <dgm:spPr/>
      <dgm:t>
        <a:bodyPr/>
        <a:lstStyle/>
        <a:p>
          <a:pPr rtl="0"/>
          <a:r>
            <a:rPr lang="en-US" dirty="0" smtClean="0"/>
            <a:t>long-term evaluation of HR performance and potential</a:t>
          </a:r>
          <a:endParaRPr lang="en-US" dirty="0"/>
        </a:p>
      </dgm:t>
    </dgm:pt>
    <dgm:pt modelId="{1D254AB3-FBDE-6C45-B3AD-4070DAABE2A0}" type="parTrans" cxnId="{D71FBB8F-175E-364F-8F3D-718ACAC68FB7}">
      <dgm:prSet/>
      <dgm:spPr/>
      <dgm:t>
        <a:bodyPr/>
        <a:lstStyle/>
        <a:p>
          <a:endParaRPr lang="en-US"/>
        </a:p>
      </dgm:t>
    </dgm:pt>
    <dgm:pt modelId="{2219B86D-CA37-A849-ADBD-52B3AEFE5F2E}" type="sibTrans" cxnId="{D71FBB8F-175E-364F-8F3D-718ACAC68FB7}">
      <dgm:prSet/>
      <dgm:spPr/>
      <dgm:t>
        <a:bodyPr/>
        <a:lstStyle/>
        <a:p>
          <a:endParaRPr lang="en-US"/>
        </a:p>
      </dgm:t>
    </dgm:pt>
    <dgm:pt modelId="{D5B6C8AA-9EFD-D440-BF2D-D93D4CC1C0F0}">
      <dgm:prSet/>
      <dgm:spPr/>
      <dgm:t>
        <a:bodyPr/>
        <a:lstStyle/>
        <a:p>
          <a:pPr rtl="0"/>
          <a:r>
            <a:rPr lang="en-US" dirty="0" smtClean="0"/>
            <a:t>Operational</a:t>
          </a:r>
          <a:endParaRPr lang="en-US" dirty="0"/>
        </a:p>
      </dgm:t>
    </dgm:pt>
    <dgm:pt modelId="{3B539284-AB2B-4D42-9BE0-BB72C8861B90}" type="parTrans" cxnId="{2E8C7413-CAAC-C347-B0FE-78CBD4B9B8C8}">
      <dgm:prSet/>
      <dgm:spPr/>
      <dgm:t>
        <a:bodyPr/>
        <a:lstStyle/>
        <a:p>
          <a:endParaRPr lang="en-US"/>
        </a:p>
      </dgm:t>
    </dgm:pt>
    <dgm:pt modelId="{32204079-EF86-D54D-83FC-283ABC43B6EE}" type="sibTrans" cxnId="{2E8C7413-CAAC-C347-B0FE-78CBD4B9B8C8}">
      <dgm:prSet/>
      <dgm:spPr/>
      <dgm:t>
        <a:bodyPr/>
        <a:lstStyle/>
        <a:p>
          <a:endParaRPr lang="en-US"/>
        </a:p>
      </dgm:t>
    </dgm:pt>
    <dgm:pt modelId="{08956497-DD12-0F4D-BF90-B38D3ECD27CD}">
      <dgm:prSet/>
      <dgm:spPr/>
      <dgm:t>
        <a:bodyPr/>
        <a:lstStyle/>
        <a:p>
          <a:pPr rtl="0"/>
          <a:r>
            <a:rPr lang="en-US" dirty="0" smtClean="0"/>
            <a:t>HR monitoring</a:t>
          </a:r>
          <a:endParaRPr lang="en-US" dirty="0"/>
        </a:p>
      </dgm:t>
    </dgm:pt>
    <dgm:pt modelId="{97C880CB-59D1-F74E-94E1-E1198121968C}" type="parTrans" cxnId="{1A8DAE93-0485-124F-8232-FC1FE6560F86}">
      <dgm:prSet/>
      <dgm:spPr/>
      <dgm:t>
        <a:bodyPr/>
        <a:lstStyle/>
        <a:p>
          <a:endParaRPr lang="en-US"/>
        </a:p>
      </dgm:t>
    </dgm:pt>
    <dgm:pt modelId="{49A5A005-F9FA-E246-929B-264665D2C443}" type="sibTrans" cxnId="{1A8DAE93-0485-124F-8232-FC1FE6560F86}">
      <dgm:prSet/>
      <dgm:spPr/>
      <dgm:t>
        <a:bodyPr/>
        <a:lstStyle/>
        <a:p>
          <a:endParaRPr lang="en-US"/>
        </a:p>
      </dgm:t>
    </dgm:pt>
    <dgm:pt modelId="{4BFD45D9-E0D8-8E42-ADE7-84CD9F066367}">
      <dgm:prSet/>
      <dgm:spPr/>
      <dgm:t>
        <a:bodyPr/>
        <a:lstStyle/>
        <a:p>
          <a:pPr rtl="0"/>
          <a:r>
            <a:rPr lang="en-US" dirty="0" smtClean="0"/>
            <a:t>short-term evaluation of HR</a:t>
          </a:r>
          <a:endParaRPr lang="en-US" dirty="0"/>
        </a:p>
      </dgm:t>
    </dgm:pt>
    <dgm:pt modelId="{860A8628-CBFF-974C-8C1F-8BD721ABBE1D}" type="parTrans" cxnId="{A8B60D6E-63A1-6B49-8332-B9AD460E2317}">
      <dgm:prSet/>
      <dgm:spPr/>
      <dgm:t>
        <a:bodyPr/>
        <a:lstStyle/>
        <a:p>
          <a:endParaRPr lang="en-US"/>
        </a:p>
      </dgm:t>
    </dgm:pt>
    <dgm:pt modelId="{4D90A399-9DFE-3D4E-941D-54791FBC8A97}" type="sibTrans" cxnId="{A8B60D6E-63A1-6B49-8332-B9AD460E2317}">
      <dgm:prSet/>
      <dgm:spPr/>
      <dgm:t>
        <a:bodyPr/>
        <a:lstStyle/>
        <a:p>
          <a:endParaRPr lang="en-US"/>
        </a:p>
      </dgm:t>
    </dgm:pt>
    <dgm:pt modelId="{44A11EAE-43F9-5744-B47A-EDD6275A214F}">
      <dgm:prSet/>
      <dgm:spPr/>
      <dgm:t>
        <a:bodyPr/>
        <a:lstStyle/>
        <a:p>
          <a:pPr rtl="0"/>
          <a:r>
            <a:rPr lang="en-US" dirty="0" smtClean="0"/>
            <a:t>attitudes influencing - orientation and motivation</a:t>
          </a:r>
          <a:endParaRPr lang="en-US" dirty="0"/>
        </a:p>
      </dgm:t>
    </dgm:pt>
    <dgm:pt modelId="{8A985D96-7ABA-244D-8B9B-769838EBEC51}" type="parTrans" cxnId="{64AAD1BE-3E05-6F42-BC18-EE62B3F03A06}">
      <dgm:prSet/>
      <dgm:spPr/>
      <dgm:t>
        <a:bodyPr/>
        <a:lstStyle/>
        <a:p>
          <a:endParaRPr lang="en-US"/>
        </a:p>
      </dgm:t>
    </dgm:pt>
    <dgm:pt modelId="{F3E847F2-8BD8-6A4E-A8F9-227325BF0791}" type="sibTrans" cxnId="{64AAD1BE-3E05-6F42-BC18-EE62B3F03A06}">
      <dgm:prSet/>
      <dgm:spPr/>
      <dgm:t>
        <a:bodyPr/>
        <a:lstStyle/>
        <a:p>
          <a:endParaRPr lang="en-US"/>
        </a:p>
      </dgm:t>
    </dgm:pt>
    <dgm:pt modelId="{BECB0928-51B7-394E-A118-784897660619}">
      <dgm:prSet/>
      <dgm:spPr/>
      <dgm:t>
        <a:bodyPr/>
        <a:lstStyle/>
        <a:p>
          <a:pPr rtl="0"/>
          <a:r>
            <a:rPr lang="en-US" dirty="0" smtClean="0"/>
            <a:t>extraordinary HR evaluation</a:t>
          </a:r>
          <a:endParaRPr lang="en-US" dirty="0"/>
        </a:p>
      </dgm:t>
    </dgm:pt>
    <dgm:pt modelId="{DB94D06F-ECA2-154A-926E-3CFA23BA1A64}" type="parTrans" cxnId="{2FB256BC-74F2-424D-8383-A23087E9F3B0}">
      <dgm:prSet/>
      <dgm:spPr/>
      <dgm:t>
        <a:bodyPr/>
        <a:lstStyle/>
        <a:p>
          <a:endParaRPr lang="en-US"/>
        </a:p>
      </dgm:t>
    </dgm:pt>
    <dgm:pt modelId="{F4626D17-F14B-1141-9DA9-15BAF50B7B32}" type="sibTrans" cxnId="{2FB256BC-74F2-424D-8383-A23087E9F3B0}">
      <dgm:prSet/>
      <dgm:spPr/>
      <dgm:t>
        <a:bodyPr/>
        <a:lstStyle/>
        <a:p>
          <a:endParaRPr lang="en-US"/>
        </a:p>
      </dgm:t>
    </dgm:pt>
    <dgm:pt modelId="{4E6F10E8-324B-BF47-AEDD-58FF38485A3B}" type="pres">
      <dgm:prSet presAssocID="{F379C4E1-85A1-4F4D-A080-5F0FF707BC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68BE53-8A56-4F4F-9BE8-EDFC5CA56E01}" type="pres">
      <dgm:prSet presAssocID="{99BB8C83-FF29-9043-AAE8-9CF385D181A2}" presName="linNode" presStyleCnt="0"/>
      <dgm:spPr/>
    </dgm:pt>
    <dgm:pt modelId="{E3BF94A3-48CF-0F42-AC22-D1F636EC6AA3}" type="pres">
      <dgm:prSet presAssocID="{99BB8C83-FF29-9043-AAE8-9CF385D181A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620B2-2DC4-D645-A934-9D2012E985D5}" type="pres">
      <dgm:prSet presAssocID="{99BB8C83-FF29-9043-AAE8-9CF385D181A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963CA-CFC4-EF46-9360-7568D40AD24E}" type="pres">
      <dgm:prSet presAssocID="{376E698E-4AE0-FD4F-A9EC-6D16CEF1BE71}" presName="sp" presStyleCnt="0"/>
      <dgm:spPr/>
    </dgm:pt>
    <dgm:pt modelId="{E2F28DAE-C757-254C-8DCE-73378B26043A}" type="pres">
      <dgm:prSet presAssocID="{D5B6C8AA-9EFD-D440-BF2D-D93D4CC1C0F0}" presName="linNode" presStyleCnt="0"/>
      <dgm:spPr/>
    </dgm:pt>
    <dgm:pt modelId="{69BC81A0-2D8F-3D47-B500-DF4C7A178571}" type="pres">
      <dgm:prSet presAssocID="{D5B6C8AA-9EFD-D440-BF2D-D93D4CC1C0F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5193E-5593-5A49-BEF7-815C74015DB0}" type="pres">
      <dgm:prSet presAssocID="{D5B6C8AA-9EFD-D440-BF2D-D93D4CC1C0F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AB50E0-0E9D-4E8D-A6AA-92D6CCE717FC}" type="presOf" srcId="{44A11EAE-43F9-5744-B47A-EDD6275A214F}" destId="{BCD5193E-5593-5A49-BEF7-815C74015DB0}" srcOrd="0" destOrd="2" presId="urn:microsoft.com/office/officeart/2005/8/layout/vList5"/>
    <dgm:cxn modelId="{2FB256BC-74F2-424D-8383-A23087E9F3B0}" srcId="{D5B6C8AA-9EFD-D440-BF2D-D93D4CC1C0F0}" destId="{BECB0928-51B7-394E-A118-784897660619}" srcOrd="3" destOrd="0" parTransId="{DB94D06F-ECA2-154A-926E-3CFA23BA1A64}" sibTransId="{F4626D17-F14B-1141-9DA9-15BAF50B7B32}"/>
    <dgm:cxn modelId="{FF50E321-4F0B-4232-B3EE-C23DA915A32A}" type="presOf" srcId="{8F788B4D-0C8C-DA4A-8D04-871DDD9E0374}" destId="{750620B2-2DC4-D645-A934-9D2012E985D5}" srcOrd="0" destOrd="1" presId="urn:microsoft.com/office/officeart/2005/8/layout/vList5"/>
    <dgm:cxn modelId="{88B06985-6BEA-C14D-94EB-4DACC039B7DF}" srcId="{F379C4E1-85A1-4F4D-A080-5F0FF707BC34}" destId="{99BB8C83-FF29-9043-AAE8-9CF385D181A2}" srcOrd="0" destOrd="0" parTransId="{79D8E747-1EE6-3A40-B70E-7A2A6853A096}" sibTransId="{376E698E-4AE0-FD4F-A9EC-6D16CEF1BE71}"/>
    <dgm:cxn modelId="{BBBCDC23-A653-47B9-B413-091C27B66F93}" type="presOf" srcId="{590BA231-6ABE-B442-AADB-3991EE87AEC6}" destId="{750620B2-2DC4-D645-A934-9D2012E985D5}" srcOrd="0" destOrd="0" presId="urn:microsoft.com/office/officeart/2005/8/layout/vList5"/>
    <dgm:cxn modelId="{80DA5248-8694-45D3-A71D-F9B1DDDA1CA3}" type="presOf" srcId="{B2630FFB-1C60-0E49-BC9B-A0CB084CE1F1}" destId="{750620B2-2DC4-D645-A934-9D2012E985D5}" srcOrd="0" destOrd="2" presId="urn:microsoft.com/office/officeart/2005/8/layout/vList5"/>
    <dgm:cxn modelId="{EE095B86-AEBF-4357-97D8-B81D3651B337}" type="presOf" srcId="{F379C4E1-85A1-4F4D-A080-5F0FF707BC34}" destId="{4E6F10E8-324B-BF47-AEDD-58FF38485A3B}" srcOrd="0" destOrd="0" presId="urn:microsoft.com/office/officeart/2005/8/layout/vList5"/>
    <dgm:cxn modelId="{B65D821F-31C5-E447-AC4B-C73FDEEB5952}" srcId="{99BB8C83-FF29-9043-AAE8-9CF385D181A2}" destId="{590BA231-6ABE-B442-AADB-3991EE87AEC6}" srcOrd="0" destOrd="0" parTransId="{37F075B1-C93B-F14A-9A2A-92CFC0B4F3D0}" sibTransId="{B7A3018F-AD7C-484F-B9A5-09C9BD47A898}"/>
    <dgm:cxn modelId="{1C667A51-89A4-4E6F-B82E-DD74DD8CAE13}" type="presOf" srcId="{08956497-DD12-0F4D-BF90-B38D3ECD27CD}" destId="{BCD5193E-5593-5A49-BEF7-815C74015DB0}" srcOrd="0" destOrd="0" presId="urn:microsoft.com/office/officeart/2005/8/layout/vList5"/>
    <dgm:cxn modelId="{2E8C7413-CAAC-C347-B0FE-78CBD4B9B8C8}" srcId="{F379C4E1-85A1-4F4D-A080-5F0FF707BC34}" destId="{D5B6C8AA-9EFD-D440-BF2D-D93D4CC1C0F0}" srcOrd="1" destOrd="0" parTransId="{3B539284-AB2B-4D42-9BE0-BB72C8861B90}" sibTransId="{32204079-EF86-D54D-83FC-283ABC43B6EE}"/>
    <dgm:cxn modelId="{D71FBB8F-175E-364F-8F3D-718ACAC68FB7}" srcId="{99BB8C83-FF29-9043-AAE8-9CF385D181A2}" destId="{B2630FFB-1C60-0E49-BC9B-A0CB084CE1F1}" srcOrd="2" destOrd="0" parTransId="{1D254AB3-FBDE-6C45-B3AD-4070DAABE2A0}" sibTransId="{2219B86D-CA37-A849-ADBD-52B3AEFE5F2E}"/>
    <dgm:cxn modelId="{C2E625A9-B12A-7B4B-AF67-212F2EE7A5DC}" srcId="{99BB8C83-FF29-9043-AAE8-9CF385D181A2}" destId="{8F788B4D-0C8C-DA4A-8D04-871DDD9E0374}" srcOrd="1" destOrd="0" parTransId="{D977EDC4-B3AC-2A45-A198-5EBCF81649BA}" sibTransId="{6375D0D4-9D18-0F46-9932-9204F3CB15B1}"/>
    <dgm:cxn modelId="{BB8D4AF4-13A7-4F66-9C03-B5166875C3C3}" type="presOf" srcId="{99BB8C83-FF29-9043-AAE8-9CF385D181A2}" destId="{E3BF94A3-48CF-0F42-AC22-D1F636EC6AA3}" srcOrd="0" destOrd="0" presId="urn:microsoft.com/office/officeart/2005/8/layout/vList5"/>
    <dgm:cxn modelId="{3640F050-5D19-4A1E-BB3B-34F059B985BF}" type="presOf" srcId="{BECB0928-51B7-394E-A118-784897660619}" destId="{BCD5193E-5593-5A49-BEF7-815C74015DB0}" srcOrd="0" destOrd="3" presId="urn:microsoft.com/office/officeart/2005/8/layout/vList5"/>
    <dgm:cxn modelId="{1A8DAE93-0485-124F-8232-FC1FE6560F86}" srcId="{D5B6C8AA-9EFD-D440-BF2D-D93D4CC1C0F0}" destId="{08956497-DD12-0F4D-BF90-B38D3ECD27CD}" srcOrd="0" destOrd="0" parTransId="{97C880CB-59D1-F74E-94E1-E1198121968C}" sibTransId="{49A5A005-F9FA-E246-929B-264665D2C443}"/>
    <dgm:cxn modelId="{A8B60D6E-63A1-6B49-8332-B9AD460E2317}" srcId="{D5B6C8AA-9EFD-D440-BF2D-D93D4CC1C0F0}" destId="{4BFD45D9-E0D8-8E42-ADE7-84CD9F066367}" srcOrd="1" destOrd="0" parTransId="{860A8628-CBFF-974C-8C1F-8BD721ABBE1D}" sibTransId="{4D90A399-9DFE-3D4E-941D-54791FBC8A97}"/>
    <dgm:cxn modelId="{4443043A-2919-49E6-8A0E-E5F702F08145}" type="presOf" srcId="{D5B6C8AA-9EFD-D440-BF2D-D93D4CC1C0F0}" destId="{69BC81A0-2D8F-3D47-B500-DF4C7A178571}" srcOrd="0" destOrd="0" presId="urn:microsoft.com/office/officeart/2005/8/layout/vList5"/>
    <dgm:cxn modelId="{AAE990C1-AA3C-47D5-9FBC-DA8268E7AB07}" type="presOf" srcId="{4BFD45D9-E0D8-8E42-ADE7-84CD9F066367}" destId="{BCD5193E-5593-5A49-BEF7-815C74015DB0}" srcOrd="0" destOrd="1" presId="urn:microsoft.com/office/officeart/2005/8/layout/vList5"/>
    <dgm:cxn modelId="{64AAD1BE-3E05-6F42-BC18-EE62B3F03A06}" srcId="{D5B6C8AA-9EFD-D440-BF2D-D93D4CC1C0F0}" destId="{44A11EAE-43F9-5744-B47A-EDD6275A214F}" srcOrd="2" destOrd="0" parTransId="{8A985D96-7ABA-244D-8B9B-769838EBEC51}" sibTransId="{F3E847F2-8BD8-6A4E-A8F9-227325BF0791}"/>
    <dgm:cxn modelId="{0FFFA810-9F2A-464A-A2E3-6AAE59F79927}" type="presParOf" srcId="{4E6F10E8-324B-BF47-AEDD-58FF38485A3B}" destId="{DD68BE53-8A56-4F4F-9BE8-EDFC5CA56E01}" srcOrd="0" destOrd="0" presId="urn:microsoft.com/office/officeart/2005/8/layout/vList5"/>
    <dgm:cxn modelId="{4F3E2D9C-2F11-4583-BB8F-EE4FF38A2ED6}" type="presParOf" srcId="{DD68BE53-8A56-4F4F-9BE8-EDFC5CA56E01}" destId="{E3BF94A3-48CF-0F42-AC22-D1F636EC6AA3}" srcOrd="0" destOrd="0" presId="urn:microsoft.com/office/officeart/2005/8/layout/vList5"/>
    <dgm:cxn modelId="{266041D5-65D7-425F-A279-8EAB3DBB522D}" type="presParOf" srcId="{DD68BE53-8A56-4F4F-9BE8-EDFC5CA56E01}" destId="{750620B2-2DC4-D645-A934-9D2012E985D5}" srcOrd="1" destOrd="0" presId="urn:microsoft.com/office/officeart/2005/8/layout/vList5"/>
    <dgm:cxn modelId="{3D414042-FB68-4FE5-8491-31BE608CEFD9}" type="presParOf" srcId="{4E6F10E8-324B-BF47-AEDD-58FF38485A3B}" destId="{51D963CA-CFC4-EF46-9360-7568D40AD24E}" srcOrd="1" destOrd="0" presId="urn:microsoft.com/office/officeart/2005/8/layout/vList5"/>
    <dgm:cxn modelId="{631106A2-54B9-476F-9C00-8C8DD677E6F1}" type="presParOf" srcId="{4E6F10E8-324B-BF47-AEDD-58FF38485A3B}" destId="{E2F28DAE-C757-254C-8DCE-73378B26043A}" srcOrd="2" destOrd="0" presId="urn:microsoft.com/office/officeart/2005/8/layout/vList5"/>
    <dgm:cxn modelId="{ABA2144F-7B79-43A6-8F8E-1B3970A21000}" type="presParOf" srcId="{E2F28DAE-C757-254C-8DCE-73378B26043A}" destId="{69BC81A0-2D8F-3D47-B500-DF4C7A178571}" srcOrd="0" destOrd="0" presId="urn:microsoft.com/office/officeart/2005/8/layout/vList5"/>
    <dgm:cxn modelId="{B7F84CA1-D5C9-4E6C-8802-8A5717D708C2}" type="presParOf" srcId="{E2F28DAE-C757-254C-8DCE-73378B26043A}" destId="{BCD5193E-5593-5A49-BEF7-815C74015DB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E011C8-896D-9A4A-BE40-3540A93BC84F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187997-CFA7-2F42-BAD2-57A6798D5AA1}">
      <dgm:prSet/>
      <dgm:spPr/>
      <dgm:t>
        <a:bodyPr/>
        <a:lstStyle/>
        <a:p>
          <a:pPr rtl="0"/>
          <a:r>
            <a:rPr lang="en-US" dirty="0" smtClean="0"/>
            <a:t>Aim</a:t>
          </a:r>
          <a:endParaRPr lang="en-US" dirty="0"/>
        </a:p>
      </dgm:t>
    </dgm:pt>
    <dgm:pt modelId="{31A01234-149F-E34F-9394-F98A87C3B465}" type="parTrans" cxnId="{9F41E3C6-8229-6448-8961-DDA72054EA31}">
      <dgm:prSet/>
      <dgm:spPr/>
      <dgm:t>
        <a:bodyPr/>
        <a:lstStyle/>
        <a:p>
          <a:endParaRPr lang="en-US"/>
        </a:p>
      </dgm:t>
    </dgm:pt>
    <dgm:pt modelId="{43357BA7-FDFD-4F44-A503-4AFFA0F885A7}" type="sibTrans" cxnId="{9F41E3C6-8229-6448-8961-DDA72054EA31}">
      <dgm:prSet/>
      <dgm:spPr/>
      <dgm:t>
        <a:bodyPr/>
        <a:lstStyle/>
        <a:p>
          <a:endParaRPr lang="en-US"/>
        </a:p>
      </dgm:t>
    </dgm:pt>
    <dgm:pt modelId="{C68EFD81-5CA4-5D42-B1AC-8AFB47CCC181}">
      <dgm:prSet/>
      <dgm:spPr/>
      <dgm:t>
        <a:bodyPr/>
        <a:lstStyle/>
        <a:p>
          <a:pPr rtl="0"/>
          <a:r>
            <a:rPr lang="en-US" dirty="0" smtClean="0"/>
            <a:t>to prevent negative attitudes to be developed by individuals or groups</a:t>
          </a:r>
          <a:endParaRPr lang="en-US" dirty="0"/>
        </a:p>
      </dgm:t>
    </dgm:pt>
    <dgm:pt modelId="{540387C7-5EE2-BC46-AF43-0ED7049A760A}" type="parTrans" cxnId="{A679D8A8-BDDA-C34F-81D8-A794ECB8FE82}">
      <dgm:prSet/>
      <dgm:spPr/>
      <dgm:t>
        <a:bodyPr/>
        <a:lstStyle/>
        <a:p>
          <a:endParaRPr lang="en-US"/>
        </a:p>
      </dgm:t>
    </dgm:pt>
    <dgm:pt modelId="{FC0BD1D9-BDC9-F443-9476-610CF2C68B36}" type="sibTrans" cxnId="{A679D8A8-BDDA-C34F-81D8-A794ECB8FE82}">
      <dgm:prSet/>
      <dgm:spPr/>
      <dgm:t>
        <a:bodyPr/>
        <a:lstStyle/>
        <a:p>
          <a:endParaRPr lang="en-US"/>
        </a:p>
      </dgm:t>
    </dgm:pt>
    <dgm:pt modelId="{4CDB531D-1817-7A41-A542-5DBC7CED3821}">
      <dgm:prSet/>
      <dgm:spPr/>
      <dgm:t>
        <a:bodyPr/>
        <a:lstStyle/>
        <a:p>
          <a:pPr rtl="0"/>
          <a:r>
            <a:rPr lang="en-US" dirty="0" smtClean="0"/>
            <a:t>Inputs</a:t>
          </a:r>
          <a:endParaRPr lang="en-US" dirty="0"/>
        </a:p>
      </dgm:t>
    </dgm:pt>
    <dgm:pt modelId="{1211F674-EC3F-8943-A04A-4A7ACCD2C432}" type="parTrans" cxnId="{22252714-D4AA-C241-8D09-35BCBD41D9C9}">
      <dgm:prSet/>
      <dgm:spPr/>
      <dgm:t>
        <a:bodyPr/>
        <a:lstStyle/>
        <a:p>
          <a:endParaRPr lang="en-US"/>
        </a:p>
      </dgm:t>
    </dgm:pt>
    <dgm:pt modelId="{12AD4EBD-8191-2E47-A76B-7D25F0A68BC6}" type="sibTrans" cxnId="{22252714-D4AA-C241-8D09-35BCBD41D9C9}">
      <dgm:prSet/>
      <dgm:spPr/>
      <dgm:t>
        <a:bodyPr/>
        <a:lstStyle/>
        <a:p>
          <a:endParaRPr lang="en-US"/>
        </a:p>
      </dgm:t>
    </dgm:pt>
    <dgm:pt modelId="{91829EBB-AF60-A943-AFCE-300C7057854B}">
      <dgm:prSet/>
      <dgm:spPr/>
      <dgm:t>
        <a:bodyPr/>
        <a:lstStyle/>
        <a:p>
          <a:pPr rtl="0"/>
          <a:r>
            <a:rPr lang="en-US" dirty="0" smtClean="0"/>
            <a:t>defined strategic frame and current strategy</a:t>
          </a:r>
          <a:endParaRPr lang="en-US" dirty="0"/>
        </a:p>
      </dgm:t>
    </dgm:pt>
    <dgm:pt modelId="{9C358507-8497-5043-AC1E-93F0658F2B6A}" type="parTrans" cxnId="{12C74C79-4C82-D349-9077-AE3E6B7B5BC8}">
      <dgm:prSet/>
      <dgm:spPr/>
      <dgm:t>
        <a:bodyPr/>
        <a:lstStyle/>
        <a:p>
          <a:endParaRPr lang="en-US"/>
        </a:p>
      </dgm:t>
    </dgm:pt>
    <dgm:pt modelId="{54450857-E51E-7041-A1A4-CCEE4E8FFA20}" type="sibTrans" cxnId="{12C74C79-4C82-D349-9077-AE3E6B7B5BC8}">
      <dgm:prSet/>
      <dgm:spPr/>
      <dgm:t>
        <a:bodyPr/>
        <a:lstStyle/>
        <a:p>
          <a:endParaRPr lang="en-US"/>
        </a:p>
      </dgm:t>
    </dgm:pt>
    <dgm:pt modelId="{0F7D3256-8918-6742-BFC4-AFB400C69DFF}">
      <dgm:prSet/>
      <dgm:spPr/>
      <dgm:t>
        <a:bodyPr/>
        <a:lstStyle/>
        <a:p>
          <a:pPr rtl="0"/>
          <a:r>
            <a:rPr lang="en-US" dirty="0" smtClean="0"/>
            <a:t>identified negative stances</a:t>
          </a:r>
          <a:endParaRPr lang="en-US" dirty="0"/>
        </a:p>
      </dgm:t>
    </dgm:pt>
    <dgm:pt modelId="{3FBF50DD-AD38-654E-9A4B-BD4D29D2DE64}" type="parTrans" cxnId="{9DAA1C76-51B5-0143-9D9B-85A99A78F267}">
      <dgm:prSet/>
      <dgm:spPr/>
      <dgm:t>
        <a:bodyPr/>
        <a:lstStyle/>
        <a:p>
          <a:endParaRPr lang="en-US"/>
        </a:p>
      </dgm:t>
    </dgm:pt>
    <dgm:pt modelId="{287A4538-9A5D-594F-9EAB-AEA73B22F5D6}" type="sibTrans" cxnId="{9DAA1C76-51B5-0143-9D9B-85A99A78F267}">
      <dgm:prSet/>
      <dgm:spPr/>
      <dgm:t>
        <a:bodyPr/>
        <a:lstStyle/>
        <a:p>
          <a:endParaRPr lang="en-US"/>
        </a:p>
      </dgm:t>
    </dgm:pt>
    <dgm:pt modelId="{56EED90B-9134-9548-AFF4-3F633FEB32FF}">
      <dgm:prSet/>
      <dgm:spPr/>
      <dgm:t>
        <a:bodyPr/>
        <a:lstStyle/>
        <a:p>
          <a:pPr rtl="0"/>
          <a:r>
            <a:rPr lang="en-US" dirty="0" smtClean="0"/>
            <a:t>Means</a:t>
          </a:r>
          <a:endParaRPr lang="en-US" dirty="0"/>
        </a:p>
      </dgm:t>
    </dgm:pt>
    <dgm:pt modelId="{4F8EDE32-2DC8-F740-A43F-CDE0020D7976}" type="parTrans" cxnId="{AFC19094-4F02-6641-8CED-A576BBCBF4D2}">
      <dgm:prSet/>
      <dgm:spPr/>
      <dgm:t>
        <a:bodyPr/>
        <a:lstStyle/>
        <a:p>
          <a:endParaRPr lang="en-US"/>
        </a:p>
      </dgm:t>
    </dgm:pt>
    <dgm:pt modelId="{B9BA9EBA-9685-8E4D-926B-B0B6A14D6D49}" type="sibTrans" cxnId="{AFC19094-4F02-6641-8CED-A576BBCBF4D2}">
      <dgm:prSet/>
      <dgm:spPr/>
      <dgm:t>
        <a:bodyPr/>
        <a:lstStyle/>
        <a:p>
          <a:endParaRPr lang="en-US"/>
        </a:p>
      </dgm:t>
    </dgm:pt>
    <dgm:pt modelId="{9C7CB5BB-8277-8148-BBC2-A514D51E7B66}">
      <dgm:prSet/>
      <dgm:spPr/>
      <dgm:t>
        <a:bodyPr/>
        <a:lstStyle/>
        <a:p>
          <a:pPr rtl="0"/>
          <a:r>
            <a:rPr lang="en-US" dirty="0" smtClean="0"/>
            <a:t>explicit-open – interview to discuss the negative feelings and stances</a:t>
          </a:r>
          <a:endParaRPr lang="en-US" dirty="0"/>
        </a:p>
      </dgm:t>
    </dgm:pt>
    <dgm:pt modelId="{DAD31508-5718-0B45-8C58-AD67D9364271}" type="parTrans" cxnId="{651D811A-AEEE-114A-A2E8-CCA637A47FBD}">
      <dgm:prSet/>
      <dgm:spPr/>
      <dgm:t>
        <a:bodyPr/>
        <a:lstStyle/>
        <a:p>
          <a:endParaRPr lang="en-US"/>
        </a:p>
      </dgm:t>
    </dgm:pt>
    <dgm:pt modelId="{25AE6795-C01A-0F4E-9465-CC7C12A25E2A}" type="sibTrans" cxnId="{651D811A-AEEE-114A-A2E8-CCA637A47FBD}">
      <dgm:prSet/>
      <dgm:spPr/>
      <dgm:t>
        <a:bodyPr/>
        <a:lstStyle/>
        <a:p>
          <a:endParaRPr lang="en-US"/>
        </a:p>
      </dgm:t>
    </dgm:pt>
    <dgm:pt modelId="{C7E8C527-3016-8B48-94B2-417AF1D982E5}">
      <dgm:prSet/>
      <dgm:spPr/>
      <dgm:t>
        <a:bodyPr/>
        <a:lstStyle/>
        <a:p>
          <a:pPr rtl="0"/>
          <a:r>
            <a:rPr lang="en-US" dirty="0" smtClean="0"/>
            <a:t>implicit-hidden – change of tasks or its submission form</a:t>
          </a:r>
          <a:endParaRPr lang="en-US" dirty="0"/>
        </a:p>
      </dgm:t>
    </dgm:pt>
    <dgm:pt modelId="{8E8B4F54-D59F-5643-AD74-7B323338AF30}" type="parTrans" cxnId="{BD55DBF4-3838-CD49-A1AC-A46D11016C67}">
      <dgm:prSet/>
      <dgm:spPr/>
      <dgm:t>
        <a:bodyPr/>
        <a:lstStyle/>
        <a:p>
          <a:endParaRPr lang="en-US"/>
        </a:p>
      </dgm:t>
    </dgm:pt>
    <dgm:pt modelId="{229237F1-18B6-CF4D-ABB0-126986ACEE95}" type="sibTrans" cxnId="{BD55DBF4-3838-CD49-A1AC-A46D11016C67}">
      <dgm:prSet/>
      <dgm:spPr/>
      <dgm:t>
        <a:bodyPr/>
        <a:lstStyle/>
        <a:p>
          <a:endParaRPr lang="en-US"/>
        </a:p>
      </dgm:t>
    </dgm:pt>
    <dgm:pt modelId="{662FB44A-D853-8844-AC11-1D48AE05F7EF}">
      <dgm:prSet/>
      <dgm:spPr/>
      <dgm:t>
        <a:bodyPr/>
        <a:lstStyle/>
        <a:p>
          <a:pPr rtl="0"/>
          <a:r>
            <a:rPr lang="en-US" dirty="0" smtClean="0"/>
            <a:t>Outputs</a:t>
          </a:r>
          <a:endParaRPr lang="en-US" dirty="0"/>
        </a:p>
      </dgm:t>
    </dgm:pt>
    <dgm:pt modelId="{8EE3442E-9509-C548-9FE4-1B116BF52663}" type="parTrans" cxnId="{327246B8-D77F-8C42-9A71-8220B46B3EAE}">
      <dgm:prSet/>
      <dgm:spPr/>
      <dgm:t>
        <a:bodyPr/>
        <a:lstStyle/>
        <a:p>
          <a:endParaRPr lang="en-US"/>
        </a:p>
      </dgm:t>
    </dgm:pt>
    <dgm:pt modelId="{79C5EA67-0C9B-374B-8C62-2BD36477416C}" type="sibTrans" cxnId="{327246B8-D77F-8C42-9A71-8220B46B3EAE}">
      <dgm:prSet/>
      <dgm:spPr/>
      <dgm:t>
        <a:bodyPr/>
        <a:lstStyle/>
        <a:p>
          <a:endParaRPr lang="en-US"/>
        </a:p>
      </dgm:t>
    </dgm:pt>
    <dgm:pt modelId="{773B5F2B-86C8-2F46-ACDA-0F942A2E692C}">
      <dgm:prSet/>
      <dgm:spPr/>
      <dgm:t>
        <a:bodyPr/>
        <a:lstStyle/>
        <a:p>
          <a:pPr rtl="0"/>
          <a:r>
            <a:rPr lang="en-US" dirty="0" smtClean="0"/>
            <a:t>negative stances are continuously eliminated</a:t>
          </a:r>
          <a:endParaRPr lang="en-US" dirty="0"/>
        </a:p>
      </dgm:t>
    </dgm:pt>
    <dgm:pt modelId="{6DFA851C-0B88-5F48-B488-809BE4B0A883}" type="parTrans" cxnId="{8ACA3890-8D44-574B-8C32-AB660B870B4E}">
      <dgm:prSet/>
      <dgm:spPr/>
      <dgm:t>
        <a:bodyPr/>
        <a:lstStyle/>
        <a:p>
          <a:endParaRPr lang="en-US"/>
        </a:p>
      </dgm:t>
    </dgm:pt>
    <dgm:pt modelId="{0475A198-9B5F-1B47-A4EE-C9C5C7EAC830}" type="sibTrans" cxnId="{8ACA3890-8D44-574B-8C32-AB660B870B4E}">
      <dgm:prSet/>
      <dgm:spPr/>
      <dgm:t>
        <a:bodyPr/>
        <a:lstStyle/>
        <a:p>
          <a:endParaRPr lang="en-US"/>
        </a:p>
      </dgm:t>
    </dgm:pt>
    <dgm:pt modelId="{0D241850-1786-F642-A502-D6AB7CA5D5A2}">
      <dgm:prSet/>
      <dgm:spPr/>
      <dgm:t>
        <a:bodyPr/>
        <a:lstStyle/>
        <a:p>
          <a:pPr rtl="0"/>
          <a:r>
            <a:rPr lang="en-US" dirty="0" smtClean="0"/>
            <a:t>oriented and motivated team</a:t>
          </a:r>
          <a:endParaRPr lang="en-US" dirty="0"/>
        </a:p>
      </dgm:t>
    </dgm:pt>
    <dgm:pt modelId="{E641D270-449D-E142-91A8-3E0FB358DD82}" type="parTrans" cxnId="{E3C46BA0-F784-4843-B689-682B80ADCCDD}">
      <dgm:prSet/>
      <dgm:spPr/>
      <dgm:t>
        <a:bodyPr/>
        <a:lstStyle/>
        <a:p>
          <a:endParaRPr lang="en-US"/>
        </a:p>
      </dgm:t>
    </dgm:pt>
    <dgm:pt modelId="{A2E1773A-506A-E242-81CC-B126AB2E8832}" type="sibTrans" cxnId="{E3C46BA0-F784-4843-B689-682B80ADCCDD}">
      <dgm:prSet/>
      <dgm:spPr/>
      <dgm:t>
        <a:bodyPr/>
        <a:lstStyle/>
        <a:p>
          <a:endParaRPr lang="en-US"/>
        </a:p>
      </dgm:t>
    </dgm:pt>
    <dgm:pt modelId="{54135F5D-B4B7-2041-848F-417E296ACCED}">
      <dgm:prSet/>
      <dgm:spPr/>
      <dgm:t>
        <a:bodyPr/>
        <a:lstStyle/>
        <a:p>
          <a:pPr rtl="0"/>
          <a:r>
            <a:rPr lang="en-US" dirty="0" smtClean="0"/>
            <a:t>management shares the causes</a:t>
          </a:r>
          <a:endParaRPr lang="en-US" dirty="0"/>
        </a:p>
      </dgm:t>
    </dgm:pt>
    <dgm:pt modelId="{CDD4B541-EBF7-9943-86CA-224916C83F9D}" type="parTrans" cxnId="{FB80B28F-E288-544A-A002-8DD1E53FB5FB}">
      <dgm:prSet/>
      <dgm:spPr/>
      <dgm:t>
        <a:bodyPr/>
        <a:lstStyle/>
        <a:p>
          <a:endParaRPr lang="en-US"/>
        </a:p>
      </dgm:t>
    </dgm:pt>
    <dgm:pt modelId="{15BED7B6-2305-B74D-B852-A91CD1005589}" type="sibTrans" cxnId="{FB80B28F-E288-544A-A002-8DD1E53FB5FB}">
      <dgm:prSet/>
      <dgm:spPr/>
      <dgm:t>
        <a:bodyPr/>
        <a:lstStyle/>
        <a:p>
          <a:endParaRPr lang="en-US"/>
        </a:p>
      </dgm:t>
    </dgm:pt>
    <dgm:pt modelId="{9DF61B61-6D8E-7642-86F2-5FC3A272075B}">
      <dgm:prSet/>
      <dgm:spPr/>
      <dgm:t>
        <a:bodyPr/>
        <a:lstStyle/>
        <a:p>
          <a:pPr rtl="0"/>
          <a:r>
            <a:rPr lang="en-US" dirty="0" smtClean="0"/>
            <a:t>Who, When, Where</a:t>
          </a:r>
          <a:endParaRPr lang="en-US" dirty="0"/>
        </a:p>
      </dgm:t>
    </dgm:pt>
    <dgm:pt modelId="{A4A0A23F-C5F3-A74B-A919-AED443594682}" type="parTrans" cxnId="{CF1B1BB4-14BB-B440-A5FC-291B29755686}">
      <dgm:prSet/>
      <dgm:spPr/>
      <dgm:t>
        <a:bodyPr/>
        <a:lstStyle/>
        <a:p>
          <a:endParaRPr lang="en-US"/>
        </a:p>
      </dgm:t>
    </dgm:pt>
    <dgm:pt modelId="{50C1B96B-D301-474E-9289-06405DD89C36}" type="sibTrans" cxnId="{CF1B1BB4-14BB-B440-A5FC-291B29755686}">
      <dgm:prSet/>
      <dgm:spPr/>
      <dgm:t>
        <a:bodyPr/>
        <a:lstStyle/>
        <a:p>
          <a:endParaRPr lang="en-US"/>
        </a:p>
      </dgm:t>
    </dgm:pt>
    <dgm:pt modelId="{AE1A8071-2C16-B74A-B63B-2C0C46127936}">
      <dgm:prSet/>
      <dgm:spPr/>
      <dgm:t>
        <a:bodyPr/>
        <a:lstStyle/>
        <a:p>
          <a:pPr rtl="0"/>
          <a:r>
            <a:rPr lang="en-US" dirty="0" smtClean="0"/>
            <a:t>all managers</a:t>
          </a:r>
          <a:endParaRPr lang="en-US" dirty="0"/>
        </a:p>
      </dgm:t>
    </dgm:pt>
    <dgm:pt modelId="{D00AFD54-A92B-554F-BD17-E7488066D756}" type="parTrans" cxnId="{3DF980C4-2BA1-F649-A090-81D64150CAD3}">
      <dgm:prSet/>
      <dgm:spPr/>
      <dgm:t>
        <a:bodyPr/>
        <a:lstStyle/>
        <a:p>
          <a:endParaRPr lang="en-US"/>
        </a:p>
      </dgm:t>
    </dgm:pt>
    <dgm:pt modelId="{FC012ABE-E52D-6D4A-A272-09E963A97A68}" type="sibTrans" cxnId="{3DF980C4-2BA1-F649-A090-81D64150CAD3}">
      <dgm:prSet/>
      <dgm:spPr/>
      <dgm:t>
        <a:bodyPr/>
        <a:lstStyle/>
        <a:p>
          <a:endParaRPr lang="en-US"/>
        </a:p>
      </dgm:t>
    </dgm:pt>
    <dgm:pt modelId="{0DAF04CC-C094-024D-919D-BCC13E496772}">
      <dgm:prSet/>
      <dgm:spPr/>
      <dgm:t>
        <a:bodyPr/>
        <a:lstStyle/>
        <a:p>
          <a:pPr rtl="0"/>
          <a:r>
            <a:rPr lang="en-US" dirty="0" smtClean="0"/>
            <a:t>anytime and anywhere, when and where it is appropriate</a:t>
          </a:r>
          <a:endParaRPr lang="en-US" dirty="0"/>
        </a:p>
      </dgm:t>
    </dgm:pt>
    <dgm:pt modelId="{20D7B6A2-727A-6240-9169-02348A44034C}" type="parTrans" cxnId="{B49DCECA-22F8-864D-92F0-D8BEC2825D0E}">
      <dgm:prSet/>
      <dgm:spPr/>
      <dgm:t>
        <a:bodyPr/>
        <a:lstStyle/>
        <a:p>
          <a:endParaRPr lang="en-US"/>
        </a:p>
      </dgm:t>
    </dgm:pt>
    <dgm:pt modelId="{26E03C54-85EA-CC49-B32E-904469CEE106}" type="sibTrans" cxnId="{B49DCECA-22F8-864D-92F0-D8BEC2825D0E}">
      <dgm:prSet/>
      <dgm:spPr/>
      <dgm:t>
        <a:bodyPr/>
        <a:lstStyle/>
        <a:p>
          <a:endParaRPr lang="en-US"/>
        </a:p>
      </dgm:t>
    </dgm:pt>
    <dgm:pt modelId="{F0B82731-6D98-174E-8003-013BEF5228DE}" type="pres">
      <dgm:prSet presAssocID="{61E011C8-896D-9A4A-BE40-3540A93BC8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EF74E5-30CF-3248-8B1E-9D64A21C1C00}" type="pres">
      <dgm:prSet presAssocID="{7A187997-CFA7-2F42-BAD2-57A6798D5AA1}" presName="linNode" presStyleCnt="0"/>
      <dgm:spPr/>
    </dgm:pt>
    <dgm:pt modelId="{322157F5-2C23-4943-AE36-9D9811E69438}" type="pres">
      <dgm:prSet presAssocID="{7A187997-CFA7-2F42-BAD2-57A6798D5AA1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A715F-440A-1643-9BB8-3E40685BA8D8}" type="pres">
      <dgm:prSet presAssocID="{7A187997-CFA7-2F42-BAD2-57A6798D5AA1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F64C6-95B3-374F-B9F8-A72E98735FAD}" type="pres">
      <dgm:prSet presAssocID="{43357BA7-FDFD-4F44-A503-4AFFA0F885A7}" presName="sp" presStyleCnt="0"/>
      <dgm:spPr/>
    </dgm:pt>
    <dgm:pt modelId="{6E77F55B-8185-A548-9D95-4D66F5FA776B}" type="pres">
      <dgm:prSet presAssocID="{4CDB531D-1817-7A41-A542-5DBC7CED3821}" presName="linNode" presStyleCnt="0"/>
      <dgm:spPr/>
    </dgm:pt>
    <dgm:pt modelId="{9535E2B8-7D2D-F34D-9F5F-8A06450D04AF}" type="pres">
      <dgm:prSet presAssocID="{4CDB531D-1817-7A41-A542-5DBC7CED3821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A64F0-9B54-1B42-A81D-8012B192ADFE}" type="pres">
      <dgm:prSet presAssocID="{4CDB531D-1817-7A41-A542-5DBC7CED3821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E295E-E98B-A943-ACB8-0217663AC89B}" type="pres">
      <dgm:prSet presAssocID="{12AD4EBD-8191-2E47-A76B-7D25F0A68BC6}" presName="sp" presStyleCnt="0"/>
      <dgm:spPr/>
    </dgm:pt>
    <dgm:pt modelId="{E7F26D96-C0F2-C743-AD50-093BBB79E1EE}" type="pres">
      <dgm:prSet presAssocID="{56EED90B-9134-9548-AFF4-3F633FEB32FF}" presName="linNode" presStyleCnt="0"/>
      <dgm:spPr/>
    </dgm:pt>
    <dgm:pt modelId="{92352B77-DC45-8D46-9F18-837395BDD57B}" type="pres">
      <dgm:prSet presAssocID="{56EED90B-9134-9548-AFF4-3F633FEB32F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9541E-1F52-AB4B-BD7A-96AB624852C5}" type="pres">
      <dgm:prSet presAssocID="{56EED90B-9134-9548-AFF4-3F633FEB32F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1D75A-67D1-5044-BAEA-9F1C0BDA24ED}" type="pres">
      <dgm:prSet presAssocID="{B9BA9EBA-9685-8E4D-926B-B0B6A14D6D49}" presName="sp" presStyleCnt="0"/>
      <dgm:spPr/>
    </dgm:pt>
    <dgm:pt modelId="{D63BB103-8670-814C-8694-4B9B3D3886B3}" type="pres">
      <dgm:prSet presAssocID="{662FB44A-D853-8844-AC11-1D48AE05F7EF}" presName="linNode" presStyleCnt="0"/>
      <dgm:spPr/>
    </dgm:pt>
    <dgm:pt modelId="{5A95EEF7-A966-8746-8991-EC07F3964794}" type="pres">
      <dgm:prSet presAssocID="{662FB44A-D853-8844-AC11-1D48AE05F7EF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E5DC4-5CB3-0B45-A9BA-FE0B6FD6355A}" type="pres">
      <dgm:prSet presAssocID="{662FB44A-D853-8844-AC11-1D48AE05F7EF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5F614-979D-7747-9088-4A2D1F07D6BA}" type="pres">
      <dgm:prSet presAssocID="{79C5EA67-0C9B-374B-8C62-2BD36477416C}" presName="sp" presStyleCnt="0"/>
      <dgm:spPr/>
    </dgm:pt>
    <dgm:pt modelId="{9CC00C53-6AC6-864D-8E03-01079DA9E6E8}" type="pres">
      <dgm:prSet presAssocID="{9DF61B61-6D8E-7642-86F2-5FC3A272075B}" presName="linNode" presStyleCnt="0"/>
      <dgm:spPr/>
    </dgm:pt>
    <dgm:pt modelId="{056EB045-9F8C-8A4C-93B0-7D1051CC9D52}" type="pres">
      <dgm:prSet presAssocID="{9DF61B61-6D8E-7642-86F2-5FC3A272075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82244-C625-3D4B-9545-B722B96A9D9D}" type="pres">
      <dgm:prSet presAssocID="{9DF61B61-6D8E-7642-86F2-5FC3A272075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AA1C76-51B5-0143-9D9B-85A99A78F267}" srcId="{4CDB531D-1817-7A41-A542-5DBC7CED3821}" destId="{0F7D3256-8918-6742-BFC4-AFB400C69DFF}" srcOrd="1" destOrd="0" parTransId="{3FBF50DD-AD38-654E-9A4B-BD4D29D2DE64}" sibTransId="{287A4538-9A5D-594F-9EAB-AEA73B22F5D6}"/>
    <dgm:cxn modelId="{BD55DBF4-3838-CD49-A1AC-A46D11016C67}" srcId="{56EED90B-9134-9548-AFF4-3F633FEB32FF}" destId="{C7E8C527-3016-8B48-94B2-417AF1D982E5}" srcOrd="1" destOrd="0" parTransId="{8E8B4F54-D59F-5643-AD74-7B323338AF30}" sibTransId="{229237F1-18B6-CF4D-ABB0-126986ACEE95}"/>
    <dgm:cxn modelId="{E3597C80-B2FD-4FD3-BDBC-801A496A0787}" type="presOf" srcId="{56EED90B-9134-9548-AFF4-3F633FEB32FF}" destId="{92352B77-DC45-8D46-9F18-837395BDD57B}" srcOrd="0" destOrd="0" presId="urn:microsoft.com/office/officeart/2005/8/layout/vList5"/>
    <dgm:cxn modelId="{CF1B1BB4-14BB-B440-A5FC-291B29755686}" srcId="{61E011C8-896D-9A4A-BE40-3540A93BC84F}" destId="{9DF61B61-6D8E-7642-86F2-5FC3A272075B}" srcOrd="4" destOrd="0" parTransId="{A4A0A23F-C5F3-A74B-A919-AED443594682}" sibTransId="{50C1B96B-D301-474E-9289-06405DD89C36}"/>
    <dgm:cxn modelId="{8ACA3890-8D44-574B-8C32-AB660B870B4E}" srcId="{662FB44A-D853-8844-AC11-1D48AE05F7EF}" destId="{773B5F2B-86C8-2F46-ACDA-0F942A2E692C}" srcOrd="0" destOrd="0" parTransId="{6DFA851C-0B88-5F48-B488-809BE4B0A883}" sibTransId="{0475A198-9B5F-1B47-A4EE-C9C5C7EAC830}"/>
    <dgm:cxn modelId="{A590C42D-507D-4ED7-844E-092729BECCC8}" type="presOf" srcId="{54135F5D-B4B7-2041-848F-417E296ACCED}" destId="{3BBE5DC4-5CB3-0B45-A9BA-FE0B6FD6355A}" srcOrd="0" destOrd="2" presId="urn:microsoft.com/office/officeart/2005/8/layout/vList5"/>
    <dgm:cxn modelId="{651D811A-AEEE-114A-A2E8-CCA637A47FBD}" srcId="{56EED90B-9134-9548-AFF4-3F633FEB32FF}" destId="{9C7CB5BB-8277-8148-BBC2-A514D51E7B66}" srcOrd="0" destOrd="0" parTransId="{DAD31508-5718-0B45-8C58-AD67D9364271}" sibTransId="{25AE6795-C01A-0F4E-9465-CC7C12A25E2A}"/>
    <dgm:cxn modelId="{22252714-D4AA-C241-8D09-35BCBD41D9C9}" srcId="{61E011C8-896D-9A4A-BE40-3540A93BC84F}" destId="{4CDB531D-1817-7A41-A542-5DBC7CED3821}" srcOrd="1" destOrd="0" parTransId="{1211F674-EC3F-8943-A04A-4A7ACCD2C432}" sibTransId="{12AD4EBD-8191-2E47-A76B-7D25F0A68BC6}"/>
    <dgm:cxn modelId="{FB80B28F-E288-544A-A002-8DD1E53FB5FB}" srcId="{662FB44A-D853-8844-AC11-1D48AE05F7EF}" destId="{54135F5D-B4B7-2041-848F-417E296ACCED}" srcOrd="2" destOrd="0" parTransId="{CDD4B541-EBF7-9943-86CA-224916C83F9D}" sibTransId="{15BED7B6-2305-B74D-B852-A91CD1005589}"/>
    <dgm:cxn modelId="{9798877B-F9E3-47CA-BB26-C08E6DB6D187}" type="presOf" srcId="{773B5F2B-86C8-2F46-ACDA-0F942A2E692C}" destId="{3BBE5DC4-5CB3-0B45-A9BA-FE0B6FD6355A}" srcOrd="0" destOrd="0" presId="urn:microsoft.com/office/officeart/2005/8/layout/vList5"/>
    <dgm:cxn modelId="{B49DCECA-22F8-864D-92F0-D8BEC2825D0E}" srcId="{9DF61B61-6D8E-7642-86F2-5FC3A272075B}" destId="{0DAF04CC-C094-024D-919D-BCC13E496772}" srcOrd="1" destOrd="0" parTransId="{20D7B6A2-727A-6240-9169-02348A44034C}" sibTransId="{26E03C54-85EA-CC49-B32E-904469CEE106}"/>
    <dgm:cxn modelId="{F4CF8460-409F-4A6A-A681-B1151E6A542C}" type="presOf" srcId="{7A187997-CFA7-2F42-BAD2-57A6798D5AA1}" destId="{322157F5-2C23-4943-AE36-9D9811E69438}" srcOrd="0" destOrd="0" presId="urn:microsoft.com/office/officeart/2005/8/layout/vList5"/>
    <dgm:cxn modelId="{AFC19094-4F02-6641-8CED-A576BBCBF4D2}" srcId="{61E011C8-896D-9A4A-BE40-3540A93BC84F}" destId="{56EED90B-9134-9548-AFF4-3F633FEB32FF}" srcOrd="2" destOrd="0" parTransId="{4F8EDE32-2DC8-F740-A43F-CDE0020D7976}" sibTransId="{B9BA9EBA-9685-8E4D-926B-B0B6A14D6D49}"/>
    <dgm:cxn modelId="{AE338D34-7399-452B-9083-19CA1F8BEBF9}" type="presOf" srcId="{AE1A8071-2C16-B74A-B63B-2C0C46127936}" destId="{5E182244-C625-3D4B-9545-B722B96A9D9D}" srcOrd="0" destOrd="0" presId="urn:microsoft.com/office/officeart/2005/8/layout/vList5"/>
    <dgm:cxn modelId="{466440AB-E783-486A-A43D-911F73E8D788}" type="presOf" srcId="{61E011C8-896D-9A4A-BE40-3540A93BC84F}" destId="{F0B82731-6D98-174E-8003-013BEF5228DE}" srcOrd="0" destOrd="0" presId="urn:microsoft.com/office/officeart/2005/8/layout/vList5"/>
    <dgm:cxn modelId="{43461C8A-E027-467E-A04E-C6F05DF1E7F9}" type="presOf" srcId="{0D241850-1786-F642-A502-D6AB7CA5D5A2}" destId="{3BBE5DC4-5CB3-0B45-A9BA-FE0B6FD6355A}" srcOrd="0" destOrd="1" presId="urn:microsoft.com/office/officeart/2005/8/layout/vList5"/>
    <dgm:cxn modelId="{94D0065A-1362-465C-B39F-62369739759E}" type="presOf" srcId="{0DAF04CC-C094-024D-919D-BCC13E496772}" destId="{5E182244-C625-3D4B-9545-B722B96A9D9D}" srcOrd="0" destOrd="1" presId="urn:microsoft.com/office/officeart/2005/8/layout/vList5"/>
    <dgm:cxn modelId="{13A73160-CF75-49F6-9D5D-7EC53CA62885}" type="presOf" srcId="{C68EFD81-5CA4-5D42-B1AC-8AFB47CCC181}" destId="{773A715F-440A-1643-9BB8-3E40685BA8D8}" srcOrd="0" destOrd="0" presId="urn:microsoft.com/office/officeart/2005/8/layout/vList5"/>
    <dgm:cxn modelId="{3DF980C4-2BA1-F649-A090-81D64150CAD3}" srcId="{9DF61B61-6D8E-7642-86F2-5FC3A272075B}" destId="{AE1A8071-2C16-B74A-B63B-2C0C46127936}" srcOrd="0" destOrd="0" parTransId="{D00AFD54-A92B-554F-BD17-E7488066D756}" sibTransId="{FC012ABE-E52D-6D4A-A272-09E963A97A68}"/>
    <dgm:cxn modelId="{2E555C7C-E695-4452-8A83-961C9303244C}" type="presOf" srcId="{662FB44A-D853-8844-AC11-1D48AE05F7EF}" destId="{5A95EEF7-A966-8746-8991-EC07F3964794}" srcOrd="0" destOrd="0" presId="urn:microsoft.com/office/officeart/2005/8/layout/vList5"/>
    <dgm:cxn modelId="{DC92F29C-4DBE-427E-872B-ADCE20D050D8}" type="presOf" srcId="{9C7CB5BB-8277-8148-BBC2-A514D51E7B66}" destId="{AE29541E-1F52-AB4B-BD7A-96AB624852C5}" srcOrd="0" destOrd="0" presId="urn:microsoft.com/office/officeart/2005/8/layout/vList5"/>
    <dgm:cxn modelId="{327246B8-D77F-8C42-9A71-8220B46B3EAE}" srcId="{61E011C8-896D-9A4A-BE40-3540A93BC84F}" destId="{662FB44A-D853-8844-AC11-1D48AE05F7EF}" srcOrd="3" destOrd="0" parTransId="{8EE3442E-9509-C548-9FE4-1B116BF52663}" sibTransId="{79C5EA67-0C9B-374B-8C62-2BD36477416C}"/>
    <dgm:cxn modelId="{A28190C5-88AA-4469-B0AC-E5267134A370}" type="presOf" srcId="{4CDB531D-1817-7A41-A542-5DBC7CED3821}" destId="{9535E2B8-7D2D-F34D-9F5F-8A06450D04AF}" srcOrd="0" destOrd="0" presId="urn:microsoft.com/office/officeart/2005/8/layout/vList5"/>
    <dgm:cxn modelId="{E3C46BA0-F784-4843-B689-682B80ADCCDD}" srcId="{662FB44A-D853-8844-AC11-1D48AE05F7EF}" destId="{0D241850-1786-F642-A502-D6AB7CA5D5A2}" srcOrd="1" destOrd="0" parTransId="{E641D270-449D-E142-91A8-3E0FB358DD82}" sibTransId="{A2E1773A-506A-E242-81CC-B126AB2E8832}"/>
    <dgm:cxn modelId="{72093A9A-08AB-4EAD-944F-68F4AC05CCE0}" type="presOf" srcId="{0F7D3256-8918-6742-BFC4-AFB400C69DFF}" destId="{8BFA64F0-9B54-1B42-A81D-8012B192ADFE}" srcOrd="0" destOrd="1" presId="urn:microsoft.com/office/officeart/2005/8/layout/vList5"/>
    <dgm:cxn modelId="{12C74C79-4C82-D349-9077-AE3E6B7B5BC8}" srcId="{4CDB531D-1817-7A41-A542-5DBC7CED3821}" destId="{91829EBB-AF60-A943-AFCE-300C7057854B}" srcOrd="0" destOrd="0" parTransId="{9C358507-8497-5043-AC1E-93F0658F2B6A}" sibTransId="{54450857-E51E-7041-A1A4-CCEE4E8FFA20}"/>
    <dgm:cxn modelId="{E860E18E-F253-47A2-999F-B3EAC0C2C696}" type="presOf" srcId="{C7E8C527-3016-8B48-94B2-417AF1D982E5}" destId="{AE29541E-1F52-AB4B-BD7A-96AB624852C5}" srcOrd="0" destOrd="1" presId="urn:microsoft.com/office/officeart/2005/8/layout/vList5"/>
    <dgm:cxn modelId="{A679D8A8-BDDA-C34F-81D8-A794ECB8FE82}" srcId="{7A187997-CFA7-2F42-BAD2-57A6798D5AA1}" destId="{C68EFD81-5CA4-5D42-B1AC-8AFB47CCC181}" srcOrd="0" destOrd="0" parTransId="{540387C7-5EE2-BC46-AF43-0ED7049A760A}" sibTransId="{FC0BD1D9-BDC9-F443-9476-610CF2C68B36}"/>
    <dgm:cxn modelId="{9F41E3C6-8229-6448-8961-DDA72054EA31}" srcId="{61E011C8-896D-9A4A-BE40-3540A93BC84F}" destId="{7A187997-CFA7-2F42-BAD2-57A6798D5AA1}" srcOrd="0" destOrd="0" parTransId="{31A01234-149F-E34F-9394-F98A87C3B465}" sibTransId="{43357BA7-FDFD-4F44-A503-4AFFA0F885A7}"/>
    <dgm:cxn modelId="{8CCC76F6-204E-4AB3-B4D1-AA1ACEEED82C}" type="presOf" srcId="{9DF61B61-6D8E-7642-86F2-5FC3A272075B}" destId="{056EB045-9F8C-8A4C-93B0-7D1051CC9D52}" srcOrd="0" destOrd="0" presId="urn:microsoft.com/office/officeart/2005/8/layout/vList5"/>
    <dgm:cxn modelId="{02020F0B-5AF2-43AE-8272-C4856CF116EF}" type="presOf" srcId="{91829EBB-AF60-A943-AFCE-300C7057854B}" destId="{8BFA64F0-9B54-1B42-A81D-8012B192ADFE}" srcOrd="0" destOrd="0" presId="urn:microsoft.com/office/officeart/2005/8/layout/vList5"/>
    <dgm:cxn modelId="{74E5AA99-03DF-4856-B178-7E8E58BA22BA}" type="presParOf" srcId="{F0B82731-6D98-174E-8003-013BEF5228DE}" destId="{08EF74E5-30CF-3248-8B1E-9D64A21C1C00}" srcOrd="0" destOrd="0" presId="urn:microsoft.com/office/officeart/2005/8/layout/vList5"/>
    <dgm:cxn modelId="{2DB2B4E2-1ACD-455E-BEFE-DC3302776B3D}" type="presParOf" srcId="{08EF74E5-30CF-3248-8B1E-9D64A21C1C00}" destId="{322157F5-2C23-4943-AE36-9D9811E69438}" srcOrd="0" destOrd="0" presId="urn:microsoft.com/office/officeart/2005/8/layout/vList5"/>
    <dgm:cxn modelId="{BDD5024E-57DB-46A7-9C1A-342201D6D232}" type="presParOf" srcId="{08EF74E5-30CF-3248-8B1E-9D64A21C1C00}" destId="{773A715F-440A-1643-9BB8-3E40685BA8D8}" srcOrd="1" destOrd="0" presId="urn:microsoft.com/office/officeart/2005/8/layout/vList5"/>
    <dgm:cxn modelId="{6AC02678-FBF0-44A8-A1F9-78E891040931}" type="presParOf" srcId="{F0B82731-6D98-174E-8003-013BEF5228DE}" destId="{BF8F64C6-95B3-374F-B9F8-A72E98735FAD}" srcOrd="1" destOrd="0" presId="urn:microsoft.com/office/officeart/2005/8/layout/vList5"/>
    <dgm:cxn modelId="{1441CC51-F9EC-4820-9E19-4E0670AD18AC}" type="presParOf" srcId="{F0B82731-6D98-174E-8003-013BEF5228DE}" destId="{6E77F55B-8185-A548-9D95-4D66F5FA776B}" srcOrd="2" destOrd="0" presId="urn:microsoft.com/office/officeart/2005/8/layout/vList5"/>
    <dgm:cxn modelId="{E989EB04-0CB7-4787-9EC3-3E0641766DFE}" type="presParOf" srcId="{6E77F55B-8185-A548-9D95-4D66F5FA776B}" destId="{9535E2B8-7D2D-F34D-9F5F-8A06450D04AF}" srcOrd="0" destOrd="0" presId="urn:microsoft.com/office/officeart/2005/8/layout/vList5"/>
    <dgm:cxn modelId="{E639FED8-66A3-46CE-94A4-70A2E96630C4}" type="presParOf" srcId="{6E77F55B-8185-A548-9D95-4D66F5FA776B}" destId="{8BFA64F0-9B54-1B42-A81D-8012B192ADFE}" srcOrd="1" destOrd="0" presId="urn:microsoft.com/office/officeart/2005/8/layout/vList5"/>
    <dgm:cxn modelId="{EB1BF99C-4A68-4A91-B450-1758462D4110}" type="presParOf" srcId="{F0B82731-6D98-174E-8003-013BEF5228DE}" destId="{8B4E295E-E98B-A943-ACB8-0217663AC89B}" srcOrd="3" destOrd="0" presId="urn:microsoft.com/office/officeart/2005/8/layout/vList5"/>
    <dgm:cxn modelId="{C20016DE-66EB-4BC0-BF18-DF207FDE5CDD}" type="presParOf" srcId="{F0B82731-6D98-174E-8003-013BEF5228DE}" destId="{E7F26D96-C0F2-C743-AD50-093BBB79E1EE}" srcOrd="4" destOrd="0" presId="urn:microsoft.com/office/officeart/2005/8/layout/vList5"/>
    <dgm:cxn modelId="{90175A19-1E2D-4774-ACE6-B099284FF322}" type="presParOf" srcId="{E7F26D96-C0F2-C743-AD50-093BBB79E1EE}" destId="{92352B77-DC45-8D46-9F18-837395BDD57B}" srcOrd="0" destOrd="0" presId="urn:microsoft.com/office/officeart/2005/8/layout/vList5"/>
    <dgm:cxn modelId="{30879AD1-3577-42A4-90C1-8EABB1DA33DA}" type="presParOf" srcId="{E7F26D96-C0F2-C743-AD50-093BBB79E1EE}" destId="{AE29541E-1F52-AB4B-BD7A-96AB624852C5}" srcOrd="1" destOrd="0" presId="urn:microsoft.com/office/officeart/2005/8/layout/vList5"/>
    <dgm:cxn modelId="{E6E77C31-8CDE-44C4-A366-9E5B6E160688}" type="presParOf" srcId="{F0B82731-6D98-174E-8003-013BEF5228DE}" destId="{86F1D75A-67D1-5044-BAEA-9F1C0BDA24ED}" srcOrd="5" destOrd="0" presId="urn:microsoft.com/office/officeart/2005/8/layout/vList5"/>
    <dgm:cxn modelId="{B7CBC3C9-9346-4F23-BCE4-4B4B81A44E4F}" type="presParOf" srcId="{F0B82731-6D98-174E-8003-013BEF5228DE}" destId="{D63BB103-8670-814C-8694-4B9B3D3886B3}" srcOrd="6" destOrd="0" presId="urn:microsoft.com/office/officeart/2005/8/layout/vList5"/>
    <dgm:cxn modelId="{69AADE21-81F1-4CFC-93BE-CA5591A636ED}" type="presParOf" srcId="{D63BB103-8670-814C-8694-4B9B3D3886B3}" destId="{5A95EEF7-A966-8746-8991-EC07F3964794}" srcOrd="0" destOrd="0" presId="urn:microsoft.com/office/officeart/2005/8/layout/vList5"/>
    <dgm:cxn modelId="{63D0D438-A156-4202-BA17-07DF0D2634E9}" type="presParOf" srcId="{D63BB103-8670-814C-8694-4B9B3D3886B3}" destId="{3BBE5DC4-5CB3-0B45-A9BA-FE0B6FD6355A}" srcOrd="1" destOrd="0" presId="urn:microsoft.com/office/officeart/2005/8/layout/vList5"/>
    <dgm:cxn modelId="{4F53E311-5C1E-4E41-AD86-C354810C852A}" type="presParOf" srcId="{F0B82731-6D98-174E-8003-013BEF5228DE}" destId="{9A55F614-979D-7747-9088-4A2D1F07D6BA}" srcOrd="7" destOrd="0" presId="urn:microsoft.com/office/officeart/2005/8/layout/vList5"/>
    <dgm:cxn modelId="{E3DC3CB3-BE0F-45E2-AE5A-A690CD568E1C}" type="presParOf" srcId="{F0B82731-6D98-174E-8003-013BEF5228DE}" destId="{9CC00C53-6AC6-864D-8E03-01079DA9E6E8}" srcOrd="8" destOrd="0" presId="urn:microsoft.com/office/officeart/2005/8/layout/vList5"/>
    <dgm:cxn modelId="{DB10200B-3D34-433C-A0AF-A8C15DCF7E54}" type="presParOf" srcId="{9CC00C53-6AC6-864D-8E03-01079DA9E6E8}" destId="{056EB045-9F8C-8A4C-93B0-7D1051CC9D52}" srcOrd="0" destOrd="0" presId="urn:microsoft.com/office/officeart/2005/8/layout/vList5"/>
    <dgm:cxn modelId="{334C4CD4-3EC2-4887-8E31-64957225FF00}" type="presParOf" srcId="{9CC00C53-6AC6-864D-8E03-01079DA9E6E8}" destId="{5E182244-C625-3D4B-9545-B722B96A9D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900" dirty="0" smtClean="0"/>
            <a:t>SF</a:t>
          </a:r>
          <a:endParaRPr lang="en-US" sz="9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32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32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 smtClean="0"/>
            <a:t>BH</a:t>
          </a:r>
          <a:endParaRPr lang="en-US" sz="9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8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32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 smtClean="0"/>
            <a:t>M</a:t>
          </a:r>
          <a:endParaRPr lang="en-US" sz="9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8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32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900" dirty="0" smtClean="0"/>
            <a:t>V&amp;R</a:t>
          </a:r>
          <a:endParaRPr lang="en-US" sz="9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8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32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900" dirty="0" smtClean="0"/>
            <a:t>V</a:t>
          </a:r>
          <a:endParaRPr lang="en-US" sz="900" dirty="0"/>
        </a:p>
      </dgm:t>
    </dgm:pt>
    <dgm:pt modelId="{6E009C3F-466C-5E41-9F59-E75EE2FDEF12}" type="parTrans" cxnId="{A6D2579F-10C2-5F4D-88AB-AA4AD0B3BB8A}">
      <dgm:prSet custT="1"/>
      <dgm:spPr/>
      <dgm:t>
        <a:bodyPr/>
        <a:lstStyle/>
        <a:p>
          <a:endParaRPr lang="en-US" sz="900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 sz="3200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900" dirty="0" smtClean="0"/>
            <a:t>S</a:t>
          </a:r>
          <a:endParaRPr lang="en-US" sz="900" dirty="0"/>
        </a:p>
      </dgm:t>
    </dgm:pt>
    <dgm:pt modelId="{6D0734E5-8E2F-7446-BF1B-F8DB68EFDC1A}" type="parTrans" cxnId="{FF6CCFB6-D101-E440-8144-44040C0F73D9}">
      <dgm:prSet custT="1"/>
      <dgm:spPr/>
      <dgm:t>
        <a:bodyPr/>
        <a:lstStyle/>
        <a:p>
          <a:endParaRPr lang="en-US" sz="900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 sz="32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A3E9B9-5F23-4F09-B240-395B16B3BB9D}" type="presOf" srcId="{4755AA4C-662F-BD49-8C35-4B0EDD0C5948}" destId="{0CFA571E-3E7B-AE4C-A350-404C3B1CD797}" srcOrd="0" destOrd="0" presId="urn:microsoft.com/office/officeart/2005/8/layout/radial1"/>
    <dgm:cxn modelId="{9A229FB3-9C18-4EF6-9A08-1AAA24EA4D8C}" type="presOf" srcId="{D38404C7-84A1-8B4E-AB60-72773CCDECB9}" destId="{1FA2E41E-A94F-114D-819C-49465E42D5B6}" srcOrd="0" destOrd="0" presId="urn:microsoft.com/office/officeart/2005/8/layout/radial1"/>
    <dgm:cxn modelId="{8408F7A5-4F67-4F4C-B22E-5FD1D9A364D0}" type="presOf" srcId="{B907010D-5D6A-E64A-83F4-D64DA90FF28E}" destId="{B7F811AC-77D5-5E42-A71D-EB4AB08D53CB}" srcOrd="1" destOrd="0" presId="urn:microsoft.com/office/officeart/2005/8/layout/radial1"/>
    <dgm:cxn modelId="{428426C3-5192-4794-AD0C-9AAF5B1E81DA}" type="presOf" srcId="{06179A3E-D021-A74D-A80B-10985AD59869}" destId="{45DCA0BC-7ED8-6E44-B19E-F1B5B16E4703}" srcOrd="0" destOrd="0" presId="urn:microsoft.com/office/officeart/2005/8/layout/radial1"/>
    <dgm:cxn modelId="{100FE398-227C-4F42-BD53-48D431906B21}" type="presOf" srcId="{5A54297D-8078-EE40-9A88-19A46D3D8598}" destId="{0A4CE849-DE3D-6B41-B7BF-8D69A71415E7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F60664B7-9AA1-4F0F-BDD7-ACF8374840AA}" type="presOf" srcId="{00E17448-3880-3D48-9B15-C372BA15348A}" destId="{89510FC7-8D0A-6743-B68D-431044089796}" srcOrd="0" destOrd="0" presId="urn:microsoft.com/office/officeart/2005/8/layout/radial1"/>
    <dgm:cxn modelId="{D8DBCFED-2CC4-416C-9372-64ED26900DD3}" type="presOf" srcId="{DBA3ADE8-EF24-5C46-A850-C69377EC523D}" destId="{B28F79B6-CDD2-EA42-8C3C-509AE1059AF7}" srcOrd="0" destOrd="0" presId="urn:microsoft.com/office/officeart/2005/8/layout/radial1"/>
    <dgm:cxn modelId="{AF879E4B-4B7C-4B99-8E2D-ECEC63EDC892}" type="presOf" srcId="{B907010D-5D6A-E64A-83F4-D64DA90FF28E}" destId="{333C7B3C-0F2E-0349-BBE8-4FC22FFBF37F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ABAE223A-E5FF-443B-943F-262FBC4A601C}" type="presOf" srcId="{06179A3E-D021-A74D-A80B-10985AD59869}" destId="{57AA3AAE-AFDC-8E4D-8FDB-7A820EF5BEE9}" srcOrd="1" destOrd="0" presId="urn:microsoft.com/office/officeart/2005/8/layout/radial1"/>
    <dgm:cxn modelId="{B66847F1-2DA5-4D49-BC34-5A906596DA64}" type="presOf" srcId="{6D0734E5-8E2F-7446-BF1B-F8DB68EFDC1A}" destId="{BCBC3178-6590-AE48-9232-93F09B4C8EE9}" srcOrd="1" destOrd="0" presId="urn:microsoft.com/office/officeart/2005/8/layout/radial1"/>
    <dgm:cxn modelId="{392C9303-2D23-42F6-A4ED-0C8AC16EC926}" type="presOf" srcId="{6E009C3F-466C-5E41-9F59-E75EE2FDEF12}" destId="{E56D8B82-C824-CD46-A211-8D1B0360D713}" srcOrd="0" destOrd="0" presId="urn:microsoft.com/office/officeart/2005/8/layout/radial1"/>
    <dgm:cxn modelId="{0BE7CF20-8FDB-4475-866A-6112E887604D}" type="presOf" srcId="{6D0734E5-8E2F-7446-BF1B-F8DB68EFDC1A}" destId="{D4643700-110C-9A4C-B6B7-950B64573578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5B937F0C-4822-45D6-B3F2-4AE3894B380B}" type="presOf" srcId="{6A5D5110-7643-DA40-81E8-28E1A33C0C81}" destId="{81DADF80-BD04-D549-8EE9-2D43FBB08251}" srcOrd="0" destOrd="0" presId="urn:microsoft.com/office/officeart/2005/8/layout/radial1"/>
    <dgm:cxn modelId="{11F78039-2486-4FA3-ABCA-F1CB94D2BD1F}" type="presOf" srcId="{6E009C3F-466C-5E41-9F59-E75EE2FDEF12}" destId="{586C0CCB-84B5-F54A-B82D-0177C64ABD0C}" srcOrd="1" destOrd="0" presId="urn:microsoft.com/office/officeart/2005/8/layout/radial1"/>
    <dgm:cxn modelId="{1E41D905-BE48-4341-B025-634CB313D21E}" type="presOf" srcId="{2BDD11A1-89EB-6D4F-A1E9-9B7F616B3788}" destId="{6D8A6050-F5C2-354F-B3D2-52E6091FECF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72D11BB1-5701-45FE-A1C5-136E132FD29D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122B309E-69F9-4B71-A11D-929C27235AA6}" type="presOf" srcId="{B0DA38C5-CCC7-8044-A29E-8EDD773CB454}" destId="{7A3F91E7-960B-1F44-BA4F-6E46CB8561A5}" srcOrd="0" destOrd="0" presId="urn:microsoft.com/office/officeart/2005/8/layout/radial1"/>
    <dgm:cxn modelId="{93C4FAB6-23A3-43E8-9B0C-27FB4145473E}" type="presParOf" srcId="{0CFA571E-3E7B-AE4C-A350-404C3B1CD797}" destId="{1FA2E41E-A94F-114D-819C-49465E42D5B6}" srcOrd="0" destOrd="0" presId="urn:microsoft.com/office/officeart/2005/8/layout/radial1"/>
    <dgm:cxn modelId="{B827AEED-553D-4844-9A50-0F8677FEBF1B}" type="presParOf" srcId="{0CFA571E-3E7B-AE4C-A350-404C3B1CD797}" destId="{333C7B3C-0F2E-0349-BBE8-4FC22FFBF37F}" srcOrd="1" destOrd="0" presId="urn:microsoft.com/office/officeart/2005/8/layout/radial1"/>
    <dgm:cxn modelId="{AC79E4ED-19E7-4F31-869D-3A267EB4D32C}" type="presParOf" srcId="{333C7B3C-0F2E-0349-BBE8-4FC22FFBF37F}" destId="{B7F811AC-77D5-5E42-A71D-EB4AB08D53CB}" srcOrd="0" destOrd="0" presId="urn:microsoft.com/office/officeart/2005/8/layout/radial1"/>
    <dgm:cxn modelId="{6EB2F91D-9B40-416B-B1CF-63728C3D784A}" type="presParOf" srcId="{0CFA571E-3E7B-AE4C-A350-404C3B1CD797}" destId="{6D8A6050-F5C2-354F-B3D2-52E6091FECF3}" srcOrd="2" destOrd="0" presId="urn:microsoft.com/office/officeart/2005/8/layout/radial1"/>
    <dgm:cxn modelId="{4344C3CE-B17E-43CC-B2A3-9FA069ABD51B}" type="presParOf" srcId="{0CFA571E-3E7B-AE4C-A350-404C3B1CD797}" destId="{7173A7B2-75F5-C74A-A92D-E689C4CBBEBC}" srcOrd="3" destOrd="0" presId="urn:microsoft.com/office/officeart/2005/8/layout/radial1"/>
    <dgm:cxn modelId="{804D3A41-5E1C-4993-9BFD-A9C4D576DB21}" type="presParOf" srcId="{7173A7B2-75F5-C74A-A92D-E689C4CBBEBC}" destId="{0A4CE849-DE3D-6B41-B7BF-8D69A71415E7}" srcOrd="0" destOrd="0" presId="urn:microsoft.com/office/officeart/2005/8/layout/radial1"/>
    <dgm:cxn modelId="{D8335E2A-F02B-475B-98DC-15ECBB4778D9}" type="presParOf" srcId="{0CFA571E-3E7B-AE4C-A350-404C3B1CD797}" destId="{7A3F91E7-960B-1F44-BA4F-6E46CB8561A5}" srcOrd="4" destOrd="0" presId="urn:microsoft.com/office/officeart/2005/8/layout/radial1"/>
    <dgm:cxn modelId="{95409DF2-66E9-4CAE-89E8-F196174F8606}" type="presParOf" srcId="{0CFA571E-3E7B-AE4C-A350-404C3B1CD797}" destId="{E56D8B82-C824-CD46-A211-8D1B0360D713}" srcOrd="5" destOrd="0" presId="urn:microsoft.com/office/officeart/2005/8/layout/radial1"/>
    <dgm:cxn modelId="{B7DF580E-35CD-446E-B5C4-A160D50326DA}" type="presParOf" srcId="{E56D8B82-C824-CD46-A211-8D1B0360D713}" destId="{586C0CCB-84B5-F54A-B82D-0177C64ABD0C}" srcOrd="0" destOrd="0" presId="urn:microsoft.com/office/officeart/2005/8/layout/radial1"/>
    <dgm:cxn modelId="{D82477C7-0139-4244-A527-D7647EAFFC7E}" type="presParOf" srcId="{0CFA571E-3E7B-AE4C-A350-404C3B1CD797}" destId="{89510FC7-8D0A-6743-B68D-431044089796}" srcOrd="6" destOrd="0" presId="urn:microsoft.com/office/officeart/2005/8/layout/radial1"/>
    <dgm:cxn modelId="{D4008186-1A87-438F-B642-561CC5DBD3DA}" type="presParOf" srcId="{0CFA571E-3E7B-AE4C-A350-404C3B1CD797}" destId="{D4643700-110C-9A4C-B6B7-950B64573578}" srcOrd="7" destOrd="0" presId="urn:microsoft.com/office/officeart/2005/8/layout/radial1"/>
    <dgm:cxn modelId="{95647883-9449-4316-AC79-45B95AAD9D11}" type="presParOf" srcId="{D4643700-110C-9A4C-B6B7-950B64573578}" destId="{BCBC3178-6590-AE48-9232-93F09B4C8EE9}" srcOrd="0" destOrd="0" presId="urn:microsoft.com/office/officeart/2005/8/layout/radial1"/>
    <dgm:cxn modelId="{89A0C69A-06F8-4BBD-9A7B-037CB70A038F}" type="presParOf" srcId="{0CFA571E-3E7B-AE4C-A350-404C3B1CD797}" destId="{81DADF80-BD04-D549-8EE9-2D43FBB08251}" srcOrd="8" destOrd="0" presId="urn:microsoft.com/office/officeart/2005/8/layout/radial1"/>
    <dgm:cxn modelId="{2559C6D1-6FFA-4946-934D-C1F19D3D57FD}" type="presParOf" srcId="{0CFA571E-3E7B-AE4C-A350-404C3B1CD797}" destId="{45DCA0BC-7ED8-6E44-B19E-F1B5B16E4703}" srcOrd="9" destOrd="0" presId="urn:microsoft.com/office/officeart/2005/8/layout/radial1"/>
    <dgm:cxn modelId="{7AB66A95-49E4-4C4D-9837-1954A4904924}" type="presParOf" srcId="{45DCA0BC-7ED8-6E44-B19E-F1B5B16E4703}" destId="{57AA3AAE-AFDC-8E4D-8FDB-7A820EF5BEE9}" srcOrd="0" destOrd="0" presId="urn:microsoft.com/office/officeart/2005/8/layout/radial1"/>
    <dgm:cxn modelId="{DA3B19A8-86A2-4F9D-868C-373DC0293054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A04CD-6923-904E-86FE-AF22326EE69E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C64F9318-4E44-9A46-8301-6884BC37063E}">
      <dgm:prSet phldrT="[Text]" custT="1"/>
      <dgm:spPr/>
      <dgm:t>
        <a:bodyPr/>
        <a:lstStyle/>
        <a:p>
          <a:r>
            <a:rPr lang="en-US" sz="1400" dirty="0" smtClean="0"/>
            <a:t>Synergy</a:t>
          </a:r>
          <a:endParaRPr lang="en-US" sz="1400" dirty="0"/>
        </a:p>
      </dgm:t>
    </dgm:pt>
    <dgm:pt modelId="{EDBB874E-47E7-8C4E-8DE3-D8756924E9B9}" type="parTrans" cxnId="{4C75724C-0BEA-3B47-8713-41A0064DECBC}">
      <dgm:prSet/>
      <dgm:spPr/>
      <dgm:t>
        <a:bodyPr/>
        <a:lstStyle/>
        <a:p>
          <a:endParaRPr lang="en-US" sz="1400"/>
        </a:p>
      </dgm:t>
    </dgm:pt>
    <dgm:pt modelId="{C7907734-FCA2-BC4E-B514-08C1D25C7CB8}" type="sibTrans" cxnId="{4C75724C-0BEA-3B47-8713-41A0064DECBC}">
      <dgm:prSet/>
      <dgm:spPr/>
      <dgm:t>
        <a:bodyPr/>
        <a:lstStyle/>
        <a:p>
          <a:endParaRPr lang="en-US" sz="1400"/>
        </a:p>
      </dgm:t>
    </dgm:pt>
    <dgm:pt modelId="{D349F65E-1297-8046-A0BA-78334A37F373}">
      <dgm:prSet phldrT="[Text]" custT="1"/>
      <dgm:spPr/>
      <dgm:t>
        <a:bodyPr/>
        <a:lstStyle/>
        <a:p>
          <a:r>
            <a:rPr lang="en-US" sz="1400" dirty="0" smtClean="0"/>
            <a:t>Activity</a:t>
          </a:r>
          <a:endParaRPr lang="en-US" sz="1400" dirty="0"/>
        </a:p>
      </dgm:t>
    </dgm:pt>
    <dgm:pt modelId="{B90DA2B6-0257-494C-B70B-547DA035D067}" type="parTrans" cxnId="{5EA6B8CD-A45D-C14E-B2D8-731FEB3BD37C}">
      <dgm:prSet/>
      <dgm:spPr/>
      <dgm:t>
        <a:bodyPr/>
        <a:lstStyle/>
        <a:p>
          <a:endParaRPr lang="en-US" sz="1400"/>
        </a:p>
      </dgm:t>
    </dgm:pt>
    <dgm:pt modelId="{54C71D0A-B1DA-7F4F-81DD-AD982D6BD88B}" type="sibTrans" cxnId="{5EA6B8CD-A45D-C14E-B2D8-731FEB3BD37C}">
      <dgm:prSet/>
      <dgm:spPr/>
      <dgm:t>
        <a:bodyPr/>
        <a:lstStyle/>
        <a:p>
          <a:endParaRPr lang="en-US" sz="1400"/>
        </a:p>
      </dgm:t>
    </dgm:pt>
    <dgm:pt modelId="{5F667E04-6276-1441-AF17-043ED593436A}">
      <dgm:prSet phldrT="[Text]" custT="1"/>
      <dgm:spPr/>
      <dgm:t>
        <a:bodyPr/>
        <a:lstStyle/>
        <a:p>
          <a:r>
            <a:rPr lang="en-US" sz="1400" dirty="0" smtClean="0"/>
            <a:t>Order</a:t>
          </a:r>
          <a:endParaRPr lang="en-US" sz="1400" dirty="0"/>
        </a:p>
      </dgm:t>
    </dgm:pt>
    <dgm:pt modelId="{D14762E9-5D3C-494C-93E7-369BE7F85A8F}" type="parTrans" cxnId="{78442185-CC7E-B84F-8728-97FD2CE4D202}">
      <dgm:prSet/>
      <dgm:spPr/>
      <dgm:t>
        <a:bodyPr/>
        <a:lstStyle/>
        <a:p>
          <a:endParaRPr lang="en-US" sz="1400"/>
        </a:p>
      </dgm:t>
    </dgm:pt>
    <dgm:pt modelId="{E46F318C-39A9-9442-883D-00DB9D6BF622}" type="sibTrans" cxnId="{78442185-CC7E-B84F-8728-97FD2CE4D202}">
      <dgm:prSet/>
      <dgm:spPr/>
      <dgm:t>
        <a:bodyPr/>
        <a:lstStyle/>
        <a:p>
          <a:endParaRPr lang="en-US" sz="1400"/>
        </a:p>
      </dgm:t>
    </dgm:pt>
    <dgm:pt modelId="{AAFE0C1B-A818-A649-9656-2C8D422E015F}">
      <dgm:prSet phldrT="[Text]" custT="1"/>
      <dgm:spPr/>
      <dgm:t>
        <a:bodyPr/>
        <a:lstStyle/>
        <a:p>
          <a:r>
            <a:rPr lang="en-US" sz="1400" dirty="0" smtClean="0"/>
            <a:t>Trust</a:t>
          </a:r>
          <a:endParaRPr lang="en-US" sz="1400" dirty="0"/>
        </a:p>
      </dgm:t>
    </dgm:pt>
    <dgm:pt modelId="{8A89F5FB-35D4-C94A-8516-1763AF9569B6}" type="parTrans" cxnId="{B4723BBD-4F26-EC48-B692-AB9CB2C9D71B}">
      <dgm:prSet/>
      <dgm:spPr/>
      <dgm:t>
        <a:bodyPr/>
        <a:lstStyle/>
        <a:p>
          <a:endParaRPr lang="en-US" sz="1400"/>
        </a:p>
      </dgm:t>
    </dgm:pt>
    <dgm:pt modelId="{E9C73824-FF9B-7847-9D20-09321524A0AA}" type="sibTrans" cxnId="{B4723BBD-4F26-EC48-B692-AB9CB2C9D71B}">
      <dgm:prSet/>
      <dgm:spPr/>
      <dgm:t>
        <a:bodyPr/>
        <a:lstStyle/>
        <a:p>
          <a:endParaRPr lang="en-US" sz="1400"/>
        </a:p>
      </dgm:t>
    </dgm:pt>
    <dgm:pt modelId="{26323B0A-61B8-1845-B5A2-DE8630C0F6B1}" type="pres">
      <dgm:prSet presAssocID="{0B5A04CD-6923-904E-86FE-AF22326EE69E}" presName="Name0" presStyleCnt="0">
        <dgm:presLayoutVars>
          <dgm:dir/>
          <dgm:animLvl val="lvl"/>
          <dgm:resizeHandles val="exact"/>
        </dgm:presLayoutVars>
      </dgm:prSet>
      <dgm:spPr/>
    </dgm:pt>
    <dgm:pt modelId="{A8858F57-E153-6840-AAAE-77C9AFB142CB}" type="pres">
      <dgm:prSet presAssocID="{C64F9318-4E44-9A46-8301-6884BC37063E}" presName="Name8" presStyleCnt="0"/>
      <dgm:spPr/>
    </dgm:pt>
    <dgm:pt modelId="{BA837CE4-280A-A94A-BEC3-312104472EF6}" type="pres">
      <dgm:prSet presAssocID="{C64F9318-4E44-9A46-8301-6884BC37063E}" presName="level" presStyleLbl="node1" presStyleIdx="0" presStyleCnt="4" custScaleY="116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CFCE3-208A-8F48-9F94-08F5FF3788FE}" type="pres">
      <dgm:prSet presAssocID="{C64F9318-4E44-9A46-8301-6884BC3706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987E5-AF21-B84E-9E58-6996E8C39DF4}" type="pres">
      <dgm:prSet presAssocID="{D349F65E-1297-8046-A0BA-78334A37F373}" presName="Name8" presStyleCnt="0"/>
      <dgm:spPr/>
    </dgm:pt>
    <dgm:pt modelId="{6F7D6AF8-54D3-5F4D-9649-B19EA317A7F7}" type="pres">
      <dgm:prSet presAssocID="{D349F65E-1297-8046-A0BA-78334A37F37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1243E-EC59-3248-B85D-CD9546B5A16A}" type="pres">
      <dgm:prSet presAssocID="{D349F65E-1297-8046-A0BA-78334A37F3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3D446-B112-5F4B-915D-FEEEE63EFB43}" type="pres">
      <dgm:prSet presAssocID="{5F667E04-6276-1441-AF17-043ED593436A}" presName="Name8" presStyleCnt="0"/>
      <dgm:spPr/>
    </dgm:pt>
    <dgm:pt modelId="{4DC15280-2BF2-D54B-B995-198360802914}" type="pres">
      <dgm:prSet presAssocID="{5F667E04-6276-1441-AF17-043ED593436A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45E74-3EA7-1040-8FC8-A4E673030594}" type="pres">
      <dgm:prSet presAssocID="{5F667E04-6276-1441-AF17-043ED59343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207BA2-5CDE-9043-97B9-69424D76F4DC}" type="pres">
      <dgm:prSet presAssocID="{AAFE0C1B-A818-A649-9656-2C8D422E015F}" presName="Name8" presStyleCnt="0"/>
      <dgm:spPr/>
    </dgm:pt>
    <dgm:pt modelId="{756A6D97-0695-2241-81E8-CB6124D1236F}" type="pres">
      <dgm:prSet presAssocID="{AAFE0C1B-A818-A649-9656-2C8D422E015F}" presName="level" presStyleLbl="node1" presStyleIdx="3" presStyleCnt="4" custLinFactY="0" custLinFactNeighborX="24049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01C71-1754-5D4B-B7B1-8225E2669A67}" type="pres">
      <dgm:prSet presAssocID="{AAFE0C1B-A818-A649-9656-2C8D422E015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6B8CD-A45D-C14E-B2D8-731FEB3BD37C}" srcId="{0B5A04CD-6923-904E-86FE-AF22326EE69E}" destId="{D349F65E-1297-8046-A0BA-78334A37F373}" srcOrd="1" destOrd="0" parTransId="{B90DA2B6-0257-494C-B70B-547DA035D067}" sibTransId="{54C71D0A-B1DA-7F4F-81DD-AD982D6BD88B}"/>
    <dgm:cxn modelId="{4C75724C-0BEA-3B47-8713-41A0064DECBC}" srcId="{0B5A04CD-6923-904E-86FE-AF22326EE69E}" destId="{C64F9318-4E44-9A46-8301-6884BC37063E}" srcOrd="0" destOrd="0" parTransId="{EDBB874E-47E7-8C4E-8DE3-D8756924E9B9}" sibTransId="{C7907734-FCA2-BC4E-B514-08C1D25C7CB8}"/>
    <dgm:cxn modelId="{07D0D55B-6120-4A72-8CE4-10F91CF5485A}" type="presOf" srcId="{C64F9318-4E44-9A46-8301-6884BC37063E}" destId="{BA837CE4-280A-A94A-BEC3-312104472EF6}" srcOrd="0" destOrd="0" presId="urn:microsoft.com/office/officeart/2005/8/layout/pyramid1"/>
    <dgm:cxn modelId="{224C59A2-030C-4388-B19F-98CFCADCAFE3}" type="presOf" srcId="{D349F65E-1297-8046-A0BA-78334A37F373}" destId="{7BC1243E-EC59-3248-B85D-CD9546B5A16A}" srcOrd="1" destOrd="0" presId="urn:microsoft.com/office/officeart/2005/8/layout/pyramid1"/>
    <dgm:cxn modelId="{2307C0B3-CE54-4B8B-9FE8-CA0EF66D45B0}" type="presOf" srcId="{5F667E04-6276-1441-AF17-043ED593436A}" destId="{4DC15280-2BF2-D54B-B995-198360802914}" srcOrd="0" destOrd="0" presId="urn:microsoft.com/office/officeart/2005/8/layout/pyramid1"/>
    <dgm:cxn modelId="{DE8A2A7A-6677-493F-8289-98134C9978A9}" type="presOf" srcId="{AAFE0C1B-A818-A649-9656-2C8D422E015F}" destId="{756A6D97-0695-2241-81E8-CB6124D1236F}" srcOrd="0" destOrd="0" presId="urn:microsoft.com/office/officeart/2005/8/layout/pyramid1"/>
    <dgm:cxn modelId="{78442185-CC7E-B84F-8728-97FD2CE4D202}" srcId="{0B5A04CD-6923-904E-86FE-AF22326EE69E}" destId="{5F667E04-6276-1441-AF17-043ED593436A}" srcOrd="2" destOrd="0" parTransId="{D14762E9-5D3C-494C-93E7-369BE7F85A8F}" sibTransId="{E46F318C-39A9-9442-883D-00DB9D6BF622}"/>
    <dgm:cxn modelId="{97A5F824-006B-4651-986D-6CAC1FC74363}" type="presOf" srcId="{0B5A04CD-6923-904E-86FE-AF22326EE69E}" destId="{26323B0A-61B8-1845-B5A2-DE8630C0F6B1}" srcOrd="0" destOrd="0" presId="urn:microsoft.com/office/officeart/2005/8/layout/pyramid1"/>
    <dgm:cxn modelId="{59822347-80C3-4CD8-89C9-11AD6496D449}" type="presOf" srcId="{D349F65E-1297-8046-A0BA-78334A37F373}" destId="{6F7D6AF8-54D3-5F4D-9649-B19EA317A7F7}" srcOrd="0" destOrd="0" presId="urn:microsoft.com/office/officeart/2005/8/layout/pyramid1"/>
    <dgm:cxn modelId="{B4723BBD-4F26-EC48-B692-AB9CB2C9D71B}" srcId="{0B5A04CD-6923-904E-86FE-AF22326EE69E}" destId="{AAFE0C1B-A818-A649-9656-2C8D422E015F}" srcOrd="3" destOrd="0" parTransId="{8A89F5FB-35D4-C94A-8516-1763AF9569B6}" sibTransId="{E9C73824-FF9B-7847-9D20-09321524A0AA}"/>
    <dgm:cxn modelId="{29C376A2-07DC-470E-B41A-0BCEF66B57C4}" type="presOf" srcId="{5F667E04-6276-1441-AF17-043ED593436A}" destId="{33145E74-3EA7-1040-8FC8-A4E673030594}" srcOrd="1" destOrd="0" presId="urn:microsoft.com/office/officeart/2005/8/layout/pyramid1"/>
    <dgm:cxn modelId="{ECB01CC9-2DF5-41BA-B6CD-D848D099882D}" type="presOf" srcId="{C64F9318-4E44-9A46-8301-6884BC37063E}" destId="{6EDCFCE3-208A-8F48-9F94-08F5FF3788FE}" srcOrd="1" destOrd="0" presId="urn:microsoft.com/office/officeart/2005/8/layout/pyramid1"/>
    <dgm:cxn modelId="{703BE0C6-E281-4933-A51F-6F5864E67D7C}" type="presOf" srcId="{AAFE0C1B-A818-A649-9656-2C8D422E015F}" destId="{35701C71-1754-5D4B-B7B1-8225E2669A67}" srcOrd="1" destOrd="0" presId="urn:microsoft.com/office/officeart/2005/8/layout/pyramid1"/>
    <dgm:cxn modelId="{ADB7F865-6C6B-4619-87D8-F9D220BB01F9}" type="presParOf" srcId="{26323B0A-61B8-1845-B5A2-DE8630C0F6B1}" destId="{A8858F57-E153-6840-AAAE-77C9AFB142CB}" srcOrd="0" destOrd="0" presId="urn:microsoft.com/office/officeart/2005/8/layout/pyramid1"/>
    <dgm:cxn modelId="{BA05F297-8CAF-493D-9A2B-BC4AF0AC95A9}" type="presParOf" srcId="{A8858F57-E153-6840-AAAE-77C9AFB142CB}" destId="{BA837CE4-280A-A94A-BEC3-312104472EF6}" srcOrd="0" destOrd="0" presId="urn:microsoft.com/office/officeart/2005/8/layout/pyramid1"/>
    <dgm:cxn modelId="{3A1E5460-1137-406B-8F42-141E36EC19BB}" type="presParOf" srcId="{A8858F57-E153-6840-AAAE-77C9AFB142CB}" destId="{6EDCFCE3-208A-8F48-9F94-08F5FF3788FE}" srcOrd="1" destOrd="0" presId="urn:microsoft.com/office/officeart/2005/8/layout/pyramid1"/>
    <dgm:cxn modelId="{10C108FE-8DD7-4711-AE26-E7251569F508}" type="presParOf" srcId="{26323B0A-61B8-1845-B5A2-DE8630C0F6B1}" destId="{DD1987E5-AF21-B84E-9E58-6996E8C39DF4}" srcOrd="1" destOrd="0" presId="urn:microsoft.com/office/officeart/2005/8/layout/pyramid1"/>
    <dgm:cxn modelId="{48715CD0-D939-4F88-89B6-E2DED1538676}" type="presParOf" srcId="{DD1987E5-AF21-B84E-9E58-6996E8C39DF4}" destId="{6F7D6AF8-54D3-5F4D-9649-B19EA317A7F7}" srcOrd="0" destOrd="0" presId="urn:microsoft.com/office/officeart/2005/8/layout/pyramid1"/>
    <dgm:cxn modelId="{C73EDEC9-6A52-4A29-93F4-4A64C8B46DFE}" type="presParOf" srcId="{DD1987E5-AF21-B84E-9E58-6996E8C39DF4}" destId="{7BC1243E-EC59-3248-B85D-CD9546B5A16A}" srcOrd="1" destOrd="0" presId="urn:microsoft.com/office/officeart/2005/8/layout/pyramid1"/>
    <dgm:cxn modelId="{50E8D133-DA58-438E-9A20-27D0A43B1DEA}" type="presParOf" srcId="{26323B0A-61B8-1845-B5A2-DE8630C0F6B1}" destId="{4EA3D446-B112-5F4B-915D-FEEEE63EFB43}" srcOrd="2" destOrd="0" presId="urn:microsoft.com/office/officeart/2005/8/layout/pyramid1"/>
    <dgm:cxn modelId="{066B8349-4BF0-4D3E-AC4C-E828D3A91AD9}" type="presParOf" srcId="{4EA3D446-B112-5F4B-915D-FEEEE63EFB43}" destId="{4DC15280-2BF2-D54B-B995-198360802914}" srcOrd="0" destOrd="0" presId="urn:microsoft.com/office/officeart/2005/8/layout/pyramid1"/>
    <dgm:cxn modelId="{197DC95D-99B3-455C-9360-E83AFB26FFF2}" type="presParOf" srcId="{4EA3D446-B112-5F4B-915D-FEEEE63EFB43}" destId="{33145E74-3EA7-1040-8FC8-A4E673030594}" srcOrd="1" destOrd="0" presId="urn:microsoft.com/office/officeart/2005/8/layout/pyramid1"/>
    <dgm:cxn modelId="{B76CD0B4-C903-439E-B04B-D4C72910EAD2}" type="presParOf" srcId="{26323B0A-61B8-1845-B5A2-DE8630C0F6B1}" destId="{FD207BA2-5CDE-9043-97B9-69424D76F4DC}" srcOrd="3" destOrd="0" presId="urn:microsoft.com/office/officeart/2005/8/layout/pyramid1"/>
    <dgm:cxn modelId="{58B90498-F789-4323-91D2-47F820E12DC3}" type="presParOf" srcId="{FD207BA2-5CDE-9043-97B9-69424D76F4DC}" destId="{756A6D97-0695-2241-81E8-CB6124D1236F}" srcOrd="0" destOrd="0" presId="urn:microsoft.com/office/officeart/2005/8/layout/pyramid1"/>
    <dgm:cxn modelId="{7D3A80B4-5256-4052-8117-656706DA0E83}" type="presParOf" srcId="{FD207BA2-5CDE-9043-97B9-69424D76F4DC}" destId="{35701C71-1754-5D4B-B7B1-8225E2669A6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FC1A71-6A8E-8840-B024-EFAF09FFCC3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09E026-77F7-564F-AC8E-06216A20A8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 smtClean="0"/>
            <a:t>Processes</a:t>
          </a:r>
          <a:endParaRPr lang="en-US" dirty="0"/>
        </a:p>
      </dgm:t>
    </dgm:pt>
    <dgm:pt modelId="{B16464B9-9073-1342-8BFE-3676103218A4}" type="parTrans" cxnId="{1E3B8E18-410F-9A47-BE95-B560364BB2BC}">
      <dgm:prSet/>
      <dgm:spPr/>
      <dgm:t>
        <a:bodyPr/>
        <a:lstStyle/>
        <a:p>
          <a:endParaRPr lang="en-US"/>
        </a:p>
      </dgm:t>
    </dgm:pt>
    <dgm:pt modelId="{82D1BEB7-EDC0-E245-8C5F-1C14C6044187}" type="sibTrans" cxnId="{1E3B8E18-410F-9A47-BE95-B560364BB2BC}">
      <dgm:prSet/>
      <dgm:spPr/>
      <dgm:t>
        <a:bodyPr/>
        <a:lstStyle/>
        <a:p>
          <a:endParaRPr lang="en-US"/>
        </a:p>
      </dgm:t>
    </dgm:pt>
    <dgm:pt modelId="{77CBF433-2242-5C45-8D5C-E7DEEF8DA3F5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Services</a:t>
          </a:r>
        </a:p>
        <a:p>
          <a:r>
            <a:rPr lang="en-US" dirty="0" smtClean="0"/>
            <a:t>Products</a:t>
          </a:r>
          <a:endParaRPr lang="en-US" dirty="0"/>
        </a:p>
      </dgm:t>
    </dgm:pt>
    <dgm:pt modelId="{01CCBD7E-1546-A24A-9CA6-851C6D976439}" type="parTrans" cxnId="{797AE29F-E910-9F4F-86ED-03D550C90F33}">
      <dgm:prSet/>
      <dgm:spPr/>
      <dgm:t>
        <a:bodyPr/>
        <a:lstStyle/>
        <a:p>
          <a:endParaRPr lang="en-US"/>
        </a:p>
      </dgm:t>
    </dgm:pt>
    <dgm:pt modelId="{C4C25FFF-B17D-DA4B-A434-F1102CE69777}" type="sibTrans" cxnId="{797AE29F-E910-9F4F-86ED-03D550C90F33}">
      <dgm:prSet/>
      <dgm:spPr/>
      <dgm:t>
        <a:bodyPr/>
        <a:lstStyle/>
        <a:p>
          <a:endParaRPr lang="en-US"/>
        </a:p>
      </dgm:t>
    </dgm:pt>
    <dgm:pt modelId="{CA695490-FEEB-5B4B-9DC2-48034C3714C1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Clients</a:t>
          </a:r>
        </a:p>
        <a:p>
          <a:r>
            <a:rPr lang="en-US" dirty="0" smtClean="0"/>
            <a:t>Customers</a:t>
          </a:r>
          <a:endParaRPr lang="en-US" dirty="0"/>
        </a:p>
      </dgm:t>
    </dgm:pt>
    <dgm:pt modelId="{6055EF96-91C9-8140-84C1-80AA479F4B62}" type="parTrans" cxnId="{362B68E4-6E26-4D4D-8B9D-3B313C85DA3E}">
      <dgm:prSet/>
      <dgm:spPr/>
      <dgm:t>
        <a:bodyPr/>
        <a:lstStyle/>
        <a:p>
          <a:endParaRPr lang="en-US"/>
        </a:p>
      </dgm:t>
    </dgm:pt>
    <dgm:pt modelId="{21186705-2464-3145-94F2-77847F001CEE}" type="sibTrans" cxnId="{362B68E4-6E26-4D4D-8B9D-3B313C85DA3E}">
      <dgm:prSet/>
      <dgm:spPr/>
      <dgm:t>
        <a:bodyPr/>
        <a:lstStyle/>
        <a:p>
          <a:endParaRPr lang="en-US"/>
        </a:p>
      </dgm:t>
    </dgm:pt>
    <dgm:pt modelId="{33E2E57C-E365-DD4B-8FFF-1AF5117055B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Money</a:t>
          </a:r>
          <a:endParaRPr lang="en-US" dirty="0"/>
        </a:p>
      </dgm:t>
    </dgm:pt>
    <dgm:pt modelId="{8392F118-788B-A748-ACB4-ECD32C8DA85C}" type="parTrans" cxnId="{81CFB10C-72A0-7F46-979D-36A8A1DBE7CA}">
      <dgm:prSet/>
      <dgm:spPr/>
      <dgm:t>
        <a:bodyPr/>
        <a:lstStyle/>
        <a:p>
          <a:endParaRPr lang="en-US"/>
        </a:p>
      </dgm:t>
    </dgm:pt>
    <dgm:pt modelId="{DF9937B4-F4BE-B749-840C-5654DB9C7FA2}" type="sibTrans" cxnId="{81CFB10C-72A0-7F46-979D-36A8A1DBE7CA}">
      <dgm:prSet/>
      <dgm:spPr/>
      <dgm:t>
        <a:bodyPr/>
        <a:lstStyle/>
        <a:p>
          <a:endParaRPr lang="en-US"/>
        </a:p>
      </dgm:t>
    </dgm:pt>
    <dgm:pt modelId="{3D829681-56AA-184B-BA42-4183B8CA8E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 smtClean="0"/>
            <a:t>Resources</a:t>
          </a:r>
          <a:endParaRPr lang="en-US" dirty="0"/>
        </a:p>
      </dgm:t>
    </dgm:pt>
    <dgm:pt modelId="{2D65E966-C9A5-3447-8286-C827EE936A3D}" type="parTrans" cxnId="{6A887DBC-B5FB-8C48-B9E0-996AF7606829}">
      <dgm:prSet/>
      <dgm:spPr/>
      <dgm:t>
        <a:bodyPr/>
        <a:lstStyle/>
        <a:p>
          <a:endParaRPr lang="en-US"/>
        </a:p>
      </dgm:t>
    </dgm:pt>
    <dgm:pt modelId="{72C14AFF-AE0D-FD40-A3E9-991B9E123848}" type="sibTrans" cxnId="{6A887DBC-B5FB-8C48-B9E0-996AF7606829}">
      <dgm:prSet/>
      <dgm:spPr/>
      <dgm:t>
        <a:bodyPr/>
        <a:lstStyle/>
        <a:p>
          <a:endParaRPr lang="en-US"/>
        </a:p>
      </dgm:t>
    </dgm:pt>
    <dgm:pt modelId="{E871C598-37C8-4146-B1A4-7B3960ED9F5F}" type="pres">
      <dgm:prSet presAssocID="{DFFC1A71-6A8E-8840-B024-EFAF09FFCC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DD69EA-5C9B-BB40-B68F-F5B01367EA83}" type="pres">
      <dgm:prSet presAssocID="{4209E026-77F7-564F-AC8E-06216A20A8E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F0D88-F511-2B4F-B127-48FEDCC9EF70}" type="pres">
      <dgm:prSet presAssocID="{82D1BEB7-EDC0-E245-8C5F-1C14C604418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A64D0CE-8BA7-BF44-9E1B-7344A68F446A}" type="pres">
      <dgm:prSet presAssocID="{82D1BEB7-EDC0-E245-8C5F-1C14C604418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A60FD5A-462C-9746-943E-773852FEFB99}" type="pres">
      <dgm:prSet presAssocID="{77CBF433-2242-5C45-8D5C-E7DEEF8DA3F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840D5-347E-064E-877C-B0FA701DDAFC}" type="pres">
      <dgm:prSet presAssocID="{C4C25FFF-B17D-DA4B-A434-F1102CE6977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C9510B1-9995-5C40-BD7F-B3CF4F7FF073}" type="pres">
      <dgm:prSet presAssocID="{C4C25FFF-B17D-DA4B-A434-F1102CE6977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44072EC-8300-1549-86C9-D498659381E0}" type="pres">
      <dgm:prSet presAssocID="{CA695490-FEEB-5B4B-9DC2-48034C3714C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757A3-1F06-EC45-834F-3DF8904EADB3}" type="pres">
      <dgm:prSet presAssocID="{21186705-2464-3145-94F2-77847F001CE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F774BC55-88C9-0C41-922E-44FBCAA4F316}" type="pres">
      <dgm:prSet presAssocID="{21186705-2464-3145-94F2-77847F001CE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57EBF07-FE07-E248-BAB9-3C3D282DF083}" type="pres">
      <dgm:prSet presAssocID="{33E2E57C-E365-DD4B-8FFF-1AF5117055B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01144-948B-6547-8145-2A91D4015831}" type="pres">
      <dgm:prSet presAssocID="{DF9937B4-F4BE-B749-840C-5654DB9C7FA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0A0102D-4648-4D4D-8A2F-8255CACF6868}" type="pres">
      <dgm:prSet presAssocID="{DF9937B4-F4BE-B749-840C-5654DB9C7FA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800C71-5906-624C-8B6C-F9238ABDF19D}" type="pres">
      <dgm:prSet presAssocID="{3D829681-56AA-184B-BA42-4183B8CA8EE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3D328-0DEC-DC45-B903-2254EDACCA93}" type="pres">
      <dgm:prSet presAssocID="{72C14AFF-AE0D-FD40-A3E9-991B9E123848}" presName="sibTrans" presStyleLbl="sibTrans2D1" presStyleIdx="4" presStyleCnt="5"/>
      <dgm:spPr/>
      <dgm:t>
        <a:bodyPr/>
        <a:lstStyle/>
        <a:p>
          <a:endParaRPr lang="en-US"/>
        </a:p>
      </dgm:t>
    </dgm:pt>
    <dgm:pt modelId="{C8A1224C-A6D6-0F4D-9516-A841550A624C}" type="pres">
      <dgm:prSet presAssocID="{72C14AFF-AE0D-FD40-A3E9-991B9E123848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97AE29F-E910-9F4F-86ED-03D550C90F33}" srcId="{DFFC1A71-6A8E-8840-B024-EFAF09FFCC38}" destId="{77CBF433-2242-5C45-8D5C-E7DEEF8DA3F5}" srcOrd="1" destOrd="0" parTransId="{01CCBD7E-1546-A24A-9CA6-851C6D976439}" sibTransId="{C4C25FFF-B17D-DA4B-A434-F1102CE69777}"/>
    <dgm:cxn modelId="{910FB124-43C8-4B6A-AC4E-A519C3575C35}" type="presOf" srcId="{CA695490-FEEB-5B4B-9DC2-48034C3714C1}" destId="{F44072EC-8300-1549-86C9-D498659381E0}" srcOrd="0" destOrd="0" presId="urn:microsoft.com/office/officeart/2005/8/layout/cycle2"/>
    <dgm:cxn modelId="{FFC43CAF-1B31-419D-BE44-DD8CF8D64855}" type="presOf" srcId="{21186705-2464-3145-94F2-77847F001CEE}" destId="{F74757A3-1F06-EC45-834F-3DF8904EADB3}" srcOrd="0" destOrd="0" presId="urn:microsoft.com/office/officeart/2005/8/layout/cycle2"/>
    <dgm:cxn modelId="{5BBFB823-BB93-4978-A567-886A7E2A47D2}" type="presOf" srcId="{4209E026-77F7-564F-AC8E-06216A20A8E9}" destId="{DEDD69EA-5C9B-BB40-B68F-F5B01367EA83}" srcOrd="0" destOrd="0" presId="urn:microsoft.com/office/officeart/2005/8/layout/cycle2"/>
    <dgm:cxn modelId="{69660740-DCDB-4CF8-B036-8D4844DBE2F5}" type="presOf" srcId="{33E2E57C-E365-DD4B-8FFF-1AF5117055BF}" destId="{257EBF07-FE07-E248-BAB9-3C3D282DF083}" srcOrd="0" destOrd="0" presId="urn:microsoft.com/office/officeart/2005/8/layout/cycle2"/>
    <dgm:cxn modelId="{747C805E-1E1B-4102-BBD1-89CEE4AEC311}" type="presOf" srcId="{72C14AFF-AE0D-FD40-A3E9-991B9E123848}" destId="{5943D328-0DEC-DC45-B903-2254EDACCA93}" srcOrd="0" destOrd="0" presId="urn:microsoft.com/office/officeart/2005/8/layout/cycle2"/>
    <dgm:cxn modelId="{8281E1FD-A379-4F83-90C5-4394E3CF9F55}" type="presOf" srcId="{C4C25FFF-B17D-DA4B-A434-F1102CE69777}" destId="{84E840D5-347E-064E-877C-B0FA701DDAFC}" srcOrd="0" destOrd="0" presId="urn:microsoft.com/office/officeart/2005/8/layout/cycle2"/>
    <dgm:cxn modelId="{3A0358D2-FEB4-400D-84B3-59EB56E95057}" type="presOf" srcId="{77CBF433-2242-5C45-8D5C-E7DEEF8DA3F5}" destId="{7A60FD5A-462C-9746-943E-773852FEFB99}" srcOrd="0" destOrd="0" presId="urn:microsoft.com/office/officeart/2005/8/layout/cycle2"/>
    <dgm:cxn modelId="{5ACF997C-3EAE-49DF-92C1-1EF451B19F83}" type="presOf" srcId="{DFFC1A71-6A8E-8840-B024-EFAF09FFCC38}" destId="{E871C598-37C8-4146-B1A4-7B3960ED9F5F}" srcOrd="0" destOrd="0" presId="urn:microsoft.com/office/officeart/2005/8/layout/cycle2"/>
    <dgm:cxn modelId="{81CFB10C-72A0-7F46-979D-36A8A1DBE7CA}" srcId="{DFFC1A71-6A8E-8840-B024-EFAF09FFCC38}" destId="{33E2E57C-E365-DD4B-8FFF-1AF5117055BF}" srcOrd="3" destOrd="0" parTransId="{8392F118-788B-A748-ACB4-ECD32C8DA85C}" sibTransId="{DF9937B4-F4BE-B749-840C-5654DB9C7FA2}"/>
    <dgm:cxn modelId="{362B68E4-6E26-4D4D-8B9D-3B313C85DA3E}" srcId="{DFFC1A71-6A8E-8840-B024-EFAF09FFCC38}" destId="{CA695490-FEEB-5B4B-9DC2-48034C3714C1}" srcOrd="2" destOrd="0" parTransId="{6055EF96-91C9-8140-84C1-80AA479F4B62}" sibTransId="{21186705-2464-3145-94F2-77847F001CEE}"/>
    <dgm:cxn modelId="{CFC4BF6F-E422-4D5F-9A39-3A9F039F3F3E}" type="presOf" srcId="{82D1BEB7-EDC0-E245-8C5F-1C14C6044187}" destId="{7F0F0D88-F511-2B4F-B127-48FEDCC9EF70}" srcOrd="0" destOrd="0" presId="urn:microsoft.com/office/officeart/2005/8/layout/cycle2"/>
    <dgm:cxn modelId="{6A887DBC-B5FB-8C48-B9E0-996AF7606829}" srcId="{DFFC1A71-6A8E-8840-B024-EFAF09FFCC38}" destId="{3D829681-56AA-184B-BA42-4183B8CA8EE9}" srcOrd="4" destOrd="0" parTransId="{2D65E966-C9A5-3447-8286-C827EE936A3D}" sibTransId="{72C14AFF-AE0D-FD40-A3E9-991B9E123848}"/>
    <dgm:cxn modelId="{701446A2-B3AB-4742-9301-A65FEDA67CE6}" type="presOf" srcId="{72C14AFF-AE0D-FD40-A3E9-991B9E123848}" destId="{C8A1224C-A6D6-0F4D-9516-A841550A624C}" srcOrd="1" destOrd="0" presId="urn:microsoft.com/office/officeart/2005/8/layout/cycle2"/>
    <dgm:cxn modelId="{65A81D2E-EAB0-4380-93CF-F058ED207B08}" type="presOf" srcId="{82D1BEB7-EDC0-E245-8C5F-1C14C6044187}" destId="{7A64D0CE-8BA7-BF44-9E1B-7344A68F446A}" srcOrd="1" destOrd="0" presId="urn:microsoft.com/office/officeart/2005/8/layout/cycle2"/>
    <dgm:cxn modelId="{4DFA524A-CF84-45D4-B6FE-14BEA5F31F8C}" type="presOf" srcId="{21186705-2464-3145-94F2-77847F001CEE}" destId="{F774BC55-88C9-0C41-922E-44FBCAA4F316}" srcOrd="1" destOrd="0" presId="urn:microsoft.com/office/officeart/2005/8/layout/cycle2"/>
    <dgm:cxn modelId="{1E3B8E18-410F-9A47-BE95-B560364BB2BC}" srcId="{DFFC1A71-6A8E-8840-B024-EFAF09FFCC38}" destId="{4209E026-77F7-564F-AC8E-06216A20A8E9}" srcOrd="0" destOrd="0" parTransId="{B16464B9-9073-1342-8BFE-3676103218A4}" sibTransId="{82D1BEB7-EDC0-E245-8C5F-1C14C6044187}"/>
    <dgm:cxn modelId="{E94A479F-2A75-4938-8D89-CC15A55509C8}" type="presOf" srcId="{C4C25FFF-B17D-DA4B-A434-F1102CE69777}" destId="{5C9510B1-9995-5C40-BD7F-B3CF4F7FF073}" srcOrd="1" destOrd="0" presId="urn:microsoft.com/office/officeart/2005/8/layout/cycle2"/>
    <dgm:cxn modelId="{A734CF78-972B-483A-9E6B-AECB20D65CE1}" type="presOf" srcId="{DF9937B4-F4BE-B749-840C-5654DB9C7FA2}" destId="{C9B01144-948B-6547-8145-2A91D4015831}" srcOrd="0" destOrd="0" presId="urn:microsoft.com/office/officeart/2005/8/layout/cycle2"/>
    <dgm:cxn modelId="{E594D8A5-278F-4F18-A5D9-7F7679EBE580}" type="presOf" srcId="{DF9937B4-F4BE-B749-840C-5654DB9C7FA2}" destId="{10A0102D-4648-4D4D-8A2F-8255CACF6868}" srcOrd="1" destOrd="0" presId="urn:microsoft.com/office/officeart/2005/8/layout/cycle2"/>
    <dgm:cxn modelId="{EB60C62A-42CE-472E-A586-9D1A9479F777}" type="presOf" srcId="{3D829681-56AA-184B-BA42-4183B8CA8EE9}" destId="{49800C71-5906-624C-8B6C-F9238ABDF19D}" srcOrd="0" destOrd="0" presId="urn:microsoft.com/office/officeart/2005/8/layout/cycle2"/>
    <dgm:cxn modelId="{4780AF5A-C96F-4BF3-B0C5-916F31A40E59}" type="presParOf" srcId="{E871C598-37C8-4146-B1A4-7B3960ED9F5F}" destId="{DEDD69EA-5C9B-BB40-B68F-F5B01367EA83}" srcOrd="0" destOrd="0" presId="urn:microsoft.com/office/officeart/2005/8/layout/cycle2"/>
    <dgm:cxn modelId="{15E48BAF-6437-4DA6-83E2-9A6242E0A439}" type="presParOf" srcId="{E871C598-37C8-4146-B1A4-7B3960ED9F5F}" destId="{7F0F0D88-F511-2B4F-B127-48FEDCC9EF70}" srcOrd="1" destOrd="0" presId="urn:microsoft.com/office/officeart/2005/8/layout/cycle2"/>
    <dgm:cxn modelId="{3908052A-9861-4ED3-BD6C-1F263CA2E6D4}" type="presParOf" srcId="{7F0F0D88-F511-2B4F-B127-48FEDCC9EF70}" destId="{7A64D0CE-8BA7-BF44-9E1B-7344A68F446A}" srcOrd="0" destOrd="0" presId="urn:microsoft.com/office/officeart/2005/8/layout/cycle2"/>
    <dgm:cxn modelId="{CC7B59CA-1632-4760-8990-CAA6D1881D4A}" type="presParOf" srcId="{E871C598-37C8-4146-B1A4-7B3960ED9F5F}" destId="{7A60FD5A-462C-9746-943E-773852FEFB99}" srcOrd="2" destOrd="0" presId="urn:microsoft.com/office/officeart/2005/8/layout/cycle2"/>
    <dgm:cxn modelId="{DA35CD4D-1637-48FA-A776-4A54126EB3F5}" type="presParOf" srcId="{E871C598-37C8-4146-B1A4-7B3960ED9F5F}" destId="{84E840D5-347E-064E-877C-B0FA701DDAFC}" srcOrd="3" destOrd="0" presId="urn:microsoft.com/office/officeart/2005/8/layout/cycle2"/>
    <dgm:cxn modelId="{2D09F7A7-B816-4346-9741-F1BF13E8B19C}" type="presParOf" srcId="{84E840D5-347E-064E-877C-B0FA701DDAFC}" destId="{5C9510B1-9995-5C40-BD7F-B3CF4F7FF073}" srcOrd="0" destOrd="0" presId="urn:microsoft.com/office/officeart/2005/8/layout/cycle2"/>
    <dgm:cxn modelId="{92E999AB-97FB-447A-BD45-61431DCC95EB}" type="presParOf" srcId="{E871C598-37C8-4146-B1A4-7B3960ED9F5F}" destId="{F44072EC-8300-1549-86C9-D498659381E0}" srcOrd="4" destOrd="0" presId="urn:microsoft.com/office/officeart/2005/8/layout/cycle2"/>
    <dgm:cxn modelId="{0C31E7EB-8691-4C99-9F21-05D368BE739C}" type="presParOf" srcId="{E871C598-37C8-4146-B1A4-7B3960ED9F5F}" destId="{F74757A3-1F06-EC45-834F-3DF8904EADB3}" srcOrd="5" destOrd="0" presId="urn:microsoft.com/office/officeart/2005/8/layout/cycle2"/>
    <dgm:cxn modelId="{9D95928B-66D1-432A-831D-9BF704188003}" type="presParOf" srcId="{F74757A3-1F06-EC45-834F-3DF8904EADB3}" destId="{F774BC55-88C9-0C41-922E-44FBCAA4F316}" srcOrd="0" destOrd="0" presId="urn:microsoft.com/office/officeart/2005/8/layout/cycle2"/>
    <dgm:cxn modelId="{EBB57D7E-42D7-4C5E-969A-F6DA1938E632}" type="presParOf" srcId="{E871C598-37C8-4146-B1A4-7B3960ED9F5F}" destId="{257EBF07-FE07-E248-BAB9-3C3D282DF083}" srcOrd="6" destOrd="0" presId="urn:microsoft.com/office/officeart/2005/8/layout/cycle2"/>
    <dgm:cxn modelId="{8C152C9A-C5CF-4848-B8AC-5CA54A50F8B3}" type="presParOf" srcId="{E871C598-37C8-4146-B1A4-7B3960ED9F5F}" destId="{C9B01144-948B-6547-8145-2A91D4015831}" srcOrd="7" destOrd="0" presId="urn:microsoft.com/office/officeart/2005/8/layout/cycle2"/>
    <dgm:cxn modelId="{303F2CBF-55CA-49AD-8A09-CE1909578A79}" type="presParOf" srcId="{C9B01144-948B-6547-8145-2A91D4015831}" destId="{10A0102D-4648-4D4D-8A2F-8255CACF6868}" srcOrd="0" destOrd="0" presId="urn:microsoft.com/office/officeart/2005/8/layout/cycle2"/>
    <dgm:cxn modelId="{6AD55560-F748-4D05-BF26-DC67CB27417A}" type="presParOf" srcId="{E871C598-37C8-4146-B1A4-7B3960ED9F5F}" destId="{49800C71-5906-624C-8B6C-F9238ABDF19D}" srcOrd="8" destOrd="0" presId="urn:microsoft.com/office/officeart/2005/8/layout/cycle2"/>
    <dgm:cxn modelId="{96CB52C7-8AB7-4163-A6BB-8D7C158C1808}" type="presParOf" srcId="{E871C598-37C8-4146-B1A4-7B3960ED9F5F}" destId="{5943D328-0DEC-DC45-B903-2254EDACCA93}" srcOrd="9" destOrd="0" presId="urn:microsoft.com/office/officeart/2005/8/layout/cycle2"/>
    <dgm:cxn modelId="{7D5D3DF1-D043-4B90-9F45-90B545DCA51A}" type="presParOf" srcId="{5943D328-0DEC-DC45-B903-2254EDACCA93}" destId="{C8A1224C-A6D6-0F4D-9516-A841550A62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900" dirty="0" smtClean="0"/>
            <a:t>STABILITY</a:t>
          </a:r>
          <a:endParaRPr lang="en-US" sz="9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900" dirty="0" smtClean="0"/>
            <a:t>EFFECTIVITY</a:t>
          </a:r>
          <a:endParaRPr lang="en-US" sz="9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900" dirty="0" smtClean="0"/>
            <a:t>USEFULNESS</a:t>
          </a:r>
          <a:endParaRPr lang="en-US" sz="9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900" dirty="0" smtClean="0"/>
        </a:p>
        <a:p>
          <a:r>
            <a:rPr lang="en-US" sz="900" dirty="0" smtClean="0"/>
            <a:t>DYNAMICS</a:t>
          </a:r>
          <a:endParaRPr lang="en-US" sz="900" dirty="0"/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279E7F-31B7-45EF-9183-793CCB345EB4}" type="presOf" srcId="{F916D917-B2D6-454E-8F6F-CB9760AEE5AD}" destId="{193D694C-FBE0-D947-B6CE-E44349E53E94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5869ED1-CF0B-4FCB-A67B-EEB584E6C3B9}" type="presOf" srcId="{F916D917-B2D6-454E-8F6F-CB9760AEE5AD}" destId="{3E0E496B-F89A-2444-A096-0335E5ABBBCE}" srcOrd="0" destOrd="0" presId="urn:microsoft.com/office/officeart/2005/8/layout/pyramid1"/>
    <dgm:cxn modelId="{9F524466-4508-4F28-B13C-38F6B9FE2E2A}" type="presOf" srcId="{6588EA1D-7EF9-9547-B85A-7DC212FA6820}" destId="{030317B0-778D-0D46-B0DF-9DAEECBAC3A4}" srcOrd="0" destOrd="0" presId="urn:microsoft.com/office/officeart/2005/8/layout/pyramid1"/>
    <dgm:cxn modelId="{7436EC50-681B-43D6-B1A7-923A1568D51E}" type="presOf" srcId="{3ECE3D16-045D-1649-B677-52D3CC622523}" destId="{74368792-5F3A-8A45-B6DD-4623675BE83C}" srcOrd="0" destOrd="0" presId="urn:microsoft.com/office/officeart/2005/8/layout/pyramid1"/>
    <dgm:cxn modelId="{B6CAEF42-1546-4B77-AA82-57967FEA5CFE}" type="presOf" srcId="{3ECE3D16-045D-1649-B677-52D3CC622523}" destId="{93605F6A-A548-3C46-AA7F-1C9F956ECA5E}" srcOrd="1" destOrd="0" presId="urn:microsoft.com/office/officeart/2005/8/layout/pyramid1"/>
    <dgm:cxn modelId="{5D23E303-9CE8-4FBF-94FD-97F804947668}" type="presOf" srcId="{6588EA1D-7EF9-9547-B85A-7DC212FA6820}" destId="{333A3720-FC8D-6F4F-BB2D-0ED218CD97AB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04086D52-BBF3-441C-986F-8D6B4859D96D}" type="presOf" srcId="{629DA77C-6353-3A48-80A1-47A8DF657AD1}" destId="{DFCC9940-BA72-4448-8C12-D52A5A993519}" srcOrd="0" destOrd="0" presId="urn:microsoft.com/office/officeart/2005/8/layout/pyramid1"/>
    <dgm:cxn modelId="{81131558-7F79-4984-BB58-C347EDAF722E}" type="presOf" srcId="{33A3923C-4783-3243-8AFC-9F65B0F13AD9}" destId="{85923212-7B0E-1448-AA90-F64A0334A140}" srcOrd="0" destOrd="0" presId="urn:microsoft.com/office/officeart/2005/8/layout/pyramid1"/>
    <dgm:cxn modelId="{0AF4FAF3-7174-4991-BAAC-01FC18E8F8B7}" type="presOf" srcId="{33A3923C-4783-3243-8AFC-9F65B0F13AD9}" destId="{68995EFD-C25F-CD4A-AB11-E46400D9CFA9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44CC233B-AE57-4C3D-B657-9AB345BF2BD7}" type="presParOf" srcId="{DFCC9940-BA72-4448-8C12-D52A5A993519}" destId="{78F93AC2-CB0E-4946-A02D-C60D0521069E}" srcOrd="0" destOrd="0" presId="urn:microsoft.com/office/officeart/2005/8/layout/pyramid1"/>
    <dgm:cxn modelId="{7B487B4A-8E62-4DD4-8C58-DFA87A9B9016}" type="presParOf" srcId="{78F93AC2-CB0E-4946-A02D-C60D0521069E}" destId="{85923212-7B0E-1448-AA90-F64A0334A140}" srcOrd="0" destOrd="0" presId="urn:microsoft.com/office/officeart/2005/8/layout/pyramid1"/>
    <dgm:cxn modelId="{AE2FB1DE-943D-4896-88F4-8A744E5FD14D}" type="presParOf" srcId="{78F93AC2-CB0E-4946-A02D-C60D0521069E}" destId="{68995EFD-C25F-CD4A-AB11-E46400D9CFA9}" srcOrd="1" destOrd="0" presId="urn:microsoft.com/office/officeart/2005/8/layout/pyramid1"/>
    <dgm:cxn modelId="{BB61E1DA-E053-4059-AAA6-675E79F35A37}" type="presParOf" srcId="{DFCC9940-BA72-4448-8C12-D52A5A993519}" destId="{4D5CE3E6-3008-3949-96E1-E6263B38CBB4}" srcOrd="1" destOrd="0" presId="urn:microsoft.com/office/officeart/2005/8/layout/pyramid1"/>
    <dgm:cxn modelId="{AD71434A-A7DC-48E7-BE91-CBDCB44D9CCB}" type="presParOf" srcId="{4D5CE3E6-3008-3949-96E1-E6263B38CBB4}" destId="{030317B0-778D-0D46-B0DF-9DAEECBAC3A4}" srcOrd="0" destOrd="0" presId="urn:microsoft.com/office/officeart/2005/8/layout/pyramid1"/>
    <dgm:cxn modelId="{B3E32381-67C0-49DF-9995-B28984BDA950}" type="presParOf" srcId="{4D5CE3E6-3008-3949-96E1-E6263B38CBB4}" destId="{333A3720-FC8D-6F4F-BB2D-0ED218CD97AB}" srcOrd="1" destOrd="0" presId="urn:microsoft.com/office/officeart/2005/8/layout/pyramid1"/>
    <dgm:cxn modelId="{0A37F423-A72A-4D82-B16E-C6E6B6CCA9C3}" type="presParOf" srcId="{DFCC9940-BA72-4448-8C12-D52A5A993519}" destId="{885DB716-26C1-9949-B5E7-9F50A6324B26}" srcOrd="2" destOrd="0" presId="urn:microsoft.com/office/officeart/2005/8/layout/pyramid1"/>
    <dgm:cxn modelId="{FBDEED35-56E3-4258-9AC6-BF93E542B05D}" type="presParOf" srcId="{885DB716-26C1-9949-B5E7-9F50A6324B26}" destId="{74368792-5F3A-8A45-B6DD-4623675BE83C}" srcOrd="0" destOrd="0" presId="urn:microsoft.com/office/officeart/2005/8/layout/pyramid1"/>
    <dgm:cxn modelId="{9772A551-77B8-4B26-9A06-2C484FD6D0CC}" type="presParOf" srcId="{885DB716-26C1-9949-B5E7-9F50A6324B26}" destId="{93605F6A-A548-3C46-AA7F-1C9F956ECA5E}" srcOrd="1" destOrd="0" presId="urn:microsoft.com/office/officeart/2005/8/layout/pyramid1"/>
    <dgm:cxn modelId="{68F9A4BE-AA07-44B8-9BC8-78028D9D1BA7}" type="presParOf" srcId="{DFCC9940-BA72-4448-8C12-D52A5A993519}" destId="{B4308910-ECB6-D746-A4ED-D622DEAB6E52}" srcOrd="3" destOrd="0" presId="urn:microsoft.com/office/officeart/2005/8/layout/pyramid1"/>
    <dgm:cxn modelId="{60BD54EE-30A4-4397-9920-7C87118FCBD8}" type="presParOf" srcId="{B4308910-ECB6-D746-A4ED-D622DEAB6E52}" destId="{3E0E496B-F89A-2444-A096-0335E5ABBBCE}" srcOrd="0" destOrd="0" presId="urn:microsoft.com/office/officeart/2005/8/layout/pyramid1"/>
    <dgm:cxn modelId="{09631F6D-6EF0-4BFF-9855-97A72B57797D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BAA8FC-A701-1745-99D0-9C23C912C92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D65F8F-E67C-924F-89F5-FEFCC254B15F}">
      <dgm:prSet/>
      <dgm:spPr/>
      <dgm:t>
        <a:bodyPr/>
        <a:lstStyle/>
        <a:p>
          <a:pPr rtl="0"/>
          <a:r>
            <a:rPr lang="en-US" dirty="0" smtClean="0"/>
            <a:t>Mycroft Mind is project-driven organization, i.e.</a:t>
          </a:r>
          <a:endParaRPr lang="en-US" dirty="0"/>
        </a:p>
      </dgm:t>
    </dgm:pt>
    <dgm:pt modelId="{805CF7AE-38EC-D548-907E-A6CE166D5224}" type="parTrans" cxnId="{07C8D9B2-F556-D042-B785-A4356785591D}">
      <dgm:prSet/>
      <dgm:spPr/>
      <dgm:t>
        <a:bodyPr/>
        <a:lstStyle/>
        <a:p>
          <a:endParaRPr lang="en-US"/>
        </a:p>
      </dgm:t>
    </dgm:pt>
    <dgm:pt modelId="{7CE5BFEC-E132-5742-8ED3-674B03D050EE}" type="sibTrans" cxnId="{07C8D9B2-F556-D042-B785-A4356785591D}">
      <dgm:prSet/>
      <dgm:spPr/>
      <dgm:t>
        <a:bodyPr/>
        <a:lstStyle/>
        <a:p>
          <a:endParaRPr lang="en-US"/>
        </a:p>
      </dgm:t>
    </dgm:pt>
    <dgm:pt modelId="{8F7D572A-0DC7-594D-9369-C116DE6D9AFC}">
      <dgm:prSet/>
      <dgm:spPr/>
      <dgm:t>
        <a:bodyPr/>
        <a:lstStyle/>
        <a:p>
          <a:pPr rtl="0"/>
          <a:r>
            <a:rPr lang="en-US" dirty="0" smtClean="0"/>
            <a:t>its primary business is made up from projects</a:t>
          </a:r>
          <a:endParaRPr lang="en-US" dirty="0"/>
        </a:p>
      </dgm:t>
    </dgm:pt>
    <dgm:pt modelId="{7DDF948B-919C-CA46-BF07-E8C395F4E5FF}" type="parTrans" cxnId="{E796FBE4-D582-3649-97E2-783814AC467A}">
      <dgm:prSet/>
      <dgm:spPr/>
      <dgm:t>
        <a:bodyPr/>
        <a:lstStyle/>
        <a:p>
          <a:endParaRPr lang="en-US"/>
        </a:p>
      </dgm:t>
    </dgm:pt>
    <dgm:pt modelId="{BB1BDD28-AE80-5D46-A80A-52A2C6F7C638}" type="sibTrans" cxnId="{E796FBE4-D582-3649-97E2-783814AC467A}">
      <dgm:prSet/>
      <dgm:spPr/>
      <dgm:t>
        <a:bodyPr/>
        <a:lstStyle/>
        <a:p>
          <a:endParaRPr lang="en-US"/>
        </a:p>
      </dgm:t>
    </dgm:pt>
    <dgm:pt modelId="{653DF7B4-1B84-A94C-A509-E5A82F3CDE6F}">
      <dgm:prSet/>
      <dgm:spPr/>
      <dgm:t>
        <a:bodyPr/>
        <a:lstStyle/>
        <a:p>
          <a:pPr rtl="0"/>
          <a:r>
            <a:rPr lang="en-US" dirty="0" smtClean="0"/>
            <a:t>its </a:t>
          </a:r>
          <a:r>
            <a:rPr lang="en-US" dirty="0" err="1" smtClean="0"/>
            <a:t>orto</a:t>
          </a:r>
          <a:r>
            <a:rPr lang="en-US" dirty="0" smtClean="0"/>
            <a:t>-processes are projects</a:t>
          </a:r>
          <a:endParaRPr lang="en-US" dirty="0"/>
        </a:p>
      </dgm:t>
    </dgm:pt>
    <dgm:pt modelId="{1BC94255-718E-DE4F-B2D0-D1DF2DC75200}" type="parTrans" cxnId="{B7791A9B-F1EC-E745-B97B-9FB992D32CCA}">
      <dgm:prSet/>
      <dgm:spPr/>
      <dgm:t>
        <a:bodyPr/>
        <a:lstStyle/>
        <a:p>
          <a:endParaRPr lang="en-US"/>
        </a:p>
      </dgm:t>
    </dgm:pt>
    <dgm:pt modelId="{38F3FF9A-B56F-3E46-BA32-A24DB55B460B}" type="sibTrans" cxnId="{B7791A9B-F1EC-E745-B97B-9FB992D32CCA}">
      <dgm:prSet/>
      <dgm:spPr/>
      <dgm:t>
        <a:bodyPr/>
        <a:lstStyle/>
        <a:p>
          <a:endParaRPr lang="en-US"/>
        </a:p>
      </dgm:t>
    </dgm:pt>
    <dgm:pt modelId="{97858157-D3EF-1A4C-9494-57AFC324514B}">
      <dgm:prSet/>
      <dgm:spPr/>
      <dgm:t>
        <a:bodyPr/>
        <a:lstStyle/>
        <a:p>
          <a:pPr rtl="0"/>
          <a:r>
            <a:rPr lang="en-US" dirty="0" err="1" smtClean="0"/>
            <a:t>orto</a:t>
          </a:r>
          <a:r>
            <a:rPr lang="en-US" dirty="0" smtClean="0"/>
            <a:t>-processes include</a:t>
          </a:r>
          <a:endParaRPr lang="en-US" dirty="0"/>
        </a:p>
      </dgm:t>
    </dgm:pt>
    <dgm:pt modelId="{2EB4BD14-46C5-E34D-B84E-16004778AAB6}" type="parTrans" cxnId="{B1245EA0-6D30-B346-87D2-565337C3FA91}">
      <dgm:prSet/>
      <dgm:spPr/>
      <dgm:t>
        <a:bodyPr/>
        <a:lstStyle/>
        <a:p>
          <a:endParaRPr lang="en-US"/>
        </a:p>
      </dgm:t>
    </dgm:pt>
    <dgm:pt modelId="{972CE6C1-71DB-4542-8937-94D6BD91AF4E}" type="sibTrans" cxnId="{B1245EA0-6D30-B346-87D2-565337C3FA91}">
      <dgm:prSet/>
      <dgm:spPr/>
      <dgm:t>
        <a:bodyPr/>
        <a:lstStyle/>
        <a:p>
          <a:endParaRPr lang="en-US"/>
        </a:p>
      </dgm:t>
    </dgm:pt>
    <dgm:pt modelId="{49A30B04-4D1F-3E45-95EE-D202C8153FBC}">
      <dgm:prSet/>
      <dgm:spPr/>
      <dgm:t>
        <a:bodyPr/>
        <a:lstStyle/>
        <a:p>
          <a:pPr rtl="0"/>
          <a:r>
            <a:rPr lang="en-US" dirty="0" smtClean="0"/>
            <a:t>CEP-based applications and solutions development</a:t>
          </a:r>
          <a:endParaRPr lang="en-US" dirty="0"/>
        </a:p>
      </dgm:t>
    </dgm:pt>
    <dgm:pt modelId="{BC0874C9-C32D-CA48-8D5C-7C8A6957E967}" type="parTrans" cxnId="{55181368-141D-5E43-BDE7-8181440A96E1}">
      <dgm:prSet/>
      <dgm:spPr/>
      <dgm:t>
        <a:bodyPr/>
        <a:lstStyle/>
        <a:p>
          <a:endParaRPr lang="en-US"/>
        </a:p>
      </dgm:t>
    </dgm:pt>
    <dgm:pt modelId="{E3F704AA-D81C-054D-A3E2-FA50B959B225}" type="sibTrans" cxnId="{55181368-141D-5E43-BDE7-8181440A96E1}">
      <dgm:prSet/>
      <dgm:spPr/>
      <dgm:t>
        <a:bodyPr/>
        <a:lstStyle/>
        <a:p>
          <a:endParaRPr lang="en-US"/>
        </a:p>
      </dgm:t>
    </dgm:pt>
    <dgm:pt modelId="{98BCA276-D552-D84A-8408-425C1F0550AD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Mycroft Mind executes Project Program to achieve its business goals!</a:t>
          </a:r>
          <a:endParaRPr lang="en-US" dirty="0"/>
        </a:p>
      </dgm:t>
    </dgm:pt>
    <dgm:pt modelId="{6CDCBD72-99CB-CD40-9CE9-BBDCD917731B}" type="parTrans" cxnId="{B91718BB-1D79-6540-B7C1-43D934771422}">
      <dgm:prSet/>
      <dgm:spPr/>
      <dgm:t>
        <a:bodyPr/>
        <a:lstStyle/>
        <a:p>
          <a:endParaRPr lang="en-US"/>
        </a:p>
      </dgm:t>
    </dgm:pt>
    <dgm:pt modelId="{EAF9A47B-B760-0F43-AB0F-EFBA45717BBD}" type="sibTrans" cxnId="{B91718BB-1D79-6540-B7C1-43D934771422}">
      <dgm:prSet/>
      <dgm:spPr/>
      <dgm:t>
        <a:bodyPr/>
        <a:lstStyle/>
        <a:p>
          <a:endParaRPr lang="en-US"/>
        </a:p>
      </dgm:t>
    </dgm:pt>
    <dgm:pt modelId="{F3751EA3-F06B-EB49-A8DC-EB1135735937}">
      <dgm:prSet/>
      <dgm:spPr/>
      <dgm:t>
        <a:bodyPr/>
        <a:lstStyle/>
        <a:p>
          <a:pPr rtl="0"/>
          <a:r>
            <a:rPr lang="en-US" dirty="0" smtClean="0"/>
            <a:t>projects within program are differentiated by several categories</a:t>
          </a:r>
          <a:endParaRPr lang="en-US" dirty="0"/>
        </a:p>
      </dgm:t>
    </dgm:pt>
    <dgm:pt modelId="{10945072-6122-F346-BC8A-333F09CADE33}" type="parTrans" cxnId="{BFCF3CDA-49FF-A843-B35B-1777CE3B780F}">
      <dgm:prSet/>
      <dgm:spPr/>
      <dgm:t>
        <a:bodyPr/>
        <a:lstStyle/>
        <a:p>
          <a:endParaRPr lang="en-US"/>
        </a:p>
      </dgm:t>
    </dgm:pt>
    <dgm:pt modelId="{E2FAD294-B716-E34A-8028-59EBE9899E6C}" type="sibTrans" cxnId="{BFCF3CDA-49FF-A843-B35B-1777CE3B780F}">
      <dgm:prSet/>
      <dgm:spPr/>
      <dgm:t>
        <a:bodyPr/>
        <a:lstStyle/>
        <a:p>
          <a:endParaRPr lang="en-US"/>
        </a:p>
      </dgm:t>
    </dgm:pt>
    <dgm:pt modelId="{110D3E32-F04B-0D48-B75A-C2BB285858C6}" type="pres">
      <dgm:prSet presAssocID="{F0BAA8FC-A701-1745-99D0-9C23C912C9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0DF206-C117-F44B-971C-FFE06C156EBF}" type="pres">
      <dgm:prSet presAssocID="{92D65F8F-E67C-924F-89F5-FEFCC254B15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8BBA3-38D4-6C49-AD1F-FB49E42E929B}" type="pres">
      <dgm:prSet presAssocID="{92D65F8F-E67C-924F-89F5-FEFCC254B15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01D87C-D58A-2646-B659-7E5B77A782C3}" type="pres">
      <dgm:prSet presAssocID="{98BCA276-D552-D84A-8408-425C1F0550A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B025A-B1D8-BC4E-A738-F91257441731}" type="pres">
      <dgm:prSet presAssocID="{98BCA276-D552-D84A-8408-425C1F0550A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33F0B7-F9AB-F849-98BE-0C32F35BD712}" type="presOf" srcId="{98BCA276-D552-D84A-8408-425C1F0550AD}" destId="{5C01D87C-D58A-2646-B659-7E5B77A782C3}" srcOrd="0" destOrd="0" presId="urn:microsoft.com/office/officeart/2005/8/layout/vList2"/>
    <dgm:cxn modelId="{FB65C195-255D-EE42-86D9-631DD2F8262C}" type="presOf" srcId="{97858157-D3EF-1A4C-9494-57AFC324514B}" destId="{4098BBA3-38D4-6C49-AD1F-FB49E42E929B}" srcOrd="0" destOrd="2" presId="urn:microsoft.com/office/officeart/2005/8/layout/vList2"/>
    <dgm:cxn modelId="{5A517991-E972-8445-9C3F-17FD66934D4C}" type="presOf" srcId="{49A30B04-4D1F-3E45-95EE-D202C8153FBC}" destId="{4098BBA3-38D4-6C49-AD1F-FB49E42E929B}" srcOrd="0" destOrd="3" presId="urn:microsoft.com/office/officeart/2005/8/layout/vList2"/>
    <dgm:cxn modelId="{F20D4FDF-FF5A-8D40-8CF2-F98CF87DDB2F}" type="presOf" srcId="{8F7D572A-0DC7-594D-9369-C116DE6D9AFC}" destId="{4098BBA3-38D4-6C49-AD1F-FB49E42E929B}" srcOrd="0" destOrd="0" presId="urn:microsoft.com/office/officeart/2005/8/layout/vList2"/>
    <dgm:cxn modelId="{E796FBE4-D582-3649-97E2-783814AC467A}" srcId="{92D65F8F-E67C-924F-89F5-FEFCC254B15F}" destId="{8F7D572A-0DC7-594D-9369-C116DE6D9AFC}" srcOrd="0" destOrd="0" parTransId="{7DDF948B-919C-CA46-BF07-E8C395F4E5FF}" sibTransId="{BB1BDD28-AE80-5D46-A80A-52A2C6F7C638}"/>
    <dgm:cxn modelId="{BFCF3CDA-49FF-A843-B35B-1777CE3B780F}" srcId="{98BCA276-D552-D84A-8408-425C1F0550AD}" destId="{F3751EA3-F06B-EB49-A8DC-EB1135735937}" srcOrd="0" destOrd="0" parTransId="{10945072-6122-F346-BC8A-333F09CADE33}" sibTransId="{E2FAD294-B716-E34A-8028-59EBE9899E6C}"/>
    <dgm:cxn modelId="{CF5E61B7-BB48-E34C-84EA-4AFFD3067E43}" type="presOf" srcId="{92D65F8F-E67C-924F-89F5-FEFCC254B15F}" destId="{120DF206-C117-F44B-971C-FFE06C156EBF}" srcOrd="0" destOrd="0" presId="urn:microsoft.com/office/officeart/2005/8/layout/vList2"/>
    <dgm:cxn modelId="{B7791A9B-F1EC-E745-B97B-9FB992D32CCA}" srcId="{92D65F8F-E67C-924F-89F5-FEFCC254B15F}" destId="{653DF7B4-1B84-A94C-A509-E5A82F3CDE6F}" srcOrd="1" destOrd="0" parTransId="{1BC94255-718E-DE4F-B2D0-D1DF2DC75200}" sibTransId="{38F3FF9A-B56F-3E46-BA32-A24DB55B460B}"/>
    <dgm:cxn modelId="{B1245EA0-6D30-B346-87D2-565337C3FA91}" srcId="{92D65F8F-E67C-924F-89F5-FEFCC254B15F}" destId="{97858157-D3EF-1A4C-9494-57AFC324514B}" srcOrd="2" destOrd="0" parTransId="{2EB4BD14-46C5-E34D-B84E-16004778AAB6}" sibTransId="{972CE6C1-71DB-4542-8937-94D6BD91AF4E}"/>
    <dgm:cxn modelId="{5A3E5C33-92F5-C34D-A7AC-5CCF22608545}" type="presOf" srcId="{F3751EA3-F06B-EB49-A8DC-EB1135735937}" destId="{203B025A-B1D8-BC4E-A738-F91257441731}" srcOrd="0" destOrd="0" presId="urn:microsoft.com/office/officeart/2005/8/layout/vList2"/>
    <dgm:cxn modelId="{E687E095-7F9C-104B-A62D-BE20B530EC8F}" type="presOf" srcId="{653DF7B4-1B84-A94C-A509-E5A82F3CDE6F}" destId="{4098BBA3-38D4-6C49-AD1F-FB49E42E929B}" srcOrd="0" destOrd="1" presId="urn:microsoft.com/office/officeart/2005/8/layout/vList2"/>
    <dgm:cxn modelId="{55181368-141D-5E43-BDE7-8181440A96E1}" srcId="{97858157-D3EF-1A4C-9494-57AFC324514B}" destId="{49A30B04-4D1F-3E45-95EE-D202C8153FBC}" srcOrd="0" destOrd="0" parTransId="{BC0874C9-C32D-CA48-8D5C-7C8A6957E967}" sibTransId="{E3F704AA-D81C-054D-A3E2-FA50B959B225}"/>
    <dgm:cxn modelId="{B91718BB-1D79-6540-B7C1-43D934771422}" srcId="{F0BAA8FC-A701-1745-99D0-9C23C912C924}" destId="{98BCA276-D552-D84A-8408-425C1F0550AD}" srcOrd="1" destOrd="0" parTransId="{6CDCBD72-99CB-CD40-9CE9-BBDCD917731B}" sibTransId="{EAF9A47B-B760-0F43-AB0F-EFBA45717BBD}"/>
    <dgm:cxn modelId="{04F8FBF5-0802-4241-9D99-84E953FDE000}" type="presOf" srcId="{F0BAA8FC-A701-1745-99D0-9C23C912C924}" destId="{110D3E32-F04B-0D48-B75A-C2BB285858C6}" srcOrd="0" destOrd="0" presId="urn:microsoft.com/office/officeart/2005/8/layout/vList2"/>
    <dgm:cxn modelId="{07C8D9B2-F556-D042-B785-A4356785591D}" srcId="{F0BAA8FC-A701-1745-99D0-9C23C912C924}" destId="{92D65F8F-E67C-924F-89F5-FEFCC254B15F}" srcOrd="0" destOrd="0" parTransId="{805CF7AE-38EC-D548-907E-A6CE166D5224}" sibTransId="{7CE5BFEC-E132-5742-8ED3-674B03D050EE}"/>
    <dgm:cxn modelId="{8EF692E7-9DBA-DD47-9E69-CD9196FAECDC}" type="presParOf" srcId="{110D3E32-F04B-0D48-B75A-C2BB285858C6}" destId="{120DF206-C117-F44B-971C-FFE06C156EBF}" srcOrd="0" destOrd="0" presId="urn:microsoft.com/office/officeart/2005/8/layout/vList2"/>
    <dgm:cxn modelId="{9623B10E-ABCB-0E47-B5F5-62AE02CCC833}" type="presParOf" srcId="{110D3E32-F04B-0D48-B75A-C2BB285858C6}" destId="{4098BBA3-38D4-6C49-AD1F-FB49E42E929B}" srcOrd="1" destOrd="0" presId="urn:microsoft.com/office/officeart/2005/8/layout/vList2"/>
    <dgm:cxn modelId="{6C1AEC99-9348-9449-A14B-198399B14A7E}" type="presParOf" srcId="{110D3E32-F04B-0D48-B75A-C2BB285858C6}" destId="{5C01D87C-D58A-2646-B659-7E5B77A782C3}" srcOrd="2" destOrd="0" presId="urn:microsoft.com/office/officeart/2005/8/layout/vList2"/>
    <dgm:cxn modelId="{94F6D516-075C-1445-8B2D-16F235049D89}" type="presParOf" srcId="{110D3E32-F04B-0D48-B75A-C2BB285858C6}" destId="{203B025A-B1D8-BC4E-A738-F912574417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064934-DEDA-0B4F-9B03-9C40392904B9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4AC4B4-CF01-9C48-AD8A-5F7637A99356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0C8EB839-A066-7D42-B8A6-5325D8D6A3DC}" type="parTrans" cxnId="{4ADACABA-EC40-F74A-8516-062B40052514}">
      <dgm:prSet/>
      <dgm:spPr/>
      <dgm:t>
        <a:bodyPr/>
        <a:lstStyle/>
        <a:p>
          <a:endParaRPr lang="en-US"/>
        </a:p>
      </dgm:t>
    </dgm:pt>
    <dgm:pt modelId="{56F5FE37-CA9F-F644-AE09-0094C9F9A535}" type="sibTrans" cxnId="{4ADACABA-EC40-F74A-8516-062B40052514}">
      <dgm:prSet/>
      <dgm:spPr/>
      <dgm:t>
        <a:bodyPr/>
        <a:lstStyle/>
        <a:p>
          <a:endParaRPr lang="en-US"/>
        </a:p>
      </dgm:t>
    </dgm:pt>
    <dgm:pt modelId="{4F3E4EAC-FBCB-E749-B9B2-D88813567D67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Application</a:t>
          </a:r>
          <a:endParaRPr lang="en-US" dirty="0"/>
        </a:p>
      </dgm:t>
    </dgm:pt>
    <dgm:pt modelId="{7DE156B3-159B-584A-9500-855B6B9F6574}" type="parTrans" cxnId="{93E0BC83-6E18-9746-85AB-8C06C01C1597}">
      <dgm:prSet/>
      <dgm:spPr/>
      <dgm:t>
        <a:bodyPr/>
        <a:lstStyle/>
        <a:p>
          <a:endParaRPr lang="en-US"/>
        </a:p>
      </dgm:t>
    </dgm:pt>
    <dgm:pt modelId="{E388414F-8131-A646-817F-A3F7FEF634D1}" type="sibTrans" cxnId="{93E0BC83-6E18-9746-85AB-8C06C01C1597}">
      <dgm:prSet/>
      <dgm:spPr/>
      <dgm:t>
        <a:bodyPr/>
        <a:lstStyle/>
        <a:p>
          <a:endParaRPr lang="en-US"/>
        </a:p>
      </dgm:t>
    </dgm:pt>
    <dgm:pt modelId="{481CEF6F-D35A-5A4C-92E0-E3444BA3A45E}">
      <dgm:prSet phldrT="[Text]"/>
      <dgm:spPr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51D45C47-6CFC-B240-A6D3-7E55FDFA4271}" type="parTrans" cxnId="{E788901D-176A-D64B-A758-A7C8309FF7B6}">
      <dgm:prSet/>
      <dgm:spPr/>
      <dgm:t>
        <a:bodyPr/>
        <a:lstStyle/>
        <a:p>
          <a:endParaRPr lang="en-US"/>
        </a:p>
      </dgm:t>
    </dgm:pt>
    <dgm:pt modelId="{A9E63A19-1904-0A45-80B3-2C50EEC26231}" type="sibTrans" cxnId="{E788901D-176A-D64B-A758-A7C8309FF7B6}">
      <dgm:prSet/>
      <dgm:spPr/>
      <dgm:t>
        <a:bodyPr/>
        <a:lstStyle/>
        <a:p>
          <a:endParaRPr lang="en-US"/>
        </a:p>
      </dgm:t>
    </dgm:pt>
    <dgm:pt modelId="{F550C4CB-2336-5444-8ECF-D866CC665710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55E36D5B-17EF-D44A-AF4D-C7A8DC6710E7}" type="parTrans" cxnId="{8233528D-67C9-2249-8599-9061B62FFBBA}">
      <dgm:prSet/>
      <dgm:spPr/>
      <dgm:t>
        <a:bodyPr/>
        <a:lstStyle/>
        <a:p>
          <a:endParaRPr lang="en-US"/>
        </a:p>
      </dgm:t>
    </dgm:pt>
    <dgm:pt modelId="{6548FB61-D6F1-3740-BB8C-B9E767F3A6A5}" type="sibTrans" cxnId="{8233528D-67C9-2249-8599-9061B62FFBBA}">
      <dgm:prSet/>
      <dgm:spPr/>
      <dgm:t>
        <a:bodyPr/>
        <a:lstStyle/>
        <a:p>
          <a:endParaRPr lang="en-US"/>
        </a:p>
      </dgm:t>
    </dgm:pt>
    <dgm:pt modelId="{0FF6DDE2-F244-7949-9F78-260B07CA75D3}">
      <dgm:prSet phldrT="[Text]"/>
      <dgm:spPr/>
      <dgm:t>
        <a:bodyPr/>
        <a:lstStyle/>
        <a:p>
          <a:r>
            <a:rPr lang="en-US" dirty="0" smtClean="0"/>
            <a:t>research &amp; development</a:t>
          </a:r>
          <a:endParaRPr lang="en-US" dirty="0"/>
        </a:p>
      </dgm:t>
    </dgm:pt>
    <dgm:pt modelId="{DBA0CE65-93A9-3649-B498-83DCDCFCD748}" type="parTrans" cxnId="{342E2F62-F3CC-A240-8C44-1BE49F6DF449}">
      <dgm:prSet/>
      <dgm:spPr/>
      <dgm:t>
        <a:bodyPr/>
        <a:lstStyle/>
        <a:p>
          <a:endParaRPr lang="en-US"/>
        </a:p>
      </dgm:t>
    </dgm:pt>
    <dgm:pt modelId="{9BF825F9-75A9-8348-9987-2CA9F5CD7900}" type="sibTrans" cxnId="{342E2F62-F3CC-A240-8C44-1BE49F6DF449}">
      <dgm:prSet/>
      <dgm:spPr/>
      <dgm:t>
        <a:bodyPr/>
        <a:lstStyle/>
        <a:p>
          <a:endParaRPr lang="en-US"/>
        </a:p>
      </dgm:t>
    </dgm:pt>
    <dgm:pt modelId="{ABECCA65-9F90-E74A-B756-C006176F703F}">
      <dgm:prSet phldrT="[Text]"/>
      <dgm:spPr/>
      <dgm:t>
        <a:bodyPr/>
        <a:lstStyle/>
        <a:p>
          <a:r>
            <a:rPr lang="en-US" dirty="0" smtClean="0"/>
            <a:t>application and solution development</a:t>
          </a:r>
          <a:endParaRPr lang="en-US" dirty="0"/>
        </a:p>
      </dgm:t>
    </dgm:pt>
    <dgm:pt modelId="{68494D5A-E617-014B-BB11-AB1D0F6988C7}" type="parTrans" cxnId="{E2380D0F-9E8E-9148-AF96-380330D705BD}">
      <dgm:prSet/>
      <dgm:spPr/>
      <dgm:t>
        <a:bodyPr/>
        <a:lstStyle/>
        <a:p>
          <a:endParaRPr lang="en-US"/>
        </a:p>
      </dgm:t>
    </dgm:pt>
    <dgm:pt modelId="{7D7ACB52-B1B1-3848-9DD1-0842F9D83209}" type="sibTrans" cxnId="{E2380D0F-9E8E-9148-AF96-380330D705BD}">
      <dgm:prSet/>
      <dgm:spPr/>
      <dgm:t>
        <a:bodyPr/>
        <a:lstStyle/>
        <a:p>
          <a:endParaRPr lang="en-US"/>
        </a:p>
      </dgm:t>
    </dgm:pt>
    <dgm:pt modelId="{C0581F19-2C3F-E347-A273-94C17BCA5AC2}">
      <dgm:prSet phldrT="[Text]"/>
      <dgm:spPr/>
      <dgm:t>
        <a:bodyPr/>
        <a:lstStyle/>
        <a:p>
          <a:r>
            <a:rPr lang="en-US" dirty="0" smtClean="0"/>
            <a:t>market research, marketing and sales</a:t>
          </a:r>
          <a:endParaRPr lang="en-US" dirty="0"/>
        </a:p>
      </dgm:t>
    </dgm:pt>
    <dgm:pt modelId="{874D0AB2-E21E-1446-B9E2-6CDB3F04ECAF}" type="parTrans" cxnId="{72A18325-C9D6-CD44-A5CC-E0DF2250257F}">
      <dgm:prSet/>
      <dgm:spPr/>
      <dgm:t>
        <a:bodyPr/>
        <a:lstStyle/>
        <a:p>
          <a:endParaRPr lang="en-US"/>
        </a:p>
      </dgm:t>
    </dgm:pt>
    <dgm:pt modelId="{F881E09D-0FCA-C545-BE41-D930276DCF5C}" type="sibTrans" cxnId="{72A18325-C9D6-CD44-A5CC-E0DF2250257F}">
      <dgm:prSet/>
      <dgm:spPr/>
      <dgm:t>
        <a:bodyPr/>
        <a:lstStyle/>
        <a:p>
          <a:endParaRPr lang="en-US"/>
        </a:p>
      </dgm:t>
    </dgm:pt>
    <dgm:pt modelId="{4C06A39B-8202-1C46-9814-0156C6A2D375}">
      <dgm:prSet phldrT="[Text]"/>
      <dgm:spPr/>
      <dgm:t>
        <a:bodyPr/>
        <a:lstStyle/>
        <a:p>
          <a:r>
            <a:rPr lang="en-US" dirty="0" smtClean="0"/>
            <a:t>leadership and management</a:t>
          </a:r>
          <a:endParaRPr lang="en-US" dirty="0"/>
        </a:p>
      </dgm:t>
    </dgm:pt>
    <dgm:pt modelId="{38448FB2-5B9F-B44E-8ADA-D0924249D280}" type="parTrans" cxnId="{16B0C06D-EC00-E543-B809-7138C4FA6185}">
      <dgm:prSet/>
      <dgm:spPr/>
      <dgm:t>
        <a:bodyPr/>
        <a:lstStyle/>
        <a:p>
          <a:endParaRPr lang="en-US"/>
        </a:p>
      </dgm:t>
    </dgm:pt>
    <dgm:pt modelId="{78FAE700-EF16-DC47-A1BC-F29856F59DD1}" type="sibTrans" cxnId="{16B0C06D-EC00-E543-B809-7138C4FA6185}">
      <dgm:prSet/>
      <dgm:spPr/>
      <dgm:t>
        <a:bodyPr/>
        <a:lstStyle/>
        <a:p>
          <a:endParaRPr lang="en-US"/>
        </a:p>
      </dgm:t>
    </dgm:pt>
    <dgm:pt modelId="{BE6BCAB2-A724-3C47-A828-1237FE2BB04E}">
      <dgm:prSet phldrT="[Text]"/>
      <dgm:spPr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Proof-of-Concept</a:t>
          </a:r>
          <a:endParaRPr lang="en-US" dirty="0"/>
        </a:p>
      </dgm:t>
    </dgm:pt>
    <dgm:pt modelId="{1E839F8B-6787-3B4A-AEE5-A502B11926B5}" type="parTrans" cxnId="{CB5899E4-F507-CD43-A7CC-4B5883D8B8A3}">
      <dgm:prSet/>
      <dgm:spPr/>
      <dgm:t>
        <a:bodyPr/>
        <a:lstStyle/>
        <a:p>
          <a:endParaRPr lang="en-US"/>
        </a:p>
      </dgm:t>
    </dgm:pt>
    <dgm:pt modelId="{B11D6F58-DB75-4740-B6EC-0385180D2B2A}" type="sibTrans" cxnId="{CB5899E4-F507-CD43-A7CC-4B5883D8B8A3}">
      <dgm:prSet/>
      <dgm:spPr/>
      <dgm:t>
        <a:bodyPr/>
        <a:lstStyle/>
        <a:p>
          <a:endParaRPr lang="en-US"/>
        </a:p>
      </dgm:t>
    </dgm:pt>
    <dgm:pt modelId="{810BF0BB-B596-B447-BD5B-F793AAF7F117}">
      <dgm:prSet phldrT="[Text]"/>
      <dgm:spPr>
        <a:solidFill>
          <a:srgbClr val="C5D3D9"/>
        </a:solidFill>
        <a:ln>
          <a:solidFill>
            <a:srgbClr val="C5D3D9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sales support by illustration what CEP technology application may bring to the prospect</a:t>
          </a:r>
          <a:endParaRPr lang="en-US" dirty="0"/>
        </a:p>
      </dgm:t>
    </dgm:pt>
    <dgm:pt modelId="{76B9C118-2153-F840-A4CF-0CF674907B5F}" type="parTrans" cxnId="{1B994B88-A648-1949-A24E-ECFD14B9AFCF}">
      <dgm:prSet/>
      <dgm:spPr/>
      <dgm:t>
        <a:bodyPr/>
        <a:lstStyle/>
        <a:p>
          <a:endParaRPr lang="en-US"/>
        </a:p>
      </dgm:t>
    </dgm:pt>
    <dgm:pt modelId="{7E1F4D72-262A-8645-80B0-DBF61E36381E}" type="sibTrans" cxnId="{1B994B88-A648-1949-A24E-ECFD14B9AFCF}">
      <dgm:prSet/>
      <dgm:spPr/>
      <dgm:t>
        <a:bodyPr/>
        <a:lstStyle/>
        <a:p>
          <a:endParaRPr lang="en-US"/>
        </a:p>
      </dgm:t>
    </dgm:pt>
    <dgm:pt modelId="{57A9FE5B-2A30-EB4D-B669-9F317D610518}">
      <dgm:prSet phldrT="[Text]"/>
      <dgm:spPr/>
      <dgm:t>
        <a:bodyPr/>
        <a:lstStyle/>
        <a:p>
          <a:r>
            <a:rPr lang="en-US" dirty="0" smtClean="0"/>
            <a:t>1 project</a:t>
          </a:r>
          <a:endParaRPr lang="en-US" dirty="0"/>
        </a:p>
      </dgm:t>
    </dgm:pt>
    <dgm:pt modelId="{7D5C8181-5B5A-2649-A9D3-9ED343E9E357}" type="parTrans" cxnId="{1A45A265-68BF-C847-B3B8-0A448E027957}">
      <dgm:prSet/>
      <dgm:spPr/>
      <dgm:t>
        <a:bodyPr/>
        <a:lstStyle/>
        <a:p>
          <a:endParaRPr lang="en-US"/>
        </a:p>
      </dgm:t>
    </dgm:pt>
    <dgm:pt modelId="{969A41F6-1090-634E-932A-774265DAA878}" type="sibTrans" cxnId="{1A45A265-68BF-C847-B3B8-0A448E027957}">
      <dgm:prSet/>
      <dgm:spPr/>
      <dgm:t>
        <a:bodyPr/>
        <a:lstStyle/>
        <a:p>
          <a:endParaRPr lang="en-US"/>
        </a:p>
      </dgm:t>
    </dgm:pt>
    <dgm:pt modelId="{42DEBFF9-A6D9-504D-9CF8-151F0C1C930C}">
      <dgm:prSet phldrT="[Text]"/>
      <dgm:spPr/>
      <dgm:t>
        <a:bodyPr/>
        <a:lstStyle/>
        <a:p>
          <a:r>
            <a:rPr lang="en-US" dirty="0" smtClean="0"/>
            <a:t>3 projects</a:t>
          </a:r>
          <a:endParaRPr lang="en-US" dirty="0"/>
        </a:p>
      </dgm:t>
    </dgm:pt>
    <dgm:pt modelId="{C412D590-4C68-4F4C-9CAD-243A3C44B6ED}" type="parTrans" cxnId="{C22A4CC0-703E-9F4A-AC4B-653253CAB51F}">
      <dgm:prSet/>
      <dgm:spPr/>
      <dgm:t>
        <a:bodyPr/>
        <a:lstStyle/>
        <a:p>
          <a:endParaRPr lang="en-US"/>
        </a:p>
      </dgm:t>
    </dgm:pt>
    <dgm:pt modelId="{C05AF6C0-EEC5-754E-9918-EB27C236C791}" type="sibTrans" cxnId="{C22A4CC0-703E-9F4A-AC4B-653253CAB51F}">
      <dgm:prSet/>
      <dgm:spPr/>
      <dgm:t>
        <a:bodyPr/>
        <a:lstStyle/>
        <a:p>
          <a:endParaRPr lang="en-US"/>
        </a:p>
      </dgm:t>
    </dgm:pt>
    <dgm:pt modelId="{02E12324-460B-954A-BAB1-D9B8F1303A17}">
      <dgm:prSet phldrT="[Text]"/>
      <dgm:spPr/>
      <dgm:t>
        <a:bodyPr/>
        <a:lstStyle/>
        <a:p>
          <a:r>
            <a:rPr lang="en-US" dirty="0" smtClean="0"/>
            <a:t>1 project</a:t>
          </a:r>
          <a:endParaRPr lang="en-US" dirty="0"/>
        </a:p>
      </dgm:t>
    </dgm:pt>
    <dgm:pt modelId="{5D7FECC2-0EE2-2245-86C6-425483F15351}" type="parTrans" cxnId="{48822455-C215-504E-8848-5EC939E146F4}">
      <dgm:prSet/>
      <dgm:spPr/>
      <dgm:t>
        <a:bodyPr/>
        <a:lstStyle/>
        <a:p>
          <a:endParaRPr lang="en-US"/>
        </a:p>
      </dgm:t>
    </dgm:pt>
    <dgm:pt modelId="{CAD7560E-B122-834D-A7BA-EBC7900285F7}" type="sibTrans" cxnId="{48822455-C215-504E-8848-5EC939E146F4}">
      <dgm:prSet/>
      <dgm:spPr/>
      <dgm:t>
        <a:bodyPr/>
        <a:lstStyle/>
        <a:p>
          <a:endParaRPr lang="en-US"/>
        </a:p>
      </dgm:t>
    </dgm:pt>
    <dgm:pt modelId="{3C9EF2EB-1D58-2C4D-8728-7BD1E1886214}">
      <dgm:prSet phldrT="[Text]"/>
      <dgm:spPr/>
      <dgm:t>
        <a:bodyPr/>
        <a:lstStyle/>
        <a:p>
          <a:r>
            <a:rPr lang="en-US" dirty="0" smtClean="0"/>
            <a:t>2 projects</a:t>
          </a:r>
          <a:endParaRPr lang="en-US" dirty="0"/>
        </a:p>
      </dgm:t>
    </dgm:pt>
    <dgm:pt modelId="{7C7DDCDF-3A4A-9742-BA63-86D24AC931A3}" type="parTrans" cxnId="{68BB191E-2488-0847-99AA-B2D79CE70723}">
      <dgm:prSet/>
      <dgm:spPr/>
      <dgm:t>
        <a:bodyPr/>
        <a:lstStyle/>
        <a:p>
          <a:endParaRPr lang="en-US"/>
        </a:p>
      </dgm:t>
    </dgm:pt>
    <dgm:pt modelId="{B4392249-5971-B146-9101-24C829053EDD}" type="sibTrans" cxnId="{68BB191E-2488-0847-99AA-B2D79CE70723}">
      <dgm:prSet/>
      <dgm:spPr/>
      <dgm:t>
        <a:bodyPr/>
        <a:lstStyle/>
        <a:p>
          <a:endParaRPr lang="en-US"/>
        </a:p>
      </dgm:t>
    </dgm:pt>
    <dgm:pt modelId="{455CBFB8-7F52-8E45-92E1-83FE882B2B0A}">
      <dgm:prSet phldrT="[Text]"/>
      <dgm:spPr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Flow</a:t>
          </a:r>
          <a:endParaRPr lang="en-US" dirty="0"/>
        </a:p>
      </dgm:t>
    </dgm:pt>
    <dgm:pt modelId="{F519F39C-1651-5946-A1B6-9C4EAFC688D6}" type="parTrans" cxnId="{F6E87C58-95E6-B94E-BF07-DAD3BFEEEEEC}">
      <dgm:prSet/>
      <dgm:spPr/>
    </dgm:pt>
    <dgm:pt modelId="{884D20C5-886B-E94F-B644-87C6E8C02906}" type="sibTrans" cxnId="{F6E87C58-95E6-B94E-BF07-DAD3BFEEEEEC}">
      <dgm:prSet/>
      <dgm:spPr/>
    </dgm:pt>
    <dgm:pt modelId="{F378F983-D858-0C40-A634-2C80C1F240F8}">
      <dgm:prSet phldrT="[Text]"/>
      <dgm:spPr/>
      <dgm:t>
        <a:bodyPr/>
        <a:lstStyle/>
        <a:p>
          <a:r>
            <a:rPr lang="en-US" dirty="0" smtClean="0"/>
            <a:t>methodology development</a:t>
          </a:r>
          <a:endParaRPr lang="en-US" dirty="0"/>
        </a:p>
      </dgm:t>
    </dgm:pt>
    <dgm:pt modelId="{FF2E00F2-76F8-E242-B03F-7B9BFB5F1CBA}" type="parTrans" cxnId="{4F507215-122D-FC47-B24D-EBF2E9F71DF5}">
      <dgm:prSet/>
      <dgm:spPr/>
      <dgm:t>
        <a:bodyPr/>
        <a:lstStyle/>
        <a:p>
          <a:endParaRPr lang="en-US"/>
        </a:p>
      </dgm:t>
    </dgm:pt>
    <dgm:pt modelId="{AB293FEF-6E2C-6F45-B0A7-5AA54F5B6CF0}" type="sibTrans" cxnId="{4F507215-122D-FC47-B24D-EBF2E9F71DF5}">
      <dgm:prSet/>
      <dgm:spPr/>
      <dgm:t>
        <a:bodyPr/>
        <a:lstStyle/>
        <a:p>
          <a:endParaRPr lang="en-US"/>
        </a:p>
      </dgm:t>
    </dgm:pt>
    <dgm:pt modelId="{B5FD8E26-C330-EF4F-9B24-2503A8D2ABF1}">
      <dgm:prSet phldrT="[Text]"/>
      <dgm:spPr/>
      <dgm:t>
        <a:bodyPr/>
        <a:lstStyle/>
        <a:p>
          <a:r>
            <a:rPr lang="en-US" dirty="0" smtClean="0"/>
            <a:t>9 projects</a:t>
          </a:r>
          <a:endParaRPr lang="en-US" dirty="0"/>
        </a:p>
      </dgm:t>
    </dgm:pt>
    <dgm:pt modelId="{E3BF4557-6344-C248-BA31-8F0A431C9E5B}" type="parTrans" cxnId="{01B9FC53-349F-3C42-88DA-A8FBCD13C3FA}">
      <dgm:prSet/>
      <dgm:spPr/>
      <dgm:t>
        <a:bodyPr/>
        <a:lstStyle/>
        <a:p>
          <a:endParaRPr lang="en-US"/>
        </a:p>
      </dgm:t>
    </dgm:pt>
    <dgm:pt modelId="{F658D761-06A0-C946-B167-D4180F1FC9A7}" type="sibTrans" cxnId="{01B9FC53-349F-3C42-88DA-A8FBCD13C3FA}">
      <dgm:prSet/>
      <dgm:spPr/>
      <dgm:t>
        <a:bodyPr/>
        <a:lstStyle/>
        <a:p>
          <a:endParaRPr lang="en-US"/>
        </a:p>
      </dgm:t>
    </dgm:pt>
    <dgm:pt modelId="{1C079440-0D64-AD48-9B5D-75B02A1CF269}" type="pres">
      <dgm:prSet presAssocID="{23064934-DEDA-0B4F-9B03-9C40392904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371DAD-97A2-744B-9E70-9A3C4BFE4C57}" type="pres">
      <dgm:prSet presAssocID="{A74AC4B4-CF01-9C48-AD8A-5F7637A99356}" presName="linNode" presStyleCnt="0"/>
      <dgm:spPr/>
    </dgm:pt>
    <dgm:pt modelId="{C9E4B6CD-30F5-2D4F-8C68-00E0B2D30D8E}" type="pres">
      <dgm:prSet presAssocID="{A74AC4B4-CF01-9C48-AD8A-5F7637A99356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2D99E-26E6-854C-965C-906E7428E347}" type="pres">
      <dgm:prSet presAssocID="{A74AC4B4-CF01-9C48-AD8A-5F7637A99356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F7FF3-F5AA-D84A-B1FC-ED3F8783898C}" type="pres">
      <dgm:prSet presAssocID="{56F5FE37-CA9F-F644-AE09-0094C9F9A535}" presName="sp" presStyleCnt="0"/>
      <dgm:spPr/>
    </dgm:pt>
    <dgm:pt modelId="{C671B8C6-64CD-744B-BC84-835C14B0E74F}" type="pres">
      <dgm:prSet presAssocID="{4F3E4EAC-FBCB-E749-B9B2-D88813567D67}" presName="linNode" presStyleCnt="0"/>
      <dgm:spPr/>
    </dgm:pt>
    <dgm:pt modelId="{6D637CBF-F414-EE44-B514-640877BB3F55}" type="pres">
      <dgm:prSet presAssocID="{4F3E4EAC-FBCB-E749-B9B2-D88813567D67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B6C8B-E2E9-A044-9706-1C5B0281C94D}" type="pres">
      <dgm:prSet presAssocID="{4F3E4EAC-FBCB-E749-B9B2-D88813567D67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0B9B4-49B9-7B49-A4C0-62FA3B85A82D}" type="pres">
      <dgm:prSet presAssocID="{E388414F-8131-A646-817F-A3F7FEF634D1}" presName="sp" presStyleCnt="0"/>
      <dgm:spPr/>
    </dgm:pt>
    <dgm:pt modelId="{067DACE2-3FC1-8343-82F9-0CD3BFAD381D}" type="pres">
      <dgm:prSet presAssocID="{BE6BCAB2-A724-3C47-A828-1237FE2BB04E}" presName="linNode" presStyleCnt="0"/>
      <dgm:spPr/>
    </dgm:pt>
    <dgm:pt modelId="{DA4CD805-3E17-3F42-A635-14FD0E5A9EBE}" type="pres">
      <dgm:prSet presAssocID="{BE6BCAB2-A724-3C47-A828-1237FE2BB04E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E7108-97F1-E142-AD16-220DC7429CB0}" type="pres">
      <dgm:prSet presAssocID="{BE6BCAB2-A724-3C47-A828-1237FE2BB04E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236345-2988-6B44-9C95-133FD0DB20F0}" type="pres">
      <dgm:prSet presAssocID="{B11D6F58-DB75-4740-B6EC-0385180D2B2A}" presName="sp" presStyleCnt="0"/>
      <dgm:spPr/>
    </dgm:pt>
    <dgm:pt modelId="{81793B68-C0B4-FF4E-A556-62BFCC66FD8C}" type="pres">
      <dgm:prSet presAssocID="{455CBFB8-7F52-8E45-92E1-83FE882B2B0A}" presName="linNode" presStyleCnt="0"/>
      <dgm:spPr/>
    </dgm:pt>
    <dgm:pt modelId="{02FE9D6B-1FC7-1546-BA2E-058FA475B166}" type="pres">
      <dgm:prSet presAssocID="{455CBFB8-7F52-8E45-92E1-83FE882B2B0A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36FE2-24EC-B441-8C13-0A0D074FFE65}" type="pres">
      <dgm:prSet presAssocID="{455CBFB8-7F52-8E45-92E1-83FE882B2B0A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8CAE7-48E7-554E-910D-D169FCA7FBF1}" type="pres">
      <dgm:prSet presAssocID="{884D20C5-886B-E94F-B644-87C6E8C02906}" presName="sp" presStyleCnt="0"/>
      <dgm:spPr/>
    </dgm:pt>
    <dgm:pt modelId="{60911385-5405-6141-99EB-39DC92B7A737}" type="pres">
      <dgm:prSet presAssocID="{481CEF6F-D35A-5A4C-92E0-E3444BA3A45E}" presName="linNode" presStyleCnt="0"/>
      <dgm:spPr/>
    </dgm:pt>
    <dgm:pt modelId="{AF9436F9-F87A-9048-9697-86BA794660F0}" type="pres">
      <dgm:prSet presAssocID="{481CEF6F-D35A-5A4C-92E0-E3444BA3A45E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65739-7736-9C4D-BBE2-D2CC70336DA0}" type="pres">
      <dgm:prSet presAssocID="{481CEF6F-D35A-5A4C-92E0-E3444BA3A45E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73B9B-A441-DE45-BB1E-A1681AA1F692}" type="pres">
      <dgm:prSet presAssocID="{A9E63A19-1904-0A45-80B3-2C50EEC26231}" presName="sp" presStyleCnt="0"/>
      <dgm:spPr/>
    </dgm:pt>
    <dgm:pt modelId="{BC1E49A1-3A54-6747-A1FD-0DEBBA18420E}" type="pres">
      <dgm:prSet presAssocID="{F550C4CB-2336-5444-8ECF-D866CC665710}" presName="linNode" presStyleCnt="0"/>
      <dgm:spPr/>
    </dgm:pt>
    <dgm:pt modelId="{8BC3A18C-4783-1A45-AB9F-E31C1127BF3A}" type="pres">
      <dgm:prSet presAssocID="{F550C4CB-2336-5444-8ECF-D866CC665710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2059A-4C14-494F-86B4-787BD3ED7F59}" type="pres">
      <dgm:prSet presAssocID="{F550C4CB-2336-5444-8ECF-D866CC665710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33528D-67C9-2249-8599-9061B62FFBBA}" srcId="{23064934-DEDA-0B4F-9B03-9C40392904B9}" destId="{F550C4CB-2336-5444-8ECF-D866CC665710}" srcOrd="5" destOrd="0" parTransId="{55E36D5B-17EF-D44A-AF4D-C7A8DC6710E7}" sibTransId="{6548FB61-D6F1-3740-BB8C-B9E767F3A6A5}"/>
    <dgm:cxn modelId="{E2380D0F-9E8E-9148-AF96-380330D705BD}" srcId="{4F3E4EAC-FBCB-E749-B9B2-D88813567D67}" destId="{ABECCA65-9F90-E74A-B756-C006176F703F}" srcOrd="0" destOrd="0" parTransId="{68494D5A-E617-014B-BB11-AB1D0F6988C7}" sibTransId="{7D7ACB52-B1B1-3848-9DD1-0842F9D83209}"/>
    <dgm:cxn modelId="{E788901D-176A-D64B-A758-A7C8309FF7B6}" srcId="{23064934-DEDA-0B4F-9B03-9C40392904B9}" destId="{481CEF6F-D35A-5A4C-92E0-E3444BA3A45E}" srcOrd="4" destOrd="0" parTransId="{51D45C47-6CFC-B240-A6D3-7E55FDFA4271}" sibTransId="{A9E63A19-1904-0A45-80B3-2C50EEC26231}"/>
    <dgm:cxn modelId="{2B6B7EDD-FC23-CC46-888E-D6954EA388A2}" type="presOf" srcId="{4C06A39B-8202-1C46-9814-0156C6A2D375}" destId="{4832059A-4C14-494F-86B4-787BD3ED7F59}" srcOrd="0" destOrd="0" presId="urn:microsoft.com/office/officeart/2005/8/layout/vList5"/>
    <dgm:cxn modelId="{48450940-2CC0-AD4A-B236-B9AAD16EEC55}" type="presOf" srcId="{0FF6DDE2-F244-7949-9F78-260B07CA75D3}" destId="{6002D99E-26E6-854C-965C-906E7428E347}" srcOrd="0" destOrd="0" presId="urn:microsoft.com/office/officeart/2005/8/layout/vList5"/>
    <dgm:cxn modelId="{F6E87C58-95E6-B94E-BF07-DAD3BFEEEEEC}" srcId="{23064934-DEDA-0B4F-9B03-9C40392904B9}" destId="{455CBFB8-7F52-8E45-92E1-83FE882B2B0A}" srcOrd="3" destOrd="0" parTransId="{F519F39C-1651-5946-A1B6-9C4EAFC688D6}" sibTransId="{884D20C5-886B-E94F-B644-87C6E8C02906}"/>
    <dgm:cxn modelId="{31200B07-C179-DC41-925B-748B98D7B604}" type="presOf" srcId="{02E12324-460B-954A-BAB1-D9B8F1303A17}" destId="{FB365739-7736-9C4D-BBE2-D2CC70336DA0}" srcOrd="0" destOrd="1" presId="urn:microsoft.com/office/officeart/2005/8/layout/vList5"/>
    <dgm:cxn modelId="{64812F70-754B-9141-9021-D2E5A83DD988}" type="presOf" srcId="{4F3E4EAC-FBCB-E749-B9B2-D88813567D67}" destId="{6D637CBF-F414-EE44-B514-640877BB3F55}" srcOrd="0" destOrd="0" presId="urn:microsoft.com/office/officeart/2005/8/layout/vList5"/>
    <dgm:cxn modelId="{455D4FD9-D2CE-D045-9D31-CAC620057B16}" type="presOf" srcId="{3C9EF2EB-1D58-2C4D-8728-7BD1E1886214}" destId="{4832059A-4C14-494F-86B4-787BD3ED7F59}" srcOrd="0" destOrd="1" presId="urn:microsoft.com/office/officeart/2005/8/layout/vList5"/>
    <dgm:cxn modelId="{16B0C06D-EC00-E543-B809-7138C4FA6185}" srcId="{F550C4CB-2336-5444-8ECF-D866CC665710}" destId="{4C06A39B-8202-1C46-9814-0156C6A2D375}" srcOrd="0" destOrd="0" parTransId="{38448FB2-5B9F-B44E-8ADA-D0924249D280}" sibTransId="{78FAE700-EF16-DC47-A1BC-F29856F59DD1}"/>
    <dgm:cxn modelId="{93E0BC83-6E18-9746-85AB-8C06C01C1597}" srcId="{23064934-DEDA-0B4F-9B03-9C40392904B9}" destId="{4F3E4EAC-FBCB-E749-B9B2-D88813567D67}" srcOrd="1" destOrd="0" parTransId="{7DE156B3-159B-584A-9500-855B6B9F6574}" sibTransId="{E388414F-8131-A646-817F-A3F7FEF634D1}"/>
    <dgm:cxn modelId="{4F507215-122D-FC47-B24D-EBF2E9F71DF5}" srcId="{455CBFB8-7F52-8E45-92E1-83FE882B2B0A}" destId="{F378F983-D858-0C40-A634-2C80C1F240F8}" srcOrd="0" destOrd="0" parTransId="{FF2E00F2-76F8-E242-B03F-7B9BFB5F1CBA}" sibTransId="{AB293FEF-6E2C-6F45-B0A7-5AA54F5B6CF0}"/>
    <dgm:cxn modelId="{342E2F62-F3CC-A240-8C44-1BE49F6DF449}" srcId="{A74AC4B4-CF01-9C48-AD8A-5F7637A99356}" destId="{0FF6DDE2-F244-7949-9F78-260B07CA75D3}" srcOrd="0" destOrd="0" parTransId="{DBA0CE65-93A9-3649-B498-83DCDCFCD748}" sibTransId="{9BF825F9-75A9-8348-9987-2CA9F5CD7900}"/>
    <dgm:cxn modelId="{48822455-C215-504E-8848-5EC939E146F4}" srcId="{481CEF6F-D35A-5A4C-92E0-E3444BA3A45E}" destId="{02E12324-460B-954A-BAB1-D9B8F1303A17}" srcOrd="1" destOrd="0" parTransId="{5D7FECC2-0EE2-2245-86C6-425483F15351}" sibTransId="{CAD7560E-B122-834D-A7BA-EBC7900285F7}"/>
    <dgm:cxn modelId="{712D7326-0403-7242-8033-E2E6ED0DA160}" type="presOf" srcId="{BE6BCAB2-A724-3C47-A828-1237FE2BB04E}" destId="{DA4CD805-3E17-3F42-A635-14FD0E5A9EBE}" srcOrd="0" destOrd="0" presId="urn:microsoft.com/office/officeart/2005/8/layout/vList5"/>
    <dgm:cxn modelId="{6BEB36EF-654F-2349-B1B9-B7520DCFDD87}" type="presOf" srcId="{ABECCA65-9F90-E74A-B756-C006176F703F}" destId="{92FB6C8B-E2E9-A044-9706-1C5B0281C94D}" srcOrd="0" destOrd="0" presId="urn:microsoft.com/office/officeart/2005/8/layout/vList5"/>
    <dgm:cxn modelId="{FBDD424B-772F-914B-9D81-FC46234D2483}" type="presOf" srcId="{23064934-DEDA-0B4F-9B03-9C40392904B9}" destId="{1C079440-0D64-AD48-9B5D-75B02A1CF269}" srcOrd="0" destOrd="0" presId="urn:microsoft.com/office/officeart/2005/8/layout/vList5"/>
    <dgm:cxn modelId="{5F8EB554-4E33-A34B-97A2-8AA99470CC66}" type="presOf" srcId="{F378F983-D858-0C40-A634-2C80C1F240F8}" destId="{C8936FE2-24EC-B441-8C13-0A0D074FFE65}" srcOrd="0" destOrd="0" presId="urn:microsoft.com/office/officeart/2005/8/layout/vList5"/>
    <dgm:cxn modelId="{01B9FC53-349F-3C42-88DA-A8FBCD13C3FA}" srcId="{455CBFB8-7F52-8E45-92E1-83FE882B2B0A}" destId="{B5FD8E26-C330-EF4F-9B24-2503A8D2ABF1}" srcOrd="1" destOrd="0" parTransId="{E3BF4557-6344-C248-BA31-8F0A431C9E5B}" sibTransId="{F658D761-06A0-C946-B167-D4180F1FC9A7}"/>
    <dgm:cxn modelId="{CB5899E4-F507-CD43-A7CC-4B5883D8B8A3}" srcId="{23064934-DEDA-0B4F-9B03-9C40392904B9}" destId="{BE6BCAB2-A724-3C47-A828-1237FE2BB04E}" srcOrd="2" destOrd="0" parTransId="{1E839F8B-6787-3B4A-AEE5-A502B11926B5}" sibTransId="{B11D6F58-DB75-4740-B6EC-0385180D2B2A}"/>
    <dgm:cxn modelId="{68BB191E-2488-0847-99AA-B2D79CE70723}" srcId="{F550C4CB-2336-5444-8ECF-D866CC665710}" destId="{3C9EF2EB-1D58-2C4D-8728-7BD1E1886214}" srcOrd="1" destOrd="0" parTransId="{7C7DDCDF-3A4A-9742-BA63-86D24AC931A3}" sibTransId="{B4392249-5971-B146-9101-24C829053EDD}"/>
    <dgm:cxn modelId="{06D0C7A0-E9B8-A241-B2BA-FAB7C9C86FCC}" type="presOf" srcId="{42DEBFF9-A6D9-504D-9CF8-151F0C1C930C}" destId="{92FB6C8B-E2E9-A044-9706-1C5B0281C94D}" srcOrd="0" destOrd="1" presId="urn:microsoft.com/office/officeart/2005/8/layout/vList5"/>
    <dgm:cxn modelId="{3693630F-E8AD-7244-B8EF-64118B4660F3}" type="presOf" srcId="{810BF0BB-B596-B447-BD5B-F793AAF7F117}" destId="{44CE7108-97F1-E142-AD16-220DC7429CB0}" srcOrd="0" destOrd="0" presId="urn:microsoft.com/office/officeart/2005/8/layout/vList5"/>
    <dgm:cxn modelId="{8E273BDD-F0FA-C04E-A7A8-E43F89DC9006}" type="presOf" srcId="{A74AC4B4-CF01-9C48-AD8A-5F7637A99356}" destId="{C9E4B6CD-30F5-2D4F-8C68-00E0B2D30D8E}" srcOrd="0" destOrd="0" presId="urn:microsoft.com/office/officeart/2005/8/layout/vList5"/>
    <dgm:cxn modelId="{7F46492B-902F-9F47-9038-599C1A717F71}" type="presOf" srcId="{57A9FE5B-2A30-EB4D-B669-9F317D610518}" destId="{6002D99E-26E6-854C-965C-906E7428E347}" srcOrd="0" destOrd="1" presId="urn:microsoft.com/office/officeart/2005/8/layout/vList5"/>
    <dgm:cxn modelId="{4A6AE428-5066-8448-A1A3-03A2A7F4654E}" type="presOf" srcId="{481CEF6F-D35A-5A4C-92E0-E3444BA3A45E}" destId="{AF9436F9-F87A-9048-9697-86BA794660F0}" srcOrd="0" destOrd="0" presId="urn:microsoft.com/office/officeart/2005/8/layout/vList5"/>
    <dgm:cxn modelId="{4ADACABA-EC40-F74A-8516-062B40052514}" srcId="{23064934-DEDA-0B4F-9B03-9C40392904B9}" destId="{A74AC4B4-CF01-9C48-AD8A-5F7637A99356}" srcOrd="0" destOrd="0" parTransId="{0C8EB839-A066-7D42-B8A6-5325D8D6A3DC}" sibTransId="{56F5FE37-CA9F-F644-AE09-0094C9F9A535}"/>
    <dgm:cxn modelId="{0D2FD0DC-3E8C-2446-91E2-5A2E29859605}" type="presOf" srcId="{F550C4CB-2336-5444-8ECF-D866CC665710}" destId="{8BC3A18C-4783-1A45-AB9F-E31C1127BF3A}" srcOrd="0" destOrd="0" presId="urn:microsoft.com/office/officeart/2005/8/layout/vList5"/>
    <dgm:cxn modelId="{1A45A265-68BF-C847-B3B8-0A448E027957}" srcId="{A74AC4B4-CF01-9C48-AD8A-5F7637A99356}" destId="{57A9FE5B-2A30-EB4D-B669-9F317D610518}" srcOrd="1" destOrd="0" parTransId="{7D5C8181-5B5A-2649-A9D3-9ED343E9E357}" sibTransId="{969A41F6-1090-634E-932A-774265DAA878}"/>
    <dgm:cxn modelId="{F2932259-D65E-8A4B-B5D1-E8970BE91642}" type="presOf" srcId="{C0581F19-2C3F-E347-A273-94C17BCA5AC2}" destId="{FB365739-7736-9C4D-BBE2-D2CC70336DA0}" srcOrd="0" destOrd="0" presId="urn:microsoft.com/office/officeart/2005/8/layout/vList5"/>
    <dgm:cxn modelId="{326E45F7-0678-6243-950F-66D24935E9AB}" type="presOf" srcId="{455CBFB8-7F52-8E45-92E1-83FE882B2B0A}" destId="{02FE9D6B-1FC7-1546-BA2E-058FA475B166}" srcOrd="0" destOrd="0" presId="urn:microsoft.com/office/officeart/2005/8/layout/vList5"/>
    <dgm:cxn modelId="{72A18325-C9D6-CD44-A5CC-E0DF2250257F}" srcId="{481CEF6F-D35A-5A4C-92E0-E3444BA3A45E}" destId="{C0581F19-2C3F-E347-A273-94C17BCA5AC2}" srcOrd="0" destOrd="0" parTransId="{874D0AB2-E21E-1446-B9E2-6CDB3F04ECAF}" sibTransId="{F881E09D-0FCA-C545-BE41-D930276DCF5C}"/>
    <dgm:cxn modelId="{050A187F-8DDF-A440-A3F7-A24B3D7C460E}" type="presOf" srcId="{B5FD8E26-C330-EF4F-9B24-2503A8D2ABF1}" destId="{C8936FE2-24EC-B441-8C13-0A0D074FFE65}" srcOrd="0" destOrd="1" presId="urn:microsoft.com/office/officeart/2005/8/layout/vList5"/>
    <dgm:cxn modelId="{1B994B88-A648-1949-A24E-ECFD14B9AFCF}" srcId="{BE6BCAB2-A724-3C47-A828-1237FE2BB04E}" destId="{810BF0BB-B596-B447-BD5B-F793AAF7F117}" srcOrd="0" destOrd="0" parTransId="{76B9C118-2153-F840-A4CF-0CF674907B5F}" sibTransId="{7E1F4D72-262A-8645-80B0-DBF61E36381E}"/>
    <dgm:cxn modelId="{C22A4CC0-703E-9F4A-AC4B-653253CAB51F}" srcId="{4F3E4EAC-FBCB-E749-B9B2-D88813567D67}" destId="{42DEBFF9-A6D9-504D-9CF8-151F0C1C930C}" srcOrd="1" destOrd="0" parTransId="{C412D590-4C68-4F4C-9CAD-243A3C44B6ED}" sibTransId="{C05AF6C0-EEC5-754E-9918-EB27C236C791}"/>
    <dgm:cxn modelId="{7494EC50-E0C6-1C41-9D8D-C30EE437250C}" type="presParOf" srcId="{1C079440-0D64-AD48-9B5D-75B02A1CF269}" destId="{F6371DAD-97A2-744B-9E70-9A3C4BFE4C57}" srcOrd="0" destOrd="0" presId="urn:microsoft.com/office/officeart/2005/8/layout/vList5"/>
    <dgm:cxn modelId="{E98ED426-4984-6E4C-9A2F-9020B0296694}" type="presParOf" srcId="{F6371DAD-97A2-744B-9E70-9A3C4BFE4C57}" destId="{C9E4B6CD-30F5-2D4F-8C68-00E0B2D30D8E}" srcOrd="0" destOrd="0" presId="urn:microsoft.com/office/officeart/2005/8/layout/vList5"/>
    <dgm:cxn modelId="{1A711F98-99A6-A142-B560-98BAEA6E321F}" type="presParOf" srcId="{F6371DAD-97A2-744B-9E70-9A3C4BFE4C57}" destId="{6002D99E-26E6-854C-965C-906E7428E347}" srcOrd="1" destOrd="0" presId="urn:microsoft.com/office/officeart/2005/8/layout/vList5"/>
    <dgm:cxn modelId="{16330772-61A1-604E-B155-F63DA2E36F3B}" type="presParOf" srcId="{1C079440-0D64-AD48-9B5D-75B02A1CF269}" destId="{3A3F7FF3-F5AA-D84A-B1FC-ED3F8783898C}" srcOrd="1" destOrd="0" presId="urn:microsoft.com/office/officeart/2005/8/layout/vList5"/>
    <dgm:cxn modelId="{F465552D-042D-D34F-88BD-932EBE13C1B2}" type="presParOf" srcId="{1C079440-0D64-AD48-9B5D-75B02A1CF269}" destId="{C671B8C6-64CD-744B-BC84-835C14B0E74F}" srcOrd="2" destOrd="0" presId="urn:microsoft.com/office/officeart/2005/8/layout/vList5"/>
    <dgm:cxn modelId="{BA8FE05F-47CC-8148-ACCA-49F23B90A2B1}" type="presParOf" srcId="{C671B8C6-64CD-744B-BC84-835C14B0E74F}" destId="{6D637CBF-F414-EE44-B514-640877BB3F55}" srcOrd="0" destOrd="0" presId="urn:microsoft.com/office/officeart/2005/8/layout/vList5"/>
    <dgm:cxn modelId="{8531EA7D-8213-3843-B7D7-302648252E03}" type="presParOf" srcId="{C671B8C6-64CD-744B-BC84-835C14B0E74F}" destId="{92FB6C8B-E2E9-A044-9706-1C5B0281C94D}" srcOrd="1" destOrd="0" presId="urn:microsoft.com/office/officeart/2005/8/layout/vList5"/>
    <dgm:cxn modelId="{3A8A860A-B889-8446-B567-0751F044B290}" type="presParOf" srcId="{1C079440-0D64-AD48-9B5D-75B02A1CF269}" destId="{BEB0B9B4-49B9-7B49-A4C0-62FA3B85A82D}" srcOrd="3" destOrd="0" presId="urn:microsoft.com/office/officeart/2005/8/layout/vList5"/>
    <dgm:cxn modelId="{CFECF476-50C1-234B-B647-2F8C7472EAA1}" type="presParOf" srcId="{1C079440-0D64-AD48-9B5D-75B02A1CF269}" destId="{067DACE2-3FC1-8343-82F9-0CD3BFAD381D}" srcOrd="4" destOrd="0" presId="urn:microsoft.com/office/officeart/2005/8/layout/vList5"/>
    <dgm:cxn modelId="{228CD895-9B7B-1441-8CAD-E6CECA5DE8A2}" type="presParOf" srcId="{067DACE2-3FC1-8343-82F9-0CD3BFAD381D}" destId="{DA4CD805-3E17-3F42-A635-14FD0E5A9EBE}" srcOrd="0" destOrd="0" presId="urn:microsoft.com/office/officeart/2005/8/layout/vList5"/>
    <dgm:cxn modelId="{C6B600D5-6FE4-6049-B406-C5535132E5B0}" type="presParOf" srcId="{067DACE2-3FC1-8343-82F9-0CD3BFAD381D}" destId="{44CE7108-97F1-E142-AD16-220DC7429CB0}" srcOrd="1" destOrd="0" presId="urn:microsoft.com/office/officeart/2005/8/layout/vList5"/>
    <dgm:cxn modelId="{A0B550E9-BF46-0242-A43E-05B3EF0CCCE5}" type="presParOf" srcId="{1C079440-0D64-AD48-9B5D-75B02A1CF269}" destId="{E6236345-2988-6B44-9C95-133FD0DB20F0}" srcOrd="5" destOrd="0" presId="urn:microsoft.com/office/officeart/2005/8/layout/vList5"/>
    <dgm:cxn modelId="{F529BDC0-4646-8C40-9E1E-0A75CD9F4B74}" type="presParOf" srcId="{1C079440-0D64-AD48-9B5D-75B02A1CF269}" destId="{81793B68-C0B4-FF4E-A556-62BFCC66FD8C}" srcOrd="6" destOrd="0" presId="urn:microsoft.com/office/officeart/2005/8/layout/vList5"/>
    <dgm:cxn modelId="{E383A841-FD4D-1E40-B2F2-B9C598EC8DBC}" type="presParOf" srcId="{81793B68-C0B4-FF4E-A556-62BFCC66FD8C}" destId="{02FE9D6B-1FC7-1546-BA2E-058FA475B166}" srcOrd="0" destOrd="0" presId="urn:microsoft.com/office/officeart/2005/8/layout/vList5"/>
    <dgm:cxn modelId="{649254B6-8018-A841-9866-3393D9ED0C3B}" type="presParOf" srcId="{81793B68-C0B4-FF4E-A556-62BFCC66FD8C}" destId="{C8936FE2-24EC-B441-8C13-0A0D074FFE65}" srcOrd="1" destOrd="0" presId="urn:microsoft.com/office/officeart/2005/8/layout/vList5"/>
    <dgm:cxn modelId="{5AC3E64F-8992-5E44-80D3-8DB396629838}" type="presParOf" srcId="{1C079440-0D64-AD48-9B5D-75B02A1CF269}" destId="{B3C8CAE7-48E7-554E-910D-D169FCA7FBF1}" srcOrd="7" destOrd="0" presId="urn:microsoft.com/office/officeart/2005/8/layout/vList5"/>
    <dgm:cxn modelId="{034CC8D7-E6DF-1344-9D5A-128203301A7D}" type="presParOf" srcId="{1C079440-0D64-AD48-9B5D-75B02A1CF269}" destId="{60911385-5405-6141-99EB-39DC92B7A737}" srcOrd="8" destOrd="0" presId="urn:microsoft.com/office/officeart/2005/8/layout/vList5"/>
    <dgm:cxn modelId="{52384C06-5E4C-7042-958A-2DEED5F0DD47}" type="presParOf" srcId="{60911385-5405-6141-99EB-39DC92B7A737}" destId="{AF9436F9-F87A-9048-9697-86BA794660F0}" srcOrd="0" destOrd="0" presId="urn:microsoft.com/office/officeart/2005/8/layout/vList5"/>
    <dgm:cxn modelId="{7CE77671-A115-9B40-9B50-3909344FA7B7}" type="presParOf" srcId="{60911385-5405-6141-99EB-39DC92B7A737}" destId="{FB365739-7736-9C4D-BBE2-D2CC70336DA0}" srcOrd="1" destOrd="0" presId="urn:microsoft.com/office/officeart/2005/8/layout/vList5"/>
    <dgm:cxn modelId="{212C9DB1-7A0C-7C47-9753-680756AC9EB0}" type="presParOf" srcId="{1C079440-0D64-AD48-9B5D-75B02A1CF269}" destId="{96373B9B-A441-DE45-BB1E-A1681AA1F692}" srcOrd="9" destOrd="0" presId="urn:microsoft.com/office/officeart/2005/8/layout/vList5"/>
    <dgm:cxn modelId="{A5C2528C-6177-F744-8BA4-EA406AB4CBCA}" type="presParOf" srcId="{1C079440-0D64-AD48-9B5D-75B02A1CF269}" destId="{BC1E49A1-3A54-6747-A1FD-0DEBBA18420E}" srcOrd="10" destOrd="0" presId="urn:microsoft.com/office/officeart/2005/8/layout/vList5"/>
    <dgm:cxn modelId="{15B0CA1A-06AB-DA48-853B-976221759AF0}" type="presParOf" srcId="{BC1E49A1-3A54-6747-A1FD-0DEBBA18420E}" destId="{8BC3A18C-4783-1A45-AB9F-E31C1127BF3A}" srcOrd="0" destOrd="0" presId="urn:microsoft.com/office/officeart/2005/8/layout/vList5"/>
    <dgm:cxn modelId="{A92C403E-C925-064D-A64A-BE75E1DBCC38}" type="presParOf" srcId="{BC1E49A1-3A54-6747-A1FD-0DEBBA18420E}" destId="{4832059A-4C14-494F-86B4-787BD3ED7F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84A99D-5D43-0542-B0A2-9715530482CF}" type="doc">
      <dgm:prSet loTypeId="urn:microsoft.com/office/officeart/2005/8/layout/vList4#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CCF154-9877-E148-A430-D99E3F819615}">
      <dgm:prSet/>
      <dgm:spPr/>
      <dgm:t>
        <a:bodyPr/>
        <a:lstStyle/>
        <a:p>
          <a:pPr rtl="0"/>
          <a:r>
            <a:rPr lang="en-US" dirty="0" smtClean="0"/>
            <a:t>In the spring of 2007, </a:t>
          </a:r>
          <a:r>
            <a:rPr lang="en-US" i="1" dirty="0" smtClean="0"/>
            <a:t>Mycroft Mind, </a:t>
          </a:r>
          <a:r>
            <a:rPr lang="en-US" dirty="0" smtClean="0"/>
            <a:t>a technology </a:t>
          </a:r>
          <a:r>
            <a:rPr lang="en-US" i="1" dirty="0" smtClean="0"/>
            <a:t>start-up, </a:t>
          </a:r>
          <a:r>
            <a:rPr lang="en-US" dirty="0" smtClean="0"/>
            <a:t>was launched</a:t>
          </a:r>
          <a:endParaRPr lang="en-US" i="1" dirty="0"/>
        </a:p>
      </dgm:t>
    </dgm:pt>
    <dgm:pt modelId="{7F1B6DBC-81A5-E64F-B5C0-277F66FF2A13}" type="parTrans" cxnId="{B860F30C-4CBC-5B41-9920-5A6DBE8F3A87}">
      <dgm:prSet/>
      <dgm:spPr/>
      <dgm:t>
        <a:bodyPr/>
        <a:lstStyle/>
        <a:p>
          <a:endParaRPr lang="en-US"/>
        </a:p>
      </dgm:t>
    </dgm:pt>
    <dgm:pt modelId="{B2B8AA73-9758-A74D-849D-2F3949CA1A62}" type="sibTrans" cxnId="{B860F30C-4CBC-5B41-9920-5A6DBE8F3A87}">
      <dgm:prSet/>
      <dgm:spPr/>
      <dgm:t>
        <a:bodyPr/>
        <a:lstStyle/>
        <a:p>
          <a:endParaRPr lang="en-US"/>
        </a:p>
      </dgm:t>
    </dgm:pt>
    <dgm:pt modelId="{0DAD8EA2-A694-734C-93E6-0D38076A9A0A}">
      <dgm:prSet/>
      <dgm:spPr/>
      <dgm:t>
        <a:bodyPr/>
        <a:lstStyle/>
        <a:p>
          <a:pPr rtl="0"/>
          <a:r>
            <a:rPr lang="en-US" dirty="0" smtClean="0"/>
            <a:t>There was </a:t>
          </a:r>
          <a:r>
            <a:rPr lang="en-US" i="1" dirty="0" smtClean="0"/>
            <a:t>lack of time </a:t>
          </a:r>
          <a:r>
            <a:rPr lang="en-US" dirty="0" smtClean="0"/>
            <a:t>and </a:t>
          </a:r>
          <a:r>
            <a:rPr lang="en-US" i="1" dirty="0" smtClean="0"/>
            <a:t>resources</a:t>
          </a:r>
          <a:r>
            <a:rPr lang="en-US" dirty="0" smtClean="0"/>
            <a:t> to set up all meta-processes</a:t>
          </a:r>
          <a:endParaRPr lang="en-US" dirty="0"/>
        </a:p>
      </dgm:t>
    </dgm:pt>
    <dgm:pt modelId="{607474CF-A918-B445-891B-34501AA70F7F}" type="parTrans" cxnId="{CE5F7C81-4465-F045-BFDB-326E6D3633EB}">
      <dgm:prSet/>
      <dgm:spPr/>
      <dgm:t>
        <a:bodyPr/>
        <a:lstStyle/>
        <a:p>
          <a:endParaRPr lang="en-US"/>
        </a:p>
      </dgm:t>
    </dgm:pt>
    <dgm:pt modelId="{668BCA4D-B102-E64A-A038-AA4A08EB7115}" type="sibTrans" cxnId="{CE5F7C81-4465-F045-BFDB-326E6D3633EB}">
      <dgm:prSet/>
      <dgm:spPr/>
      <dgm:t>
        <a:bodyPr/>
        <a:lstStyle/>
        <a:p>
          <a:endParaRPr lang="en-US"/>
        </a:p>
      </dgm:t>
    </dgm:pt>
    <dgm:pt modelId="{4A3F0FC1-2815-0B44-9E93-8AC2E0F541B6}">
      <dgm:prSet/>
      <dgm:spPr/>
      <dgm:t>
        <a:bodyPr/>
        <a:lstStyle/>
        <a:p>
          <a:pPr rtl="0"/>
          <a:r>
            <a:rPr lang="en-US" dirty="0" smtClean="0"/>
            <a:t>All we wanted was to only ensure </a:t>
          </a:r>
          <a:r>
            <a:rPr lang="en-US" i="1" dirty="0" smtClean="0"/>
            <a:t>sustainability of management process development </a:t>
          </a:r>
          <a:endParaRPr lang="en-US" i="1" dirty="0"/>
        </a:p>
      </dgm:t>
    </dgm:pt>
    <dgm:pt modelId="{720FC1EE-5550-404A-B4AC-74F9985658E0}" type="parTrans" cxnId="{AAF95698-21DD-0A4B-9C2A-EB1F7AB33A15}">
      <dgm:prSet/>
      <dgm:spPr/>
      <dgm:t>
        <a:bodyPr/>
        <a:lstStyle/>
        <a:p>
          <a:endParaRPr lang="en-US"/>
        </a:p>
      </dgm:t>
    </dgm:pt>
    <dgm:pt modelId="{C592B896-D0F6-1141-A571-3E380B7B7D75}" type="sibTrans" cxnId="{AAF95698-21DD-0A4B-9C2A-EB1F7AB33A15}">
      <dgm:prSet/>
      <dgm:spPr/>
      <dgm:t>
        <a:bodyPr/>
        <a:lstStyle/>
        <a:p>
          <a:endParaRPr lang="en-US"/>
        </a:p>
      </dgm:t>
    </dgm:pt>
    <dgm:pt modelId="{145EDE52-AEA3-6742-98A7-6048E07DB53B}" type="pres">
      <dgm:prSet presAssocID="{3884A99D-5D43-0542-B0A2-9715530482C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4DC301-4BA1-3841-A3EE-016A89D457A3}" type="pres">
      <dgm:prSet presAssocID="{76CCF154-9877-E148-A430-D99E3F819615}" presName="comp" presStyleCnt="0"/>
      <dgm:spPr/>
    </dgm:pt>
    <dgm:pt modelId="{1F89F34C-3B62-EE40-84B9-BEB72AB71E84}" type="pres">
      <dgm:prSet presAssocID="{76CCF154-9877-E148-A430-D99E3F819615}" presName="box" presStyleLbl="node1" presStyleIdx="0" presStyleCnt="3"/>
      <dgm:spPr/>
      <dgm:t>
        <a:bodyPr/>
        <a:lstStyle/>
        <a:p>
          <a:endParaRPr lang="en-US"/>
        </a:p>
      </dgm:t>
    </dgm:pt>
    <dgm:pt modelId="{C9385956-BA03-6E41-878A-4E352F377882}" type="pres">
      <dgm:prSet presAssocID="{76CCF154-9877-E148-A430-D99E3F819615}" presName="img" presStyleLbl="fgImgPlace1" presStyleIdx="0" presStyleCnt="3" custScaleX="69547" custScaleY="97222" custLinFactNeighborY="96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6FF6597-9D81-0340-998C-000E020CFD2E}" type="pres">
      <dgm:prSet presAssocID="{76CCF154-9877-E148-A430-D99E3F81961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B6C15-B4C9-5145-8485-A1B59E359152}" type="pres">
      <dgm:prSet presAssocID="{B2B8AA73-9758-A74D-849D-2F3949CA1A62}" presName="spacer" presStyleCnt="0"/>
      <dgm:spPr/>
    </dgm:pt>
    <dgm:pt modelId="{B14CD8D6-780F-F74F-B346-11DE418E6C66}" type="pres">
      <dgm:prSet presAssocID="{0DAD8EA2-A694-734C-93E6-0D38076A9A0A}" presName="comp" presStyleCnt="0"/>
      <dgm:spPr/>
    </dgm:pt>
    <dgm:pt modelId="{E37F30D2-BA08-DB47-AD58-018A17E237EC}" type="pres">
      <dgm:prSet presAssocID="{0DAD8EA2-A694-734C-93E6-0D38076A9A0A}" presName="box" presStyleLbl="node1" presStyleIdx="1" presStyleCnt="3"/>
      <dgm:spPr/>
      <dgm:t>
        <a:bodyPr/>
        <a:lstStyle/>
        <a:p>
          <a:endParaRPr lang="en-US"/>
        </a:p>
      </dgm:t>
    </dgm:pt>
    <dgm:pt modelId="{FB52D407-D4B5-7643-A059-C6FC9C93B2CE}" type="pres">
      <dgm:prSet presAssocID="{0DAD8EA2-A694-734C-93E6-0D38076A9A0A}" presName="img" presStyleLbl="fgImgPlace1" presStyleIdx="1" presStyleCnt="3" custScaleX="6568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720B377-3337-1C46-B297-DFA02DCE084F}" type="pres">
      <dgm:prSet presAssocID="{0DAD8EA2-A694-734C-93E6-0D38076A9A0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E8464-E531-FE40-B346-4C3C70E0FAE2}" type="pres">
      <dgm:prSet presAssocID="{668BCA4D-B102-E64A-A038-AA4A08EB7115}" presName="spacer" presStyleCnt="0"/>
      <dgm:spPr/>
    </dgm:pt>
    <dgm:pt modelId="{FA783B17-A841-B046-B89D-6B03317EFEFD}" type="pres">
      <dgm:prSet presAssocID="{4A3F0FC1-2815-0B44-9E93-8AC2E0F541B6}" presName="comp" presStyleCnt="0"/>
      <dgm:spPr/>
    </dgm:pt>
    <dgm:pt modelId="{97C50604-2397-7247-81BC-EA870BF73474}" type="pres">
      <dgm:prSet presAssocID="{4A3F0FC1-2815-0B44-9E93-8AC2E0F541B6}" presName="box" presStyleLbl="node1" presStyleIdx="2" presStyleCnt="3" custLinFactNeighborX="12037" custLinFactNeighborY="0"/>
      <dgm:spPr/>
      <dgm:t>
        <a:bodyPr/>
        <a:lstStyle/>
        <a:p>
          <a:endParaRPr lang="en-US"/>
        </a:p>
      </dgm:t>
    </dgm:pt>
    <dgm:pt modelId="{46DDB87C-29FB-BB4E-B435-60670497A5B3}" type="pres">
      <dgm:prSet presAssocID="{4A3F0FC1-2815-0B44-9E93-8AC2E0F541B6}" presName="img" presStyleLbl="fgImgPlace1" presStyleIdx="2" presStyleCnt="3" custScaleX="6311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6138585-FFC0-4046-84D9-1D878193D732}" type="pres">
      <dgm:prSet presAssocID="{4A3F0FC1-2815-0B44-9E93-8AC2E0F541B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F95698-21DD-0A4B-9C2A-EB1F7AB33A15}" srcId="{3884A99D-5D43-0542-B0A2-9715530482CF}" destId="{4A3F0FC1-2815-0B44-9E93-8AC2E0F541B6}" srcOrd="2" destOrd="0" parTransId="{720FC1EE-5550-404A-B4AC-74F9985658E0}" sibTransId="{C592B896-D0F6-1141-A571-3E380B7B7D75}"/>
    <dgm:cxn modelId="{EB7F5C90-DC7A-644D-B4C8-EAE4F40E9849}" type="presOf" srcId="{3884A99D-5D43-0542-B0A2-9715530482CF}" destId="{145EDE52-AEA3-6742-98A7-6048E07DB53B}" srcOrd="0" destOrd="0" presId="urn:microsoft.com/office/officeart/2005/8/layout/vList4#6"/>
    <dgm:cxn modelId="{D39A4D4F-4C55-5C4C-9561-97945109CD50}" type="presOf" srcId="{0DAD8EA2-A694-734C-93E6-0D38076A9A0A}" destId="{D720B377-3337-1C46-B297-DFA02DCE084F}" srcOrd="1" destOrd="0" presId="urn:microsoft.com/office/officeart/2005/8/layout/vList4#6"/>
    <dgm:cxn modelId="{DB4C609A-DF3E-DC4F-B25D-F48E9D001D06}" type="presOf" srcId="{76CCF154-9877-E148-A430-D99E3F819615}" destId="{1F89F34C-3B62-EE40-84B9-BEB72AB71E84}" srcOrd="0" destOrd="0" presId="urn:microsoft.com/office/officeart/2005/8/layout/vList4#6"/>
    <dgm:cxn modelId="{8B20F5CD-9E24-4242-8D3A-560470E84F27}" type="presOf" srcId="{76CCF154-9877-E148-A430-D99E3F819615}" destId="{E6FF6597-9D81-0340-998C-000E020CFD2E}" srcOrd="1" destOrd="0" presId="urn:microsoft.com/office/officeart/2005/8/layout/vList4#6"/>
    <dgm:cxn modelId="{0BE52A0D-5061-5B42-9D7D-833A741BEC7D}" type="presOf" srcId="{4A3F0FC1-2815-0B44-9E93-8AC2E0F541B6}" destId="{76138585-FFC0-4046-84D9-1D878193D732}" srcOrd="1" destOrd="0" presId="urn:microsoft.com/office/officeart/2005/8/layout/vList4#6"/>
    <dgm:cxn modelId="{B860F30C-4CBC-5B41-9920-5A6DBE8F3A87}" srcId="{3884A99D-5D43-0542-B0A2-9715530482CF}" destId="{76CCF154-9877-E148-A430-D99E3F819615}" srcOrd="0" destOrd="0" parTransId="{7F1B6DBC-81A5-E64F-B5C0-277F66FF2A13}" sibTransId="{B2B8AA73-9758-A74D-849D-2F3949CA1A62}"/>
    <dgm:cxn modelId="{CE5F7C81-4465-F045-BFDB-326E6D3633EB}" srcId="{3884A99D-5D43-0542-B0A2-9715530482CF}" destId="{0DAD8EA2-A694-734C-93E6-0D38076A9A0A}" srcOrd="1" destOrd="0" parTransId="{607474CF-A918-B445-891B-34501AA70F7F}" sibTransId="{668BCA4D-B102-E64A-A038-AA4A08EB7115}"/>
    <dgm:cxn modelId="{EF85F815-A6EC-A240-A36F-65A2FA955ED9}" type="presOf" srcId="{4A3F0FC1-2815-0B44-9E93-8AC2E0F541B6}" destId="{97C50604-2397-7247-81BC-EA870BF73474}" srcOrd="0" destOrd="0" presId="urn:microsoft.com/office/officeart/2005/8/layout/vList4#6"/>
    <dgm:cxn modelId="{492F00DB-75AA-C945-9170-7B4CC5C0B192}" type="presOf" srcId="{0DAD8EA2-A694-734C-93E6-0D38076A9A0A}" destId="{E37F30D2-BA08-DB47-AD58-018A17E237EC}" srcOrd="0" destOrd="0" presId="urn:microsoft.com/office/officeart/2005/8/layout/vList4#6"/>
    <dgm:cxn modelId="{C6D73433-5849-8B43-9D1E-C946913A0805}" type="presParOf" srcId="{145EDE52-AEA3-6742-98A7-6048E07DB53B}" destId="{964DC301-4BA1-3841-A3EE-016A89D457A3}" srcOrd="0" destOrd="0" presId="urn:microsoft.com/office/officeart/2005/8/layout/vList4#6"/>
    <dgm:cxn modelId="{39451B34-BA93-994A-B6C9-D47461A83581}" type="presParOf" srcId="{964DC301-4BA1-3841-A3EE-016A89D457A3}" destId="{1F89F34C-3B62-EE40-84B9-BEB72AB71E84}" srcOrd="0" destOrd="0" presId="urn:microsoft.com/office/officeart/2005/8/layout/vList4#6"/>
    <dgm:cxn modelId="{5B02684B-BB22-8646-BCDB-A849ACE4556C}" type="presParOf" srcId="{964DC301-4BA1-3841-A3EE-016A89D457A3}" destId="{C9385956-BA03-6E41-878A-4E352F377882}" srcOrd="1" destOrd="0" presId="urn:microsoft.com/office/officeart/2005/8/layout/vList4#6"/>
    <dgm:cxn modelId="{AD73E8D2-2431-BA4D-93D0-0FE094538428}" type="presParOf" srcId="{964DC301-4BA1-3841-A3EE-016A89D457A3}" destId="{E6FF6597-9D81-0340-998C-000E020CFD2E}" srcOrd="2" destOrd="0" presId="urn:microsoft.com/office/officeart/2005/8/layout/vList4#6"/>
    <dgm:cxn modelId="{905D3C4E-DF79-5F43-B445-1700FC545A87}" type="presParOf" srcId="{145EDE52-AEA3-6742-98A7-6048E07DB53B}" destId="{55FB6C15-B4C9-5145-8485-A1B59E359152}" srcOrd="1" destOrd="0" presId="urn:microsoft.com/office/officeart/2005/8/layout/vList4#6"/>
    <dgm:cxn modelId="{0ED08599-E7EA-5346-A38D-963BBEA9DBD4}" type="presParOf" srcId="{145EDE52-AEA3-6742-98A7-6048E07DB53B}" destId="{B14CD8D6-780F-F74F-B346-11DE418E6C66}" srcOrd="2" destOrd="0" presId="urn:microsoft.com/office/officeart/2005/8/layout/vList4#6"/>
    <dgm:cxn modelId="{0ADF01D3-FE50-C74A-B729-DDF789665971}" type="presParOf" srcId="{B14CD8D6-780F-F74F-B346-11DE418E6C66}" destId="{E37F30D2-BA08-DB47-AD58-018A17E237EC}" srcOrd="0" destOrd="0" presId="urn:microsoft.com/office/officeart/2005/8/layout/vList4#6"/>
    <dgm:cxn modelId="{9C8A07B5-C998-B546-8261-CD9AA1363233}" type="presParOf" srcId="{B14CD8D6-780F-F74F-B346-11DE418E6C66}" destId="{FB52D407-D4B5-7643-A059-C6FC9C93B2CE}" srcOrd="1" destOrd="0" presId="urn:microsoft.com/office/officeart/2005/8/layout/vList4#6"/>
    <dgm:cxn modelId="{2FD3E64A-E7BB-F54C-9B22-C1BCF889615B}" type="presParOf" srcId="{B14CD8D6-780F-F74F-B346-11DE418E6C66}" destId="{D720B377-3337-1C46-B297-DFA02DCE084F}" srcOrd="2" destOrd="0" presId="urn:microsoft.com/office/officeart/2005/8/layout/vList4#6"/>
    <dgm:cxn modelId="{C0830B78-291D-874D-824F-DE5115D4EA46}" type="presParOf" srcId="{145EDE52-AEA3-6742-98A7-6048E07DB53B}" destId="{B7EE8464-E531-FE40-B346-4C3C70E0FAE2}" srcOrd="3" destOrd="0" presId="urn:microsoft.com/office/officeart/2005/8/layout/vList4#6"/>
    <dgm:cxn modelId="{AC0D5B87-C106-AA43-91EB-0A0CE2C27FDD}" type="presParOf" srcId="{145EDE52-AEA3-6742-98A7-6048E07DB53B}" destId="{FA783B17-A841-B046-B89D-6B03317EFEFD}" srcOrd="4" destOrd="0" presId="urn:microsoft.com/office/officeart/2005/8/layout/vList4#6"/>
    <dgm:cxn modelId="{1F3DFA7C-0764-A64D-955D-4DEFAC866481}" type="presParOf" srcId="{FA783B17-A841-B046-B89D-6B03317EFEFD}" destId="{97C50604-2397-7247-81BC-EA870BF73474}" srcOrd="0" destOrd="0" presId="urn:microsoft.com/office/officeart/2005/8/layout/vList4#6"/>
    <dgm:cxn modelId="{87CEFF81-B0BB-7342-89CE-B27A94FCEB52}" type="presParOf" srcId="{FA783B17-A841-B046-B89D-6B03317EFEFD}" destId="{46DDB87C-29FB-BB4E-B435-60670497A5B3}" srcOrd="1" destOrd="0" presId="urn:microsoft.com/office/officeart/2005/8/layout/vList4#6"/>
    <dgm:cxn modelId="{FF78CE3D-D2A8-3949-8555-D61880BB56EC}" type="presParOf" srcId="{FA783B17-A841-B046-B89D-6B03317EFEFD}" destId="{76138585-FFC0-4046-84D9-1D878193D732}" srcOrd="2" destOrd="0" presId="urn:microsoft.com/office/officeart/2005/8/layout/vList4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097111A-3347-E44B-B95E-9050B8EAB88C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C2FA31-CF05-264C-8A6C-D10585B49B48}">
      <dgm:prSet/>
      <dgm:spPr/>
      <dgm:t>
        <a:bodyPr/>
        <a:lstStyle/>
        <a:p>
          <a:pPr rtl="0"/>
          <a:r>
            <a:rPr lang="en-US" dirty="0" smtClean="0"/>
            <a:t>Flow </a:t>
          </a:r>
          <a:endParaRPr lang="en-US" dirty="0"/>
        </a:p>
      </dgm:t>
    </dgm:pt>
    <dgm:pt modelId="{F545D79D-BB75-9C4F-8F83-D2A0FC56F7C5}" type="parTrans" cxnId="{0DFFC732-F368-054E-9E41-3733F32185B1}">
      <dgm:prSet/>
      <dgm:spPr/>
      <dgm:t>
        <a:bodyPr/>
        <a:lstStyle/>
        <a:p>
          <a:endParaRPr lang="en-US"/>
        </a:p>
      </dgm:t>
    </dgm:pt>
    <dgm:pt modelId="{E03FB902-0DAD-F44A-9B43-C19E19E71FA1}" type="sibTrans" cxnId="{0DFFC732-F368-054E-9E41-3733F32185B1}">
      <dgm:prSet/>
      <dgm:spPr/>
      <dgm:t>
        <a:bodyPr/>
        <a:lstStyle/>
        <a:p>
          <a:endParaRPr lang="en-US"/>
        </a:p>
      </dgm:t>
    </dgm:pt>
    <dgm:pt modelId="{6EC3E620-05E4-964F-AD90-74F91769E892}">
      <dgm:prSet/>
      <dgm:spPr/>
      <dgm:t>
        <a:bodyPr/>
        <a:lstStyle/>
        <a:p>
          <a:pPr rtl="0"/>
          <a:r>
            <a:rPr lang="en-US" dirty="0" smtClean="0"/>
            <a:t>R – Research</a:t>
          </a:r>
          <a:endParaRPr lang="en-US" dirty="0"/>
        </a:p>
      </dgm:t>
    </dgm:pt>
    <dgm:pt modelId="{07BF1CA2-AE2B-744F-B05C-AE7F4F85CB10}" type="parTrans" cxnId="{DC3A51F9-27E9-1A4F-B1E6-8E5257CD37C4}">
      <dgm:prSet/>
      <dgm:spPr/>
      <dgm:t>
        <a:bodyPr/>
        <a:lstStyle/>
        <a:p>
          <a:endParaRPr lang="en-US"/>
        </a:p>
      </dgm:t>
    </dgm:pt>
    <dgm:pt modelId="{F4FB1F05-A88B-A94F-8FAF-B917A34B5912}" type="sibTrans" cxnId="{DC3A51F9-27E9-1A4F-B1E6-8E5257CD37C4}">
      <dgm:prSet/>
      <dgm:spPr/>
      <dgm:t>
        <a:bodyPr/>
        <a:lstStyle/>
        <a:p>
          <a:endParaRPr lang="en-US"/>
        </a:p>
      </dgm:t>
    </dgm:pt>
    <dgm:pt modelId="{28AF0163-D83A-074A-B9D7-FF01C8464AFE}">
      <dgm:prSet/>
      <dgm:spPr/>
      <dgm:t>
        <a:bodyPr/>
        <a:lstStyle/>
        <a:p>
          <a:pPr rtl="0"/>
          <a:r>
            <a:rPr lang="en-US" dirty="0" smtClean="0"/>
            <a:t>S – Specification</a:t>
          </a:r>
          <a:endParaRPr lang="en-US" dirty="0"/>
        </a:p>
      </dgm:t>
    </dgm:pt>
    <dgm:pt modelId="{EB260E2D-9503-1641-BCFB-393E3102324C}" type="parTrans" cxnId="{3D6F1F6D-BF2C-7B4F-AC71-66D411222917}">
      <dgm:prSet/>
      <dgm:spPr/>
      <dgm:t>
        <a:bodyPr/>
        <a:lstStyle/>
        <a:p>
          <a:endParaRPr lang="en-US"/>
        </a:p>
      </dgm:t>
    </dgm:pt>
    <dgm:pt modelId="{7D31B11A-BBDA-9F45-BC4F-091EA795401B}" type="sibTrans" cxnId="{3D6F1F6D-BF2C-7B4F-AC71-66D411222917}">
      <dgm:prSet/>
      <dgm:spPr/>
      <dgm:t>
        <a:bodyPr/>
        <a:lstStyle/>
        <a:p>
          <a:endParaRPr lang="en-US"/>
        </a:p>
      </dgm:t>
    </dgm:pt>
    <dgm:pt modelId="{B4C4CA51-8250-8C4C-958E-4A7A3F3EC82E}">
      <dgm:prSet/>
      <dgm:spPr/>
      <dgm:t>
        <a:bodyPr/>
        <a:lstStyle/>
        <a:p>
          <a:pPr rtl="0"/>
          <a:r>
            <a:rPr lang="en-US" dirty="0" smtClean="0"/>
            <a:t>I – Implementation</a:t>
          </a:r>
          <a:endParaRPr lang="en-US" dirty="0"/>
        </a:p>
      </dgm:t>
    </dgm:pt>
    <dgm:pt modelId="{DE5314F0-8690-3740-B847-3DD51B34B98F}" type="parTrans" cxnId="{43667BE6-3E40-5848-BEE7-3B3CD69D7A2A}">
      <dgm:prSet/>
      <dgm:spPr/>
      <dgm:t>
        <a:bodyPr/>
        <a:lstStyle/>
        <a:p>
          <a:endParaRPr lang="en-US"/>
        </a:p>
      </dgm:t>
    </dgm:pt>
    <dgm:pt modelId="{192B3A19-0FB4-984E-A249-C96DBD1A460F}" type="sibTrans" cxnId="{43667BE6-3E40-5848-BEE7-3B3CD69D7A2A}">
      <dgm:prSet/>
      <dgm:spPr/>
      <dgm:t>
        <a:bodyPr/>
        <a:lstStyle/>
        <a:p>
          <a:endParaRPr lang="en-US"/>
        </a:p>
      </dgm:t>
    </dgm:pt>
    <dgm:pt modelId="{B7C2D5B8-5B52-824A-BB61-337AC1A10527}">
      <dgm:prSet/>
      <dgm:spPr/>
      <dgm:t>
        <a:bodyPr/>
        <a:lstStyle/>
        <a:p>
          <a:pPr rtl="0"/>
          <a:r>
            <a:rPr lang="en-US" dirty="0" smtClean="0"/>
            <a:t>P – Production</a:t>
          </a:r>
          <a:endParaRPr lang="en-US" dirty="0"/>
        </a:p>
      </dgm:t>
    </dgm:pt>
    <dgm:pt modelId="{031E1E56-5D86-AC41-9A60-E050E6341783}" type="parTrans" cxnId="{0C1575CD-7C1B-2740-9BB0-A192DBE35FCE}">
      <dgm:prSet/>
      <dgm:spPr/>
      <dgm:t>
        <a:bodyPr/>
        <a:lstStyle/>
        <a:p>
          <a:endParaRPr lang="en-US"/>
        </a:p>
      </dgm:t>
    </dgm:pt>
    <dgm:pt modelId="{EDFF1392-8A16-A041-97D7-131E66BCB4D1}" type="sibTrans" cxnId="{0C1575CD-7C1B-2740-9BB0-A192DBE35FCE}">
      <dgm:prSet/>
      <dgm:spPr/>
      <dgm:t>
        <a:bodyPr/>
        <a:lstStyle/>
        <a:p>
          <a:endParaRPr lang="en-US"/>
        </a:p>
      </dgm:t>
    </dgm:pt>
    <dgm:pt modelId="{8B0EDFA2-5143-4F48-80F0-85BE4F864226}">
      <dgm:prSet/>
      <dgm:spPr/>
      <dgm:t>
        <a:bodyPr/>
        <a:lstStyle/>
        <a:p>
          <a:pPr rtl="0"/>
          <a:r>
            <a:rPr lang="en-US" dirty="0" smtClean="0"/>
            <a:t>O – Organization</a:t>
          </a:r>
          <a:endParaRPr lang="en-US" dirty="0"/>
        </a:p>
      </dgm:t>
    </dgm:pt>
    <dgm:pt modelId="{37739414-B933-4449-8585-99373CF4706E}" type="parTrans" cxnId="{B383EDBB-1FCA-2E4A-9EE4-889432D34A05}">
      <dgm:prSet/>
      <dgm:spPr/>
      <dgm:t>
        <a:bodyPr/>
        <a:lstStyle/>
        <a:p>
          <a:endParaRPr lang="en-US"/>
        </a:p>
      </dgm:t>
    </dgm:pt>
    <dgm:pt modelId="{0D776601-3B9B-634F-B239-7053BC0BDF4B}" type="sibTrans" cxnId="{B383EDBB-1FCA-2E4A-9EE4-889432D34A05}">
      <dgm:prSet/>
      <dgm:spPr/>
      <dgm:t>
        <a:bodyPr/>
        <a:lstStyle/>
        <a:p>
          <a:endParaRPr lang="en-US"/>
        </a:p>
      </dgm:t>
    </dgm:pt>
    <dgm:pt modelId="{41D4ECDC-94C5-BE4B-A88C-EBF3EA5A3C2B}">
      <dgm:prSet/>
      <dgm:spPr/>
      <dgm:t>
        <a:bodyPr/>
        <a:lstStyle/>
        <a:p>
          <a:pPr rtl="0"/>
          <a:r>
            <a:rPr lang="en-US" dirty="0" smtClean="0"/>
            <a:t>B – Business</a:t>
          </a:r>
          <a:endParaRPr lang="en-US" dirty="0"/>
        </a:p>
      </dgm:t>
    </dgm:pt>
    <dgm:pt modelId="{1A7CBDB3-28CB-BD4F-93C7-0BEB78C684EF}" type="parTrans" cxnId="{E83A676E-D5F5-A24C-91EF-8C8B894F0032}">
      <dgm:prSet/>
      <dgm:spPr/>
      <dgm:t>
        <a:bodyPr/>
        <a:lstStyle/>
        <a:p>
          <a:endParaRPr lang="en-US"/>
        </a:p>
      </dgm:t>
    </dgm:pt>
    <dgm:pt modelId="{58737A5B-1457-1544-AB68-20419C81B246}" type="sibTrans" cxnId="{E83A676E-D5F5-A24C-91EF-8C8B894F0032}">
      <dgm:prSet/>
      <dgm:spPr/>
      <dgm:t>
        <a:bodyPr/>
        <a:lstStyle/>
        <a:p>
          <a:endParaRPr lang="en-US"/>
        </a:p>
      </dgm:t>
    </dgm:pt>
    <dgm:pt modelId="{7DFC98AF-E6B2-014D-8350-23829DA0CC7B}">
      <dgm:prSet/>
      <dgm:spPr/>
      <dgm:t>
        <a:bodyPr/>
        <a:lstStyle/>
        <a:p>
          <a:pPr rtl="0"/>
          <a:r>
            <a:rPr lang="en-US" dirty="0" smtClean="0"/>
            <a:t>E - Education</a:t>
          </a:r>
          <a:endParaRPr lang="en-US" dirty="0"/>
        </a:p>
      </dgm:t>
    </dgm:pt>
    <dgm:pt modelId="{CC08CDB6-F3D7-7B42-A35E-D3B77A62FCEB}" type="parTrans" cxnId="{0CF3F3C2-9CB7-1445-A91A-577E91B280DA}">
      <dgm:prSet/>
      <dgm:spPr/>
      <dgm:t>
        <a:bodyPr/>
        <a:lstStyle/>
        <a:p>
          <a:endParaRPr lang="en-US"/>
        </a:p>
      </dgm:t>
    </dgm:pt>
    <dgm:pt modelId="{E7F5678D-58E5-A747-83CE-6019A607ADF7}" type="sibTrans" cxnId="{0CF3F3C2-9CB7-1445-A91A-577E91B280DA}">
      <dgm:prSet/>
      <dgm:spPr/>
      <dgm:t>
        <a:bodyPr/>
        <a:lstStyle/>
        <a:p>
          <a:endParaRPr lang="en-US"/>
        </a:p>
      </dgm:t>
    </dgm:pt>
    <dgm:pt modelId="{2AB51E48-7169-3840-82F3-4CCC9D013921}">
      <dgm:prSet/>
      <dgm:spPr/>
      <dgm:t>
        <a:bodyPr/>
        <a:lstStyle/>
        <a:p>
          <a:pPr rtl="0"/>
          <a:r>
            <a:rPr lang="en-US" dirty="0" smtClean="0"/>
            <a:t>project </a:t>
          </a:r>
          <a:r>
            <a:rPr lang="en-US" b="1" dirty="0" smtClean="0"/>
            <a:t>activity categorization</a:t>
          </a:r>
          <a:r>
            <a:rPr lang="en-US" dirty="0" smtClean="0"/>
            <a:t> focusing activities from the point of their primary aim by following categories:</a:t>
          </a:r>
          <a:endParaRPr lang="en-US" dirty="0"/>
        </a:p>
      </dgm:t>
    </dgm:pt>
    <dgm:pt modelId="{506711C9-D9FD-6943-A871-7903F9584B9F}" type="parTrans" cxnId="{F1F3CD49-02D4-4E4C-A39C-F5B0D462E43D}">
      <dgm:prSet/>
      <dgm:spPr/>
      <dgm:t>
        <a:bodyPr/>
        <a:lstStyle/>
        <a:p>
          <a:endParaRPr lang="en-US"/>
        </a:p>
      </dgm:t>
    </dgm:pt>
    <dgm:pt modelId="{C3A78782-FF2E-7B4D-B54B-1C889E7AF58E}" type="sibTrans" cxnId="{F1F3CD49-02D4-4E4C-A39C-F5B0D462E43D}">
      <dgm:prSet/>
      <dgm:spPr/>
      <dgm:t>
        <a:bodyPr/>
        <a:lstStyle/>
        <a:p>
          <a:endParaRPr lang="en-US"/>
        </a:p>
      </dgm:t>
    </dgm:pt>
    <dgm:pt modelId="{F22F017D-329D-CD4F-95A9-ABF9F99260FE}">
      <dgm:prSet/>
      <dgm:spPr/>
      <dgm:t>
        <a:bodyPr/>
        <a:lstStyle/>
        <a:p>
          <a:pPr rtl="0"/>
          <a:r>
            <a:rPr lang="en-US" dirty="0" smtClean="0"/>
            <a:t>T - Testing</a:t>
          </a:r>
          <a:endParaRPr lang="en-US" dirty="0"/>
        </a:p>
      </dgm:t>
    </dgm:pt>
    <dgm:pt modelId="{4B5EC85D-9ED8-7B49-9722-9C4076ABE7FB}" type="parTrans" cxnId="{9A9802A2-C02E-394F-87B0-212E0D521F21}">
      <dgm:prSet/>
      <dgm:spPr/>
    </dgm:pt>
    <dgm:pt modelId="{D2C0557E-C87D-9046-9586-820505FF2397}" type="sibTrans" cxnId="{9A9802A2-C02E-394F-87B0-212E0D521F21}">
      <dgm:prSet/>
      <dgm:spPr/>
    </dgm:pt>
    <dgm:pt modelId="{C0D672D8-1C9A-7948-8B32-1971ACCE418A}" type="pres">
      <dgm:prSet presAssocID="{1097111A-3347-E44B-B95E-9050B8EAB8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FF5A05-9FB6-6E4C-80CA-508F91D21E94}" type="pres">
      <dgm:prSet presAssocID="{84C2FA31-CF05-264C-8A6C-D10585B49B48}" presName="linNode" presStyleCnt="0"/>
      <dgm:spPr/>
    </dgm:pt>
    <dgm:pt modelId="{41DCA4A0-E87C-F844-BF28-ADC838909489}" type="pres">
      <dgm:prSet presAssocID="{84C2FA31-CF05-264C-8A6C-D10585B49B4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7EC8B-15F0-7844-84F7-98A13FB5D960}" type="pres">
      <dgm:prSet presAssocID="{84C2FA31-CF05-264C-8A6C-D10585B49B4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3A676E-D5F5-A24C-91EF-8C8B894F0032}" srcId="{2AB51E48-7169-3840-82F3-4CCC9D013921}" destId="{41D4ECDC-94C5-BE4B-A88C-EBF3EA5A3C2B}" srcOrd="6" destOrd="0" parTransId="{1A7CBDB3-28CB-BD4F-93C7-0BEB78C684EF}" sibTransId="{58737A5B-1457-1544-AB68-20419C81B246}"/>
    <dgm:cxn modelId="{44A0D142-3D8A-9E48-BA69-3D771392BBCA}" type="presOf" srcId="{6EC3E620-05E4-964F-AD90-74F91769E892}" destId="{78C7EC8B-15F0-7844-84F7-98A13FB5D960}" srcOrd="0" destOrd="1" presId="urn:microsoft.com/office/officeart/2005/8/layout/vList5"/>
    <dgm:cxn modelId="{0C1575CD-7C1B-2740-9BB0-A192DBE35FCE}" srcId="{2AB51E48-7169-3840-82F3-4CCC9D013921}" destId="{B7C2D5B8-5B52-824A-BB61-337AC1A10527}" srcOrd="4" destOrd="0" parTransId="{031E1E56-5D86-AC41-9A60-E050E6341783}" sibTransId="{EDFF1392-8A16-A041-97D7-131E66BCB4D1}"/>
    <dgm:cxn modelId="{3D6F1F6D-BF2C-7B4F-AC71-66D411222917}" srcId="{2AB51E48-7169-3840-82F3-4CCC9D013921}" destId="{28AF0163-D83A-074A-B9D7-FF01C8464AFE}" srcOrd="1" destOrd="0" parTransId="{EB260E2D-9503-1641-BCFB-393E3102324C}" sibTransId="{7D31B11A-BBDA-9F45-BC4F-091EA795401B}"/>
    <dgm:cxn modelId="{9A9802A2-C02E-394F-87B0-212E0D521F21}" srcId="{2AB51E48-7169-3840-82F3-4CCC9D013921}" destId="{F22F017D-329D-CD4F-95A9-ABF9F99260FE}" srcOrd="3" destOrd="0" parTransId="{4B5EC85D-9ED8-7B49-9722-9C4076ABE7FB}" sibTransId="{D2C0557E-C87D-9046-9586-820505FF2397}"/>
    <dgm:cxn modelId="{0DFFC732-F368-054E-9E41-3733F32185B1}" srcId="{1097111A-3347-E44B-B95E-9050B8EAB88C}" destId="{84C2FA31-CF05-264C-8A6C-D10585B49B48}" srcOrd="0" destOrd="0" parTransId="{F545D79D-BB75-9C4F-8F83-D2A0FC56F7C5}" sibTransId="{E03FB902-0DAD-F44A-9B43-C19E19E71FA1}"/>
    <dgm:cxn modelId="{B383EDBB-1FCA-2E4A-9EE4-889432D34A05}" srcId="{2AB51E48-7169-3840-82F3-4CCC9D013921}" destId="{8B0EDFA2-5143-4F48-80F0-85BE4F864226}" srcOrd="5" destOrd="0" parTransId="{37739414-B933-4449-8585-99373CF4706E}" sibTransId="{0D776601-3B9B-634F-B239-7053BC0BDF4B}"/>
    <dgm:cxn modelId="{DA606DD5-191E-8B42-B691-70811DCFCB8E}" type="presOf" srcId="{84C2FA31-CF05-264C-8A6C-D10585B49B48}" destId="{41DCA4A0-E87C-F844-BF28-ADC838909489}" srcOrd="0" destOrd="0" presId="urn:microsoft.com/office/officeart/2005/8/layout/vList5"/>
    <dgm:cxn modelId="{2D35FCC1-132C-3D48-8D47-943867F701CE}" type="presOf" srcId="{B7C2D5B8-5B52-824A-BB61-337AC1A10527}" destId="{78C7EC8B-15F0-7844-84F7-98A13FB5D960}" srcOrd="0" destOrd="5" presId="urn:microsoft.com/office/officeart/2005/8/layout/vList5"/>
    <dgm:cxn modelId="{6295559E-12D2-5C40-AC19-161D46821D5C}" type="presOf" srcId="{B4C4CA51-8250-8C4C-958E-4A7A3F3EC82E}" destId="{78C7EC8B-15F0-7844-84F7-98A13FB5D960}" srcOrd="0" destOrd="3" presId="urn:microsoft.com/office/officeart/2005/8/layout/vList5"/>
    <dgm:cxn modelId="{DC3A51F9-27E9-1A4F-B1E6-8E5257CD37C4}" srcId="{2AB51E48-7169-3840-82F3-4CCC9D013921}" destId="{6EC3E620-05E4-964F-AD90-74F91769E892}" srcOrd="0" destOrd="0" parTransId="{07BF1CA2-AE2B-744F-B05C-AE7F4F85CB10}" sibTransId="{F4FB1F05-A88B-A94F-8FAF-B917A34B5912}"/>
    <dgm:cxn modelId="{D66366D1-7510-2F47-848D-B81CBFDC4BF2}" type="presOf" srcId="{8B0EDFA2-5143-4F48-80F0-85BE4F864226}" destId="{78C7EC8B-15F0-7844-84F7-98A13FB5D960}" srcOrd="0" destOrd="6" presId="urn:microsoft.com/office/officeart/2005/8/layout/vList5"/>
    <dgm:cxn modelId="{0CF3F3C2-9CB7-1445-A91A-577E91B280DA}" srcId="{2AB51E48-7169-3840-82F3-4CCC9D013921}" destId="{7DFC98AF-E6B2-014D-8350-23829DA0CC7B}" srcOrd="7" destOrd="0" parTransId="{CC08CDB6-F3D7-7B42-A35E-D3B77A62FCEB}" sibTransId="{E7F5678D-58E5-A747-83CE-6019A607ADF7}"/>
    <dgm:cxn modelId="{668133D5-DA2B-3A4D-B3E9-FDA346A44A1D}" type="presOf" srcId="{1097111A-3347-E44B-B95E-9050B8EAB88C}" destId="{C0D672D8-1C9A-7948-8B32-1971ACCE418A}" srcOrd="0" destOrd="0" presId="urn:microsoft.com/office/officeart/2005/8/layout/vList5"/>
    <dgm:cxn modelId="{C89FB718-DE15-2441-A80E-F84D0CDCE4F7}" type="presOf" srcId="{28AF0163-D83A-074A-B9D7-FF01C8464AFE}" destId="{78C7EC8B-15F0-7844-84F7-98A13FB5D960}" srcOrd="0" destOrd="2" presId="urn:microsoft.com/office/officeart/2005/8/layout/vList5"/>
    <dgm:cxn modelId="{43667BE6-3E40-5848-BEE7-3B3CD69D7A2A}" srcId="{2AB51E48-7169-3840-82F3-4CCC9D013921}" destId="{B4C4CA51-8250-8C4C-958E-4A7A3F3EC82E}" srcOrd="2" destOrd="0" parTransId="{DE5314F0-8690-3740-B847-3DD51B34B98F}" sibTransId="{192B3A19-0FB4-984E-A249-C96DBD1A460F}"/>
    <dgm:cxn modelId="{ECB788AB-56FC-E24C-819B-70C059C8B6A3}" type="presOf" srcId="{F22F017D-329D-CD4F-95A9-ABF9F99260FE}" destId="{78C7EC8B-15F0-7844-84F7-98A13FB5D960}" srcOrd="0" destOrd="4" presId="urn:microsoft.com/office/officeart/2005/8/layout/vList5"/>
    <dgm:cxn modelId="{792DBFD8-6A6E-9740-9414-9C0E717FF689}" type="presOf" srcId="{2AB51E48-7169-3840-82F3-4CCC9D013921}" destId="{78C7EC8B-15F0-7844-84F7-98A13FB5D960}" srcOrd="0" destOrd="0" presId="urn:microsoft.com/office/officeart/2005/8/layout/vList5"/>
    <dgm:cxn modelId="{96A473FB-02C9-044A-84E5-02CB8B5E8869}" type="presOf" srcId="{7DFC98AF-E6B2-014D-8350-23829DA0CC7B}" destId="{78C7EC8B-15F0-7844-84F7-98A13FB5D960}" srcOrd="0" destOrd="8" presId="urn:microsoft.com/office/officeart/2005/8/layout/vList5"/>
    <dgm:cxn modelId="{F1F3CD49-02D4-4E4C-A39C-F5B0D462E43D}" srcId="{84C2FA31-CF05-264C-8A6C-D10585B49B48}" destId="{2AB51E48-7169-3840-82F3-4CCC9D013921}" srcOrd="0" destOrd="0" parTransId="{506711C9-D9FD-6943-A871-7903F9584B9F}" sibTransId="{C3A78782-FF2E-7B4D-B54B-1C889E7AF58E}"/>
    <dgm:cxn modelId="{405C685D-C4EE-E949-879E-BE9315A51F9B}" type="presOf" srcId="{41D4ECDC-94C5-BE4B-A88C-EBF3EA5A3C2B}" destId="{78C7EC8B-15F0-7844-84F7-98A13FB5D960}" srcOrd="0" destOrd="7" presId="urn:microsoft.com/office/officeart/2005/8/layout/vList5"/>
    <dgm:cxn modelId="{12B30080-78C9-8646-BBB1-AFFF49780597}" type="presParOf" srcId="{C0D672D8-1C9A-7948-8B32-1971ACCE418A}" destId="{55FF5A05-9FB6-6E4C-80CA-508F91D21E94}" srcOrd="0" destOrd="0" presId="urn:microsoft.com/office/officeart/2005/8/layout/vList5"/>
    <dgm:cxn modelId="{2863A7A9-0E69-3644-86F9-073D16C38505}" type="presParOf" srcId="{55FF5A05-9FB6-6E4C-80CA-508F91D21E94}" destId="{41DCA4A0-E87C-F844-BF28-ADC838909489}" srcOrd="0" destOrd="0" presId="urn:microsoft.com/office/officeart/2005/8/layout/vList5"/>
    <dgm:cxn modelId="{77EEC891-7C65-D94A-9A92-5059C6CF5AC6}" type="presParOf" srcId="{55FF5A05-9FB6-6E4C-80CA-508F91D21E94}" destId="{78C7EC8B-15F0-7844-84F7-98A13FB5D9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F3D5C2-2C4D-CF43-9F57-F9D13D856CAC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A51FFC-04D4-4E47-AC0E-CF86A889E8AD}">
      <dgm:prSet phldrT="[Text]"/>
      <dgm:spPr/>
      <dgm:t>
        <a:bodyPr/>
        <a:lstStyle/>
        <a:p>
          <a:r>
            <a:rPr lang="en-US" dirty="0" smtClean="0"/>
            <a:t>Activity Categories</a:t>
          </a:r>
          <a:endParaRPr lang="en-US" dirty="0"/>
        </a:p>
      </dgm:t>
    </dgm:pt>
    <dgm:pt modelId="{05643569-E2DE-0640-A592-C56A727D7AA5}" type="parTrans" cxnId="{B949E8CD-7B34-FF4E-82E1-99AE87BDC728}">
      <dgm:prSet/>
      <dgm:spPr/>
      <dgm:t>
        <a:bodyPr/>
        <a:lstStyle/>
        <a:p>
          <a:endParaRPr lang="en-US"/>
        </a:p>
      </dgm:t>
    </dgm:pt>
    <dgm:pt modelId="{62966A4C-3789-984A-B3AC-83D06D2FC4F7}" type="sibTrans" cxnId="{B949E8CD-7B34-FF4E-82E1-99AE87BDC728}">
      <dgm:prSet/>
      <dgm:spPr/>
      <dgm:t>
        <a:bodyPr/>
        <a:lstStyle/>
        <a:p>
          <a:endParaRPr lang="en-US"/>
        </a:p>
      </dgm:t>
    </dgm:pt>
    <dgm:pt modelId="{1C7937B6-6F08-ED4B-8640-341780C83C79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3E56850C-C9D7-4E42-8D2F-501B734C4010}" type="parTrans" cxnId="{7C4748B7-2BC9-AE44-8B68-FC714ECEDD2F}">
      <dgm:prSet/>
      <dgm:spPr/>
      <dgm:t>
        <a:bodyPr/>
        <a:lstStyle/>
        <a:p>
          <a:endParaRPr lang="en-US"/>
        </a:p>
      </dgm:t>
    </dgm:pt>
    <dgm:pt modelId="{0078A798-F090-FD4C-9526-66D7858779C4}" type="sibTrans" cxnId="{7C4748B7-2BC9-AE44-8B68-FC714ECEDD2F}">
      <dgm:prSet/>
      <dgm:spPr/>
      <dgm:t>
        <a:bodyPr/>
        <a:lstStyle/>
        <a:p>
          <a:endParaRPr lang="en-US"/>
        </a:p>
      </dgm:t>
    </dgm:pt>
    <dgm:pt modelId="{A3AB1653-DE8C-924C-89C1-24FEE4429E72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Specification</a:t>
          </a:r>
          <a:endParaRPr lang="en-US" dirty="0"/>
        </a:p>
      </dgm:t>
    </dgm:pt>
    <dgm:pt modelId="{F2257118-26F2-EC46-858B-DC8565CDFF8F}" type="parTrans" cxnId="{2F4AA367-78F5-E249-A8FF-A580B90EA9B8}">
      <dgm:prSet/>
      <dgm:spPr/>
      <dgm:t>
        <a:bodyPr/>
        <a:lstStyle/>
        <a:p>
          <a:endParaRPr lang="en-US"/>
        </a:p>
      </dgm:t>
    </dgm:pt>
    <dgm:pt modelId="{BD23CF04-7E85-4348-A802-01BDC23CD6E1}" type="sibTrans" cxnId="{2F4AA367-78F5-E249-A8FF-A580B90EA9B8}">
      <dgm:prSet/>
      <dgm:spPr/>
      <dgm:t>
        <a:bodyPr/>
        <a:lstStyle/>
        <a:p>
          <a:endParaRPr lang="en-US"/>
        </a:p>
      </dgm:t>
    </dgm:pt>
    <dgm:pt modelId="{E2BDC8EB-7102-BD42-950A-87F561A1C6A8}">
      <dgm:prSet phldrT="[Text]"/>
      <dgm:spPr/>
      <dgm:t>
        <a:bodyPr/>
        <a:lstStyle/>
        <a:p>
          <a:r>
            <a:rPr lang="en-US" dirty="0" smtClean="0"/>
            <a:t>Flow Projects</a:t>
          </a:r>
          <a:endParaRPr lang="en-US" dirty="0"/>
        </a:p>
      </dgm:t>
    </dgm:pt>
    <dgm:pt modelId="{5B05F605-6AE6-7346-812E-DF0082D2EFAC}" type="parTrans" cxnId="{A1FA47C9-A12D-BB4B-B2E7-861D109B1EDD}">
      <dgm:prSet/>
      <dgm:spPr/>
      <dgm:t>
        <a:bodyPr/>
        <a:lstStyle/>
        <a:p>
          <a:endParaRPr lang="en-US"/>
        </a:p>
      </dgm:t>
    </dgm:pt>
    <dgm:pt modelId="{E0F74F0D-032E-BC49-BDA9-2F76556F1BBF}" type="sibTrans" cxnId="{A1FA47C9-A12D-BB4B-B2E7-861D109B1EDD}">
      <dgm:prSet/>
      <dgm:spPr/>
      <dgm:t>
        <a:bodyPr/>
        <a:lstStyle/>
        <a:p>
          <a:endParaRPr lang="en-US"/>
        </a:p>
      </dgm:t>
    </dgm:pt>
    <dgm:pt modelId="{CEDD18CF-1A4D-4046-8B77-C82ACEBB3124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Implementation</a:t>
          </a:r>
          <a:endParaRPr lang="en-US" dirty="0"/>
        </a:p>
      </dgm:t>
    </dgm:pt>
    <dgm:pt modelId="{C2613184-0BAD-2345-9103-0EC4B64145A9}" type="parTrans" cxnId="{F87AA851-CF6F-DE49-9CA2-7F02E18CB19A}">
      <dgm:prSet/>
      <dgm:spPr/>
      <dgm:t>
        <a:bodyPr/>
        <a:lstStyle/>
        <a:p>
          <a:endParaRPr lang="en-US"/>
        </a:p>
      </dgm:t>
    </dgm:pt>
    <dgm:pt modelId="{C5C5BBC6-F111-BF40-9CFB-BCE2555A0D5B}" type="sibTrans" cxnId="{F87AA851-CF6F-DE49-9CA2-7F02E18CB19A}">
      <dgm:prSet/>
      <dgm:spPr/>
      <dgm:t>
        <a:bodyPr/>
        <a:lstStyle/>
        <a:p>
          <a:endParaRPr lang="en-US"/>
        </a:p>
      </dgm:t>
    </dgm:pt>
    <dgm:pt modelId="{48BAEE41-2952-5B4C-8C3B-7D9520A37C24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BDBB10EA-CB43-344C-B9FD-ABF9BE2EE006}" type="parTrans" cxnId="{F94673CE-6144-1441-A76C-F80301168520}">
      <dgm:prSet/>
      <dgm:spPr/>
      <dgm:t>
        <a:bodyPr/>
        <a:lstStyle/>
        <a:p>
          <a:endParaRPr lang="en-US"/>
        </a:p>
      </dgm:t>
    </dgm:pt>
    <dgm:pt modelId="{01ED4F59-7DC7-304A-8F0D-271754785B62}" type="sibTrans" cxnId="{F94673CE-6144-1441-A76C-F80301168520}">
      <dgm:prSet/>
      <dgm:spPr/>
      <dgm:t>
        <a:bodyPr/>
        <a:lstStyle/>
        <a:p>
          <a:endParaRPr lang="en-US"/>
        </a:p>
      </dgm:t>
    </dgm:pt>
    <dgm:pt modelId="{EC25DFAE-7131-B44D-95EE-E622EB9DD37D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A56F9B77-183C-2747-91E1-704C2F7D2519}" type="parTrans" cxnId="{C3817147-1697-3C41-B5CB-6348D567CFDC}">
      <dgm:prSet/>
      <dgm:spPr/>
      <dgm:t>
        <a:bodyPr/>
        <a:lstStyle/>
        <a:p>
          <a:endParaRPr lang="en-US"/>
        </a:p>
      </dgm:t>
    </dgm:pt>
    <dgm:pt modelId="{43C65ED2-AD2E-A046-B023-F90F9FFB948F}" type="sibTrans" cxnId="{C3817147-1697-3C41-B5CB-6348D567CFDC}">
      <dgm:prSet/>
      <dgm:spPr/>
      <dgm:t>
        <a:bodyPr/>
        <a:lstStyle/>
        <a:p>
          <a:endParaRPr lang="en-US"/>
        </a:p>
      </dgm:t>
    </dgm:pt>
    <dgm:pt modelId="{2F9C497A-11CB-3D47-BC79-82F940558203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3E21E34C-81F7-4146-A4A5-D4D4E835744C}" type="parTrans" cxnId="{A956C931-2766-5D4B-A1B7-7CEC536EA83A}">
      <dgm:prSet/>
      <dgm:spPr/>
      <dgm:t>
        <a:bodyPr/>
        <a:lstStyle/>
        <a:p>
          <a:endParaRPr lang="en-US"/>
        </a:p>
      </dgm:t>
    </dgm:pt>
    <dgm:pt modelId="{A3B760B1-B844-B649-9E76-9996F9208AB4}" type="sibTrans" cxnId="{A956C931-2766-5D4B-A1B7-7CEC536EA83A}">
      <dgm:prSet/>
      <dgm:spPr/>
      <dgm:t>
        <a:bodyPr/>
        <a:lstStyle/>
        <a:p>
          <a:endParaRPr lang="en-US"/>
        </a:p>
      </dgm:t>
    </dgm:pt>
    <dgm:pt modelId="{ED1D2456-A2D4-B842-93C2-51CFE532AED0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7015660C-A187-A84F-811C-B0D097C362A0}" type="parTrans" cxnId="{BBE249AF-E2AB-3543-85B5-976E42047EC9}">
      <dgm:prSet/>
      <dgm:spPr/>
      <dgm:t>
        <a:bodyPr/>
        <a:lstStyle/>
        <a:p>
          <a:endParaRPr lang="en-US"/>
        </a:p>
      </dgm:t>
    </dgm:pt>
    <dgm:pt modelId="{634679F4-B935-5A4F-8CD5-CB693D1E2F52}" type="sibTrans" cxnId="{BBE249AF-E2AB-3543-85B5-976E42047EC9}">
      <dgm:prSet/>
      <dgm:spPr/>
      <dgm:t>
        <a:bodyPr/>
        <a:lstStyle/>
        <a:p>
          <a:endParaRPr lang="en-US"/>
        </a:p>
      </dgm:t>
    </dgm:pt>
    <dgm:pt modelId="{33FDCED6-7BAE-6443-8D0A-C0E2DCAA7EFF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pPr algn="ctr"/>
          <a:r>
            <a:rPr lang="en-US" sz="1600" dirty="0" smtClean="0"/>
            <a:t>R-FLOW</a:t>
          </a:r>
          <a:endParaRPr lang="en-US" sz="1600" i="1" dirty="0"/>
        </a:p>
      </dgm:t>
    </dgm:pt>
    <dgm:pt modelId="{27EF0AE3-9DE8-E847-9F3C-16E5B9C17452}" type="parTrans" cxnId="{C77C33D4-231F-734A-B4F9-05320AE339EB}">
      <dgm:prSet/>
      <dgm:spPr/>
      <dgm:t>
        <a:bodyPr/>
        <a:lstStyle/>
        <a:p>
          <a:endParaRPr lang="en-US"/>
        </a:p>
      </dgm:t>
    </dgm:pt>
    <dgm:pt modelId="{D8785507-A8B1-BF47-8FC9-AB64D8052B3D}" type="sibTrans" cxnId="{C77C33D4-231F-734A-B4F9-05320AE339EB}">
      <dgm:prSet/>
      <dgm:spPr/>
      <dgm:t>
        <a:bodyPr/>
        <a:lstStyle/>
        <a:p>
          <a:endParaRPr lang="en-US"/>
        </a:p>
      </dgm:t>
    </dgm:pt>
    <dgm:pt modelId="{FF5E4353-5A47-8047-8F01-B5B0C6FF22E9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S-FLOW</a:t>
          </a:r>
          <a:endParaRPr lang="en-US" sz="1600" i="0" dirty="0"/>
        </a:p>
      </dgm:t>
    </dgm:pt>
    <dgm:pt modelId="{ECD727E7-C0C8-9E46-839A-B228428CD796}" type="parTrans" cxnId="{EAD5DE50-19B9-1B40-A8E4-311819E5CA25}">
      <dgm:prSet/>
      <dgm:spPr/>
      <dgm:t>
        <a:bodyPr/>
        <a:lstStyle/>
        <a:p>
          <a:endParaRPr lang="en-US"/>
        </a:p>
      </dgm:t>
    </dgm:pt>
    <dgm:pt modelId="{D5724AE0-C2FB-3744-AC52-5745314E0627}" type="sibTrans" cxnId="{EAD5DE50-19B9-1B40-A8E4-311819E5CA25}">
      <dgm:prSet/>
      <dgm:spPr/>
      <dgm:t>
        <a:bodyPr/>
        <a:lstStyle/>
        <a:p>
          <a:endParaRPr lang="en-US"/>
        </a:p>
      </dgm:t>
    </dgm:pt>
    <dgm:pt modelId="{4789EC50-9561-EB47-A221-2F9872750D7E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I-FLOW</a:t>
          </a:r>
          <a:endParaRPr lang="en-US" sz="1600" i="0" dirty="0"/>
        </a:p>
      </dgm:t>
    </dgm:pt>
    <dgm:pt modelId="{1C512093-8D4E-754C-929B-66B43363FDD8}" type="parTrans" cxnId="{4B3AAB0B-5A39-0A42-B7C6-E7B8D9893BD1}">
      <dgm:prSet/>
      <dgm:spPr/>
      <dgm:t>
        <a:bodyPr/>
        <a:lstStyle/>
        <a:p>
          <a:endParaRPr lang="en-US"/>
        </a:p>
      </dgm:t>
    </dgm:pt>
    <dgm:pt modelId="{E8E2B70E-35CA-7241-9FFF-38CECD256EEE}" type="sibTrans" cxnId="{4B3AAB0B-5A39-0A42-B7C6-E7B8D9893BD1}">
      <dgm:prSet/>
      <dgm:spPr/>
      <dgm:t>
        <a:bodyPr/>
        <a:lstStyle/>
        <a:p>
          <a:endParaRPr lang="en-US"/>
        </a:p>
      </dgm:t>
    </dgm:pt>
    <dgm:pt modelId="{21F33FF0-B277-E443-B5F1-0D5C685348BB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P-FLOW</a:t>
          </a:r>
          <a:endParaRPr lang="en-US" sz="1600" i="0" dirty="0"/>
        </a:p>
      </dgm:t>
    </dgm:pt>
    <dgm:pt modelId="{559BBA8E-C8F7-FE4A-982C-5E88743165C5}" type="parTrans" cxnId="{8F0D0DC2-27E7-E149-ACF4-F99A6DF4914C}">
      <dgm:prSet/>
      <dgm:spPr/>
      <dgm:t>
        <a:bodyPr/>
        <a:lstStyle/>
        <a:p>
          <a:endParaRPr lang="en-US"/>
        </a:p>
      </dgm:t>
    </dgm:pt>
    <dgm:pt modelId="{2CBEA1B1-0A3E-F24F-9483-7D6EDD2D68C9}" type="sibTrans" cxnId="{8F0D0DC2-27E7-E149-ACF4-F99A6DF4914C}">
      <dgm:prSet/>
      <dgm:spPr/>
      <dgm:t>
        <a:bodyPr/>
        <a:lstStyle/>
        <a:p>
          <a:endParaRPr lang="en-US"/>
        </a:p>
      </dgm:t>
    </dgm:pt>
    <dgm:pt modelId="{4ADCB4AE-44D0-6A4C-AA7D-06A94F47818F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O-FLOW</a:t>
          </a:r>
          <a:endParaRPr lang="en-US" sz="1600" i="0" dirty="0"/>
        </a:p>
      </dgm:t>
    </dgm:pt>
    <dgm:pt modelId="{CC4D4B90-38BE-5041-B480-2390E5F50177}" type="parTrans" cxnId="{1430C7D8-B66E-214D-A48D-F57714905808}">
      <dgm:prSet/>
      <dgm:spPr/>
      <dgm:t>
        <a:bodyPr/>
        <a:lstStyle/>
        <a:p>
          <a:endParaRPr lang="en-US"/>
        </a:p>
      </dgm:t>
    </dgm:pt>
    <dgm:pt modelId="{5B6B6B2F-153B-2A4F-BB42-32BD1680BAAF}" type="sibTrans" cxnId="{1430C7D8-B66E-214D-A48D-F57714905808}">
      <dgm:prSet/>
      <dgm:spPr/>
      <dgm:t>
        <a:bodyPr/>
        <a:lstStyle/>
        <a:p>
          <a:endParaRPr lang="en-US"/>
        </a:p>
      </dgm:t>
    </dgm:pt>
    <dgm:pt modelId="{13CA4C6A-65A2-764A-B75A-5360097A901F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B-FLOW</a:t>
          </a:r>
          <a:endParaRPr lang="en-US" sz="1600" i="0" dirty="0"/>
        </a:p>
      </dgm:t>
    </dgm:pt>
    <dgm:pt modelId="{68B79682-9A1E-B643-A8AD-D0056ABC7B13}" type="parTrans" cxnId="{0611F952-1059-F546-B672-6F165060E4B1}">
      <dgm:prSet/>
      <dgm:spPr/>
      <dgm:t>
        <a:bodyPr/>
        <a:lstStyle/>
        <a:p>
          <a:endParaRPr lang="en-US"/>
        </a:p>
      </dgm:t>
    </dgm:pt>
    <dgm:pt modelId="{E3F6C60B-7EA6-B94B-B8F6-4C38CFCA317B}" type="sibTrans" cxnId="{0611F952-1059-F546-B672-6F165060E4B1}">
      <dgm:prSet/>
      <dgm:spPr/>
      <dgm:t>
        <a:bodyPr/>
        <a:lstStyle/>
        <a:p>
          <a:endParaRPr lang="en-US"/>
        </a:p>
      </dgm:t>
    </dgm:pt>
    <dgm:pt modelId="{98576CF5-7C57-2349-9D30-992476E39D7F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E-FLOW</a:t>
          </a:r>
          <a:endParaRPr lang="en-US" sz="1600" i="0" dirty="0"/>
        </a:p>
      </dgm:t>
    </dgm:pt>
    <dgm:pt modelId="{67F42A81-A7B0-5E49-A56F-5672350869DC}" type="parTrans" cxnId="{79FBFD7D-EBB0-5C4E-BA68-5F51EED03DCD}">
      <dgm:prSet/>
      <dgm:spPr/>
      <dgm:t>
        <a:bodyPr/>
        <a:lstStyle/>
        <a:p>
          <a:endParaRPr lang="en-US"/>
        </a:p>
      </dgm:t>
    </dgm:pt>
    <dgm:pt modelId="{FFD2BD24-8230-4E42-8783-7D61DB457972}" type="sibTrans" cxnId="{79FBFD7D-EBB0-5C4E-BA68-5F51EED03DCD}">
      <dgm:prSet/>
      <dgm:spPr/>
      <dgm:t>
        <a:bodyPr/>
        <a:lstStyle/>
        <a:p>
          <a:endParaRPr lang="en-US"/>
        </a:p>
      </dgm:t>
    </dgm:pt>
    <dgm:pt modelId="{44E98B8A-9FC5-574D-9393-9354220F3EDD}">
      <dgm:prSet phldrT="[Text]"/>
      <dgm:spPr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dirty="0" smtClean="0"/>
            <a:t>Testing</a:t>
          </a:r>
          <a:endParaRPr lang="en-US" dirty="0"/>
        </a:p>
      </dgm:t>
    </dgm:pt>
    <dgm:pt modelId="{8AAD34F8-DEFC-FE49-AA29-1AFA4A8CBF9A}" type="parTrans" cxnId="{97AD88D0-2CC9-EB47-8B36-9A453CCB077C}">
      <dgm:prSet/>
      <dgm:spPr/>
      <dgm:t>
        <a:bodyPr/>
        <a:lstStyle/>
        <a:p>
          <a:endParaRPr lang="en-US"/>
        </a:p>
      </dgm:t>
    </dgm:pt>
    <dgm:pt modelId="{FD389D4A-A1B6-7C4B-8BA3-B2F67985EECB}" type="sibTrans" cxnId="{97AD88D0-2CC9-EB47-8B36-9A453CCB077C}">
      <dgm:prSet/>
      <dgm:spPr/>
      <dgm:t>
        <a:bodyPr/>
        <a:lstStyle/>
        <a:p>
          <a:endParaRPr lang="en-US"/>
        </a:p>
      </dgm:t>
    </dgm:pt>
    <dgm:pt modelId="{2B2DF988-327D-BB41-8CF0-FD91A574D572}">
      <dgm:prSet phldrT="[Text]" custT="1"/>
      <dgm:spPr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600" i="0" dirty="0" smtClean="0"/>
            <a:t>T-FLOW</a:t>
          </a:r>
          <a:endParaRPr lang="en-US" sz="1600" i="0" dirty="0"/>
        </a:p>
      </dgm:t>
    </dgm:pt>
    <dgm:pt modelId="{BF6666AB-F94E-2343-BD5F-42AECEA8051D}" type="parTrans" cxnId="{FEA50EFB-28C4-3445-9C6B-DF68320A06E6}">
      <dgm:prSet/>
      <dgm:spPr/>
      <dgm:t>
        <a:bodyPr/>
        <a:lstStyle/>
        <a:p>
          <a:endParaRPr lang="en-US"/>
        </a:p>
      </dgm:t>
    </dgm:pt>
    <dgm:pt modelId="{38280F6F-953C-FB42-9FD0-451EF99A22F7}" type="sibTrans" cxnId="{FEA50EFB-28C4-3445-9C6B-DF68320A06E6}">
      <dgm:prSet/>
      <dgm:spPr/>
      <dgm:t>
        <a:bodyPr/>
        <a:lstStyle/>
        <a:p>
          <a:endParaRPr lang="en-US"/>
        </a:p>
      </dgm:t>
    </dgm:pt>
    <dgm:pt modelId="{B7607C56-B4A8-9341-93EF-88C5088A6C79}" type="pres">
      <dgm:prSet presAssocID="{65F3D5C2-2C4D-CF43-9F57-F9D13D856CA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846A4C-0E88-5444-8D58-9DDBE9C67DEB}" type="pres">
      <dgm:prSet presAssocID="{06A51FFC-04D4-4E47-AC0E-CF86A889E8AD}" presName="compNode" presStyleCnt="0"/>
      <dgm:spPr/>
    </dgm:pt>
    <dgm:pt modelId="{E1FDCE2B-0577-5843-84F5-AA2FDF3C6F54}" type="pres">
      <dgm:prSet presAssocID="{06A51FFC-04D4-4E47-AC0E-CF86A889E8AD}" presName="aNode" presStyleLbl="bgShp" presStyleIdx="0" presStyleCnt="2" custLinFactNeighborY="-1667"/>
      <dgm:spPr/>
      <dgm:t>
        <a:bodyPr/>
        <a:lstStyle/>
        <a:p>
          <a:endParaRPr lang="en-US"/>
        </a:p>
      </dgm:t>
    </dgm:pt>
    <dgm:pt modelId="{005286BB-B06B-9C41-9A37-21143F7611EF}" type="pres">
      <dgm:prSet presAssocID="{06A51FFC-04D4-4E47-AC0E-CF86A889E8AD}" presName="textNode" presStyleLbl="bgShp" presStyleIdx="0" presStyleCnt="2"/>
      <dgm:spPr/>
      <dgm:t>
        <a:bodyPr/>
        <a:lstStyle/>
        <a:p>
          <a:endParaRPr lang="en-US"/>
        </a:p>
      </dgm:t>
    </dgm:pt>
    <dgm:pt modelId="{72983CE0-382A-844E-ADF6-79CF0DA0BF88}" type="pres">
      <dgm:prSet presAssocID="{06A51FFC-04D4-4E47-AC0E-CF86A889E8AD}" presName="compChildNode" presStyleCnt="0"/>
      <dgm:spPr/>
    </dgm:pt>
    <dgm:pt modelId="{6B6D94F4-8AEB-5045-802D-09993EFC3BCF}" type="pres">
      <dgm:prSet presAssocID="{06A51FFC-04D4-4E47-AC0E-CF86A889E8AD}" presName="theInnerList" presStyleCnt="0"/>
      <dgm:spPr/>
    </dgm:pt>
    <dgm:pt modelId="{7E4D0AD4-0A2F-6E4E-B3DA-6B2325CA08A9}" type="pres">
      <dgm:prSet presAssocID="{1C7937B6-6F08-ED4B-8640-341780C83C79}" presName="child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97835-5A6A-E54F-A754-E0F18ABAC5CD}" type="pres">
      <dgm:prSet presAssocID="{1C7937B6-6F08-ED4B-8640-341780C83C79}" presName="aSpace2" presStyleCnt="0"/>
      <dgm:spPr/>
    </dgm:pt>
    <dgm:pt modelId="{E95DBFD7-4CF2-D249-8BED-4FE28FECE799}" type="pres">
      <dgm:prSet presAssocID="{A3AB1653-DE8C-924C-89C1-24FEE4429E72}" presName="child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501F9-74E6-454A-89D0-EE64A28FDC25}" type="pres">
      <dgm:prSet presAssocID="{A3AB1653-DE8C-924C-89C1-24FEE4429E72}" presName="aSpace2" presStyleCnt="0"/>
      <dgm:spPr/>
    </dgm:pt>
    <dgm:pt modelId="{EFCA3C99-4AC7-7241-9116-179C163A659C}" type="pres">
      <dgm:prSet presAssocID="{CEDD18CF-1A4D-4046-8B77-C82ACEBB3124}" presName="child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6285C-C33D-A442-842D-A1931DDF44EE}" type="pres">
      <dgm:prSet presAssocID="{CEDD18CF-1A4D-4046-8B77-C82ACEBB3124}" presName="aSpace2" presStyleCnt="0"/>
      <dgm:spPr/>
    </dgm:pt>
    <dgm:pt modelId="{3F56494D-B8D0-1149-836F-A39CDA48912A}" type="pres">
      <dgm:prSet presAssocID="{44E98B8A-9FC5-574D-9393-9354220F3EDD}" presName="child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C5416-A440-6146-BB1F-4BCE106EDFD2}" type="pres">
      <dgm:prSet presAssocID="{44E98B8A-9FC5-574D-9393-9354220F3EDD}" presName="aSpace2" presStyleCnt="0"/>
      <dgm:spPr/>
    </dgm:pt>
    <dgm:pt modelId="{2CA27DC0-CDD4-7843-92DE-38C1C089DD53}" type="pres">
      <dgm:prSet presAssocID="{48BAEE41-2952-5B4C-8C3B-7D9520A37C24}" presName="child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FFF3C-CD02-5C48-BD3E-79D139DF4428}" type="pres">
      <dgm:prSet presAssocID="{48BAEE41-2952-5B4C-8C3B-7D9520A37C24}" presName="aSpace2" presStyleCnt="0"/>
      <dgm:spPr/>
    </dgm:pt>
    <dgm:pt modelId="{E2F7BD68-6D83-A34E-975B-A61CBE36DF6F}" type="pres">
      <dgm:prSet presAssocID="{EC25DFAE-7131-B44D-95EE-E622EB9DD37D}" presName="child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5F0DD-D77D-BB49-BFF3-443F87E988C3}" type="pres">
      <dgm:prSet presAssocID="{EC25DFAE-7131-B44D-95EE-E622EB9DD37D}" presName="aSpace2" presStyleCnt="0"/>
      <dgm:spPr/>
    </dgm:pt>
    <dgm:pt modelId="{A025042C-91FA-BA46-9F3F-FB0B0445BAC5}" type="pres">
      <dgm:prSet presAssocID="{2F9C497A-11CB-3D47-BC79-82F940558203}" presName="child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05171-8C86-5644-B7C6-E726102FA03A}" type="pres">
      <dgm:prSet presAssocID="{2F9C497A-11CB-3D47-BC79-82F940558203}" presName="aSpace2" presStyleCnt="0"/>
      <dgm:spPr/>
    </dgm:pt>
    <dgm:pt modelId="{34BE1C66-3C4A-E540-AD76-16B1ACFEBD62}" type="pres">
      <dgm:prSet presAssocID="{ED1D2456-A2D4-B842-93C2-51CFE532AED0}" presName="child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B7325-50AF-024B-A367-8C84969C11C3}" type="pres">
      <dgm:prSet presAssocID="{06A51FFC-04D4-4E47-AC0E-CF86A889E8AD}" presName="aSpace" presStyleCnt="0"/>
      <dgm:spPr/>
    </dgm:pt>
    <dgm:pt modelId="{DB5AE2E0-4011-6B40-A01E-7C559DF524A7}" type="pres">
      <dgm:prSet presAssocID="{E2BDC8EB-7102-BD42-950A-87F561A1C6A8}" presName="compNode" presStyleCnt="0"/>
      <dgm:spPr/>
    </dgm:pt>
    <dgm:pt modelId="{32414CD4-B9BB-B745-8FD2-9373E9B22F99}" type="pres">
      <dgm:prSet presAssocID="{E2BDC8EB-7102-BD42-950A-87F561A1C6A8}" presName="aNode" presStyleLbl="bgShp" presStyleIdx="1" presStyleCnt="2" custScaleX="270965" custLinFactNeighborY="-1695"/>
      <dgm:spPr/>
      <dgm:t>
        <a:bodyPr/>
        <a:lstStyle/>
        <a:p>
          <a:endParaRPr lang="en-US"/>
        </a:p>
      </dgm:t>
    </dgm:pt>
    <dgm:pt modelId="{042E517B-A608-C94E-93A2-BE62E5C82648}" type="pres">
      <dgm:prSet presAssocID="{E2BDC8EB-7102-BD42-950A-87F561A1C6A8}" presName="textNode" presStyleLbl="bgShp" presStyleIdx="1" presStyleCnt="2"/>
      <dgm:spPr/>
      <dgm:t>
        <a:bodyPr/>
        <a:lstStyle/>
        <a:p>
          <a:endParaRPr lang="en-US"/>
        </a:p>
      </dgm:t>
    </dgm:pt>
    <dgm:pt modelId="{DA6036DE-5DFD-4041-A3B3-476B147487BD}" type="pres">
      <dgm:prSet presAssocID="{E2BDC8EB-7102-BD42-950A-87F561A1C6A8}" presName="compChildNode" presStyleCnt="0"/>
      <dgm:spPr/>
    </dgm:pt>
    <dgm:pt modelId="{A139FF99-EED3-3943-8EDA-00176F2DDDFD}" type="pres">
      <dgm:prSet presAssocID="{E2BDC8EB-7102-BD42-950A-87F561A1C6A8}" presName="theInnerList" presStyleCnt="0"/>
      <dgm:spPr/>
    </dgm:pt>
    <dgm:pt modelId="{6A386FF2-9548-2B43-95C9-CA242701E2E2}" type="pres">
      <dgm:prSet presAssocID="{33FDCED6-7BAE-6443-8D0A-C0E2DCAA7EFF}" presName="childNode" presStyleLbl="node1" presStyleIdx="8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52BB1-5503-FD48-A704-F579956EBF87}" type="pres">
      <dgm:prSet presAssocID="{33FDCED6-7BAE-6443-8D0A-C0E2DCAA7EFF}" presName="aSpace2" presStyleCnt="0"/>
      <dgm:spPr/>
    </dgm:pt>
    <dgm:pt modelId="{1A173331-5FAA-FA44-9AB4-F1B89AA080A2}" type="pres">
      <dgm:prSet presAssocID="{FF5E4353-5A47-8047-8F01-B5B0C6FF22E9}" presName="childNode" presStyleLbl="node1" presStyleIdx="9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FFAB01-350D-7942-8559-513C4547522F}" type="pres">
      <dgm:prSet presAssocID="{FF5E4353-5A47-8047-8F01-B5B0C6FF22E9}" presName="aSpace2" presStyleCnt="0"/>
      <dgm:spPr/>
    </dgm:pt>
    <dgm:pt modelId="{B87FFD08-6583-3744-A0AC-88CEB5925C19}" type="pres">
      <dgm:prSet presAssocID="{4789EC50-9561-EB47-A221-2F9872750D7E}" presName="childNode" presStyleLbl="node1" presStyleIdx="10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6EF58-1A8B-E04E-806E-3D10A23C5334}" type="pres">
      <dgm:prSet presAssocID="{4789EC50-9561-EB47-A221-2F9872750D7E}" presName="aSpace2" presStyleCnt="0"/>
      <dgm:spPr/>
    </dgm:pt>
    <dgm:pt modelId="{EB84BB99-038D-3848-8D9B-262AD633B056}" type="pres">
      <dgm:prSet presAssocID="{2B2DF988-327D-BB41-8CF0-FD91A574D572}" presName="childNode" presStyleLbl="node1" presStyleIdx="11" presStyleCnt="16" custLinFactNeighborX="-998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50966-03CA-6849-A6CF-DE795F088EE2}" type="pres">
      <dgm:prSet presAssocID="{2B2DF988-327D-BB41-8CF0-FD91A574D572}" presName="aSpace2" presStyleCnt="0"/>
      <dgm:spPr/>
    </dgm:pt>
    <dgm:pt modelId="{5E0921BA-4ADB-B14C-971F-FE8A8CA3B741}" type="pres">
      <dgm:prSet presAssocID="{21F33FF0-B277-E443-B5F1-0D5C685348BB}" presName="childNode" presStyleLbl="node1" presStyleIdx="12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08DC4-9453-DB45-B6AE-968E95E4896C}" type="pres">
      <dgm:prSet presAssocID="{21F33FF0-B277-E443-B5F1-0D5C685348BB}" presName="aSpace2" presStyleCnt="0"/>
      <dgm:spPr/>
    </dgm:pt>
    <dgm:pt modelId="{FCAD6C57-B362-4D4D-BAEC-82965F697224}" type="pres">
      <dgm:prSet presAssocID="{4ADCB4AE-44D0-6A4C-AA7D-06A94F47818F}" presName="childNode" presStyleLbl="node1" presStyleIdx="13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B13188-61A5-504D-B130-2CB2D2C03419}" type="pres">
      <dgm:prSet presAssocID="{4ADCB4AE-44D0-6A4C-AA7D-06A94F47818F}" presName="aSpace2" presStyleCnt="0"/>
      <dgm:spPr/>
    </dgm:pt>
    <dgm:pt modelId="{7ADDFEBA-B796-FA4C-8A7F-9BB3E14F3730}" type="pres">
      <dgm:prSet presAssocID="{13CA4C6A-65A2-764A-B75A-5360097A901F}" presName="childNode" presStyleLbl="node1" presStyleIdx="14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9BBB0-E114-524F-B3AF-8CF1871D98C3}" type="pres">
      <dgm:prSet presAssocID="{13CA4C6A-65A2-764A-B75A-5360097A901F}" presName="aSpace2" presStyleCnt="0"/>
      <dgm:spPr/>
    </dgm:pt>
    <dgm:pt modelId="{8649B71F-CE23-6048-BEB0-3AD14C1AD1DA}" type="pres">
      <dgm:prSet presAssocID="{98576CF5-7C57-2349-9D30-992476E39D7F}" presName="childNode" presStyleLbl="node1" presStyleIdx="15" presStyleCnt="16" custLinFactX="-43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E249AF-E2AB-3543-85B5-976E42047EC9}" srcId="{06A51FFC-04D4-4E47-AC0E-CF86A889E8AD}" destId="{ED1D2456-A2D4-B842-93C2-51CFE532AED0}" srcOrd="7" destOrd="0" parTransId="{7015660C-A187-A84F-811C-B0D097C362A0}" sibTransId="{634679F4-B935-5A4F-8CD5-CB693D1E2F52}"/>
    <dgm:cxn modelId="{8F0D0DC2-27E7-E149-ACF4-F99A6DF4914C}" srcId="{E2BDC8EB-7102-BD42-950A-87F561A1C6A8}" destId="{21F33FF0-B277-E443-B5F1-0D5C685348BB}" srcOrd="4" destOrd="0" parTransId="{559BBA8E-C8F7-FE4A-982C-5E88743165C5}" sibTransId="{2CBEA1B1-0A3E-F24F-9483-7D6EDD2D68C9}"/>
    <dgm:cxn modelId="{74ECD572-6898-3847-9818-D9AC301C0E7F}" type="presOf" srcId="{1C7937B6-6F08-ED4B-8640-341780C83C79}" destId="{7E4D0AD4-0A2F-6E4E-B3DA-6B2325CA08A9}" srcOrd="0" destOrd="0" presId="urn:microsoft.com/office/officeart/2005/8/layout/lProcess2"/>
    <dgm:cxn modelId="{C77C33D4-231F-734A-B4F9-05320AE339EB}" srcId="{E2BDC8EB-7102-BD42-950A-87F561A1C6A8}" destId="{33FDCED6-7BAE-6443-8D0A-C0E2DCAA7EFF}" srcOrd="0" destOrd="0" parTransId="{27EF0AE3-9DE8-E847-9F3C-16E5B9C17452}" sibTransId="{D8785507-A8B1-BF47-8FC9-AB64D8052B3D}"/>
    <dgm:cxn modelId="{419B9039-9DFE-C348-91B7-7B8B61A70F58}" type="presOf" srcId="{4789EC50-9561-EB47-A221-2F9872750D7E}" destId="{B87FFD08-6583-3744-A0AC-88CEB5925C19}" srcOrd="0" destOrd="0" presId="urn:microsoft.com/office/officeart/2005/8/layout/lProcess2"/>
    <dgm:cxn modelId="{2B04B31B-7BA8-1946-9D11-A29C88FFA9B6}" type="presOf" srcId="{CEDD18CF-1A4D-4046-8B77-C82ACEBB3124}" destId="{EFCA3C99-4AC7-7241-9116-179C163A659C}" srcOrd="0" destOrd="0" presId="urn:microsoft.com/office/officeart/2005/8/layout/lProcess2"/>
    <dgm:cxn modelId="{7DC06DB2-F8F7-384D-8AF4-DDE5FBAE8F28}" type="presOf" srcId="{2F9C497A-11CB-3D47-BC79-82F940558203}" destId="{A025042C-91FA-BA46-9F3F-FB0B0445BAC5}" srcOrd="0" destOrd="0" presId="urn:microsoft.com/office/officeart/2005/8/layout/lProcess2"/>
    <dgm:cxn modelId="{512ED9FE-5148-3C40-B0B0-410C95E55E98}" type="presOf" srcId="{EC25DFAE-7131-B44D-95EE-E622EB9DD37D}" destId="{E2F7BD68-6D83-A34E-975B-A61CBE36DF6F}" srcOrd="0" destOrd="0" presId="urn:microsoft.com/office/officeart/2005/8/layout/lProcess2"/>
    <dgm:cxn modelId="{79FBFD7D-EBB0-5C4E-BA68-5F51EED03DCD}" srcId="{E2BDC8EB-7102-BD42-950A-87F561A1C6A8}" destId="{98576CF5-7C57-2349-9D30-992476E39D7F}" srcOrd="7" destOrd="0" parTransId="{67F42A81-A7B0-5E49-A56F-5672350869DC}" sibTransId="{FFD2BD24-8230-4E42-8783-7D61DB457972}"/>
    <dgm:cxn modelId="{0611F952-1059-F546-B672-6F165060E4B1}" srcId="{E2BDC8EB-7102-BD42-950A-87F561A1C6A8}" destId="{13CA4C6A-65A2-764A-B75A-5360097A901F}" srcOrd="6" destOrd="0" parTransId="{68B79682-9A1E-B643-A8AD-D0056ABC7B13}" sibTransId="{E3F6C60B-7EA6-B94B-B8F6-4C38CFCA317B}"/>
    <dgm:cxn modelId="{2F4AA367-78F5-E249-A8FF-A580B90EA9B8}" srcId="{06A51FFC-04D4-4E47-AC0E-CF86A889E8AD}" destId="{A3AB1653-DE8C-924C-89C1-24FEE4429E72}" srcOrd="1" destOrd="0" parTransId="{F2257118-26F2-EC46-858B-DC8565CDFF8F}" sibTransId="{BD23CF04-7E85-4348-A802-01BDC23CD6E1}"/>
    <dgm:cxn modelId="{4B3AAB0B-5A39-0A42-B7C6-E7B8D9893BD1}" srcId="{E2BDC8EB-7102-BD42-950A-87F561A1C6A8}" destId="{4789EC50-9561-EB47-A221-2F9872750D7E}" srcOrd="2" destOrd="0" parTransId="{1C512093-8D4E-754C-929B-66B43363FDD8}" sibTransId="{E8E2B70E-35CA-7241-9FFF-38CECD256EEE}"/>
    <dgm:cxn modelId="{1C9FE75C-DC75-1A4D-8B5E-D9547F91C7FB}" type="presOf" srcId="{E2BDC8EB-7102-BD42-950A-87F561A1C6A8}" destId="{32414CD4-B9BB-B745-8FD2-9373E9B22F99}" srcOrd="0" destOrd="0" presId="urn:microsoft.com/office/officeart/2005/8/layout/lProcess2"/>
    <dgm:cxn modelId="{2FE9D51A-5D28-4049-BE2E-1081078C54CA}" type="presOf" srcId="{FF5E4353-5A47-8047-8F01-B5B0C6FF22E9}" destId="{1A173331-5FAA-FA44-9AB4-F1B89AA080A2}" srcOrd="0" destOrd="0" presId="urn:microsoft.com/office/officeart/2005/8/layout/lProcess2"/>
    <dgm:cxn modelId="{B3C9CFCA-29FB-F349-B77D-07A9BBB369B5}" type="presOf" srcId="{06A51FFC-04D4-4E47-AC0E-CF86A889E8AD}" destId="{005286BB-B06B-9C41-9A37-21143F7611EF}" srcOrd="1" destOrd="0" presId="urn:microsoft.com/office/officeart/2005/8/layout/lProcess2"/>
    <dgm:cxn modelId="{0D5A7B73-ABDD-D843-B22D-00199FDFDF19}" type="presOf" srcId="{13CA4C6A-65A2-764A-B75A-5360097A901F}" destId="{7ADDFEBA-B796-FA4C-8A7F-9BB3E14F3730}" srcOrd="0" destOrd="0" presId="urn:microsoft.com/office/officeart/2005/8/layout/lProcess2"/>
    <dgm:cxn modelId="{A1FA47C9-A12D-BB4B-B2E7-861D109B1EDD}" srcId="{65F3D5C2-2C4D-CF43-9F57-F9D13D856CAC}" destId="{E2BDC8EB-7102-BD42-950A-87F561A1C6A8}" srcOrd="1" destOrd="0" parTransId="{5B05F605-6AE6-7346-812E-DF0082D2EFAC}" sibTransId="{E0F74F0D-032E-BC49-BDA9-2F76556F1BBF}"/>
    <dgm:cxn modelId="{7C4748B7-2BC9-AE44-8B68-FC714ECEDD2F}" srcId="{06A51FFC-04D4-4E47-AC0E-CF86A889E8AD}" destId="{1C7937B6-6F08-ED4B-8640-341780C83C79}" srcOrd="0" destOrd="0" parTransId="{3E56850C-C9D7-4E42-8D2F-501B734C4010}" sibTransId="{0078A798-F090-FD4C-9526-66D7858779C4}"/>
    <dgm:cxn modelId="{CCA3702B-1851-694D-A5C6-54A1E9C53E42}" type="presOf" srcId="{A3AB1653-DE8C-924C-89C1-24FEE4429E72}" destId="{E95DBFD7-4CF2-D249-8BED-4FE28FECE799}" srcOrd="0" destOrd="0" presId="urn:microsoft.com/office/officeart/2005/8/layout/lProcess2"/>
    <dgm:cxn modelId="{FEA50EFB-28C4-3445-9C6B-DF68320A06E6}" srcId="{E2BDC8EB-7102-BD42-950A-87F561A1C6A8}" destId="{2B2DF988-327D-BB41-8CF0-FD91A574D572}" srcOrd="3" destOrd="0" parTransId="{BF6666AB-F94E-2343-BD5F-42AECEA8051D}" sibTransId="{38280F6F-953C-FB42-9FD0-451EF99A22F7}"/>
    <dgm:cxn modelId="{F94673CE-6144-1441-A76C-F80301168520}" srcId="{06A51FFC-04D4-4E47-AC0E-CF86A889E8AD}" destId="{48BAEE41-2952-5B4C-8C3B-7D9520A37C24}" srcOrd="4" destOrd="0" parTransId="{BDBB10EA-CB43-344C-B9FD-ABF9BE2EE006}" sibTransId="{01ED4F59-7DC7-304A-8F0D-271754785B62}"/>
    <dgm:cxn modelId="{C9EF580E-3DCE-F840-BDD5-6949DD29C3C3}" type="presOf" srcId="{65F3D5C2-2C4D-CF43-9F57-F9D13D856CAC}" destId="{B7607C56-B4A8-9341-93EF-88C5088A6C79}" srcOrd="0" destOrd="0" presId="urn:microsoft.com/office/officeart/2005/8/layout/lProcess2"/>
    <dgm:cxn modelId="{97AD88D0-2CC9-EB47-8B36-9A453CCB077C}" srcId="{06A51FFC-04D4-4E47-AC0E-CF86A889E8AD}" destId="{44E98B8A-9FC5-574D-9393-9354220F3EDD}" srcOrd="3" destOrd="0" parTransId="{8AAD34F8-DEFC-FE49-AA29-1AFA4A8CBF9A}" sibTransId="{FD389D4A-A1B6-7C4B-8BA3-B2F67985EECB}"/>
    <dgm:cxn modelId="{B949E8CD-7B34-FF4E-82E1-99AE87BDC728}" srcId="{65F3D5C2-2C4D-CF43-9F57-F9D13D856CAC}" destId="{06A51FFC-04D4-4E47-AC0E-CF86A889E8AD}" srcOrd="0" destOrd="0" parTransId="{05643569-E2DE-0640-A592-C56A727D7AA5}" sibTransId="{62966A4C-3789-984A-B3AC-83D06D2FC4F7}"/>
    <dgm:cxn modelId="{0F348F00-EB9A-E64D-8C25-0D3CD8C6B27D}" type="presOf" srcId="{06A51FFC-04D4-4E47-AC0E-CF86A889E8AD}" destId="{E1FDCE2B-0577-5843-84F5-AA2FDF3C6F54}" srcOrd="0" destOrd="0" presId="urn:microsoft.com/office/officeart/2005/8/layout/lProcess2"/>
    <dgm:cxn modelId="{8BCD07DA-4D0F-1346-8A12-EFC9581B3069}" type="presOf" srcId="{21F33FF0-B277-E443-B5F1-0D5C685348BB}" destId="{5E0921BA-4ADB-B14C-971F-FE8A8CA3B741}" srcOrd="0" destOrd="0" presId="urn:microsoft.com/office/officeart/2005/8/layout/lProcess2"/>
    <dgm:cxn modelId="{CB7A36AC-8F7E-D142-98A9-F1F6FAAB258D}" type="presOf" srcId="{2B2DF988-327D-BB41-8CF0-FD91A574D572}" destId="{EB84BB99-038D-3848-8D9B-262AD633B056}" srcOrd="0" destOrd="0" presId="urn:microsoft.com/office/officeart/2005/8/layout/lProcess2"/>
    <dgm:cxn modelId="{EAD5DE50-19B9-1B40-A8E4-311819E5CA25}" srcId="{E2BDC8EB-7102-BD42-950A-87F561A1C6A8}" destId="{FF5E4353-5A47-8047-8F01-B5B0C6FF22E9}" srcOrd="1" destOrd="0" parTransId="{ECD727E7-C0C8-9E46-839A-B228428CD796}" sibTransId="{D5724AE0-C2FB-3744-AC52-5745314E0627}"/>
    <dgm:cxn modelId="{A956C931-2766-5D4B-A1B7-7CEC536EA83A}" srcId="{06A51FFC-04D4-4E47-AC0E-CF86A889E8AD}" destId="{2F9C497A-11CB-3D47-BC79-82F940558203}" srcOrd="6" destOrd="0" parTransId="{3E21E34C-81F7-4146-A4A5-D4D4E835744C}" sibTransId="{A3B760B1-B844-B649-9E76-9996F9208AB4}"/>
    <dgm:cxn modelId="{1430C7D8-B66E-214D-A48D-F57714905808}" srcId="{E2BDC8EB-7102-BD42-950A-87F561A1C6A8}" destId="{4ADCB4AE-44D0-6A4C-AA7D-06A94F47818F}" srcOrd="5" destOrd="0" parTransId="{CC4D4B90-38BE-5041-B480-2390E5F50177}" sibTransId="{5B6B6B2F-153B-2A4F-BB42-32BD1680BAAF}"/>
    <dgm:cxn modelId="{379239BB-DD7F-C343-876C-E5547AE1E68F}" type="presOf" srcId="{E2BDC8EB-7102-BD42-950A-87F561A1C6A8}" destId="{042E517B-A608-C94E-93A2-BE62E5C82648}" srcOrd="1" destOrd="0" presId="urn:microsoft.com/office/officeart/2005/8/layout/lProcess2"/>
    <dgm:cxn modelId="{C2344614-D975-004F-B490-C742E42BC5BE}" type="presOf" srcId="{33FDCED6-7BAE-6443-8D0A-C0E2DCAA7EFF}" destId="{6A386FF2-9548-2B43-95C9-CA242701E2E2}" srcOrd="0" destOrd="0" presId="urn:microsoft.com/office/officeart/2005/8/layout/lProcess2"/>
    <dgm:cxn modelId="{8D64B436-F969-354C-BE8A-6184E62CFF34}" type="presOf" srcId="{4ADCB4AE-44D0-6A4C-AA7D-06A94F47818F}" destId="{FCAD6C57-B362-4D4D-BAEC-82965F697224}" srcOrd="0" destOrd="0" presId="urn:microsoft.com/office/officeart/2005/8/layout/lProcess2"/>
    <dgm:cxn modelId="{1551C16C-29DF-2347-80AA-B15AE4A7F823}" type="presOf" srcId="{ED1D2456-A2D4-B842-93C2-51CFE532AED0}" destId="{34BE1C66-3C4A-E540-AD76-16B1ACFEBD62}" srcOrd="0" destOrd="0" presId="urn:microsoft.com/office/officeart/2005/8/layout/lProcess2"/>
    <dgm:cxn modelId="{AA6AF8D9-CA66-334E-A130-613551250C13}" type="presOf" srcId="{48BAEE41-2952-5B4C-8C3B-7D9520A37C24}" destId="{2CA27DC0-CDD4-7843-92DE-38C1C089DD53}" srcOrd="0" destOrd="0" presId="urn:microsoft.com/office/officeart/2005/8/layout/lProcess2"/>
    <dgm:cxn modelId="{D3220C56-B7BE-A34E-9CE2-03231EED4ABE}" type="presOf" srcId="{44E98B8A-9FC5-574D-9393-9354220F3EDD}" destId="{3F56494D-B8D0-1149-836F-A39CDA48912A}" srcOrd="0" destOrd="0" presId="urn:microsoft.com/office/officeart/2005/8/layout/lProcess2"/>
    <dgm:cxn modelId="{A7367503-1554-F748-9F85-917AC9D313A7}" type="presOf" srcId="{98576CF5-7C57-2349-9D30-992476E39D7F}" destId="{8649B71F-CE23-6048-BEB0-3AD14C1AD1DA}" srcOrd="0" destOrd="0" presId="urn:microsoft.com/office/officeart/2005/8/layout/lProcess2"/>
    <dgm:cxn modelId="{C3817147-1697-3C41-B5CB-6348D567CFDC}" srcId="{06A51FFC-04D4-4E47-AC0E-CF86A889E8AD}" destId="{EC25DFAE-7131-B44D-95EE-E622EB9DD37D}" srcOrd="5" destOrd="0" parTransId="{A56F9B77-183C-2747-91E1-704C2F7D2519}" sibTransId="{43C65ED2-AD2E-A046-B023-F90F9FFB948F}"/>
    <dgm:cxn modelId="{F87AA851-CF6F-DE49-9CA2-7F02E18CB19A}" srcId="{06A51FFC-04D4-4E47-AC0E-CF86A889E8AD}" destId="{CEDD18CF-1A4D-4046-8B77-C82ACEBB3124}" srcOrd="2" destOrd="0" parTransId="{C2613184-0BAD-2345-9103-0EC4B64145A9}" sibTransId="{C5C5BBC6-F111-BF40-9CFB-BCE2555A0D5B}"/>
    <dgm:cxn modelId="{990320B2-8124-4A44-AA3F-D4A72B2BAC89}" type="presParOf" srcId="{B7607C56-B4A8-9341-93EF-88C5088A6C79}" destId="{AF846A4C-0E88-5444-8D58-9DDBE9C67DEB}" srcOrd="0" destOrd="0" presId="urn:microsoft.com/office/officeart/2005/8/layout/lProcess2"/>
    <dgm:cxn modelId="{2CCBF20A-5319-6342-85B3-F1692C5E4998}" type="presParOf" srcId="{AF846A4C-0E88-5444-8D58-9DDBE9C67DEB}" destId="{E1FDCE2B-0577-5843-84F5-AA2FDF3C6F54}" srcOrd="0" destOrd="0" presId="urn:microsoft.com/office/officeart/2005/8/layout/lProcess2"/>
    <dgm:cxn modelId="{1466FB46-401B-9441-B3CA-A6D03E3ADABB}" type="presParOf" srcId="{AF846A4C-0E88-5444-8D58-9DDBE9C67DEB}" destId="{005286BB-B06B-9C41-9A37-21143F7611EF}" srcOrd="1" destOrd="0" presId="urn:microsoft.com/office/officeart/2005/8/layout/lProcess2"/>
    <dgm:cxn modelId="{685A22C8-919E-F142-9877-E0404D908BD5}" type="presParOf" srcId="{AF846A4C-0E88-5444-8D58-9DDBE9C67DEB}" destId="{72983CE0-382A-844E-ADF6-79CF0DA0BF88}" srcOrd="2" destOrd="0" presId="urn:microsoft.com/office/officeart/2005/8/layout/lProcess2"/>
    <dgm:cxn modelId="{943B8C25-D591-BE47-9FED-67CBF5D1FC67}" type="presParOf" srcId="{72983CE0-382A-844E-ADF6-79CF0DA0BF88}" destId="{6B6D94F4-8AEB-5045-802D-09993EFC3BCF}" srcOrd="0" destOrd="0" presId="urn:microsoft.com/office/officeart/2005/8/layout/lProcess2"/>
    <dgm:cxn modelId="{B930E6E4-F99E-B44E-A347-8236503D4335}" type="presParOf" srcId="{6B6D94F4-8AEB-5045-802D-09993EFC3BCF}" destId="{7E4D0AD4-0A2F-6E4E-B3DA-6B2325CA08A9}" srcOrd="0" destOrd="0" presId="urn:microsoft.com/office/officeart/2005/8/layout/lProcess2"/>
    <dgm:cxn modelId="{42CFC067-0FD7-034B-AC46-5F5B366881AE}" type="presParOf" srcId="{6B6D94F4-8AEB-5045-802D-09993EFC3BCF}" destId="{9E897835-5A6A-E54F-A754-E0F18ABAC5CD}" srcOrd="1" destOrd="0" presId="urn:microsoft.com/office/officeart/2005/8/layout/lProcess2"/>
    <dgm:cxn modelId="{2087E93B-D68B-0B4F-B081-D27E1C4BA74A}" type="presParOf" srcId="{6B6D94F4-8AEB-5045-802D-09993EFC3BCF}" destId="{E95DBFD7-4CF2-D249-8BED-4FE28FECE799}" srcOrd="2" destOrd="0" presId="urn:microsoft.com/office/officeart/2005/8/layout/lProcess2"/>
    <dgm:cxn modelId="{69984FE4-CDA7-5E46-A575-EF761C785A36}" type="presParOf" srcId="{6B6D94F4-8AEB-5045-802D-09993EFC3BCF}" destId="{D8A501F9-74E6-454A-89D0-EE64A28FDC25}" srcOrd="3" destOrd="0" presId="urn:microsoft.com/office/officeart/2005/8/layout/lProcess2"/>
    <dgm:cxn modelId="{E73478F9-D998-CB4C-9936-FD6B11E5FEBB}" type="presParOf" srcId="{6B6D94F4-8AEB-5045-802D-09993EFC3BCF}" destId="{EFCA3C99-4AC7-7241-9116-179C163A659C}" srcOrd="4" destOrd="0" presId="urn:microsoft.com/office/officeart/2005/8/layout/lProcess2"/>
    <dgm:cxn modelId="{3A91F670-1B12-FC4E-840C-A2D696CE57EC}" type="presParOf" srcId="{6B6D94F4-8AEB-5045-802D-09993EFC3BCF}" destId="{D986285C-C33D-A442-842D-A1931DDF44EE}" srcOrd="5" destOrd="0" presId="urn:microsoft.com/office/officeart/2005/8/layout/lProcess2"/>
    <dgm:cxn modelId="{599BFF5A-8C09-3141-9EBC-86A044460420}" type="presParOf" srcId="{6B6D94F4-8AEB-5045-802D-09993EFC3BCF}" destId="{3F56494D-B8D0-1149-836F-A39CDA48912A}" srcOrd="6" destOrd="0" presId="urn:microsoft.com/office/officeart/2005/8/layout/lProcess2"/>
    <dgm:cxn modelId="{6B9D7F54-9171-2A4F-82AB-F25B353A2A73}" type="presParOf" srcId="{6B6D94F4-8AEB-5045-802D-09993EFC3BCF}" destId="{59CC5416-A440-6146-BB1F-4BCE106EDFD2}" srcOrd="7" destOrd="0" presId="urn:microsoft.com/office/officeart/2005/8/layout/lProcess2"/>
    <dgm:cxn modelId="{68B84DF6-B965-1C46-8DB9-6655CBFA7E4A}" type="presParOf" srcId="{6B6D94F4-8AEB-5045-802D-09993EFC3BCF}" destId="{2CA27DC0-CDD4-7843-92DE-38C1C089DD53}" srcOrd="8" destOrd="0" presId="urn:microsoft.com/office/officeart/2005/8/layout/lProcess2"/>
    <dgm:cxn modelId="{1133187E-6CA8-8744-9313-CE6A9A509590}" type="presParOf" srcId="{6B6D94F4-8AEB-5045-802D-09993EFC3BCF}" destId="{C96FFF3C-CD02-5C48-BD3E-79D139DF4428}" srcOrd="9" destOrd="0" presId="urn:microsoft.com/office/officeart/2005/8/layout/lProcess2"/>
    <dgm:cxn modelId="{4502CA0D-71F0-9849-81AF-38F967B1ACEF}" type="presParOf" srcId="{6B6D94F4-8AEB-5045-802D-09993EFC3BCF}" destId="{E2F7BD68-6D83-A34E-975B-A61CBE36DF6F}" srcOrd="10" destOrd="0" presId="urn:microsoft.com/office/officeart/2005/8/layout/lProcess2"/>
    <dgm:cxn modelId="{BF373070-55DA-2C48-AEC5-0999BCF63B58}" type="presParOf" srcId="{6B6D94F4-8AEB-5045-802D-09993EFC3BCF}" destId="{8885F0DD-D77D-BB49-BFF3-443F87E988C3}" srcOrd="11" destOrd="0" presId="urn:microsoft.com/office/officeart/2005/8/layout/lProcess2"/>
    <dgm:cxn modelId="{D71308F8-2187-3B49-9907-1E3D72FBC1F8}" type="presParOf" srcId="{6B6D94F4-8AEB-5045-802D-09993EFC3BCF}" destId="{A025042C-91FA-BA46-9F3F-FB0B0445BAC5}" srcOrd="12" destOrd="0" presId="urn:microsoft.com/office/officeart/2005/8/layout/lProcess2"/>
    <dgm:cxn modelId="{DBB9619E-75D9-114D-B1E3-3A3E468F623B}" type="presParOf" srcId="{6B6D94F4-8AEB-5045-802D-09993EFC3BCF}" destId="{13B05171-8C86-5644-B7C6-E726102FA03A}" srcOrd="13" destOrd="0" presId="urn:microsoft.com/office/officeart/2005/8/layout/lProcess2"/>
    <dgm:cxn modelId="{D8D749FC-DABF-F246-95E4-CCFE0580B8EE}" type="presParOf" srcId="{6B6D94F4-8AEB-5045-802D-09993EFC3BCF}" destId="{34BE1C66-3C4A-E540-AD76-16B1ACFEBD62}" srcOrd="14" destOrd="0" presId="urn:microsoft.com/office/officeart/2005/8/layout/lProcess2"/>
    <dgm:cxn modelId="{E701779F-F793-CA42-8BEC-22A8D6E52630}" type="presParOf" srcId="{B7607C56-B4A8-9341-93EF-88C5088A6C79}" destId="{AD1B7325-50AF-024B-A367-8C84969C11C3}" srcOrd="1" destOrd="0" presId="urn:microsoft.com/office/officeart/2005/8/layout/lProcess2"/>
    <dgm:cxn modelId="{C5E3E58B-0927-C043-BC18-2D89BF286A19}" type="presParOf" srcId="{B7607C56-B4A8-9341-93EF-88C5088A6C79}" destId="{DB5AE2E0-4011-6B40-A01E-7C559DF524A7}" srcOrd="2" destOrd="0" presId="urn:microsoft.com/office/officeart/2005/8/layout/lProcess2"/>
    <dgm:cxn modelId="{C101482C-BA0B-ED4B-92B3-CC5C672A4EFA}" type="presParOf" srcId="{DB5AE2E0-4011-6B40-A01E-7C559DF524A7}" destId="{32414CD4-B9BB-B745-8FD2-9373E9B22F99}" srcOrd="0" destOrd="0" presId="urn:microsoft.com/office/officeart/2005/8/layout/lProcess2"/>
    <dgm:cxn modelId="{09750C7B-203E-7B4C-A12B-0DA38B00B99B}" type="presParOf" srcId="{DB5AE2E0-4011-6B40-A01E-7C559DF524A7}" destId="{042E517B-A608-C94E-93A2-BE62E5C82648}" srcOrd="1" destOrd="0" presId="urn:microsoft.com/office/officeart/2005/8/layout/lProcess2"/>
    <dgm:cxn modelId="{0263BCE3-A477-CF4C-9884-7D9E1D5C7888}" type="presParOf" srcId="{DB5AE2E0-4011-6B40-A01E-7C559DF524A7}" destId="{DA6036DE-5DFD-4041-A3B3-476B147487BD}" srcOrd="2" destOrd="0" presId="urn:microsoft.com/office/officeart/2005/8/layout/lProcess2"/>
    <dgm:cxn modelId="{57E1CAE9-F734-7343-A44F-29C40E27D74E}" type="presParOf" srcId="{DA6036DE-5DFD-4041-A3B3-476B147487BD}" destId="{A139FF99-EED3-3943-8EDA-00176F2DDDFD}" srcOrd="0" destOrd="0" presId="urn:microsoft.com/office/officeart/2005/8/layout/lProcess2"/>
    <dgm:cxn modelId="{7922284E-7A0A-FB42-87C9-957CE5A1500E}" type="presParOf" srcId="{A139FF99-EED3-3943-8EDA-00176F2DDDFD}" destId="{6A386FF2-9548-2B43-95C9-CA242701E2E2}" srcOrd="0" destOrd="0" presId="urn:microsoft.com/office/officeart/2005/8/layout/lProcess2"/>
    <dgm:cxn modelId="{AEE90727-A1F3-E944-94A4-4C7A70BBD28A}" type="presParOf" srcId="{A139FF99-EED3-3943-8EDA-00176F2DDDFD}" destId="{FAF52BB1-5503-FD48-A704-F579956EBF87}" srcOrd="1" destOrd="0" presId="urn:microsoft.com/office/officeart/2005/8/layout/lProcess2"/>
    <dgm:cxn modelId="{DC83AF6F-D151-5441-BFBD-8DA7131619F3}" type="presParOf" srcId="{A139FF99-EED3-3943-8EDA-00176F2DDDFD}" destId="{1A173331-5FAA-FA44-9AB4-F1B89AA080A2}" srcOrd="2" destOrd="0" presId="urn:microsoft.com/office/officeart/2005/8/layout/lProcess2"/>
    <dgm:cxn modelId="{41B309F0-0721-1540-90AF-0342015E9975}" type="presParOf" srcId="{A139FF99-EED3-3943-8EDA-00176F2DDDFD}" destId="{38FFAB01-350D-7942-8559-513C4547522F}" srcOrd="3" destOrd="0" presId="urn:microsoft.com/office/officeart/2005/8/layout/lProcess2"/>
    <dgm:cxn modelId="{7141D58F-AB28-634E-B99A-8581E4D434B3}" type="presParOf" srcId="{A139FF99-EED3-3943-8EDA-00176F2DDDFD}" destId="{B87FFD08-6583-3744-A0AC-88CEB5925C19}" srcOrd="4" destOrd="0" presId="urn:microsoft.com/office/officeart/2005/8/layout/lProcess2"/>
    <dgm:cxn modelId="{074BC9DB-CBF4-C545-B13B-44E07B836139}" type="presParOf" srcId="{A139FF99-EED3-3943-8EDA-00176F2DDDFD}" destId="{8F86EF58-1A8B-E04E-806E-3D10A23C5334}" srcOrd="5" destOrd="0" presId="urn:microsoft.com/office/officeart/2005/8/layout/lProcess2"/>
    <dgm:cxn modelId="{C29E4B46-420D-434C-A482-3A2DD1825D4D}" type="presParOf" srcId="{A139FF99-EED3-3943-8EDA-00176F2DDDFD}" destId="{EB84BB99-038D-3848-8D9B-262AD633B056}" srcOrd="6" destOrd="0" presId="urn:microsoft.com/office/officeart/2005/8/layout/lProcess2"/>
    <dgm:cxn modelId="{AE220686-E8FC-FB4C-840A-5805555AFD4C}" type="presParOf" srcId="{A139FF99-EED3-3943-8EDA-00176F2DDDFD}" destId="{1A350966-03CA-6849-A6CF-DE795F088EE2}" srcOrd="7" destOrd="0" presId="urn:microsoft.com/office/officeart/2005/8/layout/lProcess2"/>
    <dgm:cxn modelId="{FD3DC653-0A75-0D43-871B-99996D0BC005}" type="presParOf" srcId="{A139FF99-EED3-3943-8EDA-00176F2DDDFD}" destId="{5E0921BA-4ADB-B14C-971F-FE8A8CA3B741}" srcOrd="8" destOrd="0" presId="urn:microsoft.com/office/officeart/2005/8/layout/lProcess2"/>
    <dgm:cxn modelId="{658531AC-CEC4-5C4B-A442-28B5264F51A7}" type="presParOf" srcId="{A139FF99-EED3-3943-8EDA-00176F2DDDFD}" destId="{7FE08DC4-9453-DB45-B6AE-968E95E4896C}" srcOrd="9" destOrd="0" presId="urn:microsoft.com/office/officeart/2005/8/layout/lProcess2"/>
    <dgm:cxn modelId="{02350638-AC42-EF46-85AE-B1B85F54F12E}" type="presParOf" srcId="{A139FF99-EED3-3943-8EDA-00176F2DDDFD}" destId="{FCAD6C57-B362-4D4D-BAEC-82965F697224}" srcOrd="10" destOrd="0" presId="urn:microsoft.com/office/officeart/2005/8/layout/lProcess2"/>
    <dgm:cxn modelId="{F6BFB5CD-DBEA-564B-A8EC-11E99283F841}" type="presParOf" srcId="{A139FF99-EED3-3943-8EDA-00176F2DDDFD}" destId="{C2B13188-61A5-504D-B130-2CB2D2C03419}" srcOrd="11" destOrd="0" presId="urn:microsoft.com/office/officeart/2005/8/layout/lProcess2"/>
    <dgm:cxn modelId="{724AD248-C939-F04A-99CD-68AAD10090AC}" type="presParOf" srcId="{A139FF99-EED3-3943-8EDA-00176F2DDDFD}" destId="{7ADDFEBA-B796-FA4C-8A7F-9BB3E14F3730}" srcOrd="12" destOrd="0" presId="urn:microsoft.com/office/officeart/2005/8/layout/lProcess2"/>
    <dgm:cxn modelId="{E4D930B2-E107-2043-9718-EAE0D177B6C9}" type="presParOf" srcId="{A139FF99-EED3-3943-8EDA-00176F2DDDFD}" destId="{3E99BBB0-E114-524F-B3AF-8CF1871D98C3}" srcOrd="13" destOrd="0" presId="urn:microsoft.com/office/officeart/2005/8/layout/lProcess2"/>
    <dgm:cxn modelId="{189BBA8E-A5B6-A74F-8E03-16B2FE829875}" type="presParOf" srcId="{A139FF99-EED3-3943-8EDA-00176F2DDDFD}" destId="{8649B71F-CE23-6048-BEB0-3AD14C1AD1DA}" srcOrd="1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976474" y="0"/>
          <a:ext cx="390589" cy="489170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Integration</a:t>
          </a:r>
          <a:endParaRPr lang="en-US" sz="1200" kern="1200" dirty="0"/>
        </a:p>
      </dsp:txBody>
      <dsp:txXfrm>
        <a:off x="976474" y="0"/>
        <a:ext cx="390589" cy="489170"/>
      </dsp:txXfrm>
    </dsp:sp>
    <dsp:sp modelId="{F5C47C7C-F22E-5745-9FF3-8E8113C17EE8}">
      <dsp:nvSpPr>
        <dsp:cNvPr id="0" name=""/>
        <dsp:cNvSpPr/>
      </dsp:nvSpPr>
      <dsp:spPr>
        <a:xfrm>
          <a:off x="781179" y="489170"/>
          <a:ext cx="781179" cy="489170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Synergetization</a:t>
          </a:r>
          <a:endParaRPr lang="en-US" sz="1200" kern="1200" dirty="0"/>
        </a:p>
      </dsp:txBody>
      <dsp:txXfrm>
        <a:off x="917885" y="489170"/>
        <a:ext cx="507766" cy="489170"/>
      </dsp:txXfrm>
    </dsp:sp>
    <dsp:sp modelId="{5E181FBA-F664-6B48-BDE0-BF8485876CD3}">
      <dsp:nvSpPr>
        <dsp:cNvPr id="0" name=""/>
        <dsp:cNvSpPr/>
      </dsp:nvSpPr>
      <dsp:spPr>
        <a:xfrm>
          <a:off x="585884" y="978341"/>
          <a:ext cx="1171769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Habilitation</a:t>
          </a:r>
          <a:endParaRPr lang="en-US" sz="1200" kern="1200" dirty="0"/>
        </a:p>
      </dsp:txBody>
      <dsp:txXfrm>
        <a:off x="790944" y="978341"/>
        <a:ext cx="761649" cy="489170"/>
      </dsp:txXfrm>
    </dsp:sp>
    <dsp:sp modelId="{8F820B19-D61C-B247-A620-06225BB7DFA1}">
      <dsp:nvSpPr>
        <dsp:cNvPr id="0" name=""/>
        <dsp:cNvSpPr/>
      </dsp:nvSpPr>
      <dsp:spPr>
        <a:xfrm>
          <a:off x="390589" y="1467512"/>
          <a:ext cx="156235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</a:t>
          </a:r>
          <a:endParaRPr lang="en-US" sz="1200" kern="1200" dirty="0"/>
        </a:p>
      </dsp:txBody>
      <dsp:txXfrm>
        <a:off x="664002" y="1467512"/>
        <a:ext cx="1015533" cy="489170"/>
      </dsp:txXfrm>
    </dsp:sp>
    <dsp:sp modelId="{7AE28275-8189-304B-BDE5-5E5C671D1A55}">
      <dsp:nvSpPr>
        <dsp:cNvPr id="0" name=""/>
        <dsp:cNvSpPr/>
      </dsp:nvSpPr>
      <dsp:spPr>
        <a:xfrm>
          <a:off x="195294" y="1956682"/>
          <a:ext cx="195294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Orientation</a:t>
          </a:r>
          <a:endParaRPr lang="en-US" sz="1200" kern="1200" dirty="0"/>
        </a:p>
      </dsp:txBody>
      <dsp:txXfrm>
        <a:off x="537060" y="1956682"/>
        <a:ext cx="1269416" cy="489170"/>
      </dsp:txXfrm>
    </dsp:sp>
    <dsp:sp modelId="{2B843B4D-9D9C-0F40-8A45-031B67D433C2}">
      <dsp:nvSpPr>
        <dsp:cNvPr id="0" name=""/>
        <dsp:cNvSpPr/>
      </dsp:nvSpPr>
      <dsp:spPr>
        <a:xfrm>
          <a:off x="0" y="2445853"/>
          <a:ext cx="234353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Definition</a:t>
          </a:r>
          <a:endParaRPr lang="en-US" sz="1200" kern="1200" dirty="0"/>
        </a:p>
      </dsp:txBody>
      <dsp:txXfrm>
        <a:off x="410119" y="2445853"/>
        <a:ext cx="1523299" cy="4891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C7B43-B8D8-ED40-9234-F6661088898B}">
      <dsp:nvSpPr>
        <dsp:cNvPr id="0" name=""/>
        <dsp:cNvSpPr/>
      </dsp:nvSpPr>
      <dsp:spPr>
        <a:xfrm>
          <a:off x="2131" y="0"/>
          <a:ext cx="2091109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Project Categories</a:t>
          </a:r>
          <a:endParaRPr lang="en-US" sz="2800" kern="1200" dirty="0"/>
        </a:p>
      </dsp:txBody>
      <dsp:txXfrm>
        <a:off x="2131" y="0"/>
        <a:ext cx="2091109" cy="1348740"/>
      </dsp:txXfrm>
    </dsp:sp>
    <dsp:sp modelId="{A3158C61-6FED-C346-8E97-4A10AFF74D9D}">
      <dsp:nvSpPr>
        <dsp:cNvPr id="0" name=""/>
        <dsp:cNvSpPr/>
      </dsp:nvSpPr>
      <dsp:spPr>
        <a:xfrm>
          <a:off x="211241" y="1348959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Technology</a:t>
          </a:r>
          <a:endParaRPr lang="en-US" sz="1300" kern="1200" dirty="0"/>
        </a:p>
      </dsp:txBody>
      <dsp:txXfrm>
        <a:off x="223883" y="1361601"/>
        <a:ext cx="1647603" cy="406350"/>
      </dsp:txXfrm>
    </dsp:sp>
    <dsp:sp modelId="{553B2E1F-E6F5-4446-850C-3467E278FD55}">
      <dsp:nvSpPr>
        <dsp:cNvPr id="0" name=""/>
        <dsp:cNvSpPr/>
      </dsp:nvSpPr>
      <dsp:spPr>
        <a:xfrm>
          <a:off x="211241" y="1846998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Application</a:t>
          </a:r>
          <a:endParaRPr lang="en-US" sz="1300" kern="1200" dirty="0"/>
        </a:p>
      </dsp:txBody>
      <dsp:txXfrm>
        <a:off x="223883" y="1859640"/>
        <a:ext cx="1647603" cy="406350"/>
      </dsp:txXfrm>
    </dsp:sp>
    <dsp:sp modelId="{E1C9EB81-4F55-014E-9C9F-C3BB73ED4A40}">
      <dsp:nvSpPr>
        <dsp:cNvPr id="0" name=""/>
        <dsp:cNvSpPr/>
      </dsp:nvSpPr>
      <dsp:spPr>
        <a:xfrm>
          <a:off x="211241" y="2345038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Proof-of-Concept</a:t>
          </a:r>
          <a:endParaRPr lang="en-US" sz="1300" kern="1200" dirty="0"/>
        </a:p>
      </dsp:txBody>
      <dsp:txXfrm>
        <a:off x="223883" y="2357680"/>
        <a:ext cx="1647603" cy="406350"/>
      </dsp:txXfrm>
    </dsp:sp>
    <dsp:sp modelId="{2DDA21AE-99C8-4A4C-9549-7D49F65558D2}">
      <dsp:nvSpPr>
        <dsp:cNvPr id="0" name=""/>
        <dsp:cNvSpPr/>
      </dsp:nvSpPr>
      <dsp:spPr>
        <a:xfrm>
          <a:off x="211241" y="2843077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Business</a:t>
          </a:r>
          <a:endParaRPr lang="en-US" sz="1300" kern="1200" dirty="0"/>
        </a:p>
      </dsp:txBody>
      <dsp:txXfrm>
        <a:off x="223883" y="2855719"/>
        <a:ext cx="1647603" cy="406350"/>
      </dsp:txXfrm>
    </dsp:sp>
    <dsp:sp modelId="{2EC4C2FF-97EB-524E-B839-0EAF978E4F0D}">
      <dsp:nvSpPr>
        <dsp:cNvPr id="0" name=""/>
        <dsp:cNvSpPr/>
      </dsp:nvSpPr>
      <dsp:spPr>
        <a:xfrm>
          <a:off x="211241" y="3341116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Organization</a:t>
          </a:r>
          <a:endParaRPr lang="en-US" sz="1300" kern="1200" dirty="0"/>
        </a:p>
      </dsp:txBody>
      <dsp:txXfrm>
        <a:off x="223883" y="3353758"/>
        <a:ext cx="1647603" cy="406350"/>
      </dsp:txXfrm>
    </dsp:sp>
    <dsp:sp modelId="{9EDA6430-9F93-0F49-84A7-5A9321D5FA66}">
      <dsp:nvSpPr>
        <dsp:cNvPr id="0" name=""/>
        <dsp:cNvSpPr/>
      </dsp:nvSpPr>
      <dsp:spPr>
        <a:xfrm>
          <a:off x="211241" y="3839156"/>
          <a:ext cx="1672887" cy="43163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Flow</a:t>
          </a:r>
          <a:endParaRPr lang="en-US" sz="1300" kern="1200" dirty="0"/>
        </a:p>
      </dsp:txBody>
      <dsp:txXfrm>
        <a:off x="223883" y="3851798"/>
        <a:ext cx="1647603" cy="406350"/>
      </dsp:txXfrm>
    </dsp:sp>
    <dsp:sp modelId="{E1FDCE2B-0577-5843-84F5-AA2FDF3C6F54}">
      <dsp:nvSpPr>
        <dsp:cNvPr id="0" name=""/>
        <dsp:cNvSpPr/>
      </dsp:nvSpPr>
      <dsp:spPr>
        <a:xfrm>
          <a:off x="2250073" y="0"/>
          <a:ext cx="2091109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Activity Categories</a:t>
          </a:r>
          <a:endParaRPr lang="en-US" sz="2800" kern="1200" dirty="0"/>
        </a:p>
      </dsp:txBody>
      <dsp:txXfrm>
        <a:off x="2250073" y="0"/>
        <a:ext cx="2091109" cy="1348740"/>
      </dsp:txXfrm>
    </dsp:sp>
    <dsp:sp modelId="{7E4D0AD4-0A2F-6E4E-B3DA-6B2325CA08A9}">
      <dsp:nvSpPr>
        <dsp:cNvPr id="0" name=""/>
        <dsp:cNvSpPr/>
      </dsp:nvSpPr>
      <dsp:spPr>
        <a:xfrm>
          <a:off x="2459184" y="1349563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Research</a:t>
          </a:r>
          <a:endParaRPr lang="en-US" sz="1300" kern="1200" dirty="0"/>
        </a:p>
      </dsp:txBody>
      <dsp:txXfrm>
        <a:off x="2468608" y="1358987"/>
        <a:ext cx="1654039" cy="302915"/>
      </dsp:txXfrm>
    </dsp:sp>
    <dsp:sp modelId="{E95DBFD7-4CF2-D249-8BED-4FE28FECE799}">
      <dsp:nvSpPr>
        <dsp:cNvPr id="0" name=""/>
        <dsp:cNvSpPr/>
      </dsp:nvSpPr>
      <dsp:spPr>
        <a:xfrm>
          <a:off x="2459184" y="1720828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Specification</a:t>
          </a:r>
          <a:endParaRPr lang="en-US" sz="1300" kern="1200" dirty="0"/>
        </a:p>
      </dsp:txBody>
      <dsp:txXfrm>
        <a:off x="2468608" y="1730252"/>
        <a:ext cx="1654039" cy="302915"/>
      </dsp:txXfrm>
    </dsp:sp>
    <dsp:sp modelId="{EFCA3C99-4AC7-7241-9116-179C163A659C}">
      <dsp:nvSpPr>
        <dsp:cNvPr id="0" name=""/>
        <dsp:cNvSpPr/>
      </dsp:nvSpPr>
      <dsp:spPr>
        <a:xfrm>
          <a:off x="2459184" y="2092094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Implementation</a:t>
          </a:r>
          <a:endParaRPr lang="en-US" sz="1300" kern="1200" dirty="0"/>
        </a:p>
      </dsp:txBody>
      <dsp:txXfrm>
        <a:off x="2468608" y="2101518"/>
        <a:ext cx="1654039" cy="302915"/>
      </dsp:txXfrm>
    </dsp:sp>
    <dsp:sp modelId="{6B6C16A9-8D6B-F948-B503-237F10DF9219}">
      <dsp:nvSpPr>
        <dsp:cNvPr id="0" name=""/>
        <dsp:cNvSpPr/>
      </dsp:nvSpPr>
      <dsp:spPr>
        <a:xfrm>
          <a:off x="2459184" y="2463360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Testing</a:t>
          </a:r>
          <a:endParaRPr lang="en-US" sz="1300" kern="1200" dirty="0"/>
        </a:p>
      </dsp:txBody>
      <dsp:txXfrm>
        <a:off x="2468608" y="2472784"/>
        <a:ext cx="1654039" cy="302915"/>
      </dsp:txXfrm>
    </dsp:sp>
    <dsp:sp modelId="{2CA27DC0-CDD4-7843-92DE-38C1C089DD53}">
      <dsp:nvSpPr>
        <dsp:cNvPr id="0" name=""/>
        <dsp:cNvSpPr/>
      </dsp:nvSpPr>
      <dsp:spPr>
        <a:xfrm>
          <a:off x="2459184" y="2834626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Production</a:t>
          </a:r>
          <a:endParaRPr lang="en-US" sz="1300" kern="1200" dirty="0"/>
        </a:p>
      </dsp:txBody>
      <dsp:txXfrm>
        <a:off x="2468608" y="2844050"/>
        <a:ext cx="1654039" cy="302915"/>
      </dsp:txXfrm>
    </dsp:sp>
    <dsp:sp modelId="{E2F7BD68-6D83-A34E-975B-A61CBE36DF6F}">
      <dsp:nvSpPr>
        <dsp:cNvPr id="0" name=""/>
        <dsp:cNvSpPr/>
      </dsp:nvSpPr>
      <dsp:spPr>
        <a:xfrm>
          <a:off x="2459184" y="3205891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Organization</a:t>
          </a:r>
          <a:endParaRPr lang="en-US" sz="1300" kern="1200" dirty="0"/>
        </a:p>
      </dsp:txBody>
      <dsp:txXfrm>
        <a:off x="2468608" y="3215315"/>
        <a:ext cx="1654039" cy="302915"/>
      </dsp:txXfrm>
    </dsp:sp>
    <dsp:sp modelId="{A025042C-91FA-BA46-9F3F-FB0B0445BAC5}">
      <dsp:nvSpPr>
        <dsp:cNvPr id="0" name=""/>
        <dsp:cNvSpPr/>
      </dsp:nvSpPr>
      <dsp:spPr>
        <a:xfrm>
          <a:off x="2459184" y="3577157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Business</a:t>
          </a:r>
          <a:endParaRPr lang="en-US" sz="1300" kern="1200" dirty="0"/>
        </a:p>
      </dsp:txBody>
      <dsp:txXfrm>
        <a:off x="2468608" y="3586581"/>
        <a:ext cx="1654039" cy="302915"/>
      </dsp:txXfrm>
    </dsp:sp>
    <dsp:sp modelId="{34BE1C66-3C4A-E540-AD76-16B1ACFEBD62}">
      <dsp:nvSpPr>
        <dsp:cNvPr id="0" name=""/>
        <dsp:cNvSpPr/>
      </dsp:nvSpPr>
      <dsp:spPr>
        <a:xfrm>
          <a:off x="2459184" y="3948423"/>
          <a:ext cx="1672887" cy="32176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Education</a:t>
          </a:r>
          <a:endParaRPr lang="en-US" sz="1300" kern="1200" dirty="0"/>
        </a:p>
      </dsp:txBody>
      <dsp:txXfrm>
        <a:off x="2468608" y="3957847"/>
        <a:ext cx="1654039" cy="302915"/>
      </dsp:txXfrm>
    </dsp:sp>
    <dsp:sp modelId="{37CC87C6-2EA9-E44C-8A37-31FA99F18503}">
      <dsp:nvSpPr>
        <dsp:cNvPr id="0" name=""/>
        <dsp:cNvSpPr/>
      </dsp:nvSpPr>
      <dsp:spPr>
        <a:xfrm>
          <a:off x="4498016" y="0"/>
          <a:ext cx="2091109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Attention Function</a:t>
          </a:r>
          <a:endParaRPr lang="en-US" sz="2800" kern="1200" dirty="0"/>
        </a:p>
      </dsp:txBody>
      <dsp:txXfrm>
        <a:off x="4498016" y="0"/>
        <a:ext cx="2091109" cy="1348740"/>
      </dsp:txXfrm>
    </dsp:sp>
    <dsp:sp modelId="{298BD74F-E34F-9C42-B24A-EFE09986F6E1}">
      <dsp:nvSpPr>
        <dsp:cNvPr id="0" name=""/>
        <dsp:cNvSpPr/>
      </dsp:nvSpPr>
      <dsp:spPr>
        <a:xfrm>
          <a:off x="4707127" y="1350057"/>
          <a:ext cx="1672887" cy="135554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BC4D4D"/>
            </a:gs>
            <a:gs pos="68000">
              <a:srgbClr val="DA6658"/>
            </a:gs>
            <a:gs pos="100000">
              <a:srgbClr val="EFA3A3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Evaluates each task and assigned team member by defined amount of credit</a:t>
          </a:r>
          <a:endParaRPr lang="en-US" sz="1400" kern="1200" dirty="0"/>
        </a:p>
      </dsp:txBody>
      <dsp:txXfrm>
        <a:off x="4746830" y="1389760"/>
        <a:ext cx="1593481" cy="1276139"/>
      </dsp:txXfrm>
    </dsp:sp>
    <dsp:sp modelId="{F56224F3-471C-F04B-B2A8-6A0ADDEB3DAE}">
      <dsp:nvSpPr>
        <dsp:cNvPr id="0" name=""/>
        <dsp:cNvSpPr/>
      </dsp:nvSpPr>
      <dsp:spPr>
        <a:xfrm>
          <a:off x="4707127" y="2914147"/>
          <a:ext cx="1672887" cy="135554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BC4D4D"/>
            </a:gs>
            <a:gs pos="68000">
              <a:srgbClr val="DA6658"/>
            </a:gs>
            <a:gs pos="100000">
              <a:srgbClr val="EFA3A3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Universal measure to every undertaken activity</a:t>
          </a:r>
          <a:endParaRPr lang="en-US" sz="1600" kern="1200" dirty="0"/>
        </a:p>
      </dsp:txBody>
      <dsp:txXfrm>
        <a:off x="4746830" y="2953850"/>
        <a:ext cx="1593481" cy="1276139"/>
      </dsp:txXfrm>
    </dsp:sp>
    <dsp:sp modelId="{32414CD4-B9BB-B745-8FD2-9373E9B22F99}">
      <dsp:nvSpPr>
        <dsp:cNvPr id="0" name=""/>
        <dsp:cNvSpPr/>
      </dsp:nvSpPr>
      <dsp:spPr>
        <a:xfrm>
          <a:off x="6745959" y="0"/>
          <a:ext cx="2091109" cy="4495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Attention Flows</a:t>
          </a:r>
          <a:endParaRPr lang="en-US" sz="2800" kern="1200" dirty="0"/>
        </a:p>
      </dsp:txBody>
      <dsp:txXfrm>
        <a:off x="6745959" y="0"/>
        <a:ext cx="2091109" cy="1348740"/>
      </dsp:txXfrm>
    </dsp:sp>
    <dsp:sp modelId="{6A386FF2-9548-2B43-95C9-CA242701E2E2}">
      <dsp:nvSpPr>
        <dsp:cNvPr id="0" name=""/>
        <dsp:cNvSpPr/>
      </dsp:nvSpPr>
      <dsp:spPr>
        <a:xfrm>
          <a:off x="6955070" y="1350057"/>
          <a:ext cx="1672887" cy="135554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Long term focus of attention on domains derived from </a:t>
          </a:r>
          <a:r>
            <a:rPr lang="en-US" sz="1400" i="1" kern="1200" dirty="0" smtClean="0"/>
            <a:t>task categories</a:t>
          </a:r>
          <a:endParaRPr lang="en-US" sz="1400" i="1" kern="1200" dirty="0"/>
        </a:p>
      </dsp:txBody>
      <dsp:txXfrm>
        <a:off x="6994773" y="1389760"/>
        <a:ext cx="1593481" cy="1276139"/>
      </dsp:txXfrm>
    </dsp:sp>
    <dsp:sp modelId="{907A9B26-DD48-5840-8B2D-B0DE1BA4352F}">
      <dsp:nvSpPr>
        <dsp:cNvPr id="0" name=""/>
        <dsp:cNvSpPr/>
      </dsp:nvSpPr>
      <dsp:spPr>
        <a:xfrm>
          <a:off x="6955070" y="2914147"/>
          <a:ext cx="1672887" cy="135554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lumMod val="50000"/>
              </a:schemeClr>
            </a:gs>
            <a:gs pos="68000">
              <a:schemeClr val="accent5">
                <a:lumMod val="75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Implemented as a project of </a:t>
          </a:r>
          <a:r>
            <a:rPr lang="en-US" sz="1600" i="1" kern="1200" dirty="0" smtClean="0"/>
            <a:t>flow category</a:t>
          </a:r>
          <a:endParaRPr lang="en-US" sz="1600" i="1" kern="1200" dirty="0"/>
        </a:p>
      </dsp:txBody>
      <dsp:txXfrm>
        <a:off x="6994773" y="2953850"/>
        <a:ext cx="1593481" cy="12761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F8CD9-7485-4C47-AC08-23801744DB2E}">
      <dsp:nvSpPr>
        <dsp:cNvPr id="0" name=""/>
        <dsp:cNvSpPr/>
      </dsp:nvSpPr>
      <dsp:spPr>
        <a:xfrm>
          <a:off x="807814" y="1991054"/>
          <a:ext cx="1730116" cy="86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15000"/>
                <a:satMod val="180000"/>
              </a:schemeClr>
            </a:gs>
            <a:gs pos="50000">
              <a:schemeClr val="accent4">
                <a:shade val="45000"/>
                <a:satMod val="170000"/>
              </a:schemeClr>
            </a:gs>
            <a:gs pos="70000">
              <a:schemeClr val="accent4">
                <a:tint val="99000"/>
                <a:shade val="65000"/>
                <a:satMod val="155000"/>
              </a:schemeClr>
            </a:gs>
            <a:gs pos="100000">
              <a:schemeClr val="accent4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Steering Committee Project (SC)</a:t>
          </a:r>
          <a:endParaRPr lang="en-US" sz="1400" kern="1200" dirty="0"/>
        </a:p>
      </dsp:txBody>
      <dsp:txXfrm>
        <a:off x="833151" y="2016391"/>
        <a:ext cx="1679442" cy="814384"/>
      </dsp:txXfrm>
    </dsp:sp>
    <dsp:sp modelId="{C05A33CB-8D17-A94A-AD00-77766AC6457F}">
      <dsp:nvSpPr>
        <dsp:cNvPr id="0" name=""/>
        <dsp:cNvSpPr/>
      </dsp:nvSpPr>
      <dsp:spPr>
        <a:xfrm>
          <a:off x="2537930" y="2407521"/>
          <a:ext cx="69204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92046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66653" y="2406282"/>
        <a:ext cx="34602" cy="34602"/>
      </dsp:txXfrm>
    </dsp:sp>
    <dsp:sp modelId="{C0EAE22C-E3EE-EB4A-A676-2269A9B946AB}">
      <dsp:nvSpPr>
        <dsp:cNvPr id="0" name=""/>
        <dsp:cNvSpPr/>
      </dsp:nvSpPr>
      <dsp:spPr>
        <a:xfrm>
          <a:off x="3229977" y="1991054"/>
          <a:ext cx="1730116" cy="86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15000"/>
                <a:satMod val="180000"/>
              </a:schemeClr>
            </a:gs>
            <a:gs pos="50000">
              <a:schemeClr val="accent4">
                <a:shade val="45000"/>
                <a:satMod val="170000"/>
              </a:schemeClr>
            </a:gs>
            <a:gs pos="70000">
              <a:schemeClr val="accent4">
                <a:tint val="99000"/>
                <a:shade val="65000"/>
                <a:satMod val="155000"/>
              </a:schemeClr>
            </a:gs>
            <a:gs pos="100000">
              <a:schemeClr val="accent4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Management In Large Extension Project (MILE)</a:t>
          </a:r>
          <a:endParaRPr lang="en-US" sz="1400" kern="1200" dirty="0"/>
        </a:p>
      </dsp:txBody>
      <dsp:txXfrm>
        <a:off x="3255314" y="2016391"/>
        <a:ext cx="1679442" cy="814384"/>
      </dsp:txXfrm>
    </dsp:sp>
    <dsp:sp modelId="{A12CEEDF-5D7F-E94D-BFDF-02B91D3CD462}">
      <dsp:nvSpPr>
        <dsp:cNvPr id="0" name=""/>
        <dsp:cNvSpPr/>
      </dsp:nvSpPr>
      <dsp:spPr>
        <a:xfrm rot="17350740">
          <a:off x="4252840" y="1412704"/>
          <a:ext cx="21065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06554" y="16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53453" y="1376102"/>
        <a:ext cx="105327" cy="105327"/>
      </dsp:txXfrm>
    </dsp:sp>
    <dsp:sp modelId="{46F36078-25AC-3748-8001-1203F17BB078}">
      <dsp:nvSpPr>
        <dsp:cNvPr id="0" name=""/>
        <dsp:cNvSpPr/>
      </dsp:nvSpPr>
      <dsp:spPr>
        <a:xfrm>
          <a:off x="5652141" y="1420"/>
          <a:ext cx="1730116" cy="86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Technological Projects</a:t>
          </a:r>
          <a:endParaRPr lang="en-US" sz="1400" kern="1200" dirty="0"/>
        </a:p>
      </dsp:txBody>
      <dsp:txXfrm>
        <a:off x="5677478" y="26757"/>
        <a:ext cx="1679442" cy="814384"/>
      </dsp:txXfrm>
    </dsp:sp>
    <dsp:sp modelId="{5DF495A9-D697-354D-88EE-47C3AFD8D69C}">
      <dsp:nvSpPr>
        <dsp:cNvPr id="0" name=""/>
        <dsp:cNvSpPr/>
      </dsp:nvSpPr>
      <dsp:spPr>
        <a:xfrm rot="18289469">
          <a:off x="4700190" y="1910112"/>
          <a:ext cx="121185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11853" y="16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75821" y="1895878"/>
        <a:ext cx="60592" cy="60592"/>
      </dsp:txXfrm>
    </dsp:sp>
    <dsp:sp modelId="{69ECB909-EDF6-BD47-B4F7-C6FFFF64841C}">
      <dsp:nvSpPr>
        <dsp:cNvPr id="0" name=""/>
        <dsp:cNvSpPr/>
      </dsp:nvSpPr>
      <dsp:spPr>
        <a:xfrm>
          <a:off x="5652141" y="996237"/>
          <a:ext cx="1730116" cy="865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Application Projects</a:t>
          </a:r>
          <a:endParaRPr lang="en-US" sz="1400" kern="1200" dirty="0"/>
        </a:p>
      </dsp:txBody>
      <dsp:txXfrm>
        <a:off x="5677478" y="1021574"/>
        <a:ext cx="1679442" cy="814384"/>
      </dsp:txXfrm>
    </dsp:sp>
    <dsp:sp modelId="{671BE15A-8090-E143-9D9B-412550E6BF99}">
      <dsp:nvSpPr>
        <dsp:cNvPr id="0" name=""/>
        <dsp:cNvSpPr/>
      </dsp:nvSpPr>
      <dsp:spPr>
        <a:xfrm>
          <a:off x="4960094" y="2407521"/>
          <a:ext cx="69204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92046" y="16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16" y="2406282"/>
        <a:ext cx="34602" cy="34602"/>
      </dsp:txXfrm>
    </dsp:sp>
    <dsp:sp modelId="{5A9F2CC2-A8C1-6747-A7AC-4C825F0DC9E4}">
      <dsp:nvSpPr>
        <dsp:cNvPr id="0" name=""/>
        <dsp:cNvSpPr/>
      </dsp:nvSpPr>
      <dsp:spPr>
        <a:xfrm>
          <a:off x="5652141" y="1991054"/>
          <a:ext cx="1730116" cy="86505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Projects</a:t>
          </a:r>
          <a:endParaRPr lang="en-US" sz="1400" kern="1200" dirty="0"/>
        </a:p>
      </dsp:txBody>
      <dsp:txXfrm>
        <a:off x="5677478" y="2016391"/>
        <a:ext cx="1679442" cy="814384"/>
      </dsp:txXfrm>
    </dsp:sp>
    <dsp:sp modelId="{ED75C995-6A81-8A45-A8AE-D99ACD2A94A9}">
      <dsp:nvSpPr>
        <dsp:cNvPr id="0" name=""/>
        <dsp:cNvSpPr/>
      </dsp:nvSpPr>
      <dsp:spPr>
        <a:xfrm rot="3310531">
          <a:off x="4700190" y="2904930"/>
          <a:ext cx="121185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11853" y="16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75821" y="2890695"/>
        <a:ext cx="60592" cy="60592"/>
      </dsp:txXfrm>
    </dsp:sp>
    <dsp:sp modelId="{35270621-AD40-E046-BDC6-DAD6B0574F81}">
      <dsp:nvSpPr>
        <dsp:cNvPr id="0" name=""/>
        <dsp:cNvSpPr/>
      </dsp:nvSpPr>
      <dsp:spPr>
        <a:xfrm>
          <a:off x="5652141" y="2985871"/>
          <a:ext cx="1730116" cy="86505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PoC</a:t>
          </a:r>
          <a:r>
            <a:rPr lang="en-US" sz="1400" kern="1200" dirty="0" smtClean="0"/>
            <a:t> Projects</a:t>
          </a:r>
          <a:endParaRPr lang="en-US" sz="1400" kern="1200" dirty="0"/>
        </a:p>
      </dsp:txBody>
      <dsp:txXfrm>
        <a:off x="5677478" y="3011208"/>
        <a:ext cx="1679442" cy="814384"/>
      </dsp:txXfrm>
    </dsp:sp>
    <dsp:sp modelId="{7755678D-AFDA-0C49-BDD7-ED0C2FDB89D7}">
      <dsp:nvSpPr>
        <dsp:cNvPr id="0" name=""/>
        <dsp:cNvSpPr/>
      </dsp:nvSpPr>
      <dsp:spPr>
        <a:xfrm rot="4249260">
          <a:off x="4252840" y="3402338"/>
          <a:ext cx="21065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06554" y="1606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53453" y="3365736"/>
        <a:ext cx="105327" cy="105327"/>
      </dsp:txXfrm>
    </dsp:sp>
    <dsp:sp modelId="{39E4A9F3-5F17-4845-AA9B-6C8F18EB9342}">
      <dsp:nvSpPr>
        <dsp:cNvPr id="0" name=""/>
        <dsp:cNvSpPr/>
      </dsp:nvSpPr>
      <dsp:spPr>
        <a:xfrm>
          <a:off x="5652141" y="3980688"/>
          <a:ext cx="1730116" cy="86505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1000">
              <a:srgbClr val="80D970"/>
            </a:gs>
            <a:gs pos="100000">
              <a:srgbClr val="A7FF88"/>
            </a:gs>
          </a:gsLst>
          <a:lin ang="108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Flow Projects</a:t>
          </a:r>
          <a:endParaRPr lang="en-US" sz="1400" kern="1200" dirty="0"/>
        </a:p>
      </dsp:txBody>
      <dsp:txXfrm>
        <a:off x="5677478" y="4006025"/>
        <a:ext cx="1679442" cy="81438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620B2-2DC4-D645-A934-9D2012E985D5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HR planning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acquisition of HR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long-term evaluation of HR performance and potential</a:t>
          </a:r>
          <a:endParaRPr lang="en-US" sz="1500" kern="1200" dirty="0"/>
        </a:p>
      </dsp:txBody>
      <dsp:txXfrm rot="-5400000">
        <a:off x="2962655" y="307047"/>
        <a:ext cx="5180726" cy="1593750"/>
      </dsp:txXfrm>
    </dsp:sp>
    <dsp:sp modelId="{E3BF94A3-48CF-0F42-AC22-D1F636EC6AA3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Strategic</a:t>
          </a:r>
          <a:endParaRPr lang="en-US" sz="3300" kern="1200" dirty="0"/>
        </a:p>
      </dsp:txBody>
      <dsp:txXfrm>
        <a:off x="107773" y="107828"/>
        <a:ext cx="2747110" cy="1992186"/>
      </dsp:txXfrm>
    </dsp:sp>
    <dsp:sp modelId="{BCD5193E-5593-5A49-BEF7-815C74015DB0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HR monitoring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short-term evaluation of HR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attitudes influencing - orientation and motivation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extraordinary HR evaluation</a:t>
          </a:r>
          <a:endParaRPr lang="en-US" sz="1500" kern="1200" dirty="0"/>
        </a:p>
      </dsp:txBody>
      <dsp:txXfrm rot="-5400000">
        <a:off x="2962655" y="2625166"/>
        <a:ext cx="5180726" cy="1593750"/>
      </dsp:txXfrm>
    </dsp:sp>
    <dsp:sp modelId="{69BC81A0-2D8F-3D47-B500-DF4C7A178571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Operational</a:t>
          </a:r>
          <a:endParaRPr lang="en-US" sz="3300" kern="1200" dirty="0"/>
        </a:p>
      </dsp:txBody>
      <dsp:txXfrm>
        <a:off x="107773" y="2425947"/>
        <a:ext cx="2747110" cy="19921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A715F-440A-1643-9BB8-3E40685BA8D8}">
      <dsp:nvSpPr>
        <dsp:cNvPr id="0" name=""/>
        <dsp:cNvSpPr/>
      </dsp:nvSpPr>
      <dsp:spPr>
        <a:xfrm rot="5400000">
          <a:off x="5217490" y="-2158010"/>
          <a:ext cx="7572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to prevent negative attitudes to be developed by individuals or groups</a:t>
          </a:r>
          <a:endParaRPr lang="en-US" sz="1000" kern="1200" dirty="0"/>
        </a:p>
      </dsp:txBody>
      <dsp:txXfrm rot="-5400000">
        <a:off x="2962656" y="133791"/>
        <a:ext cx="5229977" cy="683340"/>
      </dsp:txXfrm>
    </dsp:sp>
    <dsp:sp modelId="{322157F5-2C23-4943-AE36-9D9811E69438}">
      <dsp:nvSpPr>
        <dsp:cNvPr id="0" name=""/>
        <dsp:cNvSpPr/>
      </dsp:nvSpPr>
      <dsp:spPr>
        <a:xfrm>
          <a:off x="0" y="2165"/>
          <a:ext cx="2962656" cy="946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Aim</a:t>
          </a:r>
          <a:endParaRPr lang="en-US" sz="2300" kern="1200" dirty="0"/>
        </a:p>
      </dsp:txBody>
      <dsp:txXfrm>
        <a:off x="46209" y="48374"/>
        <a:ext cx="2870238" cy="854175"/>
      </dsp:txXfrm>
    </dsp:sp>
    <dsp:sp modelId="{8BFA64F0-9B54-1B42-A81D-8012B192ADFE}">
      <dsp:nvSpPr>
        <dsp:cNvPr id="0" name=""/>
        <dsp:cNvSpPr/>
      </dsp:nvSpPr>
      <dsp:spPr>
        <a:xfrm rot="5400000">
          <a:off x="5217490" y="-1164087"/>
          <a:ext cx="7572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defined strategic frame and current strategy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identified negative stances</a:t>
          </a:r>
          <a:endParaRPr lang="en-US" sz="1000" kern="1200" dirty="0"/>
        </a:p>
      </dsp:txBody>
      <dsp:txXfrm rot="-5400000">
        <a:off x="2962656" y="1127714"/>
        <a:ext cx="5229977" cy="683340"/>
      </dsp:txXfrm>
    </dsp:sp>
    <dsp:sp modelId="{9535E2B8-7D2D-F34D-9F5F-8A06450D04AF}">
      <dsp:nvSpPr>
        <dsp:cNvPr id="0" name=""/>
        <dsp:cNvSpPr/>
      </dsp:nvSpPr>
      <dsp:spPr>
        <a:xfrm>
          <a:off x="0" y="996088"/>
          <a:ext cx="2962656" cy="946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Inputs</a:t>
          </a:r>
          <a:endParaRPr lang="en-US" sz="2300" kern="1200" dirty="0"/>
        </a:p>
      </dsp:txBody>
      <dsp:txXfrm>
        <a:off x="46209" y="1042297"/>
        <a:ext cx="2870238" cy="854175"/>
      </dsp:txXfrm>
    </dsp:sp>
    <dsp:sp modelId="{AE29541E-1F52-AB4B-BD7A-96AB624852C5}">
      <dsp:nvSpPr>
        <dsp:cNvPr id="0" name=""/>
        <dsp:cNvSpPr/>
      </dsp:nvSpPr>
      <dsp:spPr>
        <a:xfrm rot="5400000">
          <a:off x="5217490" y="-170164"/>
          <a:ext cx="7572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explicit-open – interview to discuss the negative feelings and stances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implicit-hidden – change of tasks or its submission form</a:t>
          </a:r>
          <a:endParaRPr lang="en-US" sz="1000" kern="1200" dirty="0"/>
        </a:p>
      </dsp:txBody>
      <dsp:txXfrm rot="-5400000">
        <a:off x="2962656" y="2121637"/>
        <a:ext cx="5229977" cy="683340"/>
      </dsp:txXfrm>
    </dsp:sp>
    <dsp:sp modelId="{92352B77-DC45-8D46-9F18-837395BDD57B}">
      <dsp:nvSpPr>
        <dsp:cNvPr id="0" name=""/>
        <dsp:cNvSpPr/>
      </dsp:nvSpPr>
      <dsp:spPr>
        <a:xfrm>
          <a:off x="0" y="1990011"/>
          <a:ext cx="2962656" cy="946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Means</a:t>
          </a:r>
          <a:endParaRPr lang="en-US" sz="2300" kern="1200" dirty="0"/>
        </a:p>
      </dsp:txBody>
      <dsp:txXfrm>
        <a:off x="46209" y="2036220"/>
        <a:ext cx="2870238" cy="854175"/>
      </dsp:txXfrm>
    </dsp:sp>
    <dsp:sp modelId="{3BBE5DC4-5CB3-0B45-A9BA-FE0B6FD6355A}">
      <dsp:nvSpPr>
        <dsp:cNvPr id="0" name=""/>
        <dsp:cNvSpPr/>
      </dsp:nvSpPr>
      <dsp:spPr>
        <a:xfrm rot="5400000">
          <a:off x="5217490" y="823759"/>
          <a:ext cx="7572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negative stances are continuously eliminated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oriented and motivated team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management shares the causes</a:t>
          </a:r>
          <a:endParaRPr lang="en-US" sz="1000" kern="1200" dirty="0"/>
        </a:p>
      </dsp:txBody>
      <dsp:txXfrm rot="-5400000">
        <a:off x="2962656" y="3115561"/>
        <a:ext cx="5229977" cy="683340"/>
      </dsp:txXfrm>
    </dsp:sp>
    <dsp:sp modelId="{5A95EEF7-A966-8746-8991-EC07F3964794}">
      <dsp:nvSpPr>
        <dsp:cNvPr id="0" name=""/>
        <dsp:cNvSpPr/>
      </dsp:nvSpPr>
      <dsp:spPr>
        <a:xfrm>
          <a:off x="0" y="2983934"/>
          <a:ext cx="2962656" cy="946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Outputs</a:t>
          </a:r>
          <a:endParaRPr lang="en-US" sz="2300" kern="1200" dirty="0"/>
        </a:p>
      </dsp:txBody>
      <dsp:txXfrm>
        <a:off x="46209" y="3030143"/>
        <a:ext cx="2870238" cy="854175"/>
      </dsp:txXfrm>
    </dsp:sp>
    <dsp:sp modelId="{5E182244-C625-3D4B-9545-B722B96A9D9D}">
      <dsp:nvSpPr>
        <dsp:cNvPr id="0" name=""/>
        <dsp:cNvSpPr/>
      </dsp:nvSpPr>
      <dsp:spPr>
        <a:xfrm rot="5400000">
          <a:off x="5217490" y="1817682"/>
          <a:ext cx="7572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all managers</a:t>
          </a:r>
          <a:endParaRPr lang="en-U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anytime and anywhere, when and where it is appropriate</a:t>
          </a:r>
          <a:endParaRPr lang="en-US" sz="1000" kern="1200" dirty="0"/>
        </a:p>
      </dsp:txBody>
      <dsp:txXfrm rot="-5400000">
        <a:off x="2962656" y="4109484"/>
        <a:ext cx="5229977" cy="683340"/>
      </dsp:txXfrm>
    </dsp:sp>
    <dsp:sp modelId="{056EB045-9F8C-8A4C-93B0-7D1051CC9D52}">
      <dsp:nvSpPr>
        <dsp:cNvPr id="0" name=""/>
        <dsp:cNvSpPr/>
      </dsp:nvSpPr>
      <dsp:spPr>
        <a:xfrm>
          <a:off x="0" y="3977857"/>
          <a:ext cx="2962656" cy="9465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Who, When, Where</a:t>
          </a:r>
          <a:endParaRPr lang="en-US" sz="2300" kern="1200" dirty="0"/>
        </a:p>
      </dsp:txBody>
      <dsp:txXfrm>
        <a:off x="46209" y="4024066"/>
        <a:ext cx="2870238" cy="85417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924741" y="626577"/>
          <a:ext cx="476703" cy="47670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SF</a:t>
          </a:r>
          <a:endParaRPr lang="en-US" sz="900" kern="1200" dirty="0"/>
        </a:p>
      </dsp:txBody>
      <dsp:txXfrm>
        <a:off x="994553" y="696389"/>
        <a:ext cx="337079" cy="337079"/>
      </dsp:txXfrm>
    </dsp:sp>
    <dsp:sp modelId="{333C7B3C-0F2E-0349-BBE8-4FC22FFBF37F}">
      <dsp:nvSpPr>
        <dsp:cNvPr id="0" name=""/>
        <dsp:cNvSpPr/>
      </dsp:nvSpPr>
      <dsp:spPr>
        <a:xfrm rot="16200000">
          <a:off x="1091087" y="536127"/>
          <a:ext cx="144011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44011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159492" y="550971"/>
        <a:ext cx="7200" cy="7200"/>
      </dsp:txXfrm>
    </dsp:sp>
    <dsp:sp modelId="{6D8A6050-F5C2-354F-B3D2-52E6091FECF3}">
      <dsp:nvSpPr>
        <dsp:cNvPr id="0" name=""/>
        <dsp:cNvSpPr/>
      </dsp:nvSpPr>
      <dsp:spPr>
        <a:xfrm>
          <a:off x="924741" y="5861"/>
          <a:ext cx="476703" cy="47670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BH</a:t>
          </a:r>
          <a:endParaRPr lang="en-US" sz="900" kern="1200" dirty="0"/>
        </a:p>
      </dsp:txBody>
      <dsp:txXfrm>
        <a:off x="994553" y="75673"/>
        <a:ext cx="337079" cy="337079"/>
      </dsp:txXfrm>
    </dsp:sp>
    <dsp:sp modelId="{7173A7B2-75F5-C74A-A92D-E689C4CBBEBC}">
      <dsp:nvSpPr>
        <dsp:cNvPr id="0" name=""/>
        <dsp:cNvSpPr/>
      </dsp:nvSpPr>
      <dsp:spPr>
        <a:xfrm rot="20520000">
          <a:off x="1386254" y="750579"/>
          <a:ext cx="144011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44011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454660" y="765422"/>
        <a:ext cx="7200" cy="7200"/>
      </dsp:txXfrm>
    </dsp:sp>
    <dsp:sp modelId="{7A3F91E7-960B-1F44-BA4F-6E46CB8561A5}">
      <dsp:nvSpPr>
        <dsp:cNvPr id="0" name=""/>
        <dsp:cNvSpPr/>
      </dsp:nvSpPr>
      <dsp:spPr>
        <a:xfrm>
          <a:off x="1515076" y="434765"/>
          <a:ext cx="476703" cy="47670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</a:t>
          </a:r>
          <a:endParaRPr lang="en-US" sz="900" kern="1200" dirty="0"/>
        </a:p>
      </dsp:txBody>
      <dsp:txXfrm>
        <a:off x="1584888" y="504577"/>
        <a:ext cx="337079" cy="337079"/>
      </dsp:txXfrm>
    </dsp:sp>
    <dsp:sp modelId="{E56D8B82-C824-CD46-A211-8D1B0360D713}">
      <dsp:nvSpPr>
        <dsp:cNvPr id="0" name=""/>
        <dsp:cNvSpPr/>
      </dsp:nvSpPr>
      <dsp:spPr>
        <a:xfrm rot="3240000">
          <a:off x="1273510" y="1097570"/>
          <a:ext cx="144011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44011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341916" y="1112413"/>
        <a:ext cx="7200" cy="7200"/>
      </dsp:txXfrm>
    </dsp:sp>
    <dsp:sp modelId="{89510FC7-8D0A-6743-B68D-431044089796}">
      <dsp:nvSpPr>
        <dsp:cNvPr id="0" name=""/>
        <dsp:cNvSpPr/>
      </dsp:nvSpPr>
      <dsp:spPr>
        <a:xfrm>
          <a:off x="1289588" y="1128746"/>
          <a:ext cx="476703" cy="4767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V</a:t>
          </a:r>
          <a:endParaRPr lang="en-US" sz="900" kern="1200" dirty="0"/>
        </a:p>
      </dsp:txBody>
      <dsp:txXfrm>
        <a:off x="1359400" y="1198558"/>
        <a:ext cx="337079" cy="337079"/>
      </dsp:txXfrm>
    </dsp:sp>
    <dsp:sp modelId="{D4643700-110C-9A4C-B6B7-950B64573578}">
      <dsp:nvSpPr>
        <dsp:cNvPr id="0" name=""/>
        <dsp:cNvSpPr/>
      </dsp:nvSpPr>
      <dsp:spPr>
        <a:xfrm rot="7560000">
          <a:off x="908663" y="1097570"/>
          <a:ext cx="144011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44011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977068" y="1112413"/>
        <a:ext cx="7200" cy="7200"/>
      </dsp:txXfrm>
    </dsp:sp>
    <dsp:sp modelId="{81DADF80-BD04-D549-8EE9-2D43FBB08251}">
      <dsp:nvSpPr>
        <dsp:cNvPr id="0" name=""/>
        <dsp:cNvSpPr/>
      </dsp:nvSpPr>
      <dsp:spPr>
        <a:xfrm>
          <a:off x="559893" y="1128746"/>
          <a:ext cx="476703" cy="47670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</a:t>
          </a:r>
          <a:endParaRPr lang="en-US" sz="900" kern="1200" dirty="0"/>
        </a:p>
      </dsp:txBody>
      <dsp:txXfrm>
        <a:off x="629705" y="1198558"/>
        <a:ext cx="337079" cy="337079"/>
      </dsp:txXfrm>
    </dsp:sp>
    <dsp:sp modelId="{45DCA0BC-7ED8-6E44-B19E-F1B5B16E4703}">
      <dsp:nvSpPr>
        <dsp:cNvPr id="0" name=""/>
        <dsp:cNvSpPr/>
      </dsp:nvSpPr>
      <dsp:spPr>
        <a:xfrm rot="11880000">
          <a:off x="795919" y="750579"/>
          <a:ext cx="144011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44011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864324" y="765422"/>
        <a:ext cx="7200" cy="7200"/>
      </dsp:txXfrm>
    </dsp:sp>
    <dsp:sp modelId="{B28F79B6-CDD2-EA42-8C3C-509AE1059AF7}">
      <dsp:nvSpPr>
        <dsp:cNvPr id="0" name=""/>
        <dsp:cNvSpPr/>
      </dsp:nvSpPr>
      <dsp:spPr>
        <a:xfrm>
          <a:off x="334405" y="434765"/>
          <a:ext cx="476703" cy="4767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V&amp;R</a:t>
          </a:r>
          <a:endParaRPr lang="en-US" sz="900" kern="1200" dirty="0"/>
        </a:p>
      </dsp:txBody>
      <dsp:txXfrm>
        <a:off x="404217" y="504577"/>
        <a:ext cx="337079" cy="337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37CE4-280A-A94A-BEC3-312104472EF6}">
      <dsp:nvSpPr>
        <dsp:cNvPr id="0" name=""/>
        <dsp:cNvSpPr/>
      </dsp:nvSpPr>
      <dsp:spPr>
        <a:xfrm>
          <a:off x="1025175" y="0"/>
          <a:ext cx="799083" cy="86561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Synergy</a:t>
          </a:r>
          <a:endParaRPr lang="en-US" sz="1400" kern="1200" dirty="0"/>
        </a:p>
      </dsp:txBody>
      <dsp:txXfrm>
        <a:off x="1025175" y="0"/>
        <a:ext cx="799083" cy="865619"/>
      </dsp:txXfrm>
    </dsp:sp>
    <dsp:sp modelId="{6F7D6AF8-54D3-5F4D-9649-B19EA317A7F7}">
      <dsp:nvSpPr>
        <dsp:cNvPr id="0" name=""/>
        <dsp:cNvSpPr/>
      </dsp:nvSpPr>
      <dsp:spPr>
        <a:xfrm>
          <a:off x="683450" y="865619"/>
          <a:ext cx="1482533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Activity</a:t>
          </a:r>
          <a:endParaRPr lang="en-US" sz="1400" kern="1200" dirty="0"/>
        </a:p>
      </dsp:txBody>
      <dsp:txXfrm>
        <a:off x="942893" y="865619"/>
        <a:ext cx="963647" cy="740358"/>
      </dsp:txXfrm>
    </dsp:sp>
    <dsp:sp modelId="{4DC15280-2BF2-D54B-B995-198360802914}">
      <dsp:nvSpPr>
        <dsp:cNvPr id="0" name=""/>
        <dsp:cNvSpPr/>
      </dsp:nvSpPr>
      <dsp:spPr>
        <a:xfrm>
          <a:off x="341725" y="1605978"/>
          <a:ext cx="2165984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Order</a:t>
          </a:r>
          <a:endParaRPr lang="en-US" sz="1400" kern="1200" dirty="0"/>
        </a:p>
      </dsp:txBody>
      <dsp:txXfrm>
        <a:off x="720772" y="1605978"/>
        <a:ext cx="1407889" cy="740358"/>
      </dsp:txXfrm>
    </dsp:sp>
    <dsp:sp modelId="{756A6D97-0695-2241-81E8-CB6124D1236F}">
      <dsp:nvSpPr>
        <dsp:cNvPr id="0" name=""/>
        <dsp:cNvSpPr/>
      </dsp:nvSpPr>
      <dsp:spPr>
        <a:xfrm>
          <a:off x="0" y="2346337"/>
          <a:ext cx="2849435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Trust</a:t>
          </a:r>
          <a:endParaRPr lang="en-US" sz="1400" kern="1200" dirty="0"/>
        </a:p>
      </dsp:txBody>
      <dsp:txXfrm>
        <a:off x="498651" y="2346337"/>
        <a:ext cx="1852132" cy="7403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D69EA-5C9B-BB40-B68F-F5B01367EA83}">
      <dsp:nvSpPr>
        <dsp:cNvPr id="0" name=""/>
        <dsp:cNvSpPr/>
      </dsp:nvSpPr>
      <dsp:spPr>
        <a:xfrm>
          <a:off x="1469861" y="882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Processes</a:t>
          </a:r>
          <a:endParaRPr lang="en-US" sz="700" kern="1200" dirty="0"/>
        </a:p>
      </dsp:txBody>
      <dsp:txXfrm>
        <a:off x="1574842" y="105863"/>
        <a:ext cx="506891" cy="506891"/>
      </dsp:txXfrm>
    </dsp:sp>
    <dsp:sp modelId="{7F0F0D88-F511-2B4F-B127-48FEDCC9EF70}">
      <dsp:nvSpPr>
        <dsp:cNvPr id="0" name=""/>
        <dsp:cNvSpPr/>
      </dsp:nvSpPr>
      <dsp:spPr>
        <a:xfrm rot="2160000">
          <a:off x="2163970" y="551319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169419" y="582937"/>
        <a:ext cx="133136" cy="145163"/>
      </dsp:txXfrm>
    </dsp:sp>
    <dsp:sp modelId="{7A60FD5A-462C-9746-943E-773852FEFB99}">
      <dsp:nvSpPr>
        <dsp:cNvPr id="0" name=""/>
        <dsp:cNvSpPr/>
      </dsp:nvSpPr>
      <dsp:spPr>
        <a:xfrm>
          <a:off x="2340129" y="633169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Services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Products</a:t>
          </a:r>
          <a:endParaRPr lang="en-US" sz="700" kern="1200" dirty="0"/>
        </a:p>
      </dsp:txBody>
      <dsp:txXfrm>
        <a:off x="2445110" y="738150"/>
        <a:ext cx="506891" cy="506891"/>
      </dsp:txXfrm>
    </dsp:sp>
    <dsp:sp modelId="{84E840D5-347E-064E-877C-B0FA701DDAFC}">
      <dsp:nvSpPr>
        <dsp:cNvPr id="0" name=""/>
        <dsp:cNvSpPr/>
      </dsp:nvSpPr>
      <dsp:spPr>
        <a:xfrm rot="6480000">
          <a:off x="2438915" y="137703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476260" y="1398291"/>
        <a:ext cx="133136" cy="145163"/>
      </dsp:txXfrm>
    </dsp:sp>
    <dsp:sp modelId="{F44072EC-8300-1549-86C9-D498659381E0}">
      <dsp:nvSpPr>
        <dsp:cNvPr id="0" name=""/>
        <dsp:cNvSpPr/>
      </dsp:nvSpPr>
      <dsp:spPr>
        <a:xfrm>
          <a:off x="200771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Clients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Customers</a:t>
          </a:r>
          <a:endParaRPr lang="en-US" sz="700" kern="1200" dirty="0"/>
        </a:p>
      </dsp:txBody>
      <dsp:txXfrm>
        <a:off x="2112697" y="1761211"/>
        <a:ext cx="506891" cy="506891"/>
      </dsp:txXfrm>
    </dsp:sp>
    <dsp:sp modelId="{F74757A3-1F06-EC45-834F-3DF8904EADB3}">
      <dsp:nvSpPr>
        <dsp:cNvPr id="0" name=""/>
        <dsp:cNvSpPr/>
      </dsp:nvSpPr>
      <dsp:spPr>
        <a:xfrm rot="10800000">
          <a:off x="1738573" y="1893688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795631" y="1942075"/>
        <a:ext cx="133136" cy="145163"/>
      </dsp:txXfrm>
    </dsp:sp>
    <dsp:sp modelId="{257EBF07-FE07-E248-BAB9-3C3D282DF083}">
      <dsp:nvSpPr>
        <dsp:cNvPr id="0" name=""/>
        <dsp:cNvSpPr/>
      </dsp:nvSpPr>
      <dsp:spPr>
        <a:xfrm>
          <a:off x="93200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Money</a:t>
          </a:r>
          <a:endParaRPr lang="en-US" sz="700" kern="1200" dirty="0"/>
        </a:p>
      </dsp:txBody>
      <dsp:txXfrm>
        <a:off x="1036987" y="1761211"/>
        <a:ext cx="506891" cy="506891"/>
      </dsp:txXfrm>
    </dsp:sp>
    <dsp:sp modelId="{C9B01144-948B-6547-8145-2A91D4015831}">
      <dsp:nvSpPr>
        <dsp:cNvPr id="0" name=""/>
        <dsp:cNvSpPr/>
      </dsp:nvSpPr>
      <dsp:spPr>
        <a:xfrm rot="15120000">
          <a:off x="1030792" y="1387276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068137" y="1462796"/>
        <a:ext cx="133136" cy="145163"/>
      </dsp:txXfrm>
    </dsp:sp>
    <dsp:sp modelId="{49800C71-5906-624C-8B6C-F9238ABDF19D}">
      <dsp:nvSpPr>
        <dsp:cNvPr id="0" name=""/>
        <dsp:cNvSpPr/>
      </dsp:nvSpPr>
      <dsp:spPr>
        <a:xfrm>
          <a:off x="599593" y="633169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Resources</a:t>
          </a:r>
          <a:endParaRPr lang="en-US" sz="700" kern="1200" dirty="0"/>
        </a:p>
      </dsp:txBody>
      <dsp:txXfrm>
        <a:off x="704574" y="738150"/>
        <a:ext cx="506891" cy="506891"/>
      </dsp:txXfrm>
    </dsp:sp>
    <dsp:sp modelId="{5943D328-0DEC-DC45-B903-2254EDACCA93}">
      <dsp:nvSpPr>
        <dsp:cNvPr id="0" name=""/>
        <dsp:cNvSpPr/>
      </dsp:nvSpPr>
      <dsp:spPr>
        <a:xfrm rot="19440000">
          <a:off x="1293701" y="55764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299150" y="622803"/>
        <a:ext cx="133136" cy="1451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941440" y="0"/>
          <a:ext cx="627627" cy="79974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DYNAMICS</a:t>
          </a:r>
          <a:endParaRPr lang="en-US" sz="900" kern="1200" dirty="0"/>
        </a:p>
      </dsp:txBody>
      <dsp:txXfrm>
        <a:off x="941440" y="0"/>
        <a:ext cx="627627" cy="799743"/>
      </dsp:txXfrm>
    </dsp:sp>
    <dsp:sp modelId="{030317B0-778D-0D46-B0DF-9DAEECBAC3A4}">
      <dsp:nvSpPr>
        <dsp:cNvPr id="0" name=""/>
        <dsp:cNvSpPr/>
      </dsp:nvSpPr>
      <dsp:spPr>
        <a:xfrm>
          <a:off x="627627" y="799743"/>
          <a:ext cx="1255254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STABILITY</a:t>
          </a:r>
          <a:endParaRPr lang="en-US" sz="900" kern="1200" dirty="0"/>
        </a:p>
      </dsp:txBody>
      <dsp:txXfrm>
        <a:off x="847296" y="799743"/>
        <a:ext cx="815915" cy="799743"/>
      </dsp:txXfrm>
    </dsp:sp>
    <dsp:sp modelId="{74368792-5F3A-8A45-B6DD-4623675BE83C}">
      <dsp:nvSpPr>
        <dsp:cNvPr id="0" name=""/>
        <dsp:cNvSpPr/>
      </dsp:nvSpPr>
      <dsp:spPr>
        <a:xfrm>
          <a:off x="313813" y="1599487"/>
          <a:ext cx="1882881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EFFECTIVITY</a:t>
          </a:r>
          <a:endParaRPr lang="en-US" sz="900" kern="1200" dirty="0"/>
        </a:p>
      </dsp:txBody>
      <dsp:txXfrm>
        <a:off x="643317" y="1599487"/>
        <a:ext cx="1223873" cy="799743"/>
      </dsp:txXfrm>
    </dsp:sp>
    <dsp:sp modelId="{3E0E496B-F89A-2444-A096-0335E5ABBBCE}">
      <dsp:nvSpPr>
        <dsp:cNvPr id="0" name=""/>
        <dsp:cNvSpPr/>
      </dsp:nvSpPr>
      <dsp:spPr>
        <a:xfrm>
          <a:off x="0" y="2399231"/>
          <a:ext cx="2510509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USEFULNESS</a:t>
          </a:r>
          <a:endParaRPr lang="en-US" sz="900" kern="1200" dirty="0"/>
        </a:p>
      </dsp:txBody>
      <dsp:txXfrm>
        <a:off x="439339" y="2399231"/>
        <a:ext cx="1631830" cy="7997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DF206-C117-F44B-971C-FFE06C156EBF}">
      <dsp:nvSpPr>
        <dsp:cNvPr id="0" name=""/>
        <dsp:cNvSpPr/>
      </dsp:nvSpPr>
      <dsp:spPr>
        <a:xfrm>
          <a:off x="0" y="101091"/>
          <a:ext cx="8229600" cy="11372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Mycroft Mind is project-driven organization, i.e.</a:t>
          </a:r>
          <a:endParaRPr lang="en-US" sz="2400" kern="1200" dirty="0"/>
        </a:p>
      </dsp:txBody>
      <dsp:txXfrm>
        <a:off x="55515" y="156606"/>
        <a:ext cx="8118570" cy="1026209"/>
      </dsp:txXfrm>
    </dsp:sp>
    <dsp:sp modelId="{4098BBA3-38D4-6C49-AD1F-FB49E42E929B}">
      <dsp:nvSpPr>
        <dsp:cNvPr id="0" name=""/>
        <dsp:cNvSpPr/>
      </dsp:nvSpPr>
      <dsp:spPr>
        <a:xfrm>
          <a:off x="0" y="1238331"/>
          <a:ext cx="822960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its primary business is made up from projects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its </a:t>
          </a:r>
          <a:r>
            <a:rPr lang="en-US" sz="1900" kern="1200" dirty="0" err="1" smtClean="0"/>
            <a:t>orto</a:t>
          </a:r>
          <a:r>
            <a:rPr lang="en-US" sz="1900" kern="1200" dirty="0" smtClean="0"/>
            <a:t>-processes are projects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/>
            <a:t>orto</a:t>
          </a:r>
          <a:r>
            <a:rPr lang="en-US" sz="1900" kern="1200" dirty="0" smtClean="0"/>
            <a:t>-processes include</a:t>
          </a:r>
          <a:endParaRPr lang="en-US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CEP-based applications and solutions development</a:t>
          </a:r>
          <a:endParaRPr lang="en-US" sz="1900" kern="1200" dirty="0"/>
        </a:p>
      </dsp:txBody>
      <dsp:txXfrm>
        <a:off x="0" y="1238331"/>
        <a:ext cx="8229600" cy="1639440"/>
      </dsp:txXfrm>
    </dsp:sp>
    <dsp:sp modelId="{5C01D87C-D58A-2646-B659-7E5B77A782C3}">
      <dsp:nvSpPr>
        <dsp:cNvPr id="0" name=""/>
        <dsp:cNvSpPr/>
      </dsp:nvSpPr>
      <dsp:spPr>
        <a:xfrm>
          <a:off x="0" y="2877771"/>
          <a:ext cx="8229600" cy="1137239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Mycroft Mind executes Project Program to achieve its business goals!</a:t>
          </a:r>
          <a:endParaRPr lang="en-US" sz="2400" kern="1200" dirty="0"/>
        </a:p>
      </dsp:txBody>
      <dsp:txXfrm>
        <a:off x="55515" y="2933286"/>
        <a:ext cx="8118570" cy="1026209"/>
      </dsp:txXfrm>
    </dsp:sp>
    <dsp:sp modelId="{203B025A-B1D8-BC4E-A738-F91257441731}">
      <dsp:nvSpPr>
        <dsp:cNvPr id="0" name=""/>
        <dsp:cNvSpPr/>
      </dsp:nvSpPr>
      <dsp:spPr>
        <a:xfrm>
          <a:off x="0" y="401501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projects within program are differentiated by several categories</a:t>
          </a:r>
          <a:endParaRPr lang="en-US" sz="1900" kern="1200" dirty="0"/>
        </a:p>
      </dsp:txBody>
      <dsp:txXfrm>
        <a:off x="0" y="4015011"/>
        <a:ext cx="8229600" cy="409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2D99E-26E6-854C-965C-906E7428E347}">
      <dsp:nvSpPr>
        <dsp:cNvPr id="0" name=""/>
        <dsp:cNvSpPr/>
      </dsp:nvSpPr>
      <dsp:spPr>
        <a:xfrm rot="5400000">
          <a:off x="5306625" y="-2270350"/>
          <a:ext cx="5790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research &amp; development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 project</a:t>
          </a:r>
          <a:endParaRPr lang="en-US" sz="1200" kern="1200" dirty="0"/>
        </a:p>
      </dsp:txBody>
      <dsp:txXfrm rot="-5400000">
        <a:off x="2962656" y="101884"/>
        <a:ext cx="5238679" cy="522474"/>
      </dsp:txXfrm>
    </dsp:sp>
    <dsp:sp modelId="{C9E4B6CD-30F5-2D4F-8C68-00E0B2D30D8E}">
      <dsp:nvSpPr>
        <dsp:cNvPr id="0" name=""/>
        <dsp:cNvSpPr/>
      </dsp:nvSpPr>
      <dsp:spPr>
        <a:xfrm>
          <a:off x="0" y="1243"/>
          <a:ext cx="2962656" cy="723756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Technology</a:t>
          </a:r>
          <a:endParaRPr lang="en-US" sz="2400" kern="1200" dirty="0"/>
        </a:p>
      </dsp:txBody>
      <dsp:txXfrm>
        <a:off x="35331" y="36574"/>
        <a:ext cx="2891994" cy="653094"/>
      </dsp:txXfrm>
    </dsp:sp>
    <dsp:sp modelId="{92FB6C8B-E2E9-A044-9706-1C5B0281C94D}">
      <dsp:nvSpPr>
        <dsp:cNvPr id="0" name=""/>
        <dsp:cNvSpPr/>
      </dsp:nvSpPr>
      <dsp:spPr>
        <a:xfrm rot="5400000">
          <a:off x="5306625" y="-1510406"/>
          <a:ext cx="5790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application and solution development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 projects</a:t>
          </a:r>
          <a:endParaRPr lang="en-US" sz="1200" kern="1200" dirty="0"/>
        </a:p>
      </dsp:txBody>
      <dsp:txXfrm rot="-5400000">
        <a:off x="2962656" y="861828"/>
        <a:ext cx="5238679" cy="522474"/>
      </dsp:txXfrm>
    </dsp:sp>
    <dsp:sp modelId="{6D637CBF-F414-EE44-B514-640877BB3F55}">
      <dsp:nvSpPr>
        <dsp:cNvPr id="0" name=""/>
        <dsp:cNvSpPr/>
      </dsp:nvSpPr>
      <dsp:spPr>
        <a:xfrm>
          <a:off x="0" y="761187"/>
          <a:ext cx="2962656" cy="723756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Application</a:t>
          </a:r>
          <a:endParaRPr lang="en-US" sz="2400" kern="1200" dirty="0"/>
        </a:p>
      </dsp:txBody>
      <dsp:txXfrm>
        <a:off x="35331" y="796518"/>
        <a:ext cx="2891994" cy="653094"/>
      </dsp:txXfrm>
    </dsp:sp>
    <dsp:sp modelId="{44CE7108-97F1-E142-AD16-220DC7429CB0}">
      <dsp:nvSpPr>
        <dsp:cNvPr id="0" name=""/>
        <dsp:cNvSpPr/>
      </dsp:nvSpPr>
      <dsp:spPr>
        <a:xfrm rot="5400000">
          <a:off x="5306625" y="-750462"/>
          <a:ext cx="579004" cy="5266944"/>
        </a:xfrm>
        <a:prstGeom prst="round2SameRect">
          <a:avLst/>
        </a:prstGeom>
        <a:solidFill>
          <a:srgbClr val="C5D3D9"/>
        </a:solidFill>
        <a:ln w="9525" cap="flat" cmpd="sng" algn="ctr">
          <a:solidFill>
            <a:srgbClr val="C5D3D9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sales support by illustration what CEP technology application may bring to the prospect</a:t>
          </a:r>
          <a:endParaRPr lang="en-US" sz="1200" kern="1200" dirty="0"/>
        </a:p>
      </dsp:txBody>
      <dsp:txXfrm rot="-5400000">
        <a:off x="2962656" y="1621772"/>
        <a:ext cx="5238679" cy="522474"/>
      </dsp:txXfrm>
    </dsp:sp>
    <dsp:sp modelId="{DA4CD805-3E17-3F42-A635-14FD0E5A9EBE}">
      <dsp:nvSpPr>
        <dsp:cNvPr id="0" name=""/>
        <dsp:cNvSpPr/>
      </dsp:nvSpPr>
      <dsp:spPr>
        <a:xfrm>
          <a:off x="0" y="1521130"/>
          <a:ext cx="2962656" cy="723756"/>
        </a:xfrm>
        <a:prstGeom prst="roundRect">
          <a:avLst/>
        </a:prstGeom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Proof-of-Concept</a:t>
          </a:r>
          <a:endParaRPr lang="en-US" sz="2400" kern="1200" dirty="0"/>
        </a:p>
      </dsp:txBody>
      <dsp:txXfrm>
        <a:off x="35331" y="1556461"/>
        <a:ext cx="2891994" cy="653094"/>
      </dsp:txXfrm>
    </dsp:sp>
    <dsp:sp modelId="{C8936FE2-24EC-B441-8C13-0A0D074FFE65}">
      <dsp:nvSpPr>
        <dsp:cNvPr id="0" name=""/>
        <dsp:cNvSpPr/>
      </dsp:nvSpPr>
      <dsp:spPr>
        <a:xfrm rot="5400000">
          <a:off x="5306625" y="9480"/>
          <a:ext cx="5790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methodology development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9 projects</a:t>
          </a:r>
          <a:endParaRPr lang="en-US" sz="1200" kern="1200" dirty="0"/>
        </a:p>
      </dsp:txBody>
      <dsp:txXfrm rot="-5400000">
        <a:off x="2962656" y="2381715"/>
        <a:ext cx="5238679" cy="522474"/>
      </dsp:txXfrm>
    </dsp:sp>
    <dsp:sp modelId="{02FE9D6B-1FC7-1546-BA2E-058FA475B166}">
      <dsp:nvSpPr>
        <dsp:cNvPr id="0" name=""/>
        <dsp:cNvSpPr/>
      </dsp:nvSpPr>
      <dsp:spPr>
        <a:xfrm>
          <a:off x="0" y="2281074"/>
          <a:ext cx="2962656" cy="723756"/>
        </a:xfrm>
        <a:prstGeom prst="roundRect">
          <a:avLst/>
        </a:prstGeom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Flow</a:t>
          </a:r>
          <a:endParaRPr lang="en-US" sz="2400" kern="1200" dirty="0"/>
        </a:p>
      </dsp:txBody>
      <dsp:txXfrm>
        <a:off x="35331" y="2316405"/>
        <a:ext cx="2891994" cy="653094"/>
      </dsp:txXfrm>
    </dsp:sp>
    <dsp:sp modelId="{FB365739-7736-9C4D-BBE2-D2CC70336DA0}">
      <dsp:nvSpPr>
        <dsp:cNvPr id="0" name=""/>
        <dsp:cNvSpPr/>
      </dsp:nvSpPr>
      <dsp:spPr>
        <a:xfrm rot="5400000">
          <a:off x="5306625" y="769424"/>
          <a:ext cx="5790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market research, marketing and sales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 project</a:t>
          </a:r>
          <a:endParaRPr lang="en-US" sz="1200" kern="1200" dirty="0"/>
        </a:p>
      </dsp:txBody>
      <dsp:txXfrm rot="-5400000">
        <a:off x="2962656" y="3141659"/>
        <a:ext cx="5238679" cy="522474"/>
      </dsp:txXfrm>
    </dsp:sp>
    <dsp:sp modelId="{AF9436F9-F87A-9048-9697-86BA794660F0}">
      <dsp:nvSpPr>
        <dsp:cNvPr id="0" name=""/>
        <dsp:cNvSpPr/>
      </dsp:nvSpPr>
      <dsp:spPr>
        <a:xfrm>
          <a:off x="0" y="3041018"/>
          <a:ext cx="2962656" cy="723756"/>
        </a:xfrm>
        <a:prstGeom prst="roundRect">
          <a:avLst/>
        </a:prstGeom>
        <a:gradFill rotWithShape="0">
          <a:gsLst>
            <a:gs pos="0">
              <a:srgbClr val="2C7D1D"/>
            </a:gs>
            <a:gs pos="78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Business</a:t>
          </a:r>
          <a:endParaRPr lang="en-US" sz="2400" kern="1200" dirty="0"/>
        </a:p>
      </dsp:txBody>
      <dsp:txXfrm>
        <a:off x="35331" y="3076349"/>
        <a:ext cx="2891994" cy="653094"/>
      </dsp:txXfrm>
    </dsp:sp>
    <dsp:sp modelId="{4832059A-4C14-494F-86B4-787BD3ED7F59}">
      <dsp:nvSpPr>
        <dsp:cNvPr id="0" name=""/>
        <dsp:cNvSpPr/>
      </dsp:nvSpPr>
      <dsp:spPr>
        <a:xfrm rot="5400000">
          <a:off x="5306625" y="1529368"/>
          <a:ext cx="5790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leadership and management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 projects</a:t>
          </a:r>
          <a:endParaRPr lang="en-US" sz="1200" kern="1200" dirty="0"/>
        </a:p>
      </dsp:txBody>
      <dsp:txXfrm rot="-5400000">
        <a:off x="2962656" y="3901603"/>
        <a:ext cx="5238679" cy="522474"/>
      </dsp:txXfrm>
    </dsp:sp>
    <dsp:sp modelId="{8BC3A18C-4783-1A45-AB9F-E31C1127BF3A}">
      <dsp:nvSpPr>
        <dsp:cNvPr id="0" name=""/>
        <dsp:cNvSpPr/>
      </dsp:nvSpPr>
      <dsp:spPr>
        <a:xfrm>
          <a:off x="0" y="3800962"/>
          <a:ext cx="2962656" cy="723756"/>
        </a:xfrm>
        <a:prstGeom prst="roundRect">
          <a:avLst/>
        </a:prstGeom>
        <a:gradFill rotWithShape="1">
          <a:gsLst>
            <a:gs pos="0">
              <a:schemeClr val="accent4">
                <a:shade val="15000"/>
                <a:satMod val="180000"/>
              </a:schemeClr>
            </a:gs>
            <a:gs pos="50000">
              <a:schemeClr val="accent4">
                <a:shade val="45000"/>
                <a:satMod val="170000"/>
              </a:schemeClr>
            </a:gs>
            <a:gs pos="70000">
              <a:schemeClr val="accent4">
                <a:tint val="99000"/>
                <a:shade val="65000"/>
                <a:satMod val="155000"/>
              </a:schemeClr>
            </a:gs>
            <a:gs pos="100000">
              <a:schemeClr val="accent4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Organization</a:t>
          </a:r>
          <a:endParaRPr lang="en-US" sz="2400" kern="1200" dirty="0"/>
        </a:p>
      </dsp:txBody>
      <dsp:txXfrm>
        <a:off x="35331" y="3836293"/>
        <a:ext cx="2891994" cy="6530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9F34C-3B62-EE40-84B9-BEB72AB71E84}">
      <dsp:nvSpPr>
        <dsp:cNvPr id="0" name=""/>
        <dsp:cNvSpPr/>
      </dsp:nvSpPr>
      <dsp:spPr>
        <a:xfrm>
          <a:off x="0" y="0"/>
          <a:ext cx="8229600" cy="137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 the spring of 2007, </a:t>
          </a:r>
          <a:r>
            <a:rPr lang="en-US" sz="2200" i="1" kern="1200" dirty="0" smtClean="0"/>
            <a:t>Mycroft Mind, </a:t>
          </a:r>
          <a:r>
            <a:rPr lang="en-US" sz="2200" kern="1200" dirty="0" smtClean="0"/>
            <a:t>a technology </a:t>
          </a:r>
          <a:r>
            <a:rPr lang="en-US" sz="2200" i="1" kern="1200" dirty="0" smtClean="0"/>
            <a:t>start-up, </a:t>
          </a:r>
          <a:r>
            <a:rPr lang="en-US" sz="2200" kern="1200" dirty="0" smtClean="0"/>
            <a:t>was launched</a:t>
          </a:r>
          <a:endParaRPr lang="en-US" sz="2200" i="1" kern="1200" dirty="0"/>
        </a:p>
      </dsp:txBody>
      <dsp:txXfrm>
        <a:off x="1783080" y="0"/>
        <a:ext cx="6446520" cy="1371600"/>
      </dsp:txXfrm>
    </dsp:sp>
    <dsp:sp modelId="{C9385956-BA03-6E41-878A-4E352F377882}">
      <dsp:nvSpPr>
        <dsp:cNvPr id="0" name=""/>
        <dsp:cNvSpPr/>
      </dsp:nvSpPr>
      <dsp:spPr>
        <a:xfrm>
          <a:off x="387776" y="162978"/>
          <a:ext cx="1144687" cy="106679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7F30D2-BA08-DB47-AD58-018A17E237EC}">
      <dsp:nvSpPr>
        <dsp:cNvPr id="0" name=""/>
        <dsp:cNvSpPr/>
      </dsp:nvSpPr>
      <dsp:spPr>
        <a:xfrm>
          <a:off x="0" y="1508760"/>
          <a:ext cx="8229600" cy="137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There was </a:t>
          </a:r>
          <a:r>
            <a:rPr lang="en-US" sz="2200" i="1" kern="1200" dirty="0" smtClean="0"/>
            <a:t>lack of time </a:t>
          </a:r>
          <a:r>
            <a:rPr lang="en-US" sz="2200" kern="1200" dirty="0" smtClean="0"/>
            <a:t>and </a:t>
          </a:r>
          <a:r>
            <a:rPr lang="en-US" sz="2200" i="1" kern="1200" dirty="0" smtClean="0"/>
            <a:t>resources</a:t>
          </a:r>
          <a:r>
            <a:rPr lang="en-US" sz="2200" kern="1200" dirty="0" smtClean="0"/>
            <a:t> to set up all meta-processes</a:t>
          </a:r>
          <a:endParaRPr lang="en-US" sz="2200" kern="1200" dirty="0"/>
        </a:p>
      </dsp:txBody>
      <dsp:txXfrm>
        <a:off x="1783080" y="1508760"/>
        <a:ext cx="6446520" cy="1371600"/>
      </dsp:txXfrm>
    </dsp:sp>
    <dsp:sp modelId="{FB52D407-D4B5-7643-A059-C6FC9C93B2CE}">
      <dsp:nvSpPr>
        <dsp:cNvPr id="0" name=""/>
        <dsp:cNvSpPr/>
      </dsp:nvSpPr>
      <dsp:spPr>
        <a:xfrm>
          <a:off x="419525" y="1645920"/>
          <a:ext cx="1081188" cy="10972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C50604-2397-7247-81BC-EA870BF73474}">
      <dsp:nvSpPr>
        <dsp:cNvPr id="0" name=""/>
        <dsp:cNvSpPr/>
      </dsp:nvSpPr>
      <dsp:spPr>
        <a:xfrm>
          <a:off x="0" y="3017520"/>
          <a:ext cx="8229600" cy="137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All we wanted was to only ensure </a:t>
          </a:r>
          <a:r>
            <a:rPr lang="en-US" sz="2200" i="1" kern="1200" dirty="0" smtClean="0"/>
            <a:t>sustainability of management process development </a:t>
          </a:r>
          <a:endParaRPr lang="en-US" sz="2200" i="1" kern="1200" dirty="0"/>
        </a:p>
      </dsp:txBody>
      <dsp:txXfrm>
        <a:off x="1783080" y="3017520"/>
        <a:ext cx="6446520" cy="1371600"/>
      </dsp:txXfrm>
    </dsp:sp>
    <dsp:sp modelId="{46DDB87C-29FB-BB4E-B435-60670497A5B3}">
      <dsp:nvSpPr>
        <dsp:cNvPr id="0" name=""/>
        <dsp:cNvSpPr/>
      </dsp:nvSpPr>
      <dsp:spPr>
        <a:xfrm>
          <a:off x="440692" y="3154680"/>
          <a:ext cx="1038855" cy="10972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7EC8B-15F0-7844-84F7-98A13FB5D960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project </a:t>
          </a:r>
          <a:r>
            <a:rPr lang="en-US" sz="1400" b="1" kern="1200" dirty="0" smtClean="0"/>
            <a:t>activity categorization</a:t>
          </a:r>
          <a:r>
            <a:rPr lang="en-US" sz="1400" kern="1200" dirty="0" smtClean="0"/>
            <a:t> focusing activities from the point of their primary aim by following categories: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 – Research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 – Specification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 – Implementation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 - Testing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 – Production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 – Organization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 – Business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 - Education</a:t>
          </a:r>
          <a:endParaRPr lang="en-US" sz="1400" kern="1200" dirty="0"/>
        </a:p>
      </dsp:txBody>
      <dsp:txXfrm rot="-5400000">
        <a:off x="2962656" y="629347"/>
        <a:ext cx="5090193" cy="3267268"/>
      </dsp:txXfrm>
    </dsp:sp>
    <dsp:sp modelId="{41DCA4A0-E87C-F844-BF28-ADC838909489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Flow </a:t>
          </a:r>
          <a:endParaRPr lang="en-US" sz="6500" kern="1200" dirty="0"/>
        </a:p>
      </dsp:txBody>
      <dsp:txXfrm>
        <a:off x="144625" y="144625"/>
        <a:ext cx="2673406" cy="42367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DCE2B-0577-5843-84F5-AA2FDF3C6F54}">
      <dsp:nvSpPr>
        <dsp:cNvPr id="0" name=""/>
        <dsp:cNvSpPr/>
      </dsp:nvSpPr>
      <dsp:spPr>
        <a:xfrm>
          <a:off x="1013" y="0"/>
          <a:ext cx="2173932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Activity Categories</a:t>
          </a:r>
          <a:endParaRPr lang="en-US" sz="2900" kern="1200" dirty="0"/>
        </a:p>
      </dsp:txBody>
      <dsp:txXfrm>
        <a:off x="1013" y="0"/>
        <a:ext cx="2173932" cy="1371600"/>
      </dsp:txXfrm>
    </dsp:sp>
    <dsp:sp modelId="{7E4D0AD4-0A2F-6E4E-B3DA-6B2325CA08A9}">
      <dsp:nvSpPr>
        <dsp:cNvPr id="0" name=""/>
        <dsp:cNvSpPr/>
      </dsp:nvSpPr>
      <dsp:spPr>
        <a:xfrm>
          <a:off x="218406" y="1372437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Research</a:t>
          </a:r>
          <a:endParaRPr lang="en-US" sz="1400" kern="1200" dirty="0"/>
        </a:p>
      </dsp:txBody>
      <dsp:txXfrm>
        <a:off x="227990" y="1382021"/>
        <a:ext cx="1719977" cy="308049"/>
      </dsp:txXfrm>
    </dsp:sp>
    <dsp:sp modelId="{E95DBFD7-4CF2-D249-8BED-4FE28FECE799}">
      <dsp:nvSpPr>
        <dsp:cNvPr id="0" name=""/>
        <dsp:cNvSpPr/>
      </dsp:nvSpPr>
      <dsp:spPr>
        <a:xfrm>
          <a:off x="218406" y="1749995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Specification</a:t>
          </a:r>
          <a:endParaRPr lang="en-US" sz="1400" kern="1200" dirty="0"/>
        </a:p>
      </dsp:txBody>
      <dsp:txXfrm>
        <a:off x="227990" y="1759579"/>
        <a:ext cx="1719977" cy="308049"/>
      </dsp:txXfrm>
    </dsp:sp>
    <dsp:sp modelId="{EFCA3C99-4AC7-7241-9116-179C163A659C}">
      <dsp:nvSpPr>
        <dsp:cNvPr id="0" name=""/>
        <dsp:cNvSpPr/>
      </dsp:nvSpPr>
      <dsp:spPr>
        <a:xfrm>
          <a:off x="218406" y="2127553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Implementation</a:t>
          </a:r>
          <a:endParaRPr lang="en-US" sz="1400" kern="1200" dirty="0"/>
        </a:p>
      </dsp:txBody>
      <dsp:txXfrm>
        <a:off x="227990" y="2137137"/>
        <a:ext cx="1719977" cy="308049"/>
      </dsp:txXfrm>
    </dsp:sp>
    <dsp:sp modelId="{3F56494D-B8D0-1149-836F-A39CDA48912A}">
      <dsp:nvSpPr>
        <dsp:cNvPr id="0" name=""/>
        <dsp:cNvSpPr/>
      </dsp:nvSpPr>
      <dsp:spPr>
        <a:xfrm>
          <a:off x="218406" y="2505112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Testing</a:t>
          </a:r>
          <a:endParaRPr lang="en-US" sz="1400" kern="1200" dirty="0"/>
        </a:p>
      </dsp:txBody>
      <dsp:txXfrm>
        <a:off x="227990" y="2514696"/>
        <a:ext cx="1719977" cy="308049"/>
      </dsp:txXfrm>
    </dsp:sp>
    <dsp:sp modelId="{2CA27DC0-CDD4-7843-92DE-38C1C089DD53}">
      <dsp:nvSpPr>
        <dsp:cNvPr id="0" name=""/>
        <dsp:cNvSpPr/>
      </dsp:nvSpPr>
      <dsp:spPr>
        <a:xfrm>
          <a:off x="218406" y="2882670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Production</a:t>
          </a:r>
          <a:endParaRPr lang="en-US" sz="1400" kern="1200" dirty="0"/>
        </a:p>
      </dsp:txBody>
      <dsp:txXfrm>
        <a:off x="227990" y="2892254"/>
        <a:ext cx="1719977" cy="308049"/>
      </dsp:txXfrm>
    </dsp:sp>
    <dsp:sp modelId="{E2F7BD68-6D83-A34E-975B-A61CBE36DF6F}">
      <dsp:nvSpPr>
        <dsp:cNvPr id="0" name=""/>
        <dsp:cNvSpPr/>
      </dsp:nvSpPr>
      <dsp:spPr>
        <a:xfrm>
          <a:off x="218406" y="3260228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Organization</a:t>
          </a:r>
          <a:endParaRPr lang="en-US" sz="1400" kern="1200" dirty="0"/>
        </a:p>
      </dsp:txBody>
      <dsp:txXfrm>
        <a:off x="227990" y="3269812"/>
        <a:ext cx="1719977" cy="308049"/>
      </dsp:txXfrm>
    </dsp:sp>
    <dsp:sp modelId="{A025042C-91FA-BA46-9F3F-FB0B0445BAC5}">
      <dsp:nvSpPr>
        <dsp:cNvPr id="0" name=""/>
        <dsp:cNvSpPr/>
      </dsp:nvSpPr>
      <dsp:spPr>
        <a:xfrm>
          <a:off x="218406" y="3637787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</a:t>
          </a:r>
          <a:endParaRPr lang="en-US" sz="1400" kern="1200" dirty="0"/>
        </a:p>
      </dsp:txBody>
      <dsp:txXfrm>
        <a:off x="227990" y="3647371"/>
        <a:ext cx="1719977" cy="308049"/>
      </dsp:txXfrm>
    </dsp:sp>
    <dsp:sp modelId="{34BE1C66-3C4A-E540-AD76-16B1ACFEBD62}">
      <dsp:nvSpPr>
        <dsp:cNvPr id="0" name=""/>
        <dsp:cNvSpPr/>
      </dsp:nvSpPr>
      <dsp:spPr>
        <a:xfrm>
          <a:off x="218406" y="4015345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6">
                <a:lumMod val="50000"/>
              </a:schemeClr>
            </a:gs>
            <a:gs pos="68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Education</a:t>
          </a:r>
          <a:endParaRPr lang="en-US" sz="1400" kern="1200" dirty="0"/>
        </a:p>
      </dsp:txBody>
      <dsp:txXfrm>
        <a:off x="227990" y="4024929"/>
        <a:ext cx="1719977" cy="308049"/>
      </dsp:txXfrm>
    </dsp:sp>
    <dsp:sp modelId="{32414CD4-B9BB-B745-8FD2-9373E9B22F99}">
      <dsp:nvSpPr>
        <dsp:cNvPr id="0" name=""/>
        <dsp:cNvSpPr/>
      </dsp:nvSpPr>
      <dsp:spPr>
        <a:xfrm>
          <a:off x="2337990" y="0"/>
          <a:ext cx="5890595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Flow Projects</a:t>
          </a:r>
          <a:endParaRPr lang="en-US" sz="2900" kern="1200" dirty="0"/>
        </a:p>
      </dsp:txBody>
      <dsp:txXfrm>
        <a:off x="2337990" y="0"/>
        <a:ext cx="5890595" cy="1371600"/>
      </dsp:txXfrm>
    </dsp:sp>
    <dsp:sp modelId="{6A386FF2-9548-2B43-95C9-CA242701E2E2}">
      <dsp:nvSpPr>
        <dsp:cNvPr id="0" name=""/>
        <dsp:cNvSpPr/>
      </dsp:nvSpPr>
      <dsp:spPr>
        <a:xfrm>
          <a:off x="2667004" y="1372437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R-FLOW</a:t>
          </a:r>
          <a:endParaRPr lang="en-US" sz="1600" i="1" kern="1200" dirty="0"/>
        </a:p>
      </dsp:txBody>
      <dsp:txXfrm>
        <a:off x="2676588" y="1382021"/>
        <a:ext cx="1719977" cy="308049"/>
      </dsp:txXfrm>
    </dsp:sp>
    <dsp:sp modelId="{1A173331-5FAA-FA44-9AB4-F1B89AA080A2}">
      <dsp:nvSpPr>
        <dsp:cNvPr id="0" name=""/>
        <dsp:cNvSpPr/>
      </dsp:nvSpPr>
      <dsp:spPr>
        <a:xfrm>
          <a:off x="2667004" y="1749995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S-FLOW</a:t>
          </a:r>
          <a:endParaRPr lang="en-US" sz="1600" i="0" kern="1200" dirty="0"/>
        </a:p>
      </dsp:txBody>
      <dsp:txXfrm>
        <a:off x="2676588" y="1759579"/>
        <a:ext cx="1719977" cy="308049"/>
      </dsp:txXfrm>
    </dsp:sp>
    <dsp:sp modelId="{B87FFD08-6583-3744-A0AC-88CEB5925C19}">
      <dsp:nvSpPr>
        <dsp:cNvPr id="0" name=""/>
        <dsp:cNvSpPr/>
      </dsp:nvSpPr>
      <dsp:spPr>
        <a:xfrm>
          <a:off x="2667004" y="2127553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I-FLOW</a:t>
          </a:r>
          <a:endParaRPr lang="en-US" sz="1600" i="0" kern="1200" dirty="0"/>
        </a:p>
      </dsp:txBody>
      <dsp:txXfrm>
        <a:off x="2676588" y="2137137"/>
        <a:ext cx="1719977" cy="308049"/>
      </dsp:txXfrm>
    </dsp:sp>
    <dsp:sp modelId="{EB84BB99-038D-3848-8D9B-262AD633B056}">
      <dsp:nvSpPr>
        <dsp:cNvPr id="0" name=""/>
        <dsp:cNvSpPr/>
      </dsp:nvSpPr>
      <dsp:spPr>
        <a:xfrm>
          <a:off x="2676726" y="2505112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T-FLOW</a:t>
          </a:r>
          <a:endParaRPr lang="en-US" sz="1600" i="0" kern="1200" dirty="0"/>
        </a:p>
      </dsp:txBody>
      <dsp:txXfrm>
        <a:off x="2686310" y="2514696"/>
        <a:ext cx="1719977" cy="308049"/>
      </dsp:txXfrm>
    </dsp:sp>
    <dsp:sp modelId="{5E0921BA-4ADB-B14C-971F-FE8A8CA3B741}">
      <dsp:nvSpPr>
        <dsp:cNvPr id="0" name=""/>
        <dsp:cNvSpPr/>
      </dsp:nvSpPr>
      <dsp:spPr>
        <a:xfrm>
          <a:off x="2667004" y="2882670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P-FLOW</a:t>
          </a:r>
          <a:endParaRPr lang="en-US" sz="1600" i="0" kern="1200" dirty="0"/>
        </a:p>
      </dsp:txBody>
      <dsp:txXfrm>
        <a:off x="2676588" y="2892254"/>
        <a:ext cx="1719977" cy="308049"/>
      </dsp:txXfrm>
    </dsp:sp>
    <dsp:sp modelId="{FCAD6C57-B362-4D4D-BAEC-82965F697224}">
      <dsp:nvSpPr>
        <dsp:cNvPr id="0" name=""/>
        <dsp:cNvSpPr/>
      </dsp:nvSpPr>
      <dsp:spPr>
        <a:xfrm>
          <a:off x="2667004" y="3260228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O-FLOW</a:t>
          </a:r>
          <a:endParaRPr lang="en-US" sz="1600" i="0" kern="1200" dirty="0"/>
        </a:p>
      </dsp:txBody>
      <dsp:txXfrm>
        <a:off x="2676588" y="3269812"/>
        <a:ext cx="1719977" cy="308049"/>
      </dsp:txXfrm>
    </dsp:sp>
    <dsp:sp modelId="{7ADDFEBA-B796-FA4C-8A7F-9BB3E14F3730}">
      <dsp:nvSpPr>
        <dsp:cNvPr id="0" name=""/>
        <dsp:cNvSpPr/>
      </dsp:nvSpPr>
      <dsp:spPr>
        <a:xfrm>
          <a:off x="2667004" y="3637787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B-FLOW</a:t>
          </a:r>
          <a:endParaRPr lang="en-US" sz="1600" i="0" kern="1200" dirty="0"/>
        </a:p>
      </dsp:txBody>
      <dsp:txXfrm>
        <a:off x="2676588" y="3647371"/>
        <a:ext cx="1719977" cy="308049"/>
      </dsp:txXfrm>
    </dsp:sp>
    <dsp:sp modelId="{8649B71F-CE23-6048-BEB0-3AD14C1AD1DA}">
      <dsp:nvSpPr>
        <dsp:cNvPr id="0" name=""/>
        <dsp:cNvSpPr/>
      </dsp:nvSpPr>
      <dsp:spPr>
        <a:xfrm>
          <a:off x="2667004" y="4015345"/>
          <a:ext cx="1739145" cy="32721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2C7D1D"/>
            </a:gs>
            <a:gs pos="75000">
              <a:srgbClr val="80D970"/>
            </a:gs>
            <a:gs pos="100000">
              <a:srgbClr val="A7FF88"/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E-FLOW</a:t>
          </a:r>
          <a:endParaRPr lang="en-US" sz="1600" i="0" kern="1200" dirty="0"/>
        </a:p>
      </dsp:txBody>
      <dsp:txXfrm>
        <a:off x="2676588" y="4024929"/>
        <a:ext cx="1719977" cy="308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6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5/9/2016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24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5/9/2016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8203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Otevřít</a:t>
            </a:r>
            <a:r>
              <a:rPr lang="en-US" dirty="0" smtClean="0"/>
              <a:t>:</a:t>
            </a:r>
          </a:p>
          <a:p>
            <a:r>
              <a:rPr lang="en-US" baseline="0" dirty="0" smtClean="0"/>
              <a:t> * </a:t>
            </a:r>
            <a:r>
              <a:rPr lang="en-US" baseline="0" dirty="0" err="1" smtClean="0"/>
              <a:t>ProjectExplorer</a:t>
            </a:r>
            <a:endParaRPr lang="en-US" baseline="0" dirty="0" smtClean="0"/>
          </a:p>
          <a:p>
            <a:r>
              <a:rPr lang="en-US" baseline="0" dirty="0" smtClean="0"/>
              <a:t> * </a:t>
            </a:r>
            <a:r>
              <a:rPr lang="en-US" baseline="0" dirty="0" err="1" smtClean="0"/>
              <a:t>zapis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</a:t>
            </a:r>
            <a:r>
              <a:rPr lang="en-US" baseline="0" dirty="0" smtClean="0"/>
              <a:t> RVV</a:t>
            </a:r>
          </a:p>
          <a:p>
            <a:r>
              <a:rPr lang="en-US" baseline="0" dirty="0" smtClean="0"/>
              <a:t> * </a:t>
            </a:r>
            <a:r>
              <a:rPr lang="en-US" baseline="0" dirty="0" err="1" smtClean="0"/>
              <a:t>priklad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procesniho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rozcestniku</a:t>
            </a:r>
            <a:endParaRPr lang="en-US" baseline="0" dirty="0" smtClean="0"/>
          </a:p>
          <a:p>
            <a:r>
              <a:rPr lang="en-US" baseline="0" dirty="0" smtClean="0"/>
              <a:t> * </a:t>
            </a:r>
            <a:r>
              <a:rPr lang="en-US" baseline="0" dirty="0" err="1" smtClean="0"/>
              <a:t>metodiku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prijmuti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zamce</a:t>
            </a:r>
            <a:endParaRPr lang="en-US" baseline="0" dirty="0" smtClean="0"/>
          </a:p>
          <a:p>
            <a:r>
              <a:rPr lang="en-US" baseline="0" dirty="0" smtClean="0"/>
              <a:t> * </a:t>
            </a:r>
            <a:r>
              <a:rPr lang="en-US" baseline="0" dirty="0" err="1" smtClean="0"/>
              <a:t>vyvoj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projektu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case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71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9742-4132-9C49-AE1D-2204E768818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42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ukázat</a:t>
            </a:r>
            <a:r>
              <a:rPr lang="en-US" dirty="0" smtClean="0"/>
              <a:t> </a:t>
            </a:r>
            <a:r>
              <a:rPr lang="en-US" dirty="0" err="1" smtClean="0"/>
              <a:t>procesní</a:t>
            </a:r>
            <a:r>
              <a:rPr lang="en-US" dirty="0" smtClean="0"/>
              <a:t> </a:t>
            </a:r>
            <a:r>
              <a:rPr lang="en-US" dirty="0" err="1" smtClean="0"/>
              <a:t>rozcestník</a:t>
            </a:r>
            <a:r>
              <a:rPr lang="en-US" dirty="0" smtClean="0"/>
              <a:t> a </a:t>
            </a:r>
            <a:r>
              <a:rPr lang="en-US" dirty="0" err="1" smtClean="0"/>
              <a:t>metodiku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přijímání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nového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zamce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461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ukázat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projektů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čase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055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8A767-D309-D847-B548-ADC4E2206023}" type="slidenum">
              <a:rPr lang="cs-CZ"/>
              <a:pPr/>
              <a:t>25</a:t>
            </a:fld>
            <a:endParaRPr lang="cs-CZ"/>
          </a:p>
        </p:txBody>
      </p:sp>
      <p:sp>
        <p:nvSpPr>
          <p:cNvPr id="11266" name="Rectangle 5"/>
          <p:cNvSpPr txBox="1">
            <a:spLocks noGrp="1" noChangeArrowheads="1"/>
          </p:cNvSpPr>
          <p:nvPr/>
        </p:nvSpPr>
        <p:spPr bwMode="auto">
          <a:xfrm>
            <a:off x="3886200" y="8705850"/>
            <a:ext cx="2971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 defTabSz="762000" eaLnBrk="0" hangingPunct="0"/>
            <a:fld id="{39E1F73E-8A1B-4643-92E1-4DA18904E7C6}" type="slidenum">
              <a:rPr lang="cs-CZ" sz="1000" i="1">
                <a:latin typeface="Times New Roman" pitchFamily="-106" charset="0"/>
              </a:rPr>
              <a:pPr algn="r" defTabSz="762000" eaLnBrk="0" hangingPunct="0"/>
              <a:t>25</a:t>
            </a:fld>
            <a:endParaRPr lang="cs-CZ" sz="1000" i="1">
              <a:latin typeface="Times New Roman" pitchFamily="-106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6925"/>
            <a:ext cx="4265612" cy="3198813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5438"/>
          </a:xfrm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0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AFCFC-EAEB-124B-95F8-BE25C5AC4F80}" type="slidenum">
              <a:rPr lang="cs-CZ"/>
              <a:pPr/>
              <a:t>26</a:t>
            </a:fld>
            <a:endParaRPr lang="cs-CZ"/>
          </a:p>
        </p:txBody>
      </p:sp>
      <p:sp>
        <p:nvSpPr>
          <p:cNvPr id="13314" name="Rectangle 5"/>
          <p:cNvSpPr txBox="1">
            <a:spLocks noGrp="1" noChangeArrowheads="1"/>
          </p:cNvSpPr>
          <p:nvPr/>
        </p:nvSpPr>
        <p:spPr bwMode="auto">
          <a:xfrm>
            <a:off x="3886200" y="8705850"/>
            <a:ext cx="2971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 defTabSz="762000" eaLnBrk="0" hangingPunct="0"/>
            <a:fld id="{568492E7-5A27-DC48-BBA8-73632F0C19D6}" type="slidenum">
              <a:rPr lang="cs-CZ" sz="1000" i="1">
                <a:latin typeface="Times New Roman" pitchFamily="-106" charset="0"/>
              </a:rPr>
              <a:pPr algn="r" defTabSz="762000" eaLnBrk="0" hangingPunct="0"/>
              <a:t>26</a:t>
            </a:fld>
            <a:endParaRPr lang="cs-CZ" sz="1000" i="1">
              <a:latin typeface="Times New Roman" pitchFamily="-106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6925"/>
            <a:ext cx="4265612" cy="3198813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5438"/>
          </a:xfrm>
        </p:spPr>
        <p:txBody>
          <a:bodyPr lIns="92075" tIns="46038" rIns="92075" bIns="46038"/>
          <a:lstStyle/>
          <a:p>
            <a:r>
              <a:rPr lang="en-US" dirty="0" err="1" smtClean="0"/>
              <a:t>ukázka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agendy</a:t>
            </a:r>
            <a:r>
              <a:rPr lang="en-US" baseline="0" dirty="0" smtClean="0"/>
              <a:t> RVV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09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0540D-4196-FB4E-B226-3A22930B5AD1}" type="slidenum">
              <a:rPr lang="cs-CZ"/>
              <a:pPr/>
              <a:t>27</a:t>
            </a:fld>
            <a:endParaRPr lang="cs-CZ"/>
          </a:p>
        </p:txBody>
      </p:sp>
      <p:sp>
        <p:nvSpPr>
          <p:cNvPr id="15362" name="Rectangle 5"/>
          <p:cNvSpPr txBox="1">
            <a:spLocks noGrp="1" noChangeArrowheads="1"/>
          </p:cNvSpPr>
          <p:nvPr/>
        </p:nvSpPr>
        <p:spPr bwMode="auto">
          <a:xfrm>
            <a:off x="3886200" y="8705850"/>
            <a:ext cx="2971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 defTabSz="762000" eaLnBrk="0" hangingPunct="0"/>
            <a:fld id="{5A91166B-B8CA-3E4E-A434-069553A0EC6C}" type="slidenum">
              <a:rPr lang="cs-CZ" sz="1000" i="1">
                <a:latin typeface="Times New Roman" pitchFamily="-106" charset="0"/>
              </a:rPr>
              <a:pPr algn="r" defTabSz="762000" eaLnBrk="0" hangingPunct="0"/>
              <a:t>27</a:t>
            </a:fld>
            <a:endParaRPr lang="cs-CZ" sz="1000" i="1">
              <a:latin typeface="Times New Roman" pitchFamily="-106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6925"/>
            <a:ext cx="4265612" cy="3198813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6100"/>
            <a:ext cx="5029200" cy="4135438"/>
          </a:xfrm>
        </p:spPr>
        <p:txBody>
          <a:bodyPr lIns="92075" tIns="46038" rIns="92075" bIns="46038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824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manazeri</a:t>
            </a:r>
            <a:r>
              <a:rPr lang="en-US" dirty="0" smtClean="0"/>
              <a:t> </a:t>
            </a:r>
            <a:r>
              <a:rPr lang="en-US" dirty="0" err="1" smtClean="0"/>
              <a:t>musi</a:t>
            </a:r>
            <a:r>
              <a:rPr lang="en-US" dirty="0" smtClean="0"/>
              <a:t> </a:t>
            </a:r>
            <a:r>
              <a:rPr lang="en-US" dirty="0" err="1" smtClean="0"/>
              <a:t>rozumet</a:t>
            </a:r>
            <a:r>
              <a:rPr lang="en-US" dirty="0" smtClean="0"/>
              <a:t> SF,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mohli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delat</a:t>
            </a:r>
            <a:r>
              <a:rPr lang="en-US" baseline="0" dirty="0" smtClean="0"/>
              <a:t> attitudes influencing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7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7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Project Program is the set of projects sharing goals and resources</a:t>
            </a:r>
            <a:r>
              <a:rPr lang="en-US" baseline="0" dirty="0" smtClean="0"/>
              <a:t>. </a:t>
            </a:r>
            <a:r>
              <a:rPr lang="en-US" dirty="0" smtClean="0"/>
              <a:t>The set of projects which share resources only is called Project Portfolio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20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odběhnout</a:t>
            </a:r>
            <a:r>
              <a:rPr lang="en-US" dirty="0" smtClean="0"/>
              <a:t> 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PEcka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21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29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typical not only management process comprises two parts: </a:t>
            </a:r>
          </a:p>
          <a:p>
            <a:r>
              <a:rPr lang="en-US" baseline="0" dirty="0" smtClean="0"/>
              <a:t>&lt;CLICK&gt;</a:t>
            </a:r>
          </a:p>
          <a:p>
            <a:r>
              <a:rPr lang="en-US" baseline="0" dirty="0" smtClean="0"/>
              <a:t>The execution part … and the methodology one.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During the time, the execution leads to new needs for optimization or improvement and then to respective requirements to change the methodology.</a:t>
            </a:r>
          </a:p>
          <a:p>
            <a:r>
              <a:rPr lang="en-US" baseline="0" dirty="0" smtClean="0"/>
              <a:t>&lt;CLICK&gt;</a:t>
            </a:r>
          </a:p>
          <a:p>
            <a:r>
              <a:rPr lang="en-US" baseline="0" dirty="0" smtClean="0"/>
              <a:t>Therefore, the methodology has to be flexibly adapted to satisfy these needs. If it is not, the management process and thus whole organization would suffer from loss of competitiveness.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&lt;TRANS&gt;Now, where lies the sustainability?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9742-4132-9C49-AE1D-2204E768818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0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Simply</a:t>
            </a:r>
            <a:r>
              <a:rPr lang="en-US" baseline="0" dirty="0" smtClean="0"/>
              <a:t> put, we believe </a:t>
            </a:r>
            <a:r>
              <a:rPr lang="en-US" dirty="0" smtClean="0"/>
              <a:t>that</a:t>
            </a:r>
            <a:r>
              <a:rPr lang="en-US" baseline="0" dirty="0" smtClean="0"/>
              <a:t> in general any management process is sustainable, if the execution part and methodology adaptation is harmonized, whereas…</a:t>
            </a:r>
          </a:p>
          <a:p>
            <a:r>
              <a:rPr lang="en-US" baseline="0" dirty="0" smtClean="0"/>
              <a:t>&lt;CLICK&gt;</a:t>
            </a:r>
          </a:p>
          <a:p>
            <a:r>
              <a:rPr lang="en-US" baseline="0" dirty="0" smtClean="0"/>
              <a:t>Methodology defines introspective, evaluating and revising sub-processes and &lt;CLICK&gt; the execution part performs them systematically.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important thing here is &lt;CLICK&gt; that these sub-processes self-referentially focus both methodology and execution parts as a whole. Consequently, the methodology can be changed during the execution, which in turn is prescribed by the same methodology.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&lt;TRANS&gt;To achieve this, there were three main challenges to set up our program management process as sustainable.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9742-4132-9C49-AE1D-2204E768818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70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timing, </a:t>
            </a:r>
            <a:r>
              <a:rPr lang="en-US" smtClean="0"/>
              <a:t>specific issues.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9742-4132-9C49-AE1D-2204E768818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 the organization</a:t>
            </a:r>
            <a:r>
              <a:rPr lang="en-US" baseline="0" dirty="0" smtClean="0"/>
              <a:t> perspective, besides 7 flow projects, we have introduced 3 organization projects to the program. This program is managed by these projects.</a:t>
            </a: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goals of</a:t>
            </a:r>
            <a:r>
              <a:rPr lang="en-US" baseline="0" dirty="0" smtClean="0"/>
              <a:t> strategic project is to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continuously (a) perform strategy analysis,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choose strategic direction, and (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elaborate strategy achievement to the extent that it can be realised by other projects within programme.</a:t>
            </a:r>
            <a:r>
              <a:rPr lang="en-US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goal of Executive Management in Large Extension</a:t>
            </a:r>
            <a:r>
              <a:rPr lang="en-US" baseline="0" dirty="0" smtClean="0"/>
              <a:t> is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continuously monitor and evaluate all projects within their mutual interconnections induced by dependencies and changes. </a:t>
            </a:r>
            <a:endParaRPr lang="en-US" baseline="0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goals of Forming in Large Extension is </a:t>
            </a:r>
            <a:r>
              <a:rPr lang="en-GB" dirty="0" smtClean="0"/>
              <a:t>to prepare, to inform, and to unify the whole programme team in what the next steps of further development will be.</a:t>
            </a:r>
            <a:endParaRPr lang="en-US" dirty="0" smtClean="0"/>
          </a:p>
          <a:p>
            <a:r>
              <a:rPr lang="en-US" dirty="0" smtClean="0"/>
              <a:t>&lt;CLICK&gt;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important thing about all these organization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flow projects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 to perform them on regular basis to be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able to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systematically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pay attention to what is happening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We use metaphor of mills here. If, for instance, a flourmill is to be beneficial, it has to be in operation regularly or constantly, because its products are always necessary. Application of </a:t>
            </a:r>
            <a:r>
              <a:rPr lang="en-US" dirty="0" smtClean="0"/>
              <a:t>mills principle ensure the regularity and </a:t>
            </a:r>
            <a:r>
              <a:rPr lang="en-US" dirty="0" err="1" smtClean="0"/>
              <a:t>proactiveness</a:t>
            </a:r>
            <a:r>
              <a:rPr lang="en-US" dirty="0" smtClean="0"/>
              <a:t> of management process.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9742-4132-9C49-AE1D-2204E768818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4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88CF98-5A8E-B24A-AB30-868793C734E2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769A-928F-4741-99A1-80AB966FC08A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87CE-B32B-6D44-9F54-9EE69ABD2A05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4ADE-6411-9343-A188-2CD0A8C395C3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28F2-6251-5C42-AE5B-8A37B6037799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593F-B8C5-0145-8E6C-31BFE23568F1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4942-75CE-6B44-9FE7-3557FCFB6504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9FC9-2339-ED46-81EE-B55A939EDFBC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0A16-1B6B-FD43-A1E1-5D4BB8334A1E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30400-8F0B-2846-B075-06DF5409A81B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060E126-298B-5B44-A7AF-5DF979C0052B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363428-27F8-5E46-AD0C-B0C4E440CDC4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04342E4-2AD4-A941-BAD2-DC8D5E5D0FE8}" type="datetime1">
              <a:rPr lang="en-US" smtClean="0"/>
              <a:pPr/>
              <a:t>5/9/2016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diagramData" Target="../diagrams/data1.xml"/><Relationship Id="rId21" Type="http://schemas.openxmlformats.org/officeDocument/2006/relationships/diagramData" Target="../diagrams/data4.xml"/><Relationship Id="rId7" Type="http://schemas.microsoft.com/office/2007/relationships/diagramDrawing" Target="../diagrams/drawing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2.xml"/><Relationship Id="rId24" Type="http://schemas.openxmlformats.org/officeDocument/2006/relationships/diagramColors" Target="../diagrams/colors4.xml"/><Relationship Id="rId5" Type="http://schemas.openxmlformats.org/officeDocument/2006/relationships/diagramQuickStyle" Target="../diagrams/quickStyle1.xml"/><Relationship Id="rId15" Type="http://schemas.microsoft.com/office/2007/relationships/diagramDrawing" Target="../diagrams/drawing2.xml"/><Relationship Id="rId23" Type="http://schemas.openxmlformats.org/officeDocument/2006/relationships/diagramQuickStyle" Target="../diagrams/quickStyle4.xml"/><Relationship Id="rId10" Type="http://schemas.openxmlformats.org/officeDocument/2006/relationships/image" Target="../media/image4.png"/><Relationship Id="rId19" Type="http://schemas.openxmlformats.org/officeDocument/2006/relationships/diagramColors" Target="../diagrams/colors3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diagramColors" Target="../diagrams/colors2.xml"/><Relationship Id="rId22" Type="http://schemas.openxmlformats.org/officeDocument/2006/relationships/diagramLayout" Target="../diagrams/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5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5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5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image" Target="../media/image2.png"/><Relationship Id="rId5" Type="http://schemas.openxmlformats.org/officeDocument/2006/relationships/diagramQuickStyle" Target="../diagrams/quickStyle14.xml"/><Relationship Id="rId10" Type="http://schemas.openxmlformats.org/officeDocument/2006/relationships/image" Target="../media/image14.png"/><Relationship Id="rId4" Type="http://schemas.openxmlformats.org/officeDocument/2006/relationships/diagramLayout" Target="../diagrams/layout14.xml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1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515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Flow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8" name="Rounded Rectangle 7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of activities focused by certain categories in times represents flow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the Flow name</a:t>
            </a:r>
            <a:endParaRPr lang="en-US" dirty="0"/>
          </a:p>
        </p:txBody>
      </p:sp>
      <p:pic>
        <p:nvPicPr>
          <p:cNvPr id="4" name="Picture 3" descr="MET_5FF_flows_diagram_EN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469" y="2380570"/>
            <a:ext cx="6390723" cy="42604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9" name="Rounded Rectangle 8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Flow projects derivation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2954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2514600" y="2819400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14600" y="3189817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4600" y="3592514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14600" y="3996799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14600" y="4729157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14600" y="5110157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14600" y="5493276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105400" y="2667000"/>
            <a:ext cx="3429000" cy="1371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8000"/>
                  <a:shade val="25000"/>
                  <a:satMod val="250000"/>
                </a:schemeClr>
              </a:gs>
              <a:gs pos="68000">
                <a:schemeClr val="accent1">
                  <a:tint val="86000"/>
                  <a:satMod val="115000"/>
                </a:schemeClr>
              </a:gs>
              <a:gs pos="100000">
                <a:schemeClr val="accent1">
                  <a:tint val="50000"/>
                  <a:satMod val="1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Provide methodological and environmental support for tasks of respective kind</a:t>
            </a:r>
            <a:endParaRPr lang="en-US" sz="2000" dirty="0"/>
          </a:p>
        </p:txBody>
      </p:sp>
      <p:sp>
        <p:nvSpPr>
          <p:cNvPr id="25" name="Rounded Rectangle 24"/>
          <p:cNvSpPr/>
          <p:nvPr/>
        </p:nvSpPr>
        <p:spPr>
          <a:xfrm>
            <a:off x="5105400" y="4191000"/>
            <a:ext cx="3429000" cy="1447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8000"/>
                  <a:shade val="25000"/>
                  <a:satMod val="250000"/>
                </a:schemeClr>
              </a:gs>
              <a:gs pos="68000">
                <a:schemeClr val="accent1">
                  <a:tint val="86000"/>
                  <a:satMod val="115000"/>
                </a:schemeClr>
              </a:gs>
              <a:gs pos="100000">
                <a:schemeClr val="accent1">
                  <a:tint val="50000"/>
                  <a:satMod val="1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Consequently, evaluate and improve the effectiveness of entire program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22" name="Rounded Rectangle 21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8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23" name="Straight Arrow Connector 22"/>
          <p:cNvCxnSpPr/>
          <p:nvPr/>
        </p:nvCxnSpPr>
        <p:spPr>
          <a:xfrm>
            <a:off x="2514600" y="4369329"/>
            <a:ext cx="457200" cy="1588"/>
          </a:xfrm>
          <a:prstGeom prst="straightConnector1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FDCE2B-0577-5843-84F5-AA2FDF3C6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1FDCE2B-0577-5843-84F5-AA2FDF3C6F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4D0AD4-0A2F-6E4E-B3DA-6B2325CA0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E4D0AD4-0A2F-6E4E-B3DA-6B2325CA08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5DBFD7-4CF2-D249-8BED-4FE28FECE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95DBFD7-4CF2-D249-8BED-4FE28FECE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CA3C99-4AC7-7241-9116-179C163A6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FCA3C99-4AC7-7241-9116-179C163A6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56494D-B8D0-1149-836F-A39CDA4891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F56494D-B8D0-1149-836F-A39CDA4891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27DC0-CDD4-7843-92DE-38C1C089D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CA27DC0-CDD4-7843-92DE-38C1C089DD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F7BD68-6D83-A34E-975B-A61CBE36D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E2F7BD68-6D83-A34E-975B-A61CBE36D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25042C-91FA-BA46-9F3F-FB0B0445B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A025042C-91FA-BA46-9F3F-FB0B0445B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BE1C66-3C4A-E540-AD76-16B1ACFEB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34BE1C66-3C4A-E540-AD76-16B1ACFEBD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414CD4-B9BB-B745-8FD2-9373E9B22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2414CD4-B9BB-B745-8FD2-9373E9B22F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386FF2-9548-2B43-95C9-CA242701E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6A386FF2-9548-2B43-95C9-CA242701E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173331-5FAA-FA44-9AB4-F1B89AA08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1A173331-5FAA-FA44-9AB4-F1B89AA08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7FFD08-6583-3744-A0AC-88CEB5925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B87FFD08-6583-3744-A0AC-88CEB5925C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84BB99-038D-3848-8D9B-262AD633B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EB84BB99-038D-3848-8D9B-262AD633B0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0921BA-4ADB-B14C-971F-FE8A8CA3B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dgm id="{5E0921BA-4ADB-B14C-971F-FE8A8CA3B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AD6C57-B362-4D4D-BAEC-82965F697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graphicEl>
                                              <a:dgm id="{FCAD6C57-B362-4D4D-BAEC-82965F6972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DDFEBA-B796-FA4C-8A7F-9BB3E14F3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7ADDFEBA-B796-FA4C-8A7F-9BB3E14F37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49B71F-CE23-6048-BEB0-3AD14C1AD1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">
                                            <p:graphicEl>
                                              <a:dgm id="{8649B71F-CE23-6048-BEB0-3AD14C1AD1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Are </a:t>
            </a:r>
            <a:r>
              <a:rPr lang="en-US" i="1" dirty="0" smtClean="0"/>
              <a:t>executed </a:t>
            </a:r>
            <a:r>
              <a:rPr lang="en-US" dirty="0" smtClean="0"/>
              <a:t>in accordance with the </a:t>
            </a:r>
            <a:r>
              <a:rPr lang="en-US" i="1" dirty="0" smtClean="0"/>
              <a:t>methodology</a:t>
            </a:r>
            <a:endParaRPr lang="en-US" dirty="0" smtClean="0"/>
          </a:p>
          <a:p>
            <a:pPr lvl="0"/>
            <a:r>
              <a:rPr lang="en-US" dirty="0" smtClean="0"/>
              <a:t>Change the </a:t>
            </a:r>
            <a:r>
              <a:rPr lang="en-US" i="1" dirty="0" smtClean="0"/>
              <a:t>methodology</a:t>
            </a:r>
            <a:r>
              <a:rPr lang="en-US" dirty="0" smtClean="0"/>
              <a:t> in accordance with the needs and requirements emerging in the execution of all projects</a:t>
            </a:r>
          </a:p>
          <a:p>
            <a:pPr lvl="0"/>
            <a:r>
              <a:rPr lang="en-US" dirty="0" err="1" smtClean="0"/>
              <a:t>Distributively</a:t>
            </a:r>
            <a:r>
              <a:rPr lang="en-US" dirty="0" smtClean="0"/>
              <a:t> and regularly perform introspection, evaluations and revision, i.e. feedbacks and </a:t>
            </a:r>
            <a:r>
              <a:rPr lang="en-US" dirty="0" err="1" smtClean="0"/>
              <a:t>feedforwards</a:t>
            </a:r>
            <a:endParaRPr lang="en-US" dirty="0" smtClean="0"/>
          </a:p>
          <a:p>
            <a:pPr lvl="0"/>
            <a:r>
              <a:rPr lang="en-US" dirty="0" smtClean="0"/>
              <a:t>Pay attention to flow of activities in systematic and proactive way!</a:t>
            </a:r>
          </a:p>
          <a:p>
            <a:pPr lvl="1"/>
            <a:r>
              <a:rPr lang="en-US" dirty="0" smtClean="0"/>
              <a:t>the attention is universally measured by attention function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 projects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way of valuation of all activities, events and situations is required in respect of attention which is demanded to accomplish or solve the valuated entities</a:t>
            </a:r>
          </a:p>
          <a:p>
            <a:r>
              <a:rPr lang="en-US" dirty="0" smtClean="0"/>
              <a:t>attention</a:t>
            </a:r>
          </a:p>
          <a:p>
            <a:pPr lvl="1"/>
            <a:r>
              <a:rPr lang="en-US" dirty="0" smtClean="0"/>
              <a:t>is mental energy, which single person is able to expend within certain time interval for certain purpose labor input on project activity</a:t>
            </a:r>
          </a:p>
          <a:p>
            <a:pPr lvl="1"/>
            <a:r>
              <a:rPr lang="en-US" dirty="0" smtClean="0"/>
              <a:t>is measured as amount of attention, which is required to be expended to accomplish the given activity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 Function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attention is not strictly bound to the working hours and thus to the capacity of working days</a:t>
            </a:r>
          </a:p>
          <a:p>
            <a:r>
              <a:rPr lang="en-US" sz="2400" dirty="0" smtClean="0"/>
              <a:t>character of many activities being undertaken is also hard to bound to the working hours </a:t>
            </a:r>
          </a:p>
          <a:p>
            <a:r>
              <a:rPr lang="en-US" sz="2400" dirty="0" smtClean="0"/>
              <a:t>when the attention is measured, the mental </a:t>
            </a:r>
            <a:r>
              <a:rPr lang="en-US" sz="2400" dirty="0" err="1" smtClean="0"/>
              <a:t>eﬀort</a:t>
            </a:r>
            <a:r>
              <a:rPr lang="en-US" sz="2400" dirty="0" smtClean="0"/>
              <a:t> is taken into account rather then only time which can be </a:t>
            </a:r>
            <a:r>
              <a:rPr lang="en-US" sz="2400" dirty="0" err="1" smtClean="0"/>
              <a:t>eﬀectively</a:t>
            </a:r>
            <a:r>
              <a:rPr lang="en-US" sz="2400" dirty="0" smtClean="0"/>
              <a:t> wasted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attention?</a:t>
            </a:r>
            <a:endParaRPr lang="en-US" dirty="0"/>
          </a:p>
        </p:txBody>
      </p:sp>
      <p:pic>
        <p:nvPicPr>
          <p:cNvPr id="6" name="Picture 5" descr="AT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714" y="3944816"/>
            <a:ext cx="3173942" cy="23823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Valuation of an activity A by attention is structured by:</a:t>
            </a:r>
          </a:p>
          <a:p>
            <a:pPr lvl="1"/>
            <a:r>
              <a:rPr lang="en-US" dirty="0" smtClean="0"/>
              <a:t>people, whose attention have been or will be expended to accomplish the activity A → </a:t>
            </a:r>
            <a:r>
              <a:rPr lang="en-US" b="1" dirty="0" smtClean="0">
                <a:solidFill>
                  <a:srgbClr val="FFFF00"/>
                </a:solidFill>
              </a:rPr>
              <a:t>work group</a:t>
            </a:r>
          </a:p>
          <a:p>
            <a:pPr lvl="1"/>
            <a:r>
              <a:rPr lang="en-US" dirty="0" smtClean="0"/>
              <a:t>for every member of work group M is determined the following: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time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that M spent or will spend by paying attention to activity A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role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in which M participate on activity A</a:t>
            </a:r>
          </a:p>
          <a:p>
            <a:r>
              <a:rPr lang="en-US" dirty="0" smtClean="0"/>
              <a:t>Roles and its credit valuation for an activity A: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author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- 6 points/day spent on the activity A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coworker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- 4 point/day spent on the activity A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onlooker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- 0 points/day spent on the activity A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opponent</a:t>
            </a:r>
            <a:r>
              <a:rPr lang="en-US" dirty="0" smtClean="0"/>
              <a:t> – 1/4 of sum of all point valuation of author and all coworkers assigned to the activity A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Attention Function</a:t>
            </a:r>
            <a:br>
              <a:rPr lang="en-US" dirty="0" smtClean="0"/>
            </a:br>
            <a:r>
              <a:rPr lang="en-US" dirty="0" smtClean="0"/>
              <a:t>Definition</a:t>
            </a:r>
            <a:endParaRPr lang="en-US" dirty="0"/>
          </a:p>
        </p:txBody>
      </p:sp>
      <p:pic>
        <p:nvPicPr>
          <p:cNvPr id="6" name="Picture 5" descr="AT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693" y="274638"/>
            <a:ext cx="1522771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Motivating aspects</a:t>
            </a:r>
          </a:p>
          <a:p>
            <a:r>
              <a:rPr lang="en-US" dirty="0" smtClean="0"/>
              <a:t>Aspect of team self-regulation</a:t>
            </a:r>
          </a:p>
          <a:p>
            <a:r>
              <a:rPr lang="en-US" dirty="0" smtClean="0"/>
              <a:t>Project 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Attention Function</a:t>
            </a:r>
            <a:br>
              <a:rPr lang="en-US" dirty="0" smtClean="0"/>
            </a:br>
            <a:r>
              <a:rPr lang="en-US" dirty="0" smtClean="0"/>
              <a:t>Utilizations</a:t>
            </a:r>
            <a:endParaRPr lang="en-US" dirty="0"/>
          </a:p>
        </p:txBody>
      </p:sp>
      <p:pic>
        <p:nvPicPr>
          <p:cNvPr id="8" name="Picture 7" descr="AT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693" y="274638"/>
            <a:ext cx="1522771" cy="1143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Overview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" y="1803400"/>
          <a:ext cx="8839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619758"/>
            <a:ext cx="1828800" cy="527042"/>
          </a:xfrm>
          <a:prstGeom prst="rect">
            <a:avLst/>
          </a:prstGeom>
          <a:solidFill>
            <a:srgbClr val="D6E5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355600" y="5619759"/>
            <a:ext cx="1689099" cy="404283"/>
          </a:xfrm>
          <a:prstGeom prst="roundRect">
            <a:avLst>
              <a:gd name="adj" fmla="val 11438"/>
            </a:avLst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68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Flow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8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BCC7B43-B8D8-ED40-9234-F66610888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graphicEl>
                                              <a:dgm id="{4BCC7B43-B8D8-ED40-9234-F66610888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158C61-6FED-C346-8E97-4A10AFF74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graphicEl>
                                              <a:dgm id="{A3158C61-6FED-C346-8E97-4A10AFF74D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53B2E1F-E6F5-4446-850C-3467E278F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553B2E1F-E6F5-4446-850C-3467E278FD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1C9EB81-4F55-014E-9C9F-C3BB73ED4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E1C9EB81-4F55-014E-9C9F-C3BB73ED4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DDA21AE-99C8-4A4C-9549-7D49F6555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2DDA21AE-99C8-4A4C-9549-7D49F65558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EC4C2FF-97EB-524E-B839-0EAF978E4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dgm id="{2EC4C2FF-97EB-524E-B839-0EAF978E4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DA6430-9F93-0F49-84A7-5A9321D5FA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dgm id="{9EDA6430-9F93-0F49-84A7-5A9321D5FA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1FDCE2B-0577-5843-84F5-AA2FDF3C6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E1FDCE2B-0577-5843-84F5-AA2FDF3C6F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D0AD4-0A2F-6E4E-B3DA-6B2325CA0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graphicEl>
                                              <a:dgm id="{7E4D0AD4-0A2F-6E4E-B3DA-6B2325CA08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95DBFD7-4CF2-D249-8BED-4FE28FECE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E95DBFD7-4CF2-D249-8BED-4FE28FECE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FCA3C99-4AC7-7241-9116-179C163A6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graphicEl>
                                              <a:dgm id="{EFCA3C99-4AC7-7241-9116-179C163A6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6C16A9-8D6B-F948-B503-237F10DF9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6B6C16A9-8D6B-F948-B503-237F10DF9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A27DC0-CDD4-7843-92DE-38C1C089D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graphicEl>
                                              <a:dgm id="{2CA27DC0-CDD4-7843-92DE-38C1C089DD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2F7BD68-6D83-A34E-975B-A61CBE36D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graphicEl>
                                              <a:dgm id="{E2F7BD68-6D83-A34E-975B-A61CBE36D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25042C-91FA-BA46-9F3F-FB0B0445B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dgm id="{A025042C-91FA-BA46-9F3F-FB0B0445B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4BE1C66-3C4A-E540-AD76-16B1ACFEB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graphicEl>
                                              <a:dgm id="{34BE1C66-3C4A-E540-AD76-16B1ACFEBD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CC87C6-2EA9-E44C-8A37-31FA99F18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graphicEl>
                                              <a:dgm id="{37CC87C6-2EA9-E44C-8A37-31FA99F185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98BD74F-E34F-9C42-B24A-EFE09986F6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graphicEl>
                                              <a:dgm id="{298BD74F-E34F-9C42-B24A-EFE09986F6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6224F3-471C-F04B-B2A8-6A0ADDEB3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graphicEl>
                                              <a:dgm id="{F56224F3-471C-F04B-B2A8-6A0ADDEB3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414CD4-B9BB-B745-8FD2-9373E9B22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graphicEl>
                                              <a:dgm id="{32414CD4-B9BB-B745-8FD2-9373E9B22F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A386FF2-9548-2B43-95C9-CA242701E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graphicEl>
                                              <a:dgm id="{6A386FF2-9548-2B43-95C9-CA242701E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07A9B26-DD48-5840-8B2D-B0DE1BA43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graphicEl>
                                              <a:dgm id="{907A9B26-DD48-5840-8B2D-B0DE1BA435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5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processes</a:t>
            </a:r>
          </a:p>
          <a:p>
            <a:pPr lvl="1"/>
            <a:r>
              <a:rPr lang="en-US" dirty="0" smtClean="0"/>
              <a:t>see examples in an extra mind map</a:t>
            </a:r>
          </a:p>
          <a:p>
            <a:r>
              <a:rPr lang="en-US" dirty="0" smtClean="0"/>
              <a:t>Development, Grow &amp; Educational </a:t>
            </a:r>
            <a:r>
              <a:rPr lang="en-US" dirty="0" err="1" smtClean="0"/>
              <a:t>paraprocesses</a:t>
            </a:r>
            <a:r>
              <a:rPr lang="en-US" dirty="0" smtClean="0"/>
              <a:t> are realized through flow projects</a:t>
            </a:r>
          </a:p>
          <a:p>
            <a:r>
              <a:rPr lang="en-US" dirty="0" smtClean="0"/>
              <a:t>Special flow project HFLOW dealing with Human Resources Management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Paraprocesses</a:t>
            </a:r>
            <a:r>
              <a:rPr lang="en-US" dirty="0" smtClean="0"/>
              <a:t> in</a:t>
            </a:r>
            <a:br>
              <a:rPr lang="en-US" dirty="0" smtClean="0"/>
            </a:br>
            <a:r>
              <a:rPr lang="en-US" dirty="0" smtClean="0"/>
              <a:t>Mycroft Mind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624667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FF"/>
                </a:solidFill>
              </a:rPr>
              <a:t>Paraprocesses</a:t>
            </a:r>
            <a:r>
              <a:rPr lang="en-US" dirty="0" smtClean="0">
                <a:solidFill>
                  <a:srgbClr val="FFFFFF"/>
                </a:solidFill>
              </a:rPr>
              <a:t> in MM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401751" y="1755971"/>
            <a:ext cx="6045200" cy="4003510"/>
            <a:chOff x="457200" y="1392238"/>
            <a:chExt cx="8088175" cy="5356496"/>
          </a:xfrm>
        </p:grpSpPr>
        <p:sp>
          <p:nvSpPr>
            <p:cNvPr id="18" name="Rectangle 17"/>
            <p:cNvSpPr/>
            <p:nvPr/>
          </p:nvSpPr>
          <p:spPr>
            <a:xfrm>
              <a:off x="2615953" y="1849438"/>
              <a:ext cx="3886447" cy="38864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02400" y="3614961"/>
              <a:ext cx="898779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altruism</a:t>
              </a:r>
              <a:endParaRPr lang="en-US" sz="900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464877" y="1542455"/>
              <a:ext cx="3501756" cy="2379760"/>
              <a:chOff x="1464877" y="1542455"/>
              <a:chExt cx="3501756" cy="237976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464877" y="3613373"/>
                <a:ext cx="1151076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oppression</a:t>
                </a:r>
                <a:endParaRPr lang="en-US" sz="9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148681" y="1542455"/>
                <a:ext cx="81795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egoism</a:t>
                </a:r>
                <a:endParaRPr lang="en-US" sz="900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767682" y="5736682"/>
              <a:ext cx="1587294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self-destruction</a:t>
              </a:r>
              <a:endParaRPr lang="en-US" sz="900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57200" y="1392238"/>
              <a:ext cx="7658100" cy="5356496"/>
              <a:chOff x="457200" y="1392238"/>
              <a:chExt cx="7658100" cy="535649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6200000" flipV="1">
                <a:off x="2051324" y="3899296"/>
                <a:ext cx="5015706" cy="158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152773" y="3792662"/>
                <a:ext cx="6962527" cy="158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18" idx="3"/>
                <a:endCxn id="18" idx="1"/>
              </p:cNvCxnSpPr>
              <p:nvPr/>
            </p:nvCxnSpPr>
            <p:spPr>
              <a:xfrm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18" idx="2"/>
                <a:endCxn id="18" idx="0"/>
              </p:cNvCxnSpPr>
              <p:nvPr/>
            </p:nvCxnSpPr>
            <p:spPr>
              <a:xfrm rot="5400000"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57200" y="3614961"/>
                <a:ext cx="695573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Me=0</a:t>
                </a:r>
                <a:endParaRPr lang="en-US" sz="9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172735" y="6439892"/>
                <a:ext cx="774471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You=0</a:t>
                </a:r>
                <a:endParaRPr lang="en-US" sz="9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615953" y="1392238"/>
              <a:ext cx="5929422" cy="4343648"/>
              <a:chOff x="2615953" y="1392238"/>
              <a:chExt cx="5929422" cy="4343648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15953" y="1849439"/>
                <a:ext cx="3886447" cy="38864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ounded Rectangle 32"/>
              <p:cNvSpPr/>
              <p:nvPr/>
            </p:nvSpPr>
            <p:spPr>
              <a:xfrm>
                <a:off x="5651500" y="1392238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2C7D1D"/>
                  </a:gs>
                  <a:gs pos="74000">
                    <a:srgbClr val="80D970"/>
                  </a:gs>
                  <a:gs pos="100000">
                    <a:srgbClr val="A7FF88"/>
                  </a:gs>
                </a:gsLst>
              </a:gradFill>
              <a:ln>
                <a:solidFill>
                  <a:srgbClr val="80D9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bg1"/>
                    </a:solidFill>
                  </a:rPr>
                  <a:t>Cooperation</a:t>
                </a:r>
              </a:p>
              <a:p>
                <a:pPr algn="ctr"/>
                <a:r>
                  <a:rPr lang="en-US" sz="900" dirty="0" smtClean="0">
                    <a:solidFill>
                      <a:schemeClr val="bg1"/>
                    </a:solidFill>
                  </a:rPr>
                  <a:t>Me&gt;0, You&gt;0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8864163">
                <a:off x="5067366" y="2628725"/>
                <a:ext cx="915610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Me=You</a:t>
                </a:r>
                <a:endParaRPr lang="en-US" sz="9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349238" y="1542455"/>
                <a:ext cx="1196137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co-creation</a:t>
                </a:r>
                <a:endParaRPr lang="en-US" sz="900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27868" y="1392239"/>
              <a:ext cx="5674533" cy="4343646"/>
              <a:chOff x="827868" y="1392239"/>
              <a:chExt cx="5674533" cy="434364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10800000">
                <a:off x="2615954" y="1849439"/>
                <a:ext cx="3886447" cy="38864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ounded Rectangle 37"/>
              <p:cNvSpPr/>
              <p:nvPr/>
            </p:nvSpPr>
            <p:spPr>
              <a:xfrm>
                <a:off x="1765053" y="1392239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Competition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Me&gt;0, You&lt;0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2776092">
                <a:off x="3065582" y="2625869"/>
                <a:ext cx="101949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Me=-You</a:t>
                </a:r>
                <a:endParaRPr lang="en-US" sz="9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27868" y="1542455"/>
                <a:ext cx="922448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claiming</a:t>
                </a:r>
                <a:endParaRPr lang="en-US" sz="9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613215" y="5278686"/>
              <a:ext cx="2853638" cy="914400"/>
              <a:chOff x="613215" y="5278686"/>
              <a:chExt cx="2853638" cy="9144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1765053" y="5278686"/>
                <a:ext cx="1701800" cy="9144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Destruction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Me&lt;0, You&lt;0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13215" y="5521237"/>
                <a:ext cx="1173957" cy="494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destruction</a:t>
                </a:r>
                <a:endParaRPr lang="en-US" sz="9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651501" y="5278685"/>
              <a:ext cx="2759069" cy="914400"/>
              <a:chOff x="5651501" y="5278685"/>
              <a:chExt cx="2759069" cy="914400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5651501" y="5278685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rgbClr val="FFFFFF"/>
                    </a:solidFill>
                  </a:rPr>
                  <a:t>Yielding</a:t>
                </a:r>
              </a:p>
              <a:p>
                <a:pPr algn="ctr"/>
                <a:r>
                  <a:rPr lang="en-US" sz="900" dirty="0" smtClean="0">
                    <a:solidFill>
                      <a:srgbClr val="FFFFFF"/>
                    </a:solidFill>
                  </a:rPr>
                  <a:t>Me&lt;0, You&gt;0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34847" y="5521237"/>
                <a:ext cx="875723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/>
                  <a:t>value</a:t>
                </a:r>
              </a:p>
              <a:p>
                <a:pPr algn="ctr"/>
                <a:r>
                  <a:rPr lang="en-US" sz="900" dirty="0" smtClean="0"/>
                  <a:t>offering</a:t>
                </a:r>
                <a:endParaRPr lang="en-US" sz="900" dirty="0"/>
              </a:p>
            </p:txBody>
          </p:sp>
        </p:grpSp>
        <p:sp>
          <p:nvSpPr>
            <p:cNvPr id="47" name="Rounded Rectangle 46"/>
            <p:cNvSpPr/>
            <p:nvPr/>
          </p:nvSpPr>
          <p:spPr>
            <a:xfrm>
              <a:off x="3709071" y="3340100"/>
              <a:ext cx="1701800" cy="9144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rgbClr val="FFFFFF"/>
                  </a:solidFill>
                </a:rPr>
                <a:t>Passivity</a:t>
              </a:r>
            </a:p>
            <a:p>
              <a:pPr algn="ctr"/>
              <a:r>
                <a:rPr lang="en-US" sz="900" dirty="0" smtClean="0">
                  <a:solidFill>
                    <a:srgbClr val="FFFFFF"/>
                  </a:solidFill>
                </a:rPr>
                <a:t>Me=0, You=0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on </a:t>
            </a:r>
            <a:r>
              <a:rPr lang="en-US" dirty="0" err="1" smtClean="0"/>
              <a:t>MbC</a:t>
            </a:r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3440420" y="3334317"/>
          <a:ext cx="2343538" cy="293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722226" y="1171453"/>
            <a:ext cx="2763817" cy="2300473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Person</a:t>
              </a:r>
            </a:p>
            <a:p>
              <a:pPr algn="ctr"/>
              <a:r>
                <a:rPr lang="en-US" sz="600" dirty="0" smtClean="0"/>
                <a:t>(human resources bearer)</a:t>
              </a:r>
              <a:endParaRPr lang="en-US" sz="600" dirty="0"/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Qualities</a:t>
              </a:r>
            </a:p>
            <a:p>
              <a:pPr algn="ctr"/>
              <a:r>
                <a:rPr lang="en-US" sz="700" dirty="0" smtClean="0"/>
                <a:t>(the way we are)</a:t>
              </a:r>
              <a:endParaRPr lang="en-US" sz="7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Attitudes</a:t>
              </a:r>
            </a:p>
            <a:p>
              <a:pPr algn="ctr"/>
              <a:r>
                <a:rPr lang="en-US" sz="600" dirty="0" smtClean="0"/>
                <a:t>(what we want, what we believe in)</a:t>
              </a:r>
              <a:endParaRPr lang="en-US" sz="6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Abilities</a:t>
              </a:r>
            </a:p>
            <a:p>
              <a:pPr algn="ctr"/>
              <a:r>
                <a:rPr lang="en-US" sz="600" dirty="0" smtClean="0"/>
                <a:t>(what we know and can do)</a:t>
              </a:r>
              <a:endParaRPr lang="en-US" sz="600" dirty="0"/>
            </a:p>
          </p:txBody>
        </p:sp>
      </p:grpSp>
      <p:pic>
        <p:nvPicPr>
          <p:cNvPr id="49" name="Picture 48" descr="req_pos_yy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4676" y="1171453"/>
            <a:ext cx="1686955" cy="1686955"/>
          </a:xfrm>
          <a:prstGeom prst="rect">
            <a:avLst/>
          </a:prstGeom>
        </p:spPr>
      </p:pic>
      <p:pic>
        <p:nvPicPr>
          <p:cNvPr id="50" name="Picture 49" descr="lab_res_yy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475" y="3471926"/>
            <a:ext cx="2392006" cy="2392006"/>
          </a:xfrm>
          <a:prstGeom prst="rect">
            <a:avLst/>
          </a:prstGeom>
        </p:spPr>
      </p:pic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6022234" y="3436334"/>
          <a:ext cx="2849435" cy="3086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51" name="Diagram 50"/>
          <p:cNvGraphicFramePr/>
          <p:nvPr/>
        </p:nvGraphicFramePr>
        <p:xfrm>
          <a:off x="-487201" y="4149064"/>
          <a:ext cx="3656576" cy="2373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14" name="Content Placeholder 4"/>
          <p:cNvGraphicFramePr>
            <a:graphicFrameLocks noGrp="1"/>
          </p:cNvGraphicFramePr>
          <p:nvPr>
            <p:ph idx="1"/>
          </p:nvPr>
        </p:nvGraphicFramePr>
        <p:xfrm>
          <a:off x="658866" y="2336039"/>
          <a:ext cx="2510509" cy="319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</p:spTree>
    <p:extLst>
      <p:ext uri="{BB962C8B-B14F-4D97-AF65-F5344CB8AC3E}">
        <p14:creationId xmlns:p14="http://schemas.microsoft.com/office/powerpoint/2010/main" val="178117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7" grpId="0">
        <p:bldAsOne/>
      </p:bldGraphic>
      <p:bldGraphic spid="51" grpId="0">
        <p:bldAsOne/>
      </p:bldGraphic>
      <p:bldGraphic spid="1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/>
          </a:bodyPr>
          <a:lstStyle/>
          <a:p>
            <a:r>
              <a:rPr lang="en-US" dirty="0" smtClean="0"/>
              <a:t>Coordinates other flow projects</a:t>
            </a:r>
          </a:p>
          <a:p>
            <a:pPr lvl="1"/>
            <a:r>
              <a:rPr lang="en-US" dirty="0" smtClean="0"/>
              <a:t>alignment with the current strategy</a:t>
            </a:r>
          </a:p>
          <a:p>
            <a:pPr lvl="1"/>
            <a:r>
              <a:rPr lang="en-US" dirty="0" smtClean="0"/>
              <a:t>reflection of forthcoming requirements</a:t>
            </a:r>
          </a:p>
          <a:p>
            <a:pPr lvl="1"/>
            <a:r>
              <a:rPr lang="en-US" dirty="0" smtClean="0"/>
              <a:t>discussion</a:t>
            </a:r>
          </a:p>
          <a:p>
            <a:r>
              <a:rPr lang="en-US" dirty="0" smtClean="0"/>
              <a:t>Performs short-term evaluations</a:t>
            </a:r>
          </a:p>
          <a:p>
            <a:pPr lvl="1"/>
            <a:r>
              <a:rPr lang="en-US" dirty="0" smtClean="0"/>
              <a:t>discussion on written evaluations by managers</a:t>
            </a:r>
          </a:p>
          <a:p>
            <a:pPr lvl="1"/>
            <a:r>
              <a:rPr lang="en-US" dirty="0" smtClean="0"/>
              <a:t>produces suggestion for promotion, extraordinary incentives, ...</a:t>
            </a:r>
          </a:p>
          <a:p>
            <a:r>
              <a:rPr lang="en-US" dirty="0" smtClean="0"/>
              <a:t>Coordinates long-term evaluations</a:t>
            </a:r>
          </a:p>
          <a:p>
            <a:pPr lvl="1"/>
            <a:r>
              <a:rPr lang="en-US" dirty="0" smtClean="0"/>
              <a:t>personal interviews</a:t>
            </a:r>
          </a:p>
          <a:p>
            <a:r>
              <a:rPr lang="en-US" dirty="0" smtClean="0"/>
              <a:t>Collects all information related to acquisition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HFLOW project objectives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Two-level management principle utilization</a:t>
            </a:r>
          </a:p>
          <a:p>
            <a:pPr lvl="1"/>
            <a:r>
              <a:rPr lang="en-US" dirty="0" smtClean="0"/>
              <a:t>Mills principle application</a:t>
            </a:r>
          </a:p>
          <a:p>
            <a:r>
              <a:rPr lang="en-US" dirty="0" err="1" smtClean="0"/>
              <a:t>Metaprocesses</a:t>
            </a:r>
            <a:endParaRPr lang="en-US" dirty="0" smtClean="0"/>
          </a:p>
          <a:p>
            <a:pPr lvl="1"/>
            <a:r>
              <a:rPr lang="en-US" dirty="0" smtClean="0"/>
              <a:t>Steering Committee Project (SC)</a:t>
            </a:r>
          </a:p>
          <a:p>
            <a:pPr lvl="1"/>
            <a:r>
              <a:rPr lang="en-US" dirty="0" smtClean="0"/>
              <a:t>Management In Large Extension (MILE)</a:t>
            </a:r>
          </a:p>
          <a:p>
            <a:pPr lvl="2"/>
            <a:r>
              <a:rPr lang="en-US" dirty="0" smtClean="0"/>
              <a:t>Forming In Large Extension (FILE)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Metaprocesses</a:t>
            </a:r>
            <a:r>
              <a:rPr lang="en-US" dirty="0" smtClean="0"/>
              <a:t> in</a:t>
            </a:r>
            <a:br>
              <a:rPr lang="en-US" dirty="0" smtClean="0"/>
            </a:br>
            <a:r>
              <a:rPr lang="en-US" dirty="0" smtClean="0"/>
              <a:t>Mycroft Mind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Two-level management</a:t>
            </a:r>
            <a:br>
              <a:rPr lang="en-US" dirty="0" smtClean="0"/>
            </a:br>
            <a:r>
              <a:rPr lang="en-US" dirty="0" smtClean="0"/>
              <a:t>structure - Executive Structure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396999"/>
          <a:ext cx="8190072" cy="4847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8F8CD9-7485-4C47-AC08-23801744D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D8F8CD9-7485-4C47-AC08-23801744D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5A33CB-8D17-A94A-AD00-77766AC64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C05A33CB-8D17-A94A-AD00-77766AC64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EAE22C-E3EE-EB4A-A676-2269A9B94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0EAE22C-E3EE-EB4A-A676-2269A9B94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2CEEDF-5D7F-E94D-BFDF-02B91D3CD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A12CEEDF-5D7F-E94D-BFDF-02B91D3CD4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F36078-25AC-3748-8001-1203F17BB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46F36078-25AC-3748-8001-1203F17BB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F495A9-D697-354D-88EE-47C3AFD8D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5DF495A9-D697-354D-88EE-47C3AFD8D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ECB909-EDF6-BD47-B4F7-C6FFFF6484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69ECB909-EDF6-BD47-B4F7-C6FFFF6484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1BE15A-8090-E143-9D9B-412550E6B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671BE15A-8090-E143-9D9B-412550E6BF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9F2CC2-A8C1-6747-A7AC-4C825F0DC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5A9F2CC2-A8C1-6747-A7AC-4C825F0DC9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75C995-6A81-8A45-A8AE-D99ACD2A9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ED75C995-6A81-8A45-A8AE-D99ACD2A94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270621-AD40-E046-BDC6-DAD6B0574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35270621-AD40-E046-BDC6-DAD6B0574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55678D-AFDA-0C49-BDD7-ED0C2FDB89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7755678D-AFDA-0C49-BDD7-ED0C2FDB89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E4A9F3-5F17-4845-AA9B-6C8F18EB9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graphicEl>
                                              <a:dgm id="{39E4A9F3-5F17-4845-AA9B-6C8F18EB9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Program Scheme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7672" y="2395324"/>
            <a:ext cx="8229600" cy="715624"/>
          </a:xfrm>
          <a:prstGeom prst="roundRect">
            <a:avLst>
              <a:gd name="adj" fmla="val 1776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Steering Committee &amp; Management In Large Projects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7671" y="3110947"/>
            <a:ext cx="2057647" cy="121511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Technology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75318" y="3110947"/>
            <a:ext cx="2057647" cy="121511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532965" y="3110947"/>
            <a:ext cx="2057647" cy="1215115"/>
          </a:xfrm>
          <a:prstGeom prst="roundRect">
            <a:avLst/>
          </a:prstGeom>
          <a:gradFill>
            <a:gsLst>
              <a:gs pos="0">
                <a:srgbClr val="2C7D1D"/>
              </a:gs>
              <a:gs pos="79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</a:t>
            </a:r>
          </a:p>
          <a:p>
            <a:pPr algn="ctr"/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417670" y="3106862"/>
            <a:ext cx="8229601" cy="1862667"/>
          </a:xfrm>
          <a:custGeom>
            <a:avLst/>
            <a:gdLst>
              <a:gd name="connsiteX0" fmla="*/ 8467 w 8255000"/>
              <a:gd name="connsiteY0" fmla="*/ 1016000 h 1549400"/>
              <a:gd name="connsiteX1" fmla="*/ 6214533 w 8255000"/>
              <a:gd name="connsiteY1" fmla="*/ 1007533 h 1549400"/>
              <a:gd name="connsiteX2" fmla="*/ 6206067 w 8255000"/>
              <a:gd name="connsiteY2" fmla="*/ 8466 h 1549400"/>
              <a:gd name="connsiteX3" fmla="*/ 8255000 w 8255000"/>
              <a:gd name="connsiteY3" fmla="*/ 0 h 1549400"/>
              <a:gd name="connsiteX4" fmla="*/ 8255000 w 8255000"/>
              <a:gd name="connsiteY4" fmla="*/ 1549400 h 1549400"/>
              <a:gd name="connsiteX5" fmla="*/ 0 w 8255000"/>
              <a:gd name="connsiteY5" fmla="*/ 1540933 h 1549400"/>
              <a:gd name="connsiteX6" fmla="*/ 8467 w 8255000"/>
              <a:gd name="connsiteY6" fmla="*/ 101600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55000" h="1549400">
                <a:moveTo>
                  <a:pt x="8467" y="1016000"/>
                </a:moveTo>
                <a:lnTo>
                  <a:pt x="6214533" y="1007533"/>
                </a:lnTo>
                <a:lnTo>
                  <a:pt x="6206067" y="8466"/>
                </a:lnTo>
                <a:lnTo>
                  <a:pt x="8255000" y="0"/>
                </a:lnTo>
                <a:lnTo>
                  <a:pt x="8255000" y="1549400"/>
                </a:lnTo>
                <a:lnTo>
                  <a:pt x="0" y="1540933"/>
                </a:lnTo>
                <a:lnTo>
                  <a:pt x="8467" y="1016000"/>
                </a:lnTo>
                <a:close/>
              </a:path>
            </a:pathLst>
          </a:cu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sz="600" dirty="0" smtClean="0"/>
          </a:p>
          <a:p>
            <a:pPr algn="ctr"/>
            <a:r>
              <a:rPr lang="en-US" dirty="0" smtClean="0"/>
              <a:t>Flow Projects</a:t>
            </a:r>
            <a:endParaRPr lang="en-US" dirty="0"/>
          </a:p>
        </p:txBody>
      </p:sp>
      <p:grpSp>
        <p:nvGrpSpPr>
          <p:cNvPr id="2" name="Group 26"/>
          <p:cNvGrpSpPr/>
          <p:nvPr/>
        </p:nvGrpSpPr>
        <p:grpSpPr>
          <a:xfrm>
            <a:off x="1188139" y="2814760"/>
            <a:ext cx="6366935" cy="1739906"/>
            <a:chOff x="1188139" y="2798231"/>
            <a:chExt cx="6366935" cy="1739906"/>
          </a:xfrm>
        </p:grpSpPr>
        <p:sp>
          <p:nvSpPr>
            <p:cNvPr id="15" name="Up Arrow 14"/>
            <p:cNvSpPr/>
            <p:nvPr/>
          </p:nvSpPr>
          <p:spPr>
            <a:xfrm>
              <a:off x="7097874" y="2798231"/>
              <a:ext cx="457200" cy="516467"/>
            </a:xfrm>
            <a:prstGeom prst="upArrow">
              <a:avLst/>
            </a:prstGeom>
            <a:gradFill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5302939" y="4021670"/>
              <a:ext cx="457200" cy="516467"/>
            </a:xfrm>
            <a:prstGeom prst="upArrow">
              <a:avLst/>
            </a:prstGeom>
            <a:gradFill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3296339" y="4021670"/>
              <a:ext cx="457200" cy="516467"/>
            </a:xfrm>
            <a:prstGeom prst="upArrow">
              <a:avLst/>
            </a:prstGeom>
            <a:gradFill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1188139" y="4021670"/>
              <a:ext cx="457200" cy="516467"/>
            </a:xfrm>
            <a:prstGeom prst="upArrow">
              <a:avLst/>
            </a:prstGeom>
            <a:gradFill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25"/>
          <p:cNvGrpSpPr/>
          <p:nvPr/>
        </p:nvGrpSpPr>
        <p:grpSpPr>
          <a:xfrm>
            <a:off x="1188139" y="2878115"/>
            <a:ext cx="6976535" cy="516468"/>
            <a:chOff x="1188139" y="2861586"/>
            <a:chExt cx="6976535" cy="516468"/>
          </a:xfrm>
        </p:grpSpPr>
        <p:sp>
          <p:nvSpPr>
            <p:cNvPr id="19" name="Up Arrow 18"/>
            <p:cNvSpPr/>
            <p:nvPr/>
          </p:nvSpPr>
          <p:spPr>
            <a:xfrm rot="10800000">
              <a:off x="7707474" y="2861586"/>
              <a:ext cx="457200" cy="516467"/>
            </a:xfrm>
            <a:prstGeom prst="upArrow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Up Arrow 19"/>
            <p:cNvSpPr/>
            <p:nvPr/>
          </p:nvSpPr>
          <p:spPr>
            <a:xfrm rot="10800000">
              <a:off x="3296339" y="2861586"/>
              <a:ext cx="457200" cy="516467"/>
            </a:xfrm>
            <a:prstGeom prst="upArrow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Up Arrow 20"/>
            <p:cNvSpPr/>
            <p:nvPr/>
          </p:nvSpPr>
          <p:spPr>
            <a:xfrm rot="10800000">
              <a:off x="1188139" y="2861586"/>
              <a:ext cx="457200" cy="516467"/>
            </a:xfrm>
            <a:prstGeom prst="upArrow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Up Arrow 21"/>
            <p:cNvSpPr/>
            <p:nvPr/>
          </p:nvSpPr>
          <p:spPr>
            <a:xfrm rot="10800000">
              <a:off x="5302939" y="2861587"/>
              <a:ext cx="457200" cy="516467"/>
            </a:xfrm>
            <a:prstGeom prst="upArrow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Up Arrow 22"/>
          <p:cNvSpPr/>
          <p:nvPr/>
        </p:nvSpPr>
        <p:spPr>
          <a:xfrm rot="16200000">
            <a:off x="4270497" y="3483627"/>
            <a:ext cx="457200" cy="516467"/>
          </a:xfrm>
          <a:prstGeom prst="upArrow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16200000">
            <a:off x="2204383" y="3483627"/>
            <a:ext cx="457200" cy="516467"/>
          </a:xfrm>
          <a:prstGeom prst="up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0" name="Group 39"/>
          <p:cNvGrpSpPr/>
          <p:nvPr/>
        </p:nvGrpSpPr>
        <p:grpSpPr>
          <a:xfrm>
            <a:off x="753524" y="1370669"/>
            <a:ext cx="3458638" cy="1740279"/>
            <a:chOff x="753524" y="1370669"/>
            <a:chExt cx="3458638" cy="1740279"/>
          </a:xfrm>
        </p:grpSpPr>
        <p:cxnSp>
          <p:nvCxnSpPr>
            <p:cNvPr id="28" name="Straight Connector 27"/>
            <p:cNvCxnSpPr/>
            <p:nvPr/>
          </p:nvCxnSpPr>
          <p:spPr>
            <a:xfrm rot="5400000" flipH="1" flipV="1">
              <a:off x="1316321" y="1947866"/>
              <a:ext cx="1259414" cy="105857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V="1">
              <a:off x="2368380" y="1954388"/>
              <a:ext cx="1263501" cy="104962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53524" y="1370669"/>
              <a:ext cx="34586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Operative submissions of WHAT to do, priorities issues solving</a:t>
              </a:r>
              <a:endParaRPr lang="en-US" sz="14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02939" y="1370669"/>
            <a:ext cx="2886444" cy="1736193"/>
            <a:chOff x="5302939" y="1370669"/>
            <a:chExt cx="2886444" cy="1736193"/>
          </a:xfrm>
        </p:grpSpPr>
        <p:cxnSp>
          <p:nvCxnSpPr>
            <p:cNvPr id="32" name="Straight Connector 31"/>
            <p:cNvCxnSpPr/>
            <p:nvPr/>
          </p:nvCxnSpPr>
          <p:spPr>
            <a:xfrm rot="5400000" flipH="1" flipV="1">
              <a:off x="5501438" y="1877547"/>
              <a:ext cx="1259416" cy="119921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V="1">
              <a:off x="6703708" y="1874494"/>
              <a:ext cx="1259417" cy="120531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302939" y="1370669"/>
              <a:ext cx="28864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Strategic submissions of WHAT to do</a:t>
              </a:r>
              <a:endParaRPr lang="en-US" sz="1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081719" y="3773613"/>
            <a:ext cx="2886444" cy="2184806"/>
            <a:chOff x="2081719" y="3773613"/>
            <a:chExt cx="2886444" cy="2184806"/>
          </a:xfrm>
        </p:grpSpPr>
        <p:cxnSp>
          <p:nvCxnSpPr>
            <p:cNvPr id="43" name="Straight Connector 42"/>
            <p:cNvCxnSpPr/>
            <p:nvPr/>
          </p:nvCxnSpPr>
          <p:spPr>
            <a:xfrm rot="16200000" flipV="1">
              <a:off x="2132300" y="4116637"/>
              <a:ext cx="1735666" cy="10496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3161122" y="4137436"/>
              <a:ext cx="1735666" cy="100802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081719" y="5435199"/>
              <a:ext cx="28864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Factual submissions of WHAT to do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416737" y="3110952"/>
            <a:ext cx="6141546" cy="2847466"/>
            <a:chOff x="1416737" y="3110952"/>
            <a:chExt cx="6141546" cy="2847466"/>
          </a:xfrm>
        </p:grpSpPr>
        <p:cxnSp>
          <p:nvCxnSpPr>
            <p:cNvPr id="52" name="Straight Connector 51"/>
            <p:cNvCxnSpPr/>
            <p:nvPr/>
          </p:nvCxnSpPr>
          <p:spPr>
            <a:xfrm rot="10800000">
              <a:off x="1416737" y="4326064"/>
              <a:ext cx="4689847" cy="11832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0800000">
              <a:off x="3524946" y="4326065"/>
              <a:ext cx="2581638" cy="118321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V="1">
              <a:off x="5227456" y="4630151"/>
              <a:ext cx="1183213" cy="5750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5521252" y="3696284"/>
              <a:ext cx="2398330" cy="12276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4671839" y="5435198"/>
              <a:ext cx="28864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Submissions of HOW the things are to be done</a:t>
              </a:r>
              <a:endParaRPr lang="en-US" sz="14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4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Mills Principle ~</a:t>
            </a:r>
            <a:br>
              <a:rPr lang="en-US" dirty="0" smtClean="0"/>
            </a:br>
            <a:r>
              <a:rPr lang="en-US" dirty="0" smtClean="0"/>
              <a:t>Project Program/Portfolio Management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1" y="3397250"/>
            <a:ext cx="8229599" cy="3010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Mill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cs-CZ" sz="2400" kern="0" dirty="0" err="1" smtClean="0">
                <a:ea typeface="ＭＳ Ｐゴシック" pitchFamily="-106" charset="-128"/>
              </a:rPr>
              <a:t>d</a:t>
            </a: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aily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 management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MILE</a:t>
            </a:r>
            <a:r>
              <a:rPr kumimoji="0" 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800" kern="0" noProof="0" dirty="0" err="1" smtClean="0">
                <a:solidFill>
                  <a:srgbClr val="009900"/>
                </a:solidFill>
              </a:rPr>
              <a:t>Mill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cs-CZ" sz="2400" kern="0" dirty="0" smtClean="0">
                <a:ea typeface="ＭＳ Ｐゴシック" pitchFamily="-106" charset="-128"/>
              </a:rPr>
              <a:t>i</a:t>
            </a: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nterprojects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 </a:t>
            </a: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influences</a:t>
            </a: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Mill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Strategic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 </a:t>
            </a: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Frame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 for </a:t>
            </a: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6" charset="-128"/>
              </a:rPr>
              <a:t>projects</a:t>
            </a: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06" charset="-12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906195" y="2116117"/>
            <a:ext cx="2855916" cy="1856090"/>
            <a:chOff x="5766495" y="1760517"/>
            <a:chExt cx="2855916" cy="1856090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5766495" y="1760517"/>
              <a:ext cx="2781332" cy="185609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2410754">
              <a:off x="8411092" y="2400704"/>
              <a:ext cx="211319" cy="17691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84782" y="1789277"/>
            <a:ext cx="3755576" cy="2508271"/>
            <a:chOff x="4845082" y="1433677"/>
            <a:chExt cx="3755576" cy="2508271"/>
          </a:xfrm>
        </p:grpSpPr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845082" y="1433677"/>
              <a:ext cx="3755576" cy="2508271"/>
            </a:xfrm>
            <a:prstGeom prst="ellipse">
              <a:avLst/>
            </a:prstGeom>
            <a:noFill/>
            <a:ln w="38100">
              <a:solidFill>
                <a:srgbClr val="339966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 rot="2037544">
              <a:off x="8376908" y="2144329"/>
              <a:ext cx="211319" cy="176913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9525">
              <a:solidFill>
                <a:srgbClr val="339966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16867" y="1351492"/>
            <a:ext cx="5070105" cy="3383842"/>
            <a:chOff x="3577167" y="995892"/>
            <a:chExt cx="5070105" cy="3383842"/>
          </a:xfrm>
        </p:grpSpPr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3577167" y="995892"/>
              <a:ext cx="5070105" cy="338384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 rot="1490544">
              <a:off x="8330293" y="1911944"/>
              <a:ext cx="211319" cy="176913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extBox 13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1"/>
          <p:cNvGrpSpPr>
            <a:grpSpLocks/>
          </p:cNvGrpSpPr>
          <p:nvPr/>
        </p:nvGrpSpPr>
        <p:grpSpPr bwMode="auto">
          <a:xfrm>
            <a:off x="7313613" y="235708"/>
            <a:ext cx="1449387" cy="981619"/>
            <a:chOff x="6012160" y="1412776"/>
            <a:chExt cx="2645709" cy="1792288"/>
          </a:xfrm>
        </p:grpSpPr>
        <p:sp>
          <p:nvSpPr>
            <p:cNvPr id="10246" name="Oval 4"/>
            <p:cNvSpPr>
              <a:spLocks noChangeAspect="1" noChangeArrowheads="1"/>
            </p:cNvSpPr>
            <p:nvPr/>
          </p:nvSpPr>
          <p:spPr bwMode="auto">
            <a:xfrm>
              <a:off x="7164288" y="1844824"/>
              <a:ext cx="1420812" cy="98266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0247" name="AutoShape 7"/>
            <p:cNvSpPr>
              <a:spLocks noChangeAspect="1" noChangeArrowheads="1"/>
            </p:cNvSpPr>
            <p:nvPr/>
          </p:nvSpPr>
          <p:spPr bwMode="auto">
            <a:xfrm rot="2410754">
              <a:off x="8549919" y="2228636"/>
              <a:ext cx="107950" cy="93662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grpSp>
          <p:nvGrpSpPr>
            <p:cNvPr id="3" name="Skupina 10"/>
            <p:cNvGrpSpPr>
              <a:grpSpLocks/>
            </p:cNvGrpSpPr>
            <p:nvPr/>
          </p:nvGrpSpPr>
          <p:grpSpPr bwMode="auto">
            <a:xfrm>
              <a:off x="6012160" y="1412776"/>
              <a:ext cx="2590800" cy="1792288"/>
              <a:chOff x="6518275" y="44450"/>
              <a:chExt cx="2590800" cy="1792288"/>
            </a:xfrm>
          </p:grpSpPr>
          <p:sp>
            <p:nvSpPr>
              <p:cNvPr id="10249" name="Oval 5"/>
              <p:cNvSpPr>
                <a:spLocks noChangeAspect="1" noChangeArrowheads="1"/>
              </p:cNvSpPr>
              <p:nvPr/>
            </p:nvSpPr>
            <p:spPr bwMode="auto">
              <a:xfrm>
                <a:off x="7165975" y="276225"/>
                <a:ext cx="1919288" cy="1328738"/>
              </a:xfrm>
              <a:prstGeom prst="ellipse">
                <a:avLst/>
              </a:prstGeom>
              <a:noFill/>
              <a:ln w="12700">
                <a:solidFill>
                  <a:srgbClr val="339966"/>
                </a:solidFill>
                <a:round/>
                <a:headEnd type="none" w="sm" len="sm"/>
                <a:tailEnd type="none" w="sm" len="sm"/>
              </a:ln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Font typeface="Arial" pitchFamily="-106" charset="0"/>
                  <a:buNone/>
                </a:pPr>
                <a:endParaRPr lang="en-US">
                  <a:latin typeface="Myriad Pro" pitchFamily="34" charset="0"/>
                </a:endParaRPr>
              </a:p>
            </p:txBody>
          </p:sp>
          <p:sp>
            <p:nvSpPr>
              <p:cNvPr id="10250" name="Oval 6"/>
              <p:cNvSpPr>
                <a:spLocks noChangeAspect="1" noChangeArrowheads="1"/>
              </p:cNvSpPr>
              <p:nvPr/>
            </p:nvSpPr>
            <p:spPr bwMode="auto">
              <a:xfrm>
                <a:off x="6518275" y="44450"/>
                <a:ext cx="2590800" cy="1792288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Font typeface="Arial" pitchFamily="-106" charset="0"/>
                  <a:buNone/>
                </a:pPr>
                <a:endParaRPr lang="en-US">
                  <a:latin typeface="Myriad Pro" pitchFamily="34" charset="0"/>
                </a:endParaRPr>
              </a:p>
            </p:txBody>
          </p:sp>
          <p:sp>
            <p:nvSpPr>
              <p:cNvPr id="10251" name="AutoShape 8"/>
              <p:cNvSpPr>
                <a:spLocks noChangeAspect="1" noChangeArrowheads="1"/>
              </p:cNvSpPr>
              <p:nvPr/>
            </p:nvSpPr>
            <p:spPr bwMode="auto">
              <a:xfrm rot="2037544">
                <a:off x="8970963" y="652463"/>
                <a:ext cx="107950" cy="93662"/>
              </a:xfrm>
              <a:prstGeom prst="triangle">
                <a:avLst>
                  <a:gd name="adj" fmla="val 50000"/>
                </a:avLst>
              </a:prstGeom>
              <a:solidFill>
                <a:srgbClr val="339966"/>
              </a:solidFill>
              <a:ln w="9525">
                <a:solidFill>
                  <a:srgbClr val="339966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Font typeface="Arial" pitchFamily="-106" charset="0"/>
                  <a:buNone/>
                </a:pPr>
                <a:endParaRPr lang="en-US">
                  <a:latin typeface="Myriad Pro" pitchFamily="34" charset="0"/>
                </a:endParaRPr>
              </a:p>
            </p:txBody>
          </p:sp>
          <p:sp>
            <p:nvSpPr>
              <p:cNvPr id="10252" name="AutoShape 9"/>
              <p:cNvSpPr>
                <a:spLocks noChangeAspect="1" noChangeArrowheads="1"/>
              </p:cNvSpPr>
              <p:nvPr/>
            </p:nvSpPr>
            <p:spPr bwMode="auto">
              <a:xfrm rot="1490544">
                <a:off x="8947150" y="530225"/>
                <a:ext cx="107950" cy="93663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Font typeface="Arial" pitchFamily="-106" charset="0"/>
                  <a:buNone/>
                </a:pPr>
                <a:endParaRPr lang="en-US">
                  <a:latin typeface="Myriad Pro" pitchFamily="34" charset="0"/>
                </a:endParaRPr>
              </a:p>
            </p:txBody>
          </p:sp>
        </p:grpSp>
      </p:grpSp>
      <p:sp>
        <p:nvSpPr>
          <p:cNvPr id="14" name="Content Placeholder 1"/>
          <p:cNvSpPr txBox="1">
            <a:spLocks/>
          </p:cNvSpPr>
          <p:nvPr/>
        </p:nvSpPr>
        <p:spPr>
          <a:xfrm>
            <a:off x="466771" y="1481328"/>
            <a:ext cx="6612949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dirty="0" smtClean="0"/>
              <a:t>Each project runs its own project mill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dirty="0" smtClean="0"/>
              <a:t>Deals with project management</a:t>
            </a:r>
          </a:p>
          <a:p>
            <a:pPr marL="822960" lvl="1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progress of the project</a:t>
            </a:r>
          </a:p>
          <a:p>
            <a:pPr marL="822960" lvl="1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quality of outputs</a:t>
            </a:r>
          </a:p>
          <a:p>
            <a:pPr marL="822960" lvl="1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project risks</a:t>
            </a:r>
          </a:p>
          <a:p>
            <a:pPr marL="822960" lvl="1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changes of all aforementioned</a:t>
            </a:r>
          </a:p>
          <a:p>
            <a:pPr marL="365760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All to satisfy the triple-constraint of the project!</a:t>
            </a:r>
          </a:p>
          <a:p>
            <a:pPr marL="822960" lvl="1" indent="-256032" defTabSz="914400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700" dirty="0" smtClean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457200" y="189974"/>
            <a:ext cx="8229600" cy="1143000"/>
          </a:xfrm>
          <a:prstGeom prst="rect">
            <a:avLst/>
          </a:prstGeom>
        </p:spPr>
        <p:txBody>
          <a:bodyPr vert="horz" lIns="0" tIns="0" rIns="0" bIns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Project</a:t>
            </a: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Mill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grpSp>
        <p:nvGrpSpPr>
          <p:cNvPr id="15" name="Group 14"/>
          <p:cNvGrpSpPr/>
          <p:nvPr/>
        </p:nvGrpSpPr>
        <p:grpSpPr>
          <a:xfrm>
            <a:off x="7079720" y="1439366"/>
            <a:ext cx="1730116" cy="865058"/>
            <a:chOff x="5652141" y="1420"/>
            <a:chExt cx="1730116" cy="865058"/>
          </a:xfrm>
        </p:grpSpPr>
        <p:sp>
          <p:nvSpPr>
            <p:cNvPr id="32" name="Rounded Rectangle 31"/>
            <p:cNvSpPr/>
            <p:nvPr/>
          </p:nvSpPr>
          <p:spPr>
            <a:xfrm>
              <a:off x="5652141" y="1420"/>
              <a:ext cx="1730116" cy="86505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5677478" y="26757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Technological Projects</a:t>
              </a:r>
              <a:endParaRPr lang="en-US" sz="16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079720" y="2434183"/>
            <a:ext cx="1730116" cy="865058"/>
            <a:chOff x="5652141" y="996237"/>
            <a:chExt cx="1730116" cy="865058"/>
          </a:xfrm>
        </p:grpSpPr>
        <p:sp>
          <p:nvSpPr>
            <p:cNvPr id="28" name="Rounded Rectangle 27"/>
            <p:cNvSpPr/>
            <p:nvPr/>
          </p:nvSpPr>
          <p:spPr>
            <a:xfrm>
              <a:off x="5652141" y="996237"/>
              <a:ext cx="1730116" cy="86505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9" name="Rounded Rectangle 6"/>
            <p:cNvSpPr/>
            <p:nvPr/>
          </p:nvSpPr>
          <p:spPr>
            <a:xfrm>
              <a:off x="5677478" y="1021574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Application Projects</a:t>
              </a:r>
              <a:endParaRPr lang="en-US" sz="16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79720" y="3429000"/>
            <a:ext cx="1730116" cy="865058"/>
            <a:chOff x="5652141" y="1991054"/>
            <a:chExt cx="1730116" cy="865058"/>
          </a:xfrm>
        </p:grpSpPr>
        <p:sp>
          <p:nvSpPr>
            <p:cNvPr id="26" name="Rounded Rectangle 25"/>
            <p:cNvSpPr/>
            <p:nvPr/>
          </p:nvSpPr>
          <p:spPr>
            <a:xfrm>
              <a:off x="5652141" y="1991054"/>
              <a:ext cx="1730116" cy="865058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2C7D1D"/>
                </a:gs>
                <a:gs pos="71000">
                  <a:srgbClr val="80D970"/>
                </a:gs>
                <a:gs pos="100000">
                  <a:srgbClr val="A7FF88"/>
                </a:gs>
              </a:gsLst>
              <a:lin ang="108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8"/>
            <p:cNvSpPr/>
            <p:nvPr/>
          </p:nvSpPr>
          <p:spPr>
            <a:xfrm>
              <a:off x="5677478" y="2016391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Business Projects</a:t>
              </a:r>
              <a:endParaRPr lang="en-US" sz="16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79720" y="4423817"/>
            <a:ext cx="1730116" cy="865058"/>
            <a:chOff x="5652141" y="2985871"/>
            <a:chExt cx="1730116" cy="865058"/>
          </a:xfrm>
        </p:grpSpPr>
        <p:sp>
          <p:nvSpPr>
            <p:cNvPr id="24" name="Rounded Rectangle 23"/>
            <p:cNvSpPr/>
            <p:nvPr/>
          </p:nvSpPr>
          <p:spPr>
            <a:xfrm>
              <a:off x="5652141" y="2985871"/>
              <a:ext cx="1730116" cy="865058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2C7D1D"/>
                </a:gs>
                <a:gs pos="71000">
                  <a:srgbClr val="80D970"/>
                </a:gs>
                <a:gs pos="100000">
                  <a:srgbClr val="A7FF88"/>
                </a:gs>
              </a:gsLst>
              <a:lin ang="108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10"/>
            <p:cNvSpPr/>
            <p:nvPr/>
          </p:nvSpPr>
          <p:spPr>
            <a:xfrm>
              <a:off x="5677478" y="3011208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PoC</a:t>
              </a:r>
              <a:r>
                <a:rPr lang="en-US" sz="1600" kern="1200" dirty="0" smtClean="0"/>
                <a:t> Projects</a:t>
              </a:r>
              <a:endParaRPr lang="en-US" sz="160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079720" y="5418634"/>
            <a:ext cx="1730116" cy="865058"/>
            <a:chOff x="5652141" y="3980688"/>
            <a:chExt cx="1730116" cy="865058"/>
          </a:xfrm>
        </p:grpSpPr>
        <p:sp>
          <p:nvSpPr>
            <p:cNvPr id="20" name="Rounded Rectangle 19"/>
            <p:cNvSpPr/>
            <p:nvPr/>
          </p:nvSpPr>
          <p:spPr>
            <a:xfrm>
              <a:off x="5652141" y="3980688"/>
              <a:ext cx="1730116" cy="865058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2C7D1D"/>
                </a:gs>
                <a:gs pos="71000">
                  <a:srgbClr val="80D970"/>
                </a:gs>
                <a:gs pos="100000">
                  <a:srgbClr val="A7FF88"/>
                </a:gs>
              </a:gsLst>
              <a:lin ang="108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12"/>
            <p:cNvSpPr/>
            <p:nvPr/>
          </p:nvSpPr>
          <p:spPr>
            <a:xfrm>
              <a:off x="5677478" y="4006025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Flow Projects</a:t>
              </a:r>
              <a:endParaRPr lang="en-US" sz="1600" kern="1200" dirty="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9974"/>
            <a:ext cx="8229600" cy="1143000"/>
          </a:xfrm>
        </p:spPr>
        <p:txBody>
          <a:bodyPr lIns="0" tIns="0" rIns="0" bIns="0"/>
          <a:lstStyle/>
          <a:p>
            <a:r>
              <a:rPr lang="cs-CZ" dirty="0" smtClean="0"/>
              <a:t>MILE </a:t>
            </a:r>
            <a:r>
              <a:rPr lang="cs-CZ" dirty="0" err="1" smtClean="0"/>
              <a:t>Mill</a:t>
            </a:r>
            <a:endParaRPr lang="cs-CZ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6252" y="1194332"/>
            <a:ext cx="8207375" cy="5019675"/>
          </a:xfrm>
        </p:spPr>
        <p:txBody>
          <a:bodyPr lIns="0" tIns="0" rIns="0" bIns="0"/>
          <a:lstStyle/>
          <a:p>
            <a:pPr>
              <a:buFontTx/>
              <a:buNone/>
            </a:pPr>
            <a:r>
              <a:rPr lang="en-US" dirty="0" smtClean="0"/>
              <a:t>Focuses on interactions of projects.</a:t>
            </a:r>
          </a:p>
          <a:p>
            <a:pPr>
              <a:buFontTx/>
              <a:buNone/>
            </a:pPr>
            <a:r>
              <a:rPr lang="en-US" dirty="0" smtClean="0"/>
              <a:t>Deals with management of</a:t>
            </a:r>
          </a:p>
          <a:p>
            <a:pPr lvl="1"/>
            <a:r>
              <a:rPr lang="en-US" dirty="0" smtClean="0"/>
              <a:t>allocation and re-allocation of shared resources</a:t>
            </a:r>
          </a:p>
          <a:p>
            <a:pPr lvl="2"/>
            <a:r>
              <a:rPr lang="en-US" sz="1800" dirty="0" smtClean="0"/>
              <a:t>human, material and financial</a:t>
            </a:r>
          </a:p>
          <a:p>
            <a:pPr lvl="1"/>
            <a:r>
              <a:rPr lang="en-US" dirty="0" smtClean="0"/>
              <a:t>products</a:t>
            </a:r>
          </a:p>
          <a:p>
            <a:pPr lvl="2"/>
            <a:r>
              <a:rPr lang="en-US" sz="1800" dirty="0" smtClean="0"/>
              <a:t>factual project relations</a:t>
            </a:r>
          </a:p>
          <a:p>
            <a:pPr lvl="1"/>
            <a:r>
              <a:rPr lang="en-US" dirty="0" smtClean="0"/>
              <a:t>time/attention</a:t>
            </a:r>
          </a:p>
          <a:p>
            <a:pPr lvl="2"/>
            <a:r>
              <a:rPr lang="en-US" sz="1800" dirty="0" smtClean="0"/>
              <a:t>attention distribution among projects in time</a:t>
            </a:r>
          </a:p>
          <a:p>
            <a:pPr>
              <a:buFontTx/>
              <a:buNone/>
            </a:pPr>
            <a:r>
              <a:rPr lang="en-US" dirty="0" smtClean="0"/>
              <a:t>All to make project program execution as effective as possible!</a:t>
            </a:r>
          </a:p>
          <a:p>
            <a:pPr>
              <a:buFontTx/>
              <a:buNone/>
            </a:pP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332598" y="274638"/>
            <a:ext cx="1419306" cy="981860"/>
            <a:chOff x="6156325" y="1268413"/>
            <a:chExt cx="2590800" cy="1792287"/>
          </a:xfrm>
        </p:grpSpPr>
        <p:sp>
          <p:nvSpPr>
            <p:cNvPr id="13" name="Oval 4"/>
            <p:cNvSpPr>
              <a:spLocks noChangeAspect="1" noChangeArrowheads="1"/>
            </p:cNvSpPr>
            <p:nvPr/>
          </p:nvSpPr>
          <p:spPr bwMode="auto">
            <a:xfrm>
              <a:off x="7275513" y="1673225"/>
              <a:ext cx="1420812" cy="982663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4" name="Oval 5"/>
            <p:cNvSpPr>
              <a:spLocks noChangeAspect="1" noChangeArrowheads="1"/>
            </p:cNvSpPr>
            <p:nvPr/>
          </p:nvSpPr>
          <p:spPr bwMode="auto">
            <a:xfrm>
              <a:off x="6804025" y="1500188"/>
              <a:ext cx="1919288" cy="1328737"/>
            </a:xfrm>
            <a:prstGeom prst="ellipse">
              <a:avLst/>
            </a:prstGeom>
            <a:noFill/>
            <a:ln w="38100">
              <a:solidFill>
                <a:srgbClr val="339966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5" name="Oval 6"/>
            <p:cNvSpPr>
              <a:spLocks noChangeAspect="1" noChangeArrowheads="1"/>
            </p:cNvSpPr>
            <p:nvPr/>
          </p:nvSpPr>
          <p:spPr bwMode="auto">
            <a:xfrm>
              <a:off x="6156325" y="1268413"/>
              <a:ext cx="2590800" cy="17922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6" name="AutoShape 7"/>
            <p:cNvSpPr>
              <a:spLocks noChangeAspect="1" noChangeArrowheads="1"/>
            </p:cNvSpPr>
            <p:nvPr/>
          </p:nvSpPr>
          <p:spPr bwMode="auto">
            <a:xfrm rot="2410754">
              <a:off x="8626475" y="2012950"/>
              <a:ext cx="107950" cy="9366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7" name="AutoShape 8"/>
            <p:cNvSpPr>
              <a:spLocks noChangeAspect="1" noChangeArrowheads="1"/>
            </p:cNvSpPr>
            <p:nvPr/>
          </p:nvSpPr>
          <p:spPr bwMode="auto">
            <a:xfrm rot="2037544">
              <a:off x="8609013" y="1876425"/>
              <a:ext cx="107950" cy="93663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9525">
              <a:solidFill>
                <a:srgbClr val="339966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8" name="AutoShape 9"/>
            <p:cNvSpPr>
              <a:spLocks noChangeAspect="1" noChangeArrowheads="1"/>
            </p:cNvSpPr>
            <p:nvPr/>
          </p:nvSpPr>
          <p:spPr bwMode="auto">
            <a:xfrm rot="1490544">
              <a:off x="8585200" y="1754188"/>
              <a:ext cx="107950" cy="9366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415439" y="274638"/>
            <a:ext cx="1730116" cy="865058"/>
            <a:chOff x="3229977" y="1991054"/>
            <a:chExt cx="1730116" cy="865058"/>
          </a:xfrm>
        </p:grpSpPr>
        <p:sp>
          <p:nvSpPr>
            <p:cNvPr id="31" name="Rounded Rectangle 30"/>
            <p:cNvSpPr/>
            <p:nvPr/>
          </p:nvSpPr>
          <p:spPr>
            <a:xfrm>
              <a:off x="3229977" y="1991054"/>
              <a:ext cx="1730116" cy="86505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32" name="Rounded Rectangle 6"/>
            <p:cNvSpPr/>
            <p:nvPr/>
          </p:nvSpPr>
          <p:spPr>
            <a:xfrm>
              <a:off x="3255314" y="2016391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Management In Large Extension Project (MILE)</a:t>
              </a:r>
              <a:endParaRPr lang="en-US" sz="1600" kern="1200" dirty="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8365" y="1196975"/>
            <a:ext cx="8009467" cy="4929188"/>
          </a:xfrm>
        </p:spPr>
        <p:txBody>
          <a:bodyPr lIns="0" tIns="0" rIns="0" bIns="0"/>
          <a:lstStyle/>
          <a:p>
            <a:pPr>
              <a:buFontTx/>
              <a:buNone/>
            </a:pPr>
            <a:r>
              <a:rPr lang="en-US" dirty="0" smtClean="0"/>
              <a:t>Defines strategic frame, i.e. frame for other projects.</a:t>
            </a:r>
          </a:p>
          <a:p>
            <a:pPr>
              <a:buFontTx/>
              <a:buNone/>
            </a:pPr>
            <a:r>
              <a:rPr lang="en-US" dirty="0" smtClean="0"/>
              <a:t>Deals with management of:</a:t>
            </a:r>
          </a:p>
          <a:p>
            <a:pPr lvl="1"/>
            <a:r>
              <a:rPr lang="en-US" dirty="0" smtClean="0"/>
              <a:t>alignment of project objectives with the current strategy</a:t>
            </a:r>
          </a:p>
          <a:p>
            <a:pPr lvl="1"/>
            <a:r>
              <a:rPr lang="en-US" dirty="0" smtClean="0"/>
              <a:t>project priorities in respect of the current strategy </a:t>
            </a:r>
          </a:p>
          <a:p>
            <a:pPr>
              <a:buNone/>
            </a:pPr>
            <a:r>
              <a:rPr lang="en-US" dirty="0" smtClean="0"/>
              <a:t>All to achieve strategic goals of organization!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332597" y="274639"/>
            <a:ext cx="1421925" cy="981860"/>
            <a:chOff x="5867400" y="1341438"/>
            <a:chExt cx="2590800" cy="1792287"/>
          </a:xfrm>
        </p:grpSpPr>
        <p:sp>
          <p:nvSpPr>
            <p:cNvPr id="13" name="Oval 4"/>
            <p:cNvSpPr>
              <a:spLocks noChangeAspect="1" noChangeArrowheads="1"/>
            </p:cNvSpPr>
            <p:nvPr/>
          </p:nvSpPr>
          <p:spPr bwMode="auto">
            <a:xfrm>
              <a:off x="6986588" y="1746250"/>
              <a:ext cx="1420812" cy="982663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4" name="Oval 5"/>
            <p:cNvSpPr>
              <a:spLocks noChangeAspect="1" noChangeArrowheads="1"/>
            </p:cNvSpPr>
            <p:nvPr/>
          </p:nvSpPr>
          <p:spPr bwMode="auto">
            <a:xfrm>
              <a:off x="6515100" y="1573213"/>
              <a:ext cx="1919288" cy="1328737"/>
            </a:xfrm>
            <a:prstGeom prst="ellipse">
              <a:avLst/>
            </a:prstGeom>
            <a:noFill/>
            <a:ln w="12700">
              <a:solidFill>
                <a:srgbClr val="339966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5" name="Oval 6"/>
            <p:cNvSpPr>
              <a:spLocks noChangeAspect="1" noChangeArrowheads="1"/>
            </p:cNvSpPr>
            <p:nvPr/>
          </p:nvSpPr>
          <p:spPr bwMode="auto">
            <a:xfrm>
              <a:off x="5867400" y="1341438"/>
              <a:ext cx="2590800" cy="17922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6" name="AutoShape 7"/>
            <p:cNvSpPr>
              <a:spLocks noChangeAspect="1" noChangeArrowheads="1"/>
            </p:cNvSpPr>
            <p:nvPr/>
          </p:nvSpPr>
          <p:spPr bwMode="auto">
            <a:xfrm rot="2410754">
              <a:off x="8337550" y="2085975"/>
              <a:ext cx="107950" cy="93663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7" name="AutoShape 8"/>
            <p:cNvSpPr>
              <a:spLocks noChangeAspect="1" noChangeArrowheads="1"/>
            </p:cNvSpPr>
            <p:nvPr/>
          </p:nvSpPr>
          <p:spPr bwMode="auto">
            <a:xfrm rot="2037544">
              <a:off x="8320088" y="1949450"/>
              <a:ext cx="107950" cy="93663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9525">
              <a:solidFill>
                <a:srgbClr val="339966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  <p:sp>
          <p:nvSpPr>
            <p:cNvPr id="18" name="AutoShape 9"/>
            <p:cNvSpPr>
              <a:spLocks noChangeAspect="1" noChangeArrowheads="1"/>
            </p:cNvSpPr>
            <p:nvPr/>
          </p:nvSpPr>
          <p:spPr bwMode="auto">
            <a:xfrm rot="1490544">
              <a:off x="8296275" y="1827213"/>
              <a:ext cx="107950" cy="9366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20000"/>
                </a:spcBef>
                <a:buFont typeface="Arial" pitchFamily="-106" charset="0"/>
                <a:buNone/>
              </a:pPr>
              <a:endParaRPr lang="en-US">
                <a:latin typeface="Myriad Pro" pitchFamily="34" charset="0"/>
              </a:endParaRPr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457200" y="189974"/>
            <a:ext cx="8229600" cy="1143000"/>
          </a:xfrm>
          <a:prstGeom prst="rect">
            <a:avLst/>
          </a:prstGeom>
        </p:spPr>
        <p:txBody>
          <a:bodyPr vert="horz" lIns="0" tIns="0" rIns="0" bIns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SC </a:t>
            </a: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Mill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283198" y="274639"/>
            <a:ext cx="1730116" cy="865058"/>
            <a:chOff x="807814" y="1991054"/>
            <a:chExt cx="1730116" cy="865058"/>
          </a:xfrm>
        </p:grpSpPr>
        <p:sp>
          <p:nvSpPr>
            <p:cNvPr id="23" name="Rounded Rectangle 22"/>
            <p:cNvSpPr/>
            <p:nvPr/>
          </p:nvSpPr>
          <p:spPr>
            <a:xfrm>
              <a:off x="807814" y="1991054"/>
              <a:ext cx="1730116" cy="86505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833151" y="2016391"/>
              <a:ext cx="1679442" cy="8143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Steering Committee Project (SC)</a:t>
              </a:r>
              <a:endParaRPr lang="en-US" sz="1600" kern="1200" dirty="0"/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Iterations ~ Quarters</a:t>
            </a:r>
          </a:p>
          <a:p>
            <a:r>
              <a:rPr lang="en-US" dirty="0" smtClean="0"/>
              <a:t>Phases ~ Two weeks</a:t>
            </a:r>
          </a:p>
          <a:p>
            <a:r>
              <a:rPr lang="en-US" dirty="0" smtClean="0"/>
              <a:t>Forming seminars, weeks and days</a:t>
            </a:r>
          </a:p>
          <a:p>
            <a:pPr lvl="1"/>
            <a:r>
              <a:rPr lang="en-US" dirty="0" smtClean="0"/>
              <a:t>forming in large extent (FILE)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Mills in action ~ Organization Rhythm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3999" y="3630069"/>
            <a:ext cx="8614833" cy="2592916"/>
            <a:chOff x="253999" y="3630069"/>
            <a:chExt cx="8614833" cy="2592916"/>
          </a:xfrm>
        </p:grpSpPr>
        <p:sp>
          <p:nvSpPr>
            <p:cNvPr id="7" name="Rectangle 6"/>
            <p:cNvSpPr/>
            <p:nvPr/>
          </p:nvSpPr>
          <p:spPr>
            <a:xfrm>
              <a:off x="253999" y="3630069"/>
              <a:ext cx="8614833" cy="2592916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figure_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8199" y="3926401"/>
              <a:ext cx="8139073" cy="207433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6488668"/>
            <a:ext cx="264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Metaprocesses</a:t>
            </a:r>
            <a:r>
              <a:rPr lang="en-US" dirty="0" smtClean="0">
                <a:solidFill>
                  <a:schemeClr val="bg1"/>
                </a:solidFill>
              </a:rPr>
              <a:t> in MM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Human Resources are one of the most expensive ones</a:t>
            </a:r>
          </a:p>
          <a:p>
            <a:pPr lvl="1"/>
            <a:r>
              <a:rPr lang="en-US" dirty="0" smtClean="0"/>
              <a:t>the appropriate care has to be taken</a:t>
            </a:r>
          </a:p>
          <a:p>
            <a:r>
              <a:rPr lang="en-US" dirty="0" smtClean="0"/>
              <a:t>Strategic Level</a:t>
            </a:r>
          </a:p>
          <a:p>
            <a:pPr lvl="1"/>
            <a:r>
              <a:rPr lang="en-US" dirty="0" smtClean="0"/>
              <a:t>development of ideas of future company business  has to be complemented by development of ideas of future human resources that it will need to have at disposal</a:t>
            </a:r>
          </a:p>
          <a:p>
            <a:r>
              <a:rPr lang="en-US" dirty="0" smtClean="0"/>
              <a:t>Operational Level</a:t>
            </a:r>
          </a:p>
          <a:p>
            <a:pPr lvl="1"/>
            <a:r>
              <a:rPr lang="en-US" dirty="0" smtClean="0"/>
              <a:t>current ideas and wishes of current staff have to be perceived, reflected and influenced to shape that correspond to what company can both offer and expect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Resources</a:t>
            </a:r>
            <a:br>
              <a:rPr lang="en-US" dirty="0" smtClean="0"/>
            </a:br>
            <a:r>
              <a:rPr lang="en-US" dirty="0" smtClean="0"/>
              <a:t>Management: Motivation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36449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7160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Nature of Processes in </a:t>
            </a:r>
            <a:r>
              <a:rPr lang="cs-CZ" dirty="0" err="1" smtClean="0"/>
              <a:t>Startup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en-US" dirty="0" smtClean="0"/>
          </a:p>
          <a:p>
            <a:pPr lvl="1"/>
            <a:r>
              <a:rPr lang="en-US" dirty="0" smtClean="0"/>
              <a:t>Processes classification</a:t>
            </a:r>
          </a:p>
          <a:p>
            <a:pPr lvl="1"/>
            <a:r>
              <a:rPr lang="en-US" dirty="0" smtClean="0"/>
              <a:t>Sustainable Development</a:t>
            </a:r>
          </a:p>
          <a:p>
            <a:r>
              <a:rPr lang="en-US" dirty="0" err="1" smtClean="0"/>
              <a:t>Paraprocesses</a:t>
            </a:r>
            <a:endParaRPr lang="en-US" dirty="0" smtClean="0"/>
          </a:p>
          <a:p>
            <a:r>
              <a:rPr lang="en-US" dirty="0" smtClean="0"/>
              <a:t>Metaprocesses</a:t>
            </a:r>
          </a:p>
          <a:p>
            <a:r>
              <a:rPr lang="en-US" dirty="0" smtClean="0"/>
              <a:t>Organization Structure</a:t>
            </a:r>
          </a:p>
          <a:p>
            <a:r>
              <a:rPr lang="en-US" dirty="0" smtClean="0"/>
              <a:t>Management Tools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7"/>
            <a:ext cx="8229600" cy="492661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2007-2009 there was no special need to systemize HRM processes</a:t>
            </a:r>
          </a:p>
          <a:p>
            <a:pPr lvl="1"/>
            <a:r>
              <a:rPr lang="en-US" dirty="0" smtClean="0"/>
              <a:t>there was almost no fluctuation</a:t>
            </a:r>
          </a:p>
          <a:p>
            <a:pPr lvl="1"/>
            <a:r>
              <a:rPr lang="en-US" dirty="0" smtClean="0"/>
              <a:t>people were motivated by the shared vision and goals</a:t>
            </a:r>
          </a:p>
          <a:p>
            <a:r>
              <a:rPr lang="en-US" dirty="0" smtClean="0"/>
              <a:t>In the beginning of 2010, the failure of one of the main project and the fundamental strategy change led to</a:t>
            </a:r>
          </a:p>
          <a:p>
            <a:pPr lvl="1"/>
            <a:r>
              <a:rPr lang="en-US" dirty="0" err="1" smtClean="0"/>
              <a:t>demotivation</a:t>
            </a:r>
            <a:r>
              <a:rPr lang="en-US" dirty="0" smtClean="0"/>
              <a:t> of the project team that was not treated properly</a:t>
            </a:r>
          </a:p>
          <a:p>
            <a:pPr lvl="1"/>
            <a:r>
              <a:rPr lang="en-US" dirty="0" smtClean="0"/>
              <a:t>gradual leaves of project team members</a:t>
            </a:r>
          </a:p>
          <a:p>
            <a:pPr lvl="1"/>
            <a:r>
              <a:rPr lang="en-US" dirty="0" smtClean="0"/>
              <a:t>team coherence disruption</a:t>
            </a:r>
          </a:p>
          <a:p>
            <a:r>
              <a:rPr lang="en-US" dirty="0" smtClean="0"/>
              <a:t>In spring 2010, the HRM, especially its recruitment part, became a main constraint to Mycroft Mind</a:t>
            </a:r>
          </a:p>
          <a:p>
            <a:pPr lvl="1"/>
            <a:r>
              <a:rPr lang="en-US" dirty="0" smtClean="0"/>
              <a:t>there was serious lack of people able and willing to work with newly adopted Complex Event Processing technology</a:t>
            </a:r>
          </a:p>
          <a:p>
            <a:r>
              <a:rPr lang="en-US" dirty="0" smtClean="0"/>
              <a:t>HRM process were designed, implemented, and systematically executed to address this issue</a:t>
            </a:r>
          </a:p>
          <a:p>
            <a:pPr lvl="1"/>
            <a:r>
              <a:rPr lang="en-US" dirty="0" smtClean="0"/>
              <a:t>since then we learnt a lot and still we have a lot to learn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did HRM start in</a:t>
            </a:r>
            <a:br>
              <a:rPr lang="en-US" dirty="0" smtClean="0"/>
            </a:br>
            <a:r>
              <a:rPr lang="en-US" dirty="0" smtClean="0"/>
              <a:t>Mycroft Mind?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0" y="6420644"/>
            <a:ext cx="36449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HRM Processes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ounded Rectangle 10"/>
          <p:cNvSpPr/>
          <p:nvPr/>
        </p:nvSpPr>
        <p:spPr>
          <a:xfrm>
            <a:off x="0" y="6420644"/>
            <a:ext cx="36449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40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description:</a:t>
            </a:r>
            <a:br>
              <a:rPr lang="en-US" dirty="0" smtClean="0"/>
            </a:br>
            <a:r>
              <a:rPr lang="en-US" dirty="0" smtClean="0"/>
              <a:t>Attitudes influencing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ounded Rectangle 7"/>
          <p:cNvSpPr/>
          <p:nvPr/>
        </p:nvSpPr>
        <p:spPr>
          <a:xfrm>
            <a:off x="0" y="6420644"/>
            <a:ext cx="36449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78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22157F5-2C23-4943-AE36-9D9811E694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graphicEl>
                                              <a:dgm id="{322157F5-2C23-4943-AE36-9D9811E694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73A715F-440A-1643-9BB8-3E40685BA8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>
                                            <p:graphicEl>
                                              <a:dgm id="{773A715F-440A-1643-9BB8-3E40685BA8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535E2B8-7D2D-F34D-9F5F-8A06450D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graphicEl>
                                              <a:dgm id="{9535E2B8-7D2D-F34D-9F5F-8A06450D0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FA64F0-9B54-1B42-A81D-8012B192A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>
                                            <p:graphicEl>
                                              <a:dgm id="{8BFA64F0-9B54-1B42-A81D-8012B192AD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2352B77-DC45-8D46-9F18-837395BDD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>
                                            <p:graphicEl>
                                              <a:dgm id="{92352B77-DC45-8D46-9F18-837395BDD5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E29541E-1F52-AB4B-BD7A-96AB62485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graphicEl>
                                              <a:dgm id="{AE29541E-1F52-AB4B-BD7A-96AB624852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A95EEF7-A966-8746-8991-EC07F3964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graphicEl>
                                              <a:dgm id="{5A95EEF7-A966-8746-8991-EC07F3964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BBE5DC4-5CB3-0B45-A9BA-FE0B6FD63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>
                                            <p:graphicEl>
                                              <a:dgm id="{3BBE5DC4-5CB3-0B45-A9BA-FE0B6FD63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56EB045-9F8C-8A4C-93B0-7D1051CC9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graphicEl>
                                              <a:dgm id="{056EB045-9F8C-8A4C-93B0-7D1051CC9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E182244-C625-3D4B-9545-B722B96A9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graphicEl>
                                              <a:dgm id="{5E182244-C625-3D4B-9545-B722B96A9D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ounded Rectangle 165"/>
          <p:cNvSpPr/>
          <p:nvPr/>
        </p:nvSpPr>
        <p:spPr>
          <a:xfrm>
            <a:off x="0" y="6420644"/>
            <a:ext cx="36449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US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6680201" y="1912938"/>
            <a:ext cx="2146300" cy="3910014"/>
            <a:chOff x="6680201" y="1912938"/>
            <a:chExt cx="2146300" cy="3910014"/>
          </a:xfrm>
        </p:grpSpPr>
        <p:sp>
          <p:nvSpPr>
            <p:cNvPr id="8" name="Rounded Rectangle 7"/>
            <p:cNvSpPr/>
            <p:nvPr/>
          </p:nvSpPr>
          <p:spPr>
            <a:xfrm>
              <a:off x="7226301" y="1912938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Long-Term Evaluation</a:t>
              </a:r>
            </a:p>
          </p:txBody>
        </p:sp>
        <p:cxnSp>
          <p:nvCxnSpPr>
            <p:cNvPr id="23" name="Straight Arrow Connector 22"/>
            <p:cNvCxnSpPr>
              <a:stCxn id="10" idx="0"/>
              <a:endCxn id="8" idx="2"/>
            </p:cNvCxnSpPr>
            <p:nvPr/>
          </p:nvCxnSpPr>
          <p:spPr>
            <a:xfrm rot="5400000" flipH="1" flipV="1">
              <a:off x="6324604" y="2941636"/>
              <a:ext cx="2057394" cy="1346199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61" idx="0"/>
              <a:endCxn id="8" idx="2"/>
            </p:cNvCxnSpPr>
            <p:nvPr/>
          </p:nvCxnSpPr>
          <p:spPr>
            <a:xfrm rot="5400000" flipH="1" flipV="1">
              <a:off x="6134895" y="3931446"/>
              <a:ext cx="3236913" cy="546099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868339" y="3151540"/>
            <a:ext cx="589507" cy="1739524"/>
            <a:chOff x="868339" y="3151540"/>
            <a:chExt cx="589507" cy="1739524"/>
          </a:xfrm>
        </p:grpSpPr>
        <p:sp>
          <p:nvSpPr>
            <p:cNvPr id="154" name="Down Arrow 153"/>
            <p:cNvSpPr/>
            <p:nvPr/>
          </p:nvSpPr>
          <p:spPr>
            <a:xfrm>
              <a:off x="868339" y="3151540"/>
              <a:ext cx="589507" cy="173952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TextBox 154"/>
            <p:cNvSpPr txBox="1"/>
            <p:nvPr/>
          </p:nvSpPr>
          <p:spPr>
            <a:xfrm rot="16200000">
              <a:off x="567613" y="3812263"/>
              <a:ext cx="11767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submission</a:t>
              </a:r>
              <a:endParaRPr lang="en-US" sz="1400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HRM Process Structure</a:t>
            </a:r>
            <a:endParaRPr lang="en-US" dirty="0"/>
          </a:p>
        </p:txBody>
      </p:sp>
      <p:grpSp>
        <p:nvGrpSpPr>
          <p:cNvPr id="163" name="Group 162"/>
          <p:cNvGrpSpPr/>
          <p:nvPr/>
        </p:nvGrpSpPr>
        <p:grpSpPr>
          <a:xfrm>
            <a:off x="1194095" y="1495425"/>
            <a:ext cx="2958805" cy="1417640"/>
            <a:chOff x="1194095" y="1495425"/>
            <a:chExt cx="2958805" cy="1417640"/>
          </a:xfrm>
        </p:grpSpPr>
        <p:cxnSp>
          <p:nvCxnSpPr>
            <p:cNvPr id="41" name="Straight Arrow Connector 40"/>
            <p:cNvCxnSpPr>
              <a:endCxn id="6" idx="1"/>
            </p:cNvCxnSpPr>
            <p:nvPr/>
          </p:nvCxnSpPr>
          <p:spPr>
            <a:xfrm flipV="1">
              <a:off x="1194095" y="1831975"/>
              <a:ext cx="1358605" cy="1081090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5"/>
            <p:cNvSpPr/>
            <p:nvPr/>
          </p:nvSpPr>
          <p:spPr>
            <a:xfrm>
              <a:off x="2552700" y="1495425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HR Planning</a:t>
              </a: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194094" y="5033166"/>
            <a:ext cx="2158706" cy="1349378"/>
            <a:chOff x="1194094" y="5033166"/>
            <a:chExt cx="2158706" cy="1349378"/>
          </a:xfrm>
        </p:grpSpPr>
        <p:cxnSp>
          <p:nvCxnSpPr>
            <p:cNvPr id="151" name="Straight Arrow Connector 150"/>
            <p:cNvCxnSpPr>
              <a:endCxn id="9" idx="1"/>
            </p:cNvCxnSpPr>
            <p:nvPr/>
          </p:nvCxnSpPr>
          <p:spPr>
            <a:xfrm rot="16200000" flipH="1">
              <a:off x="966933" y="5260327"/>
              <a:ext cx="1012828" cy="558505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1752600" y="5709444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HR Monitoring</a:t>
              </a: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1194095" y="2913065"/>
            <a:ext cx="4417877" cy="3132929"/>
            <a:chOff x="1194095" y="2913065"/>
            <a:chExt cx="4417877" cy="3132929"/>
          </a:xfrm>
        </p:grpSpPr>
        <p:cxnSp>
          <p:nvCxnSpPr>
            <p:cNvPr id="14" name="Straight Arrow Connector 13"/>
            <p:cNvCxnSpPr>
              <a:stCxn id="9" idx="3"/>
              <a:endCxn id="11" idx="1"/>
            </p:cNvCxnSpPr>
            <p:nvPr/>
          </p:nvCxnSpPr>
          <p:spPr>
            <a:xfrm flipV="1">
              <a:off x="3352800" y="4306882"/>
              <a:ext cx="658972" cy="1739112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1" idx="1"/>
            </p:cNvCxnSpPr>
            <p:nvPr/>
          </p:nvCxnSpPr>
          <p:spPr>
            <a:xfrm>
              <a:off x="1194095" y="2913065"/>
              <a:ext cx="2817677" cy="1393817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4011772" y="3970332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Attitudes Influencing</a:t>
              </a:r>
            </a:p>
          </p:txBody>
        </p:sp>
      </p:grpSp>
      <p:graphicFrame>
        <p:nvGraphicFramePr>
          <p:cNvPr id="17" name="Content Placeholder 5"/>
          <p:cNvGraphicFramePr>
            <a:graphicFrameLocks/>
          </p:cNvGraphicFramePr>
          <p:nvPr/>
        </p:nvGraphicFramePr>
        <p:xfrm>
          <a:off x="0" y="2107409"/>
          <a:ext cx="2326186" cy="1611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4" name="Group 163"/>
          <p:cNvGrpSpPr/>
          <p:nvPr/>
        </p:nvGrpSpPr>
        <p:grpSpPr>
          <a:xfrm>
            <a:off x="4152900" y="1495425"/>
            <a:ext cx="3073402" cy="754064"/>
            <a:chOff x="4152900" y="1495425"/>
            <a:chExt cx="3073402" cy="754064"/>
          </a:xfrm>
        </p:grpSpPr>
        <p:cxnSp>
          <p:nvCxnSpPr>
            <p:cNvPr id="36" name="Straight Arrow Connector 35"/>
            <p:cNvCxnSpPr>
              <a:stCxn id="8" idx="1"/>
              <a:endCxn id="7" idx="3"/>
            </p:cNvCxnSpPr>
            <p:nvPr/>
          </p:nvCxnSpPr>
          <p:spPr>
            <a:xfrm rot="10800000">
              <a:off x="6412073" y="1831976"/>
              <a:ext cx="814229" cy="417513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6" idx="3"/>
              <a:endCxn id="7" idx="1"/>
            </p:cNvCxnSpPr>
            <p:nvPr/>
          </p:nvCxnSpPr>
          <p:spPr>
            <a:xfrm>
              <a:off x="4152900" y="1831975"/>
              <a:ext cx="658972" cy="1588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4811872" y="1495425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HR Acquisition</a:t>
              </a: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352800" y="4643432"/>
            <a:ext cx="4927602" cy="1852619"/>
            <a:chOff x="3352800" y="4643432"/>
            <a:chExt cx="4927602" cy="1852619"/>
          </a:xfrm>
        </p:grpSpPr>
        <p:cxnSp>
          <p:nvCxnSpPr>
            <p:cNvPr id="13" name="Straight Arrow Connector 12"/>
            <p:cNvCxnSpPr>
              <a:stCxn id="9" idx="3"/>
              <a:endCxn id="10" idx="1"/>
            </p:cNvCxnSpPr>
            <p:nvPr/>
          </p:nvCxnSpPr>
          <p:spPr>
            <a:xfrm flipV="1">
              <a:off x="3352800" y="4979982"/>
              <a:ext cx="2527302" cy="1066012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5880102" y="4643432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Short-Term Evaluation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680202" y="5822951"/>
              <a:ext cx="1600200" cy="6731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Extraordinary Evaluation</a:t>
              </a:r>
            </a:p>
          </p:txBody>
        </p:sp>
        <p:cxnSp>
          <p:nvCxnSpPr>
            <p:cNvPr id="64" name="Straight Arrow Connector 63"/>
            <p:cNvCxnSpPr>
              <a:stCxn id="9" idx="3"/>
              <a:endCxn id="61" idx="1"/>
            </p:cNvCxnSpPr>
            <p:nvPr/>
          </p:nvCxnSpPr>
          <p:spPr>
            <a:xfrm>
              <a:off x="3352800" y="6045994"/>
              <a:ext cx="3327402" cy="113507"/>
            </a:xfrm>
            <a:prstGeom prst="straightConnector1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ounded Rectangle 97"/>
          <p:cNvSpPr/>
          <p:nvPr/>
        </p:nvSpPr>
        <p:spPr>
          <a:xfrm>
            <a:off x="7178303" y="4670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8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5" name="Group 164"/>
          <p:cNvGrpSpPr/>
          <p:nvPr/>
        </p:nvGrpSpPr>
        <p:grpSpPr>
          <a:xfrm>
            <a:off x="2095500" y="2052638"/>
            <a:ext cx="6743702" cy="4720431"/>
            <a:chOff x="2095500" y="2052638"/>
            <a:chExt cx="6743702" cy="4720431"/>
          </a:xfrm>
        </p:grpSpPr>
        <p:sp>
          <p:nvSpPr>
            <p:cNvPr id="100" name="Rectangle 99"/>
            <p:cNvSpPr/>
            <p:nvPr/>
          </p:nvSpPr>
          <p:spPr>
            <a:xfrm>
              <a:off x="2095500" y="6303169"/>
              <a:ext cx="1257300" cy="4699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all managers</a:t>
              </a:r>
              <a:endParaRPr lang="en-US" sz="1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611972" y="2068512"/>
              <a:ext cx="812800" cy="200026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87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HFLOW</a:t>
              </a:r>
              <a:endParaRPr lang="en-US" sz="14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338016" y="2052638"/>
              <a:ext cx="812800" cy="20002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MILE</a:t>
              </a:r>
              <a:endParaRPr lang="en-US" sz="14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026400" y="2500313"/>
              <a:ext cx="812800" cy="200026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87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HFLOW</a:t>
              </a:r>
              <a:endParaRPr lang="en-US" sz="14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8026402" y="2713039"/>
              <a:ext cx="812800" cy="20002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MILE</a:t>
              </a:r>
              <a:endParaRPr lang="en-US" sz="1400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654802" y="5216519"/>
              <a:ext cx="812800" cy="200026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87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HFLOW</a:t>
              </a:r>
              <a:endParaRPr lang="en-US" sz="14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467602" y="6383339"/>
              <a:ext cx="812800" cy="20002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MILE</a:t>
              </a:r>
              <a:endParaRPr lang="en-US" sz="1400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368800" y="4563266"/>
              <a:ext cx="1257300" cy="4699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all managers</a:t>
              </a:r>
              <a:endParaRPr lang="en-US" sz="14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57200" y="3489523"/>
            <a:ext cx="8548583" cy="614065"/>
            <a:chOff x="457200" y="3489523"/>
            <a:chExt cx="8548583" cy="614065"/>
          </a:xfrm>
        </p:grpSpPr>
        <p:cxnSp>
          <p:nvCxnSpPr>
            <p:cNvPr id="125" name="Straight Connector 124"/>
            <p:cNvCxnSpPr/>
            <p:nvPr/>
          </p:nvCxnSpPr>
          <p:spPr>
            <a:xfrm>
              <a:off x="457200" y="3798888"/>
              <a:ext cx="8369301" cy="1588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8064500" y="3489523"/>
              <a:ext cx="9412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strategic</a:t>
              </a:r>
              <a:endParaRPr lang="en-US" sz="14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833404" y="3795811"/>
              <a:ext cx="11723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operational</a:t>
              </a:r>
              <a:endParaRPr lang="en-US" sz="1400" dirty="0"/>
            </a:p>
          </p:txBody>
        </p:sp>
      </p:grpSp>
      <p:pic>
        <p:nvPicPr>
          <p:cNvPr id="142" name="Picture 141" descr="sportsman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6108" y="4306882"/>
            <a:ext cx="438658" cy="731096"/>
          </a:xfrm>
          <a:prstGeom prst="rect">
            <a:avLst/>
          </a:prstGeom>
        </p:spPr>
      </p:pic>
      <p:pic>
        <p:nvPicPr>
          <p:cNvPr id="143" name="Picture 142" descr="telefonista_black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421266" y="4643432"/>
            <a:ext cx="396602" cy="665485"/>
          </a:xfrm>
          <a:prstGeom prst="rect">
            <a:avLst/>
          </a:prstGeom>
        </p:spPr>
      </p:pic>
      <p:pic>
        <p:nvPicPr>
          <p:cNvPr id="144" name="Picture 143" descr="sportsman_black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0704" y="4891064"/>
            <a:ext cx="430562" cy="717602"/>
          </a:xfrm>
          <a:prstGeom prst="rect">
            <a:avLst/>
          </a:prstGeom>
        </p:spPr>
      </p:pic>
      <p:sp>
        <p:nvSpPr>
          <p:cNvPr id="156" name="TextBox 155"/>
          <p:cNvSpPr txBox="1"/>
          <p:nvPr/>
        </p:nvSpPr>
        <p:spPr>
          <a:xfrm rot="2815007">
            <a:off x="59667" y="5183123"/>
            <a:ext cx="1291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performance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4305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1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Nature of Processes in</a:t>
            </a:r>
            <a:br>
              <a:rPr lang="en-US" dirty="0" smtClean="0"/>
            </a:br>
            <a:r>
              <a:rPr lang="en-US" dirty="0" smtClean="0"/>
              <a:t>Mycroft Mind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8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0DF206-C117-F44B-971C-FFE06C156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20DF206-C117-F44B-971C-FFE06C156E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98BBA3-38D4-6C49-AD1F-FB49E42E9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4098BBA3-38D4-6C49-AD1F-FB49E42E92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01D87C-D58A-2646-B659-7E5B77A782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C01D87C-D58A-2646-B659-7E5B77A782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3B025A-B1D8-BC4E-A738-F91257441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203B025A-B1D8-BC4E-A738-F912574417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457200" y="1385891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Categories</a:t>
            </a:r>
            <a:endParaRPr lang="en-US" dirty="0"/>
          </a:p>
        </p:txBody>
      </p:sp>
      <p:grpSp>
        <p:nvGrpSpPr>
          <p:cNvPr id="7" name="Group 7"/>
          <p:cNvGrpSpPr/>
          <p:nvPr/>
        </p:nvGrpSpPr>
        <p:grpSpPr>
          <a:xfrm>
            <a:off x="457539" y="6087363"/>
            <a:ext cx="1430528" cy="704271"/>
            <a:chOff x="0" y="2209"/>
            <a:chExt cx="2962656" cy="1458562"/>
          </a:xfrm>
        </p:grpSpPr>
        <p:sp>
          <p:nvSpPr>
            <p:cNvPr id="8" name="Rounded Rectangle 7"/>
            <p:cNvSpPr/>
            <p:nvPr/>
          </p:nvSpPr>
          <p:spPr>
            <a:xfrm>
              <a:off x="0" y="2209"/>
              <a:ext cx="2962656" cy="145856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71201" y="73410"/>
              <a:ext cx="2820254" cy="131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Ortoprocesses</a:t>
              </a:r>
              <a:endParaRPr lang="en-US" sz="1200" kern="1200" dirty="0"/>
            </a:p>
          </p:txBody>
        </p:sp>
      </p:grpSp>
      <p:grpSp>
        <p:nvGrpSpPr>
          <p:cNvPr id="10" name="Group 8"/>
          <p:cNvGrpSpPr/>
          <p:nvPr/>
        </p:nvGrpSpPr>
        <p:grpSpPr>
          <a:xfrm>
            <a:off x="2023872" y="6087363"/>
            <a:ext cx="1430528" cy="704271"/>
            <a:chOff x="0" y="1533700"/>
            <a:chExt cx="2962656" cy="1458562"/>
          </a:xfrm>
        </p:grpSpPr>
        <p:sp>
          <p:nvSpPr>
            <p:cNvPr id="11" name="Rounded Rectangle 10"/>
            <p:cNvSpPr/>
            <p:nvPr/>
          </p:nvSpPr>
          <p:spPr>
            <a:xfrm>
              <a:off x="0" y="1533700"/>
              <a:ext cx="2962656" cy="145856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812304"/>
                <a:satOff val="-18573"/>
                <a:lumOff val="-4706"/>
                <a:alphaOff val="0"/>
              </a:schemeClr>
            </a:fillRef>
            <a:effectRef idx="2">
              <a:schemeClr val="accent3">
                <a:hueOff val="5812304"/>
                <a:satOff val="-18573"/>
                <a:lumOff val="-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6"/>
            <p:cNvSpPr/>
            <p:nvPr/>
          </p:nvSpPr>
          <p:spPr>
            <a:xfrm>
              <a:off x="71201" y="1604901"/>
              <a:ext cx="2820254" cy="131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Paraprocesses</a:t>
              </a:r>
              <a:endParaRPr lang="en-US" sz="1200" kern="1200" dirty="0"/>
            </a:p>
          </p:txBody>
        </p:sp>
      </p:grpSp>
      <p:grpSp>
        <p:nvGrpSpPr>
          <p:cNvPr id="13" name="Group 9"/>
          <p:cNvGrpSpPr/>
          <p:nvPr/>
        </p:nvGrpSpPr>
        <p:grpSpPr>
          <a:xfrm>
            <a:off x="3556339" y="6068798"/>
            <a:ext cx="1430528" cy="704271"/>
            <a:chOff x="0" y="3065190"/>
            <a:chExt cx="2962656" cy="1458562"/>
          </a:xfrm>
        </p:grpSpPr>
        <p:sp>
          <p:nvSpPr>
            <p:cNvPr id="14" name="Rounded Rectangle 13"/>
            <p:cNvSpPr/>
            <p:nvPr/>
          </p:nvSpPr>
          <p:spPr>
            <a:xfrm>
              <a:off x="0" y="3065190"/>
              <a:ext cx="2962656" cy="145856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624607"/>
                <a:satOff val="-37145"/>
                <a:lumOff val="-9412"/>
                <a:alphaOff val="0"/>
              </a:schemeClr>
            </a:fillRef>
            <a:effectRef idx="2">
              <a:schemeClr val="accent3">
                <a:hueOff val="11624607"/>
                <a:satOff val="-37145"/>
                <a:lumOff val="-94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8"/>
            <p:cNvSpPr/>
            <p:nvPr/>
          </p:nvSpPr>
          <p:spPr>
            <a:xfrm>
              <a:off x="71201" y="3136391"/>
              <a:ext cx="2820254" cy="131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Metaprocesses</a:t>
              </a:r>
              <a:endParaRPr lang="en-US" sz="1200" kern="1200" dirty="0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8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E4B6CD-30F5-2D4F-8C68-00E0B2D30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9E4B6CD-30F5-2D4F-8C68-00E0B2D30D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02D99E-26E6-854C-965C-906E7428E3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6002D99E-26E6-854C-965C-906E7428E3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637CBF-F414-EE44-B514-640877BB3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dgm id="{6D637CBF-F414-EE44-B514-640877BB3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FB6C8B-E2E9-A044-9706-1C5B0281C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92FB6C8B-E2E9-A044-9706-1C5B0281C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4CD805-3E17-3F42-A635-14FD0E5A9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graphicEl>
                                              <a:dgm id="{DA4CD805-3E17-3F42-A635-14FD0E5A9E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CE7108-97F1-E142-AD16-220DC7429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44CE7108-97F1-E142-AD16-220DC7429C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FE9D6B-1FC7-1546-BA2E-058FA475B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02FE9D6B-1FC7-1546-BA2E-058FA475B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936FE2-24EC-B441-8C13-0A0D074FF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C8936FE2-24EC-B441-8C13-0A0D074FFE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9436F9-F87A-9048-9697-86BA79466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AF9436F9-F87A-9048-9697-86BA794660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365739-7736-9C4D-BBE2-D2CC70336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FB365739-7736-9C4D-BBE2-D2CC70336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C3A18C-4783-1A45-AB9F-E31C1127BF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8BC3A18C-4783-1A45-AB9F-E31C1127BF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32059A-4C14-494F-86B4-787BD3ED7F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4832059A-4C14-494F-86B4-787BD3ED7F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ght Triangle 55"/>
          <p:cNvSpPr/>
          <p:nvPr/>
        </p:nvSpPr>
        <p:spPr>
          <a:xfrm flipV="1">
            <a:off x="1690404" y="1667937"/>
            <a:ext cx="4922063" cy="3234263"/>
          </a:xfrm>
          <a:prstGeom prst="rtTriangl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/>
          <p:cNvSpPr/>
          <p:nvPr/>
        </p:nvSpPr>
        <p:spPr>
          <a:xfrm flipH="1">
            <a:off x="1690402" y="1676401"/>
            <a:ext cx="4922063" cy="3234263"/>
          </a:xfrm>
          <a:prstGeom prst="rtTriangle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70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90404" y="4919134"/>
            <a:ext cx="4922063" cy="84666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90404" y="1676401"/>
            <a:ext cx="4922063" cy="4089400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 rot="10800000">
            <a:off x="5829468" y="4311125"/>
            <a:ext cx="296965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2" idx="1"/>
            <a:endCxn id="20" idx="3"/>
          </p:cNvCxnSpPr>
          <p:nvPr/>
        </p:nvCxnSpPr>
        <p:spPr>
          <a:xfrm rot="10800000">
            <a:off x="7064634" y="4309537"/>
            <a:ext cx="333271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9" idx="3"/>
            <a:endCxn id="21" idx="1"/>
          </p:cNvCxnSpPr>
          <p:nvPr/>
        </p:nvCxnSpPr>
        <p:spPr>
          <a:xfrm>
            <a:off x="5827879" y="5363633"/>
            <a:ext cx="1570025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1" idx="0"/>
            <a:endCxn id="22" idx="2"/>
          </p:cNvCxnSpPr>
          <p:nvPr/>
        </p:nvCxnSpPr>
        <p:spPr>
          <a:xfrm rot="5400000" flipH="1" flipV="1">
            <a:off x="7631010" y="4836585"/>
            <a:ext cx="613830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7" idx="0"/>
          </p:cNvCxnSpPr>
          <p:nvPr/>
        </p:nvCxnSpPr>
        <p:spPr>
          <a:xfrm rot="16200000" flipH="1">
            <a:off x="2231881" y="3707999"/>
            <a:ext cx="338666" cy="794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7" idx="2"/>
          </p:cNvCxnSpPr>
          <p:nvPr/>
        </p:nvCxnSpPr>
        <p:spPr>
          <a:xfrm rot="16200000" flipH="1">
            <a:off x="2241139" y="4910267"/>
            <a:ext cx="321737" cy="793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3347502" y="3794389"/>
            <a:ext cx="512241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3349091" y="4814619"/>
            <a:ext cx="512241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H="1" flipV="1">
            <a:off x="3768448" y="3793594"/>
            <a:ext cx="510651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3770827" y="4815415"/>
            <a:ext cx="510651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842401" y="4815415"/>
            <a:ext cx="510651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9" idx="0"/>
            <a:endCxn id="13" idx="2"/>
          </p:cNvCxnSpPr>
          <p:nvPr/>
        </p:nvCxnSpPr>
        <p:spPr>
          <a:xfrm rot="16200000" flipV="1">
            <a:off x="4971594" y="3773140"/>
            <a:ext cx="627870" cy="465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5288754" y="4816208"/>
            <a:ext cx="510649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2"/>
          </p:cNvCxnSpPr>
          <p:nvPr/>
        </p:nvCxnSpPr>
        <p:spPr>
          <a:xfrm rot="16200000" flipH="1">
            <a:off x="2031911" y="2654297"/>
            <a:ext cx="601130" cy="1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of this lecture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8835" y="1524000"/>
            <a:ext cx="8367965" cy="4453467"/>
          </a:xfrm>
          <a:prstGeom prst="rect">
            <a:avLst/>
          </a:prstGeom>
          <a:noFill/>
          <a:ln>
            <a:prstDash val="lg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68211" y="5071533"/>
            <a:ext cx="3959668" cy="584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68210" y="2954863"/>
            <a:ext cx="2511861" cy="584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300031" y="1845731"/>
            <a:ext cx="2527848" cy="584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868211" y="1913467"/>
            <a:ext cx="928529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strategic frame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4743179" y="3021268"/>
            <a:ext cx="1080042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monitoring</a:t>
            </a:r>
            <a:endParaRPr lang="en-US" sz="1200" dirty="0"/>
          </a:p>
        </p:txBody>
      </p:sp>
      <p:sp>
        <p:nvSpPr>
          <p:cNvPr id="15" name="Rounded Rectangle 14"/>
          <p:cNvSpPr/>
          <p:nvPr/>
        </p:nvSpPr>
        <p:spPr>
          <a:xfrm>
            <a:off x="457200" y="5145088"/>
            <a:ext cx="1066800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external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457200" y="3039533"/>
            <a:ext cx="1066800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external</a:t>
            </a:r>
          </a:p>
          <a:p>
            <a:pPr algn="ctr"/>
            <a:r>
              <a:rPr lang="en-US" sz="1200" dirty="0" smtClean="0"/>
              <a:t>suppliers</a:t>
            </a:r>
            <a:endParaRPr lang="en-US" sz="1200" dirty="0"/>
          </a:p>
        </p:txBody>
      </p:sp>
      <p:sp>
        <p:nvSpPr>
          <p:cNvPr id="17" name="Rounded Rectangle 16"/>
          <p:cNvSpPr/>
          <p:nvPr/>
        </p:nvSpPr>
        <p:spPr>
          <a:xfrm>
            <a:off x="1868211" y="3877729"/>
            <a:ext cx="1066800" cy="8720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goals</a:t>
            </a:r>
          </a:p>
          <a:p>
            <a:pPr algn="ctr"/>
            <a:r>
              <a:rPr lang="en-US" sz="1200" dirty="0" smtClean="0"/>
              <a:t>ways</a:t>
            </a:r>
          </a:p>
          <a:p>
            <a:pPr algn="ctr"/>
            <a:r>
              <a:rPr lang="en-US" sz="1200" dirty="0" smtClean="0"/>
              <a:t>tasks</a:t>
            </a:r>
          </a:p>
          <a:p>
            <a:pPr algn="ctr"/>
            <a:r>
              <a:rPr lang="en-US" sz="1200" dirty="0" smtClean="0"/>
              <a:t>evaluation</a:t>
            </a:r>
            <a:endParaRPr lang="en-US" sz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3300030" y="4089404"/>
            <a:ext cx="1080042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internal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4747837" y="4089404"/>
            <a:ext cx="1080042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internal</a:t>
            </a:r>
          </a:p>
          <a:p>
            <a:pPr algn="ctr"/>
            <a:r>
              <a:rPr lang="en-US" sz="1200" dirty="0" smtClean="0"/>
              <a:t>products</a:t>
            </a:r>
            <a:endParaRPr lang="en-US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6126432" y="4089404"/>
            <a:ext cx="938201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payments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7397904" y="5143500"/>
            <a:ext cx="1080042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external</a:t>
            </a:r>
          </a:p>
          <a:p>
            <a:pPr algn="ctr"/>
            <a:r>
              <a:rPr lang="en-US" sz="1200" dirty="0" smtClean="0"/>
              <a:t>products</a:t>
            </a:r>
            <a:endParaRPr lang="en-US" sz="1200" dirty="0"/>
          </a:p>
        </p:txBody>
      </p:sp>
      <p:sp>
        <p:nvSpPr>
          <p:cNvPr id="22" name="Rounded Rectangle 21"/>
          <p:cNvSpPr/>
          <p:nvPr/>
        </p:nvSpPr>
        <p:spPr>
          <a:xfrm>
            <a:off x="7397904" y="4089404"/>
            <a:ext cx="1080042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clients/customers</a:t>
            </a:r>
            <a:endParaRPr lang="en-US" sz="1200" dirty="0"/>
          </a:p>
        </p:txBody>
      </p:sp>
      <p:sp>
        <p:nvSpPr>
          <p:cNvPr id="23" name="Rounded Rectangle 22"/>
          <p:cNvSpPr/>
          <p:nvPr/>
        </p:nvSpPr>
        <p:spPr>
          <a:xfrm>
            <a:off x="7343058" y="3021267"/>
            <a:ext cx="1188146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market environment</a:t>
            </a:r>
            <a:endParaRPr lang="en-US" sz="1200" dirty="0"/>
          </a:p>
        </p:txBody>
      </p:sp>
      <p:sp>
        <p:nvSpPr>
          <p:cNvPr id="24" name="Rounded Rectangle 23"/>
          <p:cNvSpPr/>
          <p:nvPr/>
        </p:nvSpPr>
        <p:spPr>
          <a:xfrm>
            <a:off x="7344647" y="1917700"/>
            <a:ext cx="1188146" cy="440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global environment</a:t>
            </a:r>
            <a:endParaRPr lang="en-US" sz="1200" dirty="0"/>
          </a:p>
        </p:txBody>
      </p:sp>
      <p:cxnSp>
        <p:nvCxnSpPr>
          <p:cNvPr id="42" name="Straight Arrow Connector 41"/>
          <p:cNvCxnSpPr>
            <a:stCxn id="11" idx="1"/>
            <a:endCxn id="12" idx="3"/>
          </p:cNvCxnSpPr>
          <p:nvPr/>
        </p:nvCxnSpPr>
        <p:spPr>
          <a:xfrm rot="10800000">
            <a:off x="2796741" y="2133601"/>
            <a:ext cx="503291" cy="4231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3" idx="0"/>
          </p:cNvCxnSpPr>
          <p:nvPr/>
        </p:nvCxnSpPr>
        <p:spPr>
          <a:xfrm rot="16200000" flipV="1">
            <a:off x="4985203" y="2723271"/>
            <a:ext cx="591337" cy="465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3" idx="1"/>
            <a:endCxn id="10" idx="3"/>
          </p:cNvCxnSpPr>
          <p:nvPr/>
        </p:nvCxnSpPr>
        <p:spPr>
          <a:xfrm rot="10800000" flipV="1">
            <a:off x="4380071" y="3241401"/>
            <a:ext cx="363108" cy="5562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23" idx="1"/>
            <a:endCxn id="13" idx="3"/>
          </p:cNvCxnSpPr>
          <p:nvPr/>
        </p:nvCxnSpPr>
        <p:spPr>
          <a:xfrm rot="10800000" flipV="1">
            <a:off x="5823222" y="3241399"/>
            <a:ext cx="1519837" cy="1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24" idx="1"/>
            <a:endCxn id="11" idx="3"/>
          </p:cNvCxnSpPr>
          <p:nvPr/>
        </p:nvCxnSpPr>
        <p:spPr>
          <a:xfrm rot="10800000">
            <a:off x="5827879" y="2137831"/>
            <a:ext cx="1516768" cy="2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0800000" flipV="1">
            <a:off x="1556347" y="3155950"/>
            <a:ext cx="311864" cy="2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556347" y="3346453"/>
            <a:ext cx="311864" cy="3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6" idx="2"/>
            <a:endCxn id="15" idx="0"/>
          </p:cNvCxnSpPr>
          <p:nvPr/>
        </p:nvCxnSpPr>
        <p:spPr>
          <a:xfrm rot="5400000">
            <a:off x="157956" y="4312443"/>
            <a:ext cx="1665289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endCxn id="9" idx="1"/>
          </p:cNvCxnSpPr>
          <p:nvPr/>
        </p:nvCxnSpPr>
        <p:spPr>
          <a:xfrm flipV="1">
            <a:off x="1556347" y="5363633"/>
            <a:ext cx="311864" cy="1589"/>
          </a:xfrm>
          <a:prstGeom prst="straightConnector1">
            <a:avLst/>
          </a:prstGeom>
          <a:ln w="317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80071" y="6382332"/>
            <a:ext cx="716862" cy="1588"/>
          </a:xfrm>
          <a:prstGeom prst="line">
            <a:avLst/>
          </a:prstGeom>
          <a:ln w="9525" cmpd="sng"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80071" y="6184968"/>
            <a:ext cx="716862" cy="1588"/>
          </a:xfrm>
          <a:prstGeom prst="line">
            <a:avLst/>
          </a:prstGeom>
          <a:ln w="9525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096933" y="6033760"/>
            <a:ext cx="1408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company border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5096933" y="6236962"/>
            <a:ext cx="2338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border of company influence</a:t>
            </a:r>
            <a:endParaRPr lang="en-US" sz="1200" dirty="0"/>
          </a:p>
        </p:txBody>
      </p:sp>
      <p:sp>
        <p:nvSpPr>
          <p:cNvPr id="61" name="Rounded Rectangle 60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7" name="TextBox 66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dirty="0" err="1" smtClean="0"/>
              <a:t>beggining</a:t>
            </a:r>
            <a:r>
              <a:rPr lang="en-US" dirty="0" smtClean="0"/>
              <a:t>...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TextBox 9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385956-BA03-6E41-878A-4E352F377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9385956-BA03-6E41-878A-4E352F3778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9F34C-3B62-EE40-84B9-BEB72AB71E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1F89F34C-3B62-EE40-84B9-BEB72AB71E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52D407-D4B5-7643-A059-C6FC9C93B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FB52D407-D4B5-7643-A059-C6FC9C93B2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7F30D2-BA08-DB47-AD58-018A17E23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E37F30D2-BA08-DB47-AD58-018A17E23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DDB87C-29FB-BB4E-B435-60670497A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46DDB87C-29FB-BB4E-B435-60670497A5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C50604-2397-7247-81BC-EA870BF73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97C50604-2397-7247-81BC-EA870BF734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381000" y="1769522"/>
            <a:ext cx="8458200" cy="4419600"/>
          </a:xfrm>
          <a:prstGeom prst="homePlate">
            <a:avLst>
              <a:gd name="adj" fmla="val 1732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2800" dirty="0" smtClean="0"/>
              <a:t>Management</a:t>
            </a:r>
            <a:r>
              <a:rPr lang="en-US" sz="3600" dirty="0" smtClean="0"/>
              <a:t> </a:t>
            </a:r>
            <a:r>
              <a:rPr lang="en-US" sz="2800" dirty="0" smtClean="0"/>
              <a:t>Process</a:t>
            </a:r>
            <a:endParaRPr lang="en-US" sz="3600" dirty="0"/>
          </a:p>
        </p:txBody>
      </p:sp>
      <p:sp>
        <p:nvSpPr>
          <p:cNvPr id="4" name="Right Arrow 3"/>
          <p:cNvSpPr/>
          <p:nvPr/>
        </p:nvSpPr>
        <p:spPr>
          <a:xfrm>
            <a:off x="4191000" y="1966487"/>
            <a:ext cx="4191000" cy="1936635"/>
          </a:xfrm>
          <a:prstGeom prst="rightArrow">
            <a:avLst>
              <a:gd name="adj1" fmla="val 71153"/>
              <a:gd name="adj2" fmla="val 50000"/>
            </a:avLst>
          </a:prstGeom>
          <a:solidFill>
            <a:srgbClr val="CCD5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D0D0D"/>
                </a:solidFill>
              </a:rPr>
              <a:t>Adapts to satisfy the needs</a:t>
            </a:r>
            <a:endParaRPr lang="en-US" sz="3200" dirty="0">
              <a:solidFill>
                <a:srgbClr val="0D0D0D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16210"/>
            <a:ext cx="8305800" cy="1143000"/>
          </a:xfrm>
          <a:prstGeom prst="rect">
            <a:avLst/>
          </a:prstGeom>
        </p:spPr>
        <p:txBody>
          <a:bodyPr vert="horz" lIns="0" tIns="45720" rIns="0" bIns="0" anchor="b">
            <a:normAutofit fontScale="9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Management Process Development 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19201" y="1998122"/>
            <a:ext cx="2971799" cy="1905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8000"/>
                  <a:shade val="25000"/>
                  <a:satMod val="250000"/>
                </a:schemeClr>
              </a:gs>
              <a:gs pos="68000">
                <a:schemeClr val="accent1">
                  <a:tint val="86000"/>
                  <a:satMod val="115000"/>
                </a:schemeClr>
              </a:gs>
              <a:gs pos="100000">
                <a:schemeClr val="accent1">
                  <a:tint val="50000"/>
                  <a:satMod val="1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Methodology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219200" y="4131722"/>
            <a:ext cx="2971799" cy="1905000"/>
          </a:xfrm>
          <a:prstGeom prst="roundRect">
            <a:avLst/>
          </a:prstGeom>
          <a:gradFill flip="none" rotWithShape="1"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Execution</a:t>
            </a:r>
            <a:endParaRPr lang="en-US" sz="3200" dirty="0"/>
          </a:p>
        </p:txBody>
      </p:sp>
      <p:sp>
        <p:nvSpPr>
          <p:cNvPr id="8" name="Right Arrow 7"/>
          <p:cNvSpPr/>
          <p:nvPr/>
        </p:nvSpPr>
        <p:spPr>
          <a:xfrm>
            <a:off x="4191000" y="4131722"/>
            <a:ext cx="4191000" cy="1936635"/>
          </a:xfrm>
          <a:prstGeom prst="rightArrow">
            <a:avLst>
              <a:gd name="adj1" fmla="val 71153"/>
              <a:gd name="adj2" fmla="val 50000"/>
            </a:avLst>
          </a:prstGeom>
          <a:solidFill>
            <a:srgbClr val="CCD5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D0D0D"/>
                </a:solidFill>
              </a:rPr>
              <a:t>Generates new needs</a:t>
            </a:r>
            <a:endParaRPr lang="en-US" sz="3200" dirty="0">
              <a:solidFill>
                <a:srgbClr val="0D0D0D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11" name="Rounded Rectangle 10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TextBox 14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/>
          <p:cNvSpPr/>
          <p:nvPr/>
        </p:nvSpPr>
        <p:spPr>
          <a:xfrm>
            <a:off x="381000" y="1786456"/>
            <a:ext cx="8458200" cy="4419600"/>
          </a:xfrm>
          <a:prstGeom prst="homePlate">
            <a:avLst>
              <a:gd name="adj" fmla="val 1732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b"/>
          <a:lstStyle/>
          <a:p>
            <a:r>
              <a:rPr lang="en-US" sz="2000" dirty="0" smtClean="0"/>
              <a:t>Management Process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Sustainability of Management Process Development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2590800" y="2243656"/>
            <a:ext cx="3352800" cy="3352800"/>
            <a:chOff x="2819400" y="2514600"/>
            <a:chExt cx="3810000" cy="3810000"/>
          </a:xfrm>
        </p:grpSpPr>
        <p:grpSp>
          <p:nvGrpSpPr>
            <p:cNvPr id="4" name="Group 11"/>
            <p:cNvGrpSpPr/>
            <p:nvPr/>
          </p:nvGrpSpPr>
          <p:grpSpPr>
            <a:xfrm>
              <a:off x="2819400" y="2514600"/>
              <a:ext cx="3810000" cy="3810000"/>
              <a:chOff x="2286000" y="2438400"/>
              <a:chExt cx="3810000" cy="38100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2286000" y="2438400"/>
                <a:ext cx="3810000" cy="3810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Obrázek 7" descr="taiji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6000" y="2438400"/>
                <a:ext cx="3810000" cy="3810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4608168" y="4505422"/>
              <a:ext cx="17393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Execution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95642" y="3733800"/>
              <a:ext cx="22621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Methodology</a:t>
              </a:r>
              <a:endPara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" name="Group 60"/>
          <p:cNvGrpSpPr/>
          <p:nvPr/>
        </p:nvGrpSpPr>
        <p:grpSpPr>
          <a:xfrm>
            <a:off x="533400" y="1938856"/>
            <a:ext cx="2895600" cy="2819400"/>
            <a:chOff x="533400" y="2209800"/>
            <a:chExt cx="2895600" cy="2819400"/>
          </a:xfrm>
        </p:grpSpPr>
        <p:sp>
          <p:nvSpPr>
            <p:cNvPr id="23" name="Rounded Rectangle 22"/>
            <p:cNvSpPr/>
            <p:nvPr/>
          </p:nvSpPr>
          <p:spPr>
            <a:xfrm>
              <a:off x="533400" y="2209800"/>
              <a:ext cx="1905000" cy="2819400"/>
            </a:xfrm>
            <a:prstGeom prst="round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68000">
                  <a:schemeClr val="bg1">
                    <a:lumMod val="50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 smtClean="0">
                  <a:solidFill>
                    <a:srgbClr val="C8E3FB"/>
                  </a:solidFill>
                </a:rPr>
                <a:t>Defines</a:t>
              </a:r>
              <a:endParaRPr lang="en-US" sz="2800" b="1" dirty="0" smtClean="0">
                <a:solidFill>
                  <a:srgbClr val="C8E3FB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10800000">
              <a:off x="2438400" y="2743200"/>
              <a:ext cx="990600" cy="69189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685799" y="2472256"/>
            <a:ext cx="17525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Introspection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Evaluation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Revision</a:t>
            </a: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6" name="Group 61"/>
          <p:cNvGrpSpPr/>
          <p:nvPr/>
        </p:nvGrpSpPr>
        <p:grpSpPr>
          <a:xfrm>
            <a:off x="5105400" y="3164152"/>
            <a:ext cx="2819400" cy="2879324"/>
            <a:chOff x="5105400" y="3435096"/>
            <a:chExt cx="2819400" cy="2879324"/>
          </a:xfrm>
        </p:grpSpPr>
        <p:sp>
          <p:nvSpPr>
            <p:cNvPr id="24" name="Rounded Rectangle 23"/>
            <p:cNvSpPr/>
            <p:nvPr/>
          </p:nvSpPr>
          <p:spPr>
            <a:xfrm>
              <a:off x="6096000" y="3435096"/>
              <a:ext cx="1828800" cy="287932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Performs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10800000">
              <a:off x="5105400" y="5036332"/>
              <a:ext cx="990600" cy="69189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6248400" y="3664814"/>
            <a:ext cx="1676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Introspection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Evaluation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Revision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7" name="Group 62"/>
          <p:cNvGrpSpPr/>
          <p:nvPr/>
        </p:nvGrpSpPr>
        <p:grpSpPr>
          <a:xfrm>
            <a:off x="990600" y="3257283"/>
            <a:ext cx="6477000" cy="2647018"/>
            <a:chOff x="990600" y="3604430"/>
            <a:chExt cx="6477000" cy="2647018"/>
          </a:xfrm>
        </p:grpSpPr>
        <p:grpSp>
          <p:nvGrpSpPr>
            <p:cNvPr id="8" name="Group 36"/>
            <p:cNvGrpSpPr/>
            <p:nvPr/>
          </p:nvGrpSpPr>
          <p:grpSpPr>
            <a:xfrm>
              <a:off x="6553200" y="5330952"/>
              <a:ext cx="914400" cy="920496"/>
              <a:chOff x="4950443" y="5393924"/>
              <a:chExt cx="914400" cy="920496"/>
            </a:xfrm>
          </p:grpSpPr>
          <p:grpSp>
            <p:nvGrpSpPr>
              <p:cNvPr id="9" name="Group 11"/>
              <p:cNvGrpSpPr/>
              <p:nvPr/>
            </p:nvGrpSpPr>
            <p:grpSpPr>
              <a:xfrm>
                <a:off x="4950443" y="5393924"/>
                <a:ext cx="914400" cy="920496"/>
                <a:chOff x="2286000" y="2438400"/>
                <a:chExt cx="3810000" cy="381000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2286000" y="2438400"/>
                  <a:ext cx="3810000" cy="38100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35" name="Obrázek 7" descr="taiji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86000" y="2438400"/>
                  <a:ext cx="3810000" cy="3810000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</p:grpSp>
          <p:sp>
            <p:nvSpPr>
              <p:cNvPr id="33" name="TextBox 32"/>
              <p:cNvSpPr txBox="1"/>
              <p:nvPr/>
            </p:nvSpPr>
            <p:spPr>
              <a:xfrm>
                <a:off x="5033174" y="5534028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M</a:t>
                </a:r>
                <a:endPara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14174" y="5791200"/>
                <a:ext cx="3037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0D0D0D"/>
                    </a:solidFill>
                  </a:rPr>
                  <a:t>E</a:t>
                </a:r>
                <a:endParaRPr lang="en-US" sz="1600" dirty="0">
                  <a:solidFill>
                    <a:srgbClr val="0D0D0D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221495" y="3604430"/>
              <a:ext cx="494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of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12" name="Group 50"/>
            <p:cNvGrpSpPr/>
            <p:nvPr/>
          </p:nvGrpSpPr>
          <p:grpSpPr>
            <a:xfrm>
              <a:off x="990600" y="4047930"/>
              <a:ext cx="914400" cy="920496"/>
              <a:chOff x="4950443" y="5393924"/>
              <a:chExt cx="914400" cy="920496"/>
            </a:xfrm>
          </p:grpSpPr>
          <p:grpSp>
            <p:nvGrpSpPr>
              <p:cNvPr id="15" name="Group 11"/>
              <p:cNvGrpSpPr/>
              <p:nvPr/>
            </p:nvGrpSpPr>
            <p:grpSpPr>
              <a:xfrm>
                <a:off x="4950443" y="5393924"/>
                <a:ext cx="914400" cy="920496"/>
                <a:chOff x="2286000" y="2438400"/>
                <a:chExt cx="3810000" cy="3810000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2286000" y="2438400"/>
                  <a:ext cx="3810000" cy="381000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56" name="Obrázek 7" descr="taiji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86000" y="2438400"/>
                  <a:ext cx="3810000" cy="3810000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</p:grpSp>
          <p:sp>
            <p:nvSpPr>
              <p:cNvPr id="53" name="TextBox 52"/>
              <p:cNvSpPr txBox="1"/>
              <p:nvPr/>
            </p:nvSpPr>
            <p:spPr>
              <a:xfrm>
                <a:off x="5033174" y="5534028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M</a:t>
                </a:r>
                <a:endPara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14174" y="5791200"/>
                <a:ext cx="3037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0D0D0D"/>
                    </a:solidFill>
                  </a:rPr>
                  <a:t>E</a:t>
                </a:r>
                <a:endParaRPr lang="en-US" sz="1600" dirty="0">
                  <a:solidFill>
                    <a:srgbClr val="0D0D0D"/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6781800" y="4844534"/>
              <a:ext cx="538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of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PV215 - 10</a:t>
            </a:r>
            <a:endParaRPr lang="cs-CZ"/>
          </a:p>
        </p:txBody>
      </p:sp>
      <p:sp>
        <p:nvSpPr>
          <p:cNvPr id="37" name="Rounded Rectangle 36"/>
          <p:cNvSpPr/>
          <p:nvPr/>
        </p:nvSpPr>
        <p:spPr>
          <a:xfrm>
            <a:off x="7178303" y="416210"/>
            <a:ext cx="1660897" cy="707170"/>
          </a:xfrm>
          <a:prstGeom prst="roundRect">
            <a:avLst>
              <a:gd name="adj" fmla="val 10000"/>
            </a:avLst>
          </a:prstGeom>
          <a:blipFill rotWithShape="0">
            <a:blip r:embed="rId4"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TextBox 41"/>
          <p:cNvSpPr txBox="1"/>
          <p:nvPr/>
        </p:nvSpPr>
        <p:spPr>
          <a:xfrm>
            <a:off x="0" y="6488668"/>
            <a:ext cx="3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Nature of Processes in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2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10921</TotalTime>
  <Words>2309</Words>
  <Application>Microsoft Office PowerPoint</Application>
  <PresentationFormat>Předvádění na obrazovce (4:3)</PresentationFormat>
  <Paragraphs>552</Paragraphs>
  <Slides>33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4" baseType="lpstr">
      <vt:lpstr>ＭＳ Ｐゴシック</vt:lpstr>
      <vt:lpstr>Arial</vt:lpstr>
      <vt:lpstr>Calibri</vt:lpstr>
      <vt:lpstr>Lucida Sans Unicode</vt:lpstr>
      <vt:lpstr>Myriad Pro</vt:lpstr>
      <vt:lpstr>Times New Roman</vt:lpstr>
      <vt:lpstr>Verdana</vt:lpstr>
      <vt:lpstr>Wingdings</vt:lpstr>
      <vt:lpstr>Wingdings 2</vt:lpstr>
      <vt:lpstr>Wingdings 3</vt:lpstr>
      <vt:lpstr>Concourse</vt:lpstr>
      <vt:lpstr>Management by Competencies</vt:lpstr>
      <vt:lpstr>Previously on MbC</vt:lpstr>
      <vt:lpstr>Agenda</vt:lpstr>
      <vt:lpstr>Nature of Processes in Mycroft Mind</vt:lpstr>
      <vt:lpstr>Project Categories</vt:lpstr>
      <vt:lpstr>Focus of this lecture</vt:lpstr>
      <vt:lpstr>In the beggining...</vt:lpstr>
      <vt:lpstr>Prezentace aplikace PowerPoint</vt:lpstr>
      <vt:lpstr>Sustainability of Management Process Development</vt:lpstr>
      <vt:lpstr>Concept of Flow</vt:lpstr>
      <vt:lpstr>Origin of the Flow name</vt:lpstr>
      <vt:lpstr>Flow projects derivation</vt:lpstr>
      <vt:lpstr>Flow projects</vt:lpstr>
      <vt:lpstr>Attention Function</vt:lpstr>
      <vt:lpstr>Why attention?</vt:lpstr>
      <vt:lpstr>Attention Function Definition</vt:lpstr>
      <vt:lpstr>Attention Function Utilizations</vt:lpstr>
      <vt:lpstr>Conceptual Overview</vt:lpstr>
      <vt:lpstr>Paraprocesses in Mycroft Mind</vt:lpstr>
      <vt:lpstr>HFLOW project objectives</vt:lpstr>
      <vt:lpstr>Metaprocesses in Mycroft Mind</vt:lpstr>
      <vt:lpstr>Two-level management structure - Executive Structure</vt:lpstr>
      <vt:lpstr>Project Program Scheme</vt:lpstr>
      <vt:lpstr>Mills Principle ~ Project Program/Portfolio Management</vt:lpstr>
      <vt:lpstr>Prezentace aplikace PowerPoint</vt:lpstr>
      <vt:lpstr>MILE Mill</vt:lpstr>
      <vt:lpstr>Prezentace aplikace PowerPoint</vt:lpstr>
      <vt:lpstr>Mills in action ~ Organization Rhythm</vt:lpstr>
      <vt:lpstr>Human Resources Management: Motivation</vt:lpstr>
      <vt:lpstr>How did HRM start in Mycroft Mind?</vt:lpstr>
      <vt:lpstr>HRM Processes</vt:lpstr>
      <vt:lpstr>Example description: Attitudes influencing</vt:lpstr>
      <vt:lpstr>HRM Process Structure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256</cp:revision>
  <dcterms:created xsi:type="dcterms:W3CDTF">2011-04-27T08:58:21Z</dcterms:created>
  <dcterms:modified xsi:type="dcterms:W3CDTF">2016-05-09T13:08:50Z</dcterms:modified>
</cp:coreProperties>
</file>