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32"/>
  </p:notesMasterIdLst>
  <p:handoutMasterIdLst>
    <p:handoutMasterId r:id="rId33"/>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8" r:id="rId19"/>
    <p:sldId id="306" r:id="rId20"/>
    <p:sldId id="307" r:id="rId21"/>
    <p:sldId id="309" r:id="rId22"/>
    <p:sldId id="320" r:id="rId23"/>
    <p:sldId id="321" r:id="rId24"/>
    <p:sldId id="322" r:id="rId25"/>
    <p:sldId id="323" r:id="rId26"/>
    <p:sldId id="324" r:id="rId27"/>
    <p:sldId id="325" r:id="rId28"/>
    <p:sldId id="326" r:id="rId29"/>
    <p:sldId id="327" r:id="rId30"/>
    <p:sldId id="310" r:id="rId3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241FA-F540-49B3-8E84-72DAD8593D19}" v="29" dt="2020-02-20T11:58:48.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86" d="100"/>
          <a:sy n="86" d="100"/>
        </p:scale>
        <p:origin x="218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userId="5c6479d8-24c8-4ca4-a5c7-fde0682a328a" providerId="ADAL" clId="{65E241FA-F540-49B3-8E84-72DAD8593D19}"/>
    <pc:docChg chg="undo custSel modSld sldOrd">
      <pc:chgData name="Leonard" userId="5c6479d8-24c8-4ca4-a5c7-fde0682a328a" providerId="ADAL" clId="{65E241FA-F540-49B3-8E84-72DAD8593D19}" dt="2020-02-20T11:59:10.739" v="206" actId="20577"/>
      <pc:docMkLst>
        <pc:docMk/>
      </pc:docMkLst>
      <pc:sldChg chg="modSp">
        <pc:chgData name="Leonard" userId="5c6479d8-24c8-4ca4-a5c7-fde0682a328a" providerId="ADAL" clId="{65E241FA-F540-49B3-8E84-72DAD8593D19}" dt="2020-02-20T11:59:10.739" v="206" actId="20577"/>
        <pc:sldMkLst>
          <pc:docMk/>
          <pc:sldMk cId="509289625" sldId="299"/>
        </pc:sldMkLst>
        <pc:spChg chg="mod">
          <ac:chgData name="Leonard" userId="5c6479d8-24c8-4ca4-a5c7-fde0682a328a" providerId="ADAL" clId="{65E241FA-F540-49B3-8E84-72DAD8593D19}" dt="2020-02-20T11:59:10.739" v="206" actId="20577"/>
          <ac:spMkLst>
            <pc:docMk/>
            <pc:sldMk cId="509289625" sldId="299"/>
            <ac:spMk id="2" creationId="{00000000-0000-0000-0000-000000000000}"/>
          </ac:spMkLst>
        </pc:spChg>
      </pc:sldChg>
      <pc:sldChg chg="addSp delSp modSp modAnim">
        <pc:chgData name="Leonard" userId="5c6479d8-24c8-4ca4-a5c7-fde0682a328a" providerId="ADAL" clId="{65E241FA-F540-49B3-8E84-72DAD8593D19}" dt="2020-02-20T08:52:33.193" v="137" actId="12269"/>
        <pc:sldMkLst>
          <pc:docMk/>
          <pc:sldMk cId="1998953160" sldId="302"/>
        </pc:sldMkLst>
        <pc:spChg chg="del mod">
          <ac:chgData name="Leonard" userId="5c6479d8-24c8-4ca4-a5c7-fde0682a328a" providerId="ADAL" clId="{65E241FA-F540-49B3-8E84-72DAD8593D19}" dt="2020-02-20T08:50:15.110" v="121" actId="12084"/>
          <ac:spMkLst>
            <pc:docMk/>
            <pc:sldMk cId="1998953160" sldId="302"/>
            <ac:spMk id="2" creationId="{00000000-0000-0000-0000-000000000000}"/>
          </ac:spMkLst>
        </pc:spChg>
        <pc:graphicFrameChg chg="add mod">
          <ac:chgData name="Leonard" userId="5c6479d8-24c8-4ca4-a5c7-fde0682a328a" providerId="ADAL" clId="{65E241FA-F540-49B3-8E84-72DAD8593D19}" dt="2020-02-20T08:52:33.193" v="137" actId="12269"/>
          <ac:graphicFrameMkLst>
            <pc:docMk/>
            <pc:sldMk cId="1998953160" sldId="302"/>
            <ac:graphicFrameMk id="4" creationId="{AC81EDF7-1C8E-4714-AAAA-5077A84A8541}"/>
          </ac:graphicFrameMkLst>
        </pc:graphicFrameChg>
      </pc:sldChg>
      <pc:sldChg chg="modSp">
        <pc:chgData name="Leonard" userId="5c6479d8-24c8-4ca4-a5c7-fde0682a328a" providerId="ADAL" clId="{65E241FA-F540-49B3-8E84-72DAD8593D19}" dt="2020-02-20T08:50:45.366" v="125" actId="20577"/>
        <pc:sldMkLst>
          <pc:docMk/>
          <pc:sldMk cId="3488492779" sldId="303"/>
        </pc:sldMkLst>
        <pc:graphicFrameChg chg="mod">
          <ac:chgData name="Leonard" userId="5c6479d8-24c8-4ca4-a5c7-fde0682a328a" providerId="ADAL" clId="{65E241FA-F540-49B3-8E84-72DAD8593D19}" dt="2020-02-20T08:50:45.366" v="125" actId="20577"/>
          <ac:graphicFrameMkLst>
            <pc:docMk/>
            <pc:sldMk cId="3488492779" sldId="303"/>
            <ac:graphicFrameMk id="7" creationId="{00000000-0000-0000-0000-000000000000}"/>
          </ac:graphicFrameMkLst>
        </pc:graphicFrameChg>
      </pc:sldChg>
      <pc:sldChg chg="addSp delSp modSp modAnim">
        <pc:chgData name="Leonard" userId="5c6479d8-24c8-4ca4-a5c7-fde0682a328a" providerId="ADAL" clId="{65E241FA-F540-49B3-8E84-72DAD8593D19}" dt="2020-02-20T08:52:25.094" v="136" actId="12269"/>
        <pc:sldMkLst>
          <pc:docMk/>
          <pc:sldMk cId="2656523332" sldId="304"/>
        </pc:sldMkLst>
        <pc:spChg chg="del">
          <ac:chgData name="Leonard" userId="5c6479d8-24c8-4ca4-a5c7-fde0682a328a" providerId="ADAL" clId="{65E241FA-F540-49B3-8E84-72DAD8593D19}" dt="2020-02-20T08:50:59.682" v="126" actId="12084"/>
          <ac:spMkLst>
            <pc:docMk/>
            <pc:sldMk cId="2656523332" sldId="304"/>
            <ac:spMk id="2" creationId="{00000000-0000-0000-0000-000000000000}"/>
          </ac:spMkLst>
        </pc:spChg>
        <pc:graphicFrameChg chg="add mod">
          <ac:chgData name="Leonard" userId="5c6479d8-24c8-4ca4-a5c7-fde0682a328a" providerId="ADAL" clId="{65E241FA-F540-49B3-8E84-72DAD8593D19}" dt="2020-02-20T08:52:25.094" v="136" actId="12269"/>
          <ac:graphicFrameMkLst>
            <pc:docMk/>
            <pc:sldMk cId="2656523332" sldId="304"/>
            <ac:graphicFrameMk id="4" creationId="{8E4DD183-AC61-43A9-92CE-1CB4E5D550CE}"/>
          </ac:graphicFrameMkLst>
        </pc:graphicFrameChg>
      </pc:sldChg>
      <pc:sldChg chg="addSp delSp modSp modAnim">
        <pc:chgData name="Leonard" userId="5c6479d8-24c8-4ca4-a5c7-fde0682a328a" providerId="ADAL" clId="{65E241FA-F540-49B3-8E84-72DAD8593D19}" dt="2020-02-20T08:52:15.906" v="135" actId="12269"/>
        <pc:sldMkLst>
          <pc:docMk/>
          <pc:sldMk cId="2755488605" sldId="306"/>
        </pc:sldMkLst>
        <pc:spChg chg="del">
          <ac:chgData name="Leonard" userId="5c6479d8-24c8-4ca4-a5c7-fde0682a328a" providerId="ADAL" clId="{65E241FA-F540-49B3-8E84-72DAD8593D19}" dt="2020-02-20T08:52:12.762" v="134" actId="12084"/>
          <ac:spMkLst>
            <pc:docMk/>
            <pc:sldMk cId="2755488605" sldId="306"/>
            <ac:spMk id="2" creationId="{00000000-0000-0000-0000-000000000000}"/>
          </ac:spMkLst>
        </pc:spChg>
        <pc:graphicFrameChg chg="add mod">
          <ac:chgData name="Leonard" userId="5c6479d8-24c8-4ca4-a5c7-fde0682a328a" providerId="ADAL" clId="{65E241FA-F540-49B3-8E84-72DAD8593D19}" dt="2020-02-20T08:52:15.906" v="135" actId="12269"/>
          <ac:graphicFrameMkLst>
            <pc:docMk/>
            <pc:sldMk cId="2755488605" sldId="306"/>
            <ac:graphicFrameMk id="4" creationId="{C5A44099-6712-4F27-85E1-EAB1CB3FBDC2}"/>
          </ac:graphicFrameMkLst>
        </pc:graphicFrameChg>
      </pc:sldChg>
      <pc:sldChg chg="addSp delSp modSp modAnim">
        <pc:chgData name="Leonard" userId="5c6479d8-24c8-4ca4-a5c7-fde0682a328a" providerId="ADAL" clId="{65E241FA-F540-49B3-8E84-72DAD8593D19}" dt="2020-02-20T08:53:16.351" v="139" actId="12269"/>
        <pc:sldMkLst>
          <pc:docMk/>
          <pc:sldMk cId="11943265" sldId="307"/>
        </pc:sldMkLst>
        <pc:spChg chg="del">
          <ac:chgData name="Leonard" userId="5c6479d8-24c8-4ca4-a5c7-fde0682a328a" providerId="ADAL" clId="{65E241FA-F540-49B3-8E84-72DAD8593D19}" dt="2020-02-20T08:53:14.598" v="138" actId="12084"/>
          <ac:spMkLst>
            <pc:docMk/>
            <pc:sldMk cId="11943265" sldId="307"/>
            <ac:spMk id="2" creationId="{00000000-0000-0000-0000-000000000000}"/>
          </ac:spMkLst>
        </pc:spChg>
        <pc:graphicFrameChg chg="add mod">
          <ac:chgData name="Leonard" userId="5c6479d8-24c8-4ca4-a5c7-fde0682a328a" providerId="ADAL" clId="{65E241FA-F540-49B3-8E84-72DAD8593D19}" dt="2020-02-20T08:53:16.351" v="139" actId="12269"/>
          <ac:graphicFrameMkLst>
            <pc:docMk/>
            <pc:sldMk cId="11943265" sldId="307"/>
            <ac:graphicFrameMk id="4" creationId="{1AE87B44-8B88-43EE-818C-09174CF10F9B}"/>
          </ac:graphicFrameMkLst>
        </pc:graphicFrameChg>
      </pc:sldChg>
      <pc:sldChg chg="addSp delSp modSp ord modAnim">
        <pc:chgData name="Leonard" userId="5c6479d8-24c8-4ca4-a5c7-fde0682a328a" providerId="ADAL" clId="{65E241FA-F540-49B3-8E84-72DAD8593D19}" dt="2020-02-20T08:58:05.095" v="204" actId="20577"/>
        <pc:sldMkLst>
          <pc:docMk/>
          <pc:sldMk cId="447176613" sldId="308"/>
        </pc:sldMkLst>
        <pc:spChg chg="del">
          <ac:chgData name="Leonard" userId="5c6479d8-24c8-4ca4-a5c7-fde0682a328a" providerId="ADAL" clId="{65E241FA-F540-49B3-8E84-72DAD8593D19}" dt="2020-02-20T08:54:35.651" v="140" actId="12084"/>
          <ac:spMkLst>
            <pc:docMk/>
            <pc:sldMk cId="447176613" sldId="308"/>
            <ac:spMk id="2" creationId="{00000000-0000-0000-0000-000000000000}"/>
          </ac:spMkLst>
        </pc:spChg>
        <pc:spChg chg="mod">
          <ac:chgData name="Leonard" userId="5c6479d8-24c8-4ca4-a5c7-fde0682a328a" providerId="ADAL" clId="{65E241FA-F540-49B3-8E84-72DAD8593D19}" dt="2020-02-20T08:58:05.095" v="204" actId="20577"/>
          <ac:spMkLst>
            <pc:docMk/>
            <pc:sldMk cId="447176613" sldId="308"/>
            <ac:spMk id="3" creationId="{00000000-0000-0000-0000-000000000000}"/>
          </ac:spMkLst>
        </pc:spChg>
        <pc:spChg chg="add">
          <ac:chgData name="Leonard" userId="5c6479d8-24c8-4ca4-a5c7-fde0682a328a" providerId="ADAL" clId="{65E241FA-F540-49B3-8E84-72DAD8593D19}" dt="2020-02-20T08:54:48.394" v="143"/>
          <ac:spMkLst>
            <pc:docMk/>
            <pc:sldMk cId="447176613" sldId="308"/>
            <ac:spMk id="6" creationId="{22729450-043C-42D1-BB12-7CB5D48F9D1A}"/>
          </ac:spMkLst>
        </pc:spChg>
        <pc:spChg chg="add">
          <ac:chgData name="Leonard" userId="5c6479d8-24c8-4ca4-a5c7-fde0682a328a" providerId="ADAL" clId="{65E241FA-F540-49B3-8E84-72DAD8593D19}" dt="2020-02-20T08:54:48.394" v="143"/>
          <ac:spMkLst>
            <pc:docMk/>
            <pc:sldMk cId="447176613" sldId="308"/>
            <ac:spMk id="7" creationId="{FDFC7986-B030-4E8B-821F-E60F01120030}"/>
          </ac:spMkLst>
        </pc:spChg>
        <pc:grpChg chg="add mod">
          <ac:chgData name="Leonard" userId="5c6479d8-24c8-4ca4-a5c7-fde0682a328a" providerId="ADAL" clId="{65E241FA-F540-49B3-8E84-72DAD8593D19}" dt="2020-02-20T08:55:02.416" v="146"/>
          <ac:grpSpMkLst>
            <pc:docMk/>
            <pc:sldMk cId="447176613" sldId="308"/>
            <ac:grpSpMk id="5" creationId="{2250F630-D6F3-4944-A51D-35877D7210D3}"/>
          </ac:grpSpMkLst>
        </pc:grpChg>
        <pc:graphicFrameChg chg="add mod">
          <ac:chgData name="Leonard" userId="5c6479d8-24c8-4ca4-a5c7-fde0682a328a" providerId="ADAL" clId="{65E241FA-F540-49B3-8E84-72DAD8593D19}" dt="2020-02-20T08:56:20.355" v="151" actId="1076"/>
          <ac:graphicFrameMkLst>
            <pc:docMk/>
            <pc:sldMk cId="447176613" sldId="308"/>
            <ac:graphicFrameMk id="4" creationId="{204C292E-6299-463E-A66D-69AE60630CBA}"/>
          </ac:graphicFrameMkLst>
        </pc:graphicFrameChg>
        <pc:graphicFrameChg chg="add mod">
          <ac:chgData name="Leonard" userId="5c6479d8-24c8-4ca4-a5c7-fde0682a328a" providerId="ADAL" clId="{65E241FA-F540-49B3-8E84-72DAD8593D19}" dt="2020-02-20T08:56:30.537" v="152" actId="1076"/>
          <ac:graphicFrameMkLst>
            <pc:docMk/>
            <pc:sldMk cId="447176613" sldId="308"/>
            <ac:graphicFrameMk id="8" creationId="{02E1CD41-1C76-4193-943C-BDB4171975C3}"/>
          </ac:graphicFrameMkLst>
        </pc:graphicFrameChg>
      </pc:sldChg>
      <pc:sldChg chg="modSp">
        <pc:chgData name="Leonard" userId="5c6479d8-24c8-4ca4-a5c7-fde0682a328a" providerId="ADAL" clId="{65E241FA-F540-49B3-8E84-72DAD8593D19}" dt="2020-02-20T08:57:07.401" v="187" actId="20577"/>
        <pc:sldMkLst>
          <pc:docMk/>
          <pc:sldMk cId="2910558648" sldId="309"/>
        </pc:sldMkLst>
        <pc:spChg chg="mod">
          <ac:chgData name="Leonard" userId="5c6479d8-24c8-4ca4-a5c7-fde0682a328a" providerId="ADAL" clId="{65E241FA-F540-49B3-8E84-72DAD8593D19}" dt="2020-02-20T08:57:07.401" v="187" actId="20577"/>
          <ac:spMkLst>
            <pc:docMk/>
            <pc:sldMk cId="2910558648" sldId="309"/>
            <ac:spMk id="3" creationId="{00000000-0000-0000-0000-000000000000}"/>
          </ac:spMkLst>
        </pc:spChg>
      </pc:sldChg>
      <pc:sldChg chg="addSp delSp modSp modAnim">
        <pc:chgData name="Leonard" userId="5c6479d8-24c8-4ca4-a5c7-fde0682a328a" providerId="ADAL" clId="{65E241FA-F540-49B3-8E84-72DAD8593D19}" dt="2020-02-20T11:58:48.003" v="205" actId="12084"/>
        <pc:sldMkLst>
          <pc:docMk/>
          <pc:sldMk cId="1582425833" sldId="320"/>
        </pc:sldMkLst>
        <pc:spChg chg="del">
          <ac:chgData name="Leonard" userId="5c6479d8-24c8-4ca4-a5c7-fde0682a328a" providerId="ADAL" clId="{65E241FA-F540-49B3-8E84-72DAD8593D19}" dt="2020-02-20T11:58:48.003" v="205" actId="12084"/>
          <ac:spMkLst>
            <pc:docMk/>
            <pc:sldMk cId="1582425833" sldId="320"/>
            <ac:spMk id="2" creationId="{00000000-0000-0000-0000-000000000000}"/>
          </ac:spMkLst>
        </pc:spChg>
        <pc:graphicFrameChg chg="add mod">
          <ac:chgData name="Leonard" userId="5c6479d8-24c8-4ca4-a5c7-fde0682a328a" providerId="ADAL" clId="{65E241FA-F540-49B3-8E84-72DAD8593D19}" dt="2020-02-20T11:58:48.003" v="205" actId="12084"/>
          <ac:graphicFrameMkLst>
            <pc:docMk/>
            <pc:sldMk cId="1582425833" sldId="320"/>
            <ac:graphicFrameMk id="4" creationId="{38A9CD2A-AD2C-469D-BB40-9D5CCD87499C}"/>
          </ac:graphicFrameMkLst>
        </pc:graphicFrame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dirty="0"/>
            <a:t>Concrete steps leading to the goal</a:t>
          </a:r>
          <a:endParaRPr lang="cs-CZ" dirty="0"/>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a:t>Capital (money)</a:t>
          </a:r>
          <a:endParaRPr lang="en-US" dirty="0"/>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a:t>People (employees, learning courses)</a:t>
          </a:r>
          <a:endParaRPr lang="en-US" dirty="0"/>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a:t>Planning of the capacities</a:t>
          </a:r>
          <a:endParaRPr lang="en-US" dirty="0"/>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a:t>Process realization</a:t>
          </a:r>
          <a:endParaRPr lang="en-US" dirty="0"/>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0A979C01-7FF1-44F1-B89F-95C3BD821702}" srcId="{C14F5ABF-C9CC-40A8-83D4-F5F31B8219D6}" destId="{CBC19E42-2796-434C-846E-7B84F0829A7A}" srcOrd="1" destOrd="0" parTransId="{D43141BC-2901-4157-9E18-E80F0674A875}" sibTransId="{F0474DD1-A611-49BD-A90F-7F0FD560DE9E}"/>
    <dgm:cxn modelId="{E599520C-2C46-4488-AEC0-B2FB1C5DC311}" srcId="{C14F5ABF-C9CC-40A8-83D4-F5F31B8219D6}" destId="{A496868C-131A-460B-9B4B-E790B39834CE}" srcOrd="3" destOrd="0" parTransId="{A9AB084D-D711-483E-9AA6-8BBB87266AF4}" sibTransId="{934ED017-A17F-4FBB-BBA4-452340678EDA}"/>
    <dgm:cxn modelId="{45EA9625-F097-4E88-A009-F4E2680D5051}" type="presOf" srcId="{990E5EF2-21DB-4CE1-8789-A532D3F04D5D}" destId="{3846CA66-C9C4-499F-BD18-6EBF2DD3548B}" srcOrd="0" destOrd="0" presId="urn:microsoft.com/office/officeart/2005/8/layout/hProcess9"/>
    <dgm:cxn modelId="{45DA4126-2CD1-4A0A-88FF-D8EF849DDFE4}" type="presOf" srcId="{CBC19E42-2796-434C-846E-7B84F0829A7A}" destId="{73C87B19-8167-4B34-B25C-6EBB00C73A97}" srcOrd="0" destOrd="0" presId="urn:microsoft.com/office/officeart/2005/8/layout/hProcess9"/>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A3B21375-1845-41C5-BF22-5095573B609B}" type="presOf" srcId="{68B0AE1B-E7A3-4E0A-8331-88200FD79D70}" destId="{B98550DC-0301-4806-A759-198E54D8349E}" srcOrd="0" destOrd="0"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FDE80AD7-8AC0-4E97-9E94-855702745003}" type="presOf" srcId="{A604EB07-14B9-4065-822C-E574D6B74F27}" destId="{E06BF470-263B-4F0F-A3DD-44C4279CF3E4}"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2C3D26E-8527-4D2A-8EFC-FE3E05F065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08A465A-B2D5-48C5-88E6-F3B5471F9E04}">
      <dgm:prSet/>
      <dgm:spPr/>
      <dgm:t>
        <a:bodyPr/>
        <a:lstStyle/>
        <a:p>
          <a:r>
            <a:rPr lang="en-GB"/>
            <a:t>Realization is the sequence of transactions</a:t>
          </a:r>
          <a:endParaRPr lang="cs-CZ"/>
        </a:p>
      </dgm:t>
    </dgm:pt>
    <dgm:pt modelId="{629B0F94-33F0-4FAE-B744-331A242436F4}" type="parTrans" cxnId="{9728B760-59E4-43A6-B955-4E57054AABF3}">
      <dgm:prSet/>
      <dgm:spPr/>
      <dgm:t>
        <a:bodyPr/>
        <a:lstStyle/>
        <a:p>
          <a:endParaRPr lang="cs-CZ"/>
        </a:p>
      </dgm:t>
    </dgm:pt>
    <dgm:pt modelId="{B5F570C8-449E-43EE-B4C9-95682E948E97}" type="sibTrans" cxnId="{9728B760-59E4-43A6-B955-4E57054AABF3}">
      <dgm:prSet/>
      <dgm:spPr/>
      <dgm:t>
        <a:bodyPr/>
        <a:lstStyle/>
        <a:p>
          <a:endParaRPr lang="cs-CZ"/>
        </a:p>
      </dgm:t>
    </dgm:pt>
    <dgm:pt modelId="{E4CD56FB-4517-489E-88D5-496BA16AF9EE}" type="pres">
      <dgm:prSet presAssocID="{72C3D26E-8527-4D2A-8EFC-FE3E05F065BE}" presName="linear" presStyleCnt="0">
        <dgm:presLayoutVars>
          <dgm:animLvl val="lvl"/>
          <dgm:resizeHandles val="exact"/>
        </dgm:presLayoutVars>
      </dgm:prSet>
      <dgm:spPr/>
    </dgm:pt>
    <dgm:pt modelId="{21BE12CF-B3E1-4B49-8DEA-5F581E2F7A7B}" type="pres">
      <dgm:prSet presAssocID="{F08A465A-B2D5-48C5-88E6-F3B5471F9E04}" presName="parentText" presStyleLbl="node1" presStyleIdx="0" presStyleCnt="1">
        <dgm:presLayoutVars>
          <dgm:chMax val="0"/>
          <dgm:bulletEnabled val="1"/>
        </dgm:presLayoutVars>
      </dgm:prSet>
      <dgm:spPr/>
    </dgm:pt>
  </dgm:ptLst>
  <dgm:cxnLst>
    <dgm:cxn modelId="{9728B760-59E4-43A6-B955-4E57054AABF3}" srcId="{72C3D26E-8527-4D2A-8EFC-FE3E05F065BE}" destId="{F08A465A-B2D5-48C5-88E6-F3B5471F9E04}" srcOrd="0" destOrd="0" parTransId="{629B0F94-33F0-4FAE-B744-331A242436F4}" sibTransId="{B5F570C8-449E-43EE-B4C9-95682E948E97}"/>
    <dgm:cxn modelId="{9B859246-FFE0-4709-969F-7572755BE0CA}" type="presOf" srcId="{F08A465A-B2D5-48C5-88E6-F3B5471F9E04}" destId="{21BE12CF-B3E1-4B49-8DEA-5F581E2F7A7B}" srcOrd="0" destOrd="0" presId="urn:microsoft.com/office/officeart/2005/8/layout/vList2"/>
    <dgm:cxn modelId="{C92E00C9-0164-4DD6-A68C-66DEFD97F656}" type="presOf" srcId="{72C3D26E-8527-4D2A-8EFC-FE3E05F065BE}" destId="{E4CD56FB-4517-489E-88D5-496BA16AF9EE}" srcOrd="0" destOrd="0" presId="urn:microsoft.com/office/officeart/2005/8/layout/vList2"/>
    <dgm:cxn modelId="{81159F0C-6276-4D68-9143-84064BD7D6DA}" type="presParOf" srcId="{E4CD56FB-4517-489E-88D5-496BA16AF9EE}" destId="{21BE12CF-B3E1-4B49-8DEA-5F581E2F7A7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215114-61A8-4E56-AD86-92B2081568C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A79C8DFA-B3DA-42D3-A4C4-16F0CDCCDF99}">
      <dgm:prSet/>
      <dgm:spPr/>
      <dgm:t>
        <a:bodyPr/>
        <a:lstStyle/>
        <a:p>
          <a:r>
            <a:rPr lang="en-GB"/>
            <a:t>In the „goods“ economy</a:t>
          </a:r>
          <a:endParaRPr lang="cs-CZ"/>
        </a:p>
      </dgm:t>
    </dgm:pt>
    <dgm:pt modelId="{D4B1FFB5-83DB-41BD-8099-BC64BCD8CEB6}" type="parTrans" cxnId="{18F20182-B402-4FCA-8626-72E149F3BC4F}">
      <dgm:prSet/>
      <dgm:spPr/>
      <dgm:t>
        <a:bodyPr/>
        <a:lstStyle/>
        <a:p>
          <a:endParaRPr lang="cs-CZ"/>
        </a:p>
      </dgm:t>
    </dgm:pt>
    <dgm:pt modelId="{9A9550D1-9A64-49EE-A635-686DA47AF29C}" type="sibTrans" cxnId="{18F20182-B402-4FCA-8626-72E149F3BC4F}">
      <dgm:prSet/>
      <dgm:spPr/>
      <dgm:t>
        <a:bodyPr/>
        <a:lstStyle/>
        <a:p>
          <a:endParaRPr lang="cs-CZ"/>
        </a:p>
      </dgm:t>
    </dgm:pt>
    <dgm:pt modelId="{D6282FF8-B2C5-4500-A3D2-39B9C5D01B87}">
      <dgm:prSet/>
      <dgm:spPr/>
      <dgm:t>
        <a:bodyPr/>
        <a:lstStyle/>
        <a:p>
          <a:r>
            <a:rPr lang="en-GB" dirty="0"/>
            <a:t>Material is transformed into intermediate product</a:t>
          </a:r>
          <a:endParaRPr lang="cs-CZ" dirty="0"/>
        </a:p>
      </dgm:t>
    </dgm:pt>
    <dgm:pt modelId="{01FA794E-922D-41DB-8B23-F67DB1830A63}" type="parTrans" cxnId="{5755BE64-8D47-448B-AE32-F9903F6D42AE}">
      <dgm:prSet/>
      <dgm:spPr/>
      <dgm:t>
        <a:bodyPr/>
        <a:lstStyle/>
        <a:p>
          <a:endParaRPr lang="cs-CZ"/>
        </a:p>
      </dgm:t>
    </dgm:pt>
    <dgm:pt modelId="{FAA6C712-C745-4DC4-AE0C-068B142F2E8D}" type="sibTrans" cxnId="{5755BE64-8D47-448B-AE32-F9903F6D42AE}">
      <dgm:prSet/>
      <dgm:spPr/>
      <dgm:t>
        <a:bodyPr/>
        <a:lstStyle/>
        <a:p>
          <a:endParaRPr lang="cs-CZ"/>
        </a:p>
      </dgm:t>
    </dgm:pt>
    <dgm:pt modelId="{8D3D8B55-F41E-4A6B-BC01-90D7FD3228B2}">
      <dgm:prSet/>
      <dgm:spPr/>
      <dgm:t>
        <a:bodyPr/>
        <a:lstStyle/>
        <a:p>
          <a:r>
            <a:rPr lang="en-GB" dirty="0"/>
            <a:t>Intermediate product is transformed into final product</a:t>
          </a:r>
          <a:endParaRPr lang="cs-CZ" dirty="0"/>
        </a:p>
      </dgm:t>
    </dgm:pt>
    <dgm:pt modelId="{2AAC9514-5682-45AF-8D4E-DDFB5E883179}" type="parTrans" cxnId="{A470DD3B-20B9-4DC6-93C9-B8F33C1534C3}">
      <dgm:prSet/>
      <dgm:spPr/>
      <dgm:t>
        <a:bodyPr/>
        <a:lstStyle/>
        <a:p>
          <a:endParaRPr lang="cs-CZ"/>
        </a:p>
      </dgm:t>
    </dgm:pt>
    <dgm:pt modelId="{24D09AC3-782C-423A-828C-2DA0C2D2A4A4}" type="sibTrans" cxnId="{A470DD3B-20B9-4DC6-93C9-B8F33C1534C3}">
      <dgm:prSet/>
      <dgm:spPr/>
      <dgm:t>
        <a:bodyPr/>
        <a:lstStyle/>
        <a:p>
          <a:endParaRPr lang="cs-CZ"/>
        </a:p>
      </dgm:t>
    </dgm:pt>
    <dgm:pt modelId="{8150DEA3-C75C-42C8-8528-903F57F05D4E}">
      <dgm:prSet/>
      <dgm:spPr/>
      <dgm:t>
        <a:bodyPr/>
        <a:lstStyle/>
        <a:p>
          <a:r>
            <a:rPr lang="en-GB" dirty="0"/>
            <a:t>All transform transactions must be profitable</a:t>
          </a:r>
          <a:endParaRPr lang="cs-CZ" dirty="0"/>
        </a:p>
      </dgm:t>
    </dgm:pt>
    <dgm:pt modelId="{7EDC6A36-03C1-4422-A6FA-D38137E60B12}" type="parTrans" cxnId="{1DE66125-1229-4A5E-94D0-408D709EFC4D}">
      <dgm:prSet/>
      <dgm:spPr/>
      <dgm:t>
        <a:bodyPr/>
        <a:lstStyle/>
        <a:p>
          <a:endParaRPr lang="cs-CZ"/>
        </a:p>
      </dgm:t>
    </dgm:pt>
    <dgm:pt modelId="{7BBB8604-12D9-49BC-9128-F3F2B2D58B9C}" type="sibTrans" cxnId="{1DE66125-1229-4A5E-94D0-408D709EFC4D}">
      <dgm:prSet/>
      <dgm:spPr/>
      <dgm:t>
        <a:bodyPr/>
        <a:lstStyle/>
        <a:p>
          <a:endParaRPr lang="cs-CZ"/>
        </a:p>
      </dgm:t>
    </dgm:pt>
    <dgm:pt modelId="{7C1ACCC3-AF64-45DC-9553-EBB4B2AFD6C2}">
      <dgm:prSet/>
      <dgm:spPr/>
      <dgm:t>
        <a:bodyPr/>
        <a:lstStyle/>
        <a:p>
          <a:r>
            <a:rPr lang="en-GB" dirty="0"/>
            <a:t>In the service economy</a:t>
          </a:r>
          <a:endParaRPr lang="cs-CZ" dirty="0"/>
        </a:p>
      </dgm:t>
    </dgm:pt>
    <dgm:pt modelId="{64F76556-387F-4502-B530-AFE0D87962CE}" type="parTrans" cxnId="{298CBCD9-214D-4262-9395-9BFD870FAA46}">
      <dgm:prSet/>
      <dgm:spPr/>
      <dgm:t>
        <a:bodyPr/>
        <a:lstStyle/>
        <a:p>
          <a:endParaRPr lang="cs-CZ"/>
        </a:p>
      </dgm:t>
    </dgm:pt>
    <dgm:pt modelId="{BDEF6E6E-FDA9-4734-BC0D-5CD841AB3FA7}" type="sibTrans" cxnId="{298CBCD9-214D-4262-9395-9BFD870FAA46}">
      <dgm:prSet/>
      <dgm:spPr/>
      <dgm:t>
        <a:bodyPr/>
        <a:lstStyle/>
        <a:p>
          <a:endParaRPr lang="cs-CZ"/>
        </a:p>
      </dgm:t>
    </dgm:pt>
    <dgm:pt modelId="{A43E617E-4C91-424A-8792-ED02FF4700FD}">
      <dgm:prSet/>
      <dgm:spPr/>
      <dgm:t>
        <a:bodyPr/>
        <a:lstStyle/>
        <a:p>
          <a:r>
            <a:rPr lang="en-GB" dirty="0"/>
            <a:t>Goal is split into tasks need to be done</a:t>
          </a:r>
          <a:endParaRPr lang="cs-CZ" dirty="0"/>
        </a:p>
      </dgm:t>
    </dgm:pt>
    <dgm:pt modelId="{8B1C3201-D811-4B89-BEED-FE68710C79A7}" type="parTrans" cxnId="{01411006-964A-4C89-AC9E-6DFB7A606997}">
      <dgm:prSet/>
      <dgm:spPr/>
      <dgm:t>
        <a:bodyPr/>
        <a:lstStyle/>
        <a:p>
          <a:endParaRPr lang="cs-CZ"/>
        </a:p>
      </dgm:t>
    </dgm:pt>
    <dgm:pt modelId="{CE535384-002E-4B08-BA32-FB70802B3868}" type="sibTrans" cxnId="{01411006-964A-4C89-AC9E-6DFB7A606997}">
      <dgm:prSet/>
      <dgm:spPr/>
      <dgm:t>
        <a:bodyPr/>
        <a:lstStyle/>
        <a:p>
          <a:endParaRPr lang="cs-CZ"/>
        </a:p>
      </dgm:t>
    </dgm:pt>
    <dgm:pt modelId="{E2B82CA4-6759-4F11-9F23-7BD33905D873}">
      <dgm:prSet/>
      <dgm:spPr/>
      <dgm:t>
        <a:bodyPr/>
        <a:lstStyle/>
        <a:p>
          <a:r>
            <a:rPr lang="en-GB" dirty="0"/>
            <a:t>Those tasks need to be completed in specific sequence</a:t>
          </a:r>
          <a:endParaRPr lang="cs-CZ" dirty="0"/>
        </a:p>
      </dgm:t>
    </dgm:pt>
    <dgm:pt modelId="{7E23FF6B-D338-4C46-B093-58DCD0B86B46}" type="parTrans" cxnId="{3F85857C-E84F-424A-9697-87B978299D7A}">
      <dgm:prSet/>
      <dgm:spPr/>
      <dgm:t>
        <a:bodyPr/>
        <a:lstStyle/>
        <a:p>
          <a:endParaRPr lang="cs-CZ"/>
        </a:p>
      </dgm:t>
    </dgm:pt>
    <dgm:pt modelId="{464910CB-E233-4188-8315-7D76ECC5034E}" type="sibTrans" cxnId="{3F85857C-E84F-424A-9697-87B978299D7A}">
      <dgm:prSet/>
      <dgm:spPr/>
      <dgm:t>
        <a:bodyPr/>
        <a:lstStyle/>
        <a:p>
          <a:endParaRPr lang="cs-CZ"/>
        </a:p>
      </dgm:t>
    </dgm:pt>
    <dgm:pt modelId="{23452754-29C2-4BCD-833A-C299E4A4F329}">
      <dgm:prSet/>
      <dgm:spPr/>
      <dgm:t>
        <a:bodyPr/>
        <a:lstStyle/>
        <a:p>
          <a:r>
            <a:rPr lang="en-GB" dirty="0"/>
            <a:t>All tasks must be profitable</a:t>
          </a:r>
          <a:endParaRPr lang="cs-CZ" dirty="0"/>
        </a:p>
      </dgm:t>
    </dgm:pt>
    <dgm:pt modelId="{FFA58768-CE57-4D71-B2CD-3C018F8131E3}" type="parTrans" cxnId="{285E9AD4-91EC-43A2-AB3B-6F84DD4ACFEC}">
      <dgm:prSet/>
      <dgm:spPr/>
      <dgm:t>
        <a:bodyPr/>
        <a:lstStyle/>
        <a:p>
          <a:endParaRPr lang="cs-CZ"/>
        </a:p>
      </dgm:t>
    </dgm:pt>
    <dgm:pt modelId="{F3E47F66-85A3-4B6B-A995-8B72AB09D630}" type="sibTrans" cxnId="{285E9AD4-91EC-43A2-AB3B-6F84DD4ACFEC}">
      <dgm:prSet/>
      <dgm:spPr/>
      <dgm:t>
        <a:bodyPr/>
        <a:lstStyle/>
        <a:p>
          <a:endParaRPr lang="cs-CZ"/>
        </a:p>
      </dgm:t>
    </dgm:pt>
    <dgm:pt modelId="{0E7A317E-B80D-458A-99B8-863EED63FAA6}" type="pres">
      <dgm:prSet presAssocID="{DD215114-61A8-4E56-AD86-92B2081568C1}" presName="linear" presStyleCnt="0">
        <dgm:presLayoutVars>
          <dgm:dir/>
          <dgm:animLvl val="lvl"/>
          <dgm:resizeHandles val="exact"/>
        </dgm:presLayoutVars>
      </dgm:prSet>
      <dgm:spPr/>
    </dgm:pt>
    <dgm:pt modelId="{7497F627-B436-406E-817A-DE9F3CEF2499}" type="pres">
      <dgm:prSet presAssocID="{A79C8DFA-B3DA-42D3-A4C4-16F0CDCCDF99}" presName="parentLin" presStyleCnt="0"/>
      <dgm:spPr/>
    </dgm:pt>
    <dgm:pt modelId="{1F2F6207-4F53-4ADD-ADD4-8C962295EF57}" type="pres">
      <dgm:prSet presAssocID="{A79C8DFA-B3DA-42D3-A4C4-16F0CDCCDF99}" presName="parentLeftMargin" presStyleLbl="node1" presStyleIdx="0" presStyleCnt="2"/>
      <dgm:spPr/>
    </dgm:pt>
    <dgm:pt modelId="{D780FB0A-C6B0-439D-B539-262C98833A8F}" type="pres">
      <dgm:prSet presAssocID="{A79C8DFA-B3DA-42D3-A4C4-16F0CDCCDF99}" presName="parentText" presStyleLbl="node1" presStyleIdx="0" presStyleCnt="2">
        <dgm:presLayoutVars>
          <dgm:chMax val="0"/>
          <dgm:bulletEnabled val="1"/>
        </dgm:presLayoutVars>
      </dgm:prSet>
      <dgm:spPr/>
    </dgm:pt>
    <dgm:pt modelId="{AFE2EC03-60FA-49D7-BD4D-10A2CFED5837}" type="pres">
      <dgm:prSet presAssocID="{A79C8DFA-B3DA-42D3-A4C4-16F0CDCCDF99}" presName="negativeSpace" presStyleCnt="0"/>
      <dgm:spPr/>
    </dgm:pt>
    <dgm:pt modelId="{2DF4EC8C-4DE3-4499-B875-0D4FF2B6E3F8}" type="pres">
      <dgm:prSet presAssocID="{A79C8DFA-B3DA-42D3-A4C4-16F0CDCCDF99}" presName="childText" presStyleLbl="conFgAcc1" presStyleIdx="0" presStyleCnt="2">
        <dgm:presLayoutVars>
          <dgm:bulletEnabled val="1"/>
        </dgm:presLayoutVars>
      </dgm:prSet>
      <dgm:spPr/>
    </dgm:pt>
    <dgm:pt modelId="{9C900B24-201D-412D-A2F1-C831FDF3B9D2}" type="pres">
      <dgm:prSet presAssocID="{9A9550D1-9A64-49EE-A635-686DA47AF29C}" presName="spaceBetweenRectangles" presStyleCnt="0"/>
      <dgm:spPr/>
    </dgm:pt>
    <dgm:pt modelId="{507BF6D2-1B29-45E1-80FF-AAE06CD3AE4E}" type="pres">
      <dgm:prSet presAssocID="{7C1ACCC3-AF64-45DC-9553-EBB4B2AFD6C2}" presName="parentLin" presStyleCnt="0"/>
      <dgm:spPr/>
    </dgm:pt>
    <dgm:pt modelId="{667960A2-B2F8-4393-B129-DCBD80BC3097}" type="pres">
      <dgm:prSet presAssocID="{7C1ACCC3-AF64-45DC-9553-EBB4B2AFD6C2}" presName="parentLeftMargin" presStyleLbl="node1" presStyleIdx="0" presStyleCnt="2"/>
      <dgm:spPr/>
    </dgm:pt>
    <dgm:pt modelId="{339EF851-FB8F-4A55-896E-4C82123B5568}" type="pres">
      <dgm:prSet presAssocID="{7C1ACCC3-AF64-45DC-9553-EBB4B2AFD6C2}" presName="parentText" presStyleLbl="node1" presStyleIdx="1" presStyleCnt="2">
        <dgm:presLayoutVars>
          <dgm:chMax val="0"/>
          <dgm:bulletEnabled val="1"/>
        </dgm:presLayoutVars>
      </dgm:prSet>
      <dgm:spPr/>
    </dgm:pt>
    <dgm:pt modelId="{AE49C7F3-B1A5-4605-BD34-E6742BECDF36}" type="pres">
      <dgm:prSet presAssocID="{7C1ACCC3-AF64-45DC-9553-EBB4B2AFD6C2}" presName="negativeSpace" presStyleCnt="0"/>
      <dgm:spPr/>
    </dgm:pt>
    <dgm:pt modelId="{419C6E10-7E68-4A59-9A7E-DB98C45DB533}" type="pres">
      <dgm:prSet presAssocID="{7C1ACCC3-AF64-45DC-9553-EBB4B2AFD6C2}" presName="childText" presStyleLbl="conFgAcc1" presStyleIdx="1" presStyleCnt="2">
        <dgm:presLayoutVars>
          <dgm:bulletEnabled val="1"/>
        </dgm:presLayoutVars>
      </dgm:prSet>
      <dgm:spPr/>
    </dgm:pt>
  </dgm:ptLst>
  <dgm:cxnLst>
    <dgm:cxn modelId="{01411006-964A-4C89-AC9E-6DFB7A606997}" srcId="{7C1ACCC3-AF64-45DC-9553-EBB4B2AFD6C2}" destId="{A43E617E-4C91-424A-8792-ED02FF4700FD}" srcOrd="0" destOrd="0" parTransId="{8B1C3201-D811-4B89-BEED-FE68710C79A7}" sibTransId="{CE535384-002E-4B08-BA32-FB70802B3868}"/>
    <dgm:cxn modelId="{71AAEA0B-B451-493A-BD3F-1B9EB2FE76A2}" type="presOf" srcId="{A43E617E-4C91-424A-8792-ED02FF4700FD}" destId="{419C6E10-7E68-4A59-9A7E-DB98C45DB533}" srcOrd="0" destOrd="0" presId="urn:microsoft.com/office/officeart/2005/8/layout/list1"/>
    <dgm:cxn modelId="{429DA020-4211-47F6-B96B-19A456571A53}" type="presOf" srcId="{7C1ACCC3-AF64-45DC-9553-EBB4B2AFD6C2}" destId="{339EF851-FB8F-4A55-896E-4C82123B5568}" srcOrd="1" destOrd="0" presId="urn:microsoft.com/office/officeart/2005/8/layout/list1"/>
    <dgm:cxn modelId="{1DE66125-1229-4A5E-94D0-408D709EFC4D}" srcId="{A79C8DFA-B3DA-42D3-A4C4-16F0CDCCDF99}" destId="{8150DEA3-C75C-42C8-8528-903F57F05D4E}" srcOrd="2" destOrd="0" parTransId="{7EDC6A36-03C1-4422-A6FA-D38137E60B12}" sibTransId="{7BBB8604-12D9-49BC-9128-F3F2B2D58B9C}"/>
    <dgm:cxn modelId="{A470DD3B-20B9-4DC6-93C9-B8F33C1534C3}" srcId="{A79C8DFA-B3DA-42D3-A4C4-16F0CDCCDF99}" destId="{8D3D8B55-F41E-4A6B-BC01-90D7FD3228B2}" srcOrd="1" destOrd="0" parTransId="{2AAC9514-5682-45AF-8D4E-DDFB5E883179}" sibTransId="{24D09AC3-782C-423A-828C-2DA0C2D2A4A4}"/>
    <dgm:cxn modelId="{0078035B-F3C1-429A-8E9C-47B8429C9A5F}" type="presOf" srcId="{D6282FF8-B2C5-4500-A3D2-39B9C5D01B87}" destId="{2DF4EC8C-4DE3-4499-B875-0D4FF2B6E3F8}" srcOrd="0" destOrd="0" presId="urn:microsoft.com/office/officeart/2005/8/layout/list1"/>
    <dgm:cxn modelId="{5755BE64-8D47-448B-AE32-F9903F6D42AE}" srcId="{A79C8DFA-B3DA-42D3-A4C4-16F0CDCCDF99}" destId="{D6282FF8-B2C5-4500-A3D2-39B9C5D01B87}" srcOrd="0" destOrd="0" parTransId="{01FA794E-922D-41DB-8B23-F67DB1830A63}" sibTransId="{FAA6C712-C745-4DC4-AE0C-068B142F2E8D}"/>
    <dgm:cxn modelId="{1B5C5965-9042-4FB9-9D13-19D8A75F3A55}" type="presOf" srcId="{8D3D8B55-F41E-4A6B-BC01-90D7FD3228B2}" destId="{2DF4EC8C-4DE3-4499-B875-0D4FF2B6E3F8}" srcOrd="0" destOrd="1" presId="urn:microsoft.com/office/officeart/2005/8/layout/list1"/>
    <dgm:cxn modelId="{7D33CC6A-CABA-4917-A6E7-3CB147C404E2}" type="presOf" srcId="{DD215114-61A8-4E56-AD86-92B2081568C1}" destId="{0E7A317E-B80D-458A-99B8-863EED63FAA6}" srcOrd="0" destOrd="0" presId="urn:microsoft.com/office/officeart/2005/8/layout/list1"/>
    <dgm:cxn modelId="{C98E804C-A73B-460E-8A6E-3018C2830033}" type="presOf" srcId="{E2B82CA4-6759-4F11-9F23-7BD33905D873}" destId="{419C6E10-7E68-4A59-9A7E-DB98C45DB533}" srcOrd="0" destOrd="1" presId="urn:microsoft.com/office/officeart/2005/8/layout/list1"/>
    <dgm:cxn modelId="{BE3F436E-997F-4B05-965D-918095454218}" type="presOf" srcId="{7C1ACCC3-AF64-45DC-9553-EBB4B2AFD6C2}" destId="{667960A2-B2F8-4393-B129-DCBD80BC3097}" srcOrd="0" destOrd="0" presId="urn:microsoft.com/office/officeart/2005/8/layout/list1"/>
    <dgm:cxn modelId="{4DBB6B50-7F1F-4F44-A6EE-CE9BD20F2097}" type="presOf" srcId="{8150DEA3-C75C-42C8-8528-903F57F05D4E}" destId="{2DF4EC8C-4DE3-4499-B875-0D4FF2B6E3F8}" srcOrd="0" destOrd="2" presId="urn:microsoft.com/office/officeart/2005/8/layout/list1"/>
    <dgm:cxn modelId="{3F85857C-E84F-424A-9697-87B978299D7A}" srcId="{7C1ACCC3-AF64-45DC-9553-EBB4B2AFD6C2}" destId="{E2B82CA4-6759-4F11-9F23-7BD33905D873}" srcOrd="1" destOrd="0" parTransId="{7E23FF6B-D338-4C46-B093-58DCD0B86B46}" sibTransId="{464910CB-E233-4188-8315-7D76ECC5034E}"/>
    <dgm:cxn modelId="{18F20182-B402-4FCA-8626-72E149F3BC4F}" srcId="{DD215114-61A8-4E56-AD86-92B2081568C1}" destId="{A79C8DFA-B3DA-42D3-A4C4-16F0CDCCDF99}" srcOrd="0" destOrd="0" parTransId="{D4B1FFB5-83DB-41BD-8099-BC64BCD8CEB6}" sibTransId="{9A9550D1-9A64-49EE-A635-686DA47AF29C}"/>
    <dgm:cxn modelId="{013DEC82-B4C7-4560-BCC5-AFE63AD08E86}" type="presOf" srcId="{A79C8DFA-B3DA-42D3-A4C4-16F0CDCCDF99}" destId="{D780FB0A-C6B0-439D-B539-262C98833A8F}" srcOrd="1" destOrd="0" presId="urn:microsoft.com/office/officeart/2005/8/layout/list1"/>
    <dgm:cxn modelId="{016E019B-CD51-42E6-B337-C6D2D5424721}" type="presOf" srcId="{A79C8DFA-B3DA-42D3-A4C4-16F0CDCCDF99}" destId="{1F2F6207-4F53-4ADD-ADD4-8C962295EF57}" srcOrd="0" destOrd="0" presId="urn:microsoft.com/office/officeart/2005/8/layout/list1"/>
    <dgm:cxn modelId="{B2ADBBA9-D24A-498E-AEF1-280C74F0A179}" type="presOf" srcId="{23452754-29C2-4BCD-833A-C299E4A4F329}" destId="{419C6E10-7E68-4A59-9A7E-DB98C45DB533}" srcOrd="0" destOrd="2" presId="urn:microsoft.com/office/officeart/2005/8/layout/list1"/>
    <dgm:cxn modelId="{285E9AD4-91EC-43A2-AB3B-6F84DD4ACFEC}" srcId="{7C1ACCC3-AF64-45DC-9553-EBB4B2AFD6C2}" destId="{23452754-29C2-4BCD-833A-C299E4A4F329}" srcOrd="2" destOrd="0" parTransId="{FFA58768-CE57-4D71-B2CD-3C018F8131E3}" sibTransId="{F3E47F66-85A3-4B6B-A995-8B72AB09D630}"/>
    <dgm:cxn modelId="{298CBCD9-214D-4262-9395-9BFD870FAA46}" srcId="{DD215114-61A8-4E56-AD86-92B2081568C1}" destId="{7C1ACCC3-AF64-45DC-9553-EBB4B2AFD6C2}" srcOrd="1" destOrd="0" parTransId="{64F76556-387F-4502-B530-AFE0D87962CE}" sibTransId="{BDEF6E6E-FDA9-4734-BC0D-5CD841AB3FA7}"/>
    <dgm:cxn modelId="{1520424E-ED15-4CF5-A4C6-640CF0CF56FF}" type="presParOf" srcId="{0E7A317E-B80D-458A-99B8-863EED63FAA6}" destId="{7497F627-B436-406E-817A-DE9F3CEF2499}" srcOrd="0" destOrd="0" presId="urn:microsoft.com/office/officeart/2005/8/layout/list1"/>
    <dgm:cxn modelId="{BB8D734A-0EDC-4DE2-8DA1-DEED6980594D}" type="presParOf" srcId="{7497F627-B436-406E-817A-DE9F3CEF2499}" destId="{1F2F6207-4F53-4ADD-ADD4-8C962295EF57}" srcOrd="0" destOrd="0" presId="urn:microsoft.com/office/officeart/2005/8/layout/list1"/>
    <dgm:cxn modelId="{E5CFC39E-C7FC-4869-BFDD-C8EA5EF94B09}" type="presParOf" srcId="{7497F627-B436-406E-817A-DE9F3CEF2499}" destId="{D780FB0A-C6B0-439D-B539-262C98833A8F}" srcOrd="1" destOrd="0" presId="urn:microsoft.com/office/officeart/2005/8/layout/list1"/>
    <dgm:cxn modelId="{8436F276-72A0-434E-A762-5EBF25233573}" type="presParOf" srcId="{0E7A317E-B80D-458A-99B8-863EED63FAA6}" destId="{AFE2EC03-60FA-49D7-BD4D-10A2CFED5837}" srcOrd="1" destOrd="0" presId="urn:microsoft.com/office/officeart/2005/8/layout/list1"/>
    <dgm:cxn modelId="{0CA33A4F-4DD2-44C4-8C06-C98C04AD69DD}" type="presParOf" srcId="{0E7A317E-B80D-458A-99B8-863EED63FAA6}" destId="{2DF4EC8C-4DE3-4499-B875-0D4FF2B6E3F8}" srcOrd="2" destOrd="0" presId="urn:microsoft.com/office/officeart/2005/8/layout/list1"/>
    <dgm:cxn modelId="{D1F8886D-68D8-4F34-8B6C-26B0DAD9501D}" type="presParOf" srcId="{0E7A317E-B80D-458A-99B8-863EED63FAA6}" destId="{9C900B24-201D-412D-A2F1-C831FDF3B9D2}" srcOrd="3" destOrd="0" presId="urn:microsoft.com/office/officeart/2005/8/layout/list1"/>
    <dgm:cxn modelId="{0C5E00C3-1FA8-4393-95A1-D361D64B4504}" type="presParOf" srcId="{0E7A317E-B80D-458A-99B8-863EED63FAA6}" destId="{507BF6D2-1B29-45E1-80FF-AAE06CD3AE4E}" srcOrd="4" destOrd="0" presId="urn:microsoft.com/office/officeart/2005/8/layout/list1"/>
    <dgm:cxn modelId="{FE1D4E18-5097-4C08-8FEB-A832FEFEBDBF}" type="presParOf" srcId="{507BF6D2-1B29-45E1-80FF-AAE06CD3AE4E}" destId="{667960A2-B2F8-4393-B129-DCBD80BC3097}" srcOrd="0" destOrd="0" presId="urn:microsoft.com/office/officeart/2005/8/layout/list1"/>
    <dgm:cxn modelId="{BAC4B0CE-914B-4736-B7B1-27B286A885FF}" type="presParOf" srcId="{507BF6D2-1B29-45E1-80FF-AAE06CD3AE4E}" destId="{339EF851-FB8F-4A55-896E-4C82123B5568}" srcOrd="1" destOrd="0" presId="urn:microsoft.com/office/officeart/2005/8/layout/list1"/>
    <dgm:cxn modelId="{27B530D0-58D0-4E48-B757-6A31B9AA3D48}" type="presParOf" srcId="{0E7A317E-B80D-458A-99B8-863EED63FAA6}" destId="{AE49C7F3-B1A5-4605-BD34-E6742BECDF36}" srcOrd="5" destOrd="0" presId="urn:microsoft.com/office/officeart/2005/8/layout/list1"/>
    <dgm:cxn modelId="{A88881DF-C224-46C7-929C-540659BF0D17}" type="presParOf" srcId="{0E7A317E-B80D-458A-99B8-863EED63FAA6}" destId="{419C6E10-7E68-4A59-9A7E-DB98C45DB533}"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107BFE3-C009-4CF1-A2C7-25812F4EA040}"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AC94764-E7BC-4866-9315-6B7492DC3741}">
      <dgm:prSet/>
      <dgm:spPr/>
      <dgm:t>
        <a:bodyPr/>
        <a:lstStyle/>
        <a:p>
          <a:r>
            <a:rPr lang="en-GB"/>
            <a:t>Need to control realization process</a:t>
          </a:r>
          <a:endParaRPr lang="cs-CZ"/>
        </a:p>
      </dgm:t>
    </dgm:pt>
    <dgm:pt modelId="{86E081CF-955F-449D-BEF1-C7955A90B250}" type="parTrans" cxnId="{8B0850E3-8597-449B-8E48-5062FE0F52A1}">
      <dgm:prSet/>
      <dgm:spPr/>
      <dgm:t>
        <a:bodyPr/>
        <a:lstStyle/>
        <a:p>
          <a:endParaRPr lang="cs-CZ"/>
        </a:p>
      </dgm:t>
    </dgm:pt>
    <dgm:pt modelId="{816B0975-24C0-41CB-9B19-01C028032A98}" type="sibTrans" cxnId="{8B0850E3-8597-449B-8E48-5062FE0F52A1}">
      <dgm:prSet/>
      <dgm:spPr/>
      <dgm:t>
        <a:bodyPr/>
        <a:lstStyle/>
        <a:p>
          <a:endParaRPr lang="cs-CZ"/>
        </a:p>
      </dgm:t>
    </dgm:pt>
    <dgm:pt modelId="{9CB75B4B-86D7-44FC-AFE6-77DFA3FFCFD6}">
      <dgm:prSet/>
      <dgm:spPr/>
      <dgm:t>
        <a:bodyPr/>
        <a:lstStyle/>
        <a:p>
          <a:r>
            <a:rPr lang="en-GB" b="1"/>
            <a:t>The part of the realization</a:t>
          </a:r>
          <a:endParaRPr lang="cs-CZ"/>
        </a:p>
      </dgm:t>
    </dgm:pt>
    <dgm:pt modelId="{28686D0D-F337-476C-8968-87B91560DEB7}" type="parTrans" cxnId="{955E798B-CEA3-4B47-9953-49557D91107A}">
      <dgm:prSet/>
      <dgm:spPr/>
      <dgm:t>
        <a:bodyPr/>
        <a:lstStyle/>
        <a:p>
          <a:endParaRPr lang="cs-CZ"/>
        </a:p>
      </dgm:t>
    </dgm:pt>
    <dgm:pt modelId="{A508C80D-54F7-4E6B-9586-A8E6396D5C3A}" type="sibTrans" cxnId="{955E798B-CEA3-4B47-9953-49557D91107A}">
      <dgm:prSet/>
      <dgm:spPr/>
      <dgm:t>
        <a:bodyPr/>
        <a:lstStyle/>
        <a:p>
          <a:endParaRPr lang="cs-CZ"/>
        </a:p>
      </dgm:t>
    </dgm:pt>
    <dgm:pt modelId="{2896807D-FB2A-47A6-AF62-7E2B1630E69C}">
      <dgm:prSet/>
      <dgm:spPr/>
      <dgm:t>
        <a:bodyPr/>
        <a:lstStyle/>
        <a:p>
          <a:r>
            <a:rPr lang="en-GB"/>
            <a:t>Control, if the realization goes in the right way</a:t>
          </a:r>
          <a:endParaRPr lang="cs-CZ"/>
        </a:p>
      </dgm:t>
    </dgm:pt>
    <dgm:pt modelId="{41A3DF78-D585-42FD-B34A-F4470E1B3FAF}" type="parTrans" cxnId="{B0FFE750-72B7-440E-940D-E5850F617BDF}">
      <dgm:prSet/>
      <dgm:spPr/>
      <dgm:t>
        <a:bodyPr/>
        <a:lstStyle/>
        <a:p>
          <a:endParaRPr lang="cs-CZ"/>
        </a:p>
      </dgm:t>
    </dgm:pt>
    <dgm:pt modelId="{8EA2349C-1947-4443-AACD-9AD43D5593EA}" type="sibTrans" cxnId="{B0FFE750-72B7-440E-940D-E5850F617BDF}">
      <dgm:prSet/>
      <dgm:spPr/>
      <dgm:t>
        <a:bodyPr/>
        <a:lstStyle/>
        <a:p>
          <a:endParaRPr lang="cs-CZ"/>
        </a:p>
      </dgm:t>
    </dgm:pt>
    <dgm:pt modelId="{36676DDD-A503-4E0A-9E9A-472209C3DBBB}">
      <dgm:prSet/>
      <dgm:spPr/>
      <dgm:t>
        <a:bodyPr/>
        <a:lstStyle/>
        <a:p>
          <a:r>
            <a:rPr lang="en-GB"/>
            <a:t>Reaction to mistakes or deviations</a:t>
          </a:r>
          <a:endParaRPr lang="cs-CZ"/>
        </a:p>
      </dgm:t>
    </dgm:pt>
    <dgm:pt modelId="{782DA684-1C37-4A94-965B-6DE15AF11CBB}" type="parTrans" cxnId="{3CB22317-797B-4B43-AAA2-2C5D3906DBFE}">
      <dgm:prSet/>
      <dgm:spPr/>
      <dgm:t>
        <a:bodyPr/>
        <a:lstStyle/>
        <a:p>
          <a:endParaRPr lang="cs-CZ"/>
        </a:p>
      </dgm:t>
    </dgm:pt>
    <dgm:pt modelId="{1466DA26-13C2-457F-BB66-3BDF63E73362}" type="sibTrans" cxnId="{3CB22317-797B-4B43-AAA2-2C5D3906DBFE}">
      <dgm:prSet/>
      <dgm:spPr/>
      <dgm:t>
        <a:bodyPr/>
        <a:lstStyle/>
        <a:p>
          <a:endParaRPr lang="cs-CZ"/>
        </a:p>
      </dgm:t>
    </dgm:pt>
    <dgm:pt modelId="{EF15E65F-24D3-4AD9-8CC7-CD69A54438AA}">
      <dgm:prSet/>
      <dgm:spPr/>
      <dgm:t>
        <a:bodyPr/>
        <a:lstStyle/>
        <a:p>
          <a:r>
            <a:rPr lang="en-GB"/>
            <a:t>Control after realization is not effective</a:t>
          </a:r>
          <a:endParaRPr lang="cs-CZ"/>
        </a:p>
      </dgm:t>
    </dgm:pt>
    <dgm:pt modelId="{5CD1AB99-1BB8-44F9-A0AC-3465099B9BEF}" type="parTrans" cxnId="{9218B431-D954-4346-9AFF-934EDEEDE12E}">
      <dgm:prSet/>
      <dgm:spPr/>
      <dgm:t>
        <a:bodyPr/>
        <a:lstStyle/>
        <a:p>
          <a:endParaRPr lang="cs-CZ"/>
        </a:p>
      </dgm:t>
    </dgm:pt>
    <dgm:pt modelId="{593AA478-4E47-40D1-A38E-65A15504B8DA}" type="sibTrans" cxnId="{9218B431-D954-4346-9AFF-934EDEEDE12E}">
      <dgm:prSet/>
      <dgm:spPr/>
      <dgm:t>
        <a:bodyPr/>
        <a:lstStyle/>
        <a:p>
          <a:endParaRPr lang="cs-CZ"/>
        </a:p>
      </dgm:t>
    </dgm:pt>
    <dgm:pt modelId="{FB1E4507-EB72-4AAE-B88C-DA44BB8B9074}" type="pres">
      <dgm:prSet presAssocID="{A107BFE3-C009-4CF1-A2C7-25812F4EA040}" presName="linear" presStyleCnt="0">
        <dgm:presLayoutVars>
          <dgm:animLvl val="lvl"/>
          <dgm:resizeHandles val="exact"/>
        </dgm:presLayoutVars>
      </dgm:prSet>
      <dgm:spPr/>
    </dgm:pt>
    <dgm:pt modelId="{B8AECBB3-8F2D-47F6-BE89-8FC0EA2A092C}" type="pres">
      <dgm:prSet presAssocID="{2AC94764-E7BC-4866-9315-6B7492DC3741}" presName="parentText" presStyleLbl="node1" presStyleIdx="0" presStyleCnt="3">
        <dgm:presLayoutVars>
          <dgm:chMax val="0"/>
          <dgm:bulletEnabled val="1"/>
        </dgm:presLayoutVars>
      </dgm:prSet>
      <dgm:spPr/>
    </dgm:pt>
    <dgm:pt modelId="{F6084AC1-8888-4597-A239-613C05D56B0D}" type="pres">
      <dgm:prSet presAssocID="{816B0975-24C0-41CB-9B19-01C028032A98}" presName="spacer" presStyleCnt="0"/>
      <dgm:spPr/>
    </dgm:pt>
    <dgm:pt modelId="{928798C6-89E5-4191-9DD5-9370F90B9FC1}" type="pres">
      <dgm:prSet presAssocID="{9CB75B4B-86D7-44FC-AFE6-77DFA3FFCFD6}" presName="parentText" presStyleLbl="node1" presStyleIdx="1" presStyleCnt="3">
        <dgm:presLayoutVars>
          <dgm:chMax val="0"/>
          <dgm:bulletEnabled val="1"/>
        </dgm:presLayoutVars>
      </dgm:prSet>
      <dgm:spPr/>
    </dgm:pt>
    <dgm:pt modelId="{B0F2105E-1F0D-4999-8347-5B5F0A92E713}" type="pres">
      <dgm:prSet presAssocID="{9CB75B4B-86D7-44FC-AFE6-77DFA3FFCFD6}" presName="childText" presStyleLbl="revTx" presStyleIdx="0" presStyleCnt="1">
        <dgm:presLayoutVars>
          <dgm:bulletEnabled val="1"/>
        </dgm:presLayoutVars>
      </dgm:prSet>
      <dgm:spPr/>
    </dgm:pt>
    <dgm:pt modelId="{8E42FE5E-72E5-4BC7-A5F1-D2047EF01704}" type="pres">
      <dgm:prSet presAssocID="{EF15E65F-24D3-4AD9-8CC7-CD69A54438AA}" presName="parentText" presStyleLbl="node1" presStyleIdx="2" presStyleCnt="3">
        <dgm:presLayoutVars>
          <dgm:chMax val="0"/>
          <dgm:bulletEnabled val="1"/>
        </dgm:presLayoutVars>
      </dgm:prSet>
      <dgm:spPr/>
    </dgm:pt>
  </dgm:ptLst>
  <dgm:cxnLst>
    <dgm:cxn modelId="{3CB22317-797B-4B43-AAA2-2C5D3906DBFE}" srcId="{9CB75B4B-86D7-44FC-AFE6-77DFA3FFCFD6}" destId="{36676DDD-A503-4E0A-9E9A-472209C3DBBB}" srcOrd="1" destOrd="0" parTransId="{782DA684-1C37-4A94-965B-6DE15AF11CBB}" sibTransId="{1466DA26-13C2-457F-BB66-3BDF63E73362}"/>
    <dgm:cxn modelId="{205EF327-5EEC-4ABB-899B-3F9DC6A77DE4}" type="presOf" srcId="{2AC94764-E7BC-4866-9315-6B7492DC3741}" destId="{B8AECBB3-8F2D-47F6-BE89-8FC0EA2A092C}" srcOrd="0" destOrd="0" presId="urn:microsoft.com/office/officeart/2005/8/layout/vList2"/>
    <dgm:cxn modelId="{9218B431-D954-4346-9AFF-934EDEEDE12E}" srcId="{A107BFE3-C009-4CF1-A2C7-25812F4EA040}" destId="{EF15E65F-24D3-4AD9-8CC7-CD69A54438AA}" srcOrd="2" destOrd="0" parTransId="{5CD1AB99-1BB8-44F9-A0AC-3465099B9BEF}" sibTransId="{593AA478-4E47-40D1-A38E-65A15504B8DA}"/>
    <dgm:cxn modelId="{B0FFE750-72B7-440E-940D-E5850F617BDF}" srcId="{9CB75B4B-86D7-44FC-AFE6-77DFA3FFCFD6}" destId="{2896807D-FB2A-47A6-AF62-7E2B1630E69C}" srcOrd="0" destOrd="0" parTransId="{41A3DF78-D585-42FD-B34A-F4470E1B3FAF}" sibTransId="{8EA2349C-1947-4443-AACD-9AD43D5593EA}"/>
    <dgm:cxn modelId="{955E798B-CEA3-4B47-9953-49557D91107A}" srcId="{A107BFE3-C009-4CF1-A2C7-25812F4EA040}" destId="{9CB75B4B-86D7-44FC-AFE6-77DFA3FFCFD6}" srcOrd="1" destOrd="0" parTransId="{28686D0D-F337-476C-8968-87B91560DEB7}" sibTransId="{A508C80D-54F7-4E6B-9586-A8E6396D5C3A}"/>
    <dgm:cxn modelId="{FC0D468D-22E3-4B7F-B76E-9E3D454CD2D2}" type="presOf" srcId="{EF15E65F-24D3-4AD9-8CC7-CD69A54438AA}" destId="{8E42FE5E-72E5-4BC7-A5F1-D2047EF01704}" srcOrd="0" destOrd="0" presId="urn:microsoft.com/office/officeart/2005/8/layout/vList2"/>
    <dgm:cxn modelId="{F06359A0-55C4-4D96-922D-8DCDB05F1616}" type="presOf" srcId="{A107BFE3-C009-4CF1-A2C7-25812F4EA040}" destId="{FB1E4507-EB72-4AAE-B88C-DA44BB8B9074}" srcOrd="0" destOrd="0" presId="urn:microsoft.com/office/officeart/2005/8/layout/vList2"/>
    <dgm:cxn modelId="{4FC359C3-65EB-4011-ABBF-11479FA4A790}" type="presOf" srcId="{2896807D-FB2A-47A6-AF62-7E2B1630E69C}" destId="{B0F2105E-1F0D-4999-8347-5B5F0A92E713}" srcOrd="0" destOrd="0" presId="urn:microsoft.com/office/officeart/2005/8/layout/vList2"/>
    <dgm:cxn modelId="{8B0850E3-8597-449B-8E48-5062FE0F52A1}" srcId="{A107BFE3-C009-4CF1-A2C7-25812F4EA040}" destId="{2AC94764-E7BC-4866-9315-6B7492DC3741}" srcOrd="0" destOrd="0" parTransId="{86E081CF-955F-449D-BEF1-C7955A90B250}" sibTransId="{816B0975-24C0-41CB-9B19-01C028032A98}"/>
    <dgm:cxn modelId="{DF6C7AEB-94A9-43DE-BDE5-131AF0DC32E4}" type="presOf" srcId="{36676DDD-A503-4E0A-9E9A-472209C3DBBB}" destId="{B0F2105E-1F0D-4999-8347-5B5F0A92E713}" srcOrd="0" destOrd="1" presId="urn:microsoft.com/office/officeart/2005/8/layout/vList2"/>
    <dgm:cxn modelId="{47EB55EF-8F8E-4FF3-92E3-FE13B55715E8}" type="presOf" srcId="{9CB75B4B-86D7-44FC-AFE6-77DFA3FFCFD6}" destId="{928798C6-89E5-4191-9DD5-9370F90B9FC1}" srcOrd="0" destOrd="0" presId="urn:microsoft.com/office/officeart/2005/8/layout/vList2"/>
    <dgm:cxn modelId="{7B11467F-0ED8-4810-9463-283F9BA29360}" type="presParOf" srcId="{FB1E4507-EB72-4AAE-B88C-DA44BB8B9074}" destId="{B8AECBB3-8F2D-47F6-BE89-8FC0EA2A092C}" srcOrd="0" destOrd="0" presId="urn:microsoft.com/office/officeart/2005/8/layout/vList2"/>
    <dgm:cxn modelId="{ABE15A10-0162-4CA0-8C16-649A33DEA264}" type="presParOf" srcId="{FB1E4507-EB72-4AAE-B88C-DA44BB8B9074}" destId="{F6084AC1-8888-4597-A239-613C05D56B0D}" srcOrd="1" destOrd="0" presId="urn:microsoft.com/office/officeart/2005/8/layout/vList2"/>
    <dgm:cxn modelId="{BBDD7429-D552-4885-8455-8DFC27ED68B9}" type="presParOf" srcId="{FB1E4507-EB72-4AAE-B88C-DA44BB8B9074}" destId="{928798C6-89E5-4191-9DD5-9370F90B9FC1}" srcOrd="2" destOrd="0" presId="urn:microsoft.com/office/officeart/2005/8/layout/vList2"/>
    <dgm:cxn modelId="{F1BB4C67-DFF8-444C-824D-D5265B5E3B2B}" type="presParOf" srcId="{FB1E4507-EB72-4AAE-B88C-DA44BB8B9074}" destId="{B0F2105E-1F0D-4999-8347-5B5F0A92E713}" srcOrd="3" destOrd="0" presId="urn:microsoft.com/office/officeart/2005/8/layout/vList2"/>
    <dgm:cxn modelId="{5FBDBB9D-F1F1-432E-8CD1-4E5CD102B8C1}" type="presParOf" srcId="{FB1E4507-EB72-4AAE-B88C-DA44BB8B9074}" destId="{8E42FE5E-72E5-4BC7-A5F1-D2047EF017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85C0382-B735-48B8-9906-613F10687C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3F0B51C-DDB4-4C38-B441-06D0602229E9}">
      <dgm:prSet/>
      <dgm:spPr/>
      <dgm:t>
        <a:bodyPr/>
        <a:lstStyle/>
        <a:p>
          <a:r>
            <a:rPr lang="en-GB"/>
            <a:t>All phases need to be coordinated</a:t>
          </a:r>
          <a:endParaRPr lang="cs-CZ"/>
        </a:p>
      </dgm:t>
    </dgm:pt>
    <dgm:pt modelId="{C49F5167-C1DA-42EC-93C2-7DE8198AD3B6}" type="parTrans" cxnId="{EFECFC70-C457-4A33-B85E-5F5A5475358D}">
      <dgm:prSet/>
      <dgm:spPr/>
      <dgm:t>
        <a:bodyPr/>
        <a:lstStyle/>
        <a:p>
          <a:endParaRPr lang="cs-CZ"/>
        </a:p>
      </dgm:t>
    </dgm:pt>
    <dgm:pt modelId="{CFC06160-5902-4F3B-A988-B35351D7D70B}" type="sibTrans" cxnId="{EFECFC70-C457-4A33-B85E-5F5A5475358D}">
      <dgm:prSet/>
      <dgm:spPr/>
      <dgm:t>
        <a:bodyPr/>
        <a:lstStyle/>
        <a:p>
          <a:endParaRPr lang="cs-CZ"/>
        </a:p>
      </dgm:t>
    </dgm:pt>
    <dgm:pt modelId="{BF736998-EB12-4E09-85F9-758D8BF32619}">
      <dgm:prSet/>
      <dgm:spPr/>
      <dgm:t>
        <a:bodyPr/>
        <a:lstStyle/>
        <a:p>
          <a:r>
            <a:rPr lang="en-GB"/>
            <a:t>Important is not only the task itself</a:t>
          </a:r>
          <a:endParaRPr lang="cs-CZ"/>
        </a:p>
      </dgm:t>
    </dgm:pt>
    <dgm:pt modelId="{C0BA2521-EF0F-4767-88A4-D210A7953A6C}" type="parTrans" cxnId="{AAFA7F1C-8951-450F-9551-0820F98E1AF0}">
      <dgm:prSet/>
      <dgm:spPr/>
      <dgm:t>
        <a:bodyPr/>
        <a:lstStyle/>
        <a:p>
          <a:endParaRPr lang="cs-CZ"/>
        </a:p>
      </dgm:t>
    </dgm:pt>
    <dgm:pt modelId="{DFD64985-450C-45CA-B4E4-06CB5025A0AB}" type="sibTrans" cxnId="{AAFA7F1C-8951-450F-9551-0820F98E1AF0}">
      <dgm:prSet/>
      <dgm:spPr/>
      <dgm:t>
        <a:bodyPr/>
        <a:lstStyle/>
        <a:p>
          <a:endParaRPr lang="cs-CZ"/>
        </a:p>
      </dgm:t>
    </dgm:pt>
    <dgm:pt modelId="{09730607-9D0D-4640-BC1D-9BF64C2D6CC0}">
      <dgm:prSet/>
      <dgm:spPr/>
      <dgm:t>
        <a:bodyPr/>
        <a:lstStyle/>
        <a:p>
          <a:r>
            <a:rPr lang="en-GB"/>
            <a:t>Important is also:</a:t>
          </a:r>
          <a:endParaRPr lang="cs-CZ"/>
        </a:p>
      </dgm:t>
    </dgm:pt>
    <dgm:pt modelId="{A45807CB-41F5-4D5B-B176-061EE7DE0663}" type="parTrans" cxnId="{E146BB68-610D-400E-9C74-810C583C27F2}">
      <dgm:prSet/>
      <dgm:spPr/>
      <dgm:t>
        <a:bodyPr/>
        <a:lstStyle/>
        <a:p>
          <a:endParaRPr lang="cs-CZ"/>
        </a:p>
      </dgm:t>
    </dgm:pt>
    <dgm:pt modelId="{89AA78F0-CEDD-409D-A362-A7A850436AF4}" type="sibTrans" cxnId="{E146BB68-610D-400E-9C74-810C583C27F2}">
      <dgm:prSet/>
      <dgm:spPr/>
      <dgm:t>
        <a:bodyPr/>
        <a:lstStyle/>
        <a:p>
          <a:endParaRPr lang="cs-CZ"/>
        </a:p>
      </dgm:t>
    </dgm:pt>
    <dgm:pt modelId="{887455E3-2636-480E-83CC-2E29929D3993}">
      <dgm:prSet/>
      <dgm:spPr/>
      <dgm:t>
        <a:bodyPr/>
        <a:lstStyle/>
        <a:p>
          <a:r>
            <a:rPr lang="en-GB"/>
            <a:t>The order of tasks</a:t>
          </a:r>
          <a:endParaRPr lang="cs-CZ"/>
        </a:p>
      </dgm:t>
    </dgm:pt>
    <dgm:pt modelId="{C2C6C4E1-160B-44ED-A7BD-D5A116079D95}" type="parTrans" cxnId="{93AC66AB-5049-4B50-B47C-22682C001AFA}">
      <dgm:prSet/>
      <dgm:spPr/>
      <dgm:t>
        <a:bodyPr/>
        <a:lstStyle/>
        <a:p>
          <a:endParaRPr lang="cs-CZ"/>
        </a:p>
      </dgm:t>
    </dgm:pt>
    <dgm:pt modelId="{D17F6D78-AD58-4DD8-A20F-EA55EA5B86F7}" type="sibTrans" cxnId="{93AC66AB-5049-4B50-B47C-22682C001AFA}">
      <dgm:prSet/>
      <dgm:spPr/>
      <dgm:t>
        <a:bodyPr/>
        <a:lstStyle/>
        <a:p>
          <a:endParaRPr lang="cs-CZ"/>
        </a:p>
      </dgm:t>
    </dgm:pt>
    <dgm:pt modelId="{6EE63B74-08C8-4C6F-97FB-E0F44D18CDAC}">
      <dgm:prSet/>
      <dgm:spPr/>
      <dgm:t>
        <a:bodyPr/>
        <a:lstStyle/>
        <a:p>
          <a:r>
            <a:rPr lang="en-GB"/>
            <a:t>Relationships between the departments of the company or organization</a:t>
          </a:r>
          <a:endParaRPr lang="cs-CZ"/>
        </a:p>
      </dgm:t>
    </dgm:pt>
    <dgm:pt modelId="{C7DD6893-3412-45E9-88D5-B5B66F7EC778}" type="parTrans" cxnId="{3C163E8E-1D38-4CA0-B604-050296CCAFFC}">
      <dgm:prSet/>
      <dgm:spPr/>
      <dgm:t>
        <a:bodyPr/>
        <a:lstStyle/>
        <a:p>
          <a:endParaRPr lang="cs-CZ"/>
        </a:p>
      </dgm:t>
    </dgm:pt>
    <dgm:pt modelId="{7825C25B-2A53-425D-AACA-DDED6342539E}" type="sibTrans" cxnId="{3C163E8E-1D38-4CA0-B604-050296CCAFFC}">
      <dgm:prSet/>
      <dgm:spPr/>
      <dgm:t>
        <a:bodyPr/>
        <a:lstStyle/>
        <a:p>
          <a:endParaRPr lang="cs-CZ"/>
        </a:p>
      </dgm:t>
    </dgm:pt>
    <dgm:pt modelId="{910C4E2E-4878-4731-96AE-683CCBAA7D4C}">
      <dgm:prSet/>
      <dgm:spPr/>
      <dgm:t>
        <a:bodyPr/>
        <a:lstStyle/>
        <a:p>
          <a:r>
            <a:rPr lang="en-GB"/>
            <a:t>Communication process</a:t>
          </a:r>
          <a:endParaRPr lang="cs-CZ"/>
        </a:p>
      </dgm:t>
    </dgm:pt>
    <dgm:pt modelId="{60303CF7-1407-4429-8B35-10E40E1BA6BB}" type="parTrans" cxnId="{109B0C8D-3B3E-4584-A9CE-8021DDB64A79}">
      <dgm:prSet/>
      <dgm:spPr/>
      <dgm:t>
        <a:bodyPr/>
        <a:lstStyle/>
        <a:p>
          <a:endParaRPr lang="cs-CZ"/>
        </a:p>
      </dgm:t>
    </dgm:pt>
    <dgm:pt modelId="{036A1699-7C21-4BB1-B2AD-03DE7DF0FF66}" type="sibTrans" cxnId="{109B0C8D-3B3E-4584-A9CE-8021DDB64A79}">
      <dgm:prSet/>
      <dgm:spPr/>
      <dgm:t>
        <a:bodyPr/>
        <a:lstStyle/>
        <a:p>
          <a:endParaRPr lang="cs-CZ"/>
        </a:p>
      </dgm:t>
    </dgm:pt>
    <dgm:pt modelId="{C5D97F78-5B0F-40D8-94F3-50148F667B38}" type="pres">
      <dgm:prSet presAssocID="{F85C0382-B735-48B8-9906-613F10687C4F}" presName="linear" presStyleCnt="0">
        <dgm:presLayoutVars>
          <dgm:animLvl val="lvl"/>
          <dgm:resizeHandles val="exact"/>
        </dgm:presLayoutVars>
      </dgm:prSet>
      <dgm:spPr/>
    </dgm:pt>
    <dgm:pt modelId="{05B7D6AA-C71A-4981-B2F6-7F7D74F955ED}" type="pres">
      <dgm:prSet presAssocID="{23F0B51C-DDB4-4C38-B441-06D0602229E9}" presName="parentText" presStyleLbl="node1" presStyleIdx="0" presStyleCnt="4">
        <dgm:presLayoutVars>
          <dgm:chMax val="0"/>
          <dgm:bulletEnabled val="1"/>
        </dgm:presLayoutVars>
      </dgm:prSet>
      <dgm:spPr/>
    </dgm:pt>
    <dgm:pt modelId="{AB196EFE-64AE-4BEB-9ACE-156A21C15FE4}" type="pres">
      <dgm:prSet presAssocID="{CFC06160-5902-4F3B-A988-B35351D7D70B}" presName="spacer" presStyleCnt="0"/>
      <dgm:spPr/>
    </dgm:pt>
    <dgm:pt modelId="{666CEB78-25A8-4A50-93F5-63724F23E411}" type="pres">
      <dgm:prSet presAssocID="{BF736998-EB12-4E09-85F9-758D8BF32619}" presName="parentText" presStyleLbl="node1" presStyleIdx="1" presStyleCnt="4">
        <dgm:presLayoutVars>
          <dgm:chMax val="0"/>
          <dgm:bulletEnabled val="1"/>
        </dgm:presLayoutVars>
      </dgm:prSet>
      <dgm:spPr/>
    </dgm:pt>
    <dgm:pt modelId="{5B427987-79D3-4E6A-A728-C248F291CB53}" type="pres">
      <dgm:prSet presAssocID="{DFD64985-450C-45CA-B4E4-06CB5025A0AB}" presName="spacer" presStyleCnt="0"/>
      <dgm:spPr/>
    </dgm:pt>
    <dgm:pt modelId="{2B4B5491-7D85-4BC1-9728-C3C10CA07B82}" type="pres">
      <dgm:prSet presAssocID="{09730607-9D0D-4640-BC1D-9BF64C2D6CC0}" presName="parentText" presStyleLbl="node1" presStyleIdx="2" presStyleCnt="4">
        <dgm:presLayoutVars>
          <dgm:chMax val="0"/>
          <dgm:bulletEnabled val="1"/>
        </dgm:presLayoutVars>
      </dgm:prSet>
      <dgm:spPr/>
    </dgm:pt>
    <dgm:pt modelId="{30F3FD7C-FAC0-490C-8298-3C089B4D3C90}" type="pres">
      <dgm:prSet presAssocID="{09730607-9D0D-4640-BC1D-9BF64C2D6CC0}" presName="childText" presStyleLbl="revTx" presStyleIdx="0" presStyleCnt="1">
        <dgm:presLayoutVars>
          <dgm:bulletEnabled val="1"/>
        </dgm:presLayoutVars>
      </dgm:prSet>
      <dgm:spPr/>
    </dgm:pt>
    <dgm:pt modelId="{5E5C5F95-31BF-418C-BC75-48F02C697601}" type="pres">
      <dgm:prSet presAssocID="{910C4E2E-4878-4731-96AE-683CCBAA7D4C}" presName="parentText" presStyleLbl="node1" presStyleIdx="3" presStyleCnt="4">
        <dgm:presLayoutVars>
          <dgm:chMax val="0"/>
          <dgm:bulletEnabled val="1"/>
        </dgm:presLayoutVars>
      </dgm:prSet>
      <dgm:spPr/>
    </dgm:pt>
  </dgm:ptLst>
  <dgm:cxnLst>
    <dgm:cxn modelId="{AAFA7F1C-8951-450F-9551-0820F98E1AF0}" srcId="{F85C0382-B735-48B8-9906-613F10687C4F}" destId="{BF736998-EB12-4E09-85F9-758D8BF32619}" srcOrd="1" destOrd="0" parTransId="{C0BA2521-EF0F-4767-88A4-D210A7953A6C}" sibTransId="{DFD64985-450C-45CA-B4E4-06CB5025A0AB}"/>
    <dgm:cxn modelId="{E146BB68-610D-400E-9C74-810C583C27F2}" srcId="{F85C0382-B735-48B8-9906-613F10687C4F}" destId="{09730607-9D0D-4640-BC1D-9BF64C2D6CC0}" srcOrd="2" destOrd="0" parTransId="{A45807CB-41F5-4D5B-B176-061EE7DE0663}" sibTransId="{89AA78F0-CEDD-409D-A362-A7A850436AF4}"/>
    <dgm:cxn modelId="{EFECFC70-C457-4A33-B85E-5F5A5475358D}" srcId="{F85C0382-B735-48B8-9906-613F10687C4F}" destId="{23F0B51C-DDB4-4C38-B441-06D0602229E9}" srcOrd="0" destOrd="0" parTransId="{C49F5167-C1DA-42EC-93C2-7DE8198AD3B6}" sibTransId="{CFC06160-5902-4F3B-A988-B35351D7D70B}"/>
    <dgm:cxn modelId="{C4301472-E091-4D01-BC91-A15707013F2D}" type="presOf" srcId="{910C4E2E-4878-4731-96AE-683CCBAA7D4C}" destId="{5E5C5F95-31BF-418C-BC75-48F02C697601}" srcOrd="0" destOrd="0" presId="urn:microsoft.com/office/officeart/2005/8/layout/vList2"/>
    <dgm:cxn modelId="{A38E2A54-F737-4CAC-99A3-D74F34587BE6}" type="presOf" srcId="{23F0B51C-DDB4-4C38-B441-06D0602229E9}" destId="{05B7D6AA-C71A-4981-B2F6-7F7D74F955ED}" srcOrd="0" destOrd="0" presId="urn:microsoft.com/office/officeart/2005/8/layout/vList2"/>
    <dgm:cxn modelId="{109B0C8D-3B3E-4584-A9CE-8021DDB64A79}" srcId="{F85C0382-B735-48B8-9906-613F10687C4F}" destId="{910C4E2E-4878-4731-96AE-683CCBAA7D4C}" srcOrd="3" destOrd="0" parTransId="{60303CF7-1407-4429-8B35-10E40E1BA6BB}" sibTransId="{036A1699-7C21-4BB1-B2AD-03DE7DF0FF66}"/>
    <dgm:cxn modelId="{3C163E8E-1D38-4CA0-B604-050296CCAFFC}" srcId="{09730607-9D0D-4640-BC1D-9BF64C2D6CC0}" destId="{6EE63B74-08C8-4C6F-97FB-E0F44D18CDAC}" srcOrd="1" destOrd="0" parTransId="{C7DD6893-3412-45E9-88D5-B5B66F7EC778}" sibTransId="{7825C25B-2A53-425D-AACA-DDED6342539E}"/>
    <dgm:cxn modelId="{B5044A91-5462-40E9-83C8-E79EBFFACE29}" type="presOf" srcId="{887455E3-2636-480E-83CC-2E29929D3993}" destId="{30F3FD7C-FAC0-490C-8298-3C089B4D3C90}" srcOrd="0" destOrd="0" presId="urn:microsoft.com/office/officeart/2005/8/layout/vList2"/>
    <dgm:cxn modelId="{FE86069D-7D2D-4670-9A68-08A93BADCC7C}" type="presOf" srcId="{09730607-9D0D-4640-BC1D-9BF64C2D6CC0}" destId="{2B4B5491-7D85-4BC1-9728-C3C10CA07B82}" srcOrd="0" destOrd="0" presId="urn:microsoft.com/office/officeart/2005/8/layout/vList2"/>
    <dgm:cxn modelId="{4FE02D9E-2B9C-42B2-8CDA-28A3B12D6B29}" type="presOf" srcId="{6EE63B74-08C8-4C6F-97FB-E0F44D18CDAC}" destId="{30F3FD7C-FAC0-490C-8298-3C089B4D3C90}" srcOrd="0" destOrd="1" presId="urn:microsoft.com/office/officeart/2005/8/layout/vList2"/>
    <dgm:cxn modelId="{93AC66AB-5049-4B50-B47C-22682C001AFA}" srcId="{09730607-9D0D-4640-BC1D-9BF64C2D6CC0}" destId="{887455E3-2636-480E-83CC-2E29929D3993}" srcOrd="0" destOrd="0" parTransId="{C2C6C4E1-160B-44ED-A7BD-D5A116079D95}" sibTransId="{D17F6D78-AD58-4DD8-A20F-EA55EA5B86F7}"/>
    <dgm:cxn modelId="{E6A5A1E5-3E1F-485D-8FD3-02A57DEDA00C}" type="presOf" srcId="{F85C0382-B735-48B8-9906-613F10687C4F}" destId="{C5D97F78-5B0F-40D8-94F3-50148F667B38}" srcOrd="0" destOrd="0" presId="urn:microsoft.com/office/officeart/2005/8/layout/vList2"/>
    <dgm:cxn modelId="{B1E5A5F6-802B-4182-A78D-89ED82CBF9F6}" type="presOf" srcId="{BF736998-EB12-4E09-85F9-758D8BF32619}" destId="{666CEB78-25A8-4A50-93F5-63724F23E411}" srcOrd="0" destOrd="0" presId="urn:microsoft.com/office/officeart/2005/8/layout/vList2"/>
    <dgm:cxn modelId="{2713D751-E467-4D22-8EB2-C9CE06CE7629}" type="presParOf" srcId="{C5D97F78-5B0F-40D8-94F3-50148F667B38}" destId="{05B7D6AA-C71A-4981-B2F6-7F7D74F955ED}" srcOrd="0" destOrd="0" presId="urn:microsoft.com/office/officeart/2005/8/layout/vList2"/>
    <dgm:cxn modelId="{6217F39F-8913-493A-840E-4B182E8624BF}" type="presParOf" srcId="{C5D97F78-5B0F-40D8-94F3-50148F667B38}" destId="{AB196EFE-64AE-4BEB-9ACE-156A21C15FE4}" srcOrd="1" destOrd="0" presId="urn:microsoft.com/office/officeart/2005/8/layout/vList2"/>
    <dgm:cxn modelId="{F377FFFF-67FE-4A74-AA3B-FD0D7E694E87}" type="presParOf" srcId="{C5D97F78-5B0F-40D8-94F3-50148F667B38}" destId="{666CEB78-25A8-4A50-93F5-63724F23E411}" srcOrd="2" destOrd="0" presId="urn:microsoft.com/office/officeart/2005/8/layout/vList2"/>
    <dgm:cxn modelId="{0498FFB7-A3DE-4DB7-82E4-DD38A6F0E409}" type="presParOf" srcId="{C5D97F78-5B0F-40D8-94F3-50148F667B38}" destId="{5B427987-79D3-4E6A-A728-C248F291CB53}" srcOrd="3" destOrd="0" presId="urn:microsoft.com/office/officeart/2005/8/layout/vList2"/>
    <dgm:cxn modelId="{D78BAD4F-BAF9-401F-943C-965741A23F36}" type="presParOf" srcId="{C5D97F78-5B0F-40D8-94F3-50148F667B38}" destId="{2B4B5491-7D85-4BC1-9728-C3C10CA07B82}" srcOrd="4" destOrd="0" presId="urn:microsoft.com/office/officeart/2005/8/layout/vList2"/>
    <dgm:cxn modelId="{C6E11573-3F11-44BB-ADDD-65EF6B616CD0}" type="presParOf" srcId="{C5D97F78-5B0F-40D8-94F3-50148F667B38}" destId="{30F3FD7C-FAC0-490C-8298-3C089B4D3C90}" srcOrd="5" destOrd="0" presId="urn:microsoft.com/office/officeart/2005/8/layout/vList2"/>
    <dgm:cxn modelId="{746FF3CE-A0B9-42CC-823C-EE021F7A202D}" type="presParOf" srcId="{C5D97F78-5B0F-40D8-94F3-50148F667B38}" destId="{5E5C5F95-31BF-418C-BC75-48F02C6976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endParaRPr lang="cs-CZ" sz="1400" dirty="0"/>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endParaRPr lang="cs-CZ" sz="1400" dirty="0"/>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endParaRPr lang="cs-CZ" sz="1400" dirty="0"/>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endParaRPr lang="cs-CZ" sz="1400" dirty="0"/>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86073403-C6D6-49C4-8D68-F05226DF01A1}" type="presOf" srcId="{1E12A23A-2136-4BB2-BEEA-57CDB15E35C6}" destId="{17A35E01-9A63-4790-94E8-4630D642CB02}" srcOrd="1" destOrd="0" presId="urn:microsoft.com/office/officeart/2005/8/layout/venn2"/>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BF6DB569-2F59-4DC1-ADFE-C81957B2E419}" type="presOf" srcId="{795AABB1-4963-4723-A423-3B4AED7059AD}" destId="{6D473F71-1295-4552-B249-00722913C0E5}" srcOrd="1"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94EECB50-BCFF-4DBC-9960-76F1EA3A3CEF}" type="presOf" srcId="{1E34D493-8F3E-4FD5-872C-7F53AC1982F9}" destId="{FDF90045-1696-41DE-8DD4-9B2F94778155}" srcOrd="1" destOrd="0" presId="urn:microsoft.com/office/officeart/2005/8/layout/venn2"/>
    <dgm:cxn modelId="{119EC074-300D-4222-A694-EBBD17F5BDC3}" type="presOf" srcId="{EC4BDE67-833D-458A-8A2E-00836BF4484A}" destId="{C8C3A3DD-5270-43D5-9209-3AFD097A57D5}" srcOrd="0"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9E31D4B7-C8E2-47DE-BA5C-CA580731DF78}" type="presOf" srcId="{1E34D493-8F3E-4FD5-872C-7F53AC1982F9}" destId="{EF98E17F-247D-4BCB-9E60-327A5EE4F751}" srcOrd="0" destOrd="0" presId="urn:microsoft.com/office/officeart/2005/8/layout/venn2"/>
    <dgm:cxn modelId="{5D7102DF-5C22-43A4-90D5-1D885B4505CF}" srcId="{9F99F194-7A49-4739-9D47-C020754A87CF}" destId="{795AABB1-4963-4723-A423-3B4AED7059AD}" srcOrd="3" destOrd="0" parTransId="{64676014-5A9B-4DF6-B5A0-48A54148C439}" sibTransId="{E0DE95FF-CF4D-4DF7-AE91-B97488A4BDAB}"/>
    <dgm:cxn modelId="{3910F7E9-369A-4BA1-A95F-862489315D3A}" type="presOf" srcId="{795AABB1-4963-4723-A423-3B4AED7059AD}" destId="{97673C82-3B81-4F98-9913-4FB59393B792}" srcOrd="0" destOrd="0" presId="urn:microsoft.com/office/officeart/2005/8/layout/venn2"/>
    <dgm:cxn modelId="{33D91DF3-E73C-43D1-A095-3F5FDEBB4DC1}" type="presOf" srcId="{9F99F194-7A49-4739-9D47-C020754A87CF}" destId="{5906D174-3DE6-4E64-BC67-959D1346D0C1}" srcOrd="0" destOrd="0" presId="urn:microsoft.com/office/officeart/2005/8/layout/venn2"/>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14A6366-3DA6-41A5-B983-BC041F94370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B179E9C-3D52-4AC4-B2F9-27524F7C9B34}">
      <dgm:prSet/>
      <dgm:spPr/>
      <dgm:t>
        <a:bodyPr/>
        <a:lstStyle/>
        <a:p>
          <a:r>
            <a:rPr lang="en-GB"/>
            <a:t>What are the goals?</a:t>
          </a:r>
          <a:endParaRPr lang="cs-CZ"/>
        </a:p>
      </dgm:t>
    </dgm:pt>
    <dgm:pt modelId="{F056F12A-C5BA-41C1-AE9C-C0DCD5AC8BFC}" type="parTrans" cxnId="{C32A2041-5FA9-4E84-B4E4-AFB530898A15}">
      <dgm:prSet/>
      <dgm:spPr/>
      <dgm:t>
        <a:bodyPr/>
        <a:lstStyle/>
        <a:p>
          <a:endParaRPr lang="cs-CZ"/>
        </a:p>
      </dgm:t>
    </dgm:pt>
    <dgm:pt modelId="{3230181C-154C-49BF-9D6D-9768B018CBDA}" type="sibTrans" cxnId="{C32A2041-5FA9-4E84-B4E4-AFB530898A15}">
      <dgm:prSet/>
      <dgm:spPr/>
      <dgm:t>
        <a:bodyPr/>
        <a:lstStyle/>
        <a:p>
          <a:endParaRPr lang="cs-CZ"/>
        </a:p>
      </dgm:t>
    </dgm:pt>
    <dgm:pt modelId="{10E4E0C9-8A5A-44A5-AD46-FA5DFD84B524}">
      <dgm:prSet/>
      <dgm:spPr/>
      <dgm:t>
        <a:bodyPr/>
        <a:lstStyle/>
        <a:p>
          <a:r>
            <a:rPr lang="en-GB"/>
            <a:t>Who makes the decision?</a:t>
          </a:r>
          <a:endParaRPr lang="cs-CZ"/>
        </a:p>
      </dgm:t>
    </dgm:pt>
    <dgm:pt modelId="{1EC69748-49DD-46EF-A7ED-9E1BB153D7A1}" type="parTrans" cxnId="{B3166B83-E38E-43BA-90DE-6D9B5EC5DBC4}">
      <dgm:prSet/>
      <dgm:spPr/>
      <dgm:t>
        <a:bodyPr/>
        <a:lstStyle/>
        <a:p>
          <a:endParaRPr lang="cs-CZ"/>
        </a:p>
      </dgm:t>
    </dgm:pt>
    <dgm:pt modelId="{BCDA7CFA-9F3F-48C9-9299-408B8445E880}" type="sibTrans" cxnId="{B3166B83-E38E-43BA-90DE-6D9B5EC5DBC4}">
      <dgm:prSet/>
      <dgm:spPr/>
      <dgm:t>
        <a:bodyPr/>
        <a:lstStyle/>
        <a:p>
          <a:endParaRPr lang="cs-CZ"/>
        </a:p>
      </dgm:t>
    </dgm:pt>
    <dgm:pt modelId="{DD8E9BB6-D632-460E-B08F-350A5B64057B}">
      <dgm:prSet/>
      <dgm:spPr/>
      <dgm:t>
        <a:bodyPr/>
        <a:lstStyle/>
        <a:p>
          <a:r>
            <a:rPr lang="en-GB"/>
            <a:t>Who participate on the profit?</a:t>
          </a:r>
          <a:endParaRPr lang="cs-CZ"/>
        </a:p>
      </dgm:t>
    </dgm:pt>
    <dgm:pt modelId="{8501002F-DB69-4ED3-B5D1-A8A29A39CE88}" type="parTrans" cxnId="{1A29DD2E-2124-4CE0-99B6-1FA10BA5004C}">
      <dgm:prSet/>
      <dgm:spPr/>
      <dgm:t>
        <a:bodyPr/>
        <a:lstStyle/>
        <a:p>
          <a:endParaRPr lang="cs-CZ"/>
        </a:p>
      </dgm:t>
    </dgm:pt>
    <dgm:pt modelId="{3A6EEB40-C851-4655-A92D-B1D25635799C}" type="sibTrans" cxnId="{1A29DD2E-2124-4CE0-99B6-1FA10BA5004C}">
      <dgm:prSet/>
      <dgm:spPr/>
      <dgm:t>
        <a:bodyPr/>
        <a:lstStyle/>
        <a:p>
          <a:endParaRPr lang="cs-CZ"/>
        </a:p>
      </dgm:t>
    </dgm:pt>
    <dgm:pt modelId="{94CEA845-18FA-413F-8137-E9336AE216DA}">
      <dgm:prSet/>
      <dgm:spPr/>
      <dgm:t>
        <a:bodyPr/>
        <a:lstStyle/>
        <a:p>
          <a:r>
            <a:rPr lang="en-GB"/>
            <a:t>Shareholders</a:t>
          </a:r>
          <a:endParaRPr lang="cs-CZ"/>
        </a:p>
      </dgm:t>
    </dgm:pt>
    <dgm:pt modelId="{4BC051FE-FDF0-40BD-A96B-9061985BB588}" type="parTrans" cxnId="{5715092B-061E-4758-B4BF-598F6E5D053B}">
      <dgm:prSet/>
      <dgm:spPr/>
      <dgm:t>
        <a:bodyPr/>
        <a:lstStyle/>
        <a:p>
          <a:endParaRPr lang="cs-CZ"/>
        </a:p>
      </dgm:t>
    </dgm:pt>
    <dgm:pt modelId="{7931BF63-9C91-4CA5-B123-AE89C79CF8BD}" type="sibTrans" cxnId="{5715092B-061E-4758-B4BF-598F6E5D053B}">
      <dgm:prSet/>
      <dgm:spPr/>
      <dgm:t>
        <a:bodyPr/>
        <a:lstStyle/>
        <a:p>
          <a:endParaRPr lang="cs-CZ"/>
        </a:p>
      </dgm:t>
    </dgm:pt>
    <dgm:pt modelId="{2D6530FC-5BCC-4F8E-AA94-0B19A2CF0F32}">
      <dgm:prSet/>
      <dgm:spPr/>
      <dgm:t>
        <a:bodyPr/>
        <a:lstStyle/>
        <a:p>
          <a:r>
            <a:rPr lang="en-GB"/>
            <a:t>Are owners of the company</a:t>
          </a:r>
          <a:endParaRPr lang="cs-CZ"/>
        </a:p>
      </dgm:t>
    </dgm:pt>
    <dgm:pt modelId="{AF476649-2C25-4B8F-8869-27EE1DACE2CF}" type="parTrans" cxnId="{C2FD675F-C0DE-4C2C-9728-C243C0B2110D}">
      <dgm:prSet/>
      <dgm:spPr/>
      <dgm:t>
        <a:bodyPr/>
        <a:lstStyle/>
        <a:p>
          <a:endParaRPr lang="cs-CZ"/>
        </a:p>
      </dgm:t>
    </dgm:pt>
    <dgm:pt modelId="{35D68FE2-41D7-49FB-AA40-00E0628D6B29}" type="sibTrans" cxnId="{C2FD675F-C0DE-4C2C-9728-C243C0B2110D}">
      <dgm:prSet/>
      <dgm:spPr/>
      <dgm:t>
        <a:bodyPr/>
        <a:lstStyle/>
        <a:p>
          <a:endParaRPr lang="cs-CZ"/>
        </a:p>
      </dgm:t>
    </dgm:pt>
    <dgm:pt modelId="{86AA6B54-E876-4A22-8C83-8260761F15CC}">
      <dgm:prSet/>
      <dgm:spPr/>
      <dgm:t>
        <a:bodyPr/>
        <a:lstStyle/>
        <a:p>
          <a:r>
            <a:rPr lang="en-GB"/>
            <a:t>They are unique decision making (or management, nominated by the owners)</a:t>
          </a:r>
          <a:endParaRPr lang="cs-CZ"/>
        </a:p>
      </dgm:t>
    </dgm:pt>
    <dgm:pt modelId="{D4A482AB-8EDE-4CC1-8664-AA2101669DD5}" type="parTrans" cxnId="{5035BC9A-F607-48D9-B420-3663D7C06ABF}">
      <dgm:prSet/>
      <dgm:spPr/>
      <dgm:t>
        <a:bodyPr/>
        <a:lstStyle/>
        <a:p>
          <a:endParaRPr lang="cs-CZ"/>
        </a:p>
      </dgm:t>
    </dgm:pt>
    <dgm:pt modelId="{05ED5755-1FC0-4570-9842-AAEAE73529A3}" type="sibTrans" cxnId="{5035BC9A-F607-48D9-B420-3663D7C06ABF}">
      <dgm:prSet/>
      <dgm:spPr/>
      <dgm:t>
        <a:bodyPr/>
        <a:lstStyle/>
        <a:p>
          <a:endParaRPr lang="cs-CZ"/>
        </a:p>
      </dgm:t>
    </dgm:pt>
    <dgm:pt modelId="{08E643D6-FD10-49F5-82AF-5842D7FF8811}">
      <dgm:prSet/>
      <dgm:spPr/>
      <dgm:t>
        <a:bodyPr/>
        <a:lstStyle/>
        <a:p>
          <a:r>
            <a:rPr lang="en-GB"/>
            <a:t>Profit belongs to owners</a:t>
          </a:r>
          <a:endParaRPr lang="cs-CZ"/>
        </a:p>
      </dgm:t>
    </dgm:pt>
    <dgm:pt modelId="{85ED066B-AA23-48B5-A4F3-9B8E85684A31}" type="parTrans" cxnId="{3C2C098E-6C14-46B9-AB3C-DDF089A0DC3A}">
      <dgm:prSet/>
      <dgm:spPr/>
      <dgm:t>
        <a:bodyPr/>
        <a:lstStyle/>
        <a:p>
          <a:endParaRPr lang="cs-CZ"/>
        </a:p>
      </dgm:t>
    </dgm:pt>
    <dgm:pt modelId="{EE6EE245-222B-4806-B00E-C0565E20AB63}" type="sibTrans" cxnId="{3C2C098E-6C14-46B9-AB3C-DDF089A0DC3A}">
      <dgm:prSet/>
      <dgm:spPr/>
      <dgm:t>
        <a:bodyPr/>
        <a:lstStyle/>
        <a:p>
          <a:endParaRPr lang="cs-CZ"/>
        </a:p>
      </dgm:t>
    </dgm:pt>
    <dgm:pt modelId="{F523A193-A01F-4B1B-BA70-7B6E0C9D0724}">
      <dgm:prSet/>
      <dgm:spPr/>
      <dgm:t>
        <a:bodyPr/>
        <a:lstStyle/>
        <a:p>
          <a:r>
            <a:rPr lang="en-GB"/>
            <a:t>Stakeholders</a:t>
          </a:r>
          <a:endParaRPr lang="cs-CZ"/>
        </a:p>
      </dgm:t>
    </dgm:pt>
    <dgm:pt modelId="{6E0098E8-2E44-4684-A85C-7319BF156634}" type="parTrans" cxnId="{74EAA45E-7821-44BC-90C9-FCF9A1271A5D}">
      <dgm:prSet/>
      <dgm:spPr/>
      <dgm:t>
        <a:bodyPr/>
        <a:lstStyle/>
        <a:p>
          <a:endParaRPr lang="cs-CZ"/>
        </a:p>
      </dgm:t>
    </dgm:pt>
    <dgm:pt modelId="{75D1D172-21A5-47C4-9C0B-E801DACFEB23}" type="sibTrans" cxnId="{74EAA45E-7821-44BC-90C9-FCF9A1271A5D}">
      <dgm:prSet/>
      <dgm:spPr/>
      <dgm:t>
        <a:bodyPr/>
        <a:lstStyle/>
        <a:p>
          <a:endParaRPr lang="cs-CZ"/>
        </a:p>
      </dgm:t>
    </dgm:pt>
    <dgm:pt modelId="{F27D4F46-B78D-4829-948D-9F5EC4CE65AC}">
      <dgm:prSet/>
      <dgm:spPr/>
      <dgm:t>
        <a:bodyPr/>
        <a:lstStyle/>
        <a:p>
          <a:r>
            <a:rPr lang="en-GB"/>
            <a:t>All groups, who are interested in the company</a:t>
          </a:r>
          <a:endParaRPr lang="cs-CZ"/>
        </a:p>
      </dgm:t>
    </dgm:pt>
    <dgm:pt modelId="{824DC91B-8FC4-4453-A40F-3EA7EB203E56}" type="parTrans" cxnId="{B4A37F64-9FDD-4A8A-85B2-F54C4D9221F1}">
      <dgm:prSet/>
      <dgm:spPr/>
      <dgm:t>
        <a:bodyPr/>
        <a:lstStyle/>
        <a:p>
          <a:endParaRPr lang="cs-CZ"/>
        </a:p>
      </dgm:t>
    </dgm:pt>
    <dgm:pt modelId="{61C6767C-7EBF-475F-8B6D-318D6A393CCA}" type="sibTrans" cxnId="{B4A37F64-9FDD-4A8A-85B2-F54C4D9221F1}">
      <dgm:prSet/>
      <dgm:spPr/>
      <dgm:t>
        <a:bodyPr/>
        <a:lstStyle/>
        <a:p>
          <a:endParaRPr lang="cs-CZ"/>
        </a:p>
      </dgm:t>
    </dgm:pt>
    <dgm:pt modelId="{FFC1E590-F32D-463C-A195-557A7324DF3C}" type="pres">
      <dgm:prSet presAssocID="{C14A6366-3DA6-41A5-B983-BC041F943705}" presName="linear" presStyleCnt="0">
        <dgm:presLayoutVars>
          <dgm:animLvl val="lvl"/>
          <dgm:resizeHandles val="exact"/>
        </dgm:presLayoutVars>
      </dgm:prSet>
      <dgm:spPr/>
    </dgm:pt>
    <dgm:pt modelId="{8D7E5940-E123-487A-8F3E-6EBDDB2BD85F}" type="pres">
      <dgm:prSet presAssocID="{CB179E9C-3D52-4AC4-B2F9-27524F7C9B34}" presName="parentText" presStyleLbl="node1" presStyleIdx="0" presStyleCnt="5">
        <dgm:presLayoutVars>
          <dgm:chMax val="0"/>
          <dgm:bulletEnabled val="1"/>
        </dgm:presLayoutVars>
      </dgm:prSet>
      <dgm:spPr/>
    </dgm:pt>
    <dgm:pt modelId="{274E56B3-9F53-40E5-BACD-4B0D2AA91431}" type="pres">
      <dgm:prSet presAssocID="{3230181C-154C-49BF-9D6D-9768B018CBDA}" presName="spacer" presStyleCnt="0"/>
      <dgm:spPr/>
    </dgm:pt>
    <dgm:pt modelId="{5281F3E8-380A-490C-AE01-306343A7174B}" type="pres">
      <dgm:prSet presAssocID="{10E4E0C9-8A5A-44A5-AD46-FA5DFD84B524}" presName="parentText" presStyleLbl="node1" presStyleIdx="1" presStyleCnt="5">
        <dgm:presLayoutVars>
          <dgm:chMax val="0"/>
          <dgm:bulletEnabled val="1"/>
        </dgm:presLayoutVars>
      </dgm:prSet>
      <dgm:spPr/>
    </dgm:pt>
    <dgm:pt modelId="{CA32DB1B-9F9E-4C4B-85B1-1D6B0FDF82EE}" type="pres">
      <dgm:prSet presAssocID="{BCDA7CFA-9F3F-48C9-9299-408B8445E880}" presName="spacer" presStyleCnt="0"/>
      <dgm:spPr/>
    </dgm:pt>
    <dgm:pt modelId="{4D80B370-BFF8-45A4-B759-395E99CE1D4B}" type="pres">
      <dgm:prSet presAssocID="{DD8E9BB6-D632-460E-B08F-350A5B64057B}" presName="parentText" presStyleLbl="node1" presStyleIdx="2" presStyleCnt="5">
        <dgm:presLayoutVars>
          <dgm:chMax val="0"/>
          <dgm:bulletEnabled val="1"/>
        </dgm:presLayoutVars>
      </dgm:prSet>
      <dgm:spPr/>
    </dgm:pt>
    <dgm:pt modelId="{6CFCD44F-9CE6-4EF3-B6CD-843520297F52}" type="pres">
      <dgm:prSet presAssocID="{3A6EEB40-C851-4655-A92D-B1D25635799C}" presName="spacer" presStyleCnt="0"/>
      <dgm:spPr/>
    </dgm:pt>
    <dgm:pt modelId="{9291F5D3-C836-4207-994A-4D025CB732AA}" type="pres">
      <dgm:prSet presAssocID="{94CEA845-18FA-413F-8137-E9336AE216DA}" presName="parentText" presStyleLbl="node1" presStyleIdx="3" presStyleCnt="5">
        <dgm:presLayoutVars>
          <dgm:chMax val="0"/>
          <dgm:bulletEnabled val="1"/>
        </dgm:presLayoutVars>
      </dgm:prSet>
      <dgm:spPr/>
    </dgm:pt>
    <dgm:pt modelId="{FB6718FA-9569-4622-8F38-5AD03B079EE6}" type="pres">
      <dgm:prSet presAssocID="{94CEA845-18FA-413F-8137-E9336AE216DA}" presName="childText" presStyleLbl="revTx" presStyleIdx="0" presStyleCnt="2">
        <dgm:presLayoutVars>
          <dgm:bulletEnabled val="1"/>
        </dgm:presLayoutVars>
      </dgm:prSet>
      <dgm:spPr/>
    </dgm:pt>
    <dgm:pt modelId="{DCB935FB-9AA4-43B2-994F-60E3F3BE86C2}" type="pres">
      <dgm:prSet presAssocID="{F523A193-A01F-4B1B-BA70-7B6E0C9D0724}" presName="parentText" presStyleLbl="node1" presStyleIdx="4" presStyleCnt="5">
        <dgm:presLayoutVars>
          <dgm:chMax val="0"/>
          <dgm:bulletEnabled val="1"/>
        </dgm:presLayoutVars>
      </dgm:prSet>
      <dgm:spPr/>
    </dgm:pt>
    <dgm:pt modelId="{DCC17F08-2986-4ECB-9D56-987D8D7800D3}" type="pres">
      <dgm:prSet presAssocID="{F523A193-A01F-4B1B-BA70-7B6E0C9D0724}" presName="childText" presStyleLbl="revTx" presStyleIdx="1" presStyleCnt="2">
        <dgm:presLayoutVars>
          <dgm:bulletEnabled val="1"/>
        </dgm:presLayoutVars>
      </dgm:prSet>
      <dgm:spPr/>
    </dgm:pt>
  </dgm:ptLst>
  <dgm:cxnLst>
    <dgm:cxn modelId="{9324C40A-9031-4261-A299-5DD1CFC50564}" type="presOf" srcId="{CB179E9C-3D52-4AC4-B2F9-27524F7C9B34}" destId="{8D7E5940-E123-487A-8F3E-6EBDDB2BD85F}" srcOrd="0" destOrd="0" presId="urn:microsoft.com/office/officeart/2005/8/layout/vList2"/>
    <dgm:cxn modelId="{512EE625-3594-412D-BFE8-731ADFC06C24}" type="presOf" srcId="{F27D4F46-B78D-4829-948D-9F5EC4CE65AC}" destId="{DCC17F08-2986-4ECB-9D56-987D8D7800D3}" srcOrd="0" destOrd="0" presId="urn:microsoft.com/office/officeart/2005/8/layout/vList2"/>
    <dgm:cxn modelId="{5715092B-061E-4758-B4BF-598F6E5D053B}" srcId="{C14A6366-3DA6-41A5-B983-BC041F943705}" destId="{94CEA845-18FA-413F-8137-E9336AE216DA}" srcOrd="3" destOrd="0" parTransId="{4BC051FE-FDF0-40BD-A96B-9061985BB588}" sibTransId="{7931BF63-9C91-4CA5-B123-AE89C79CF8BD}"/>
    <dgm:cxn modelId="{1A29DD2E-2124-4CE0-99B6-1FA10BA5004C}" srcId="{C14A6366-3DA6-41A5-B983-BC041F943705}" destId="{DD8E9BB6-D632-460E-B08F-350A5B64057B}" srcOrd="2" destOrd="0" parTransId="{8501002F-DB69-4ED3-B5D1-A8A29A39CE88}" sibTransId="{3A6EEB40-C851-4655-A92D-B1D25635799C}"/>
    <dgm:cxn modelId="{74EAA45E-7821-44BC-90C9-FCF9A1271A5D}" srcId="{C14A6366-3DA6-41A5-B983-BC041F943705}" destId="{F523A193-A01F-4B1B-BA70-7B6E0C9D0724}" srcOrd="4" destOrd="0" parTransId="{6E0098E8-2E44-4684-A85C-7319BF156634}" sibTransId="{75D1D172-21A5-47C4-9C0B-E801DACFEB23}"/>
    <dgm:cxn modelId="{C2FD675F-C0DE-4C2C-9728-C243C0B2110D}" srcId="{94CEA845-18FA-413F-8137-E9336AE216DA}" destId="{2D6530FC-5BCC-4F8E-AA94-0B19A2CF0F32}" srcOrd="0" destOrd="0" parTransId="{AF476649-2C25-4B8F-8869-27EE1DACE2CF}" sibTransId="{35D68FE2-41D7-49FB-AA40-00E0628D6B29}"/>
    <dgm:cxn modelId="{C32A2041-5FA9-4E84-B4E4-AFB530898A15}" srcId="{C14A6366-3DA6-41A5-B983-BC041F943705}" destId="{CB179E9C-3D52-4AC4-B2F9-27524F7C9B34}" srcOrd="0" destOrd="0" parTransId="{F056F12A-C5BA-41C1-AE9C-C0DCD5AC8BFC}" sibTransId="{3230181C-154C-49BF-9D6D-9768B018CBDA}"/>
    <dgm:cxn modelId="{74743563-1E34-46B9-8B86-4DBA909EB122}" type="presOf" srcId="{C14A6366-3DA6-41A5-B983-BC041F943705}" destId="{FFC1E590-F32D-463C-A195-557A7324DF3C}" srcOrd="0" destOrd="0" presId="urn:microsoft.com/office/officeart/2005/8/layout/vList2"/>
    <dgm:cxn modelId="{B4A37F64-9FDD-4A8A-85B2-F54C4D9221F1}" srcId="{F523A193-A01F-4B1B-BA70-7B6E0C9D0724}" destId="{F27D4F46-B78D-4829-948D-9F5EC4CE65AC}" srcOrd="0" destOrd="0" parTransId="{824DC91B-8FC4-4453-A40F-3EA7EB203E56}" sibTransId="{61C6767C-7EBF-475F-8B6D-318D6A393CCA}"/>
    <dgm:cxn modelId="{91662B46-31ED-4EF6-80B0-7F1E0C67A9AC}" type="presOf" srcId="{DD8E9BB6-D632-460E-B08F-350A5B64057B}" destId="{4D80B370-BFF8-45A4-B759-395E99CE1D4B}" srcOrd="0" destOrd="0" presId="urn:microsoft.com/office/officeart/2005/8/layout/vList2"/>
    <dgm:cxn modelId="{3F819F6C-967C-42F0-AD46-3D94509902DC}" type="presOf" srcId="{F523A193-A01F-4B1B-BA70-7B6E0C9D0724}" destId="{DCB935FB-9AA4-43B2-994F-60E3F3BE86C2}" srcOrd="0" destOrd="0" presId="urn:microsoft.com/office/officeart/2005/8/layout/vList2"/>
    <dgm:cxn modelId="{10E9B953-2832-46C1-9932-480F3F385AC3}" type="presOf" srcId="{94CEA845-18FA-413F-8137-E9336AE216DA}" destId="{9291F5D3-C836-4207-994A-4D025CB732AA}" srcOrd="0" destOrd="0" presId="urn:microsoft.com/office/officeart/2005/8/layout/vList2"/>
    <dgm:cxn modelId="{B3D36B74-1443-4A11-BC8A-8C47C4331350}" type="presOf" srcId="{86AA6B54-E876-4A22-8C83-8260761F15CC}" destId="{FB6718FA-9569-4622-8F38-5AD03B079EE6}" srcOrd="0" destOrd="1" presId="urn:microsoft.com/office/officeart/2005/8/layout/vList2"/>
    <dgm:cxn modelId="{B3166B83-E38E-43BA-90DE-6D9B5EC5DBC4}" srcId="{C14A6366-3DA6-41A5-B983-BC041F943705}" destId="{10E4E0C9-8A5A-44A5-AD46-FA5DFD84B524}" srcOrd="1" destOrd="0" parTransId="{1EC69748-49DD-46EF-A7ED-9E1BB153D7A1}" sibTransId="{BCDA7CFA-9F3F-48C9-9299-408B8445E880}"/>
    <dgm:cxn modelId="{3C2C098E-6C14-46B9-AB3C-DDF089A0DC3A}" srcId="{94CEA845-18FA-413F-8137-E9336AE216DA}" destId="{08E643D6-FD10-49F5-82AF-5842D7FF8811}" srcOrd="2" destOrd="0" parTransId="{85ED066B-AA23-48B5-A4F3-9B8E85684A31}" sibTransId="{EE6EE245-222B-4806-B00E-C0565E20AB63}"/>
    <dgm:cxn modelId="{FBAC6898-D78E-44BE-AF6D-DA4B84A4E060}" type="presOf" srcId="{10E4E0C9-8A5A-44A5-AD46-FA5DFD84B524}" destId="{5281F3E8-380A-490C-AE01-306343A7174B}" srcOrd="0" destOrd="0" presId="urn:microsoft.com/office/officeart/2005/8/layout/vList2"/>
    <dgm:cxn modelId="{5035BC9A-F607-48D9-B420-3663D7C06ABF}" srcId="{94CEA845-18FA-413F-8137-E9336AE216DA}" destId="{86AA6B54-E876-4A22-8C83-8260761F15CC}" srcOrd="1" destOrd="0" parTransId="{D4A482AB-8EDE-4CC1-8664-AA2101669DD5}" sibTransId="{05ED5755-1FC0-4570-9842-AAEAE73529A3}"/>
    <dgm:cxn modelId="{0818D0BB-7892-4491-A909-C740DE59891C}" type="presOf" srcId="{2D6530FC-5BCC-4F8E-AA94-0B19A2CF0F32}" destId="{FB6718FA-9569-4622-8F38-5AD03B079EE6}" srcOrd="0" destOrd="0" presId="urn:microsoft.com/office/officeart/2005/8/layout/vList2"/>
    <dgm:cxn modelId="{685843EB-61B8-4D42-B409-FBAF327A9EB6}" type="presOf" srcId="{08E643D6-FD10-49F5-82AF-5842D7FF8811}" destId="{FB6718FA-9569-4622-8F38-5AD03B079EE6}" srcOrd="0" destOrd="2" presId="urn:microsoft.com/office/officeart/2005/8/layout/vList2"/>
    <dgm:cxn modelId="{AD237CE7-9526-4469-8177-688EB7FD2194}" type="presParOf" srcId="{FFC1E590-F32D-463C-A195-557A7324DF3C}" destId="{8D7E5940-E123-487A-8F3E-6EBDDB2BD85F}" srcOrd="0" destOrd="0" presId="urn:microsoft.com/office/officeart/2005/8/layout/vList2"/>
    <dgm:cxn modelId="{2834609B-FFE8-4ED2-9C8D-C5AF5C8FC758}" type="presParOf" srcId="{FFC1E590-F32D-463C-A195-557A7324DF3C}" destId="{274E56B3-9F53-40E5-BACD-4B0D2AA91431}" srcOrd="1" destOrd="0" presId="urn:microsoft.com/office/officeart/2005/8/layout/vList2"/>
    <dgm:cxn modelId="{8AD0E198-1E4C-4A40-A3B4-2D354767E69F}" type="presParOf" srcId="{FFC1E590-F32D-463C-A195-557A7324DF3C}" destId="{5281F3E8-380A-490C-AE01-306343A7174B}" srcOrd="2" destOrd="0" presId="urn:microsoft.com/office/officeart/2005/8/layout/vList2"/>
    <dgm:cxn modelId="{C29C1FFD-7FA4-4544-8593-6A4FD2C3947A}" type="presParOf" srcId="{FFC1E590-F32D-463C-A195-557A7324DF3C}" destId="{CA32DB1B-9F9E-4C4B-85B1-1D6B0FDF82EE}" srcOrd="3" destOrd="0" presId="urn:microsoft.com/office/officeart/2005/8/layout/vList2"/>
    <dgm:cxn modelId="{27B2FDD3-B0F4-4E84-8A7B-AE7ECCEF7CDE}" type="presParOf" srcId="{FFC1E590-F32D-463C-A195-557A7324DF3C}" destId="{4D80B370-BFF8-45A4-B759-395E99CE1D4B}" srcOrd="4" destOrd="0" presId="urn:microsoft.com/office/officeart/2005/8/layout/vList2"/>
    <dgm:cxn modelId="{92D5DF30-3D09-4164-BEA9-2799E675BCC2}" type="presParOf" srcId="{FFC1E590-F32D-463C-A195-557A7324DF3C}" destId="{6CFCD44F-9CE6-4EF3-B6CD-843520297F52}" srcOrd="5" destOrd="0" presId="urn:microsoft.com/office/officeart/2005/8/layout/vList2"/>
    <dgm:cxn modelId="{9043A898-F5D0-4ED9-882A-819CEC3445A5}" type="presParOf" srcId="{FFC1E590-F32D-463C-A195-557A7324DF3C}" destId="{9291F5D3-C836-4207-994A-4D025CB732AA}" srcOrd="6" destOrd="0" presId="urn:microsoft.com/office/officeart/2005/8/layout/vList2"/>
    <dgm:cxn modelId="{1C4BF7EC-533B-432F-B2A5-19FD921AE452}" type="presParOf" srcId="{FFC1E590-F32D-463C-A195-557A7324DF3C}" destId="{FB6718FA-9569-4622-8F38-5AD03B079EE6}" srcOrd="7" destOrd="0" presId="urn:microsoft.com/office/officeart/2005/8/layout/vList2"/>
    <dgm:cxn modelId="{89EB01E0-91D7-407F-A82C-5CAC9D816F85}" type="presParOf" srcId="{FFC1E590-F32D-463C-A195-557A7324DF3C}" destId="{DCB935FB-9AA4-43B2-994F-60E3F3BE86C2}" srcOrd="8" destOrd="0" presId="urn:microsoft.com/office/officeart/2005/8/layout/vList2"/>
    <dgm:cxn modelId="{2371AF4B-1F3E-4367-B69A-544AFD48265D}" type="presParOf" srcId="{FFC1E590-F32D-463C-A195-557A7324DF3C}" destId="{DCC17F08-2986-4ECB-9D56-987D8D7800D3}"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Customers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Employees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84718A1-55A9-4A81-B612-8A3B18039EBB}" type="presOf" srcId="{856C5171-4F20-4EE5-9593-CCB5A66B1DE5}" destId="{2D13085B-F063-4FEE-82AE-0BBCD88AF0A7}"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E7E021D4-925C-4FBF-B2E6-4BFA31F142EF}" type="presOf" srcId="{EADE2794-D5D9-453C-880E-2636699F8E01}" destId="{FBE694E7-71A1-4762-8A4E-88D80F64D201}" srcOrd="0" destOrd="0" presId="urn:microsoft.com/office/officeart/2005/8/layout/arrow3"/>
    <dgm:cxn modelId="{ADC8AFD4-80B3-49AF-AA04-C8D5E376413B}" type="presOf" srcId="{015DB02E-1169-4598-B4AE-C854004E6F18}" destId="{95F968DE-F691-459E-8A9A-535DCC99A55F}"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85C58975-3915-4A26-9126-117430902FB8}" type="presParOf" srcId="{2D13085B-F063-4FEE-82AE-0BBCD88AF0A7}" destId="{5174CE17-67FA-4F10-A087-F21D45B7CC14}" srcOrd="0" destOrd="0" presId="urn:microsoft.com/office/officeart/2005/8/layout/arrow3"/>
    <dgm:cxn modelId="{BB45D3DF-1A48-453A-8873-7B382F28F01C}" type="presParOf" srcId="{2D13085B-F063-4FEE-82AE-0BBCD88AF0A7}" destId="{836B2D93-8E0C-4EA4-B691-49548686F0CA}" srcOrd="1" destOrd="0" presId="urn:microsoft.com/office/officeart/2005/8/layout/arrow3"/>
    <dgm:cxn modelId="{0FE4E935-77AF-43BE-BAC7-504A0B29C9DA}" type="presParOf" srcId="{2D13085B-F063-4FEE-82AE-0BBCD88AF0A7}" destId="{FBE694E7-71A1-4762-8A4E-88D80F64D201}" srcOrd="2" destOrd="0" presId="urn:microsoft.com/office/officeart/2005/8/layout/arrow3"/>
    <dgm:cxn modelId="{FEEE3641-2B4F-4DFF-A459-78639A01265B}" type="presParOf" srcId="{2D13085B-F063-4FEE-82AE-0BBCD88AF0A7}" destId="{9D9F645F-7529-4ABA-8944-51D1614DFCEA}" srcOrd="3" destOrd="0" presId="urn:microsoft.com/office/officeart/2005/8/layout/arrow3"/>
    <dgm:cxn modelId="{AA49684E-8DC6-45B7-9BB9-EBB23DE0C36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Owners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Others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5A30663-6B30-47BF-BA66-BB05EBFA143A}" type="presOf" srcId="{856C5171-4F20-4EE5-9593-CCB5A66B1DE5}" destId="{2D13085B-F063-4FEE-82AE-0BBCD88AF0A7}" srcOrd="0" destOrd="0" presId="urn:microsoft.com/office/officeart/2005/8/layout/arrow3"/>
    <dgm:cxn modelId="{08B80964-D128-4AEC-B824-07ED96E15E78}" type="presOf" srcId="{015DB02E-1169-4598-B4AE-C854004E6F18}" destId="{95F968DE-F691-459E-8A9A-535DCC99A55F}"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978CB0DE-213C-401C-BE6E-546B3EB6AE1E}" type="presOf" srcId="{EADE2794-D5D9-453C-880E-2636699F8E01}" destId="{FBE694E7-71A1-4762-8A4E-88D80F64D201}"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03BD3964-5A5C-41A2-9694-CE293A707D85}" type="presParOf" srcId="{2D13085B-F063-4FEE-82AE-0BBCD88AF0A7}" destId="{5174CE17-67FA-4F10-A087-F21D45B7CC14}" srcOrd="0" destOrd="0" presId="urn:microsoft.com/office/officeart/2005/8/layout/arrow3"/>
    <dgm:cxn modelId="{A03EC055-6CC6-44B0-9957-B5C524249AFA}" type="presParOf" srcId="{2D13085B-F063-4FEE-82AE-0BBCD88AF0A7}" destId="{836B2D93-8E0C-4EA4-B691-49548686F0CA}" srcOrd="1" destOrd="0" presId="urn:microsoft.com/office/officeart/2005/8/layout/arrow3"/>
    <dgm:cxn modelId="{616E5BE9-7938-4FA0-B077-434EA3F94B7D}" type="presParOf" srcId="{2D13085B-F063-4FEE-82AE-0BBCD88AF0A7}" destId="{FBE694E7-71A1-4762-8A4E-88D80F64D201}" srcOrd="2" destOrd="0" presId="urn:microsoft.com/office/officeart/2005/8/layout/arrow3"/>
    <dgm:cxn modelId="{147C3D37-9B8E-4BAC-A981-BCAA8324161E}" type="presParOf" srcId="{2D13085B-F063-4FEE-82AE-0BBCD88AF0A7}" destId="{9D9F645F-7529-4ABA-8944-51D1614DFCEA}" srcOrd="3" destOrd="0" presId="urn:microsoft.com/office/officeart/2005/8/layout/arrow3"/>
    <dgm:cxn modelId="{8C7565D9-9B3D-4AF0-84D2-B94164C3797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63648F12-1B8F-8F4B-89A4-422DB399C8D8}" type="presOf" srcId="{8B39E00C-EA2F-B647-A9E7-4390A965F7BA}" destId="{8EC07530-C9BC-7F43-8BBD-E9B9F3D94572}" srcOrd="0" destOrd="3" presId="urn:microsoft.com/office/officeart/2005/8/layout/hList1"/>
    <dgm:cxn modelId="{C5778813-BB4D-0E48-8EC1-7E8604F4E573}" srcId="{D79A20BC-C2EA-3349-B22F-15EBC3EB6C92}" destId="{12324F1D-40F8-C642-A6EA-C5F7F8A647F4}" srcOrd="1" destOrd="0" parTransId="{BE8B0BCD-2350-D84E-8D62-640699075C64}" sibTransId="{600B5517-1DC6-2A44-A452-1B34FF941AEC}"/>
    <dgm:cxn modelId="{5F118123-B247-9E46-B3C5-3298D4E96CEC}" srcId="{D79A20BC-C2EA-3349-B22F-15EBC3EB6C92}" destId="{28DE786E-5C61-7543-982D-BBD4338B0598}" srcOrd="0" destOrd="0" parTransId="{0DBFA33F-6D7C-B048-ACCB-78416B072FF4}" sibTransId="{5D38DED8-917C-294F-A18E-700505E459D9}"/>
    <dgm:cxn modelId="{A31E0B2D-A06B-9C4F-882F-389C1DD046E9}" type="presOf" srcId="{28DE786E-5C61-7543-982D-BBD4338B0598}" destId="{E0314F27-1197-2B45-8873-4694C589186D}" srcOrd="0" destOrd="0" presId="urn:microsoft.com/office/officeart/2005/8/layout/hList1"/>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8171C963-9776-E241-933B-5BF9AB18EABE}" srcId="{12324F1D-40F8-C642-A6EA-C5F7F8A647F4}" destId="{8B39E00C-EA2F-B647-A9E7-4390A965F7BA}" srcOrd="3" destOrd="0" parTransId="{534D0861-3256-F84E-929A-8B92866F48FC}" sibTransId="{D295EBCD-3C0A-1442-9FCC-27D45DBD88D0}"/>
    <dgm:cxn modelId="{3F5A1B49-813F-BA4F-8308-23281282A4BB}" srcId="{28DE786E-5C61-7543-982D-BBD4338B0598}" destId="{E13B40F5-373D-BA41-996C-4F1D0EFB5C7A}" srcOrd="0" destOrd="0" parTransId="{D7F66735-1B96-3446-A546-5B2590400988}" sibTransId="{0379DA87-14EF-B944-9C24-A567A6C28F30}"/>
    <dgm:cxn modelId="{F079FF49-F0FC-4F4D-91EF-3D516D1985B8}" type="presOf" srcId="{86B0EDEB-43F1-F548-B46D-213FC22DF640}" destId="{6D3622F9-A231-2F40-8BD1-6F08302C9DA3}" srcOrd="0" destOrd="1" presId="urn:microsoft.com/office/officeart/2005/8/layout/hList1"/>
    <dgm:cxn modelId="{8F03C14D-3986-714B-8144-F7AB20FA357A}" type="presOf" srcId="{E13B40F5-373D-BA41-996C-4F1D0EFB5C7A}" destId="{6D3622F9-A231-2F40-8BD1-6F08302C9DA3}" srcOrd="0" destOrd="0" presId="urn:microsoft.com/office/officeart/2005/8/layout/hList1"/>
    <dgm:cxn modelId="{AA0EF37D-BE3E-4F65-9F0C-E8BABD00787D}" type="presOf" srcId="{C5E7C704-93EC-47CB-AE13-F5A9A782A9D5}" destId="{8EC07530-C9BC-7F43-8BBD-E9B9F3D94572}" srcOrd="0" destOrd="2" presId="urn:microsoft.com/office/officeart/2005/8/layout/hList1"/>
    <dgm:cxn modelId="{4E52177E-1709-0147-B91A-DFD6A56FCCFC}" type="presOf" srcId="{D79A20BC-C2EA-3349-B22F-15EBC3EB6C92}" destId="{D0A0EBA3-8DDC-E147-9A54-2EE824EE48A4}"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C0DAF38F-BC6A-5A49-9E13-6D5661D05F21}" type="presOf" srcId="{12324F1D-40F8-C642-A6EA-C5F7F8A647F4}" destId="{3EBB3F65-2CF7-FE46-BD1F-595CE9492923}" srcOrd="0" destOrd="0" presId="urn:microsoft.com/office/officeart/2005/8/layout/hList1"/>
    <dgm:cxn modelId="{EB3B80A1-762A-A34C-AC0F-6A49E7FA7AB8}" srcId="{28DE786E-5C61-7543-982D-BBD4338B0598}" destId="{42BB0D52-81A8-6A43-AC86-FE24E5E74215}" srcOrd="2" destOrd="0" parTransId="{A149BF66-AA71-F045-850D-00169D3ABDD9}" sibTransId="{5B8BC5C7-1C3F-844E-A48D-18DD1D72F670}"/>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0B3143DB-A7D2-4855-951A-F0BDE98E4AAB}" srcId="{12324F1D-40F8-C642-A6EA-C5F7F8A647F4}" destId="{C5E7C704-93EC-47CB-AE13-F5A9A782A9D5}" srcOrd="2" destOrd="0" parTransId="{C28B9908-06FF-4442-B5D1-A62924DAE10C}" sibTransId="{C029C130-F079-4A27-9009-F0C485890CB3}"/>
    <dgm:cxn modelId="{BFAB3BF2-FF7A-634B-BCA1-2AC691AAC122}" type="presOf" srcId="{6DDBC9FC-17DE-6E46-8E88-C276BF497075}" destId="{8EC07530-C9BC-7F43-8BBD-E9B9F3D94572}" srcOrd="0" destOrd="1"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1F92A06-AC21-0B4B-968A-CE8505A1B7F9}" type="presOf" srcId="{2F0F8CEA-0FB4-574F-ABB8-E0D4A60DE576}" destId="{649E0449-9236-024D-AB4F-2AC20BAC3D53}"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9A5EB2A-7EBF-9C40-B51A-0659754931BD}" type="presOf" srcId="{75747FE0-17B1-B940-BD85-2B38C7DDE8BA}" destId="{2569091A-2DA1-8142-BA5E-0F8ADAFD7B0D}"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436C2786-7DCE-714C-A84C-7E2B1FB6B4D7}" type="presOf" srcId="{08C26127-EEE4-D849-966F-73E8553A3508}" destId="{2569091A-2DA1-8142-BA5E-0F8ADAFD7B0D}" srcOrd="0" destOrd="1" presId="urn:microsoft.com/office/officeart/2005/8/layout/hList1"/>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6110D5B2-E4AA-0142-A11B-C23CA4A4A620}" type="presOf" srcId="{F2F93A39-B881-2848-BA9F-D1FE5E580AA0}" destId="{ED48337D-6AF7-A048-8355-7DB9BC432599}" srcOrd="0" destOrd="1" presId="urn:microsoft.com/office/officeart/2005/8/layout/hList1"/>
    <dgm:cxn modelId="{4333D4B4-EA6C-5A46-B527-8D55CDA693E1}" type="presOf" srcId="{D45520C4-7A01-3140-B4D8-6D44C0D3F991}" destId="{ED48337D-6AF7-A048-8355-7DB9BC432599}" srcOrd="0" destOrd="0" presId="urn:microsoft.com/office/officeart/2005/8/layout/hList1"/>
    <dgm:cxn modelId="{D1217ED6-BF59-8F47-82FB-95CFF2318370}" srcId="{2F0F8CEA-0FB4-574F-ABB8-E0D4A60DE576}" destId="{B4B2C79B-0950-794F-A201-61389404907C}" srcOrd="0" destOrd="0" parTransId="{CA05F44D-516E-F04F-96B4-96FA25BB11CF}" sibTransId="{66699F41-6275-1548-AE9D-CB2455B7A5F1}"/>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9B85B204-EE5A-A340-BC93-E5E73048705B}" type="presOf" srcId="{737E8FD8-7EA0-8B4B-8EEB-8BFFAEEF9A7F}" destId="{C95B4CC0-C2DD-254D-A73D-826D79234865}" srcOrd="0"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736B8E23-4072-4D47-8F61-6773F6C1F690}" type="presOf" srcId="{737E8FD8-7EA0-8B4B-8EEB-8BFFAEEF9A7F}" destId="{36D317A4-0C17-A042-8C75-E9085F8F88F1}" srcOrd="1" destOrd="0" presId="urn:microsoft.com/office/officeart/2005/8/layout/vList4#1"/>
    <dgm:cxn modelId="{F701715E-4B0E-7347-8E80-C268C59DF053}" type="presOf" srcId="{16AEEB92-8338-9447-9B24-A7661243B4CE}" destId="{C10F997B-EEAC-A64B-88B1-F7B3784F6E4A}" srcOrd="1" destOrd="0" presId="urn:microsoft.com/office/officeart/2005/8/layout/vList4#1"/>
    <dgm:cxn modelId="{B9B15145-C103-544A-8904-0F2589BAC7E8}" srcId="{F09CED5D-65FA-D545-944A-9F9247C4F4B3}" destId="{737E8FD8-7EA0-8B4B-8EEB-8BFFAEEF9A7F}" srcOrd="1" destOrd="0" parTransId="{4CA1FFB5-E366-AC4B-BC89-F66831F85326}" sibTransId="{BBD19D49-6709-E54E-A0E9-D499844CBE2F}"/>
    <dgm:cxn modelId="{D3584050-6242-1F46-8430-9A1F11E8EC27}" srcId="{F09CED5D-65FA-D545-944A-9F9247C4F4B3}" destId="{16AEEB92-8338-9447-9B24-A7661243B4CE}" srcOrd="2" destOrd="0" parTransId="{970338A2-2F18-F944-A915-8A3119DB862A}" sibTransId="{B73F6802-80EC-9F46-B874-3D78176B50A4}"/>
    <dgm:cxn modelId="{B7725194-5FB2-D640-8DA1-8A29A3BB5D1F}" type="presOf" srcId="{900F896D-274D-5747-91EF-C4D05807C559}" destId="{45399B5C-E800-8649-AE31-6688C9CCEC2A}" srcOrd="1"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5D1F0FE6-5EA7-AF48-A349-EAFF77C07814}" type="presOf" srcId="{16AEEB92-8338-9447-9B24-A7661243B4CE}" destId="{06E5B57A-A348-694D-8E0C-5B2BAE2D3298}" srcOrd="0" destOrd="0" presId="urn:microsoft.com/office/officeart/2005/8/layout/vList4#1"/>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a:t>The Quiet Leadership </a:t>
          </a:r>
        </a:p>
        <a:p>
          <a:pPr rtl="0"/>
          <a:r>
            <a:rPr lang="en-US" sz="200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EDBC403-B1BB-694E-8B06-DE166CE51307}" type="presOf" srcId="{ED55F390-8C99-984C-A4C9-EA3DBF8B9E16}" destId="{F6172B92-99DE-DF4A-B7EF-619C5F03E5C0}" srcOrd="0" destOrd="0" presId="urn:microsoft.com/office/officeart/2005/8/layout/vList4#2"/>
    <dgm:cxn modelId="{2B194C23-BD65-C349-9265-325CBABE0447}" type="presOf" srcId="{021787D4-C0E8-384F-BDD0-38147AA8C2E4}" destId="{25389FA8-F2BD-BA41-8B45-45559D73D217}" srcOrd="0" destOrd="0" presId="urn:microsoft.com/office/officeart/2005/8/layout/vList4#2"/>
    <dgm:cxn modelId="{CC310B2E-C9E1-674B-B510-1158970038D1}" type="presOf" srcId="{021787D4-C0E8-384F-BDD0-38147AA8C2E4}" destId="{461059D4-3AF6-9D4E-B600-07B6F6766145}" srcOrd="1"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C1A5FA6-474C-DD4B-A40A-AB99BE94A7D6}" type="presOf" srcId="{E2A1040D-3B87-D842-84D4-1926A7771865}" destId="{ADEEB24C-9535-B548-A586-C82E85DFEB15}" srcOrd="1"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5566A5D9-EAC0-334C-AE85-A37EE06BB8B4}" srcId="{ED55F390-8C99-984C-A4C9-EA3DBF8B9E16}" destId="{EB6B1B74-4895-F24D-ACDF-2B345F61F964}" srcOrd="1" destOrd="0" parTransId="{CE125D65-5F1B-0046-A1C4-0B7FA6427BB8}" sibTransId="{24D4D751-D1D7-D340-83A6-FA8DF6C48075}"/>
    <dgm:cxn modelId="{2907B7E4-611F-CF44-AC0C-EE92BA2E830D}" type="presOf" srcId="{E2A1040D-3B87-D842-84D4-1926A7771865}" destId="{B9B17370-21F9-D64A-BFDB-E32500DBA78E}" srcOrd="0"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endParaRPr lang="cs-CZ" sz="1800" noProof="0" dirty="0"/>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0B118F19-7B3C-45AC-9925-E63F9695BE55}" srcId="{CA072103-85FA-43D8-A1BC-F9C36B1BFAD9}" destId="{FA470240-FC28-416F-A659-86C26B16982D}" srcOrd="2" destOrd="0" parTransId="{77DD80A1-CEA5-4862-9CFE-F2491CEF6CA5}" sibTransId="{FCEE9FDA-A588-4ACD-A427-3BD383C560E1}"/>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E9CBC134-DFAF-4D87-A745-E368EDE4694C}" type="presOf" srcId="{C8C6BF07-9D3E-4444-9B81-6DF18A6E5618}" destId="{E9E8A728-DF3F-42E9-8DCF-5D05BDB5A18E}"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65DFE4F-B6DC-4548-8790-429BBA5D56CA}" type="presOf" srcId="{FA470240-FC28-416F-A659-86C26B16982D}" destId="{604D79A9-3FEC-4FAB-85D6-7C63FBC43291}" srcOrd="0" destOrd="0" presId="urn:microsoft.com/office/officeart/2011/layout/InterconnectedBlockProcess"/>
    <dgm:cxn modelId="{7D8EF753-8C01-4FB3-A5E0-B809E6F2F8F6}" type="presOf" srcId="{0C55B7CD-83DF-4953-A05B-C804CA36B65B}" destId="{C01363CC-523D-4E1A-9A7F-7D6B2E54FA0A}" srcOrd="0" destOrd="0" presId="urn:microsoft.com/office/officeart/2011/layout/InterconnectedBlockProcess"/>
    <dgm:cxn modelId="{FDD05D81-2798-4275-BAAB-798CDCF6D729}" srcId="{62DE6BC9-EB48-4EB0-9D3A-06EF7BD78584}" destId="{C8C6BF07-9D3E-4444-9B81-6DF18A6E5618}" srcOrd="0" destOrd="0" parTransId="{4429C458-9024-49BB-97CB-73F17B82208A}" sibTransId="{BABA2D99-1936-47AC-B991-63713DAEAF9B}"/>
    <dgm:cxn modelId="{847DE188-6314-4103-BAB4-E757A7DEE5CC}" type="presOf" srcId="{C8C6BF07-9D3E-4444-9B81-6DF18A6E5618}" destId="{2DCBF5A5-0A8E-496D-836C-D5E4E42D5C32}" srcOrd="1" destOrd="0" presId="urn:microsoft.com/office/officeart/2011/layout/InterconnectedBlockProcess"/>
    <dgm:cxn modelId="{95990090-C9A6-48A2-8354-6D6A54FD7377}" srcId="{CA072103-85FA-43D8-A1BC-F9C36B1BFAD9}" destId="{0C55B7CD-83DF-4953-A05B-C804CA36B65B}" srcOrd="0" destOrd="0" parTransId="{47BE542B-E5D3-4720-957B-DB85422C7AB4}" sibTransId="{1F8FF58D-BB81-4307-9839-EFD8C0E61880}"/>
    <dgm:cxn modelId="{0BE19194-70E1-4814-B826-530AC458A9FB}" type="presOf" srcId="{E5C48D6B-EDC0-48CC-BF3C-77CD9C719A0C}" destId="{6CBF061A-4659-4798-85C3-C284B500FB88}" srcOrd="1"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1AE60D-4511-4D30-A214-F4E365761D28}"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4A66CAC9-4C25-42F5-977F-6919EB65BFC3}">
      <dgm:prSet/>
      <dgm:spPr/>
      <dgm:t>
        <a:bodyPr/>
        <a:lstStyle/>
        <a:p>
          <a:r>
            <a:rPr lang="en-GB"/>
            <a:t>is to form the production process</a:t>
          </a:r>
          <a:endParaRPr lang="cs-CZ"/>
        </a:p>
      </dgm:t>
    </dgm:pt>
    <dgm:pt modelId="{B2CD9578-F0DF-4BDD-A844-430E2F9C9B67}" type="parTrans" cxnId="{E6A1FCF6-E023-4AB4-AFED-59C570662931}">
      <dgm:prSet/>
      <dgm:spPr/>
      <dgm:t>
        <a:bodyPr/>
        <a:lstStyle/>
        <a:p>
          <a:endParaRPr lang="cs-CZ"/>
        </a:p>
      </dgm:t>
    </dgm:pt>
    <dgm:pt modelId="{55E38524-CC5E-4620-8E60-7FF311274674}" type="sibTrans" cxnId="{E6A1FCF6-E023-4AB4-AFED-59C570662931}">
      <dgm:prSet/>
      <dgm:spPr/>
      <dgm:t>
        <a:bodyPr/>
        <a:lstStyle/>
        <a:p>
          <a:endParaRPr lang="cs-CZ"/>
        </a:p>
      </dgm:t>
    </dgm:pt>
    <dgm:pt modelId="{3E66E8EA-70EA-432A-857A-6645BBD7ADCB}">
      <dgm:prSet/>
      <dgm:spPr/>
      <dgm:t>
        <a:bodyPr/>
        <a:lstStyle/>
        <a:p>
          <a:r>
            <a:rPr lang="en-GB"/>
            <a:t>and increasing of the output</a:t>
          </a:r>
          <a:endParaRPr lang="cs-CZ"/>
        </a:p>
      </dgm:t>
    </dgm:pt>
    <dgm:pt modelId="{02883AE4-AB18-4A75-B726-68519C12A906}" type="parTrans" cxnId="{3BBAD962-A883-4273-9BAE-2566F2452106}">
      <dgm:prSet/>
      <dgm:spPr/>
      <dgm:t>
        <a:bodyPr/>
        <a:lstStyle/>
        <a:p>
          <a:endParaRPr lang="cs-CZ"/>
        </a:p>
      </dgm:t>
    </dgm:pt>
    <dgm:pt modelId="{FE886416-2849-4C48-9876-B42F3DFB4C2A}" type="sibTrans" cxnId="{3BBAD962-A883-4273-9BAE-2566F2452106}">
      <dgm:prSet/>
      <dgm:spPr/>
      <dgm:t>
        <a:bodyPr/>
        <a:lstStyle/>
        <a:p>
          <a:endParaRPr lang="cs-CZ"/>
        </a:p>
      </dgm:t>
    </dgm:pt>
    <dgm:pt modelId="{9404F7D0-8B6F-4012-99F1-B9C6E76F0CC5}">
      <dgm:prSet/>
      <dgm:spPr/>
      <dgm:t>
        <a:bodyPr/>
        <a:lstStyle/>
        <a:p>
          <a:r>
            <a:rPr lang="en-GB"/>
            <a:t>to fulfil the company targets</a:t>
          </a:r>
          <a:endParaRPr lang="cs-CZ"/>
        </a:p>
      </dgm:t>
    </dgm:pt>
    <dgm:pt modelId="{E867D259-4144-4978-96A6-44153442763A}" type="parTrans" cxnId="{C59E1A32-CE53-4B8A-B45C-25CF31D0E6E1}">
      <dgm:prSet/>
      <dgm:spPr/>
      <dgm:t>
        <a:bodyPr/>
        <a:lstStyle/>
        <a:p>
          <a:endParaRPr lang="cs-CZ"/>
        </a:p>
      </dgm:t>
    </dgm:pt>
    <dgm:pt modelId="{4B0D9753-4452-4C81-8CBF-E732E0AAF45B}" type="sibTrans" cxnId="{C59E1A32-CE53-4B8A-B45C-25CF31D0E6E1}">
      <dgm:prSet/>
      <dgm:spPr/>
      <dgm:t>
        <a:bodyPr/>
        <a:lstStyle/>
        <a:p>
          <a:endParaRPr lang="cs-CZ"/>
        </a:p>
      </dgm:t>
    </dgm:pt>
    <dgm:pt modelId="{0071B217-3A06-4053-A8E0-0139C7646413}">
      <dgm:prSet/>
      <dgm:spPr/>
      <dgm:t>
        <a:bodyPr/>
        <a:lstStyle/>
        <a:p>
          <a:r>
            <a:rPr lang="en-GB"/>
            <a:t>in the highest level possible</a:t>
          </a:r>
          <a:endParaRPr lang="cs-CZ"/>
        </a:p>
      </dgm:t>
    </dgm:pt>
    <dgm:pt modelId="{37E8397F-66C1-40FF-AF7F-34505809083E}" type="parTrans" cxnId="{EB65731C-2AA1-4321-A9C8-59137747C66D}">
      <dgm:prSet/>
      <dgm:spPr/>
      <dgm:t>
        <a:bodyPr/>
        <a:lstStyle/>
        <a:p>
          <a:endParaRPr lang="cs-CZ"/>
        </a:p>
      </dgm:t>
    </dgm:pt>
    <dgm:pt modelId="{FF9BEF01-671D-4C00-BC05-442812FC92E4}" type="sibTrans" cxnId="{EB65731C-2AA1-4321-A9C8-59137747C66D}">
      <dgm:prSet/>
      <dgm:spPr/>
      <dgm:t>
        <a:bodyPr/>
        <a:lstStyle/>
        <a:p>
          <a:endParaRPr lang="cs-CZ"/>
        </a:p>
      </dgm:t>
    </dgm:pt>
    <dgm:pt modelId="{8981C1DA-4613-4436-9A03-1D79119EBC59}" type="pres">
      <dgm:prSet presAssocID="{7C1AE60D-4511-4D30-A214-F4E365761D28}" presName="linear" presStyleCnt="0">
        <dgm:presLayoutVars>
          <dgm:animLvl val="lvl"/>
          <dgm:resizeHandles val="exact"/>
        </dgm:presLayoutVars>
      </dgm:prSet>
      <dgm:spPr/>
    </dgm:pt>
    <dgm:pt modelId="{B9047407-2407-4FB2-816A-560D392728C7}" type="pres">
      <dgm:prSet presAssocID="{4A66CAC9-4C25-42F5-977F-6919EB65BFC3}" presName="parentText" presStyleLbl="node1" presStyleIdx="0" presStyleCnt="4">
        <dgm:presLayoutVars>
          <dgm:chMax val="0"/>
          <dgm:bulletEnabled val="1"/>
        </dgm:presLayoutVars>
      </dgm:prSet>
      <dgm:spPr/>
    </dgm:pt>
    <dgm:pt modelId="{C8BCD518-DDC8-4720-B9CC-DD924D0BC091}" type="pres">
      <dgm:prSet presAssocID="{55E38524-CC5E-4620-8E60-7FF311274674}" presName="spacer" presStyleCnt="0"/>
      <dgm:spPr/>
    </dgm:pt>
    <dgm:pt modelId="{0772884E-6FB1-4BD1-B50F-96ACF7FC6649}" type="pres">
      <dgm:prSet presAssocID="{3E66E8EA-70EA-432A-857A-6645BBD7ADCB}" presName="parentText" presStyleLbl="node1" presStyleIdx="1" presStyleCnt="4">
        <dgm:presLayoutVars>
          <dgm:chMax val="0"/>
          <dgm:bulletEnabled val="1"/>
        </dgm:presLayoutVars>
      </dgm:prSet>
      <dgm:spPr/>
    </dgm:pt>
    <dgm:pt modelId="{E25FD55B-E1AD-4D26-9904-2FEE93FCA910}" type="pres">
      <dgm:prSet presAssocID="{FE886416-2849-4C48-9876-B42F3DFB4C2A}" presName="spacer" presStyleCnt="0"/>
      <dgm:spPr/>
    </dgm:pt>
    <dgm:pt modelId="{E01291D7-1F79-429D-BFB8-0BEF7FA3F3D8}" type="pres">
      <dgm:prSet presAssocID="{9404F7D0-8B6F-4012-99F1-B9C6E76F0CC5}" presName="parentText" presStyleLbl="node1" presStyleIdx="2" presStyleCnt="4">
        <dgm:presLayoutVars>
          <dgm:chMax val="0"/>
          <dgm:bulletEnabled val="1"/>
        </dgm:presLayoutVars>
      </dgm:prSet>
      <dgm:spPr/>
    </dgm:pt>
    <dgm:pt modelId="{CDFA2513-2095-47CF-ADCB-BFFEAC6FDF6B}" type="pres">
      <dgm:prSet presAssocID="{4B0D9753-4452-4C81-8CBF-E732E0AAF45B}" presName="spacer" presStyleCnt="0"/>
      <dgm:spPr/>
    </dgm:pt>
    <dgm:pt modelId="{7487165A-675E-4432-95EB-3CAF9C01235B}" type="pres">
      <dgm:prSet presAssocID="{0071B217-3A06-4053-A8E0-0139C7646413}" presName="parentText" presStyleLbl="node1" presStyleIdx="3" presStyleCnt="4">
        <dgm:presLayoutVars>
          <dgm:chMax val="0"/>
          <dgm:bulletEnabled val="1"/>
        </dgm:presLayoutVars>
      </dgm:prSet>
      <dgm:spPr/>
    </dgm:pt>
  </dgm:ptLst>
  <dgm:cxnLst>
    <dgm:cxn modelId="{EB65731C-2AA1-4321-A9C8-59137747C66D}" srcId="{7C1AE60D-4511-4D30-A214-F4E365761D28}" destId="{0071B217-3A06-4053-A8E0-0139C7646413}" srcOrd="3" destOrd="0" parTransId="{37E8397F-66C1-40FF-AF7F-34505809083E}" sibTransId="{FF9BEF01-671D-4C00-BC05-442812FC92E4}"/>
    <dgm:cxn modelId="{2073F529-A336-4A6D-9357-B1B88E492469}" type="presOf" srcId="{4A66CAC9-4C25-42F5-977F-6919EB65BFC3}" destId="{B9047407-2407-4FB2-816A-560D392728C7}" srcOrd="0" destOrd="0" presId="urn:microsoft.com/office/officeart/2005/8/layout/vList2"/>
    <dgm:cxn modelId="{AA6B632A-2727-4C40-BBB7-E2F6CD433E0C}" type="presOf" srcId="{9404F7D0-8B6F-4012-99F1-B9C6E76F0CC5}" destId="{E01291D7-1F79-429D-BFB8-0BEF7FA3F3D8}" srcOrd="0" destOrd="0" presId="urn:microsoft.com/office/officeart/2005/8/layout/vList2"/>
    <dgm:cxn modelId="{C59E1A32-CE53-4B8A-B45C-25CF31D0E6E1}" srcId="{7C1AE60D-4511-4D30-A214-F4E365761D28}" destId="{9404F7D0-8B6F-4012-99F1-B9C6E76F0CC5}" srcOrd="2" destOrd="0" parTransId="{E867D259-4144-4978-96A6-44153442763A}" sibTransId="{4B0D9753-4452-4C81-8CBF-E732E0AAF45B}"/>
    <dgm:cxn modelId="{7DF55633-32D7-4534-B27C-F148FABF044E}" type="presOf" srcId="{3E66E8EA-70EA-432A-857A-6645BBD7ADCB}" destId="{0772884E-6FB1-4BD1-B50F-96ACF7FC6649}" srcOrd="0" destOrd="0" presId="urn:microsoft.com/office/officeart/2005/8/layout/vList2"/>
    <dgm:cxn modelId="{3BBAD962-A883-4273-9BAE-2566F2452106}" srcId="{7C1AE60D-4511-4D30-A214-F4E365761D28}" destId="{3E66E8EA-70EA-432A-857A-6645BBD7ADCB}" srcOrd="1" destOrd="0" parTransId="{02883AE4-AB18-4A75-B726-68519C12A906}" sibTransId="{FE886416-2849-4C48-9876-B42F3DFB4C2A}"/>
    <dgm:cxn modelId="{624430A5-58EF-46FB-B8D5-22B091B65ABA}" type="presOf" srcId="{0071B217-3A06-4053-A8E0-0139C7646413}" destId="{7487165A-675E-4432-95EB-3CAF9C01235B}" srcOrd="0" destOrd="0" presId="urn:microsoft.com/office/officeart/2005/8/layout/vList2"/>
    <dgm:cxn modelId="{208B99C9-F000-40D6-9BC7-B76820CA74D0}" type="presOf" srcId="{7C1AE60D-4511-4D30-A214-F4E365761D28}" destId="{8981C1DA-4613-4436-9A03-1D79119EBC59}" srcOrd="0" destOrd="0" presId="urn:microsoft.com/office/officeart/2005/8/layout/vList2"/>
    <dgm:cxn modelId="{E6A1FCF6-E023-4AB4-AFED-59C570662931}" srcId="{7C1AE60D-4511-4D30-A214-F4E365761D28}" destId="{4A66CAC9-4C25-42F5-977F-6919EB65BFC3}" srcOrd="0" destOrd="0" parTransId="{B2CD9578-F0DF-4BDD-A844-430E2F9C9B67}" sibTransId="{55E38524-CC5E-4620-8E60-7FF311274674}"/>
    <dgm:cxn modelId="{8A68DE2D-5E93-4C7E-9F42-94A6E0202A6E}" type="presParOf" srcId="{8981C1DA-4613-4436-9A03-1D79119EBC59}" destId="{B9047407-2407-4FB2-816A-560D392728C7}" srcOrd="0" destOrd="0" presId="urn:microsoft.com/office/officeart/2005/8/layout/vList2"/>
    <dgm:cxn modelId="{69C3E217-024E-4E45-9F59-07A38BD719FE}" type="presParOf" srcId="{8981C1DA-4613-4436-9A03-1D79119EBC59}" destId="{C8BCD518-DDC8-4720-B9CC-DD924D0BC091}" srcOrd="1" destOrd="0" presId="urn:microsoft.com/office/officeart/2005/8/layout/vList2"/>
    <dgm:cxn modelId="{DC6E7845-7A21-4A9B-B236-BFA455FFA0F7}" type="presParOf" srcId="{8981C1DA-4613-4436-9A03-1D79119EBC59}" destId="{0772884E-6FB1-4BD1-B50F-96ACF7FC6649}" srcOrd="2" destOrd="0" presId="urn:microsoft.com/office/officeart/2005/8/layout/vList2"/>
    <dgm:cxn modelId="{0D0132EA-3869-4FE1-8C08-EA1BA873E3EB}" type="presParOf" srcId="{8981C1DA-4613-4436-9A03-1D79119EBC59}" destId="{E25FD55B-E1AD-4D26-9904-2FEE93FCA910}" srcOrd="3" destOrd="0" presId="urn:microsoft.com/office/officeart/2005/8/layout/vList2"/>
    <dgm:cxn modelId="{F690A1B3-DC88-4692-9B40-7EB7CD475382}" type="presParOf" srcId="{8981C1DA-4613-4436-9A03-1D79119EBC59}" destId="{E01291D7-1F79-429D-BFB8-0BEF7FA3F3D8}" srcOrd="4" destOrd="0" presId="urn:microsoft.com/office/officeart/2005/8/layout/vList2"/>
    <dgm:cxn modelId="{EF4D55DC-E00A-4D1D-A88E-49FC4C64CE41}" type="presParOf" srcId="{8981C1DA-4613-4436-9A03-1D79119EBC59}" destId="{CDFA2513-2095-47CF-ADCB-BFFEAC6FDF6B}" srcOrd="5" destOrd="0" presId="urn:microsoft.com/office/officeart/2005/8/layout/vList2"/>
    <dgm:cxn modelId="{72E66C73-CF17-42CA-8DD8-B091D54B7C79}" type="presParOf" srcId="{8981C1DA-4613-4436-9A03-1D79119EBC59}" destId="{7487165A-675E-4432-95EB-3CAF9C01235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cs-CZ" dirty="0"/>
            <a:t>Co-</a:t>
          </a:r>
          <a:r>
            <a:rPr lang="cs-CZ" dirty="0" err="1"/>
            <a:t>ordination</a:t>
          </a:r>
          <a:r>
            <a:rPr lang="cs-CZ" dirty="0"/>
            <a:t> </a:t>
          </a:r>
          <a:r>
            <a:rPr lang="cs-CZ" dirty="0" err="1"/>
            <a:t>of</a:t>
          </a:r>
          <a:br>
            <a:rPr lang="cs-CZ" dirty="0"/>
          </a:br>
          <a:r>
            <a:rPr lang="cs-CZ" dirty="0" err="1"/>
            <a:t>Information</a:t>
          </a:r>
          <a:endParaRPr lang="cs-CZ" dirty="0"/>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a:t>Goals creation</a:t>
          </a:r>
          <a:endParaRPr lang="cs-CZ" dirty="0"/>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a:t>Planning</a:t>
          </a:r>
          <a:endParaRPr lang="en-US" dirty="0"/>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a:t>Decision making</a:t>
          </a:r>
          <a:endParaRPr lang="en-US" dirty="0"/>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a:t>Realization </a:t>
          </a:r>
          <a:endParaRPr lang="en-US" dirty="0"/>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a:t>Control</a:t>
          </a:r>
          <a:endParaRPr lang="en-US" dirty="0"/>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A065100-EE71-4DF5-82DE-87816C81597C}" type="presOf" srcId="{42815D51-7640-4040-9FD7-CBF4C80377E7}" destId="{4BF33FFB-831D-4E2E-A46A-38DFE9ADCA9B}"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3708DA17-8487-4159-B447-EE15FCFB00CF}" srcId="{07FFD647-5900-480B-A395-B5175F95DCDD}" destId="{86072946-7311-4D7A-BC21-03698C83BB59}" srcOrd="0" destOrd="0" parTransId="{E6D51128-2F74-48CD-9E97-0FB987F9A71D}" sibTransId="{8B043E83-1712-49D5-847A-E3FADDD4CDF2}"/>
    <dgm:cxn modelId="{B002D11B-C72B-418A-BD4E-F3E6AE9BD41E}" type="presOf" srcId="{7D26AB30-83DF-4EAB-B799-73DF4C2CBDFB}" destId="{4A02D5E5-AA7A-4A9F-8F38-23BD9FF43F88}"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D39F6533-9A9B-4822-819E-C74B6A14F785}" type="presOf" srcId="{86072946-7311-4D7A-BC21-03698C83BB59}" destId="{09B88F94-AAE6-4FD2-8DCB-3E64539CB32F}"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B7C4E55E-A5F5-4018-B183-AC5648ECA9B8}" type="presOf" srcId="{0DB9FD0E-00E0-44AA-B511-D919DEA70E93}" destId="{EA278C79-CC9F-42C4-A88C-97C37824D9FA}" srcOrd="1"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D102F18B-F233-46CF-BB30-B880A7F591BA}" type="presOf" srcId="{1B9F09DC-384F-486E-BE5F-E13FB171DDE2}" destId="{E8F6D2FE-6256-43A1-A13F-0CB5C59420C5}"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D06AE4AC-BE1F-47EE-89DD-F4DA007BC984}" type="presOf" srcId="{F6178A9F-2D58-4832-B4AC-ECA14C31AA23}" destId="{89F20F39-84AC-4D22-B04E-1A413A0507EA}" srcOrd="1"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9393CDE2-8385-4889-9758-EFCDA516D76F}" type="presOf" srcId="{37207611-D781-43D5-B079-54B03A0A27D0}" destId="{AEB36626-95D2-48EF-AFD8-67F793C738F0}" srcOrd="1"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7992C8-9391-4239-BA0D-A700463C15B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cs-CZ"/>
        </a:p>
      </dgm:t>
    </dgm:pt>
    <dgm:pt modelId="{D623F518-5938-45BB-8DDA-9BA0DA40CC27}">
      <dgm:prSet/>
      <dgm:spPr/>
      <dgm:t>
        <a:bodyPr/>
        <a:lstStyle/>
        <a:p>
          <a:r>
            <a:rPr lang="cs-CZ" dirty="0"/>
            <a:t>General</a:t>
          </a:r>
          <a:r>
            <a:rPr lang="en-GB" dirty="0"/>
            <a:t> idea: the maximization of the profit</a:t>
          </a:r>
          <a:endParaRPr lang="cs-CZ" dirty="0"/>
        </a:p>
      </dgm:t>
    </dgm:pt>
    <dgm:pt modelId="{EB335EF0-7635-4B22-821F-93D1C161C768}" type="parTrans" cxnId="{81877D06-9E5C-4020-B190-B1EDA8E90623}">
      <dgm:prSet/>
      <dgm:spPr/>
      <dgm:t>
        <a:bodyPr/>
        <a:lstStyle/>
        <a:p>
          <a:endParaRPr lang="cs-CZ"/>
        </a:p>
      </dgm:t>
    </dgm:pt>
    <dgm:pt modelId="{67D71A00-B08C-4B3D-AD38-C3F908B3DB76}" type="sibTrans" cxnId="{81877D06-9E5C-4020-B190-B1EDA8E90623}">
      <dgm:prSet/>
      <dgm:spPr/>
      <dgm:t>
        <a:bodyPr/>
        <a:lstStyle/>
        <a:p>
          <a:endParaRPr lang="cs-CZ"/>
        </a:p>
      </dgm:t>
    </dgm:pt>
    <dgm:pt modelId="{43B5E704-2FF9-4AAE-A201-AAE30415BC32}">
      <dgm:prSet/>
      <dgm:spPr/>
      <dgm:t>
        <a:bodyPr/>
        <a:lstStyle/>
        <a:p>
          <a:r>
            <a:rPr lang="en-GB" dirty="0"/>
            <a:t>Main goal – our version of maximization of the profit</a:t>
          </a:r>
          <a:endParaRPr lang="cs-CZ" dirty="0"/>
        </a:p>
      </dgm:t>
    </dgm:pt>
    <dgm:pt modelId="{8768E85A-89C5-4EE2-A0B9-A681B6B008CC}" type="parTrans" cxnId="{B70BF29F-2284-4688-9FD2-BCD41D5F125B}">
      <dgm:prSet/>
      <dgm:spPr/>
      <dgm:t>
        <a:bodyPr/>
        <a:lstStyle/>
        <a:p>
          <a:endParaRPr lang="cs-CZ"/>
        </a:p>
      </dgm:t>
    </dgm:pt>
    <dgm:pt modelId="{9243BD9C-2227-4091-934D-6733FF9135D7}" type="sibTrans" cxnId="{B70BF29F-2284-4688-9FD2-BCD41D5F125B}">
      <dgm:prSet/>
      <dgm:spPr/>
      <dgm:t>
        <a:bodyPr/>
        <a:lstStyle/>
        <a:p>
          <a:endParaRPr lang="cs-CZ"/>
        </a:p>
      </dgm:t>
    </dgm:pt>
    <dgm:pt modelId="{C7B7E418-432A-40EB-AD3D-135560D28577}">
      <dgm:prSet/>
      <dgm:spPr/>
      <dgm:t>
        <a:bodyPr/>
        <a:lstStyle/>
        <a:p>
          <a:r>
            <a:rPr lang="en-GB"/>
            <a:t>Analyse the possibilities – the ways how to reach the main goal</a:t>
          </a:r>
          <a:endParaRPr lang="cs-CZ"/>
        </a:p>
      </dgm:t>
    </dgm:pt>
    <dgm:pt modelId="{339C69F6-C0B5-4C3A-A504-6805C8306F4D}" type="parTrans" cxnId="{D4956836-A512-4D77-AF2A-1876A12F93CB}">
      <dgm:prSet/>
      <dgm:spPr/>
      <dgm:t>
        <a:bodyPr/>
        <a:lstStyle/>
        <a:p>
          <a:endParaRPr lang="cs-CZ"/>
        </a:p>
      </dgm:t>
    </dgm:pt>
    <dgm:pt modelId="{26897279-BB32-4A8B-BD4A-DB175571BA40}" type="sibTrans" cxnId="{D4956836-A512-4D77-AF2A-1876A12F93CB}">
      <dgm:prSet/>
      <dgm:spPr/>
      <dgm:t>
        <a:bodyPr/>
        <a:lstStyle/>
        <a:p>
          <a:endParaRPr lang="cs-CZ"/>
        </a:p>
      </dgm:t>
    </dgm:pt>
    <dgm:pt modelId="{604CC4CD-6966-40CF-A6A9-51F335995C9C}">
      <dgm:prSet/>
      <dgm:spPr/>
      <dgm:t>
        <a:bodyPr/>
        <a:lstStyle/>
        <a:p>
          <a:r>
            <a:rPr lang="en-GB"/>
            <a:t>Choosing the best option</a:t>
          </a:r>
          <a:endParaRPr lang="cs-CZ"/>
        </a:p>
      </dgm:t>
    </dgm:pt>
    <dgm:pt modelId="{D1155D53-B584-4713-A7CB-26867FE7C3B2}" type="parTrans" cxnId="{E3F684CD-03E1-4115-9F74-B64C14E84B0D}">
      <dgm:prSet/>
      <dgm:spPr/>
      <dgm:t>
        <a:bodyPr/>
        <a:lstStyle/>
        <a:p>
          <a:endParaRPr lang="cs-CZ"/>
        </a:p>
      </dgm:t>
    </dgm:pt>
    <dgm:pt modelId="{E5E9762D-8D36-4F0B-8752-D93A996EF602}" type="sibTrans" cxnId="{E3F684CD-03E1-4115-9F74-B64C14E84B0D}">
      <dgm:prSet/>
      <dgm:spPr/>
      <dgm:t>
        <a:bodyPr/>
        <a:lstStyle/>
        <a:p>
          <a:endParaRPr lang="cs-CZ"/>
        </a:p>
      </dgm:t>
    </dgm:pt>
    <dgm:pt modelId="{E298590C-EE08-4E39-B670-11024403AD91}" type="pres">
      <dgm:prSet presAssocID="{557992C8-9391-4239-BA0D-A700463C15B2}" presName="linear" presStyleCnt="0">
        <dgm:presLayoutVars>
          <dgm:animLvl val="lvl"/>
          <dgm:resizeHandles val="exact"/>
        </dgm:presLayoutVars>
      </dgm:prSet>
      <dgm:spPr/>
    </dgm:pt>
    <dgm:pt modelId="{5C84C3D0-E13C-41CD-AB8F-E1F5F3ABA74A}" type="pres">
      <dgm:prSet presAssocID="{D623F518-5938-45BB-8DDA-9BA0DA40CC27}" presName="parentText" presStyleLbl="node1" presStyleIdx="0" presStyleCnt="3">
        <dgm:presLayoutVars>
          <dgm:chMax val="0"/>
          <dgm:bulletEnabled val="1"/>
        </dgm:presLayoutVars>
      </dgm:prSet>
      <dgm:spPr/>
    </dgm:pt>
    <dgm:pt modelId="{D347C37F-4A75-4311-92A8-17489BEA8514}" type="pres">
      <dgm:prSet presAssocID="{D623F518-5938-45BB-8DDA-9BA0DA40CC27}" presName="childText" presStyleLbl="revTx" presStyleIdx="0" presStyleCnt="1">
        <dgm:presLayoutVars>
          <dgm:bulletEnabled val="1"/>
        </dgm:presLayoutVars>
      </dgm:prSet>
      <dgm:spPr/>
    </dgm:pt>
    <dgm:pt modelId="{3E723740-3AAF-492E-A7AC-68398D61E8C9}" type="pres">
      <dgm:prSet presAssocID="{C7B7E418-432A-40EB-AD3D-135560D28577}" presName="parentText" presStyleLbl="node1" presStyleIdx="1" presStyleCnt="3">
        <dgm:presLayoutVars>
          <dgm:chMax val="0"/>
          <dgm:bulletEnabled val="1"/>
        </dgm:presLayoutVars>
      </dgm:prSet>
      <dgm:spPr/>
    </dgm:pt>
    <dgm:pt modelId="{6E5179EE-CDF9-4C5A-AF7D-EA2B4C9FB9CE}" type="pres">
      <dgm:prSet presAssocID="{26897279-BB32-4A8B-BD4A-DB175571BA40}" presName="spacer" presStyleCnt="0"/>
      <dgm:spPr/>
    </dgm:pt>
    <dgm:pt modelId="{3B2FD318-E95F-4528-9622-9D397717007E}" type="pres">
      <dgm:prSet presAssocID="{604CC4CD-6966-40CF-A6A9-51F335995C9C}" presName="parentText" presStyleLbl="node1" presStyleIdx="2" presStyleCnt="3">
        <dgm:presLayoutVars>
          <dgm:chMax val="0"/>
          <dgm:bulletEnabled val="1"/>
        </dgm:presLayoutVars>
      </dgm:prSet>
      <dgm:spPr/>
    </dgm:pt>
  </dgm:ptLst>
  <dgm:cxnLst>
    <dgm:cxn modelId="{81877D06-9E5C-4020-B190-B1EDA8E90623}" srcId="{557992C8-9391-4239-BA0D-A700463C15B2}" destId="{D623F518-5938-45BB-8DDA-9BA0DA40CC27}" srcOrd="0" destOrd="0" parTransId="{EB335EF0-7635-4B22-821F-93D1C161C768}" sibTransId="{67D71A00-B08C-4B3D-AD38-C3F908B3DB76}"/>
    <dgm:cxn modelId="{661CC429-E91A-467C-BB94-4D320096E20B}" type="presOf" srcId="{C7B7E418-432A-40EB-AD3D-135560D28577}" destId="{3E723740-3AAF-492E-A7AC-68398D61E8C9}" srcOrd="0" destOrd="0" presId="urn:microsoft.com/office/officeart/2005/8/layout/vList2"/>
    <dgm:cxn modelId="{D4956836-A512-4D77-AF2A-1876A12F93CB}" srcId="{557992C8-9391-4239-BA0D-A700463C15B2}" destId="{C7B7E418-432A-40EB-AD3D-135560D28577}" srcOrd="1" destOrd="0" parTransId="{339C69F6-C0B5-4C3A-A504-6805C8306F4D}" sibTransId="{26897279-BB32-4A8B-BD4A-DB175571BA40}"/>
    <dgm:cxn modelId="{21573A38-2818-476D-8C74-55CEAE423DF9}" type="presOf" srcId="{43B5E704-2FF9-4AAE-A201-AAE30415BC32}" destId="{D347C37F-4A75-4311-92A8-17489BEA8514}" srcOrd="0" destOrd="0" presId="urn:microsoft.com/office/officeart/2005/8/layout/vList2"/>
    <dgm:cxn modelId="{DE18B63E-327B-4940-81A9-8AC2B52DB09C}" type="presOf" srcId="{604CC4CD-6966-40CF-A6A9-51F335995C9C}" destId="{3B2FD318-E95F-4528-9622-9D397717007E}" srcOrd="0" destOrd="0" presId="urn:microsoft.com/office/officeart/2005/8/layout/vList2"/>
    <dgm:cxn modelId="{8CED6769-2F9A-4004-B26D-484FAF59C37A}" type="presOf" srcId="{557992C8-9391-4239-BA0D-A700463C15B2}" destId="{E298590C-EE08-4E39-B670-11024403AD91}" srcOrd="0" destOrd="0" presId="urn:microsoft.com/office/officeart/2005/8/layout/vList2"/>
    <dgm:cxn modelId="{B70BF29F-2284-4688-9FD2-BCD41D5F125B}" srcId="{D623F518-5938-45BB-8DDA-9BA0DA40CC27}" destId="{43B5E704-2FF9-4AAE-A201-AAE30415BC32}" srcOrd="0" destOrd="0" parTransId="{8768E85A-89C5-4EE2-A0B9-A681B6B008CC}" sibTransId="{9243BD9C-2227-4091-934D-6733FF9135D7}"/>
    <dgm:cxn modelId="{078EDAA0-E48C-43D1-831D-222A322F2CE7}" type="presOf" srcId="{D623F518-5938-45BB-8DDA-9BA0DA40CC27}" destId="{5C84C3D0-E13C-41CD-AB8F-E1F5F3ABA74A}" srcOrd="0" destOrd="0" presId="urn:microsoft.com/office/officeart/2005/8/layout/vList2"/>
    <dgm:cxn modelId="{E3F684CD-03E1-4115-9F74-B64C14E84B0D}" srcId="{557992C8-9391-4239-BA0D-A700463C15B2}" destId="{604CC4CD-6966-40CF-A6A9-51F335995C9C}" srcOrd="2" destOrd="0" parTransId="{D1155D53-B584-4713-A7CB-26867FE7C3B2}" sibTransId="{E5E9762D-8D36-4F0B-8752-D93A996EF602}"/>
    <dgm:cxn modelId="{01E38055-1901-450E-A412-E6339DC41D0F}" type="presParOf" srcId="{E298590C-EE08-4E39-B670-11024403AD91}" destId="{5C84C3D0-E13C-41CD-AB8F-E1F5F3ABA74A}" srcOrd="0" destOrd="0" presId="urn:microsoft.com/office/officeart/2005/8/layout/vList2"/>
    <dgm:cxn modelId="{446CE383-75CC-4022-8274-8382FE5EFFC8}" type="presParOf" srcId="{E298590C-EE08-4E39-B670-11024403AD91}" destId="{D347C37F-4A75-4311-92A8-17489BEA8514}" srcOrd="1" destOrd="0" presId="urn:microsoft.com/office/officeart/2005/8/layout/vList2"/>
    <dgm:cxn modelId="{6A497796-8DD2-46D0-BE5E-B8A6A2955AB5}" type="presParOf" srcId="{E298590C-EE08-4E39-B670-11024403AD91}" destId="{3E723740-3AAF-492E-A7AC-68398D61E8C9}" srcOrd="2" destOrd="0" presId="urn:microsoft.com/office/officeart/2005/8/layout/vList2"/>
    <dgm:cxn modelId="{71B0D044-A960-4B0A-8607-AB1EC279DCBD}" type="presParOf" srcId="{E298590C-EE08-4E39-B670-11024403AD91}" destId="{6E5179EE-CDF9-4C5A-AF7D-EA2B4C9FB9CE}" srcOrd="3" destOrd="0" presId="urn:microsoft.com/office/officeart/2005/8/layout/vList2"/>
    <dgm:cxn modelId="{94031AEB-917F-4D1B-88D0-AB22F2995BCA}" type="presParOf" srcId="{E298590C-EE08-4E39-B670-11024403AD91}" destId="{3B2FD318-E95F-4528-9622-9D397717007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Concrete steps leading to the goal</a:t>
          </a:r>
          <a:endParaRPr lang="cs-CZ" sz="1600" kern="1200" dirty="0"/>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Capital (money)</a:t>
          </a:r>
          <a:endParaRPr lang="en-US" sz="1600" kern="1200" dirty="0"/>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People (employees, learning courses)</a:t>
          </a:r>
          <a:endParaRPr lang="en-US" sz="1600" kern="1200" dirty="0"/>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Planning of the capacities</a:t>
          </a:r>
          <a:endParaRPr lang="en-US" sz="1600" kern="1200" dirty="0"/>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Process realization</a:t>
          </a:r>
          <a:endParaRPr lang="en-US" sz="1600" kern="1200" dirty="0"/>
        </a:p>
      </dsp:txBody>
      <dsp:txXfrm>
        <a:off x="6410968" y="1564183"/>
        <a:ext cx="1360835" cy="18401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E12CF-B3E1-4B49-8DEA-5F581E2F7A7B}">
      <dsp:nvSpPr>
        <dsp:cNvPr id="0" name=""/>
        <dsp:cNvSpPr/>
      </dsp:nvSpPr>
      <dsp:spPr>
        <a:xfrm>
          <a:off x="0" y="109357"/>
          <a:ext cx="8229600" cy="83128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Realization is the sequence of transactions</a:t>
          </a:r>
          <a:endParaRPr lang="cs-CZ" sz="2900" kern="1200"/>
        </a:p>
      </dsp:txBody>
      <dsp:txXfrm>
        <a:off x="40580" y="149937"/>
        <a:ext cx="8148440" cy="7501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4EC8C-4DE3-4499-B875-0D4FF2B6E3F8}">
      <dsp:nvSpPr>
        <dsp:cNvPr id="0" name=""/>
        <dsp:cNvSpPr/>
      </dsp:nvSpPr>
      <dsp:spPr>
        <a:xfrm>
          <a:off x="0" y="27520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Material is transformed into intermediate product</a:t>
          </a:r>
          <a:endParaRPr lang="cs-CZ" sz="1600" kern="1200" dirty="0"/>
        </a:p>
        <a:p>
          <a:pPr marL="171450" lvl="1" indent="-171450" algn="l" defTabSz="711200">
            <a:lnSpc>
              <a:spcPct val="90000"/>
            </a:lnSpc>
            <a:spcBef>
              <a:spcPct val="0"/>
            </a:spcBef>
            <a:spcAft>
              <a:spcPct val="15000"/>
            </a:spcAft>
            <a:buChar char="•"/>
          </a:pPr>
          <a:r>
            <a:rPr lang="en-GB" sz="1600" kern="1200" dirty="0"/>
            <a:t>Intermediate product is transformed into final product</a:t>
          </a:r>
          <a:endParaRPr lang="cs-CZ" sz="1600" kern="1200" dirty="0"/>
        </a:p>
        <a:p>
          <a:pPr marL="171450" lvl="1" indent="-171450" algn="l" defTabSz="711200">
            <a:lnSpc>
              <a:spcPct val="90000"/>
            </a:lnSpc>
            <a:spcBef>
              <a:spcPct val="0"/>
            </a:spcBef>
            <a:spcAft>
              <a:spcPct val="15000"/>
            </a:spcAft>
            <a:buChar char="•"/>
          </a:pPr>
          <a:r>
            <a:rPr lang="en-GB" sz="1600" kern="1200" dirty="0"/>
            <a:t>All transform transactions must be profitable</a:t>
          </a:r>
          <a:endParaRPr lang="cs-CZ" sz="1600" kern="1200" dirty="0"/>
        </a:p>
      </dsp:txBody>
      <dsp:txXfrm>
        <a:off x="0" y="275200"/>
        <a:ext cx="6096000" cy="1713600"/>
      </dsp:txXfrm>
    </dsp:sp>
    <dsp:sp modelId="{D780FB0A-C6B0-439D-B539-262C98833A8F}">
      <dsp:nvSpPr>
        <dsp:cNvPr id="0" name=""/>
        <dsp:cNvSpPr/>
      </dsp:nvSpPr>
      <dsp:spPr>
        <a:xfrm>
          <a:off x="304800" y="39039"/>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GB" sz="1600" kern="1200"/>
            <a:t>In the „goods“ economy</a:t>
          </a:r>
          <a:endParaRPr lang="cs-CZ" sz="1600" kern="1200"/>
        </a:p>
      </dsp:txBody>
      <dsp:txXfrm>
        <a:off x="327857" y="62096"/>
        <a:ext cx="4221086" cy="426206"/>
      </dsp:txXfrm>
    </dsp:sp>
    <dsp:sp modelId="{419C6E10-7E68-4A59-9A7E-DB98C45DB533}">
      <dsp:nvSpPr>
        <dsp:cNvPr id="0" name=""/>
        <dsp:cNvSpPr/>
      </dsp:nvSpPr>
      <dsp:spPr>
        <a:xfrm>
          <a:off x="0" y="231136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Goal is split into tasks need to be done</a:t>
          </a:r>
          <a:endParaRPr lang="cs-CZ" sz="1600" kern="1200" dirty="0"/>
        </a:p>
        <a:p>
          <a:pPr marL="171450" lvl="1" indent="-171450" algn="l" defTabSz="711200">
            <a:lnSpc>
              <a:spcPct val="90000"/>
            </a:lnSpc>
            <a:spcBef>
              <a:spcPct val="0"/>
            </a:spcBef>
            <a:spcAft>
              <a:spcPct val="15000"/>
            </a:spcAft>
            <a:buChar char="•"/>
          </a:pPr>
          <a:r>
            <a:rPr lang="en-GB" sz="1600" kern="1200" dirty="0"/>
            <a:t>Those tasks need to be completed in specific sequence</a:t>
          </a:r>
          <a:endParaRPr lang="cs-CZ" sz="1600" kern="1200" dirty="0"/>
        </a:p>
        <a:p>
          <a:pPr marL="171450" lvl="1" indent="-171450" algn="l" defTabSz="711200">
            <a:lnSpc>
              <a:spcPct val="90000"/>
            </a:lnSpc>
            <a:spcBef>
              <a:spcPct val="0"/>
            </a:spcBef>
            <a:spcAft>
              <a:spcPct val="15000"/>
            </a:spcAft>
            <a:buChar char="•"/>
          </a:pPr>
          <a:r>
            <a:rPr lang="en-GB" sz="1600" kern="1200" dirty="0"/>
            <a:t>All tasks must be profitable</a:t>
          </a:r>
          <a:endParaRPr lang="cs-CZ" sz="1600" kern="1200" dirty="0"/>
        </a:p>
      </dsp:txBody>
      <dsp:txXfrm>
        <a:off x="0" y="2311360"/>
        <a:ext cx="6096000" cy="1713600"/>
      </dsp:txXfrm>
    </dsp:sp>
    <dsp:sp modelId="{339EF851-FB8F-4A55-896E-4C82123B5568}">
      <dsp:nvSpPr>
        <dsp:cNvPr id="0" name=""/>
        <dsp:cNvSpPr/>
      </dsp:nvSpPr>
      <dsp:spPr>
        <a:xfrm>
          <a:off x="304800" y="2075200"/>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GB" sz="1600" kern="1200" dirty="0"/>
            <a:t>In the service economy</a:t>
          </a:r>
          <a:endParaRPr lang="cs-CZ" sz="1600" kern="1200" dirty="0"/>
        </a:p>
      </dsp:txBody>
      <dsp:txXfrm>
        <a:off x="327857" y="2098257"/>
        <a:ext cx="4221086" cy="42620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ECBB3-8F2D-47F6-BE89-8FC0EA2A092C}">
      <dsp:nvSpPr>
        <dsp:cNvPr id="0" name=""/>
        <dsp:cNvSpPr/>
      </dsp:nvSpPr>
      <dsp:spPr>
        <a:xfrm>
          <a:off x="0" y="29450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Need to control realization process</a:t>
          </a:r>
          <a:endParaRPr lang="cs-CZ" sz="3200" kern="1200"/>
        </a:p>
      </dsp:txBody>
      <dsp:txXfrm>
        <a:off x="44778" y="339279"/>
        <a:ext cx="8140044" cy="827724"/>
      </dsp:txXfrm>
    </dsp:sp>
    <dsp:sp modelId="{928798C6-89E5-4191-9DD5-9370F90B9FC1}">
      <dsp:nvSpPr>
        <dsp:cNvPr id="0" name=""/>
        <dsp:cNvSpPr/>
      </dsp:nvSpPr>
      <dsp:spPr>
        <a:xfrm>
          <a:off x="0" y="130394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1" kern="1200"/>
            <a:t>The part of the realization</a:t>
          </a:r>
          <a:endParaRPr lang="cs-CZ" sz="3200" kern="1200"/>
        </a:p>
      </dsp:txBody>
      <dsp:txXfrm>
        <a:off x="44778" y="1348719"/>
        <a:ext cx="8140044" cy="827724"/>
      </dsp:txXfrm>
    </dsp:sp>
    <dsp:sp modelId="{B0F2105E-1F0D-4999-8347-5B5F0A92E713}">
      <dsp:nvSpPr>
        <dsp:cNvPr id="0" name=""/>
        <dsp:cNvSpPr/>
      </dsp:nvSpPr>
      <dsp:spPr>
        <a:xfrm>
          <a:off x="0" y="2221221"/>
          <a:ext cx="82296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GB" sz="2500" kern="1200"/>
            <a:t>Control, if the realization goes in the right way</a:t>
          </a:r>
          <a:endParaRPr lang="cs-CZ" sz="2500" kern="1200"/>
        </a:p>
        <a:p>
          <a:pPr marL="228600" lvl="1" indent="-228600" algn="l" defTabSz="1111250">
            <a:lnSpc>
              <a:spcPct val="90000"/>
            </a:lnSpc>
            <a:spcBef>
              <a:spcPct val="0"/>
            </a:spcBef>
            <a:spcAft>
              <a:spcPct val="20000"/>
            </a:spcAft>
            <a:buChar char="•"/>
          </a:pPr>
          <a:r>
            <a:rPr lang="en-GB" sz="2500" kern="1200"/>
            <a:t>Reaction to mistakes or deviations</a:t>
          </a:r>
          <a:endParaRPr lang="cs-CZ" sz="2500" kern="1200"/>
        </a:p>
      </dsp:txBody>
      <dsp:txXfrm>
        <a:off x="0" y="2221221"/>
        <a:ext cx="8229600" cy="1092960"/>
      </dsp:txXfrm>
    </dsp:sp>
    <dsp:sp modelId="{8E42FE5E-72E5-4BC7-A5F1-D2047EF01704}">
      <dsp:nvSpPr>
        <dsp:cNvPr id="0" name=""/>
        <dsp:cNvSpPr/>
      </dsp:nvSpPr>
      <dsp:spPr>
        <a:xfrm>
          <a:off x="0" y="331418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Control after realization is not effective</a:t>
          </a:r>
          <a:endParaRPr lang="cs-CZ" sz="3200" kern="1200"/>
        </a:p>
      </dsp:txBody>
      <dsp:txXfrm>
        <a:off x="44778" y="3358959"/>
        <a:ext cx="8140044" cy="8277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7D6AA-C71A-4981-B2F6-7F7D74F955ED}">
      <dsp:nvSpPr>
        <dsp:cNvPr id="0" name=""/>
        <dsp:cNvSpPr/>
      </dsp:nvSpPr>
      <dsp:spPr>
        <a:xfrm>
          <a:off x="0" y="9204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All phases need to be coordinated</a:t>
          </a:r>
          <a:endParaRPr lang="cs-CZ" sz="2600" kern="1200"/>
        </a:p>
      </dsp:txBody>
      <dsp:txXfrm>
        <a:off x="36382" y="128428"/>
        <a:ext cx="8156836" cy="672526"/>
      </dsp:txXfrm>
    </dsp:sp>
    <dsp:sp modelId="{666CEB78-25A8-4A50-93F5-63724F23E411}">
      <dsp:nvSpPr>
        <dsp:cNvPr id="0" name=""/>
        <dsp:cNvSpPr/>
      </dsp:nvSpPr>
      <dsp:spPr>
        <a:xfrm>
          <a:off x="0" y="91221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Important is not only the task itself</a:t>
          </a:r>
          <a:endParaRPr lang="cs-CZ" sz="2600" kern="1200"/>
        </a:p>
      </dsp:txBody>
      <dsp:txXfrm>
        <a:off x="36382" y="948598"/>
        <a:ext cx="8156836" cy="672526"/>
      </dsp:txXfrm>
    </dsp:sp>
    <dsp:sp modelId="{2B4B5491-7D85-4BC1-9728-C3C10CA07B82}">
      <dsp:nvSpPr>
        <dsp:cNvPr id="0" name=""/>
        <dsp:cNvSpPr/>
      </dsp:nvSpPr>
      <dsp:spPr>
        <a:xfrm>
          <a:off x="0" y="173238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Important is also:</a:t>
          </a:r>
          <a:endParaRPr lang="cs-CZ" sz="2600" kern="1200"/>
        </a:p>
      </dsp:txBody>
      <dsp:txXfrm>
        <a:off x="36382" y="1768768"/>
        <a:ext cx="8156836" cy="672526"/>
      </dsp:txXfrm>
    </dsp:sp>
    <dsp:sp modelId="{30F3FD7C-FAC0-490C-8298-3C089B4D3C90}">
      <dsp:nvSpPr>
        <dsp:cNvPr id="0" name=""/>
        <dsp:cNvSpPr/>
      </dsp:nvSpPr>
      <dsp:spPr>
        <a:xfrm>
          <a:off x="0" y="2477676"/>
          <a:ext cx="8229600" cy="121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GB" sz="2000" kern="1200"/>
            <a:t>The order of tasks</a:t>
          </a:r>
          <a:endParaRPr lang="cs-CZ" sz="2000" kern="1200"/>
        </a:p>
        <a:p>
          <a:pPr marL="228600" lvl="1" indent="-228600" algn="l" defTabSz="889000">
            <a:lnSpc>
              <a:spcPct val="90000"/>
            </a:lnSpc>
            <a:spcBef>
              <a:spcPct val="0"/>
            </a:spcBef>
            <a:spcAft>
              <a:spcPct val="20000"/>
            </a:spcAft>
            <a:buChar char="•"/>
          </a:pPr>
          <a:r>
            <a:rPr lang="en-GB" sz="2000" kern="1200"/>
            <a:t>Relationships between the departments of the company or organization</a:t>
          </a:r>
          <a:endParaRPr lang="cs-CZ" sz="2000" kern="1200"/>
        </a:p>
      </dsp:txBody>
      <dsp:txXfrm>
        <a:off x="0" y="2477676"/>
        <a:ext cx="8229600" cy="1210949"/>
      </dsp:txXfrm>
    </dsp:sp>
    <dsp:sp modelId="{5E5C5F95-31BF-418C-BC75-48F02C697601}">
      <dsp:nvSpPr>
        <dsp:cNvPr id="0" name=""/>
        <dsp:cNvSpPr/>
      </dsp:nvSpPr>
      <dsp:spPr>
        <a:xfrm>
          <a:off x="0" y="368862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Communication process</a:t>
          </a:r>
          <a:endParaRPr lang="cs-CZ" sz="2600" kern="1200"/>
        </a:p>
      </dsp:txBody>
      <dsp:txXfrm>
        <a:off x="36382" y="3725008"/>
        <a:ext cx="8156836" cy="6725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endParaRPr lang="cs-CZ" sz="1400" kern="1200" dirty="0"/>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endParaRPr lang="cs-CZ" sz="1400" kern="1200" dirty="0"/>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endParaRPr lang="cs-CZ" sz="1400" kern="1200" dirty="0"/>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endParaRPr lang="cs-CZ" sz="1400" kern="1200" dirty="0"/>
        </a:p>
      </dsp:txBody>
      <dsp:txXfrm>
        <a:off x="3325058" y="3679608"/>
        <a:ext cx="1486786" cy="10513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7E5940-E123-487A-8F3E-6EBDDB2BD85F}">
      <dsp:nvSpPr>
        <dsp:cNvPr id="0" name=""/>
        <dsp:cNvSpPr/>
      </dsp:nvSpPr>
      <dsp:spPr>
        <a:xfrm>
          <a:off x="0" y="17528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What are the goals?</a:t>
          </a:r>
          <a:endParaRPr lang="cs-CZ" sz="1900" kern="1200"/>
        </a:p>
      </dsp:txBody>
      <dsp:txXfrm>
        <a:off x="26587" y="201872"/>
        <a:ext cx="8176426" cy="491461"/>
      </dsp:txXfrm>
    </dsp:sp>
    <dsp:sp modelId="{5281F3E8-380A-490C-AE01-306343A7174B}">
      <dsp:nvSpPr>
        <dsp:cNvPr id="0" name=""/>
        <dsp:cNvSpPr/>
      </dsp:nvSpPr>
      <dsp:spPr>
        <a:xfrm>
          <a:off x="0" y="77464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Who makes the decision?</a:t>
          </a:r>
          <a:endParaRPr lang="cs-CZ" sz="1900" kern="1200"/>
        </a:p>
      </dsp:txBody>
      <dsp:txXfrm>
        <a:off x="26587" y="801227"/>
        <a:ext cx="8176426" cy="491461"/>
      </dsp:txXfrm>
    </dsp:sp>
    <dsp:sp modelId="{4D80B370-BFF8-45A4-B759-395E99CE1D4B}">
      <dsp:nvSpPr>
        <dsp:cNvPr id="0" name=""/>
        <dsp:cNvSpPr/>
      </dsp:nvSpPr>
      <dsp:spPr>
        <a:xfrm>
          <a:off x="0" y="137399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Who participate on the profit?</a:t>
          </a:r>
          <a:endParaRPr lang="cs-CZ" sz="1900" kern="1200"/>
        </a:p>
      </dsp:txBody>
      <dsp:txXfrm>
        <a:off x="26587" y="1400582"/>
        <a:ext cx="8176426" cy="491461"/>
      </dsp:txXfrm>
    </dsp:sp>
    <dsp:sp modelId="{9291F5D3-C836-4207-994A-4D025CB732AA}">
      <dsp:nvSpPr>
        <dsp:cNvPr id="0" name=""/>
        <dsp:cNvSpPr/>
      </dsp:nvSpPr>
      <dsp:spPr>
        <a:xfrm>
          <a:off x="0" y="197335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Shareholders</a:t>
          </a:r>
          <a:endParaRPr lang="cs-CZ" sz="1900" kern="1200"/>
        </a:p>
      </dsp:txBody>
      <dsp:txXfrm>
        <a:off x="26587" y="1999937"/>
        <a:ext cx="8176426" cy="491461"/>
      </dsp:txXfrm>
    </dsp:sp>
    <dsp:sp modelId="{FB6718FA-9569-4622-8F38-5AD03B079EE6}">
      <dsp:nvSpPr>
        <dsp:cNvPr id="0" name=""/>
        <dsp:cNvSpPr/>
      </dsp:nvSpPr>
      <dsp:spPr>
        <a:xfrm>
          <a:off x="0" y="2517985"/>
          <a:ext cx="8229600" cy="96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Are owners of the company</a:t>
          </a:r>
          <a:endParaRPr lang="cs-CZ" sz="1500" kern="1200"/>
        </a:p>
        <a:p>
          <a:pPr marL="114300" lvl="1" indent="-114300" algn="l" defTabSz="666750">
            <a:lnSpc>
              <a:spcPct val="90000"/>
            </a:lnSpc>
            <a:spcBef>
              <a:spcPct val="0"/>
            </a:spcBef>
            <a:spcAft>
              <a:spcPct val="20000"/>
            </a:spcAft>
            <a:buChar char="•"/>
          </a:pPr>
          <a:r>
            <a:rPr lang="en-GB" sz="1500" kern="1200"/>
            <a:t>They are unique decision making (or management, nominated by the owners)</a:t>
          </a:r>
          <a:endParaRPr lang="cs-CZ" sz="1500" kern="1200"/>
        </a:p>
        <a:p>
          <a:pPr marL="114300" lvl="1" indent="-114300" algn="l" defTabSz="666750">
            <a:lnSpc>
              <a:spcPct val="90000"/>
            </a:lnSpc>
            <a:spcBef>
              <a:spcPct val="0"/>
            </a:spcBef>
            <a:spcAft>
              <a:spcPct val="20000"/>
            </a:spcAft>
            <a:buChar char="•"/>
          </a:pPr>
          <a:r>
            <a:rPr lang="en-GB" sz="1500" kern="1200"/>
            <a:t>Profit belongs to owners</a:t>
          </a:r>
          <a:endParaRPr lang="cs-CZ" sz="1500" kern="1200"/>
        </a:p>
      </dsp:txBody>
      <dsp:txXfrm>
        <a:off x="0" y="2517985"/>
        <a:ext cx="8229600" cy="963585"/>
      </dsp:txXfrm>
    </dsp:sp>
    <dsp:sp modelId="{DCB935FB-9AA4-43B2-994F-60E3F3BE86C2}">
      <dsp:nvSpPr>
        <dsp:cNvPr id="0" name=""/>
        <dsp:cNvSpPr/>
      </dsp:nvSpPr>
      <dsp:spPr>
        <a:xfrm>
          <a:off x="0" y="348157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Stakeholders</a:t>
          </a:r>
          <a:endParaRPr lang="cs-CZ" sz="1900" kern="1200"/>
        </a:p>
      </dsp:txBody>
      <dsp:txXfrm>
        <a:off x="26587" y="3508157"/>
        <a:ext cx="8176426" cy="491461"/>
      </dsp:txXfrm>
    </dsp:sp>
    <dsp:sp modelId="{DCC17F08-2986-4ECB-9D56-987D8D7800D3}">
      <dsp:nvSpPr>
        <dsp:cNvPr id="0" name=""/>
        <dsp:cNvSpPr/>
      </dsp:nvSpPr>
      <dsp:spPr>
        <a:xfrm>
          <a:off x="0" y="4026205"/>
          <a:ext cx="8229600" cy="324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All groups, who are interested in the company</a:t>
          </a:r>
          <a:endParaRPr lang="cs-CZ" sz="1500" kern="1200"/>
        </a:p>
      </dsp:txBody>
      <dsp:txXfrm>
        <a:off x="0" y="4026205"/>
        <a:ext cx="8229600" cy="32447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Customers</a:t>
          </a:r>
          <a:endParaRPr lang="cs-CZ" sz="17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Employees</a:t>
          </a:r>
          <a:endParaRPr lang="cs-CZ" sz="1700" kern="1200" dirty="0"/>
        </a:p>
      </dsp:txBody>
      <dsp:txXfrm>
        <a:off x="669674" y="1085880"/>
        <a:ext cx="1428638" cy="78632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Owners</a:t>
          </a:r>
          <a:endParaRPr lang="cs-CZ" sz="23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Others</a:t>
          </a:r>
          <a:endParaRPr lang="cs-CZ" sz="2300" kern="1200" dirty="0"/>
        </a:p>
      </dsp:txBody>
      <dsp:txXfrm>
        <a:off x="669674" y="1085880"/>
        <a:ext cx="1428638" cy="786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a:t>The Quiet Leadership </a:t>
          </a:r>
        </a:p>
        <a:p>
          <a:pPr marL="0" lvl="0" indent="0" algn="l" defTabSz="889000" rtl="0">
            <a:lnSpc>
              <a:spcPct val="90000"/>
            </a:lnSpc>
            <a:spcBef>
              <a:spcPct val="0"/>
            </a:spcBef>
            <a:spcAft>
              <a:spcPct val="35000"/>
            </a:spcAft>
            <a:buNone/>
          </a:pPr>
          <a:r>
            <a:rPr lang="en-US" sz="2000" kern="120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endParaRPr lang="cs-CZ" sz="1800" kern="1200" noProof="0" dirty="0"/>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47407-2407-4FB2-816A-560D392728C7}">
      <dsp:nvSpPr>
        <dsp:cNvPr id="0" name=""/>
        <dsp:cNvSpPr/>
      </dsp:nvSpPr>
      <dsp:spPr>
        <a:xfrm>
          <a:off x="0" y="111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is to form the production process</a:t>
          </a:r>
          <a:endParaRPr lang="cs-CZ" sz="3000" kern="1200"/>
        </a:p>
      </dsp:txBody>
      <dsp:txXfrm>
        <a:off x="41979" y="53124"/>
        <a:ext cx="8145642" cy="775992"/>
      </dsp:txXfrm>
    </dsp:sp>
    <dsp:sp modelId="{0772884E-6FB1-4BD1-B50F-96ACF7FC6649}">
      <dsp:nvSpPr>
        <dsp:cNvPr id="0" name=""/>
        <dsp:cNvSpPr/>
      </dsp:nvSpPr>
      <dsp:spPr>
        <a:xfrm>
          <a:off x="0" y="9574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and increasing of the output</a:t>
          </a:r>
          <a:endParaRPr lang="cs-CZ" sz="3000" kern="1200"/>
        </a:p>
      </dsp:txBody>
      <dsp:txXfrm>
        <a:off x="41979" y="999474"/>
        <a:ext cx="8145642" cy="775992"/>
      </dsp:txXfrm>
    </dsp:sp>
    <dsp:sp modelId="{E01291D7-1F79-429D-BFB8-0BEF7FA3F3D8}">
      <dsp:nvSpPr>
        <dsp:cNvPr id="0" name=""/>
        <dsp:cNvSpPr/>
      </dsp:nvSpPr>
      <dsp:spPr>
        <a:xfrm>
          <a:off x="0" y="19038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to fulfil the company targets</a:t>
          </a:r>
          <a:endParaRPr lang="cs-CZ" sz="3000" kern="1200"/>
        </a:p>
      </dsp:txBody>
      <dsp:txXfrm>
        <a:off x="41979" y="1945824"/>
        <a:ext cx="8145642" cy="775992"/>
      </dsp:txXfrm>
    </dsp:sp>
    <dsp:sp modelId="{7487165A-675E-4432-95EB-3CAF9C01235B}">
      <dsp:nvSpPr>
        <dsp:cNvPr id="0" name=""/>
        <dsp:cNvSpPr/>
      </dsp:nvSpPr>
      <dsp:spPr>
        <a:xfrm>
          <a:off x="0" y="28501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in the highest level possible</a:t>
          </a:r>
          <a:endParaRPr lang="cs-CZ" sz="3000" kern="1200"/>
        </a:p>
      </dsp:txBody>
      <dsp:txXfrm>
        <a:off x="41979" y="2892174"/>
        <a:ext cx="8145642" cy="7759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a:t>Co-</a:t>
          </a:r>
          <a:r>
            <a:rPr lang="cs-CZ" sz="1800" kern="1200" dirty="0" err="1"/>
            <a:t>ordination</a:t>
          </a:r>
          <a:r>
            <a:rPr lang="cs-CZ" sz="1800" kern="1200" dirty="0"/>
            <a:t> </a:t>
          </a:r>
          <a:r>
            <a:rPr lang="cs-CZ" sz="1800" kern="1200" dirty="0" err="1"/>
            <a:t>of</a:t>
          </a:r>
          <a:br>
            <a:rPr lang="cs-CZ" sz="1800" kern="1200" dirty="0"/>
          </a:br>
          <a:r>
            <a:rPr lang="cs-CZ" sz="1800" kern="1200" dirty="0" err="1"/>
            <a:t>Information</a:t>
          </a:r>
          <a:endParaRPr lang="cs-CZ" sz="1800" kern="1200" dirty="0"/>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Goals creation</a:t>
          </a:r>
          <a:endParaRPr lang="cs-CZ" sz="1800" kern="1200" dirty="0"/>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a:t>
          </a:r>
          <a:endParaRPr lang="en-US" sz="1800" kern="1200" dirty="0"/>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Decision making</a:t>
          </a:r>
          <a:endParaRPr lang="en-US" sz="1800" kern="1200" dirty="0"/>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Realization </a:t>
          </a:r>
          <a:endParaRPr lang="en-US" sz="1800" kern="1200" dirty="0"/>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Control</a:t>
          </a:r>
          <a:endParaRPr lang="en-US" sz="1800" kern="1200" dirty="0"/>
        </a:p>
      </dsp:txBody>
      <dsp:txXfrm>
        <a:off x="2498155" y="3386296"/>
        <a:ext cx="2221045" cy="6771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4C3D0-E13C-41CD-AB8F-E1F5F3ABA74A}">
      <dsp:nvSpPr>
        <dsp:cNvPr id="0" name=""/>
        <dsp:cNvSpPr/>
      </dsp:nvSpPr>
      <dsp:spPr>
        <a:xfrm>
          <a:off x="0" y="34481"/>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dirty="0"/>
            <a:t>General</a:t>
          </a:r>
          <a:r>
            <a:rPr lang="en-GB" sz="2700" kern="1200" dirty="0"/>
            <a:t> idea: the maximization of the profit</a:t>
          </a:r>
          <a:endParaRPr lang="cs-CZ" sz="2700" kern="1200" dirty="0"/>
        </a:p>
      </dsp:txBody>
      <dsp:txXfrm>
        <a:off x="63756" y="98237"/>
        <a:ext cx="8102088" cy="1178537"/>
      </dsp:txXfrm>
    </dsp:sp>
    <dsp:sp modelId="{D347C37F-4A75-4311-92A8-17489BEA8514}">
      <dsp:nvSpPr>
        <dsp:cNvPr id="0" name=""/>
        <dsp:cNvSpPr/>
      </dsp:nvSpPr>
      <dsp:spPr>
        <a:xfrm>
          <a:off x="0" y="1340530"/>
          <a:ext cx="8229600" cy="461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dirty="0"/>
            <a:t>Main goal – our version of maximization of the profit</a:t>
          </a:r>
          <a:endParaRPr lang="cs-CZ" sz="2100" kern="1200" dirty="0"/>
        </a:p>
      </dsp:txBody>
      <dsp:txXfrm>
        <a:off x="0" y="1340530"/>
        <a:ext cx="8229600" cy="461092"/>
      </dsp:txXfrm>
    </dsp:sp>
    <dsp:sp modelId="{3E723740-3AAF-492E-A7AC-68398D61E8C9}">
      <dsp:nvSpPr>
        <dsp:cNvPr id="0" name=""/>
        <dsp:cNvSpPr/>
      </dsp:nvSpPr>
      <dsp:spPr>
        <a:xfrm>
          <a:off x="0" y="1801623"/>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Analyse the possibilities – the ways how to reach the main goal</a:t>
          </a:r>
          <a:endParaRPr lang="cs-CZ" sz="2700" kern="1200"/>
        </a:p>
      </dsp:txBody>
      <dsp:txXfrm>
        <a:off x="63756" y="1865379"/>
        <a:ext cx="8102088" cy="1178537"/>
      </dsp:txXfrm>
    </dsp:sp>
    <dsp:sp modelId="{3B2FD318-E95F-4528-9622-9D397717007E}">
      <dsp:nvSpPr>
        <dsp:cNvPr id="0" name=""/>
        <dsp:cNvSpPr/>
      </dsp:nvSpPr>
      <dsp:spPr>
        <a:xfrm>
          <a:off x="0" y="3185432"/>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Choosing the best option</a:t>
          </a:r>
          <a:endParaRPr lang="cs-CZ" sz="2700" kern="1200"/>
        </a:p>
      </dsp:txBody>
      <dsp:txXfrm>
        <a:off x="63756" y="3249188"/>
        <a:ext cx="8102088" cy="11785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2/20/2020</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2/20/2020</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extLst>
      <p:ext uri="{BB962C8B-B14F-4D97-AF65-F5344CB8AC3E}">
        <p14:creationId xmlns:p14="http://schemas.microsoft.com/office/powerpoint/2010/main" val="3260580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1492004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1960503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123752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2748262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1421848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2/20/2020</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2/20/2020</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2/20/2020</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2/20/2020</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2/20/2020</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2/20/2020</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2/20/2020</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2/20/2020</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2/20/2020</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2/20/2020</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2/20/2020</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2/20/2020</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2/20/2020</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Management by Competencies</a:t>
            </a:r>
          </a:p>
        </p:txBody>
      </p:sp>
      <p:sp>
        <p:nvSpPr>
          <p:cNvPr id="3" name="Subtitle 2"/>
          <p:cNvSpPr>
            <a:spLocks noGrp="1"/>
          </p:cNvSpPr>
          <p:nvPr>
            <p:ph type="subTitle" idx="1"/>
          </p:nvPr>
        </p:nvSpPr>
        <p:spPr/>
        <p:txBody>
          <a:bodyPr/>
          <a:lstStyle/>
          <a:p>
            <a:r>
              <a:rPr lang="en-GB"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10</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GB" dirty="0"/>
              <a:t>Course and </a:t>
            </a:r>
            <a:r>
              <a:rPr lang="en-GB" dirty="0" err="1"/>
              <a:t>MbC</a:t>
            </a:r>
            <a:r>
              <a:rPr lang="en-GB"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11</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en-GB" smtClean="0"/>
              <a:pPr/>
              <a:t>12</a:t>
            </a:fld>
            <a:endParaRPr lang="en-GB" dirty="0"/>
          </a:p>
        </p:txBody>
      </p:sp>
      <p:sp>
        <p:nvSpPr>
          <p:cNvPr id="4" name="Nadpis 3"/>
          <p:cNvSpPr>
            <a:spLocks noGrp="1"/>
          </p:cNvSpPr>
          <p:nvPr>
            <p:ph type="title"/>
          </p:nvPr>
        </p:nvSpPr>
        <p:spPr/>
        <p:txBody>
          <a:bodyPr/>
          <a:lstStyle/>
          <a:p>
            <a:r>
              <a:rPr lang="en-GB"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30% - seminar work</a:t>
            </a:r>
          </a:p>
          <a:p>
            <a:r>
              <a:rPr lang="en-GB" dirty="0"/>
              <a:t>60% - test at the end of the semester</a:t>
            </a:r>
          </a:p>
          <a:p>
            <a:pPr lvl="1"/>
            <a:r>
              <a:rPr lang="en-GB" dirty="0"/>
              <a:t>50% open questions</a:t>
            </a:r>
          </a:p>
          <a:p>
            <a:pPr lvl="1"/>
            <a:r>
              <a:rPr lang="en-GB" dirty="0"/>
              <a:t>50% optional questions</a:t>
            </a:r>
          </a:p>
          <a:p>
            <a:r>
              <a:rPr lang="en-GB"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13</a:t>
            </a:fld>
            <a:endParaRPr lang="en-GB" dirty="0"/>
          </a:p>
        </p:txBody>
      </p:sp>
      <p:sp>
        <p:nvSpPr>
          <p:cNvPr id="4" name="Nadpis 3"/>
          <p:cNvSpPr>
            <a:spLocks noGrp="1"/>
          </p:cNvSpPr>
          <p:nvPr>
            <p:ph type="title"/>
          </p:nvPr>
        </p:nvSpPr>
        <p:spPr/>
        <p:txBody>
          <a:bodyPr/>
          <a:lstStyle/>
          <a:p>
            <a:r>
              <a:rPr lang="en-GB" dirty="0"/>
              <a:t>Exam</a:t>
            </a:r>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AC81EDF7-1C8E-4714-AAAA-5077A84A8541}"/>
              </a:ext>
            </a:extLst>
          </p:cNvPr>
          <p:cNvGraphicFramePr>
            <a:graphicFrameLocks noGrp="1"/>
          </p:cNvGraphicFramePr>
          <p:nvPr>
            <p:ph idx="1"/>
            <p:extLst>
              <p:ext uri="{D42A27DB-BD31-4B8C-83A1-F6EECF244321}">
                <p14:modId xmlns:p14="http://schemas.microsoft.com/office/powerpoint/2010/main" val="3619684675"/>
              </p:ext>
            </p:extLst>
          </p:nvPr>
        </p:nvGraphicFramePr>
        <p:xfrm>
          <a:off x="457200" y="2286000"/>
          <a:ext cx="8229600" cy="3721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Main tasks of the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en-GB" dirty="0"/>
              <a:t>5 phases of the management</a:t>
            </a:r>
          </a:p>
        </p:txBody>
      </p:sp>
      <p:graphicFrame>
        <p:nvGraphicFramePr>
          <p:cNvPr id="7" name="Diagram 6"/>
          <p:cNvGraphicFramePr/>
          <p:nvPr>
            <p:extLst>
              <p:ext uri="{D42A27DB-BD31-4B8C-83A1-F6EECF244321}">
                <p14:modId xmlns:p14="http://schemas.microsoft.com/office/powerpoint/2010/main" val="142871703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8E4DD183-AC61-43A9-92CE-1CB4E5D550CE}"/>
              </a:ext>
            </a:extLst>
          </p:cNvPr>
          <p:cNvGraphicFramePr>
            <a:graphicFrameLocks noGrp="1"/>
          </p:cNvGraphicFramePr>
          <p:nvPr>
            <p:ph idx="1"/>
            <p:extLst>
              <p:ext uri="{D42A27DB-BD31-4B8C-83A1-F6EECF244321}">
                <p14:modId xmlns:p14="http://schemas.microsoft.com/office/powerpoint/2010/main" val="3646109509"/>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Goals creation</a:t>
            </a:r>
          </a:p>
        </p:txBody>
      </p:sp>
    </p:spTree>
    <p:extLst>
      <p:ext uri="{BB962C8B-B14F-4D97-AF65-F5344CB8AC3E}">
        <p14:creationId xmlns:p14="http://schemas.microsoft.com/office/powerpoint/2010/main" val="2656523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Planning and realization </a:t>
            </a:r>
          </a:p>
        </p:txBody>
      </p:sp>
      <p:graphicFrame>
        <p:nvGraphicFramePr>
          <p:cNvPr id="4" name="Diagram 3"/>
          <p:cNvGraphicFramePr/>
          <p:nvPr>
            <p:extLst>
              <p:ext uri="{D42A27DB-BD31-4B8C-83A1-F6EECF244321}">
                <p14:modId xmlns:p14="http://schemas.microsoft.com/office/powerpoint/2010/main" val="441844827"/>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86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204C292E-6299-463E-A66D-69AE60630CBA}"/>
              </a:ext>
            </a:extLst>
          </p:cNvPr>
          <p:cNvGraphicFramePr>
            <a:graphicFrameLocks noGrp="1"/>
          </p:cNvGraphicFramePr>
          <p:nvPr>
            <p:ph idx="1"/>
            <p:extLst>
              <p:ext uri="{D42A27DB-BD31-4B8C-83A1-F6EECF244321}">
                <p14:modId xmlns:p14="http://schemas.microsoft.com/office/powerpoint/2010/main" val="1836027987"/>
              </p:ext>
            </p:extLst>
          </p:nvPr>
        </p:nvGraphicFramePr>
        <p:xfrm>
          <a:off x="457200" y="1247153"/>
          <a:ext cx="8229600" cy="104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err="1"/>
              <a:t>What</a:t>
            </a:r>
            <a:r>
              <a:rPr lang="cs-CZ" dirty="0"/>
              <a:t> </a:t>
            </a:r>
            <a:r>
              <a:rPr lang="cs-CZ" dirty="0" err="1"/>
              <a:t>is</a:t>
            </a:r>
            <a:r>
              <a:rPr lang="cs-CZ" dirty="0"/>
              <a:t> </a:t>
            </a:r>
            <a:r>
              <a:rPr lang="cs-CZ" dirty="0" err="1"/>
              <a:t>realization</a:t>
            </a:r>
            <a:r>
              <a:rPr lang="cs-CZ" dirty="0"/>
              <a:t>?</a:t>
            </a:r>
            <a:endParaRPr lang="en-GB" dirty="0"/>
          </a:p>
        </p:txBody>
      </p:sp>
      <p:graphicFrame>
        <p:nvGraphicFramePr>
          <p:cNvPr id="8" name="Diagram 7">
            <a:extLst>
              <a:ext uri="{FF2B5EF4-FFF2-40B4-BE49-F238E27FC236}">
                <a16:creationId xmlns:a16="http://schemas.microsoft.com/office/drawing/2014/main" id="{02E1CD41-1C76-4193-943C-BDB4171975C3}"/>
              </a:ext>
            </a:extLst>
          </p:cNvPr>
          <p:cNvGraphicFramePr/>
          <p:nvPr>
            <p:extLst>
              <p:ext uri="{D42A27DB-BD31-4B8C-83A1-F6EECF244321}">
                <p14:modId xmlns:p14="http://schemas.microsoft.com/office/powerpoint/2010/main" val="457773729"/>
              </p:ext>
            </p:extLst>
          </p:nvPr>
        </p:nvGraphicFramePr>
        <p:xfrm>
          <a:off x="457200" y="2266796"/>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47176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C5A44099-6712-4F27-85E1-EAB1CB3FBDC2}"/>
              </a:ext>
            </a:extLst>
          </p:cNvPr>
          <p:cNvGraphicFramePr>
            <a:graphicFrameLocks noGrp="1"/>
          </p:cNvGraphicFramePr>
          <p:nvPr>
            <p:ph idx="1"/>
            <p:extLst>
              <p:ext uri="{D42A27DB-BD31-4B8C-83A1-F6EECF244321}">
                <p14:modId xmlns:p14="http://schemas.microsoft.com/office/powerpoint/2010/main" val="3111243819"/>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275548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GB" dirty="0"/>
              <a:t>Course Introduction</a:t>
            </a:r>
          </a:p>
          <a:p>
            <a:pPr lvl="1"/>
            <a:r>
              <a:rPr lang="en-GB" dirty="0"/>
              <a:t>origin</a:t>
            </a:r>
          </a:p>
          <a:p>
            <a:pPr lvl="1"/>
            <a:r>
              <a:rPr lang="en-GB" dirty="0"/>
              <a:t>motivation and goals</a:t>
            </a:r>
          </a:p>
          <a:p>
            <a:pPr lvl="1"/>
            <a:r>
              <a:rPr lang="en-GB" dirty="0"/>
              <a:t>resources</a:t>
            </a:r>
          </a:p>
          <a:p>
            <a:r>
              <a:rPr lang="en-GB" dirty="0"/>
              <a:t>Management basic</a:t>
            </a:r>
          </a:p>
        </p:txBody>
      </p:sp>
      <p:sp>
        <p:nvSpPr>
          <p:cNvPr id="120" name="Title 119"/>
          <p:cNvSpPr>
            <a:spLocks noGrp="1"/>
          </p:cNvSpPr>
          <p:nvPr>
            <p:ph type="title"/>
          </p:nvPr>
        </p:nvSpPr>
        <p:spPr/>
        <p:txBody>
          <a:bodyPr/>
          <a:lstStyle/>
          <a:p>
            <a:r>
              <a:rPr lang="en-GB"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GB"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en-GB" smtClean="0"/>
              <a:pPr/>
              <a:t>2</a:t>
            </a:fld>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1AE87B44-8B88-43EE-818C-09174CF10F9B}"/>
              </a:ext>
            </a:extLst>
          </p:cNvPr>
          <p:cNvGraphicFramePr>
            <a:graphicFrameLocks noGrp="1"/>
          </p:cNvGraphicFramePr>
          <p:nvPr>
            <p:ph idx="1"/>
            <p:extLst>
              <p:ext uri="{D42A27DB-BD31-4B8C-83A1-F6EECF244321}">
                <p14:modId xmlns:p14="http://schemas.microsoft.com/office/powerpoint/2010/main" val="273863359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Coordination</a:t>
            </a:r>
          </a:p>
        </p:txBody>
      </p:sp>
    </p:spTree>
    <p:extLst>
      <p:ext uri="{BB962C8B-B14F-4D97-AF65-F5344CB8AC3E}">
        <p14:creationId xmlns:p14="http://schemas.microsoft.com/office/powerpoint/2010/main" val="11943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Where are the information?</a:t>
            </a:r>
          </a:p>
        </p:txBody>
      </p:sp>
      <p:graphicFrame>
        <p:nvGraphicFramePr>
          <p:cNvPr id="4" name="Diagram 3"/>
          <p:cNvGraphicFramePr/>
          <p:nvPr>
            <p:extLst>
              <p:ext uri="{D42A27DB-BD31-4B8C-83A1-F6EECF244321}">
                <p14:modId xmlns:p14="http://schemas.microsoft.com/office/powerpoint/2010/main" val="2640732045"/>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55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38A9CD2A-AD2C-469D-BB40-9D5CCD87499C}"/>
              </a:ext>
            </a:extLst>
          </p:cNvPr>
          <p:cNvGraphicFramePr>
            <a:graphicFrameLocks noGrp="1"/>
          </p:cNvGraphicFramePr>
          <p:nvPr>
            <p:ph idx="1"/>
            <p:extLst>
              <p:ext uri="{D42A27DB-BD31-4B8C-83A1-F6EECF244321}">
                <p14:modId xmlns:p14="http://schemas.microsoft.com/office/powerpoint/2010/main" val="202794812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Management war</a:t>
            </a:r>
          </a:p>
        </p:txBody>
      </p:sp>
    </p:spTree>
    <p:extLst>
      <p:ext uri="{BB962C8B-B14F-4D97-AF65-F5344CB8AC3E}">
        <p14:creationId xmlns:p14="http://schemas.microsoft.com/office/powerpoint/2010/main" val="158242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539552" y="1268760"/>
          <a:ext cx="8229600" cy="4861560"/>
        </p:xfrm>
        <a:graphic>
          <a:graphicData uri="http://schemas.openxmlformats.org/drawingml/2006/table">
            <a:tbl>
              <a:tblPr firstRow="1" bandRow="1">
                <a:tableStyleId>{6E25E649-3F16-4E02-A733-19D2CDBF48F0}</a:tableStyleId>
              </a:tblPr>
              <a:tblGrid>
                <a:gridCol w="224259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2530624">
                  <a:extLst>
                    <a:ext uri="{9D8B030D-6E8A-4147-A177-3AD203B41FA5}">
                      <a16:colId xmlns:a16="http://schemas.microsoft.com/office/drawing/2014/main" val="20002"/>
                    </a:ext>
                  </a:extLst>
                </a:gridCol>
              </a:tblGrid>
              <a:tr h="370840">
                <a:tc>
                  <a:txBody>
                    <a:bodyPr/>
                    <a:lstStyle/>
                    <a:p>
                      <a:r>
                        <a:rPr lang="en-US" noProof="0" dirty="0"/>
                        <a:t>Name of the group</a:t>
                      </a:r>
                    </a:p>
                  </a:txBody>
                  <a:tcPr/>
                </a:tc>
                <a:tc>
                  <a:txBody>
                    <a:bodyPr/>
                    <a:lstStyle/>
                    <a:p>
                      <a:r>
                        <a:rPr lang="en-US" noProof="0" dirty="0"/>
                        <a:t>Requirements</a:t>
                      </a:r>
                    </a:p>
                  </a:txBody>
                  <a:tcPr/>
                </a:tc>
                <a:tc>
                  <a:txBody>
                    <a:bodyPr/>
                    <a:lstStyle/>
                    <a:p>
                      <a:r>
                        <a:rPr lang="en-US" noProof="0"/>
                        <a:t>Benefits</a:t>
                      </a:r>
                    </a:p>
                  </a:txBody>
                  <a:tcPr/>
                </a:tc>
                <a:extLst>
                  <a:ext uri="{0D108BD9-81ED-4DB2-BD59-A6C34878D82A}">
                    <a16:rowId xmlns:a16="http://schemas.microsoft.com/office/drawing/2014/main" val="10000"/>
                  </a:ext>
                </a:extLst>
              </a:tr>
              <a:tr h="370840">
                <a:tc>
                  <a:txBody>
                    <a:bodyPr/>
                    <a:lstStyle/>
                    <a:p>
                      <a:r>
                        <a:rPr lang="en-US" noProof="0"/>
                        <a:t>Owners</a:t>
                      </a:r>
                    </a:p>
                  </a:txBody>
                  <a:tcPr/>
                </a:tc>
                <a:tc>
                  <a:txBody>
                    <a:bodyPr/>
                    <a:lstStyle/>
                    <a:p>
                      <a:r>
                        <a:rPr lang="en-US" noProof="0"/>
                        <a:t>Profit</a:t>
                      </a:r>
                    </a:p>
                  </a:txBody>
                  <a:tcPr/>
                </a:tc>
                <a:tc>
                  <a:txBody>
                    <a:bodyPr/>
                    <a:lstStyle/>
                    <a:p>
                      <a:r>
                        <a:rPr lang="en-US" noProof="0"/>
                        <a:t>Capital</a:t>
                      </a:r>
                    </a:p>
                  </a:txBody>
                  <a:tcPr/>
                </a:tc>
                <a:extLst>
                  <a:ext uri="{0D108BD9-81ED-4DB2-BD59-A6C34878D82A}">
                    <a16:rowId xmlns:a16="http://schemas.microsoft.com/office/drawing/2014/main" val="10001"/>
                  </a:ext>
                </a:extLst>
              </a:tr>
              <a:tr h="370840">
                <a:tc>
                  <a:txBody>
                    <a:bodyPr/>
                    <a:lstStyle/>
                    <a:p>
                      <a:r>
                        <a:rPr lang="en-US" noProof="0"/>
                        <a:t>Creditor</a:t>
                      </a:r>
                    </a:p>
                  </a:txBody>
                  <a:tcPr/>
                </a:tc>
                <a:tc>
                  <a:txBody>
                    <a:bodyPr/>
                    <a:lstStyle/>
                    <a:p>
                      <a:r>
                        <a:rPr lang="en-US" noProof="0"/>
                        <a:t>repayment and interest of the loan</a:t>
                      </a:r>
                    </a:p>
                  </a:txBody>
                  <a:tcPr/>
                </a:tc>
                <a:tc>
                  <a:txBody>
                    <a:bodyPr/>
                    <a:lstStyle/>
                    <a:p>
                      <a:r>
                        <a:rPr lang="en-US" noProof="0"/>
                        <a:t>Capital</a:t>
                      </a:r>
                    </a:p>
                  </a:txBody>
                  <a:tcPr/>
                </a:tc>
                <a:extLst>
                  <a:ext uri="{0D108BD9-81ED-4DB2-BD59-A6C34878D82A}">
                    <a16:rowId xmlns:a16="http://schemas.microsoft.com/office/drawing/2014/main" val="10002"/>
                  </a:ext>
                </a:extLst>
              </a:tr>
              <a:tr h="370840">
                <a:tc>
                  <a:txBody>
                    <a:bodyPr/>
                    <a:lstStyle/>
                    <a:p>
                      <a:r>
                        <a:rPr lang="en-US" noProof="0" dirty="0"/>
                        <a:t>Employees</a:t>
                      </a:r>
                    </a:p>
                  </a:txBody>
                  <a:tcPr/>
                </a:tc>
                <a:tc>
                  <a:txBody>
                    <a:bodyPr/>
                    <a:lstStyle/>
                    <a:p>
                      <a:r>
                        <a:rPr lang="en-US" noProof="0"/>
                        <a:t>Fair wage, motivation</a:t>
                      </a:r>
                    </a:p>
                  </a:txBody>
                  <a:tcPr/>
                </a:tc>
                <a:tc>
                  <a:txBody>
                    <a:bodyPr/>
                    <a:lstStyle/>
                    <a:p>
                      <a:r>
                        <a:rPr lang="en-US" noProof="0"/>
                        <a:t>Labor</a:t>
                      </a:r>
                    </a:p>
                  </a:txBody>
                  <a:tcPr/>
                </a:tc>
                <a:extLst>
                  <a:ext uri="{0D108BD9-81ED-4DB2-BD59-A6C34878D82A}">
                    <a16:rowId xmlns:a16="http://schemas.microsoft.com/office/drawing/2014/main" val="10003"/>
                  </a:ext>
                </a:extLst>
              </a:tr>
              <a:tr h="370840">
                <a:tc>
                  <a:txBody>
                    <a:bodyPr/>
                    <a:lstStyle/>
                    <a:p>
                      <a:r>
                        <a:rPr lang="en-US" noProof="0"/>
                        <a:t>Management</a:t>
                      </a:r>
                    </a:p>
                  </a:txBody>
                  <a:tcPr/>
                </a:tc>
                <a:tc>
                  <a:txBody>
                    <a:bodyPr/>
                    <a:lstStyle/>
                    <a:p>
                      <a:r>
                        <a:rPr lang="en-US" noProof="0"/>
                        <a:t>Reward,</a:t>
                      </a:r>
                      <a:r>
                        <a:rPr lang="en-US" baseline="0" noProof="0"/>
                        <a:t> power, prestige</a:t>
                      </a:r>
                      <a:endParaRPr lang="en-US" noProof="0"/>
                    </a:p>
                  </a:txBody>
                  <a:tcPr/>
                </a:tc>
                <a:tc>
                  <a:txBody>
                    <a:bodyPr/>
                    <a:lstStyle/>
                    <a:p>
                      <a:r>
                        <a:rPr lang="en-US" noProof="0"/>
                        <a:t>Leadership</a:t>
                      </a:r>
                    </a:p>
                  </a:txBody>
                  <a:tcPr/>
                </a:tc>
                <a:extLst>
                  <a:ext uri="{0D108BD9-81ED-4DB2-BD59-A6C34878D82A}">
                    <a16:rowId xmlns:a16="http://schemas.microsoft.com/office/drawing/2014/main" val="10004"/>
                  </a:ext>
                </a:extLst>
              </a:tr>
              <a:tr h="370840">
                <a:tc>
                  <a:txBody>
                    <a:bodyPr/>
                    <a:lstStyle/>
                    <a:p>
                      <a:r>
                        <a:rPr lang="en-US" noProof="0"/>
                        <a:t>Customers</a:t>
                      </a:r>
                    </a:p>
                  </a:txBody>
                  <a:tcPr/>
                </a:tc>
                <a:tc>
                  <a:txBody>
                    <a:bodyPr/>
                    <a:lstStyle/>
                    <a:p>
                      <a:r>
                        <a:rPr lang="en-US" noProof="0"/>
                        <a:t>Goods or services for the good price</a:t>
                      </a:r>
                    </a:p>
                  </a:txBody>
                  <a:tcPr/>
                </a:tc>
                <a:tc>
                  <a:txBody>
                    <a:bodyPr/>
                    <a:lstStyle/>
                    <a:p>
                      <a:r>
                        <a:rPr lang="en-US" noProof="0"/>
                        <a:t>Consumption</a:t>
                      </a:r>
                    </a:p>
                  </a:txBody>
                  <a:tcPr/>
                </a:tc>
                <a:extLst>
                  <a:ext uri="{0D108BD9-81ED-4DB2-BD59-A6C34878D82A}">
                    <a16:rowId xmlns:a16="http://schemas.microsoft.com/office/drawing/2014/main" val="10005"/>
                  </a:ext>
                </a:extLst>
              </a:tr>
              <a:tr h="370840">
                <a:tc>
                  <a:txBody>
                    <a:bodyPr/>
                    <a:lstStyle/>
                    <a:p>
                      <a:r>
                        <a:rPr lang="en-US" noProof="0"/>
                        <a:t>Suppliers</a:t>
                      </a:r>
                    </a:p>
                  </a:txBody>
                  <a:tcPr/>
                </a:tc>
                <a:tc>
                  <a:txBody>
                    <a:bodyPr/>
                    <a:lstStyle/>
                    <a:p>
                      <a:r>
                        <a:rPr lang="en-US" sz="1800" kern="1200" noProof="0" dirty="0">
                          <a:effectLst/>
                        </a:rPr>
                        <a:t>reliable payment obligations, long-term profitable relationships</a:t>
                      </a:r>
                      <a:endParaRPr lang="en-US" noProof="0" dirty="0"/>
                    </a:p>
                  </a:txBody>
                  <a:tcPr/>
                </a:tc>
                <a:tc>
                  <a:txBody>
                    <a:bodyPr/>
                    <a:lstStyle/>
                    <a:p>
                      <a:r>
                        <a:rPr lang="en-US" noProof="0"/>
                        <a:t>delivery of goods and services (of the</a:t>
                      </a:r>
                      <a:r>
                        <a:rPr lang="en-US" baseline="0" noProof="0"/>
                        <a:t> best quality)</a:t>
                      </a:r>
                      <a:endParaRPr lang="en-US" noProof="0"/>
                    </a:p>
                  </a:txBody>
                  <a:tcPr/>
                </a:tc>
                <a:extLst>
                  <a:ext uri="{0D108BD9-81ED-4DB2-BD59-A6C34878D82A}">
                    <a16:rowId xmlns:a16="http://schemas.microsoft.com/office/drawing/2014/main" val="10006"/>
                  </a:ext>
                </a:extLst>
              </a:tr>
              <a:tr h="370840">
                <a:tc>
                  <a:txBody>
                    <a:bodyPr/>
                    <a:lstStyle/>
                    <a:p>
                      <a:r>
                        <a:rPr lang="en-US" noProof="0"/>
                        <a:t>Public</a:t>
                      </a:r>
                    </a:p>
                  </a:txBody>
                  <a:tcPr/>
                </a:tc>
                <a:tc>
                  <a:txBody>
                    <a:bodyPr/>
                    <a:lstStyle/>
                    <a:p>
                      <a:r>
                        <a:rPr lang="en-US" noProof="0"/>
                        <a:t>Paying taxes, law enforcement, environmental behavior</a:t>
                      </a:r>
                    </a:p>
                  </a:txBody>
                  <a:tcPr/>
                </a:tc>
                <a:tc>
                  <a:txBody>
                    <a:bodyPr/>
                    <a:lstStyle/>
                    <a:p>
                      <a:r>
                        <a:rPr lang="en-US" noProof="0" dirty="0"/>
                        <a:t>infrastructure, rule of law</a:t>
                      </a:r>
                    </a:p>
                  </a:txBody>
                  <a:tcPr/>
                </a:tc>
                <a:extLst>
                  <a:ext uri="{0D108BD9-81ED-4DB2-BD59-A6C34878D82A}">
                    <a16:rowId xmlns:a16="http://schemas.microsoft.com/office/drawing/2014/main" val="10007"/>
                  </a:ext>
                </a:extLst>
              </a:tr>
            </a:tbl>
          </a:graphicData>
        </a:graphic>
      </p:graphicFrame>
      <p:sp>
        <p:nvSpPr>
          <p:cNvPr id="3" name="Nadpis 2"/>
          <p:cNvSpPr>
            <a:spLocks noGrp="1"/>
          </p:cNvSpPr>
          <p:nvPr>
            <p:ph type="title"/>
          </p:nvPr>
        </p:nvSpPr>
        <p:spPr/>
        <p:txBody>
          <a:bodyPr/>
          <a:lstStyle/>
          <a:p>
            <a:r>
              <a:rPr lang="en-GB" dirty="0"/>
              <a:t>The table of interests</a:t>
            </a:r>
          </a:p>
        </p:txBody>
      </p:sp>
    </p:spTree>
    <p:extLst>
      <p:ext uri="{BB962C8B-B14F-4D97-AF65-F5344CB8AC3E}">
        <p14:creationId xmlns:p14="http://schemas.microsoft.com/office/powerpoint/2010/main" val="327812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Contra - goals</a:t>
            </a:r>
          </a:p>
        </p:txBody>
      </p:sp>
      <p:graphicFrame>
        <p:nvGraphicFramePr>
          <p:cNvPr id="4" name="Diagram 3"/>
          <p:cNvGraphicFramePr/>
          <p:nvPr/>
        </p:nvGraphicFramePr>
        <p:xfrm>
          <a:off x="611560" y="1556792"/>
          <a:ext cx="4464496" cy="1872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2415084" y="4293096"/>
          <a:ext cx="4464496" cy="18722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Čárový popisek 1 5"/>
          <p:cNvSpPr/>
          <p:nvPr/>
        </p:nvSpPr>
        <p:spPr>
          <a:xfrm>
            <a:off x="5652120" y="908720"/>
            <a:ext cx="2448272" cy="936104"/>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Customers want lower prices</a:t>
            </a:r>
          </a:p>
        </p:txBody>
      </p:sp>
      <p:sp>
        <p:nvSpPr>
          <p:cNvPr id="7" name="Čárový popisek 1 6"/>
          <p:cNvSpPr/>
          <p:nvPr/>
        </p:nvSpPr>
        <p:spPr>
          <a:xfrm>
            <a:off x="5508104" y="3469072"/>
            <a:ext cx="3240360" cy="648072"/>
          </a:xfrm>
          <a:prstGeom prst="borderCallout1">
            <a:avLst>
              <a:gd name="adj1" fmla="val 89298"/>
              <a:gd name="adj2" fmla="val -9117"/>
              <a:gd name="adj3" fmla="val -34474"/>
              <a:gd name="adj4" fmla="val -90459"/>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Employees want secure the job</a:t>
            </a:r>
          </a:p>
        </p:txBody>
      </p:sp>
    </p:spTree>
    <p:extLst>
      <p:ext uri="{BB962C8B-B14F-4D97-AF65-F5344CB8AC3E}">
        <p14:creationId xmlns:p14="http://schemas.microsoft.com/office/powerpoint/2010/main" val="131186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main problem of the big companies</a:t>
            </a:r>
          </a:p>
          <a:p>
            <a:r>
              <a:rPr lang="en-GB" dirty="0"/>
              <a:t>The relationship between shareholders and managers</a:t>
            </a:r>
          </a:p>
          <a:p>
            <a:r>
              <a:rPr lang="en-GB" dirty="0"/>
              <a:t>Information asymmetry</a:t>
            </a:r>
          </a:p>
          <a:p>
            <a:pPr lvl="1"/>
            <a:r>
              <a:rPr lang="en-GB" dirty="0"/>
              <a:t>Shareholders cannot effectively control the board of directors</a:t>
            </a:r>
          </a:p>
          <a:p>
            <a:pPr lvl="1"/>
            <a:r>
              <a:rPr lang="en-GB" dirty="0"/>
              <a:t>Two marginal problems od </a:t>
            </a:r>
            <a:r>
              <a:rPr lang="en-GB" dirty="0" err="1"/>
              <a:t>BoD</a:t>
            </a:r>
            <a:r>
              <a:rPr lang="en-GB" dirty="0"/>
              <a:t>:</a:t>
            </a:r>
          </a:p>
          <a:p>
            <a:pPr lvl="2"/>
            <a:r>
              <a:rPr lang="en-GB" dirty="0"/>
              <a:t>They can have different goals (too smart)</a:t>
            </a:r>
          </a:p>
          <a:p>
            <a:pPr lvl="2"/>
            <a:r>
              <a:rPr lang="en-GB" dirty="0"/>
              <a:t>The are not able to do their job well (too stupid)</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26219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main goal: successful business management</a:t>
            </a:r>
          </a:p>
          <a:p>
            <a:r>
              <a:rPr lang="en-GB" dirty="0"/>
              <a:t>Three objectives:</a:t>
            </a:r>
          </a:p>
          <a:p>
            <a:pPr lvl="1"/>
            <a:r>
              <a:rPr lang="en-GB" dirty="0"/>
              <a:t>Organization structure, processes and people</a:t>
            </a:r>
          </a:p>
          <a:p>
            <a:pPr lvl="1"/>
            <a:r>
              <a:rPr lang="en-GB" dirty="0"/>
              <a:t>Transparency</a:t>
            </a:r>
          </a:p>
          <a:p>
            <a:pPr lvl="1"/>
            <a:r>
              <a:rPr lang="en-GB" dirty="0"/>
              <a:t>Control</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03881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en-GB" dirty="0"/>
              <a:t>Separation of powers</a:t>
            </a:r>
          </a:p>
          <a:p>
            <a:pPr lvl="1"/>
            <a:r>
              <a:rPr lang="en-GB" dirty="0"/>
              <a:t>Competencies are divided between more than 1 person</a:t>
            </a:r>
          </a:p>
          <a:p>
            <a:pPr lvl="1"/>
            <a:r>
              <a:rPr lang="en-GB" dirty="0"/>
              <a:t>Some decision of Board of Directors must be confirmed by Supervisory Board</a:t>
            </a:r>
          </a:p>
          <a:p>
            <a:r>
              <a:rPr lang="en-GB" dirty="0"/>
              <a:t>Motivation</a:t>
            </a:r>
          </a:p>
          <a:p>
            <a:pPr lvl="1"/>
            <a:r>
              <a:rPr lang="en-GB" dirty="0"/>
              <a:t>Management is motivated to follow the owners goals (profit, no. of new business cases etc.)</a:t>
            </a:r>
          </a:p>
          <a:p>
            <a:pPr lvl="1"/>
            <a:r>
              <a:rPr lang="en-GB" dirty="0"/>
              <a:t>Eliminate the temptation of the management</a:t>
            </a:r>
          </a:p>
          <a:p>
            <a:r>
              <a:rPr lang="en-GB" dirty="0"/>
              <a:t>System of risk monitoring</a:t>
            </a:r>
          </a:p>
          <a:p>
            <a:pPr lvl="1"/>
            <a:r>
              <a:rPr lang="en-GB" dirty="0"/>
              <a:t>Information systems</a:t>
            </a:r>
          </a:p>
          <a:p>
            <a:pPr lvl="1"/>
            <a:r>
              <a:rPr lang="en-GB" dirty="0"/>
              <a:t>Necessary to have all information as soon as possible</a:t>
            </a:r>
          </a:p>
        </p:txBody>
      </p:sp>
      <p:sp>
        <p:nvSpPr>
          <p:cNvPr id="3" name="Nadpis 2"/>
          <p:cNvSpPr>
            <a:spLocks noGrp="1"/>
          </p:cNvSpPr>
          <p:nvPr>
            <p:ph type="title"/>
          </p:nvPr>
        </p:nvSpPr>
        <p:spPr/>
        <p:txBody>
          <a:bodyPr/>
          <a:lstStyle/>
          <a:p>
            <a:r>
              <a:rPr lang="en-GB" dirty="0"/>
              <a:t>Organization structure</a:t>
            </a:r>
          </a:p>
        </p:txBody>
      </p:sp>
    </p:spTree>
    <p:extLst>
      <p:ext uri="{BB962C8B-B14F-4D97-AF65-F5344CB8AC3E}">
        <p14:creationId xmlns:p14="http://schemas.microsoft.com/office/powerpoint/2010/main" val="404844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problem of moral hazard</a:t>
            </a:r>
          </a:p>
          <a:p>
            <a:pPr lvl="1"/>
            <a:r>
              <a:rPr lang="en-GB" dirty="0"/>
              <a:t> a tendency to take undue risks because the costs are not borne by the party taking the risk</a:t>
            </a:r>
          </a:p>
          <a:p>
            <a:r>
              <a:rPr lang="en-GB" dirty="0"/>
              <a:t>The management is not giving the right information to the owners</a:t>
            </a:r>
          </a:p>
          <a:p>
            <a:r>
              <a:rPr lang="en-GB" dirty="0"/>
              <a:t>Tools to eliminate</a:t>
            </a:r>
          </a:p>
          <a:p>
            <a:pPr lvl="1"/>
            <a:r>
              <a:rPr lang="en-GB" dirty="0"/>
              <a:t>Obligation to publish financial statements</a:t>
            </a:r>
          </a:p>
          <a:p>
            <a:pPr lvl="1"/>
            <a:r>
              <a:rPr lang="en-GB" dirty="0"/>
              <a:t>Rating agencies</a:t>
            </a:r>
          </a:p>
        </p:txBody>
      </p:sp>
      <p:sp>
        <p:nvSpPr>
          <p:cNvPr id="3" name="Nadpis 2"/>
          <p:cNvSpPr>
            <a:spLocks noGrp="1"/>
          </p:cNvSpPr>
          <p:nvPr>
            <p:ph type="title"/>
          </p:nvPr>
        </p:nvSpPr>
        <p:spPr/>
        <p:txBody>
          <a:bodyPr/>
          <a:lstStyle/>
          <a:p>
            <a:r>
              <a:rPr lang="en-GB" dirty="0"/>
              <a:t>Transparency</a:t>
            </a:r>
          </a:p>
        </p:txBody>
      </p:sp>
    </p:spTree>
    <p:extLst>
      <p:ext uri="{BB962C8B-B14F-4D97-AF65-F5344CB8AC3E}">
        <p14:creationId xmlns:p14="http://schemas.microsoft.com/office/powerpoint/2010/main" val="76488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process of decision making must be controlled</a:t>
            </a:r>
          </a:p>
          <a:p>
            <a:r>
              <a:rPr lang="en-GB" dirty="0"/>
              <a:t>Otherwise the decisions of the managers could be more risky</a:t>
            </a:r>
          </a:p>
          <a:p>
            <a:r>
              <a:rPr lang="en-GB" dirty="0"/>
              <a:t>Types of control</a:t>
            </a:r>
          </a:p>
          <a:p>
            <a:pPr lvl="1"/>
            <a:r>
              <a:rPr lang="en-GB" dirty="0"/>
              <a:t>Market</a:t>
            </a:r>
          </a:p>
          <a:p>
            <a:pPr lvl="2"/>
            <a:r>
              <a:rPr lang="en-GB" dirty="0"/>
              <a:t>Capital market</a:t>
            </a:r>
          </a:p>
          <a:p>
            <a:pPr lvl="1"/>
            <a:r>
              <a:rPr lang="en-GB" dirty="0"/>
              <a:t>Institutionalized</a:t>
            </a:r>
          </a:p>
          <a:p>
            <a:pPr lvl="2"/>
            <a:r>
              <a:rPr lang="en-GB" dirty="0"/>
              <a:t>Auditors</a:t>
            </a:r>
          </a:p>
          <a:p>
            <a:pPr lvl="2"/>
            <a:r>
              <a:rPr lang="en-GB" dirty="0"/>
              <a:t>Supervisory board</a:t>
            </a:r>
          </a:p>
        </p:txBody>
      </p:sp>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8616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Ing. Leonard Walletzký, Ph.D.</a:t>
            </a:r>
          </a:p>
          <a:p>
            <a:pPr lvl="1"/>
            <a:r>
              <a:rPr lang="en-GB" dirty="0"/>
              <a:t>Lessons</a:t>
            </a:r>
          </a:p>
          <a:p>
            <a:pPr lvl="1"/>
            <a:r>
              <a:rPr lang="cs-CZ" dirty="0"/>
              <a:t>S</a:t>
            </a:r>
            <a:r>
              <a:rPr lang="en-GB" dirty="0" err="1"/>
              <a:t>eminar</a:t>
            </a:r>
            <a:r>
              <a:rPr lang="en-GB" dirty="0"/>
              <a:t> group</a:t>
            </a:r>
            <a:r>
              <a:rPr lang="cs-CZ" dirty="0"/>
              <a:t>s</a:t>
            </a:r>
          </a:p>
          <a:p>
            <a:r>
              <a:rPr lang="cs-CZ" dirty="0"/>
              <a:t>Bc. Františka Romanovská</a:t>
            </a:r>
          </a:p>
          <a:p>
            <a:pPr lvl="1"/>
            <a:r>
              <a:rPr lang="cs-CZ" dirty="0" err="1"/>
              <a:t>Course</a:t>
            </a:r>
            <a:r>
              <a:rPr lang="cs-CZ" dirty="0"/>
              <a:t> support</a:t>
            </a:r>
          </a:p>
          <a:p>
            <a:pPr lvl="1"/>
            <a:r>
              <a:rPr lang="cs-CZ" dirty="0" err="1"/>
              <a:t>Distribution</a:t>
            </a:r>
            <a:r>
              <a:rPr lang="cs-CZ" dirty="0"/>
              <a:t> </a:t>
            </a:r>
            <a:r>
              <a:rPr lang="cs-CZ" dirty="0" err="1"/>
              <a:t>of</a:t>
            </a:r>
            <a:r>
              <a:rPr lang="cs-CZ" dirty="0"/>
              <a:t> </a:t>
            </a:r>
            <a:r>
              <a:rPr lang="cs-CZ" dirty="0" err="1"/>
              <a:t>materials</a:t>
            </a:r>
            <a:endParaRPr lang="cs-CZ" dirty="0"/>
          </a:p>
          <a:p>
            <a:pPr lvl="1"/>
            <a:r>
              <a:rPr lang="cs-CZ" dirty="0" err="1"/>
              <a:t>Communication</a:t>
            </a:r>
            <a:r>
              <a:rPr lang="cs-CZ" dirty="0"/>
              <a:t> and </a:t>
            </a:r>
            <a:r>
              <a:rPr lang="cs-CZ" dirty="0" err="1"/>
              <a:t>organization</a:t>
            </a:r>
            <a:endParaRPr lang="cs-CZ" dirty="0"/>
          </a:p>
          <a:p>
            <a:pPr lvl="1"/>
            <a:endParaRPr lang="cs-CZ" dirty="0"/>
          </a:p>
          <a:p>
            <a:pPr marL="393192" lvl="1" indent="0">
              <a:buNone/>
            </a:pPr>
            <a:endParaRPr lang="cs-CZ"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a:t>
            </a:fld>
            <a:endParaRPr lang="en-GB" dirty="0"/>
          </a:p>
        </p:txBody>
      </p:sp>
      <p:sp>
        <p:nvSpPr>
          <p:cNvPr id="4" name="Nadpis 3"/>
          <p:cNvSpPr>
            <a:spLocks noGrp="1"/>
          </p:cNvSpPr>
          <p:nvPr>
            <p:ph type="title"/>
          </p:nvPr>
        </p:nvSpPr>
        <p:spPr/>
        <p:txBody>
          <a:bodyPr/>
          <a:lstStyle/>
          <a:p>
            <a:r>
              <a:rPr lang="en-GB" dirty="0"/>
              <a:t>Course teachers</a:t>
            </a:r>
          </a:p>
        </p:txBody>
      </p:sp>
    </p:spTree>
    <p:extLst>
      <p:ext uri="{BB962C8B-B14F-4D97-AF65-F5344CB8AC3E}">
        <p14:creationId xmlns:p14="http://schemas.microsoft.com/office/powerpoint/2010/main" val="509289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en-GB" dirty="0"/>
              <a:t>Main goals of the management</a:t>
            </a:r>
          </a:p>
          <a:p>
            <a:r>
              <a:rPr lang="en-GB" dirty="0"/>
              <a:t>Why do companies need management?</a:t>
            </a:r>
          </a:p>
          <a:p>
            <a:r>
              <a:rPr lang="en-GB" dirty="0"/>
              <a:t>What are the sources for decisions?</a:t>
            </a:r>
          </a:p>
          <a:p>
            <a:r>
              <a:rPr lang="en-GB" dirty="0"/>
              <a:t>Specific role of information and IT</a:t>
            </a:r>
          </a:p>
          <a:p>
            <a:r>
              <a:rPr lang="en-GB" dirty="0"/>
              <a:t>The main goal of the management</a:t>
            </a:r>
          </a:p>
          <a:p>
            <a:pPr lvl="1"/>
            <a:r>
              <a:rPr lang="en-GB" dirty="0"/>
              <a:t>To form production process in the best way</a:t>
            </a:r>
          </a:p>
          <a:p>
            <a:pPr lvl="1"/>
            <a:r>
              <a:rPr lang="en-GB" dirty="0"/>
              <a:t>Main idea is maximizing of the profit</a:t>
            </a:r>
          </a:p>
          <a:p>
            <a:r>
              <a:rPr lang="en-GB" dirty="0"/>
              <a:t>Shareholders x Stockholders attitude</a:t>
            </a:r>
          </a:p>
          <a:p>
            <a:pPr lvl="1"/>
            <a:r>
              <a:rPr lang="en-GB" dirty="0"/>
              <a:t>Different targets, same idea (maximizing the profit)</a:t>
            </a:r>
          </a:p>
          <a:p>
            <a:pPr lvl="1"/>
            <a:r>
              <a:rPr lang="en-GB" dirty="0"/>
              <a:t>Motivation of the subjects</a:t>
            </a:r>
          </a:p>
          <a:p>
            <a:r>
              <a:rPr lang="en-GB" dirty="0"/>
              <a:t>Corporate Governance</a:t>
            </a:r>
          </a:p>
          <a:p>
            <a:pPr lvl="1"/>
            <a:r>
              <a:rPr lang="en-GB" dirty="0"/>
              <a:t>Moral hazard</a:t>
            </a:r>
          </a:p>
          <a:p>
            <a:endParaRPr lang="en-GB"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30</a:t>
            </a:fld>
            <a:endParaRPr lang="en-GB" dirty="0"/>
          </a:p>
        </p:txBody>
      </p:sp>
      <p:sp>
        <p:nvSpPr>
          <p:cNvPr id="4" name="Nadpis 3"/>
          <p:cNvSpPr>
            <a:spLocks noGrp="1"/>
          </p:cNvSpPr>
          <p:nvPr>
            <p:ph type="title"/>
          </p:nvPr>
        </p:nvSpPr>
        <p:spPr/>
        <p:txBody>
          <a:bodyPr/>
          <a:lstStyle/>
          <a:p>
            <a:r>
              <a:rPr lang="en-GB" dirty="0"/>
              <a:t>Conclusion</a:t>
            </a:r>
          </a:p>
        </p:txBody>
      </p:sp>
    </p:spTree>
    <p:extLst>
      <p:ext uri="{BB962C8B-B14F-4D97-AF65-F5344CB8AC3E}">
        <p14:creationId xmlns:p14="http://schemas.microsoft.com/office/powerpoint/2010/main" val="174270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Originally being developed for the SSME study program</a:t>
            </a:r>
          </a:p>
          <a:p>
            <a:r>
              <a:rPr lang="en-GB" dirty="0"/>
              <a:t>Based on</a:t>
            </a:r>
          </a:p>
          <a:p>
            <a:pPr lvl="1"/>
            <a:r>
              <a:rPr lang="en-GB" dirty="0"/>
              <a:t>existing </a:t>
            </a:r>
            <a:r>
              <a:rPr lang="en-GB" i="1" dirty="0"/>
              <a:t>Management by Competences</a:t>
            </a:r>
            <a:r>
              <a:rPr lang="en-GB" dirty="0"/>
              <a:t> theory and methodology by Jiří </a:t>
            </a:r>
            <a:r>
              <a:rPr lang="en-GB" dirty="0" err="1"/>
              <a:t>Plamínek</a:t>
            </a:r>
            <a:endParaRPr lang="en-GB" dirty="0"/>
          </a:p>
          <a:p>
            <a:pPr lvl="1"/>
            <a:r>
              <a:rPr lang="en-GB" dirty="0"/>
              <a:t>3 years experience of using </a:t>
            </a:r>
            <a:r>
              <a:rPr lang="en-GB" i="1" dirty="0"/>
              <a:t>Management by Competencies</a:t>
            </a:r>
            <a:r>
              <a:rPr lang="en-GB" dirty="0"/>
              <a:t> in practice</a:t>
            </a:r>
          </a:p>
          <a:p>
            <a:r>
              <a:rPr lang="en-GB" dirty="0"/>
              <a:t>IT people need „special approach“</a:t>
            </a:r>
          </a:p>
        </p:txBody>
      </p:sp>
      <p:sp>
        <p:nvSpPr>
          <p:cNvPr id="4" name="Title 3"/>
          <p:cNvSpPr>
            <a:spLocks noGrp="1"/>
          </p:cNvSpPr>
          <p:nvPr>
            <p:ph type="title"/>
          </p:nvPr>
        </p:nvSpPr>
        <p:spPr/>
        <p:txBody>
          <a:bodyPr>
            <a:normAutofit fontScale="90000"/>
          </a:bodyPr>
          <a:lstStyle/>
          <a:p>
            <a:r>
              <a:rPr lang="en-GB" dirty="0"/>
              <a:t>Course context</a:t>
            </a:r>
            <a:br>
              <a:rPr lang="en-GB" dirty="0"/>
            </a:br>
            <a:r>
              <a:rPr lang="en-GB"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4</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en-GB" smtClean="0"/>
              <a:pPr/>
              <a:t>5</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p:txBody>
          <a:bodyPr/>
          <a:lstStyle/>
          <a:p>
            <a:r>
              <a:rPr lang="en-GB"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a:t>Target:</a:t>
            </a:r>
          </a:p>
          <a:p>
            <a:pPr algn="ctr"/>
            <a:r>
              <a:rPr lang="en-GB"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en-GB" smtClean="0"/>
              <a:pPr/>
              <a:t>6</a:t>
            </a:fld>
            <a:endParaRPr lang="en-GB" dirty="0"/>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GB"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7</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T</a:t>
            </a:r>
            <a:r>
              <a:rPr lang="cs-CZ" dirty="0" err="1"/>
              <a:t>hree</a:t>
            </a:r>
            <a:r>
              <a:rPr lang="en-GB" dirty="0"/>
              <a:t> alternating groups</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1 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en-GB" smtClean="0"/>
              <a:pPr/>
              <a:t>8</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Course schema</a:t>
            </a:r>
          </a:p>
          <a:p>
            <a:pPr lvl="1"/>
            <a:r>
              <a:rPr lang="en-GB" dirty="0"/>
              <a:t>two hours lecture per week</a:t>
            </a:r>
          </a:p>
          <a:p>
            <a:pPr lvl="1"/>
            <a:r>
              <a:rPr lang="en-GB" dirty="0"/>
              <a:t>one hour seminar per week -&gt; two hours per 14 days </a:t>
            </a:r>
          </a:p>
          <a:p>
            <a:r>
              <a:rPr lang="en-GB" dirty="0"/>
              <a:t>Lectures</a:t>
            </a:r>
          </a:p>
          <a:p>
            <a:pPr lvl="1"/>
            <a:r>
              <a:rPr lang="en-GB" dirty="0"/>
              <a:t>focused on theory</a:t>
            </a:r>
          </a:p>
          <a:p>
            <a:pPr lvl="1"/>
            <a:r>
              <a:rPr lang="en-GB" dirty="0"/>
              <a:t>examples</a:t>
            </a:r>
          </a:p>
          <a:p>
            <a:r>
              <a:rPr lang="en-GB" dirty="0"/>
              <a:t>Seminars</a:t>
            </a:r>
          </a:p>
          <a:p>
            <a:pPr lvl="1"/>
            <a:r>
              <a:rPr lang="en-GB" dirty="0"/>
              <a:t>focused on practical issues and training</a:t>
            </a:r>
          </a:p>
        </p:txBody>
      </p:sp>
      <p:sp>
        <p:nvSpPr>
          <p:cNvPr id="4" name="Title 3"/>
          <p:cNvSpPr>
            <a:spLocks noGrp="1"/>
          </p:cNvSpPr>
          <p:nvPr>
            <p:ph type="title"/>
          </p:nvPr>
        </p:nvSpPr>
        <p:spPr/>
        <p:txBody>
          <a:bodyPr/>
          <a:lstStyle/>
          <a:p>
            <a:r>
              <a:rPr lang="en-GB" dirty="0"/>
              <a:t>Course organization</a:t>
            </a:r>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9</a:t>
            </a:fld>
            <a:endParaRPr lang="en-GB"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11012</TotalTime>
  <Words>1295</Words>
  <Application>Microsoft Office PowerPoint</Application>
  <PresentationFormat>Předvádění na obrazovce (4:3)</PresentationFormat>
  <Paragraphs>294</Paragraphs>
  <Slides>30</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What is realization?</vt:lpstr>
      <vt:lpstr>Control</vt:lpstr>
      <vt:lpstr>Coordination</vt:lpstr>
      <vt:lpstr>Where are the information?</vt:lpstr>
      <vt:lpstr>Management war</vt:lpstr>
      <vt:lpstr>The table of interests</vt:lpstr>
      <vt:lpstr>Contra - goals</vt:lpstr>
      <vt:lpstr>Corporate governance</vt:lpstr>
      <vt:lpstr>Corporate Governance</vt:lpstr>
      <vt:lpstr>Organization structure</vt:lpstr>
      <vt:lpstr>Transparency</vt:lpstr>
      <vt:lpstr>Control</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96</cp:revision>
  <cp:lastPrinted>2012-02-21T06:59:45Z</cp:lastPrinted>
  <dcterms:created xsi:type="dcterms:W3CDTF">2011-05-15T11:22:56Z</dcterms:created>
  <dcterms:modified xsi:type="dcterms:W3CDTF">2020-02-20T11:59:21Z</dcterms:modified>
</cp:coreProperties>
</file>