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1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notesSlides/notesSlide2.xml" ContentType="application/vnd.openxmlformats-officedocument.presentationml.notesSlide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notesSlides/notesSlide3.xml" ContentType="application/vnd.openxmlformats-officedocument.presentationml.notesSlide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ppt/diagrams/data17.xml" ContentType="application/vnd.openxmlformats-officedocument.drawingml.diagramData+xml"/>
  <Override PartName="/ppt/diagrams/layout17.xml" ContentType="application/vnd.openxmlformats-officedocument.drawingml.diagramLayout+xml"/>
  <Override PartName="/ppt/diagrams/quickStyle17.xml" ContentType="application/vnd.openxmlformats-officedocument.drawingml.diagramStyle+xml"/>
  <Override PartName="/ppt/diagrams/colors17.xml" ContentType="application/vnd.openxmlformats-officedocument.drawingml.diagramColors+xml"/>
  <Override PartName="/ppt/diagrams/drawing17.xml" ContentType="application/vnd.ms-office.drawingml.diagramDrawing+xml"/>
  <Override PartName="/ppt/diagrams/data18.xml" ContentType="application/vnd.openxmlformats-officedocument.drawingml.diagramData+xml"/>
  <Override PartName="/ppt/diagrams/layout18.xml" ContentType="application/vnd.openxmlformats-officedocument.drawingml.diagramLayout+xml"/>
  <Override PartName="/ppt/diagrams/quickStyle18.xml" ContentType="application/vnd.openxmlformats-officedocument.drawingml.diagramStyle+xml"/>
  <Override PartName="/ppt/diagrams/colors18.xml" ContentType="application/vnd.openxmlformats-officedocument.drawingml.diagramColors+xml"/>
  <Override PartName="/ppt/diagrams/drawing18.xml" ContentType="application/vnd.ms-office.drawingml.diagramDrawing+xml"/>
  <Override PartName="/ppt/diagrams/data19.xml" ContentType="application/vnd.openxmlformats-officedocument.drawingml.diagramData+xml"/>
  <Override PartName="/ppt/diagrams/layout19.xml" ContentType="application/vnd.openxmlformats-officedocument.drawingml.diagramLayout+xml"/>
  <Override PartName="/ppt/diagrams/quickStyle19.xml" ContentType="application/vnd.openxmlformats-officedocument.drawingml.diagramStyle+xml"/>
  <Override PartName="/ppt/diagrams/colors19.xml" ContentType="application/vnd.openxmlformats-officedocument.drawingml.diagramColors+xml"/>
  <Override PartName="/ppt/diagrams/drawing19.xml" ContentType="application/vnd.ms-office.drawingml.diagramDrawing+xml"/>
  <Override PartName="/ppt/diagrams/data20.xml" ContentType="application/vnd.openxmlformats-officedocument.drawingml.diagramData+xml"/>
  <Override PartName="/ppt/diagrams/layout20.xml" ContentType="application/vnd.openxmlformats-officedocument.drawingml.diagramLayout+xml"/>
  <Override PartName="/ppt/diagrams/quickStyle20.xml" ContentType="application/vnd.openxmlformats-officedocument.drawingml.diagramStyle+xml"/>
  <Override PartName="/ppt/diagrams/colors20.xml" ContentType="application/vnd.openxmlformats-officedocument.drawingml.diagramColors+xml"/>
  <Override PartName="/ppt/diagrams/drawing20.xml" ContentType="application/vnd.ms-office.drawingml.diagramDrawing+xml"/>
  <Override PartName="/ppt/diagrams/data21.xml" ContentType="application/vnd.openxmlformats-officedocument.drawingml.diagramData+xml"/>
  <Override PartName="/ppt/diagrams/layout21.xml" ContentType="application/vnd.openxmlformats-officedocument.drawingml.diagramLayout+xml"/>
  <Override PartName="/ppt/diagrams/quickStyle21.xml" ContentType="application/vnd.openxmlformats-officedocument.drawingml.diagramStyle+xml"/>
  <Override PartName="/ppt/diagrams/colors21.xml" ContentType="application/vnd.openxmlformats-officedocument.drawingml.diagramColors+xml"/>
  <Override PartName="/ppt/diagrams/drawing21.xml" ContentType="application/vnd.ms-office.drawingml.diagramDrawing+xml"/>
  <Override PartName="/ppt/diagrams/data22.xml" ContentType="application/vnd.openxmlformats-officedocument.drawingml.diagramData+xml"/>
  <Override PartName="/ppt/diagrams/layout22.xml" ContentType="application/vnd.openxmlformats-officedocument.drawingml.diagramLayout+xml"/>
  <Override PartName="/ppt/diagrams/quickStyle22.xml" ContentType="application/vnd.openxmlformats-officedocument.drawingml.diagramStyle+xml"/>
  <Override PartName="/ppt/diagrams/colors22.xml" ContentType="application/vnd.openxmlformats-officedocument.drawingml.diagramColors+xml"/>
  <Override PartName="/ppt/diagrams/drawing22.xml" ContentType="application/vnd.ms-office.drawingml.diagramDrawing+xml"/>
  <Override PartName="/ppt/diagrams/data23.xml" ContentType="application/vnd.openxmlformats-officedocument.drawingml.diagramData+xml"/>
  <Override PartName="/ppt/diagrams/layout23.xml" ContentType="application/vnd.openxmlformats-officedocument.drawingml.diagramLayout+xml"/>
  <Override PartName="/ppt/diagrams/quickStyle23.xml" ContentType="application/vnd.openxmlformats-officedocument.drawingml.diagramStyle+xml"/>
  <Override PartName="/ppt/diagrams/colors23.xml" ContentType="application/vnd.openxmlformats-officedocument.drawingml.diagramColors+xml"/>
  <Override PartName="/ppt/diagrams/drawing23.xml" ContentType="application/vnd.ms-office.drawingml.diagramDrawing+xml"/>
  <Override PartName="/ppt/diagrams/data24.xml" ContentType="application/vnd.openxmlformats-officedocument.drawingml.diagramData+xml"/>
  <Override PartName="/ppt/diagrams/layout24.xml" ContentType="application/vnd.openxmlformats-officedocument.drawingml.diagramLayout+xml"/>
  <Override PartName="/ppt/diagrams/quickStyle24.xml" ContentType="application/vnd.openxmlformats-officedocument.drawingml.diagramStyle+xml"/>
  <Override PartName="/ppt/diagrams/colors24.xml" ContentType="application/vnd.openxmlformats-officedocument.drawingml.diagramColors+xml"/>
  <Override PartName="/ppt/diagrams/drawing24.xml" ContentType="application/vnd.ms-office.drawingml.diagramDrawing+xml"/>
  <Override PartName="/ppt/diagrams/data25.xml" ContentType="application/vnd.openxmlformats-officedocument.drawingml.diagramData+xml"/>
  <Override PartName="/ppt/diagrams/layout25.xml" ContentType="application/vnd.openxmlformats-officedocument.drawingml.diagramLayout+xml"/>
  <Override PartName="/ppt/diagrams/quickStyle25.xml" ContentType="application/vnd.openxmlformats-officedocument.drawingml.diagramStyle+xml"/>
  <Override PartName="/ppt/diagrams/colors25.xml" ContentType="application/vnd.openxmlformats-officedocument.drawingml.diagramColors+xml"/>
  <Override PartName="/ppt/diagrams/drawing25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diagrams/data26.xml" ContentType="application/vnd.openxmlformats-officedocument.drawingml.diagramData+xml"/>
  <Override PartName="/ppt/diagrams/layout26.xml" ContentType="application/vnd.openxmlformats-officedocument.drawingml.diagramLayout+xml"/>
  <Override PartName="/ppt/diagrams/quickStyle26.xml" ContentType="application/vnd.openxmlformats-officedocument.drawingml.diagramStyle+xml"/>
  <Override PartName="/ppt/diagrams/colors26.xml" ContentType="application/vnd.openxmlformats-officedocument.drawingml.diagramColors+xml"/>
  <Override PartName="/ppt/diagrams/drawing26.xml" ContentType="application/vnd.ms-office.drawingml.diagramDrawing+xml"/>
  <Override PartName="/ppt/diagrams/data27.xml" ContentType="application/vnd.openxmlformats-officedocument.drawingml.diagramData+xml"/>
  <Override PartName="/ppt/diagrams/layout27.xml" ContentType="application/vnd.openxmlformats-officedocument.drawingml.diagramLayout+xml"/>
  <Override PartName="/ppt/diagrams/quickStyle27.xml" ContentType="application/vnd.openxmlformats-officedocument.drawingml.diagramStyle+xml"/>
  <Override PartName="/ppt/diagrams/colors27.xml" ContentType="application/vnd.openxmlformats-officedocument.drawingml.diagramColors+xml"/>
  <Override PartName="/ppt/diagrams/drawing27.xml" ContentType="application/vnd.ms-office.drawingml.diagramDrawing+xml"/>
  <Override PartName="/ppt/diagrams/data28.xml" ContentType="application/vnd.openxmlformats-officedocument.drawingml.diagramData+xml"/>
  <Override PartName="/ppt/diagrams/layout28.xml" ContentType="application/vnd.openxmlformats-officedocument.drawingml.diagramLayout+xml"/>
  <Override PartName="/ppt/diagrams/quickStyle28.xml" ContentType="application/vnd.openxmlformats-officedocument.drawingml.diagramStyle+xml"/>
  <Override PartName="/ppt/diagrams/colors28.xml" ContentType="application/vnd.openxmlformats-officedocument.drawingml.diagramColors+xml"/>
  <Override PartName="/ppt/diagrams/drawing28.xml" ContentType="application/vnd.ms-office.drawingml.diagramDrawing+xml"/>
  <Override PartName="/ppt/diagrams/data29.xml" ContentType="application/vnd.openxmlformats-officedocument.drawingml.diagramData+xml"/>
  <Override PartName="/ppt/diagrams/layout29.xml" ContentType="application/vnd.openxmlformats-officedocument.drawingml.diagramLayout+xml"/>
  <Override PartName="/ppt/diagrams/quickStyle29.xml" ContentType="application/vnd.openxmlformats-officedocument.drawingml.diagramStyle+xml"/>
  <Override PartName="/ppt/diagrams/colors29.xml" ContentType="application/vnd.openxmlformats-officedocument.drawingml.diagramColors+xml"/>
  <Override PartName="/ppt/diagrams/drawing29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884" r:id="rId1"/>
  </p:sldMasterIdLst>
  <p:notesMasterIdLst>
    <p:notesMasterId r:id="rId25"/>
  </p:notesMasterIdLst>
  <p:handoutMasterIdLst>
    <p:handoutMasterId r:id="rId26"/>
  </p:handoutMasterIdLst>
  <p:sldIdLst>
    <p:sldId id="288" r:id="rId2"/>
    <p:sldId id="307" r:id="rId3"/>
    <p:sldId id="331" r:id="rId4"/>
    <p:sldId id="332" r:id="rId5"/>
    <p:sldId id="334" r:id="rId6"/>
    <p:sldId id="333" r:id="rId7"/>
    <p:sldId id="335" r:id="rId8"/>
    <p:sldId id="336" r:id="rId9"/>
    <p:sldId id="353" r:id="rId10"/>
    <p:sldId id="338" r:id="rId11"/>
    <p:sldId id="339" r:id="rId12"/>
    <p:sldId id="340" r:id="rId13"/>
    <p:sldId id="341" r:id="rId14"/>
    <p:sldId id="342" r:id="rId15"/>
    <p:sldId id="343" r:id="rId16"/>
    <p:sldId id="354" r:id="rId17"/>
    <p:sldId id="355" r:id="rId18"/>
    <p:sldId id="356" r:id="rId19"/>
    <p:sldId id="357" r:id="rId20"/>
    <p:sldId id="358" r:id="rId21"/>
    <p:sldId id="359" r:id="rId22"/>
    <p:sldId id="360" r:id="rId23"/>
    <p:sldId id="328" r:id="rId2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CB0C8"/>
    <a:srgbClr val="FFC105"/>
    <a:srgbClr val="F5A702"/>
    <a:srgbClr val="DC9700"/>
    <a:srgbClr val="A7FF88"/>
    <a:srgbClr val="80D970"/>
    <a:srgbClr val="2C7D1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B6003D3-AE20-43E6-B9C6-D611E3F9F1C9}" v="2" dt="2019-04-01T08:12:48.074"/>
  </p1510:revLst>
</p1510:revInfo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886" autoAdjust="0"/>
    <p:restoredTop sz="85692" autoAdjust="0"/>
  </p:normalViewPr>
  <p:slideViewPr>
    <p:cSldViewPr snapToGrid="0" snapToObjects="1">
      <p:cViewPr varScale="1">
        <p:scale>
          <a:sx n="97" d="100"/>
          <a:sy n="97" d="100"/>
        </p:scale>
        <p:origin x="1932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eonard Walletzký" userId="5c6479d8-24c8-4ca4-a5c7-fde0682a328a" providerId="ADAL" clId="{FB6003D3-AE20-43E6-B9C6-D611E3F9F1C9}"/>
    <pc:docChg chg="addSld modSld sldOrd">
      <pc:chgData name="Leonard Walletzký" userId="5c6479d8-24c8-4ca4-a5c7-fde0682a328a" providerId="ADAL" clId="{FB6003D3-AE20-43E6-B9C6-D611E3F9F1C9}" dt="2019-04-01T08:12:48.074" v="1"/>
      <pc:docMkLst>
        <pc:docMk/>
      </pc:docMkLst>
      <pc:sldChg chg="add">
        <pc:chgData name="Leonard Walletzký" userId="5c6479d8-24c8-4ca4-a5c7-fde0682a328a" providerId="ADAL" clId="{FB6003D3-AE20-43E6-B9C6-D611E3F9F1C9}" dt="2019-04-01T08:12:37.674" v="0"/>
        <pc:sldMkLst>
          <pc:docMk/>
          <pc:sldMk cId="0" sldId="332"/>
        </pc:sldMkLst>
      </pc:sldChg>
      <pc:sldChg chg="add">
        <pc:chgData name="Leonard Walletzký" userId="5c6479d8-24c8-4ca4-a5c7-fde0682a328a" providerId="ADAL" clId="{FB6003D3-AE20-43E6-B9C6-D611E3F9F1C9}" dt="2019-04-01T08:12:37.674" v="0"/>
        <pc:sldMkLst>
          <pc:docMk/>
          <pc:sldMk cId="0" sldId="333"/>
        </pc:sldMkLst>
      </pc:sldChg>
      <pc:sldChg chg="add ord">
        <pc:chgData name="Leonard Walletzký" userId="5c6479d8-24c8-4ca4-a5c7-fde0682a328a" providerId="ADAL" clId="{FB6003D3-AE20-43E6-B9C6-D611E3F9F1C9}" dt="2019-04-01T08:12:48.074" v="1"/>
        <pc:sldMkLst>
          <pc:docMk/>
          <pc:sldMk cId="0" sldId="334"/>
        </pc:sldMkLst>
      </pc:sldChg>
      <pc:sldChg chg="add">
        <pc:chgData name="Leonard Walletzký" userId="5c6479d8-24c8-4ca4-a5c7-fde0682a328a" providerId="ADAL" clId="{FB6003D3-AE20-43E6-B9C6-D611E3F9F1C9}" dt="2019-04-01T08:12:37.674" v="0"/>
        <pc:sldMkLst>
          <pc:docMk/>
          <pc:sldMk cId="0" sldId="335"/>
        </pc:sldMkLst>
      </pc:sldChg>
      <pc:sldChg chg="add">
        <pc:chgData name="Leonard Walletzký" userId="5c6479d8-24c8-4ca4-a5c7-fde0682a328a" providerId="ADAL" clId="{FB6003D3-AE20-43E6-B9C6-D611E3F9F1C9}" dt="2019-04-01T08:12:37.674" v="0"/>
        <pc:sldMkLst>
          <pc:docMk/>
          <pc:sldMk cId="0" sldId="336"/>
        </pc:sldMkLst>
      </pc:sldChg>
    </pc:docChg>
  </pc:docChgLst>
</pc:chgInfo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image" Target="../media/image2.jpeg"/></Relationships>
</file>

<file path=ppt/diagrams/_rels/data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4.jpeg"/><Relationship Id="rId1" Type="http://schemas.openxmlformats.org/officeDocument/2006/relationships/image" Target="../media/image6.jpeg"/><Relationship Id="rId4" Type="http://schemas.openxmlformats.org/officeDocument/2006/relationships/image" Target="../media/image2.jpeg"/></Relationships>
</file>

<file path=ppt/diagrams/_rels/data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image" Target="../media/image6.jpeg"/><Relationship Id="rId4" Type="http://schemas.openxmlformats.org/officeDocument/2006/relationships/image" Target="../media/image2.jpeg"/></Relationships>
</file>

<file path=ppt/diagrams/_rels/data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image" Target="../media/image6.jpeg"/><Relationship Id="rId4" Type="http://schemas.openxmlformats.org/officeDocument/2006/relationships/image" Target="../media/image4.jpe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image" Target="../media/image2.jpeg"/></Relationships>
</file>

<file path=ppt/diagrams/_rels/drawing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4.jpeg"/><Relationship Id="rId1" Type="http://schemas.openxmlformats.org/officeDocument/2006/relationships/image" Target="../media/image6.jpeg"/><Relationship Id="rId4" Type="http://schemas.openxmlformats.org/officeDocument/2006/relationships/image" Target="../media/image2.jpeg"/></Relationships>
</file>

<file path=ppt/diagrams/_rels/drawing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image" Target="../media/image6.jpeg"/><Relationship Id="rId4" Type="http://schemas.openxmlformats.org/officeDocument/2006/relationships/image" Target="../media/image2.jpeg"/></Relationships>
</file>

<file path=ppt/diagrams/_rels/drawing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image" Target="../media/image6.jpeg"/><Relationship Id="rId4" Type="http://schemas.openxmlformats.org/officeDocument/2006/relationships/image" Target="../media/image4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7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3D21AD1-3AB5-8A41-A602-8E883F8C6239}" type="doc">
      <dgm:prSet loTypeId="urn:microsoft.com/office/officeart/2005/8/layout/pList1#1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EDE6C6F-7AAF-8F4D-ABC5-812D92CF572D}">
      <dgm:prSet phldrT="[Text]"/>
      <dgm:spPr/>
      <dgm:t>
        <a:bodyPr/>
        <a:lstStyle/>
        <a:p>
          <a:r>
            <a:rPr lang="en-US" dirty="0"/>
            <a:t>Leaders</a:t>
          </a:r>
        </a:p>
      </dgm:t>
    </dgm:pt>
    <dgm:pt modelId="{09ECFF7D-569A-BA4A-9370-F41E883D3FFE}" type="parTrans" cxnId="{A7E61BCB-6791-8F4B-8353-3D00D0E83329}">
      <dgm:prSet/>
      <dgm:spPr/>
      <dgm:t>
        <a:bodyPr/>
        <a:lstStyle/>
        <a:p>
          <a:endParaRPr lang="en-US"/>
        </a:p>
      </dgm:t>
    </dgm:pt>
    <dgm:pt modelId="{3FEEC3C7-F394-2D4C-B6C3-5E2680DDFE45}" type="sibTrans" cxnId="{A7E61BCB-6791-8F4B-8353-3D00D0E83329}">
      <dgm:prSet/>
      <dgm:spPr/>
      <dgm:t>
        <a:bodyPr/>
        <a:lstStyle/>
        <a:p>
          <a:endParaRPr lang="en-US"/>
        </a:p>
      </dgm:t>
    </dgm:pt>
    <dgm:pt modelId="{D4BDA7C5-6A0F-7D47-9AEF-25F0EA100FD5}">
      <dgm:prSet phldrT="[Text]"/>
      <dgm:spPr/>
      <dgm:t>
        <a:bodyPr/>
        <a:lstStyle/>
        <a:p>
          <a:r>
            <a:rPr lang="en-US" dirty="0"/>
            <a:t>Managers</a:t>
          </a:r>
        </a:p>
      </dgm:t>
    </dgm:pt>
    <dgm:pt modelId="{71DF7A94-94E6-6041-ACC7-6C5A4A4444ED}" type="parTrans" cxnId="{5DEEE93F-A37F-5E46-8287-01012D8DAEF4}">
      <dgm:prSet/>
      <dgm:spPr/>
      <dgm:t>
        <a:bodyPr/>
        <a:lstStyle/>
        <a:p>
          <a:endParaRPr lang="en-US"/>
        </a:p>
      </dgm:t>
    </dgm:pt>
    <dgm:pt modelId="{A7AD2379-7082-8D4E-83B2-DE12698F196F}" type="sibTrans" cxnId="{5DEEE93F-A37F-5E46-8287-01012D8DAEF4}">
      <dgm:prSet/>
      <dgm:spPr/>
      <dgm:t>
        <a:bodyPr/>
        <a:lstStyle/>
        <a:p>
          <a:endParaRPr lang="en-US"/>
        </a:p>
      </dgm:t>
    </dgm:pt>
    <dgm:pt modelId="{FA5AF04D-F52E-D44A-9D18-299F60420679}">
      <dgm:prSet phldrT="[Text]"/>
      <dgm:spPr/>
      <dgm:t>
        <a:bodyPr/>
        <a:lstStyle/>
        <a:p>
          <a:r>
            <a:rPr lang="en-US" dirty="0"/>
            <a:t>Workers</a:t>
          </a:r>
        </a:p>
      </dgm:t>
    </dgm:pt>
    <dgm:pt modelId="{C515439F-D85D-CD4E-AF45-2C085B5DB3D7}" type="parTrans" cxnId="{A6EE86AE-C019-1244-A5CF-62804E61BBA6}">
      <dgm:prSet/>
      <dgm:spPr/>
      <dgm:t>
        <a:bodyPr/>
        <a:lstStyle/>
        <a:p>
          <a:endParaRPr lang="en-US"/>
        </a:p>
      </dgm:t>
    </dgm:pt>
    <dgm:pt modelId="{E0069F94-14E7-714C-A8EF-3BCB6F487293}" type="sibTrans" cxnId="{A6EE86AE-C019-1244-A5CF-62804E61BBA6}">
      <dgm:prSet/>
      <dgm:spPr/>
      <dgm:t>
        <a:bodyPr/>
        <a:lstStyle/>
        <a:p>
          <a:endParaRPr lang="en-US"/>
        </a:p>
      </dgm:t>
    </dgm:pt>
    <dgm:pt modelId="{D1E4C3BD-7E5F-3E4D-BB27-ABB7158C0DFF}" type="pres">
      <dgm:prSet presAssocID="{43D21AD1-3AB5-8A41-A602-8E883F8C6239}" presName="Name0" presStyleCnt="0">
        <dgm:presLayoutVars>
          <dgm:dir/>
          <dgm:resizeHandles val="exact"/>
        </dgm:presLayoutVars>
      </dgm:prSet>
      <dgm:spPr/>
    </dgm:pt>
    <dgm:pt modelId="{E34D519A-CAA6-634C-A432-B5F2ED7FE05D}" type="pres">
      <dgm:prSet presAssocID="{9EDE6C6F-7AAF-8F4D-ABC5-812D92CF572D}" presName="compNode" presStyleCnt="0"/>
      <dgm:spPr/>
    </dgm:pt>
    <dgm:pt modelId="{7318AA8E-BD73-E44D-94F3-EA0B9FACD15D}" type="pres">
      <dgm:prSet presAssocID="{9EDE6C6F-7AAF-8F4D-ABC5-812D92CF572D}" presName="pictRect" presStyleLbl="node1" presStyleIdx="0" presStyleCnt="3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B1FE965F-B793-1041-B0E5-7FE1708FDE51}" type="pres">
      <dgm:prSet presAssocID="{9EDE6C6F-7AAF-8F4D-ABC5-812D92CF572D}" presName="textRect" presStyleLbl="revTx" presStyleIdx="0" presStyleCnt="3">
        <dgm:presLayoutVars>
          <dgm:bulletEnabled val="1"/>
        </dgm:presLayoutVars>
      </dgm:prSet>
      <dgm:spPr/>
    </dgm:pt>
    <dgm:pt modelId="{746AA159-CA86-2248-831B-706732EF2CF6}" type="pres">
      <dgm:prSet presAssocID="{3FEEC3C7-F394-2D4C-B6C3-5E2680DDFE45}" presName="sibTrans" presStyleLbl="sibTrans2D1" presStyleIdx="0" presStyleCnt="0"/>
      <dgm:spPr/>
    </dgm:pt>
    <dgm:pt modelId="{88285724-54B6-9942-B38C-40BF0E560215}" type="pres">
      <dgm:prSet presAssocID="{D4BDA7C5-6A0F-7D47-9AEF-25F0EA100FD5}" presName="compNode" presStyleCnt="0"/>
      <dgm:spPr/>
    </dgm:pt>
    <dgm:pt modelId="{105950C6-129E-0A4E-AD55-3C777CE3B578}" type="pres">
      <dgm:prSet presAssocID="{D4BDA7C5-6A0F-7D47-9AEF-25F0EA100FD5}" presName="pictRect" presStyleLbl="node1" presStyleIdx="1" presStyleCnt="3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>
        <a:blipFill rotWithShape="0">
          <a:blip xmlns:r="http://schemas.openxmlformats.org/officeDocument/2006/relationships" r:embed="rId2"/>
          <a:stretch>
            <a:fillRect/>
          </a:stretch>
        </a:blipFill>
      </dgm:spPr>
    </dgm:pt>
    <dgm:pt modelId="{FB369951-3203-224E-AF02-49181756608F}" type="pres">
      <dgm:prSet presAssocID="{D4BDA7C5-6A0F-7D47-9AEF-25F0EA100FD5}" presName="textRect" presStyleLbl="revTx" presStyleIdx="1" presStyleCnt="3">
        <dgm:presLayoutVars>
          <dgm:bulletEnabled val="1"/>
        </dgm:presLayoutVars>
      </dgm:prSet>
      <dgm:spPr/>
    </dgm:pt>
    <dgm:pt modelId="{BD5CD2F3-28A4-C743-BFA2-FEAFD8D3B132}" type="pres">
      <dgm:prSet presAssocID="{A7AD2379-7082-8D4E-83B2-DE12698F196F}" presName="sibTrans" presStyleLbl="sibTrans2D1" presStyleIdx="0" presStyleCnt="0"/>
      <dgm:spPr/>
    </dgm:pt>
    <dgm:pt modelId="{B33A871A-0EBF-8848-802B-DF6ADD19EA0A}" type="pres">
      <dgm:prSet presAssocID="{FA5AF04D-F52E-D44A-9D18-299F60420679}" presName="compNode" presStyleCnt="0"/>
      <dgm:spPr/>
    </dgm:pt>
    <dgm:pt modelId="{DEA7D055-8076-1F4B-9021-76B3223F46F3}" type="pres">
      <dgm:prSet presAssocID="{FA5AF04D-F52E-D44A-9D18-299F60420679}" presName="pictRect" presStyleLbl="node1" presStyleIdx="2" presStyleCnt="3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>
        <a:blipFill rotWithShape="0">
          <a:blip xmlns:r="http://schemas.openxmlformats.org/officeDocument/2006/relationships" r:embed="rId3"/>
          <a:stretch>
            <a:fillRect/>
          </a:stretch>
        </a:blipFill>
      </dgm:spPr>
    </dgm:pt>
    <dgm:pt modelId="{6E1DC7FE-57A4-834D-BC73-DEAAA707EB6F}" type="pres">
      <dgm:prSet presAssocID="{FA5AF04D-F52E-D44A-9D18-299F60420679}" presName="textRect" presStyleLbl="revTx" presStyleIdx="2" presStyleCnt="3">
        <dgm:presLayoutVars>
          <dgm:bulletEnabled val="1"/>
        </dgm:presLayoutVars>
      </dgm:prSet>
      <dgm:spPr/>
    </dgm:pt>
  </dgm:ptLst>
  <dgm:cxnLst>
    <dgm:cxn modelId="{6CE2B404-8746-D14D-87A0-51FB4300756C}" type="presOf" srcId="{A7AD2379-7082-8D4E-83B2-DE12698F196F}" destId="{BD5CD2F3-28A4-C743-BFA2-FEAFD8D3B132}" srcOrd="0" destOrd="0" presId="urn:microsoft.com/office/officeart/2005/8/layout/pList1#1"/>
    <dgm:cxn modelId="{5DEEE93F-A37F-5E46-8287-01012D8DAEF4}" srcId="{43D21AD1-3AB5-8A41-A602-8E883F8C6239}" destId="{D4BDA7C5-6A0F-7D47-9AEF-25F0EA100FD5}" srcOrd="1" destOrd="0" parTransId="{71DF7A94-94E6-6041-ACC7-6C5A4A4444ED}" sibTransId="{A7AD2379-7082-8D4E-83B2-DE12698F196F}"/>
    <dgm:cxn modelId="{A3CC7C47-120F-7447-BBE3-E3A5DD6716A3}" type="presOf" srcId="{3FEEC3C7-F394-2D4C-B6C3-5E2680DDFE45}" destId="{746AA159-CA86-2248-831B-706732EF2CF6}" srcOrd="0" destOrd="0" presId="urn:microsoft.com/office/officeart/2005/8/layout/pList1#1"/>
    <dgm:cxn modelId="{81FA7F8F-2715-4848-9A34-3981F279ED93}" type="presOf" srcId="{9EDE6C6F-7AAF-8F4D-ABC5-812D92CF572D}" destId="{B1FE965F-B793-1041-B0E5-7FE1708FDE51}" srcOrd="0" destOrd="0" presId="urn:microsoft.com/office/officeart/2005/8/layout/pList1#1"/>
    <dgm:cxn modelId="{66AC2A93-B063-924B-9126-EEF6B3BBEFDA}" type="presOf" srcId="{D4BDA7C5-6A0F-7D47-9AEF-25F0EA100FD5}" destId="{FB369951-3203-224E-AF02-49181756608F}" srcOrd="0" destOrd="0" presId="urn:microsoft.com/office/officeart/2005/8/layout/pList1#1"/>
    <dgm:cxn modelId="{4BD3399A-9E06-1C48-B70F-62F881D1B812}" type="presOf" srcId="{43D21AD1-3AB5-8A41-A602-8E883F8C6239}" destId="{D1E4C3BD-7E5F-3E4D-BB27-ABB7158C0DFF}" srcOrd="0" destOrd="0" presId="urn:microsoft.com/office/officeart/2005/8/layout/pList1#1"/>
    <dgm:cxn modelId="{A6EE86AE-C019-1244-A5CF-62804E61BBA6}" srcId="{43D21AD1-3AB5-8A41-A602-8E883F8C6239}" destId="{FA5AF04D-F52E-D44A-9D18-299F60420679}" srcOrd="2" destOrd="0" parTransId="{C515439F-D85D-CD4E-AF45-2C085B5DB3D7}" sibTransId="{E0069F94-14E7-714C-A8EF-3BCB6F487293}"/>
    <dgm:cxn modelId="{D2BE23B8-44A8-884F-B689-3D9235B56152}" type="presOf" srcId="{FA5AF04D-F52E-D44A-9D18-299F60420679}" destId="{6E1DC7FE-57A4-834D-BC73-DEAAA707EB6F}" srcOrd="0" destOrd="0" presId="urn:microsoft.com/office/officeart/2005/8/layout/pList1#1"/>
    <dgm:cxn modelId="{A7E61BCB-6791-8F4B-8353-3D00D0E83329}" srcId="{43D21AD1-3AB5-8A41-A602-8E883F8C6239}" destId="{9EDE6C6F-7AAF-8F4D-ABC5-812D92CF572D}" srcOrd="0" destOrd="0" parTransId="{09ECFF7D-569A-BA4A-9370-F41E883D3FFE}" sibTransId="{3FEEC3C7-F394-2D4C-B6C3-5E2680DDFE45}"/>
    <dgm:cxn modelId="{23D174C1-902A-0A4F-ACF8-7BF738DAF9F6}" type="presParOf" srcId="{D1E4C3BD-7E5F-3E4D-BB27-ABB7158C0DFF}" destId="{E34D519A-CAA6-634C-A432-B5F2ED7FE05D}" srcOrd="0" destOrd="0" presId="urn:microsoft.com/office/officeart/2005/8/layout/pList1#1"/>
    <dgm:cxn modelId="{7BDD1383-3A05-7247-B33B-6ED3ED1EE13A}" type="presParOf" srcId="{E34D519A-CAA6-634C-A432-B5F2ED7FE05D}" destId="{7318AA8E-BD73-E44D-94F3-EA0B9FACD15D}" srcOrd="0" destOrd="0" presId="urn:microsoft.com/office/officeart/2005/8/layout/pList1#1"/>
    <dgm:cxn modelId="{543DCA5C-BC2B-094A-AA88-002EE04EF17A}" type="presParOf" srcId="{E34D519A-CAA6-634C-A432-B5F2ED7FE05D}" destId="{B1FE965F-B793-1041-B0E5-7FE1708FDE51}" srcOrd="1" destOrd="0" presId="urn:microsoft.com/office/officeart/2005/8/layout/pList1#1"/>
    <dgm:cxn modelId="{77EB3884-331C-6244-AA65-CF2BE9433733}" type="presParOf" srcId="{D1E4C3BD-7E5F-3E4D-BB27-ABB7158C0DFF}" destId="{746AA159-CA86-2248-831B-706732EF2CF6}" srcOrd="1" destOrd="0" presId="urn:microsoft.com/office/officeart/2005/8/layout/pList1#1"/>
    <dgm:cxn modelId="{D7259801-0506-FA41-AAFA-61FB892BFD71}" type="presParOf" srcId="{D1E4C3BD-7E5F-3E4D-BB27-ABB7158C0DFF}" destId="{88285724-54B6-9942-B38C-40BF0E560215}" srcOrd="2" destOrd="0" presId="urn:microsoft.com/office/officeart/2005/8/layout/pList1#1"/>
    <dgm:cxn modelId="{2AA1D04C-8730-F641-B1C6-C283C2FCC242}" type="presParOf" srcId="{88285724-54B6-9942-B38C-40BF0E560215}" destId="{105950C6-129E-0A4E-AD55-3C777CE3B578}" srcOrd="0" destOrd="0" presId="urn:microsoft.com/office/officeart/2005/8/layout/pList1#1"/>
    <dgm:cxn modelId="{65ED5F76-4553-0048-96D3-DC59DF8B2FF7}" type="presParOf" srcId="{88285724-54B6-9942-B38C-40BF0E560215}" destId="{FB369951-3203-224E-AF02-49181756608F}" srcOrd="1" destOrd="0" presId="urn:microsoft.com/office/officeart/2005/8/layout/pList1#1"/>
    <dgm:cxn modelId="{07DA55C2-EA38-CA42-9C17-7365C2C59FEA}" type="presParOf" srcId="{D1E4C3BD-7E5F-3E4D-BB27-ABB7158C0DFF}" destId="{BD5CD2F3-28A4-C743-BFA2-FEAFD8D3B132}" srcOrd="3" destOrd="0" presId="urn:microsoft.com/office/officeart/2005/8/layout/pList1#1"/>
    <dgm:cxn modelId="{DA019971-0034-EB4C-BD09-960A65610E45}" type="presParOf" srcId="{D1E4C3BD-7E5F-3E4D-BB27-ABB7158C0DFF}" destId="{B33A871A-0EBF-8848-802B-DF6ADD19EA0A}" srcOrd="4" destOrd="0" presId="urn:microsoft.com/office/officeart/2005/8/layout/pList1#1"/>
    <dgm:cxn modelId="{5B8606E0-73E9-EC49-B1AA-68AD2427626C}" type="presParOf" srcId="{B33A871A-0EBF-8848-802B-DF6ADD19EA0A}" destId="{DEA7D055-8076-1F4B-9021-76B3223F46F3}" srcOrd="0" destOrd="0" presId="urn:microsoft.com/office/officeart/2005/8/layout/pList1#1"/>
    <dgm:cxn modelId="{F35C6600-C6AB-1E46-8EF7-4503903B7AC3}" type="presParOf" srcId="{B33A871A-0EBF-8848-802B-DF6ADD19EA0A}" destId="{6E1DC7FE-57A4-834D-BC73-DEAAA707EB6F}" srcOrd="1" destOrd="0" presId="urn:microsoft.com/office/officeart/2005/8/layout/pList1#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4755AA4C-662F-BD49-8C35-4B0EDD0C5948}" type="doc">
      <dgm:prSet loTypeId="urn:microsoft.com/office/officeart/2005/8/layout/radial1" loCatId="relationship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38404C7-84A1-8B4E-AB60-72773CCDECB9}">
      <dgm:prSet phldrT="[Text]" custT="1"/>
      <dgm:spPr>
        <a:gradFill rotWithShape="0">
          <a:gsLst>
            <a:gs pos="0">
              <a:srgbClr val="2C7D1D"/>
            </a:gs>
            <a:gs pos="50000">
              <a:srgbClr val="80D970"/>
            </a:gs>
            <a:gs pos="100000">
              <a:srgbClr val="A7FF88"/>
            </a:gs>
          </a:gsLst>
        </a:gradFill>
      </dgm:spPr>
      <dgm:t>
        <a:bodyPr/>
        <a:lstStyle/>
        <a:p>
          <a:r>
            <a:rPr lang="en-US" sz="500" dirty="0"/>
            <a:t>Strategic frame</a:t>
          </a:r>
        </a:p>
      </dgm:t>
    </dgm:pt>
    <dgm:pt modelId="{CD846DA8-4890-8044-B324-B35332716F3B}" type="parTrans" cxnId="{01644686-1474-7E4C-A837-992EDB4D0ADD}">
      <dgm:prSet/>
      <dgm:spPr/>
      <dgm:t>
        <a:bodyPr/>
        <a:lstStyle/>
        <a:p>
          <a:endParaRPr lang="en-US" sz="1800"/>
        </a:p>
      </dgm:t>
    </dgm:pt>
    <dgm:pt modelId="{18758D5D-1E27-6241-BCFE-C2AF70BE07F8}" type="sibTrans" cxnId="{01644686-1474-7E4C-A837-992EDB4D0ADD}">
      <dgm:prSet/>
      <dgm:spPr/>
      <dgm:t>
        <a:bodyPr/>
        <a:lstStyle/>
        <a:p>
          <a:endParaRPr lang="en-US" sz="1800"/>
        </a:p>
      </dgm:t>
    </dgm:pt>
    <dgm:pt modelId="{2BDD11A1-89EB-6D4F-A1E9-9B7F616B3788}">
      <dgm:prSet phldrT="[Text]" custT="1">
        <dgm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500" dirty="0"/>
            <a:t>Business hypothesis</a:t>
          </a:r>
        </a:p>
      </dgm:t>
    </dgm:pt>
    <dgm:pt modelId="{B907010D-5D6A-E64A-83F4-D64DA90FF28E}" type="parTrans" cxnId="{4C203C46-429E-7242-BC45-0DA2436544CD}">
      <dgm:prSet custT="1"/>
      <dgm:spPr/>
      <dgm:t>
        <a:bodyPr/>
        <a:lstStyle/>
        <a:p>
          <a:endParaRPr lang="en-US" sz="400"/>
        </a:p>
      </dgm:t>
    </dgm:pt>
    <dgm:pt modelId="{CFA74A3F-F204-1044-8454-19184DB74EA0}" type="sibTrans" cxnId="{4C203C46-429E-7242-BC45-0DA2436544CD}">
      <dgm:prSet/>
      <dgm:spPr/>
      <dgm:t>
        <a:bodyPr/>
        <a:lstStyle/>
        <a:p>
          <a:endParaRPr lang="en-US" sz="1800"/>
        </a:p>
      </dgm:t>
    </dgm:pt>
    <dgm:pt modelId="{B0DA38C5-CCC7-8044-A29E-8EDD773CB454}">
      <dgm:prSet phldrT="[Text]" custT="1"/>
      <dgm:spPr/>
      <dgm:t>
        <a:bodyPr/>
        <a:lstStyle/>
        <a:p>
          <a:r>
            <a:rPr lang="en-US" sz="500" dirty="0"/>
            <a:t>Mission</a:t>
          </a:r>
        </a:p>
      </dgm:t>
    </dgm:pt>
    <dgm:pt modelId="{5A54297D-8078-EE40-9A88-19A46D3D8598}" type="parTrans" cxnId="{8C0E12C3-7C31-8C49-A068-CA63DDA5631B}">
      <dgm:prSet custT="1"/>
      <dgm:spPr/>
      <dgm:t>
        <a:bodyPr/>
        <a:lstStyle/>
        <a:p>
          <a:endParaRPr lang="en-US" sz="400"/>
        </a:p>
      </dgm:t>
    </dgm:pt>
    <dgm:pt modelId="{CDA81726-3204-9F4F-AE42-355D40B38377}" type="sibTrans" cxnId="{8C0E12C3-7C31-8C49-A068-CA63DDA5631B}">
      <dgm:prSet/>
      <dgm:spPr/>
      <dgm:t>
        <a:bodyPr/>
        <a:lstStyle/>
        <a:p>
          <a:endParaRPr lang="en-US" sz="1800"/>
        </a:p>
      </dgm:t>
    </dgm:pt>
    <dgm:pt modelId="{DBA3ADE8-EF24-5C46-A850-C69377EC523D}">
      <dgm:prSet phldrT="[Text]" custT="1">
        <dgm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500" dirty="0"/>
            <a:t>Values and Rules</a:t>
          </a:r>
        </a:p>
      </dgm:t>
    </dgm:pt>
    <dgm:pt modelId="{06179A3E-D021-A74D-A80B-10985AD59869}" type="parTrans" cxnId="{8CB7F08C-3441-B34F-B002-76907F2EC8E9}">
      <dgm:prSet custT="1"/>
      <dgm:spPr/>
      <dgm:t>
        <a:bodyPr/>
        <a:lstStyle/>
        <a:p>
          <a:endParaRPr lang="en-US" sz="400"/>
        </a:p>
      </dgm:t>
    </dgm:pt>
    <dgm:pt modelId="{826ABAD1-66B3-E44D-9848-4D569F2F2E31}" type="sibTrans" cxnId="{8CB7F08C-3441-B34F-B002-76907F2EC8E9}">
      <dgm:prSet/>
      <dgm:spPr/>
      <dgm:t>
        <a:bodyPr/>
        <a:lstStyle/>
        <a:p>
          <a:endParaRPr lang="en-US" sz="1800"/>
        </a:p>
      </dgm:t>
    </dgm:pt>
    <dgm:pt modelId="{00E17448-3880-3D48-9B15-C372BA15348A}">
      <dgm:prSet phldrT="[Text]" custT="1"/>
      <dgm:spPr/>
      <dgm:t>
        <a:bodyPr/>
        <a:lstStyle/>
        <a:p>
          <a:r>
            <a:rPr lang="en-US" sz="500" dirty="0"/>
            <a:t>Vision</a:t>
          </a:r>
        </a:p>
      </dgm:t>
    </dgm:pt>
    <dgm:pt modelId="{6E009C3F-466C-5E41-9F59-E75EE2FDEF12}" type="parTrans" cxnId="{A6D2579F-10C2-5F4D-88AB-AA4AD0B3BB8A}">
      <dgm:prSet/>
      <dgm:spPr/>
      <dgm:t>
        <a:bodyPr/>
        <a:lstStyle/>
        <a:p>
          <a:endParaRPr lang="en-US"/>
        </a:p>
      </dgm:t>
    </dgm:pt>
    <dgm:pt modelId="{C5661C97-45F6-B84C-9185-D4A173BB8EBB}" type="sibTrans" cxnId="{A6D2579F-10C2-5F4D-88AB-AA4AD0B3BB8A}">
      <dgm:prSet/>
      <dgm:spPr/>
      <dgm:t>
        <a:bodyPr/>
        <a:lstStyle/>
        <a:p>
          <a:endParaRPr lang="en-US"/>
        </a:p>
      </dgm:t>
    </dgm:pt>
    <dgm:pt modelId="{6A5D5110-7643-DA40-81E8-28E1A33C0C81}">
      <dgm:prSet phldrT="[Text]" custT="1">
        <dgm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500" dirty="0"/>
            <a:t>Strategy</a:t>
          </a:r>
        </a:p>
      </dgm:t>
    </dgm:pt>
    <dgm:pt modelId="{6D0734E5-8E2F-7446-BF1B-F8DB68EFDC1A}" type="parTrans" cxnId="{FF6CCFB6-D101-E440-8144-44040C0F73D9}">
      <dgm:prSet/>
      <dgm:spPr/>
      <dgm:t>
        <a:bodyPr/>
        <a:lstStyle/>
        <a:p>
          <a:endParaRPr lang="en-US"/>
        </a:p>
      </dgm:t>
    </dgm:pt>
    <dgm:pt modelId="{E6789E8F-A5A6-7840-8422-AC444AE99F06}" type="sibTrans" cxnId="{FF6CCFB6-D101-E440-8144-44040C0F73D9}">
      <dgm:prSet/>
      <dgm:spPr/>
      <dgm:t>
        <a:bodyPr/>
        <a:lstStyle/>
        <a:p>
          <a:endParaRPr lang="en-US"/>
        </a:p>
      </dgm:t>
    </dgm:pt>
    <dgm:pt modelId="{0CFA571E-3E7B-AE4C-A350-404C3B1CD797}" type="pres">
      <dgm:prSet presAssocID="{4755AA4C-662F-BD49-8C35-4B0EDD0C5948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1FA2E41E-A94F-114D-819C-49465E42D5B6}" type="pres">
      <dgm:prSet presAssocID="{D38404C7-84A1-8B4E-AB60-72773CCDECB9}" presName="centerShape" presStyleLbl="node0" presStyleIdx="0" presStyleCnt="1"/>
      <dgm:spPr/>
    </dgm:pt>
    <dgm:pt modelId="{333C7B3C-0F2E-0349-BBE8-4FC22FFBF37F}" type="pres">
      <dgm:prSet presAssocID="{B907010D-5D6A-E64A-83F4-D64DA90FF28E}" presName="Name9" presStyleLbl="parChTrans1D2" presStyleIdx="0" presStyleCnt="5"/>
      <dgm:spPr/>
    </dgm:pt>
    <dgm:pt modelId="{B7F811AC-77D5-5E42-A71D-EB4AB08D53CB}" type="pres">
      <dgm:prSet presAssocID="{B907010D-5D6A-E64A-83F4-D64DA90FF28E}" presName="connTx" presStyleLbl="parChTrans1D2" presStyleIdx="0" presStyleCnt="5"/>
      <dgm:spPr/>
    </dgm:pt>
    <dgm:pt modelId="{6D8A6050-F5C2-354F-B3D2-52E6091FECF3}" type="pres">
      <dgm:prSet presAssocID="{2BDD11A1-89EB-6D4F-A1E9-9B7F616B3788}" presName="node" presStyleLbl="node1" presStyleIdx="0" presStyleCnt="5">
        <dgm:presLayoutVars>
          <dgm:bulletEnabled val="1"/>
        </dgm:presLayoutVars>
      </dgm:prSet>
      <dgm:spPr/>
    </dgm:pt>
    <dgm:pt modelId="{7173A7B2-75F5-C74A-A92D-E689C4CBBEBC}" type="pres">
      <dgm:prSet presAssocID="{5A54297D-8078-EE40-9A88-19A46D3D8598}" presName="Name9" presStyleLbl="parChTrans1D2" presStyleIdx="1" presStyleCnt="5"/>
      <dgm:spPr/>
    </dgm:pt>
    <dgm:pt modelId="{0A4CE849-DE3D-6B41-B7BF-8D69A71415E7}" type="pres">
      <dgm:prSet presAssocID="{5A54297D-8078-EE40-9A88-19A46D3D8598}" presName="connTx" presStyleLbl="parChTrans1D2" presStyleIdx="1" presStyleCnt="5"/>
      <dgm:spPr/>
    </dgm:pt>
    <dgm:pt modelId="{7A3F91E7-960B-1F44-BA4F-6E46CB8561A5}" type="pres">
      <dgm:prSet presAssocID="{B0DA38C5-CCC7-8044-A29E-8EDD773CB454}" presName="node" presStyleLbl="node1" presStyleIdx="1" presStyleCnt="5">
        <dgm:presLayoutVars>
          <dgm:bulletEnabled val="1"/>
        </dgm:presLayoutVars>
      </dgm:prSet>
      <dgm:spPr/>
    </dgm:pt>
    <dgm:pt modelId="{E56D8B82-C824-CD46-A211-8D1B0360D713}" type="pres">
      <dgm:prSet presAssocID="{6E009C3F-466C-5E41-9F59-E75EE2FDEF12}" presName="Name9" presStyleLbl="parChTrans1D2" presStyleIdx="2" presStyleCnt="5"/>
      <dgm:spPr/>
    </dgm:pt>
    <dgm:pt modelId="{586C0CCB-84B5-F54A-B82D-0177C64ABD0C}" type="pres">
      <dgm:prSet presAssocID="{6E009C3F-466C-5E41-9F59-E75EE2FDEF12}" presName="connTx" presStyleLbl="parChTrans1D2" presStyleIdx="2" presStyleCnt="5"/>
      <dgm:spPr/>
    </dgm:pt>
    <dgm:pt modelId="{89510FC7-8D0A-6743-B68D-431044089796}" type="pres">
      <dgm:prSet presAssocID="{00E17448-3880-3D48-9B15-C372BA15348A}" presName="node" presStyleLbl="node1" presStyleIdx="2" presStyleCnt="5">
        <dgm:presLayoutVars>
          <dgm:bulletEnabled val="1"/>
        </dgm:presLayoutVars>
      </dgm:prSet>
      <dgm:spPr/>
    </dgm:pt>
    <dgm:pt modelId="{D4643700-110C-9A4C-B6B7-950B64573578}" type="pres">
      <dgm:prSet presAssocID="{6D0734E5-8E2F-7446-BF1B-F8DB68EFDC1A}" presName="Name9" presStyleLbl="parChTrans1D2" presStyleIdx="3" presStyleCnt="5"/>
      <dgm:spPr/>
    </dgm:pt>
    <dgm:pt modelId="{BCBC3178-6590-AE48-9232-93F09B4C8EE9}" type="pres">
      <dgm:prSet presAssocID="{6D0734E5-8E2F-7446-BF1B-F8DB68EFDC1A}" presName="connTx" presStyleLbl="parChTrans1D2" presStyleIdx="3" presStyleCnt="5"/>
      <dgm:spPr/>
    </dgm:pt>
    <dgm:pt modelId="{81DADF80-BD04-D549-8EE9-2D43FBB08251}" type="pres">
      <dgm:prSet presAssocID="{6A5D5110-7643-DA40-81E8-28E1A33C0C81}" presName="node" presStyleLbl="node1" presStyleIdx="3" presStyleCnt="5">
        <dgm:presLayoutVars>
          <dgm:bulletEnabled val="1"/>
        </dgm:presLayoutVars>
      </dgm:prSet>
      <dgm:spPr/>
    </dgm:pt>
    <dgm:pt modelId="{45DCA0BC-7ED8-6E44-B19E-F1B5B16E4703}" type="pres">
      <dgm:prSet presAssocID="{06179A3E-D021-A74D-A80B-10985AD59869}" presName="Name9" presStyleLbl="parChTrans1D2" presStyleIdx="4" presStyleCnt="5"/>
      <dgm:spPr/>
    </dgm:pt>
    <dgm:pt modelId="{57AA3AAE-AFDC-8E4D-8FDB-7A820EF5BEE9}" type="pres">
      <dgm:prSet presAssocID="{06179A3E-D021-A74D-A80B-10985AD59869}" presName="connTx" presStyleLbl="parChTrans1D2" presStyleIdx="4" presStyleCnt="5"/>
      <dgm:spPr/>
    </dgm:pt>
    <dgm:pt modelId="{B28F79B6-CDD2-EA42-8C3C-509AE1059AF7}" type="pres">
      <dgm:prSet presAssocID="{DBA3ADE8-EF24-5C46-A850-C69377EC523D}" presName="node" presStyleLbl="node1" presStyleIdx="4" presStyleCnt="5">
        <dgm:presLayoutVars>
          <dgm:bulletEnabled val="1"/>
        </dgm:presLayoutVars>
      </dgm:prSet>
      <dgm:spPr/>
    </dgm:pt>
  </dgm:ptLst>
  <dgm:cxnLst>
    <dgm:cxn modelId="{F3C45316-6F1A-F24A-95E6-B7EA6CAD721F}" type="presOf" srcId="{6D0734E5-8E2F-7446-BF1B-F8DB68EFDC1A}" destId="{BCBC3178-6590-AE48-9232-93F09B4C8EE9}" srcOrd="1" destOrd="0" presId="urn:microsoft.com/office/officeart/2005/8/layout/radial1"/>
    <dgm:cxn modelId="{51C26F2A-50B3-7A4B-B6C8-65699CBF4652}" type="presOf" srcId="{DBA3ADE8-EF24-5C46-A850-C69377EC523D}" destId="{B28F79B6-CDD2-EA42-8C3C-509AE1059AF7}" srcOrd="0" destOrd="0" presId="urn:microsoft.com/office/officeart/2005/8/layout/radial1"/>
    <dgm:cxn modelId="{BA94AD34-FA24-4B44-A53E-347992068419}" type="presOf" srcId="{B907010D-5D6A-E64A-83F4-D64DA90FF28E}" destId="{B7F811AC-77D5-5E42-A71D-EB4AB08D53CB}" srcOrd="1" destOrd="0" presId="urn:microsoft.com/office/officeart/2005/8/layout/radial1"/>
    <dgm:cxn modelId="{9DE68F38-6B44-DE44-9069-BA078B2F96FC}" type="presOf" srcId="{06179A3E-D021-A74D-A80B-10985AD59869}" destId="{57AA3AAE-AFDC-8E4D-8FDB-7A820EF5BEE9}" srcOrd="1" destOrd="0" presId="urn:microsoft.com/office/officeart/2005/8/layout/radial1"/>
    <dgm:cxn modelId="{7353405B-6227-CB4C-9222-E631D47DC51E}" type="presOf" srcId="{6E009C3F-466C-5E41-9F59-E75EE2FDEF12}" destId="{586C0CCB-84B5-F54A-B82D-0177C64ABD0C}" srcOrd="1" destOrd="0" presId="urn:microsoft.com/office/officeart/2005/8/layout/radial1"/>
    <dgm:cxn modelId="{5A9DDE61-AFDF-7E48-B3F2-55072D126EAA}" type="presOf" srcId="{5A54297D-8078-EE40-9A88-19A46D3D8598}" destId="{0A4CE849-DE3D-6B41-B7BF-8D69A71415E7}" srcOrd="1" destOrd="0" presId="urn:microsoft.com/office/officeart/2005/8/layout/radial1"/>
    <dgm:cxn modelId="{E2A90E42-3377-1E40-91C0-2CCFCC4D6655}" type="presOf" srcId="{B907010D-5D6A-E64A-83F4-D64DA90FF28E}" destId="{333C7B3C-0F2E-0349-BBE8-4FC22FFBF37F}" srcOrd="0" destOrd="0" presId="urn:microsoft.com/office/officeart/2005/8/layout/radial1"/>
    <dgm:cxn modelId="{4C203C46-429E-7242-BC45-0DA2436544CD}" srcId="{D38404C7-84A1-8B4E-AB60-72773CCDECB9}" destId="{2BDD11A1-89EB-6D4F-A1E9-9B7F616B3788}" srcOrd="0" destOrd="0" parTransId="{B907010D-5D6A-E64A-83F4-D64DA90FF28E}" sibTransId="{CFA74A3F-F204-1044-8454-19184DB74EA0}"/>
    <dgm:cxn modelId="{95C15967-4802-394F-B14E-91212F1C7B81}" type="presOf" srcId="{6D0734E5-8E2F-7446-BF1B-F8DB68EFDC1A}" destId="{D4643700-110C-9A4C-B6B7-950B64573578}" srcOrd="0" destOrd="0" presId="urn:microsoft.com/office/officeart/2005/8/layout/radial1"/>
    <dgm:cxn modelId="{68DFCB69-D204-6D4D-B2B7-D2B24EED333F}" type="presOf" srcId="{6A5D5110-7643-DA40-81E8-28E1A33C0C81}" destId="{81DADF80-BD04-D549-8EE9-2D43FBB08251}" srcOrd="0" destOrd="0" presId="urn:microsoft.com/office/officeart/2005/8/layout/radial1"/>
    <dgm:cxn modelId="{A2B6114E-EBED-EA44-8E99-9C5B6881B5D4}" type="presOf" srcId="{5A54297D-8078-EE40-9A88-19A46D3D8598}" destId="{7173A7B2-75F5-C74A-A92D-E689C4CBBEBC}" srcOrd="0" destOrd="0" presId="urn:microsoft.com/office/officeart/2005/8/layout/radial1"/>
    <dgm:cxn modelId="{D02ACA81-5DCE-D340-9D3D-B2C270172E5E}" type="presOf" srcId="{06179A3E-D021-A74D-A80B-10985AD59869}" destId="{45DCA0BC-7ED8-6E44-B19E-F1B5B16E4703}" srcOrd="0" destOrd="0" presId="urn:microsoft.com/office/officeart/2005/8/layout/radial1"/>
    <dgm:cxn modelId="{01644686-1474-7E4C-A837-992EDB4D0ADD}" srcId="{4755AA4C-662F-BD49-8C35-4B0EDD0C5948}" destId="{D38404C7-84A1-8B4E-AB60-72773CCDECB9}" srcOrd="0" destOrd="0" parTransId="{CD846DA8-4890-8044-B324-B35332716F3B}" sibTransId="{18758D5D-1E27-6241-BCFE-C2AF70BE07F8}"/>
    <dgm:cxn modelId="{92A82489-A0B9-B142-8054-E31EDBE07410}" type="presOf" srcId="{6E009C3F-466C-5E41-9F59-E75EE2FDEF12}" destId="{E56D8B82-C824-CD46-A211-8D1B0360D713}" srcOrd="0" destOrd="0" presId="urn:microsoft.com/office/officeart/2005/8/layout/radial1"/>
    <dgm:cxn modelId="{8CB7F08C-3441-B34F-B002-76907F2EC8E9}" srcId="{D38404C7-84A1-8B4E-AB60-72773CCDECB9}" destId="{DBA3ADE8-EF24-5C46-A850-C69377EC523D}" srcOrd="4" destOrd="0" parTransId="{06179A3E-D021-A74D-A80B-10985AD59869}" sibTransId="{826ABAD1-66B3-E44D-9848-4D569F2F2E31}"/>
    <dgm:cxn modelId="{ABFFDA91-C7CC-7D44-9A6A-B32EAC407855}" type="presOf" srcId="{4755AA4C-662F-BD49-8C35-4B0EDD0C5948}" destId="{0CFA571E-3E7B-AE4C-A350-404C3B1CD797}" srcOrd="0" destOrd="0" presId="urn:microsoft.com/office/officeart/2005/8/layout/radial1"/>
    <dgm:cxn modelId="{A6D2579F-10C2-5F4D-88AB-AA4AD0B3BB8A}" srcId="{D38404C7-84A1-8B4E-AB60-72773CCDECB9}" destId="{00E17448-3880-3D48-9B15-C372BA15348A}" srcOrd="2" destOrd="0" parTransId="{6E009C3F-466C-5E41-9F59-E75EE2FDEF12}" sibTransId="{C5661C97-45F6-B84C-9185-D4A173BB8EBB}"/>
    <dgm:cxn modelId="{F98974B3-354E-3D4C-9CD6-B1993483C107}" type="presOf" srcId="{D38404C7-84A1-8B4E-AB60-72773CCDECB9}" destId="{1FA2E41E-A94F-114D-819C-49465E42D5B6}" srcOrd="0" destOrd="0" presId="urn:microsoft.com/office/officeart/2005/8/layout/radial1"/>
    <dgm:cxn modelId="{FF6CCFB6-D101-E440-8144-44040C0F73D9}" srcId="{D38404C7-84A1-8B4E-AB60-72773CCDECB9}" destId="{6A5D5110-7643-DA40-81E8-28E1A33C0C81}" srcOrd="3" destOrd="0" parTransId="{6D0734E5-8E2F-7446-BF1B-F8DB68EFDC1A}" sibTransId="{E6789E8F-A5A6-7840-8422-AC444AE99F06}"/>
    <dgm:cxn modelId="{1B27E9B7-CB92-1940-9698-6E10CDBBF0DD}" type="presOf" srcId="{00E17448-3880-3D48-9B15-C372BA15348A}" destId="{89510FC7-8D0A-6743-B68D-431044089796}" srcOrd="0" destOrd="0" presId="urn:microsoft.com/office/officeart/2005/8/layout/radial1"/>
    <dgm:cxn modelId="{203FF7C2-5BEA-EE48-8CFA-A1B72763937F}" type="presOf" srcId="{2BDD11A1-89EB-6D4F-A1E9-9B7F616B3788}" destId="{6D8A6050-F5C2-354F-B3D2-52E6091FECF3}" srcOrd="0" destOrd="0" presId="urn:microsoft.com/office/officeart/2005/8/layout/radial1"/>
    <dgm:cxn modelId="{8C0E12C3-7C31-8C49-A068-CA63DDA5631B}" srcId="{D38404C7-84A1-8B4E-AB60-72773CCDECB9}" destId="{B0DA38C5-CCC7-8044-A29E-8EDD773CB454}" srcOrd="1" destOrd="0" parTransId="{5A54297D-8078-EE40-9A88-19A46D3D8598}" sibTransId="{CDA81726-3204-9F4F-AE42-355D40B38377}"/>
    <dgm:cxn modelId="{BBEAFAE3-012C-EB41-A6FF-D5D4A8590539}" type="presOf" srcId="{B0DA38C5-CCC7-8044-A29E-8EDD773CB454}" destId="{7A3F91E7-960B-1F44-BA4F-6E46CB8561A5}" srcOrd="0" destOrd="0" presId="urn:microsoft.com/office/officeart/2005/8/layout/radial1"/>
    <dgm:cxn modelId="{91796982-AA1B-3745-B5DF-7197371118BA}" type="presParOf" srcId="{0CFA571E-3E7B-AE4C-A350-404C3B1CD797}" destId="{1FA2E41E-A94F-114D-819C-49465E42D5B6}" srcOrd="0" destOrd="0" presId="urn:microsoft.com/office/officeart/2005/8/layout/radial1"/>
    <dgm:cxn modelId="{A5FC362E-3B68-8549-A138-0660ED9F0ECE}" type="presParOf" srcId="{0CFA571E-3E7B-AE4C-A350-404C3B1CD797}" destId="{333C7B3C-0F2E-0349-BBE8-4FC22FFBF37F}" srcOrd="1" destOrd="0" presId="urn:microsoft.com/office/officeart/2005/8/layout/radial1"/>
    <dgm:cxn modelId="{1F4EB191-2767-6845-AD09-6F3EC5231EB5}" type="presParOf" srcId="{333C7B3C-0F2E-0349-BBE8-4FC22FFBF37F}" destId="{B7F811AC-77D5-5E42-A71D-EB4AB08D53CB}" srcOrd="0" destOrd="0" presId="urn:microsoft.com/office/officeart/2005/8/layout/radial1"/>
    <dgm:cxn modelId="{82B6E989-52BF-1E48-ACB3-288E8993EF28}" type="presParOf" srcId="{0CFA571E-3E7B-AE4C-A350-404C3B1CD797}" destId="{6D8A6050-F5C2-354F-B3D2-52E6091FECF3}" srcOrd="2" destOrd="0" presId="urn:microsoft.com/office/officeart/2005/8/layout/radial1"/>
    <dgm:cxn modelId="{01F0ACE0-8D7E-4D41-9E92-6F0AD802AEDC}" type="presParOf" srcId="{0CFA571E-3E7B-AE4C-A350-404C3B1CD797}" destId="{7173A7B2-75F5-C74A-A92D-E689C4CBBEBC}" srcOrd="3" destOrd="0" presId="urn:microsoft.com/office/officeart/2005/8/layout/radial1"/>
    <dgm:cxn modelId="{11759356-258B-3943-93A4-76B3FEF6FD64}" type="presParOf" srcId="{7173A7B2-75F5-C74A-A92D-E689C4CBBEBC}" destId="{0A4CE849-DE3D-6B41-B7BF-8D69A71415E7}" srcOrd="0" destOrd="0" presId="urn:microsoft.com/office/officeart/2005/8/layout/radial1"/>
    <dgm:cxn modelId="{9E2CEFAF-C519-DF4B-BB12-5BC0DCB7AE22}" type="presParOf" srcId="{0CFA571E-3E7B-AE4C-A350-404C3B1CD797}" destId="{7A3F91E7-960B-1F44-BA4F-6E46CB8561A5}" srcOrd="4" destOrd="0" presId="urn:microsoft.com/office/officeart/2005/8/layout/radial1"/>
    <dgm:cxn modelId="{7C18F4BD-2C81-1A40-A65A-4BE092926408}" type="presParOf" srcId="{0CFA571E-3E7B-AE4C-A350-404C3B1CD797}" destId="{E56D8B82-C824-CD46-A211-8D1B0360D713}" srcOrd="5" destOrd="0" presId="urn:microsoft.com/office/officeart/2005/8/layout/radial1"/>
    <dgm:cxn modelId="{2B04636D-289F-AD41-86CC-27B997C11C47}" type="presParOf" srcId="{E56D8B82-C824-CD46-A211-8D1B0360D713}" destId="{586C0CCB-84B5-F54A-B82D-0177C64ABD0C}" srcOrd="0" destOrd="0" presId="urn:microsoft.com/office/officeart/2005/8/layout/radial1"/>
    <dgm:cxn modelId="{31602316-0DE5-DD46-9C1B-4CF95D17885D}" type="presParOf" srcId="{0CFA571E-3E7B-AE4C-A350-404C3B1CD797}" destId="{89510FC7-8D0A-6743-B68D-431044089796}" srcOrd="6" destOrd="0" presId="urn:microsoft.com/office/officeart/2005/8/layout/radial1"/>
    <dgm:cxn modelId="{DFB217DC-AD91-FF40-A2C7-CC77AFF13E29}" type="presParOf" srcId="{0CFA571E-3E7B-AE4C-A350-404C3B1CD797}" destId="{D4643700-110C-9A4C-B6B7-950B64573578}" srcOrd="7" destOrd="0" presId="urn:microsoft.com/office/officeart/2005/8/layout/radial1"/>
    <dgm:cxn modelId="{5C990899-336E-0B48-A4B5-5A7EC52E6678}" type="presParOf" srcId="{D4643700-110C-9A4C-B6B7-950B64573578}" destId="{BCBC3178-6590-AE48-9232-93F09B4C8EE9}" srcOrd="0" destOrd="0" presId="urn:microsoft.com/office/officeart/2005/8/layout/radial1"/>
    <dgm:cxn modelId="{4A835618-345C-714C-8A9C-9AE3C2D3021B}" type="presParOf" srcId="{0CFA571E-3E7B-AE4C-A350-404C3B1CD797}" destId="{81DADF80-BD04-D549-8EE9-2D43FBB08251}" srcOrd="8" destOrd="0" presId="urn:microsoft.com/office/officeart/2005/8/layout/radial1"/>
    <dgm:cxn modelId="{1EEB45AD-F9F2-AB45-8679-ECBDDE4AAB48}" type="presParOf" srcId="{0CFA571E-3E7B-AE4C-A350-404C3B1CD797}" destId="{45DCA0BC-7ED8-6E44-B19E-F1B5B16E4703}" srcOrd="9" destOrd="0" presId="urn:microsoft.com/office/officeart/2005/8/layout/radial1"/>
    <dgm:cxn modelId="{E704660B-296E-EB4A-B9E4-460AB857F2B3}" type="presParOf" srcId="{45DCA0BC-7ED8-6E44-B19E-F1B5B16E4703}" destId="{57AA3AAE-AFDC-8E4D-8FDB-7A820EF5BEE9}" srcOrd="0" destOrd="0" presId="urn:microsoft.com/office/officeart/2005/8/layout/radial1"/>
    <dgm:cxn modelId="{E4A9B92C-8A1E-F74A-AF33-DC1FDA7C1A0D}" type="presParOf" srcId="{0CFA571E-3E7B-AE4C-A350-404C3B1CD797}" destId="{B28F79B6-CDD2-EA42-8C3C-509AE1059AF7}" srcOrd="10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924A087A-4808-424E-A51D-11B85ADEAAE5}" type="doc">
      <dgm:prSet loTypeId="urn:microsoft.com/office/officeart/2005/8/layout/vList2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545B9BC-A163-5942-8CA1-9412BBA27249}">
      <dgm:prSet/>
      <dgm:spPr/>
      <dgm:t>
        <a:bodyPr/>
        <a:lstStyle/>
        <a:p>
          <a:pPr rtl="0"/>
          <a:r>
            <a:rPr lang="en-US" dirty="0"/>
            <a:t>Defines specific business activities which enable to sustain success of company both in the presence and in the future</a:t>
          </a:r>
        </a:p>
      </dgm:t>
    </dgm:pt>
    <dgm:pt modelId="{847C244D-378D-1644-ADC7-E94FFC26A993}" type="parTrans" cxnId="{09CE49C0-4F53-3840-B798-B419D801B9BB}">
      <dgm:prSet/>
      <dgm:spPr/>
      <dgm:t>
        <a:bodyPr/>
        <a:lstStyle/>
        <a:p>
          <a:endParaRPr lang="en-US"/>
        </a:p>
      </dgm:t>
    </dgm:pt>
    <dgm:pt modelId="{8367D4E6-179B-0543-AC67-8D2E89A412DB}" type="sibTrans" cxnId="{09CE49C0-4F53-3840-B798-B419D801B9BB}">
      <dgm:prSet/>
      <dgm:spPr/>
      <dgm:t>
        <a:bodyPr/>
        <a:lstStyle/>
        <a:p>
          <a:endParaRPr lang="en-US"/>
        </a:p>
      </dgm:t>
    </dgm:pt>
    <dgm:pt modelId="{C5AD58AF-8F66-F24A-8E6F-C612AD3BB889}">
      <dgm:prSet/>
      <dgm:spPr/>
      <dgm:t>
        <a:bodyPr/>
        <a:lstStyle/>
        <a:p>
          <a:pPr rtl="0"/>
          <a:r>
            <a:rPr lang="en-US" dirty="0"/>
            <a:t>markets to operate on, customers and clients to serve, competitive advantage to gain</a:t>
          </a:r>
        </a:p>
      </dgm:t>
    </dgm:pt>
    <dgm:pt modelId="{0C42C7CA-A75A-2343-B61C-7D24519B5A97}" type="parTrans" cxnId="{59654707-4CA0-EF4A-88ED-00B3056712D3}">
      <dgm:prSet/>
      <dgm:spPr/>
      <dgm:t>
        <a:bodyPr/>
        <a:lstStyle/>
        <a:p>
          <a:endParaRPr lang="en-US"/>
        </a:p>
      </dgm:t>
    </dgm:pt>
    <dgm:pt modelId="{4E6D65A3-D061-2F44-A0C1-0CCEF6AAD292}" type="sibTrans" cxnId="{59654707-4CA0-EF4A-88ED-00B3056712D3}">
      <dgm:prSet/>
      <dgm:spPr/>
      <dgm:t>
        <a:bodyPr/>
        <a:lstStyle/>
        <a:p>
          <a:endParaRPr lang="en-US"/>
        </a:p>
      </dgm:t>
    </dgm:pt>
    <dgm:pt modelId="{00A45DD2-1C39-6249-A6F0-55EDDB2C0819}">
      <dgm:prSet/>
      <dgm:spPr/>
      <dgm:t>
        <a:bodyPr/>
        <a:lstStyle/>
        <a:p>
          <a:pPr rtl="0"/>
          <a:r>
            <a:rPr lang="en-US" dirty="0"/>
            <a:t>The parts of the strategy focused on the presence and on the future have to be clearly distinguished</a:t>
          </a:r>
        </a:p>
      </dgm:t>
    </dgm:pt>
    <dgm:pt modelId="{48486E16-E208-FC4F-A0F8-FEC6B95C1031}" type="parTrans" cxnId="{B6945940-4E19-1D4D-B1C5-3E227F4C6403}">
      <dgm:prSet/>
      <dgm:spPr/>
      <dgm:t>
        <a:bodyPr/>
        <a:lstStyle/>
        <a:p>
          <a:endParaRPr lang="en-US"/>
        </a:p>
      </dgm:t>
    </dgm:pt>
    <dgm:pt modelId="{6DB5E8AC-2A52-8147-9196-028745A480BC}" type="sibTrans" cxnId="{B6945940-4E19-1D4D-B1C5-3E227F4C6403}">
      <dgm:prSet/>
      <dgm:spPr/>
      <dgm:t>
        <a:bodyPr/>
        <a:lstStyle/>
        <a:p>
          <a:endParaRPr lang="en-US"/>
        </a:p>
      </dgm:t>
    </dgm:pt>
    <dgm:pt modelId="{EDBB25C0-B8ED-ED4C-BF2B-05A9E304082C}">
      <dgm:prSet/>
      <dgm:spPr/>
      <dgm:t>
        <a:bodyPr/>
        <a:lstStyle/>
        <a:p>
          <a:pPr rtl="0"/>
          <a:r>
            <a:rPr lang="en-US" dirty="0"/>
            <a:t>to avoid confusion of managers</a:t>
          </a:r>
        </a:p>
      </dgm:t>
    </dgm:pt>
    <dgm:pt modelId="{58BB548B-E80B-C744-A87A-05FE17756B08}" type="parTrans" cxnId="{6071F101-929A-D444-BE05-06A0A1437BA9}">
      <dgm:prSet/>
      <dgm:spPr/>
      <dgm:t>
        <a:bodyPr/>
        <a:lstStyle/>
        <a:p>
          <a:endParaRPr lang="en-US"/>
        </a:p>
      </dgm:t>
    </dgm:pt>
    <dgm:pt modelId="{F83EFD7E-0920-AB48-BDBA-1E867C3D4FBC}" type="sibTrans" cxnId="{6071F101-929A-D444-BE05-06A0A1437BA9}">
      <dgm:prSet/>
      <dgm:spPr/>
      <dgm:t>
        <a:bodyPr/>
        <a:lstStyle/>
        <a:p>
          <a:endParaRPr lang="en-US"/>
        </a:p>
      </dgm:t>
    </dgm:pt>
    <dgm:pt modelId="{B3E44EA6-C948-1549-BA77-F3CC9A9DE197}">
      <dgm:prSet/>
      <dgm:spPr/>
      <dgm:t>
        <a:bodyPr/>
        <a:lstStyle/>
        <a:p>
          <a:pPr rtl="0"/>
          <a:r>
            <a:rPr lang="en-US" dirty="0"/>
            <a:t>to prepare step changes to surprise both clients and competitors</a:t>
          </a:r>
        </a:p>
      </dgm:t>
    </dgm:pt>
    <dgm:pt modelId="{BFEAFF2B-5898-D448-B8C9-94ECEB66FA3E}" type="parTrans" cxnId="{6F7DA534-E887-0245-ACD4-1BC7C8C1FAF1}">
      <dgm:prSet/>
      <dgm:spPr/>
      <dgm:t>
        <a:bodyPr/>
        <a:lstStyle/>
        <a:p>
          <a:endParaRPr lang="en-US"/>
        </a:p>
      </dgm:t>
    </dgm:pt>
    <dgm:pt modelId="{71BB98D8-5F58-984C-85BC-C205B2E259F8}" type="sibTrans" cxnId="{6F7DA534-E887-0245-ACD4-1BC7C8C1FAF1}">
      <dgm:prSet/>
      <dgm:spPr/>
      <dgm:t>
        <a:bodyPr/>
        <a:lstStyle/>
        <a:p>
          <a:endParaRPr lang="en-US"/>
        </a:p>
      </dgm:t>
    </dgm:pt>
    <dgm:pt modelId="{D1CECBBA-DB20-8F47-9848-5DB2D5780FEE}" type="pres">
      <dgm:prSet presAssocID="{924A087A-4808-424E-A51D-11B85ADEAAE5}" presName="linear" presStyleCnt="0">
        <dgm:presLayoutVars>
          <dgm:animLvl val="lvl"/>
          <dgm:resizeHandles val="exact"/>
        </dgm:presLayoutVars>
      </dgm:prSet>
      <dgm:spPr/>
    </dgm:pt>
    <dgm:pt modelId="{AD1C869D-FED1-3A4F-BD35-7625C3A712CD}" type="pres">
      <dgm:prSet presAssocID="{F545B9BC-A163-5942-8CA1-9412BBA27249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93112267-E021-5E4E-99A8-3375B43C7C2D}" type="pres">
      <dgm:prSet presAssocID="{F545B9BC-A163-5942-8CA1-9412BBA27249}" presName="childText" presStyleLbl="revTx" presStyleIdx="0" presStyleCnt="2">
        <dgm:presLayoutVars>
          <dgm:bulletEnabled val="1"/>
        </dgm:presLayoutVars>
      </dgm:prSet>
      <dgm:spPr/>
    </dgm:pt>
    <dgm:pt modelId="{C86A8515-7C26-404C-B2DE-2B7F5B931ED1}" type="pres">
      <dgm:prSet presAssocID="{00A45DD2-1C39-6249-A6F0-55EDDB2C0819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6C4ABB59-F0D0-F443-9B8C-435621C12057}" type="pres">
      <dgm:prSet presAssocID="{00A45DD2-1C39-6249-A6F0-55EDDB2C0819}" presName="childText" presStyleLbl="revTx" presStyleIdx="1" presStyleCnt="2">
        <dgm:presLayoutVars>
          <dgm:bulletEnabled val="1"/>
        </dgm:presLayoutVars>
      </dgm:prSet>
      <dgm:spPr/>
    </dgm:pt>
  </dgm:ptLst>
  <dgm:cxnLst>
    <dgm:cxn modelId="{6071F101-929A-D444-BE05-06A0A1437BA9}" srcId="{00A45DD2-1C39-6249-A6F0-55EDDB2C0819}" destId="{EDBB25C0-B8ED-ED4C-BF2B-05A9E304082C}" srcOrd="0" destOrd="0" parTransId="{58BB548B-E80B-C744-A87A-05FE17756B08}" sibTransId="{F83EFD7E-0920-AB48-BDBA-1E867C3D4FBC}"/>
    <dgm:cxn modelId="{59654707-4CA0-EF4A-88ED-00B3056712D3}" srcId="{F545B9BC-A163-5942-8CA1-9412BBA27249}" destId="{C5AD58AF-8F66-F24A-8E6F-C612AD3BB889}" srcOrd="0" destOrd="0" parTransId="{0C42C7CA-A75A-2343-B61C-7D24519B5A97}" sibTransId="{4E6D65A3-D061-2F44-A0C1-0CCEF6AAD292}"/>
    <dgm:cxn modelId="{6F7DA534-E887-0245-ACD4-1BC7C8C1FAF1}" srcId="{00A45DD2-1C39-6249-A6F0-55EDDB2C0819}" destId="{B3E44EA6-C948-1549-BA77-F3CC9A9DE197}" srcOrd="1" destOrd="0" parTransId="{BFEAFF2B-5898-D448-B8C9-94ECEB66FA3E}" sibTransId="{71BB98D8-5F58-984C-85BC-C205B2E259F8}"/>
    <dgm:cxn modelId="{B6945940-4E19-1D4D-B1C5-3E227F4C6403}" srcId="{924A087A-4808-424E-A51D-11B85ADEAAE5}" destId="{00A45DD2-1C39-6249-A6F0-55EDDB2C0819}" srcOrd="1" destOrd="0" parTransId="{48486E16-E208-FC4F-A0F8-FEC6B95C1031}" sibTransId="{6DB5E8AC-2A52-8147-9196-028745A480BC}"/>
    <dgm:cxn modelId="{EB37CE70-33A8-6946-9E5C-584AEB6FEE2D}" type="presOf" srcId="{EDBB25C0-B8ED-ED4C-BF2B-05A9E304082C}" destId="{6C4ABB59-F0D0-F443-9B8C-435621C12057}" srcOrd="0" destOrd="0" presId="urn:microsoft.com/office/officeart/2005/8/layout/vList2"/>
    <dgm:cxn modelId="{193B1454-9FE7-7744-BC07-89EAE5E90115}" type="presOf" srcId="{B3E44EA6-C948-1549-BA77-F3CC9A9DE197}" destId="{6C4ABB59-F0D0-F443-9B8C-435621C12057}" srcOrd="0" destOrd="1" presId="urn:microsoft.com/office/officeart/2005/8/layout/vList2"/>
    <dgm:cxn modelId="{67A201B2-F10D-4342-BA4F-1EADB2156D57}" type="presOf" srcId="{F545B9BC-A163-5942-8CA1-9412BBA27249}" destId="{AD1C869D-FED1-3A4F-BD35-7625C3A712CD}" srcOrd="0" destOrd="0" presId="urn:microsoft.com/office/officeart/2005/8/layout/vList2"/>
    <dgm:cxn modelId="{050CDCB4-5A0D-3F4C-A3AA-343AB003CD5F}" type="presOf" srcId="{924A087A-4808-424E-A51D-11B85ADEAAE5}" destId="{D1CECBBA-DB20-8F47-9848-5DB2D5780FEE}" srcOrd="0" destOrd="0" presId="urn:microsoft.com/office/officeart/2005/8/layout/vList2"/>
    <dgm:cxn modelId="{09CE49C0-4F53-3840-B798-B419D801B9BB}" srcId="{924A087A-4808-424E-A51D-11B85ADEAAE5}" destId="{F545B9BC-A163-5942-8CA1-9412BBA27249}" srcOrd="0" destOrd="0" parTransId="{847C244D-378D-1644-ADC7-E94FFC26A993}" sibTransId="{8367D4E6-179B-0543-AC67-8D2E89A412DB}"/>
    <dgm:cxn modelId="{377484D3-4420-8349-846A-65CA625BDF23}" type="presOf" srcId="{00A45DD2-1C39-6249-A6F0-55EDDB2C0819}" destId="{C86A8515-7C26-404C-B2DE-2B7F5B931ED1}" srcOrd="0" destOrd="0" presId="urn:microsoft.com/office/officeart/2005/8/layout/vList2"/>
    <dgm:cxn modelId="{015E14E5-8B48-634D-B3F9-50CC711C713B}" type="presOf" srcId="{C5AD58AF-8F66-F24A-8E6F-C612AD3BB889}" destId="{93112267-E021-5E4E-99A8-3375B43C7C2D}" srcOrd="0" destOrd="0" presId="urn:microsoft.com/office/officeart/2005/8/layout/vList2"/>
    <dgm:cxn modelId="{93C837A4-7DA3-2041-9F4F-F4109B112A0E}" type="presParOf" srcId="{D1CECBBA-DB20-8F47-9848-5DB2D5780FEE}" destId="{AD1C869D-FED1-3A4F-BD35-7625C3A712CD}" srcOrd="0" destOrd="0" presId="urn:microsoft.com/office/officeart/2005/8/layout/vList2"/>
    <dgm:cxn modelId="{0020DF7F-12C2-2544-AFCB-BB37546137C5}" type="presParOf" srcId="{D1CECBBA-DB20-8F47-9848-5DB2D5780FEE}" destId="{93112267-E021-5E4E-99A8-3375B43C7C2D}" srcOrd="1" destOrd="0" presId="urn:microsoft.com/office/officeart/2005/8/layout/vList2"/>
    <dgm:cxn modelId="{CA23729D-308A-1D4B-A52D-05A5C83A4EC3}" type="presParOf" srcId="{D1CECBBA-DB20-8F47-9848-5DB2D5780FEE}" destId="{C86A8515-7C26-404C-B2DE-2B7F5B931ED1}" srcOrd="2" destOrd="0" presId="urn:microsoft.com/office/officeart/2005/8/layout/vList2"/>
    <dgm:cxn modelId="{E18049D7-279D-BE4E-B1A7-08999A5AD789}" type="presParOf" srcId="{D1CECBBA-DB20-8F47-9848-5DB2D5780FEE}" destId="{6C4ABB59-F0D0-F443-9B8C-435621C12057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4755AA4C-662F-BD49-8C35-4B0EDD0C5948}" type="doc">
      <dgm:prSet loTypeId="urn:microsoft.com/office/officeart/2005/8/layout/radial1" loCatId="relationship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38404C7-84A1-8B4E-AB60-72773CCDECB9}">
      <dgm:prSet phldrT="[Text]" custT="1"/>
      <dgm:spPr>
        <a:gradFill rotWithShape="0">
          <a:gsLst>
            <a:gs pos="0">
              <a:srgbClr val="2C7D1D"/>
            </a:gs>
            <a:gs pos="50000">
              <a:srgbClr val="80D970"/>
            </a:gs>
            <a:gs pos="100000">
              <a:srgbClr val="A7FF88"/>
            </a:gs>
          </a:gsLst>
        </a:gradFill>
      </dgm:spPr>
      <dgm:t>
        <a:bodyPr/>
        <a:lstStyle/>
        <a:p>
          <a:r>
            <a:rPr lang="en-US" sz="500" dirty="0"/>
            <a:t>Strategic frame</a:t>
          </a:r>
        </a:p>
      </dgm:t>
    </dgm:pt>
    <dgm:pt modelId="{CD846DA8-4890-8044-B324-B35332716F3B}" type="parTrans" cxnId="{01644686-1474-7E4C-A837-992EDB4D0ADD}">
      <dgm:prSet/>
      <dgm:spPr/>
      <dgm:t>
        <a:bodyPr/>
        <a:lstStyle/>
        <a:p>
          <a:endParaRPr lang="en-US" sz="1800"/>
        </a:p>
      </dgm:t>
    </dgm:pt>
    <dgm:pt modelId="{18758D5D-1E27-6241-BCFE-C2AF70BE07F8}" type="sibTrans" cxnId="{01644686-1474-7E4C-A837-992EDB4D0ADD}">
      <dgm:prSet/>
      <dgm:spPr/>
      <dgm:t>
        <a:bodyPr/>
        <a:lstStyle/>
        <a:p>
          <a:endParaRPr lang="en-US" sz="1800"/>
        </a:p>
      </dgm:t>
    </dgm:pt>
    <dgm:pt modelId="{2BDD11A1-89EB-6D4F-A1E9-9B7F616B3788}">
      <dgm:prSet phldrT="[Text]" custT="1">
        <dgm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500" dirty="0"/>
            <a:t>Business hypothesis</a:t>
          </a:r>
        </a:p>
      </dgm:t>
    </dgm:pt>
    <dgm:pt modelId="{B907010D-5D6A-E64A-83F4-D64DA90FF28E}" type="parTrans" cxnId="{4C203C46-429E-7242-BC45-0DA2436544CD}">
      <dgm:prSet custT="1"/>
      <dgm:spPr/>
      <dgm:t>
        <a:bodyPr/>
        <a:lstStyle/>
        <a:p>
          <a:endParaRPr lang="en-US" sz="400"/>
        </a:p>
      </dgm:t>
    </dgm:pt>
    <dgm:pt modelId="{CFA74A3F-F204-1044-8454-19184DB74EA0}" type="sibTrans" cxnId="{4C203C46-429E-7242-BC45-0DA2436544CD}">
      <dgm:prSet/>
      <dgm:spPr/>
      <dgm:t>
        <a:bodyPr/>
        <a:lstStyle/>
        <a:p>
          <a:endParaRPr lang="en-US" sz="1800"/>
        </a:p>
      </dgm:t>
    </dgm:pt>
    <dgm:pt modelId="{B0DA38C5-CCC7-8044-A29E-8EDD773CB454}">
      <dgm:prSet phldrT="[Text]" custT="1"/>
      <dgm:spPr/>
      <dgm:t>
        <a:bodyPr/>
        <a:lstStyle/>
        <a:p>
          <a:r>
            <a:rPr lang="en-US" sz="500" dirty="0"/>
            <a:t>Mission</a:t>
          </a:r>
        </a:p>
      </dgm:t>
    </dgm:pt>
    <dgm:pt modelId="{5A54297D-8078-EE40-9A88-19A46D3D8598}" type="parTrans" cxnId="{8C0E12C3-7C31-8C49-A068-CA63DDA5631B}">
      <dgm:prSet custT="1"/>
      <dgm:spPr/>
      <dgm:t>
        <a:bodyPr/>
        <a:lstStyle/>
        <a:p>
          <a:endParaRPr lang="en-US" sz="400"/>
        </a:p>
      </dgm:t>
    </dgm:pt>
    <dgm:pt modelId="{CDA81726-3204-9F4F-AE42-355D40B38377}" type="sibTrans" cxnId="{8C0E12C3-7C31-8C49-A068-CA63DDA5631B}">
      <dgm:prSet/>
      <dgm:spPr/>
      <dgm:t>
        <a:bodyPr/>
        <a:lstStyle/>
        <a:p>
          <a:endParaRPr lang="en-US" sz="1800"/>
        </a:p>
      </dgm:t>
    </dgm:pt>
    <dgm:pt modelId="{DBA3ADE8-EF24-5C46-A850-C69377EC523D}">
      <dgm:prSet phldrT="[Text]" custT="1"/>
      <dgm:spPr/>
      <dgm:t>
        <a:bodyPr/>
        <a:lstStyle/>
        <a:p>
          <a:r>
            <a:rPr lang="en-US" sz="500" dirty="0"/>
            <a:t>Values and Rules</a:t>
          </a:r>
        </a:p>
      </dgm:t>
    </dgm:pt>
    <dgm:pt modelId="{06179A3E-D021-A74D-A80B-10985AD59869}" type="parTrans" cxnId="{8CB7F08C-3441-B34F-B002-76907F2EC8E9}">
      <dgm:prSet custT="1"/>
      <dgm:spPr/>
      <dgm:t>
        <a:bodyPr/>
        <a:lstStyle/>
        <a:p>
          <a:endParaRPr lang="en-US" sz="400"/>
        </a:p>
      </dgm:t>
    </dgm:pt>
    <dgm:pt modelId="{826ABAD1-66B3-E44D-9848-4D569F2F2E31}" type="sibTrans" cxnId="{8CB7F08C-3441-B34F-B002-76907F2EC8E9}">
      <dgm:prSet/>
      <dgm:spPr/>
      <dgm:t>
        <a:bodyPr/>
        <a:lstStyle/>
        <a:p>
          <a:endParaRPr lang="en-US" sz="1800"/>
        </a:p>
      </dgm:t>
    </dgm:pt>
    <dgm:pt modelId="{00E17448-3880-3D48-9B15-C372BA15348A}">
      <dgm:prSet phldrT="[Text]" custT="1"/>
      <dgm:spPr/>
      <dgm:t>
        <a:bodyPr/>
        <a:lstStyle/>
        <a:p>
          <a:r>
            <a:rPr lang="en-US" sz="500" dirty="0"/>
            <a:t>Vision</a:t>
          </a:r>
        </a:p>
      </dgm:t>
    </dgm:pt>
    <dgm:pt modelId="{6E009C3F-466C-5E41-9F59-E75EE2FDEF12}" type="parTrans" cxnId="{A6D2579F-10C2-5F4D-88AB-AA4AD0B3BB8A}">
      <dgm:prSet/>
      <dgm:spPr/>
      <dgm:t>
        <a:bodyPr/>
        <a:lstStyle/>
        <a:p>
          <a:endParaRPr lang="en-US"/>
        </a:p>
      </dgm:t>
    </dgm:pt>
    <dgm:pt modelId="{C5661C97-45F6-B84C-9185-D4A173BB8EBB}" type="sibTrans" cxnId="{A6D2579F-10C2-5F4D-88AB-AA4AD0B3BB8A}">
      <dgm:prSet/>
      <dgm:spPr/>
      <dgm:t>
        <a:bodyPr/>
        <a:lstStyle/>
        <a:p>
          <a:endParaRPr lang="en-US"/>
        </a:p>
      </dgm:t>
    </dgm:pt>
    <dgm:pt modelId="{6A5D5110-7643-DA40-81E8-28E1A33C0C81}">
      <dgm:prSet phldrT="[Text]" custT="1">
        <dgm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500" dirty="0"/>
            <a:t>Strategy</a:t>
          </a:r>
        </a:p>
      </dgm:t>
    </dgm:pt>
    <dgm:pt modelId="{6D0734E5-8E2F-7446-BF1B-F8DB68EFDC1A}" type="parTrans" cxnId="{FF6CCFB6-D101-E440-8144-44040C0F73D9}">
      <dgm:prSet/>
      <dgm:spPr/>
      <dgm:t>
        <a:bodyPr/>
        <a:lstStyle/>
        <a:p>
          <a:endParaRPr lang="en-US"/>
        </a:p>
      </dgm:t>
    </dgm:pt>
    <dgm:pt modelId="{E6789E8F-A5A6-7840-8422-AC444AE99F06}" type="sibTrans" cxnId="{FF6CCFB6-D101-E440-8144-44040C0F73D9}">
      <dgm:prSet/>
      <dgm:spPr/>
      <dgm:t>
        <a:bodyPr/>
        <a:lstStyle/>
        <a:p>
          <a:endParaRPr lang="en-US"/>
        </a:p>
      </dgm:t>
    </dgm:pt>
    <dgm:pt modelId="{0CFA571E-3E7B-AE4C-A350-404C3B1CD797}" type="pres">
      <dgm:prSet presAssocID="{4755AA4C-662F-BD49-8C35-4B0EDD0C5948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1FA2E41E-A94F-114D-819C-49465E42D5B6}" type="pres">
      <dgm:prSet presAssocID="{D38404C7-84A1-8B4E-AB60-72773CCDECB9}" presName="centerShape" presStyleLbl="node0" presStyleIdx="0" presStyleCnt="1"/>
      <dgm:spPr/>
    </dgm:pt>
    <dgm:pt modelId="{333C7B3C-0F2E-0349-BBE8-4FC22FFBF37F}" type="pres">
      <dgm:prSet presAssocID="{B907010D-5D6A-E64A-83F4-D64DA90FF28E}" presName="Name9" presStyleLbl="parChTrans1D2" presStyleIdx="0" presStyleCnt="5"/>
      <dgm:spPr/>
    </dgm:pt>
    <dgm:pt modelId="{B7F811AC-77D5-5E42-A71D-EB4AB08D53CB}" type="pres">
      <dgm:prSet presAssocID="{B907010D-5D6A-E64A-83F4-D64DA90FF28E}" presName="connTx" presStyleLbl="parChTrans1D2" presStyleIdx="0" presStyleCnt="5"/>
      <dgm:spPr/>
    </dgm:pt>
    <dgm:pt modelId="{6D8A6050-F5C2-354F-B3D2-52E6091FECF3}" type="pres">
      <dgm:prSet presAssocID="{2BDD11A1-89EB-6D4F-A1E9-9B7F616B3788}" presName="node" presStyleLbl="node1" presStyleIdx="0" presStyleCnt="5">
        <dgm:presLayoutVars>
          <dgm:bulletEnabled val="1"/>
        </dgm:presLayoutVars>
      </dgm:prSet>
      <dgm:spPr/>
    </dgm:pt>
    <dgm:pt modelId="{7173A7B2-75F5-C74A-A92D-E689C4CBBEBC}" type="pres">
      <dgm:prSet presAssocID="{5A54297D-8078-EE40-9A88-19A46D3D8598}" presName="Name9" presStyleLbl="parChTrans1D2" presStyleIdx="1" presStyleCnt="5"/>
      <dgm:spPr/>
    </dgm:pt>
    <dgm:pt modelId="{0A4CE849-DE3D-6B41-B7BF-8D69A71415E7}" type="pres">
      <dgm:prSet presAssocID="{5A54297D-8078-EE40-9A88-19A46D3D8598}" presName="connTx" presStyleLbl="parChTrans1D2" presStyleIdx="1" presStyleCnt="5"/>
      <dgm:spPr/>
    </dgm:pt>
    <dgm:pt modelId="{7A3F91E7-960B-1F44-BA4F-6E46CB8561A5}" type="pres">
      <dgm:prSet presAssocID="{B0DA38C5-CCC7-8044-A29E-8EDD773CB454}" presName="node" presStyleLbl="node1" presStyleIdx="1" presStyleCnt="5">
        <dgm:presLayoutVars>
          <dgm:bulletEnabled val="1"/>
        </dgm:presLayoutVars>
      </dgm:prSet>
      <dgm:spPr/>
    </dgm:pt>
    <dgm:pt modelId="{E56D8B82-C824-CD46-A211-8D1B0360D713}" type="pres">
      <dgm:prSet presAssocID="{6E009C3F-466C-5E41-9F59-E75EE2FDEF12}" presName="Name9" presStyleLbl="parChTrans1D2" presStyleIdx="2" presStyleCnt="5"/>
      <dgm:spPr/>
    </dgm:pt>
    <dgm:pt modelId="{586C0CCB-84B5-F54A-B82D-0177C64ABD0C}" type="pres">
      <dgm:prSet presAssocID="{6E009C3F-466C-5E41-9F59-E75EE2FDEF12}" presName="connTx" presStyleLbl="parChTrans1D2" presStyleIdx="2" presStyleCnt="5"/>
      <dgm:spPr/>
    </dgm:pt>
    <dgm:pt modelId="{89510FC7-8D0A-6743-B68D-431044089796}" type="pres">
      <dgm:prSet presAssocID="{00E17448-3880-3D48-9B15-C372BA15348A}" presName="node" presStyleLbl="node1" presStyleIdx="2" presStyleCnt="5">
        <dgm:presLayoutVars>
          <dgm:bulletEnabled val="1"/>
        </dgm:presLayoutVars>
      </dgm:prSet>
      <dgm:spPr/>
    </dgm:pt>
    <dgm:pt modelId="{D4643700-110C-9A4C-B6B7-950B64573578}" type="pres">
      <dgm:prSet presAssocID="{6D0734E5-8E2F-7446-BF1B-F8DB68EFDC1A}" presName="Name9" presStyleLbl="parChTrans1D2" presStyleIdx="3" presStyleCnt="5"/>
      <dgm:spPr/>
    </dgm:pt>
    <dgm:pt modelId="{BCBC3178-6590-AE48-9232-93F09B4C8EE9}" type="pres">
      <dgm:prSet presAssocID="{6D0734E5-8E2F-7446-BF1B-F8DB68EFDC1A}" presName="connTx" presStyleLbl="parChTrans1D2" presStyleIdx="3" presStyleCnt="5"/>
      <dgm:spPr/>
    </dgm:pt>
    <dgm:pt modelId="{81DADF80-BD04-D549-8EE9-2D43FBB08251}" type="pres">
      <dgm:prSet presAssocID="{6A5D5110-7643-DA40-81E8-28E1A33C0C81}" presName="node" presStyleLbl="node1" presStyleIdx="3" presStyleCnt="5">
        <dgm:presLayoutVars>
          <dgm:bulletEnabled val="1"/>
        </dgm:presLayoutVars>
      </dgm:prSet>
      <dgm:spPr/>
    </dgm:pt>
    <dgm:pt modelId="{45DCA0BC-7ED8-6E44-B19E-F1B5B16E4703}" type="pres">
      <dgm:prSet presAssocID="{06179A3E-D021-A74D-A80B-10985AD59869}" presName="Name9" presStyleLbl="parChTrans1D2" presStyleIdx="4" presStyleCnt="5"/>
      <dgm:spPr/>
    </dgm:pt>
    <dgm:pt modelId="{57AA3AAE-AFDC-8E4D-8FDB-7A820EF5BEE9}" type="pres">
      <dgm:prSet presAssocID="{06179A3E-D021-A74D-A80B-10985AD59869}" presName="connTx" presStyleLbl="parChTrans1D2" presStyleIdx="4" presStyleCnt="5"/>
      <dgm:spPr/>
    </dgm:pt>
    <dgm:pt modelId="{B28F79B6-CDD2-EA42-8C3C-509AE1059AF7}" type="pres">
      <dgm:prSet presAssocID="{DBA3ADE8-EF24-5C46-A850-C69377EC523D}" presName="node" presStyleLbl="node1" presStyleIdx="4" presStyleCnt="5">
        <dgm:presLayoutVars>
          <dgm:bulletEnabled val="1"/>
        </dgm:presLayoutVars>
      </dgm:prSet>
      <dgm:spPr/>
    </dgm:pt>
  </dgm:ptLst>
  <dgm:cxnLst>
    <dgm:cxn modelId="{488F3C62-B253-A440-BA71-10EC10E93C84}" type="presOf" srcId="{00E17448-3880-3D48-9B15-C372BA15348A}" destId="{89510FC7-8D0A-6743-B68D-431044089796}" srcOrd="0" destOrd="0" presId="urn:microsoft.com/office/officeart/2005/8/layout/radial1"/>
    <dgm:cxn modelId="{1EF42763-FF85-F841-AD89-FA5DBADC823E}" type="presOf" srcId="{6D0734E5-8E2F-7446-BF1B-F8DB68EFDC1A}" destId="{BCBC3178-6590-AE48-9232-93F09B4C8EE9}" srcOrd="1" destOrd="0" presId="urn:microsoft.com/office/officeart/2005/8/layout/radial1"/>
    <dgm:cxn modelId="{A52F7D63-2795-5647-AF87-E2484BF1AE00}" type="presOf" srcId="{06179A3E-D021-A74D-A80B-10985AD59869}" destId="{45DCA0BC-7ED8-6E44-B19E-F1B5B16E4703}" srcOrd="0" destOrd="0" presId="urn:microsoft.com/office/officeart/2005/8/layout/radial1"/>
    <dgm:cxn modelId="{825D0564-A55F-A947-AD3B-B9E91031F8A2}" type="presOf" srcId="{B907010D-5D6A-E64A-83F4-D64DA90FF28E}" destId="{B7F811AC-77D5-5E42-A71D-EB4AB08D53CB}" srcOrd="1" destOrd="0" presId="urn:microsoft.com/office/officeart/2005/8/layout/radial1"/>
    <dgm:cxn modelId="{33518F64-ED66-A040-9068-12CADC6A52FA}" type="presOf" srcId="{6E009C3F-466C-5E41-9F59-E75EE2FDEF12}" destId="{E56D8B82-C824-CD46-A211-8D1B0360D713}" srcOrd="0" destOrd="0" presId="urn:microsoft.com/office/officeart/2005/8/layout/radial1"/>
    <dgm:cxn modelId="{4C203C46-429E-7242-BC45-0DA2436544CD}" srcId="{D38404C7-84A1-8B4E-AB60-72773CCDECB9}" destId="{2BDD11A1-89EB-6D4F-A1E9-9B7F616B3788}" srcOrd="0" destOrd="0" parTransId="{B907010D-5D6A-E64A-83F4-D64DA90FF28E}" sibTransId="{CFA74A3F-F204-1044-8454-19184DB74EA0}"/>
    <dgm:cxn modelId="{304E4A73-D066-E34A-87B1-3E09C8FB73AF}" type="presOf" srcId="{5A54297D-8078-EE40-9A88-19A46D3D8598}" destId="{0A4CE849-DE3D-6B41-B7BF-8D69A71415E7}" srcOrd="1" destOrd="0" presId="urn:microsoft.com/office/officeart/2005/8/layout/radial1"/>
    <dgm:cxn modelId="{E85AEE75-A0C1-0E4D-A3B9-36AE21048D08}" type="presOf" srcId="{D38404C7-84A1-8B4E-AB60-72773CCDECB9}" destId="{1FA2E41E-A94F-114D-819C-49465E42D5B6}" srcOrd="0" destOrd="0" presId="urn:microsoft.com/office/officeart/2005/8/layout/radial1"/>
    <dgm:cxn modelId="{2AABAD58-A8B4-A249-8A17-0083D7EC950B}" type="presOf" srcId="{2BDD11A1-89EB-6D4F-A1E9-9B7F616B3788}" destId="{6D8A6050-F5C2-354F-B3D2-52E6091FECF3}" srcOrd="0" destOrd="0" presId="urn:microsoft.com/office/officeart/2005/8/layout/radial1"/>
    <dgm:cxn modelId="{6215FB59-0D2C-9C4C-B8A9-481E792127B5}" type="presOf" srcId="{6E009C3F-466C-5E41-9F59-E75EE2FDEF12}" destId="{586C0CCB-84B5-F54A-B82D-0177C64ABD0C}" srcOrd="1" destOrd="0" presId="urn:microsoft.com/office/officeart/2005/8/layout/radial1"/>
    <dgm:cxn modelId="{01644686-1474-7E4C-A837-992EDB4D0ADD}" srcId="{4755AA4C-662F-BD49-8C35-4B0EDD0C5948}" destId="{D38404C7-84A1-8B4E-AB60-72773CCDECB9}" srcOrd="0" destOrd="0" parTransId="{CD846DA8-4890-8044-B324-B35332716F3B}" sibTransId="{18758D5D-1E27-6241-BCFE-C2AF70BE07F8}"/>
    <dgm:cxn modelId="{2702BB86-77B6-CE48-81A7-362ED4689709}" type="presOf" srcId="{DBA3ADE8-EF24-5C46-A850-C69377EC523D}" destId="{B28F79B6-CDD2-EA42-8C3C-509AE1059AF7}" srcOrd="0" destOrd="0" presId="urn:microsoft.com/office/officeart/2005/8/layout/radial1"/>
    <dgm:cxn modelId="{8CB7F08C-3441-B34F-B002-76907F2EC8E9}" srcId="{D38404C7-84A1-8B4E-AB60-72773CCDECB9}" destId="{DBA3ADE8-EF24-5C46-A850-C69377EC523D}" srcOrd="4" destOrd="0" parTransId="{06179A3E-D021-A74D-A80B-10985AD59869}" sibTransId="{826ABAD1-66B3-E44D-9848-4D569F2F2E31}"/>
    <dgm:cxn modelId="{0BBF4B8F-1D8C-F546-9817-DA9A662E529F}" type="presOf" srcId="{6A5D5110-7643-DA40-81E8-28E1A33C0C81}" destId="{81DADF80-BD04-D549-8EE9-2D43FBB08251}" srcOrd="0" destOrd="0" presId="urn:microsoft.com/office/officeart/2005/8/layout/radial1"/>
    <dgm:cxn modelId="{B42CB891-4108-B34E-ADD2-EA68E71140BE}" type="presOf" srcId="{4755AA4C-662F-BD49-8C35-4B0EDD0C5948}" destId="{0CFA571E-3E7B-AE4C-A350-404C3B1CD797}" srcOrd="0" destOrd="0" presId="urn:microsoft.com/office/officeart/2005/8/layout/radial1"/>
    <dgm:cxn modelId="{A6D2579F-10C2-5F4D-88AB-AA4AD0B3BB8A}" srcId="{D38404C7-84A1-8B4E-AB60-72773CCDECB9}" destId="{00E17448-3880-3D48-9B15-C372BA15348A}" srcOrd="2" destOrd="0" parTransId="{6E009C3F-466C-5E41-9F59-E75EE2FDEF12}" sibTransId="{C5661C97-45F6-B84C-9185-D4A173BB8EBB}"/>
    <dgm:cxn modelId="{C92156AA-8B41-B242-A343-80827DE9D3E3}" type="presOf" srcId="{6D0734E5-8E2F-7446-BF1B-F8DB68EFDC1A}" destId="{D4643700-110C-9A4C-B6B7-950B64573578}" srcOrd="0" destOrd="0" presId="urn:microsoft.com/office/officeart/2005/8/layout/radial1"/>
    <dgm:cxn modelId="{0C7CB1AE-F704-4D46-91E6-1DDA6620C8FF}" type="presOf" srcId="{5A54297D-8078-EE40-9A88-19A46D3D8598}" destId="{7173A7B2-75F5-C74A-A92D-E689C4CBBEBC}" srcOrd="0" destOrd="0" presId="urn:microsoft.com/office/officeart/2005/8/layout/radial1"/>
    <dgm:cxn modelId="{FF6CCFB6-D101-E440-8144-44040C0F73D9}" srcId="{D38404C7-84A1-8B4E-AB60-72773CCDECB9}" destId="{6A5D5110-7643-DA40-81E8-28E1A33C0C81}" srcOrd="3" destOrd="0" parTransId="{6D0734E5-8E2F-7446-BF1B-F8DB68EFDC1A}" sibTransId="{E6789E8F-A5A6-7840-8422-AC444AE99F06}"/>
    <dgm:cxn modelId="{8C0E12C3-7C31-8C49-A068-CA63DDA5631B}" srcId="{D38404C7-84A1-8B4E-AB60-72773CCDECB9}" destId="{B0DA38C5-CCC7-8044-A29E-8EDD773CB454}" srcOrd="1" destOrd="0" parTransId="{5A54297D-8078-EE40-9A88-19A46D3D8598}" sibTransId="{CDA81726-3204-9F4F-AE42-355D40B38377}"/>
    <dgm:cxn modelId="{73DEFFD6-AD38-1848-AF94-E8D5C308A8E7}" type="presOf" srcId="{06179A3E-D021-A74D-A80B-10985AD59869}" destId="{57AA3AAE-AFDC-8E4D-8FDB-7A820EF5BEE9}" srcOrd="1" destOrd="0" presId="urn:microsoft.com/office/officeart/2005/8/layout/radial1"/>
    <dgm:cxn modelId="{A35362ED-51CB-844E-8E3F-6ABDCE72A46E}" type="presOf" srcId="{B907010D-5D6A-E64A-83F4-D64DA90FF28E}" destId="{333C7B3C-0F2E-0349-BBE8-4FC22FFBF37F}" srcOrd="0" destOrd="0" presId="urn:microsoft.com/office/officeart/2005/8/layout/radial1"/>
    <dgm:cxn modelId="{54E069F0-9666-2F49-BB10-C968B2146224}" type="presOf" srcId="{B0DA38C5-CCC7-8044-A29E-8EDD773CB454}" destId="{7A3F91E7-960B-1F44-BA4F-6E46CB8561A5}" srcOrd="0" destOrd="0" presId="urn:microsoft.com/office/officeart/2005/8/layout/radial1"/>
    <dgm:cxn modelId="{AFFF43BB-586A-6641-AA41-8264F32DC2BB}" type="presParOf" srcId="{0CFA571E-3E7B-AE4C-A350-404C3B1CD797}" destId="{1FA2E41E-A94F-114D-819C-49465E42D5B6}" srcOrd="0" destOrd="0" presId="urn:microsoft.com/office/officeart/2005/8/layout/radial1"/>
    <dgm:cxn modelId="{3A6DF8AD-21CE-B84D-9B08-36B7FDA37E63}" type="presParOf" srcId="{0CFA571E-3E7B-AE4C-A350-404C3B1CD797}" destId="{333C7B3C-0F2E-0349-BBE8-4FC22FFBF37F}" srcOrd="1" destOrd="0" presId="urn:microsoft.com/office/officeart/2005/8/layout/radial1"/>
    <dgm:cxn modelId="{D84D925D-D4F3-8D41-A1A4-6C170FCEEDD6}" type="presParOf" srcId="{333C7B3C-0F2E-0349-BBE8-4FC22FFBF37F}" destId="{B7F811AC-77D5-5E42-A71D-EB4AB08D53CB}" srcOrd="0" destOrd="0" presId="urn:microsoft.com/office/officeart/2005/8/layout/radial1"/>
    <dgm:cxn modelId="{DD59A16E-7F07-D043-82E0-7242DDDB2F9E}" type="presParOf" srcId="{0CFA571E-3E7B-AE4C-A350-404C3B1CD797}" destId="{6D8A6050-F5C2-354F-B3D2-52E6091FECF3}" srcOrd="2" destOrd="0" presId="urn:microsoft.com/office/officeart/2005/8/layout/radial1"/>
    <dgm:cxn modelId="{BDA52647-6B39-2E4A-A36A-F85195D81171}" type="presParOf" srcId="{0CFA571E-3E7B-AE4C-A350-404C3B1CD797}" destId="{7173A7B2-75F5-C74A-A92D-E689C4CBBEBC}" srcOrd="3" destOrd="0" presId="urn:microsoft.com/office/officeart/2005/8/layout/radial1"/>
    <dgm:cxn modelId="{DEF10BAA-7093-E44A-8744-0BC201A15AE2}" type="presParOf" srcId="{7173A7B2-75F5-C74A-A92D-E689C4CBBEBC}" destId="{0A4CE849-DE3D-6B41-B7BF-8D69A71415E7}" srcOrd="0" destOrd="0" presId="urn:microsoft.com/office/officeart/2005/8/layout/radial1"/>
    <dgm:cxn modelId="{73E1AC60-8E57-E44F-BAEC-8CFFB9C9A101}" type="presParOf" srcId="{0CFA571E-3E7B-AE4C-A350-404C3B1CD797}" destId="{7A3F91E7-960B-1F44-BA4F-6E46CB8561A5}" srcOrd="4" destOrd="0" presId="urn:microsoft.com/office/officeart/2005/8/layout/radial1"/>
    <dgm:cxn modelId="{20A9A655-9EFC-304C-BD8B-97A590B38A72}" type="presParOf" srcId="{0CFA571E-3E7B-AE4C-A350-404C3B1CD797}" destId="{E56D8B82-C824-CD46-A211-8D1B0360D713}" srcOrd="5" destOrd="0" presId="urn:microsoft.com/office/officeart/2005/8/layout/radial1"/>
    <dgm:cxn modelId="{33C8F409-D36A-264F-A6DE-87B3AA2A4406}" type="presParOf" srcId="{E56D8B82-C824-CD46-A211-8D1B0360D713}" destId="{586C0CCB-84B5-F54A-B82D-0177C64ABD0C}" srcOrd="0" destOrd="0" presId="urn:microsoft.com/office/officeart/2005/8/layout/radial1"/>
    <dgm:cxn modelId="{E6A8D0FC-5E68-454B-9433-84A5246820F7}" type="presParOf" srcId="{0CFA571E-3E7B-AE4C-A350-404C3B1CD797}" destId="{89510FC7-8D0A-6743-B68D-431044089796}" srcOrd="6" destOrd="0" presId="urn:microsoft.com/office/officeart/2005/8/layout/radial1"/>
    <dgm:cxn modelId="{3DC37F70-13E5-DE43-AD64-D3641C619CC2}" type="presParOf" srcId="{0CFA571E-3E7B-AE4C-A350-404C3B1CD797}" destId="{D4643700-110C-9A4C-B6B7-950B64573578}" srcOrd="7" destOrd="0" presId="urn:microsoft.com/office/officeart/2005/8/layout/radial1"/>
    <dgm:cxn modelId="{0FBDFC12-B40C-9A4E-A6C9-05A1D9B7D34B}" type="presParOf" srcId="{D4643700-110C-9A4C-B6B7-950B64573578}" destId="{BCBC3178-6590-AE48-9232-93F09B4C8EE9}" srcOrd="0" destOrd="0" presId="urn:microsoft.com/office/officeart/2005/8/layout/radial1"/>
    <dgm:cxn modelId="{69A8B75A-56E7-1F4D-90BD-AA986F5E77C2}" type="presParOf" srcId="{0CFA571E-3E7B-AE4C-A350-404C3B1CD797}" destId="{81DADF80-BD04-D549-8EE9-2D43FBB08251}" srcOrd="8" destOrd="0" presId="urn:microsoft.com/office/officeart/2005/8/layout/radial1"/>
    <dgm:cxn modelId="{5644999C-2A5E-4E4B-9CDF-E67B779B1AE8}" type="presParOf" srcId="{0CFA571E-3E7B-AE4C-A350-404C3B1CD797}" destId="{45DCA0BC-7ED8-6E44-B19E-F1B5B16E4703}" srcOrd="9" destOrd="0" presId="urn:microsoft.com/office/officeart/2005/8/layout/radial1"/>
    <dgm:cxn modelId="{335422B5-632B-CA4E-9106-053961DC1BC6}" type="presParOf" srcId="{45DCA0BC-7ED8-6E44-B19E-F1B5B16E4703}" destId="{57AA3AAE-AFDC-8E4D-8FDB-7A820EF5BEE9}" srcOrd="0" destOrd="0" presId="urn:microsoft.com/office/officeart/2005/8/layout/radial1"/>
    <dgm:cxn modelId="{12828570-2E12-7C4A-B188-D7531564830E}" type="presParOf" srcId="{0CFA571E-3E7B-AE4C-A350-404C3B1CD797}" destId="{B28F79B6-CDD2-EA42-8C3C-509AE1059AF7}" srcOrd="10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4755AA4C-662F-BD49-8C35-4B0EDD0C5948}" type="doc">
      <dgm:prSet loTypeId="urn:microsoft.com/office/officeart/2005/8/layout/radial1" loCatId="relationship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38404C7-84A1-8B4E-AB60-72773CCDECB9}">
      <dgm:prSet phldrT="[Text]" custT="1"/>
      <dgm:spPr>
        <a:gradFill rotWithShape="0">
          <a:gsLst>
            <a:gs pos="0">
              <a:srgbClr val="2C7D1D"/>
            </a:gs>
            <a:gs pos="50000">
              <a:srgbClr val="80D970"/>
            </a:gs>
            <a:gs pos="100000">
              <a:srgbClr val="A7FF88"/>
            </a:gs>
          </a:gsLst>
        </a:gradFill>
      </dgm:spPr>
      <dgm:t>
        <a:bodyPr/>
        <a:lstStyle/>
        <a:p>
          <a:r>
            <a:rPr lang="en-US" sz="500" dirty="0"/>
            <a:t>Strategic frame</a:t>
          </a:r>
        </a:p>
      </dgm:t>
    </dgm:pt>
    <dgm:pt modelId="{CD846DA8-4890-8044-B324-B35332716F3B}" type="parTrans" cxnId="{01644686-1474-7E4C-A837-992EDB4D0ADD}">
      <dgm:prSet/>
      <dgm:spPr/>
      <dgm:t>
        <a:bodyPr/>
        <a:lstStyle/>
        <a:p>
          <a:endParaRPr lang="en-US" sz="1800"/>
        </a:p>
      </dgm:t>
    </dgm:pt>
    <dgm:pt modelId="{18758D5D-1E27-6241-BCFE-C2AF70BE07F8}" type="sibTrans" cxnId="{01644686-1474-7E4C-A837-992EDB4D0ADD}">
      <dgm:prSet/>
      <dgm:spPr/>
      <dgm:t>
        <a:bodyPr/>
        <a:lstStyle/>
        <a:p>
          <a:endParaRPr lang="en-US" sz="1800"/>
        </a:p>
      </dgm:t>
    </dgm:pt>
    <dgm:pt modelId="{2BDD11A1-89EB-6D4F-A1E9-9B7F616B3788}">
      <dgm:prSet phldrT="[Text]" custT="1">
        <dgm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500" dirty="0"/>
            <a:t>Business hypothesis</a:t>
          </a:r>
        </a:p>
      </dgm:t>
    </dgm:pt>
    <dgm:pt modelId="{B907010D-5D6A-E64A-83F4-D64DA90FF28E}" type="parTrans" cxnId="{4C203C46-429E-7242-BC45-0DA2436544CD}">
      <dgm:prSet custT="1"/>
      <dgm:spPr/>
      <dgm:t>
        <a:bodyPr/>
        <a:lstStyle/>
        <a:p>
          <a:endParaRPr lang="en-US" sz="400"/>
        </a:p>
      </dgm:t>
    </dgm:pt>
    <dgm:pt modelId="{CFA74A3F-F204-1044-8454-19184DB74EA0}" type="sibTrans" cxnId="{4C203C46-429E-7242-BC45-0DA2436544CD}">
      <dgm:prSet/>
      <dgm:spPr/>
      <dgm:t>
        <a:bodyPr/>
        <a:lstStyle/>
        <a:p>
          <a:endParaRPr lang="en-US" sz="1800"/>
        </a:p>
      </dgm:t>
    </dgm:pt>
    <dgm:pt modelId="{B0DA38C5-CCC7-8044-A29E-8EDD773CB454}">
      <dgm:prSet phldrT="[Text]" custT="1"/>
      <dgm:spPr/>
      <dgm:t>
        <a:bodyPr/>
        <a:lstStyle/>
        <a:p>
          <a:r>
            <a:rPr lang="en-US" sz="500" dirty="0"/>
            <a:t>Mission</a:t>
          </a:r>
        </a:p>
      </dgm:t>
    </dgm:pt>
    <dgm:pt modelId="{5A54297D-8078-EE40-9A88-19A46D3D8598}" type="parTrans" cxnId="{8C0E12C3-7C31-8C49-A068-CA63DDA5631B}">
      <dgm:prSet custT="1"/>
      <dgm:spPr/>
      <dgm:t>
        <a:bodyPr/>
        <a:lstStyle/>
        <a:p>
          <a:endParaRPr lang="en-US" sz="400"/>
        </a:p>
      </dgm:t>
    </dgm:pt>
    <dgm:pt modelId="{CDA81726-3204-9F4F-AE42-355D40B38377}" type="sibTrans" cxnId="{8C0E12C3-7C31-8C49-A068-CA63DDA5631B}">
      <dgm:prSet/>
      <dgm:spPr/>
      <dgm:t>
        <a:bodyPr/>
        <a:lstStyle/>
        <a:p>
          <a:endParaRPr lang="en-US" sz="1800"/>
        </a:p>
      </dgm:t>
    </dgm:pt>
    <dgm:pt modelId="{DBA3ADE8-EF24-5C46-A850-C69377EC523D}">
      <dgm:prSet phldrT="[Text]" custT="1"/>
      <dgm:spPr/>
      <dgm:t>
        <a:bodyPr/>
        <a:lstStyle/>
        <a:p>
          <a:r>
            <a:rPr lang="en-US" sz="500" dirty="0"/>
            <a:t>Values and Rules</a:t>
          </a:r>
        </a:p>
      </dgm:t>
    </dgm:pt>
    <dgm:pt modelId="{06179A3E-D021-A74D-A80B-10985AD59869}" type="parTrans" cxnId="{8CB7F08C-3441-B34F-B002-76907F2EC8E9}">
      <dgm:prSet custT="1"/>
      <dgm:spPr/>
      <dgm:t>
        <a:bodyPr/>
        <a:lstStyle/>
        <a:p>
          <a:endParaRPr lang="en-US" sz="400"/>
        </a:p>
      </dgm:t>
    </dgm:pt>
    <dgm:pt modelId="{826ABAD1-66B3-E44D-9848-4D569F2F2E31}" type="sibTrans" cxnId="{8CB7F08C-3441-B34F-B002-76907F2EC8E9}">
      <dgm:prSet/>
      <dgm:spPr/>
      <dgm:t>
        <a:bodyPr/>
        <a:lstStyle/>
        <a:p>
          <a:endParaRPr lang="en-US" sz="1800"/>
        </a:p>
      </dgm:t>
    </dgm:pt>
    <dgm:pt modelId="{00E17448-3880-3D48-9B15-C372BA15348A}">
      <dgm:prSet phldrT="[Text]" custT="1">
        <dgm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500" dirty="0"/>
            <a:t>Vision</a:t>
          </a:r>
        </a:p>
      </dgm:t>
    </dgm:pt>
    <dgm:pt modelId="{6E009C3F-466C-5E41-9F59-E75EE2FDEF12}" type="parTrans" cxnId="{A6D2579F-10C2-5F4D-88AB-AA4AD0B3BB8A}">
      <dgm:prSet/>
      <dgm:spPr/>
      <dgm:t>
        <a:bodyPr/>
        <a:lstStyle/>
        <a:p>
          <a:endParaRPr lang="en-US"/>
        </a:p>
      </dgm:t>
    </dgm:pt>
    <dgm:pt modelId="{C5661C97-45F6-B84C-9185-D4A173BB8EBB}" type="sibTrans" cxnId="{A6D2579F-10C2-5F4D-88AB-AA4AD0B3BB8A}">
      <dgm:prSet/>
      <dgm:spPr/>
      <dgm:t>
        <a:bodyPr/>
        <a:lstStyle/>
        <a:p>
          <a:endParaRPr lang="en-US"/>
        </a:p>
      </dgm:t>
    </dgm:pt>
    <dgm:pt modelId="{6A5D5110-7643-DA40-81E8-28E1A33C0C81}">
      <dgm:prSet phldrT="[Text]" custT="1">
        <dgm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500" dirty="0"/>
            <a:t>Strategy</a:t>
          </a:r>
        </a:p>
      </dgm:t>
    </dgm:pt>
    <dgm:pt modelId="{6D0734E5-8E2F-7446-BF1B-F8DB68EFDC1A}" type="parTrans" cxnId="{FF6CCFB6-D101-E440-8144-44040C0F73D9}">
      <dgm:prSet/>
      <dgm:spPr/>
      <dgm:t>
        <a:bodyPr/>
        <a:lstStyle/>
        <a:p>
          <a:endParaRPr lang="en-US"/>
        </a:p>
      </dgm:t>
    </dgm:pt>
    <dgm:pt modelId="{E6789E8F-A5A6-7840-8422-AC444AE99F06}" type="sibTrans" cxnId="{FF6CCFB6-D101-E440-8144-44040C0F73D9}">
      <dgm:prSet/>
      <dgm:spPr/>
      <dgm:t>
        <a:bodyPr/>
        <a:lstStyle/>
        <a:p>
          <a:endParaRPr lang="en-US"/>
        </a:p>
      </dgm:t>
    </dgm:pt>
    <dgm:pt modelId="{0CFA571E-3E7B-AE4C-A350-404C3B1CD797}" type="pres">
      <dgm:prSet presAssocID="{4755AA4C-662F-BD49-8C35-4B0EDD0C5948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1FA2E41E-A94F-114D-819C-49465E42D5B6}" type="pres">
      <dgm:prSet presAssocID="{D38404C7-84A1-8B4E-AB60-72773CCDECB9}" presName="centerShape" presStyleLbl="node0" presStyleIdx="0" presStyleCnt="1"/>
      <dgm:spPr/>
    </dgm:pt>
    <dgm:pt modelId="{333C7B3C-0F2E-0349-BBE8-4FC22FFBF37F}" type="pres">
      <dgm:prSet presAssocID="{B907010D-5D6A-E64A-83F4-D64DA90FF28E}" presName="Name9" presStyleLbl="parChTrans1D2" presStyleIdx="0" presStyleCnt="5"/>
      <dgm:spPr/>
    </dgm:pt>
    <dgm:pt modelId="{B7F811AC-77D5-5E42-A71D-EB4AB08D53CB}" type="pres">
      <dgm:prSet presAssocID="{B907010D-5D6A-E64A-83F4-D64DA90FF28E}" presName="connTx" presStyleLbl="parChTrans1D2" presStyleIdx="0" presStyleCnt="5"/>
      <dgm:spPr/>
    </dgm:pt>
    <dgm:pt modelId="{6D8A6050-F5C2-354F-B3D2-52E6091FECF3}" type="pres">
      <dgm:prSet presAssocID="{2BDD11A1-89EB-6D4F-A1E9-9B7F616B3788}" presName="node" presStyleLbl="node1" presStyleIdx="0" presStyleCnt="5">
        <dgm:presLayoutVars>
          <dgm:bulletEnabled val="1"/>
        </dgm:presLayoutVars>
      </dgm:prSet>
      <dgm:spPr/>
    </dgm:pt>
    <dgm:pt modelId="{7173A7B2-75F5-C74A-A92D-E689C4CBBEBC}" type="pres">
      <dgm:prSet presAssocID="{5A54297D-8078-EE40-9A88-19A46D3D8598}" presName="Name9" presStyleLbl="parChTrans1D2" presStyleIdx="1" presStyleCnt="5"/>
      <dgm:spPr/>
    </dgm:pt>
    <dgm:pt modelId="{0A4CE849-DE3D-6B41-B7BF-8D69A71415E7}" type="pres">
      <dgm:prSet presAssocID="{5A54297D-8078-EE40-9A88-19A46D3D8598}" presName="connTx" presStyleLbl="parChTrans1D2" presStyleIdx="1" presStyleCnt="5"/>
      <dgm:spPr/>
    </dgm:pt>
    <dgm:pt modelId="{7A3F91E7-960B-1F44-BA4F-6E46CB8561A5}" type="pres">
      <dgm:prSet presAssocID="{B0DA38C5-CCC7-8044-A29E-8EDD773CB454}" presName="node" presStyleLbl="node1" presStyleIdx="1" presStyleCnt="5">
        <dgm:presLayoutVars>
          <dgm:bulletEnabled val="1"/>
        </dgm:presLayoutVars>
      </dgm:prSet>
      <dgm:spPr/>
    </dgm:pt>
    <dgm:pt modelId="{E56D8B82-C824-CD46-A211-8D1B0360D713}" type="pres">
      <dgm:prSet presAssocID="{6E009C3F-466C-5E41-9F59-E75EE2FDEF12}" presName="Name9" presStyleLbl="parChTrans1D2" presStyleIdx="2" presStyleCnt="5"/>
      <dgm:spPr/>
    </dgm:pt>
    <dgm:pt modelId="{586C0CCB-84B5-F54A-B82D-0177C64ABD0C}" type="pres">
      <dgm:prSet presAssocID="{6E009C3F-466C-5E41-9F59-E75EE2FDEF12}" presName="connTx" presStyleLbl="parChTrans1D2" presStyleIdx="2" presStyleCnt="5"/>
      <dgm:spPr/>
    </dgm:pt>
    <dgm:pt modelId="{89510FC7-8D0A-6743-B68D-431044089796}" type="pres">
      <dgm:prSet presAssocID="{00E17448-3880-3D48-9B15-C372BA15348A}" presName="node" presStyleLbl="node1" presStyleIdx="2" presStyleCnt="5">
        <dgm:presLayoutVars>
          <dgm:bulletEnabled val="1"/>
        </dgm:presLayoutVars>
      </dgm:prSet>
      <dgm:spPr/>
    </dgm:pt>
    <dgm:pt modelId="{D4643700-110C-9A4C-B6B7-950B64573578}" type="pres">
      <dgm:prSet presAssocID="{6D0734E5-8E2F-7446-BF1B-F8DB68EFDC1A}" presName="Name9" presStyleLbl="parChTrans1D2" presStyleIdx="3" presStyleCnt="5"/>
      <dgm:spPr/>
    </dgm:pt>
    <dgm:pt modelId="{BCBC3178-6590-AE48-9232-93F09B4C8EE9}" type="pres">
      <dgm:prSet presAssocID="{6D0734E5-8E2F-7446-BF1B-F8DB68EFDC1A}" presName="connTx" presStyleLbl="parChTrans1D2" presStyleIdx="3" presStyleCnt="5"/>
      <dgm:spPr/>
    </dgm:pt>
    <dgm:pt modelId="{81DADF80-BD04-D549-8EE9-2D43FBB08251}" type="pres">
      <dgm:prSet presAssocID="{6A5D5110-7643-DA40-81E8-28E1A33C0C81}" presName="node" presStyleLbl="node1" presStyleIdx="3" presStyleCnt="5">
        <dgm:presLayoutVars>
          <dgm:bulletEnabled val="1"/>
        </dgm:presLayoutVars>
      </dgm:prSet>
      <dgm:spPr/>
    </dgm:pt>
    <dgm:pt modelId="{45DCA0BC-7ED8-6E44-B19E-F1B5B16E4703}" type="pres">
      <dgm:prSet presAssocID="{06179A3E-D021-A74D-A80B-10985AD59869}" presName="Name9" presStyleLbl="parChTrans1D2" presStyleIdx="4" presStyleCnt="5"/>
      <dgm:spPr/>
    </dgm:pt>
    <dgm:pt modelId="{57AA3AAE-AFDC-8E4D-8FDB-7A820EF5BEE9}" type="pres">
      <dgm:prSet presAssocID="{06179A3E-D021-A74D-A80B-10985AD59869}" presName="connTx" presStyleLbl="parChTrans1D2" presStyleIdx="4" presStyleCnt="5"/>
      <dgm:spPr/>
    </dgm:pt>
    <dgm:pt modelId="{B28F79B6-CDD2-EA42-8C3C-509AE1059AF7}" type="pres">
      <dgm:prSet presAssocID="{DBA3ADE8-EF24-5C46-A850-C69377EC523D}" presName="node" presStyleLbl="node1" presStyleIdx="4" presStyleCnt="5">
        <dgm:presLayoutVars>
          <dgm:bulletEnabled val="1"/>
        </dgm:presLayoutVars>
      </dgm:prSet>
      <dgm:spPr/>
    </dgm:pt>
  </dgm:ptLst>
  <dgm:cxnLst>
    <dgm:cxn modelId="{2B4E6E09-8FC8-234E-AFE6-17449F3DE49B}" type="presOf" srcId="{00E17448-3880-3D48-9B15-C372BA15348A}" destId="{89510FC7-8D0A-6743-B68D-431044089796}" srcOrd="0" destOrd="0" presId="urn:microsoft.com/office/officeart/2005/8/layout/radial1"/>
    <dgm:cxn modelId="{D4F81826-D891-8C46-A1FF-C4A8865D78F5}" type="presOf" srcId="{6E009C3F-466C-5E41-9F59-E75EE2FDEF12}" destId="{586C0CCB-84B5-F54A-B82D-0177C64ABD0C}" srcOrd="1" destOrd="0" presId="urn:microsoft.com/office/officeart/2005/8/layout/radial1"/>
    <dgm:cxn modelId="{A9A0AF61-BD30-9F49-832D-4F415EBBF8EC}" type="presOf" srcId="{4755AA4C-662F-BD49-8C35-4B0EDD0C5948}" destId="{0CFA571E-3E7B-AE4C-A350-404C3B1CD797}" srcOrd="0" destOrd="0" presId="urn:microsoft.com/office/officeart/2005/8/layout/radial1"/>
    <dgm:cxn modelId="{4C203C46-429E-7242-BC45-0DA2436544CD}" srcId="{D38404C7-84A1-8B4E-AB60-72773CCDECB9}" destId="{2BDD11A1-89EB-6D4F-A1E9-9B7F616B3788}" srcOrd="0" destOrd="0" parTransId="{B907010D-5D6A-E64A-83F4-D64DA90FF28E}" sibTransId="{CFA74A3F-F204-1044-8454-19184DB74EA0}"/>
    <dgm:cxn modelId="{68146467-B918-A94C-8579-7E2FDA680753}" type="presOf" srcId="{06179A3E-D021-A74D-A80B-10985AD59869}" destId="{45DCA0BC-7ED8-6E44-B19E-F1B5B16E4703}" srcOrd="0" destOrd="0" presId="urn:microsoft.com/office/officeart/2005/8/layout/radial1"/>
    <dgm:cxn modelId="{E873396F-E3F8-D747-BCC9-4B81ECB3C5C9}" type="presOf" srcId="{2BDD11A1-89EB-6D4F-A1E9-9B7F616B3788}" destId="{6D8A6050-F5C2-354F-B3D2-52E6091FECF3}" srcOrd="0" destOrd="0" presId="urn:microsoft.com/office/officeart/2005/8/layout/radial1"/>
    <dgm:cxn modelId="{01644686-1474-7E4C-A837-992EDB4D0ADD}" srcId="{4755AA4C-662F-BD49-8C35-4B0EDD0C5948}" destId="{D38404C7-84A1-8B4E-AB60-72773CCDECB9}" srcOrd="0" destOrd="0" parTransId="{CD846DA8-4890-8044-B324-B35332716F3B}" sibTransId="{18758D5D-1E27-6241-BCFE-C2AF70BE07F8}"/>
    <dgm:cxn modelId="{8CB7F08C-3441-B34F-B002-76907F2EC8E9}" srcId="{D38404C7-84A1-8B4E-AB60-72773CCDECB9}" destId="{DBA3ADE8-EF24-5C46-A850-C69377EC523D}" srcOrd="4" destOrd="0" parTransId="{06179A3E-D021-A74D-A80B-10985AD59869}" sibTransId="{826ABAD1-66B3-E44D-9848-4D569F2F2E31}"/>
    <dgm:cxn modelId="{CD927499-D5A2-CB48-B02C-2D8732940C83}" type="presOf" srcId="{DBA3ADE8-EF24-5C46-A850-C69377EC523D}" destId="{B28F79B6-CDD2-EA42-8C3C-509AE1059AF7}" srcOrd="0" destOrd="0" presId="urn:microsoft.com/office/officeart/2005/8/layout/radial1"/>
    <dgm:cxn modelId="{FD72639B-E763-F94A-B9DB-FEE0E77C4F82}" type="presOf" srcId="{6E009C3F-466C-5E41-9F59-E75EE2FDEF12}" destId="{E56D8B82-C824-CD46-A211-8D1B0360D713}" srcOrd="0" destOrd="0" presId="urn:microsoft.com/office/officeart/2005/8/layout/radial1"/>
    <dgm:cxn modelId="{A6D2579F-10C2-5F4D-88AB-AA4AD0B3BB8A}" srcId="{D38404C7-84A1-8B4E-AB60-72773CCDECB9}" destId="{00E17448-3880-3D48-9B15-C372BA15348A}" srcOrd="2" destOrd="0" parTransId="{6E009C3F-466C-5E41-9F59-E75EE2FDEF12}" sibTransId="{C5661C97-45F6-B84C-9185-D4A173BB8EBB}"/>
    <dgm:cxn modelId="{8AA1CDB0-1050-524A-A15F-7D7F3629E92B}" type="presOf" srcId="{B907010D-5D6A-E64A-83F4-D64DA90FF28E}" destId="{333C7B3C-0F2E-0349-BBE8-4FC22FFBF37F}" srcOrd="0" destOrd="0" presId="urn:microsoft.com/office/officeart/2005/8/layout/radial1"/>
    <dgm:cxn modelId="{FF6CCFB6-D101-E440-8144-44040C0F73D9}" srcId="{D38404C7-84A1-8B4E-AB60-72773CCDECB9}" destId="{6A5D5110-7643-DA40-81E8-28E1A33C0C81}" srcOrd="3" destOrd="0" parTransId="{6D0734E5-8E2F-7446-BF1B-F8DB68EFDC1A}" sibTransId="{E6789E8F-A5A6-7840-8422-AC444AE99F06}"/>
    <dgm:cxn modelId="{8C0E12C3-7C31-8C49-A068-CA63DDA5631B}" srcId="{D38404C7-84A1-8B4E-AB60-72773CCDECB9}" destId="{B0DA38C5-CCC7-8044-A29E-8EDD773CB454}" srcOrd="1" destOrd="0" parTransId="{5A54297D-8078-EE40-9A88-19A46D3D8598}" sibTransId="{CDA81726-3204-9F4F-AE42-355D40B38377}"/>
    <dgm:cxn modelId="{043FD6D3-A19B-D945-AEEE-DA395558273D}" type="presOf" srcId="{6D0734E5-8E2F-7446-BF1B-F8DB68EFDC1A}" destId="{D4643700-110C-9A4C-B6B7-950B64573578}" srcOrd="0" destOrd="0" presId="urn:microsoft.com/office/officeart/2005/8/layout/radial1"/>
    <dgm:cxn modelId="{0EC473DB-C580-3F4D-806E-944FD550F2A5}" type="presOf" srcId="{B907010D-5D6A-E64A-83F4-D64DA90FF28E}" destId="{B7F811AC-77D5-5E42-A71D-EB4AB08D53CB}" srcOrd="1" destOrd="0" presId="urn:microsoft.com/office/officeart/2005/8/layout/radial1"/>
    <dgm:cxn modelId="{B4C0BBE8-2226-8840-BDB7-19BD276CFCEA}" type="presOf" srcId="{B0DA38C5-CCC7-8044-A29E-8EDD773CB454}" destId="{7A3F91E7-960B-1F44-BA4F-6E46CB8561A5}" srcOrd="0" destOrd="0" presId="urn:microsoft.com/office/officeart/2005/8/layout/radial1"/>
    <dgm:cxn modelId="{A58A1DEA-4B63-0949-873C-CA076B93B2F8}" type="presOf" srcId="{06179A3E-D021-A74D-A80B-10985AD59869}" destId="{57AA3AAE-AFDC-8E4D-8FDB-7A820EF5BEE9}" srcOrd="1" destOrd="0" presId="urn:microsoft.com/office/officeart/2005/8/layout/radial1"/>
    <dgm:cxn modelId="{0DC294ED-1AE9-B249-9C22-171CC8073A54}" type="presOf" srcId="{5A54297D-8078-EE40-9A88-19A46D3D8598}" destId="{7173A7B2-75F5-C74A-A92D-E689C4CBBEBC}" srcOrd="0" destOrd="0" presId="urn:microsoft.com/office/officeart/2005/8/layout/radial1"/>
    <dgm:cxn modelId="{3CA934F3-E8BC-9142-81FD-6B78E9B5E72E}" type="presOf" srcId="{D38404C7-84A1-8B4E-AB60-72773CCDECB9}" destId="{1FA2E41E-A94F-114D-819C-49465E42D5B6}" srcOrd="0" destOrd="0" presId="urn:microsoft.com/office/officeart/2005/8/layout/radial1"/>
    <dgm:cxn modelId="{E4F234F5-324D-8F4D-9FF0-56AA886F6C0C}" type="presOf" srcId="{6D0734E5-8E2F-7446-BF1B-F8DB68EFDC1A}" destId="{BCBC3178-6590-AE48-9232-93F09B4C8EE9}" srcOrd="1" destOrd="0" presId="urn:microsoft.com/office/officeart/2005/8/layout/radial1"/>
    <dgm:cxn modelId="{2E18C5F7-CE65-5D43-A34A-318BAFA2BD77}" type="presOf" srcId="{6A5D5110-7643-DA40-81E8-28E1A33C0C81}" destId="{81DADF80-BD04-D549-8EE9-2D43FBB08251}" srcOrd="0" destOrd="0" presId="urn:microsoft.com/office/officeart/2005/8/layout/radial1"/>
    <dgm:cxn modelId="{AAEB5CF9-9EE4-E24F-8401-291C26F9FA85}" type="presOf" srcId="{5A54297D-8078-EE40-9A88-19A46D3D8598}" destId="{0A4CE849-DE3D-6B41-B7BF-8D69A71415E7}" srcOrd="1" destOrd="0" presId="urn:microsoft.com/office/officeart/2005/8/layout/radial1"/>
    <dgm:cxn modelId="{30E9D49D-0DBD-3D48-AC30-E99CE491FFD1}" type="presParOf" srcId="{0CFA571E-3E7B-AE4C-A350-404C3B1CD797}" destId="{1FA2E41E-A94F-114D-819C-49465E42D5B6}" srcOrd="0" destOrd="0" presId="urn:microsoft.com/office/officeart/2005/8/layout/radial1"/>
    <dgm:cxn modelId="{43CB80DD-36ED-944A-8477-7151DC370C1B}" type="presParOf" srcId="{0CFA571E-3E7B-AE4C-A350-404C3B1CD797}" destId="{333C7B3C-0F2E-0349-BBE8-4FC22FFBF37F}" srcOrd="1" destOrd="0" presId="urn:microsoft.com/office/officeart/2005/8/layout/radial1"/>
    <dgm:cxn modelId="{EA24FD91-09F3-9744-8618-A424337CDF1B}" type="presParOf" srcId="{333C7B3C-0F2E-0349-BBE8-4FC22FFBF37F}" destId="{B7F811AC-77D5-5E42-A71D-EB4AB08D53CB}" srcOrd="0" destOrd="0" presId="urn:microsoft.com/office/officeart/2005/8/layout/radial1"/>
    <dgm:cxn modelId="{9DF4F752-1539-4243-892C-FB12CA10CE04}" type="presParOf" srcId="{0CFA571E-3E7B-AE4C-A350-404C3B1CD797}" destId="{6D8A6050-F5C2-354F-B3D2-52E6091FECF3}" srcOrd="2" destOrd="0" presId="urn:microsoft.com/office/officeart/2005/8/layout/radial1"/>
    <dgm:cxn modelId="{C0972841-5050-244B-9178-935724BD2D91}" type="presParOf" srcId="{0CFA571E-3E7B-AE4C-A350-404C3B1CD797}" destId="{7173A7B2-75F5-C74A-A92D-E689C4CBBEBC}" srcOrd="3" destOrd="0" presId="urn:microsoft.com/office/officeart/2005/8/layout/radial1"/>
    <dgm:cxn modelId="{70767FB0-F248-3842-8552-DA9CECE08BD1}" type="presParOf" srcId="{7173A7B2-75F5-C74A-A92D-E689C4CBBEBC}" destId="{0A4CE849-DE3D-6B41-B7BF-8D69A71415E7}" srcOrd="0" destOrd="0" presId="urn:microsoft.com/office/officeart/2005/8/layout/radial1"/>
    <dgm:cxn modelId="{AFA7E739-B3FA-C948-BA83-C6E1D961B563}" type="presParOf" srcId="{0CFA571E-3E7B-AE4C-A350-404C3B1CD797}" destId="{7A3F91E7-960B-1F44-BA4F-6E46CB8561A5}" srcOrd="4" destOrd="0" presId="urn:microsoft.com/office/officeart/2005/8/layout/radial1"/>
    <dgm:cxn modelId="{2BE5BB4A-2557-874D-8370-28A5BC073A54}" type="presParOf" srcId="{0CFA571E-3E7B-AE4C-A350-404C3B1CD797}" destId="{E56D8B82-C824-CD46-A211-8D1B0360D713}" srcOrd="5" destOrd="0" presId="urn:microsoft.com/office/officeart/2005/8/layout/radial1"/>
    <dgm:cxn modelId="{992E02AC-B891-4B40-8334-1FEAA70C8388}" type="presParOf" srcId="{E56D8B82-C824-CD46-A211-8D1B0360D713}" destId="{586C0CCB-84B5-F54A-B82D-0177C64ABD0C}" srcOrd="0" destOrd="0" presId="urn:microsoft.com/office/officeart/2005/8/layout/radial1"/>
    <dgm:cxn modelId="{0BBC13FD-BC75-E542-A43B-3CBB2F014E6E}" type="presParOf" srcId="{0CFA571E-3E7B-AE4C-A350-404C3B1CD797}" destId="{89510FC7-8D0A-6743-B68D-431044089796}" srcOrd="6" destOrd="0" presId="urn:microsoft.com/office/officeart/2005/8/layout/radial1"/>
    <dgm:cxn modelId="{F5330B7A-31F6-5148-8043-5645DE8A116B}" type="presParOf" srcId="{0CFA571E-3E7B-AE4C-A350-404C3B1CD797}" destId="{D4643700-110C-9A4C-B6B7-950B64573578}" srcOrd="7" destOrd="0" presId="urn:microsoft.com/office/officeart/2005/8/layout/radial1"/>
    <dgm:cxn modelId="{BCD7D75F-FB49-C345-BF7D-A6E8F3B2DA82}" type="presParOf" srcId="{D4643700-110C-9A4C-B6B7-950B64573578}" destId="{BCBC3178-6590-AE48-9232-93F09B4C8EE9}" srcOrd="0" destOrd="0" presId="urn:microsoft.com/office/officeart/2005/8/layout/radial1"/>
    <dgm:cxn modelId="{E2F6C76E-2FF7-4F43-A9F2-0B6A385951E9}" type="presParOf" srcId="{0CFA571E-3E7B-AE4C-A350-404C3B1CD797}" destId="{81DADF80-BD04-D549-8EE9-2D43FBB08251}" srcOrd="8" destOrd="0" presId="urn:microsoft.com/office/officeart/2005/8/layout/radial1"/>
    <dgm:cxn modelId="{F12623C3-E645-6C49-8C6F-A66854DCF45C}" type="presParOf" srcId="{0CFA571E-3E7B-AE4C-A350-404C3B1CD797}" destId="{45DCA0BC-7ED8-6E44-B19E-F1B5B16E4703}" srcOrd="9" destOrd="0" presId="urn:microsoft.com/office/officeart/2005/8/layout/radial1"/>
    <dgm:cxn modelId="{208E04EC-BAF6-6043-B8C6-822CAAADB742}" type="presParOf" srcId="{45DCA0BC-7ED8-6E44-B19E-F1B5B16E4703}" destId="{57AA3AAE-AFDC-8E4D-8FDB-7A820EF5BEE9}" srcOrd="0" destOrd="0" presId="urn:microsoft.com/office/officeart/2005/8/layout/radial1"/>
    <dgm:cxn modelId="{0397B6E3-969D-B148-BB11-F74C7C36A6FA}" type="presParOf" srcId="{0CFA571E-3E7B-AE4C-A350-404C3B1CD797}" destId="{B28F79B6-CDD2-EA42-8C3C-509AE1059AF7}" srcOrd="10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4755AA4C-662F-BD49-8C35-4B0EDD0C5948}" type="doc">
      <dgm:prSet loTypeId="urn:microsoft.com/office/officeart/2005/8/layout/radial1" loCatId="relationship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38404C7-84A1-8B4E-AB60-72773CCDECB9}">
      <dgm:prSet phldrT="[Text]" custT="1"/>
      <dgm:spPr>
        <a:gradFill rotWithShape="0">
          <a:gsLst>
            <a:gs pos="0">
              <a:srgbClr val="2C7D1D"/>
            </a:gs>
            <a:gs pos="50000">
              <a:srgbClr val="80D970"/>
            </a:gs>
            <a:gs pos="100000">
              <a:srgbClr val="A7FF88"/>
            </a:gs>
          </a:gsLst>
        </a:gradFill>
      </dgm:spPr>
      <dgm:t>
        <a:bodyPr/>
        <a:lstStyle/>
        <a:p>
          <a:r>
            <a:rPr lang="en-US" sz="500" dirty="0"/>
            <a:t>Strategic frame</a:t>
          </a:r>
        </a:p>
      </dgm:t>
    </dgm:pt>
    <dgm:pt modelId="{CD846DA8-4890-8044-B324-B35332716F3B}" type="parTrans" cxnId="{01644686-1474-7E4C-A837-992EDB4D0ADD}">
      <dgm:prSet/>
      <dgm:spPr/>
      <dgm:t>
        <a:bodyPr/>
        <a:lstStyle/>
        <a:p>
          <a:endParaRPr lang="en-US" sz="1800"/>
        </a:p>
      </dgm:t>
    </dgm:pt>
    <dgm:pt modelId="{18758D5D-1E27-6241-BCFE-C2AF70BE07F8}" type="sibTrans" cxnId="{01644686-1474-7E4C-A837-992EDB4D0ADD}">
      <dgm:prSet/>
      <dgm:spPr/>
      <dgm:t>
        <a:bodyPr/>
        <a:lstStyle/>
        <a:p>
          <a:endParaRPr lang="en-US" sz="1800"/>
        </a:p>
      </dgm:t>
    </dgm:pt>
    <dgm:pt modelId="{2BDD11A1-89EB-6D4F-A1E9-9B7F616B3788}">
      <dgm:prSet phldrT="[Text]" custT="1">
        <dgm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500" dirty="0"/>
            <a:t>Business hypothesis</a:t>
          </a:r>
        </a:p>
      </dgm:t>
    </dgm:pt>
    <dgm:pt modelId="{B907010D-5D6A-E64A-83F4-D64DA90FF28E}" type="parTrans" cxnId="{4C203C46-429E-7242-BC45-0DA2436544CD}">
      <dgm:prSet custT="1"/>
      <dgm:spPr/>
      <dgm:t>
        <a:bodyPr/>
        <a:lstStyle/>
        <a:p>
          <a:endParaRPr lang="en-US" sz="400"/>
        </a:p>
      </dgm:t>
    </dgm:pt>
    <dgm:pt modelId="{CFA74A3F-F204-1044-8454-19184DB74EA0}" type="sibTrans" cxnId="{4C203C46-429E-7242-BC45-0DA2436544CD}">
      <dgm:prSet/>
      <dgm:spPr/>
      <dgm:t>
        <a:bodyPr/>
        <a:lstStyle/>
        <a:p>
          <a:endParaRPr lang="en-US" sz="1800"/>
        </a:p>
      </dgm:t>
    </dgm:pt>
    <dgm:pt modelId="{B0DA38C5-CCC7-8044-A29E-8EDD773CB454}">
      <dgm:prSet phldrT="[Text]" custT="1">
        <dgm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500" dirty="0"/>
            <a:t>Mission</a:t>
          </a:r>
        </a:p>
      </dgm:t>
    </dgm:pt>
    <dgm:pt modelId="{5A54297D-8078-EE40-9A88-19A46D3D8598}" type="parTrans" cxnId="{8C0E12C3-7C31-8C49-A068-CA63DDA5631B}">
      <dgm:prSet custT="1"/>
      <dgm:spPr/>
      <dgm:t>
        <a:bodyPr/>
        <a:lstStyle/>
        <a:p>
          <a:endParaRPr lang="en-US" sz="400"/>
        </a:p>
      </dgm:t>
    </dgm:pt>
    <dgm:pt modelId="{CDA81726-3204-9F4F-AE42-355D40B38377}" type="sibTrans" cxnId="{8C0E12C3-7C31-8C49-A068-CA63DDA5631B}">
      <dgm:prSet/>
      <dgm:spPr/>
      <dgm:t>
        <a:bodyPr/>
        <a:lstStyle/>
        <a:p>
          <a:endParaRPr lang="en-US" sz="1800"/>
        </a:p>
      </dgm:t>
    </dgm:pt>
    <dgm:pt modelId="{DBA3ADE8-EF24-5C46-A850-C69377EC523D}">
      <dgm:prSet phldrT="[Text]" custT="1"/>
      <dgm:spPr/>
      <dgm:t>
        <a:bodyPr/>
        <a:lstStyle/>
        <a:p>
          <a:r>
            <a:rPr lang="en-US" sz="500" dirty="0"/>
            <a:t>Values and Rules</a:t>
          </a:r>
        </a:p>
      </dgm:t>
    </dgm:pt>
    <dgm:pt modelId="{06179A3E-D021-A74D-A80B-10985AD59869}" type="parTrans" cxnId="{8CB7F08C-3441-B34F-B002-76907F2EC8E9}">
      <dgm:prSet custT="1"/>
      <dgm:spPr/>
      <dgm:t>
        <a:bodyPr/>
        <a:lstStyle/>
        <a:p>
          <a:endParaRPr lang="en-US" sz="400"/>
        </a:p>
      </dgm:t>
    </dgm:pt>
    <dgm:pt modelId="{826ABAD1-66B3-E44D-9848-4D569F2F2E31}" type="sibTrans" cxnId="{8CB7F08C-3441-B34F-B002-76907F2EC8E9}">
      <dgm:prSet/>
      <dgm:spPr/>
      <dgm:t>
        <a:bodyPr/>
        <a:lstStyle/>
        <a:p>
          <a:endParaRPr lang="en-US" sz="1800"/>
        </a:p>
      </dgm:t>
    </dgm:pt>
    <dgm:pt modelId="{00E17448-3880-3D48-9B15-C372BA15348A}">
      <dgm:prSet phldrT="[Text]" custT="1"/>
      <dgm:spPr/>
      <dgm:t>
        <a:bodyPr/>
        <a:lstStyle/>
        <a:p>
          <a:r>
            <a:rPr lang="en-US" sz="500" dirty="0"/>
            <a:t>Vision</a:t>
          </a:r>
        </a:p>
      </dgm:t>
    </dgm:pt>
    <dgm:pt modelId="{6E009C3F-466C-5E41-9F59-E75EE2FDEF12}" type="parTrans" cxnId="{A6D2579F-10C2-5F4D-88AB-AA4AD0B3BB8A}">
      <dgm:prSet/>
      <dgm:spPr/>
      <dgm:t>
        <a:bodyPr/>
        <a:lstStyle/>
        <a:p>
          <a:endParaRPr lang="en-US"/>
        </a:p>
      </dgm:t>
    </dgm:pt>
    <dgm:pt modelId="{C5661C97-45F6-B84C-9185-D4A173BB8EBB}" type="sibTrans" cxnId="{A6D2579F-10C2-5F4D-88AB-AA4AD0B3BB8A}">
      <dgm:prSet/>
      <dgm:spPr/>
      <dgm:t>
        <a:bodyPr/>
        <a:lstStyle/>
        <a:p>
          <a:endParaRPr lang="en-US"/>
        </a:p>
      </dgm:t>
    </dgm:pt>
    <dgm:pt modelId="{6A5D5110-7643-DA40-81E8-28E1A33C0C81}">
      <dgm:prSet phldrT="[Text]" custT="1">
        <dgm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500" dirty="0"/>
            <a:t>Strategy</a:t>
          </a:r>
        </a:p>
      </dgm:t>
    </dgm:pt>
    <dgm:pt modelId="{6D0734E5-8E2F-7446-BF1B-F8DB68EFDC1A}" type="parTrans" cxnId="{FF6CCFB6-D101-E440-8144-44040C0F73D9}">
      <dgm:prSet/>
      <dgm:spPr/>
      <dgm:t>
        <a:bodyPr/>
        <a:lstStyle/>
        <a:p>
          <a:endParaRPr lang="en-US"/>
        </a:p>
      </dgm:t>
    </dgm:pt>
    <dgm:pt modelId="{E6789E8F-A5A6-7840-8422-AC444AE99F06}" type="sibTrans" cxnId="{FF6CCFB6-D101-E440-8144-44040C0F73D9}">
      <dgm:prSet/>
      <dgm:spPr/>
      <dgm:t>
        <a:bodyPr/>
        <a:lstStyle/>
        <a:p>
          <a:endParaRPr lang="en-US"/>
        </a:p>
      </dgm:t>
    </dgm:pt>
    <dgm:pt modelId="{0CFA571E-3E7B-AE4C-A350-404C3B1CD797}" type="pres">
      <dgm:prSet presAssocID="{4755AA4C-662F-BD49-8C35-4B0EDD0C5948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1FA2E41E-A94F-114D-819C-49465E42D5B6}" type="pres">
      <dgm:prSet presAssocID="{D38404C7-84A1-8B4E-AB60-72773CCDECB9}" presName="centerShape" presStyleLbl="node0" presStyleIdx="0" presStyleCnt="1"/>
      <dgm:spPr/>
    </dgm:pt>
    <dgm:pt modelId="{333C7B3C-0F2E-0349-BBE8-4FC22FFBF37F}" type="pres">
      <dgm:prSet presAssocID="{B907010D-5D6A-E64A-83F4-D64DA90FF28E}" presName="Name9" presStyleLbl="parChTrans1D2" presStyleIdx="0" presStyleCnt="5"/>
      <dgm:spPr/>
    </dgm:pt>
    <dgm:pt modelId="{B7F811AC-77D5-5E42-A71D-EB4AB08D53CB}" type="pres">
      <dgm:prSet presAssocID="{B907010D-5D6A-E64A-83F4-D64DA90FF28E}" presName="connTx" presStyleLbl="parChTrans1D2" presStyleIdx="0" presStyleCnt="5"/>
      <dgm:spPr/>
    </dgm:pt>
    <dgm:pt modelId="{6D8A6050-F5C2-354F-B3D2-52E6091FECF3}" type="pres">
      <dgm:prSet presAssocID="{2BDD11A1-89EB-6D4F-A1E9-9B7F616B3788}" presName="node" presStyleLbl="node1" presStyleIdx="0" presStyleCnt="5">
        <dgm:presLayoutVars>
          <dgm:bulletEnabled val="1"/>
        </dgm:presLayoutVars>
      </dgm:prSet>
      <dgm:spPr/>
    </dgm:pt>
    <dgm:pt modelId="{7173A7B2-75F5-C74A-A92D-E689C4CBBEBC}" type="pres">
      <dgm:prSet presAssocID="{5A54297D-8078-EE40-9A88-19A46D3D8598}" presName="Name9" presStyleLbl="parChTrans1D2" presStyleIdx="1" presStyleCnt="5"/>
      <dgm:spPr/>
    </dgm:pt>
    <dgm:pt modelId="{0A4CE849-DE3D-6B41-B7BF-8D69A71415E7}" type="pres">
      <dgm:prSet presAssocID="{5A54297D-8078-EE40-9A88-19A46D3D8598}" presName="connTx" presStyleLbl="parChTrans1D2" presStyleIdx="1" presStyleCnt="5"/>
      <dgm:spPr/>
    </dgm:pt>
    <dgm:pt modelId="{7A3F91E7-960B-1F44-BA4F-6E46CB8561A5}" type="pres">
      <dgm:prSet presAssocID="{B0DA38C5-CCC7-8044-A29E-8EDD773CB454}" presName="node" presStyleLbl="node1" presStyleIdx="1" presStyleCnt="5">
        <dgm:presLayoutVars>
          <dgm:bulletEnabled val="1"/>
        </dgm:presLayoutVars>
      </dgm:prSet>
      <dgm:spPr/>
    </dgm:pt>
    <dgm:pt modelId="{E56D8B82-C824-CD46-A211-8D1B0360D713}" type="pres">
      <dgm:prSet presAssocID="{6E009C3F-466C-5E41-9F59-E75EE2FDEF12}" presName="Name9" presStyleLbl="parChTrans1D2" presStyleIdx="2" presStyleCnt="5"/>
      <dgm:spPr/>
    </dgm:pt>
    <dgm:pt modelId="{586C0CCB-84B5-F54A-B82D-0177C64ABD0C}" type="pres">
      <dgm:prSet presAssocID="{6E009C3F-466C-5E41-9F59-E75EE2FDEF12}" presName="connTx" presStyleLbl="parChTrans1D2" presStyleIdx="2" presStyleCnt="5"/>
      <dgm:spPr/>
    </dgm:pt>
    <dgm:pt modelId="{89510FC7-8D0A-6743-B68D-431044089796}" type="pres">
      <dgm:prSet presAssocID="{00E17448-3880-3D48-9B15-C372BA15348A}" presName="node" presStyleLbl="node1" presStyleIdx="2" presStyleCnt="5">
        <dgm:presLayoutVars>
          <dgm:bulletEnabled val="1"/>
        </dgm:presLayoutVars>
      </dgm:prSet>
      <dgm:spPr/>
    </dgm:pt>
    <dgm:pt modelId="{D4643700-110C-9A4C-B6B7-950B64573578}" type="pres">
      <dgm:prSet presAssocID="{6D0734E5-8E2F-7446-BF1B-F8DB68EFDC1A}" presName="Name9" presStyleLbl="parChTrans1D2" presStyleIdx="3" presStyleCnt="5"/>
      <dgm:spPr/>
    </dgm:pt>
    <dgm:pt modelId="{BCBC3178-6590-AE48-9232-93F09B4C8EE9}" type="pres">
      <dgm:prSet presAssocID="{6D0734E5-8E2F-7446-BF1B-F8DB68EFDC1A}" presName="connTx" presStyleLbl="parChTrans1D2" presStyleIdx="3" presStyleCnt="5"/>
      <dgm:spPr/>
    </dgm:pt>
    <dgm:pt modelId="{81DADF80-BD04-D549-8EE9-2D43FBB08251}" type="pres">
      <dgm:prSet presAssocID="{6A5D5110-7643-DA40-81E8-28E1A33C0C81}" presName="node" presStyleLbl="node1" presStyleIdx="3" presStyleCnt="5">
        <dgm:presLayoutVars>
          <dgm:bulletEnabled val="1"/>
        </dgm:presLayoutVars>
      </dgm:prSet>
      <dgm:spPr/>
    </dgm:pt>
    <dgm:pt modelId="{45DCA0BC-7ED8-6E44-B19E-F1B5B16E4703}" type="pres">
      <dgm:prSet presAssocID="{06179A3E-D021-A74D-A80B-10985AD59869}" presName="Name9" presStyleLbl="parChTrans1D2" presStyleIdx="4" presStyleCnt="5"/>
      <dgm:spPr/>
    </dgm:pt>
    <dgm:pt modelId="{57AA3AAE-AFDC-8E4D-8FDB-7A820EF5BEE9}" type="pres">
      <dgm:prSet presAssocID="{06179A3E-D021-A74D-A80B-10985AD59869}" presName="connTx" presStyleLbl="parChTrans1D2" presStyleIdx="4" presStyleCnt="5"/>
      <dgm:spPr/>
    </dgm:pt>
    <dgm:pt modelId="{B28F79B6-CDD2-EA42-8C3C-509AE1059AF7}" type="pres">
      <dgm:prSet presAssocID="{DBA3ADE8-EF24-5C46-A850-C69377EC523D}" presName="node" presStyleLbl="node1" presStyleIdx="4" presStyleCnt="5">
        <dgm:presLayoutVars>
          <dgm:bulletEnabled val="1"/>
        </dgm:presLayoutVars>
      </dgm:prSet>
      <dgm:spPr/>
    </dgm:pt>
  </dgm:ptLst>
  <dgm:cxnLst>
    <dgm:cxn modelId="{91706100-4527-7843-A5AA-EB28BA36C99B}" type="presOf" srcId="{D38404C7-84A1-8B4E-AB60-72773CCDECB9}" destId="{1FA2E41E-A94F-114D-819C-49465E42D5B6}" srcOrd="0" destOrd="0" presId="urn:microsoft.com/office/officeart/2005/8/layout/radial1"/>
    <dgm:cxn modelId="{48B89902-13D8-C64C-98A9-2C84446F2C9C}" type="presOf" srcId="{B907010D-5D6A-E64A-83F4-D64DA90FF28E}" destId="{333C7B3C-0F2E-0349-BBE8-4FC22FFBF37F}" srcOrd="0" destOrd="0" presId="urn:microsoft.com/office/officeart/2005/8/layout/radial1"/>
    <dgm:cxn modelId="{EF7CAD1F-B41A-6C4D-846C-738251BE26AC}" type="presOf" srcId="{B0DA38C5-CCC7-8044-A29E-8EDD773CB454}" destId="{7A3F91E7-960B-1F44-BA4F-6E46CB8561A5}" srcOrd="0" destOrd="0" presId="urn:microsoft.com/office/officeart/2005/8/layout/radial1"/>
    <dgm:cxn modelId="{85BEED40-64FC-3E45-87C3-A3CEE959631C}" type="presOf" srcId="{4755AA4C-662F-BD49-8C35-4B0EDD0C5948}" destId="{0CFA571E-3E7B-AE4C-A350-404C3B1CD797}" srcOrd="0" destOrd="0" presId="urn:microsoft.com/office/officeart/2005/8/layout/radial1"/>
    <dgm:cxn modelId="{FE9E1E61-2780-CF4C-8C9C-59502753E21F}" type="presOf" srcId="{06179A3E-D021-A74D-A80B-10985AD59869}" destId="{45DCA0BC-7ED8-6E44-B19E-F1B5B16E4703}" srcOrd="0" destOrd="0" presId="urn:microsoft.com/office/officeart/2005/8/layout/radial1"/>
    <dgm:cxn modelId="{0FB47961-C574-F94C-A94E-005B007A6495}" type="presOf" srcId="{2BDD11A1-89EB-6D4F-A1E9-9B7F616B3788}" destId="{6D8A6050-F5C2-354F-B3D2-52E6091FECF3}" srcOrd="0" destOrd="0" presId="urn:microsoft.com/office/officeart/2005/8/layout/radial1"/>
    <dgm:cxn modelId="{4C203C46-429E-7242-BC45-0DA2436544CD}" srcId="{D38404C7-84A1-8B4E-AB60-72773CCDECB9}" destId="{2BDD11A1-89EB-6D4F-A1E9-9B7F616B3788}" srcOrd="0" destOrd="0" parTransId="{B907010D-5D6A-E64A-83F4-D64DA90FF28E}" sibTransId="{CFA74A3F-F204-1044-8454-19184DB74EA0}"/>
    <dgm:cxn modelId="{BEE2BA51-F351-0349-B0CE-49ABC1823C64}" type="presOf" srcId="{6E009C3F-466C-5E41-9F59-E75EE2FDEF12}" destId="{E56D8B82-C824-CD46-A211-8D1B0360D713}" srcOrd="0" destOrd="0" presId="urn:microsoft.com/office/officeart/2005/8/layout/radial1"/>
    <dgm:cxn modelId="{E2B7EE7E-E1CF-2940-87A4-C31333953838}" type="presOf" srcId="{06179A3E-D021-A74D-A80B-10985AD59869}" destId="{57AA3AAE-AFDC-8E4D-8FDB-7A820EF5BEE9}" srcOrd="1" destOrd="0" presId="urn:microsoft.com/office/officeart/2005/8/layout/radial1"/>
    <dgm:cxn modelId="{01644686-1474-7E4C-A837-992EDB4D0ADD}" srcId="{4755AA4C-662F-BD49-8C35-4B0EDD0C5948}" destId="{D38404C7-84A1-8B4E-AB60-72773CCDECB9}" srcOrd="0" destOrd="0" parTransId="{CD846DA8-4890-8044-B324-B35332716F3B}" sibTransId="{18758D5D-1E27-6241-BCFE-C2AF70BE07F8}"/>
    <dgm:cxn modelId="{8CB7F08C-3441-B34F-B002-76907F2EC8E9}" srcId="{D38404C7-84A1-8B4E-AB60-72773CCDECB9}" destId="{DBA3ADE8-EF24-5C46-A850-C69377EC523D}" srcOrd="4" destOrd="0" parTransId="{06179A3E-D021-A74D-A80B-10985AD59869}" sibTransId="{826ABAD1-66B3-E44D-9848-4D569F2F2E31}"/>
    <dgm:cxn modelId="{76CDDB8D-EF8C-1B4D-A126-80E65DC75653}" type="presOf" srcId="{6A5D5110-7643-DA40-81E8-28E1A33C0C81}" destId="{81DADF80-BD04-D549-8EE9-2D43FBB08251}" srcOrd="0" destOrd="0" presId="urn:microsoft.com/office/officeart/2005/8/layout/radial1"/>
    <dgm:cxn modelId="{2D937692-B8C5-0145-80D9-9416C2DC6D6F}" type="presOf" srcId="{5A54297D-8078-EE40-9A88-19A46D3D8598}" destId="{7173A7B2-75F5-C74A-A92D-E689C4CBBEBC}" srcOrd="0" destOrd="0" presId="urn:microsoft.com/office/officeart/2005/8/layout/radial1"/>
    <dgm:cxn modelId="{511D5D98-A9BE-7346-B793-FCFD2F704CFF}" type="presOf" srcId="{6D0734E5-8E2F-7446-BF1B-F8DB68EFDC1A}" destId="{BCBC3178-6590-AE48-9232-93F09B4C8EE9}" srcOrd="1" destOrd="0" presId="urn:microsoft.com/office/officeart/2005/8/layout/radial1"/>
    <dgm:cxn modelId="{561CF19B-B69D-7D42-B409-9AEE824BD9C1}" type="presOf" srcId="{DBA3ADE8-EF24-5C46-A850-C69377EC523D}" destId="{B28F79B6-CDD2-EA42-8C3C-509AE1059AF7}" srcOrd="0" destOrd="0" presId="urn:microsoft.com/office/officeart/2005/8/layout/radial1"/>
    <dgm:cxn modelId="{A6D2579F-10C2-5F4D-88AB-AA4AD0B3BB8A}" srcId="{D38404C7-84A1-8B4E-AB60-72773CCDECB9}" destId="{00E17448-3880-3D48-9B15-C372BA15348A}" srcOrd="2" destOrd="0" parTransId="{6E009C3F-466C-5E41-9F59-E75EE2FDEF12}" sibTransId="{C5661C97-45F6-B84C-9185-D4A173BB8EBB}"/>
    <dgm:cxn modelId="{FF6CCFB6-D101-E440-8144-44040C0F73D9}" srcId="{D38404C7-84A1-8B4E-AB60-72773CCDECB9}" destId="{6A5D5110-7643-DA40-81E8-28E1A33C0C81}" srcOrd="3" destOrd="0" parTransId="{6D0734E5-8E2F-7446-BF1B-F8DB68EFDC1A}" sibTransId="{E6789E8F-A5A6-7840-8422-AC444AE99F06}"/>
    <dgm:cxn modelId="{8C0E12C3-7C31-8C49-A068-CA63DDA5631B}" srcId="{D38404C7-84A1-8B4E-AB60-72773CCDECB9}" destId="{B0DA38C5-CCC7-8044-A29E-8EDD773CB454}" srcOrd="1" destOrd="0" parTransId="{5A54297D-8078-EE40-9A88-19A46D3D8598}" sibTransId="{CDA81726-3204-9F4F-AE42-355D40B38377}"/>
    <dgm:cxn modelId="{AC93DDC5-0BEE-654D-AFE4-7FDDA6C82580}" type="presOf" srcId="{6D0734E5-8E2F-7446-BF1B-F8DB68EFDC1A}" destId="{D4643700-110C-9A4C-B6B7-950B64573578}" srcOrd="0" destOrd="0" presId="urn:microsoft.com/office/officeart/2005/8/layout/radial1"/>
    <dgm:cxn modelId="{557572E0-C148-B942-848B-AED3BFE12FD6}" type="presOf" srcId="{00E17448-3880-3D48-9B15-C372BA15348A}" destId="{89510FC7-8D0A-6743-B68D-431044089796}" srcOrd="0" destOrd="0" presId="urn:microsoft.com/office/officeart/2005/8/layout/radial1"/>
    <dgm:cxn modelId="{A33EBFE0-D299-144F-B856-ECB29961A115}" type="presOf" srcId="{6E009C3F-466C-5E41-9F59-E75EE2FDEF12}" destId="{586C0CCB-84B5-F54A-B82D-0177C64ABD0C}" srcOrd="1" destOrd="0" presId="urn:microsoft.com/office/officeart/2005/8/layout/radial1"/>
    <dgm:cxn modelId="{33DCB9F5-8C66-1740-969F-49AF135D28C5}" type="presOf" srcId="{B907010D-5D6A-E64A-83F4-D64DA90FF28E}" destId="{B7F811AC-77D5-5E42-A71D-EB4AB08D53CB}" srcOrd="1" destOrd="0" presId="urn:microsoft.com/office/officeart/2005/8/layout/radial1"/>
    <dgm:cxn modelId="{A05F61F9-23E0-C24C-8E3E-E7093FFDB583}" type="presOf" srcId="{5A54297D-8078-EE40-9A88-19A46D3D8598}" destId="{0A4CE849-DE3D-6B41-B7BF-8D69A71415E7}" srcOrd="1" destOrd="0" presId="urn:microsoft.com/office/officeart/2005/8/layout/radial1"/>
    <dgm:cxn modelId="{ADDE997D-2DFF-6248-B271-A78A76147E89}" type="presParOf" srcId="{0CFA571E-3E7B-AE4C-A350-404C3B1CD797}" destId="{1FA2E41E-A94F-114D-819C-49465E42D5B6}" srcOrd="0" destOrd="0" presId="urn:microsoft.com/office/officeart/2005/8/layout/radial1"/>
    <dgm:cxn modelId="{CF3E0CBE-BDB0-9747-ABF1-6A04B8DCEBA5}" type="presParOf" srcId="{0CFA571E-3E7B-AE4C-A350-404C3B1CD797}" destId="{333C7B3C-0F2E-0349-BBE8-4FC22FFBF37F}" srcOrd="1" destOrd="0" presId="urn:microsoft.com/office/officeart/2005/8/layout/radial1"/>
    <dgm:cxn modelId="{F4FFD229-1BCF-2740-AB0D-8EC2EA790D99}" type="presParOf" srcId="{333C7B3C-0F2E-0349-BBE8-4FC22FFBF37F}" destId="{B7F811AC-77D5-5E42-A71D-EB4AB08D53CB}" srcOrd="0" destOrd="0" presId="urn:microsoft.com/office/officeart/2005/8/layout/radial1"/>
    <dgm:cxn modelId="{433C0B9C-16E3-0A4F-B712-2ADE64E164B0}" type="presParOf" srcId="{0CFA571E-3E7B-AE4C-A350-404C3B1CD797}" destId="{6D8A6050-F5C2-354F-B3D2-52E6091FECF3}" srcOrd="2" destOrd="0" presId="urn:microsoft.com/office/officeart/2005/8/layout/radial1"/>
    <dgm:cxn modelId="{256E3993-8C32-7C47-BB9C-5E0F8FDAA434}" type="presParOf" srcId="{0CFA571E-3E7B-AE4C-A350-404C3B1CD797}" destId="{7173A7B2-75F5-C74A-A92D-E689C4CBBEBC}" srcOrd="3" destOrd="0" presId="urn:microsoft.com/office/officeart/2005/8/layout/radial1"/>
    <dgm:cxn modelId="{E191FEAA-F2D7-814D-A28D-9CD2D69AE16C}" type="presParOf" srcId="{7173A7B2-75F5-C74A-A92D-E689C4CBBEBC}" destId="{0A4CE849-DE3D-6B41-B7BF-8D69A71415E7}" srcOrd="0" destOrd="0" presId="urn:microsoft.com/office/officeart/2005/8/layout/radial1"/>
    <dgm:cxn modelId="{9F7070D4-5B80-3841-8A31-C420D1EEA314}" type="presParOf" srcId="{0CFA571E-3E7B-AE4C-A350-404C3B1CD797}" destId="{7A3F91E7-960B-1F44-BA4F-6E46CB8561A5}" srcOrd="4" destOrd="0" presId="urn:microsoft.com/office/officeart/2005/8/layout/radial1"/>
    <dgm:cxn modelId="{7402FA4F-D01C-5F40-AC5D-BBAC6A499879}" type="presParOf" srcId="{0CFA571E-3E7B-AE4C-A350-404C3B1CD797}" destId="{E56D8B82-C824-CD46-A211-8D1B0360D713}" srcOrd="5" destOrd="0" presId="urn:microsoft.com/office/officeart/2005/8/layout/radial1"/>
    <dgm:cxn modelId="{471AA305-E279-B642-994D-0EE590314171}" type="presParOf" srcId="{E56D8B82-C824-CD46-A211-8D1B0360D713}" destId="{586C0CCB-84B5-F54A-B82D-0177C64ABD0C}" srcOrd="0" destOrd="0" presId="urn:microsoft.com/office/officeart/2005/8/layout/radial1"/>
    <dgm:cxn modelId="{BE3C6711-E457-3340-B0FF-D2E4EBE1E45C}" type="presParOf" srcId="{0CFA571E-3E7B-AE4C-A350-404C3B1CD797}" destId="{89510FC7-8D0A-6743-B68D-431044089796}" srcOrd="6" destOrd="0" presId="urn:microsoft.com/office/officeart/2005/8/layout/radial1"/>
    <dgm:cxn modelId="{684613AA-F103-8142-8A5F-BA46593EEE86}" type="presParOf" srcId="{0CFA571E-3E7B-AE4C-A350-404C3B1CD797}" destId="{D4643700-110C-9A4C-B6B7-950B64573578}" srcOrd="7" destOrd="0" presId="urn:microsoft.com/office/officeart/2005/8/layout/radial1"/>
    <dgm:cxn modelId="{57829BB8-07E8-B349-9F31-36DEA050203C}" type="presParOf" srcId="{D4643700-110C-9A4C-B6B7-950B64573578}" destId="{BCBC3178-6590-AE48-9232-93F09B4C8EE9}" srcOrd="0" destOrd="0" presId="urn:microsoft.com/office/officeart/2005/8/layout/radial1"/>
    <dgm:cxn modelId="{3186A1B7-15A0-3449-8FE8-CED8F2DBA2B6}" type="presParOf" srcId="{0CFA571E-3E7B-AE4C-A350-404C3B1CD797}" destId="{81DADF80-BD04-D549-8EE9-2D43FBB08251}" srcOrd="8" destOrd="0" presId="urn:microsoft.com/office/officeart/2005/8/layout/radial1"/>
    <dgm:cxn modelId="{F0DB59AC-AB99-9A44-BEEB-55C8FF653149}" type="presParOf" srcId="{0CFA571E-3E7B-AE4C-A350-404C3B1CD797}" destId="{45DCA0BC-7ED8-6E44-B19E-F1B5B16E4703}" srcOrd="9" destOrd="0" presId="urn:microsoft.com/office/officeart/2005/8/layout/radial1"/>
    <dgm:cxn modelId="{4DB704A7-5FDD-3342-B16A-C22D22C65099}" type="presParOf" srcId="{45DCA0BC-7ED8-6E44-B19E-F1B5B16E4703}" destId="{57AA3AAE-AFDC-8E4D-8FDB-7A820EF5BEE9}" srcOrd="0" destOrd="0" presId="urn:microsoft.com/office/officeart/2005/8/layout/radial1"/>
    <dgm:cxn modelId="{EF5CCD64-0538-B44E-AFA7-54B439B328ED}" type="presParOf" srcId="{0CFA571E-3E7B-AE4C-A350-404C3B1CD797}" destId="{B28F79B6-CDD2-EA42-8C3C-509AE1059AF7}" srcOrd="10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50AC15A2-4193-0D49-983C-31A15CB3D53D}" type="doc">
      <dgm:prSet loTypeId="urn:microsoft.com/office/officeart/2005/8/layout/vList4#3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9147A62-35D5-5949-98E0-5146DE6B6309}">
      <dgm:prSet phldrT="[Text]"/>
      <dgm:spPr/>
      <dgm:t>
        <a:bodyPr/>
        <a:lstStyle/>
        <a:p>
          <a:r>
            <a:rPr lang="en-US" dirty="0"/>
            <a:t>Company</a:t>
          </a:r>
        </a:p>
      </dgm:t>
    </dgm:pt>
    <dgm:pt modelId="{273B617D-EA18-B549-A3FE-A666643D656A}" type="parTrans" cxnId="{E9878197-9ABC-B04F-9562-EC5504F23BE8}">
      <dgm:prSet/>
      <dgm:spPr/>
      <dgm:t>
        <a:bodyPr/>
        <a:lstStyle/>
        <a:p>
          <a:endParaRPr lang="en-US"/>
        </a:p>
      </dgm:t>
    </dgm:pt>
    <dgm:pt modelId="{F1B37D42-88C7-424F-AA81-86E40785275B}" type="sibTrans" cxnId="{E9878197-9ABC-B04F-9562-EC5504F23BE8}">
      <dgm:prSet/>
      <dgm:spPr/>
      <dgm:t>
        <a:bodyPr/>
        <a:lstStyle/>
        <a:p>
          <a:endParaRPr lang="en-US"/>
        </a:p>
      </dgm:t>
    </dgm:pt>
    <dgm:pt modelId="{27CB89F1-DF5D-7344-A186-BF5083991489}">
      <dgm:prSet phldrT="[Text]"/>
      <dgm:spPr/>
      <dgm:t>
        <a:bodyPr/>
        <a:lstStyle/>
        <a:p>
          <a:r>
            <a:rPr lang="en-US" dirty="0"/>
            <a:t>benefits from current competitive advantage</a:t>
          </a:r>
        </a:p>
      </dgm:t>
    </dgm:pt>
    <dgm:pt modelId="{1CF6E05F-6EB4-4B4A-9DBB-98AAEB7980C5}" type="parTrans" cxnId="{D1BA056A-1061-0944-B19F-484E94A6FB84}">
      <dgm:prSet/>
      <dgm:spPr/>
      <dgm:t>
        <a:bodyPr/>
        <a:lstStyle/>
        <a:p>
          <a:endParaRPr lang="en-US"/>
        </a:p>
      </dgm:t>
    </dgm:pt>
    <dgm:pt modelId="{73241B1B-BD90-1844-B6E0-B2D4B94E8EBD}" type="sibTrans" cxnId="{D1BA056A-1061-0944-B19F-484E94A6FB84}">
      <dgm:prSet/>
      <dgm:spPr/>
      <dgm:t>
        <a:bodyPr/>
        <a:lstStyle/>
        <a:p>
          <a:endParaRPr lang="en-US"/>
        </a:p>
      </dgm:t>
    </dgm:pt>
    <dgm:pt modelId="{EF91EB50-C34C-8B43-8C7A-D2CA056C9535}">
      <dgm:prSet phldrT="[Text]"/>
      <dgm:spPr/>
      <dgm:t>
        <a:bodyPr/>
        <a:lstStyle/>
        <a:p>
          <a:r>
            <a:rPr lang="en-US" dirty="0"/>
            <a:t>delivers products or services through defined processes with all necessary resources</a:t>
          </a:r>
        </a:p>
      </dgm:t>
    </dgm:pt>
    <dgm:pt modelId="{D10DD262-791B-6C49-A465-06F08B2085C4}" type="parTrans" cxnId="{9F438FAC-781A-3E49-9F63-1102BF47F357}">
      <dgm:prSet/>
      <dgm:spPr/>
      <dgm:t>
        <a:bodyPr/>
        <a:lstStyle/>
        <a:p>
          <a:endParaRPr lang="en-US"/>
        </a:p>
      </dgm:t>
    </dgm:pt>
    <dgm:pt modelId="{5EF508D4-2CB9-E94C-A6D4-3F33BFE23521}" type="sibTrans" cxnId="{9F438FAC-781A-3E49-9F63-1102BF47F357}">
      <dgm:prSet/>
      <dgm:spPr/>
      <dgm:t>
        <a:bodyPr/>
        <a:lstStyle/>
        <a:p>
          <a:endParaRPr lang="en-US"/>
        </a:p>
      </dgm:t>
    </dgm:pt>
    <dgm:pt modelId="{F5DEB743-D077-0145-913F-509ABDE2C13D}">
      <dgm:prSet phldrT="[Text]"/>
      <dgm:spPr/>
      <dgm:t>
        <a:bodyPr/>
        <a:lstStyle/>
        <a:p>
          <a:r>
            <a:rPr lang="en-US" dirty="0"/>
            <a:t>Workers</a:t>
          </a:r>
        </a:p>
      </dgm:t>
    </dgm:pt>
    <dgm:pt modelId="{BF33F394-B962-2C4C-BFA5-90C100018A36}" type="parTrans" cxnId="{18AD234E-8EFD-F045-A73E-D99C2286CFBC}">
      <dgm:prSet/>
      <dgm:spPr/>
      <dgm:t>
        <a:bodyPr/>
        <a:lstStyle/>
        <a:p>
          <a:endParaRPr lang="en-US"/>
        </a:p>
      </dgm:t>
    </dgm:pt>
    <dgm:pt modelId="{C0089DFE-06F8-0942-BFC2-EC459F1F6859}" type="sibTrans" cxnId="{18AD234E-8EFD-F045-A73E-D99C2286CFBC}">
      <dgm:prSet/>
      <dgm:spPr/>
      <dgm:t>
        <a:bodyPr/>
        <a:lstStyle/>
        <a:p>
          <a:endParaRPr lang="en-US"/>
        </a:p>
      </dgm:t>
    </dgm:pt>
    <dgm:pt modelId="{D0108F64-B740-2E46-899C-7114101E6FA9}">
      <dgm:prSet phldrT="[Text]"/>
      <dgm:spPr/>
      <dgm:t>
        <a:bodyPr/>
        <a:lstStyle/>
        <a:p>
          <a:r>
            <a:rPr lang="en-US" dirty="0"/>
            <a:t>directly realize current strategy</a:t>
          </a:r>
        </a:p>
      </dgm:t>
    </dgm:pt>
    <dgm:pt modelId="{31EA2140-EF85-C648-B966-EF7E0EE23DE5}" type="parTrans" cxnId="{63008088-4F6F-EC4B-BDB9-9B3B08E0AB36}">
      <dgm:prSet/>
      <dgm:spPr/>
      <dgm:t>
        <a:bodyPr/>
        <a:lstStyle/>
        <a:p>
          <a:endParaRPr lang="en-US"/>
        </a:p>
      </dgm:t>
    </dgm:pt>
    <dgm:pt modelId="{950057AE-F4B6-BA45-9DCD-56DB974BEE45}" type="sibTrans" cxnId="{63008088-4F6F-EC4B-BDB9-9B3B08E0AB36}">
      <dgm:prSet/>
      <dgm:spPr/>
      <dgm:t>
        <a:bodyPr/>
        <a:lstStyle/>
        <a:p>
          <a:endParaRPr lang="en-US"/>
        </a:p>
      </dgm:t>
    </dgm:pt>
    <dgm:pt modelId="{119A48AF-9168-EE44-B8BC-4D1F5DCDE480}">
      <dgm:prSet phldrT="[Text]"/>
      <dgm:spPr/>
      <dgm:t>
        <a:bodyPr/>
        <a:lstStyle/>
        <a:p>
          <a:r>
            <a:rPr lang="en-US" dirty="0"/>
            <a:t>Managers</a:t>
          </a:r>
        </a:p>
      </dgm:t>
    </dgm:pt>
    <dgm:pt modelId="{430AF397-87CF-5845-9406-9C4C02065199}" type="parTrans" cxnId="{9B091625-E97A-B445-BDC4-40BA8988A3F0}">
      <dgm:prSet/>
      <dgm:spPr/>
      <dgm:t>
        <a:bodyPr/>
        <a:lstStyle/>
        <a:p>
          <a:endParaRPr lang="en-US"/>
        </a:p>
      </dgm:t>
    </dgm:pt>
    <dgm:pt modelId="{E101B706-D882-1946-BE3F-1DC476124389}" type="sibTrans" cxnId="{9B091625-E97A-B445-BDC4-40BA8988A3F0}">
      <dgm:prSet/>
      <dgm:spPr/>
      <dgm:t>
        <a:bodyPr/>
        <a:lstStyle/>
        <a:p>
          <a:endParaRPr lang="en-US"/>
        </a:p>
      </dgm:t>
    </dgm:pt>
    <dgm:pt modelId="{D31D6514-0D4D-FD4A-BC78-44310E620AF7}">
      <dgm:prSet phldrT="[Text]"/>
      <dgm:spPr/>
      <dgm:t>
        <a:bodyPr/>
        <a:lstStyle/>
        <a:p>
          <a:r>
            <a:rPr lang="en-US" dirty="0"/>
            <a:t>“only” monitor and tune the performance</a:t>
          </a:r>
        </a:p>
      </dgm:t>
    </dgm:pt>
    <dgm:pt modelId="{CFA1BDFB-01E8-0B44-ADEA-1955346F37D8}" type="parTrans" cxnId="{4CED6105-5A3F-F443-9D62-82315281F971}">
      <dgm:prSet/>
      <dgm:spPr/>
      <dgm:t>
        <a:bodyPr/>
        <a:lstStyle/>
        <a:p>
          <a:endParaRPr lang="en-US"/>
        </a:p>
      </dgm:t>
    </dgm:pt>
    <dgm:pt modelId="{213B0A5F-DC1B-A042-87A2-437068632A36}" type="sibTrans" cxnId="{4CED6105-5A3F-F443-9D62-82315281F971}">
      <dgm:prSet/>
      <dgm:spPr/>
      <dgm:t>
        <a:bodyPr/>
        <a:lstStyle/>
        <a:p>
          <a:endParaRPr lang="en-US"/>
        </a:p>
      </dgm:t>
    </dgm:pt>
    <dgm:pt modelId="{8A52FD84-33FF-D143-B56E-AE3FA40F057E}">
      <dgm:prSet phldrT="[Text]"/>
      <dgm:spPr/>
      <dgm:t>
        <a:bodyPr/>
        <a:lstStyle/>
        <a:p>
          <a:r>
            <a:rPr lang="en-US" dirty="0"/>
            <a:t>generates profit for owners and further development</a:t>
          </a:r>
        </a:p>
      </dgm:t>
    </dgm:pt>
    <dgm:pt modelId="{A05C88BE-9B8A-F54B-9694-E35480A9F282}" type="parTrans" cxnId="{DE739DD5-9939-0147-83F7-D0DA9B2810D3}">
      <dgm:prSet/>
      <dgm:spPr/>
      <dgm:t>
        <a:bodyPr/>
        <a:lstStyle/>
        <a:p>
          <a:endParaRPr lang="en-US"/>
        </a:p>
      </dgm:t>
    </dgm:pt>
    <dgm:pt modelId="{CF90312D-EDD8-B148-A7A1-234E5FCB95EB}" type="sibTrans" cxnId="{DE739DD5-9939-0147-83F7-D0DA9B2810D3}">
      <dgm:prSet/>
      <dgm:spPr/>
      <dgm:t>
        <a:bodyPr/>
        <a:lstStyle/>
        <a:p>
          <a:endParaRPr lang="en-US"/>
        </a:p>
      </dgm:t>
    </dgm:pt>
    <dgm:pt modelId="{55E9C244-BE1F-B24A-BF90-2B495F8DDDE6}">
      <dgm:prSet phldrT="[Text]"/>
      <dgm:spPr/>
      <dgm:t>
        <a:bodyPr/>
        <a:lstStyle/>
        <a:p>
          <a:r>
            <a:rPr lang="en-US" dirty="0"/>
            <a:t>Leaders</a:t>
          </a:r>
        </a:p>
      </dgm:t>
    </dgm:pt>
    <dgm:pt modelId="{0A01CA8B-FC75-1A47-A995-A934A4034DA2}" type="parTrans" cxnId="{61C07118-8CD7-6B40-BA85-5BA883AFBC3D}">
      <dgm:prSet/>
      <dgm:spPr/>
      <dgm:t>
        <a:bodyPr/>
        <a:lstStyle/>
        <a:p>
          <a:endParaRPr lang="en-US"/>
        </a:p>
      </dgm:t>
    </dgm:pt>
    <dgm:pt modelId="{6EFF42F6-D531-954C-B00C-F2B2BABCD95F}" type="sibTrans" cxnId="{61C07118-8CD7-6B40-BA85-5BA883AFBC3D}">
      <dgm:prSet/>
      <dgm:spPr/>
      <dgm:t>
        <a:bodyPr/>
        <a:lstStyle/>
        <a:p>
          <a:endParaRPr lang="en-US"/>
        </a:p>
      </dgm:t>
    </dgm:pt>
    <dgm:pt modelId="{690B4B7F-02CA-F148-9154-F9857BAE3805}">
      <dgm:prSet phldrT="[Text]"/>
      <dgm:spPr/>
      <dgm:t>
        <a:bodyPr/>
        <a:lstStyle/>
        <a:p>
          <a:r>
            <a:rPr lang="en-US" dirty="0"/>
            <a:t>practically do not interfere</a:t>
          </a:r>
        </a:p>
      </dgm:t>
    </dgm:pt>
    <dgm:pt modelId="{328FF1E9-187B-D547-8818-EE9E3294AC81}" type="parTrans" cxnId="{720A9B78-CE1C-0941-B740-DFAA270D523B}">
      <dgm:prSet/>
      <dgm:spPr/>
      <dgm:t>
        <a:bodyPr/>
        <a:lstStyle/>
        <a:p>
          <a:endParaRPr lang="en-US"/>
        </a:p>
      </dgm:t>
    </dgm:pt>
    <dgm:pt modelId="{7F317324-16E3-9144-9DD5-31588CBE1660}" type="sibTrans" cxnId="{720A9B78-CE1C-0941-B740-DFAA270D523B}">
      <dgm:prSet/>
      <dgm:spPr/>
      <dgm:t>
        <a:bodyPr/>
        <a:lstStyle/>
        <a:p>
          <a:endParaRPr lang="en-US"/>
        </a:p>
      </dgm:t>
    </dgm:pt>
    <dgm:pt modelId="{487B8891-DF2C-2243-AED6-0EF4C1745302}" type="pres">
      <dgm:prSet presAssocID="{50AC15A2-4193-0D49-983C-31A15CB3D53D}" presName="linear" presStyleCnt="0">
        <dgm:presLayoutVars>
          <dgm:dir/>
          <dgm:resizeHandles val="exact"/>
        </dgm:presLayoutVars>
      </dgm:prSet>
      <dgm:spPr/>
    </dgm:pt>
    <dgm:pt modelId="{71E4AC1A-041C-494A-B8BB-EEEC7250ADB6}" type="pres">
      <dgm:prSet presAssocID="{89147A62-35D5-5949-98E0-5146DE6B6309}" presName="comp" presStyleCnt="0"/>
      <dgm:spPr/>
    </dgm:pt>
    <dgm:pt modelId="{97AB4323-D780-DC4A-AD04-08DBB2CD3278}" type="pres">
      <dgm:prSet presAssocID="{89147A62-35D5-5949-98E0-5146DE6B6309}" presName="box" presStyleLbl="node1" presStyleIdx="0" presStyleCnt="4"/>
      <dgm:spPr/>
    </dgm:pt>
    <dgm:pt modelId="{F28F3C54-05B4-FB42-947D-9F0F13A171AF}" type="pres">
      <dgm:prSet presAssocID="{89147A62-35D5-5949-98E0-5146DE6B6309}" presName="img" presStyleLbl="fgImgPlace1" presStyleIdx="0" presStyleCnt="4" custScaleX="80633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57F5D7E6-299F-B94B-A8FE-DB965EDC86A0}" type="pres">
      <dgm:prSet presAssocID="{89147A62-35D5-5949-98E0-5146DE6B6309}" presName="text" presStyleLbl="node1" presStyleIdx="0" presStyleCnt="4">
        <dgm:presLayoutVars>
          <dgm:bulletEnabled val="1"/>
        </dgm:presLayoutVars>
      </dgm:prSet>
      <dgm:spPr/>
    </dgm:pt>
    <dgm:pt modelId="{E463A620-069D-3945-A94F-E5F13B008A24}" type="pres">
      <dgm:prSet presAssocID="{F1B37D42-88C7-424F-AA81-86E40785275B}" presName="spacer" presStyleCnt="0"/>
      <dgm:spPr/>
    </dgm:pt>
    <dgm:pt modelId="{047F1E56-3FB2-2A40-B5E1-35319F8ACE8E}" type="pres">
      <dgm:prSet presAssocID="{F5DEB743-D077-0145-913F-509ABDE2C13D}" presName="comp" presStyleCnt="0"/>
      <dgm:spPr/>
    </dgm:pt>
    <dgm:pt modelId="{1F80F396-EE39-144C-86FC-C552FE7E6D6D}" type="pres">
      <dgm:prSet presAssocID="{F5DEB743-D077-0145-913F-509ABDE2C13D}" presName="box" presStyleLbl="node1" presStyleIdx="1" presStyleCnt="4"/>
      <dgm:spPr/>
    </dgm:pt>
    <dgm:pt modelId="{CD0F584E-7EB3-0F4C-AEE7-C45BC004CE08}" type="pres">
      <dgm:prSet presAssocID="{F5DEB743-D077-0145-913F-509ABDE2C13D}" presName="img" presStyleLbl="fgImgPlace1" presStyleIdx="1" presStyleCnt="4" custScaleX="77547"/>
      <dgm:spPr>
        <a:blipFill rotWithShape="0">
          <a:blip xmlns:r="http://schemas.openxmlformats.org/officeDocument/2006/relationships" r:embed="rId2"/>
          <a:stretch>
            <a:fillRect/>
          </a:stretch>
        </a:blipFill>
      </dgm:spPr>
    </dgm:pt>
    <dgm:pt modelId="{55D017B1-2425-3649-9BAF-63C338C3BE0F}" type="pres">
      <dgm:prSet presAssocID="{F5DEB743-D077-0145-913F-509ABDE2C13D}" presName="text" presStyleLbl="node1" presStyleIdx="1" presStyleCnt="4">
        <dgm:presLayoutVars>
          <dgm:bulletEnabled val="1"/>
        </dgm:presLayoutVars>
      </dgm:prSet>
      <dgm:spPr/>
    </dgm:pt>
    <dgm:pt modelId="{F32DDA79-1107-E04A-B983-FFF0FD0C5FF4}" type="pres">
      <dgm:prSet presAssocID="{C0089DFE-06F8-0942-BFC2-EC459F1F6859}" presName="spacer" presStyleCnt="0"/>
      <dgm:spPr/>
    </dgm:pt>
    <dgm:pt modelId="{E7B428C3-76F5-8A4B-832C-C8BD0DF59B0C}" type="pres">
      <dgm:prSet presAssocID="{119A48AF-9168-EE44-B8BC-4D1F5DCDE480}" presName="comp" presStyleCnt="0"/>
      <dgm:spPr/>
    </dgm:pt>
    <dgm:pt modelId="{26C4CDA6-229E-614C-9C18-F8D8C76A778A}" type="pres">
      <dgm:prSet presAssocID="{119A48AF-9168-EE44-B8BC-4D1F5DCDE480}" presName="box" presStyleLbl="node1" presStyleIdx="2" presStyleCnt="4"/>
      <dgm:spPr/>
    </dgm:pt>
    <dgm:pt modelId="{289DDD0A-4F6B-FB4F-962C-D5F061FCEC14}" type="pres">
      <dgm:prSet presAssocID="{119A48AF-9168-EE44-B8BC-4D1F5DCDE480}" presName="img" presStyleLbl="fgImgPlace1" presStyleIdx="2" presStyleCnt="4" custScaleX="75489"/>
      <dgm:spPr>
        <a:blipFill rotWithShape="0">
          <a:blip xmlns:r="http://schemas.openxmlformats.org/officeDocument/2006/relationships" r:embed="rId3"/>
          <a:stretch>
            <a:fillRect/>
          </a:stretch>
        </a:blipFill>
      </dgm:spPr>
    </dgm:pt>
    <dgm:pt modelId="{69965E80-4322-8244-8DB7-C57DCB8E4F0E}" type="pres">
      <dgm:prSet presAssocID="{119A48AF-9168-EE44-B8BC-4D1F5DCDE480}" presName="text" presStyleLbl="node1" presStyleIdx="2" presStyleCnt="4">
        <dgm:presLayoutVars>
          <dgm:bulletEnabled val="1"/>
        </dgm:presLayoutVars>
      </dgm:prSet>
      <dgm:spPr/>
    </dgm:pt>
    <dgm:pt modelId="{33B24204-2FC5-9441-92E3-9FE0BA92C38A}" type="pres">
      <dgm:prSet presAssocID="{E101B706-D882-1946-BE3F-1DC476124389}" presName="spacer" presStyleCnt="0"/>
      <dgm:spPr/>
    </dgm:pt>
    <dgm:pt modelId="{45C496E5-F9AF-FF42-AD36-BC77DD99D4C9}" type="pres">
      <dgm:prSet presAssocID="{55E9C244-BE1F-B24A-BF90-2B495F8DDDE6}" presName="comp" presStyleCnt="0"/>
      <dgm:spPr/>
    </dgm:pt>
    <dgm:pt modelId="{2E0BF2B7-EF80-2542-9B8B-EC8755FDF53E}" type="pres">
      <dgm:prSet presAssocID="{55E9C244-BE1F-B24A-BF90-2B495F8DDDE6}" presName="box" presStyleLbl="node1" presStyleIdx="3" presStyleCnt="4"/>
      <dgm:spPr/>
    </dgm:pt>
    <dgm:pt modelId="{C9DE62FF-C080-0445-BC08-EA6BE4E2E008}" type="pres">
      <dgm:prSet presAssocID="{55E9C244-BE1F-B24A-BF90-2B495F8DDDE6}" presName="img" presStyleLbl="fgImgPlace1" presStyleIdx="3" presStyleCnt="4" custScaleX="77547"/>
      <dgm:spPr>
        <a:blipFill rotWithShape="0">
          <a:blip xmlns:r="http://schemas.openxmlformats.org/officeDocument/2006/relationships" r:embed="rId4"/>
          <a:stretch>
            <a:fillRect/>
          </a:stretch>
        </a:blipFill>
      </dgm:spPr>
    </dgm:pt>
    <dgm:pt modelId="{2F8ED773-CD8F-F749-AAE9-F8FDC8957617}" type="pres">
      <dgm:prSet presAssocID="{55E9C244-BE1F-B24A-BF90-2B495F8DDDE6}" presName="text" presStyleLbl="node1" presStyleIdx="3" presStyleCnt="4">
        <dgm:presLayoutVars>
          <dgm:bulletEnabled val="1"/>
        </dgm:presLayoutVars>
      </dgm:prSet>
      <dgm:spPr/>
    </dgm:pt>
  </dgm:ptLst>
  <dgm:cxnLst>
    <dgm:cxn modelId="{4FAA0703-6CE5-2A4A-B1C9-16FC76C7EDFA}" type="presOf" srcId="{119A48AF-9168-EE44-B8BC-4D1F5DCDE480}" destId="{26C4CDA6-229E-614C-9C18-F8D8C76A778A}" srcOrd="0" destOrd="0" presId="urn:microsoft.com/office/officeart/2005/8/layout/vList4#3"/>
    <dgm:cxn modelId="{4CED6105-5A3F-F443-9D62-82315281F971}" srcId="{119A48AF-9168-EE44-B8BC-4D1F5DCDE480}" destId="{D31D6514-0D4D-FD4A-BC78-44310E620AF7}" srcOrd="0" destOrd="0" parTransId="{CFA1BDFB-01E8-0B44-ADEA-1955346F37D8}" sibTransId="{213B0A5F-DC1B-A042-87A2-437068632A36}"/>
    <dgm:cxn modelId="{832EBB0A-F64E-524D-A828-A339CFECE39E}" type="presOf" srcId="{27CB89F1-DF5D-7344-A186-BF5083991489}" destId="{57F5D7E6-299F-B94B-A8FE-DB965EDC86A0}" srcOrd="1" destOrd="1" presId="urn:microsoft.com/office/officeart/2005/8/layout/vList4#3"/>
    <dgm:cxn modelId="{83D24F0B-34B3-E143-AE02-F29EACDFE99C}" type="presOf" srcId="{D31D6514-0D4D-FD4A-BC78-44310E620AF7}" destId="{69965E80-4322-8244-8DB7-C57DCB8E4F0E}" srcOrd="1" destOrd="1" presId="urn:microsoft.com/office/officeart/2005/8/layout/vList4#3"/>
    <dgm:cxn modelId="{153A7613-13CB-564D-B097-156C36E556B1}" type="presOf" srcId="{89147A62-35D5-5949-98E0-5146DE6B6309}" destId="{57F5D7E6-299F-B94B-A8FE-DB965EDC86A0}" srcOrd="1" destOrd="0" presId="urn:microsoft.com/office/officeart/2005/8/layout/vList4#3"/>
    <dgm:cxn modelId="{8BC12C17-004E-6346-BFBB-A64DE77225C4}" type="presOf" srcId="{F5DEB743-D077-0145-913F-509ABDE2C13D}" destId="{1F80F396-EE39-144C-86FC-C552FE7E6D6D}" srcOrd="0" destOrd="0" presId="urn:microsoft.com/office/officeart/2005/8/layout/vList4#3"/>
    <dgm:cxn modelId="{61C07118-8CD7-6B40-BA85-5BA883AFBC3D}" srcId="{50AC15A2-4193-0D49-983C-31A15CB3D53D}" destId="{55E9C244-BE1F-B24A-BF90-2B495F8DDDE6}" srcOrd="3" destOrd="0" parTransId="{0A01CA8B-FC75-1A47-A995-A934A4034DA2}" sibTransId="{6EFF42F6-D531-954C-B00C-F2B2BABCD95F}"/>
    <dgm:cxn modelId="{9B091625-E97A-B445-BDC4-40BA8988A3F0}" srcId="{50AC15A2-4193-0D49-983C-31A15CB3D53D}" destId="{119A48AF-9168-EE44-B8BC-4D1F5DCDE480}" srcOrd="2" destOrd="0" parTransId="{430AF397-87CF-5845-9406-9C4C02065199}" sibTransId="{E101B706-D882-1946-BE3F-1DC476124389}"/>
    <dgm:cxn modelId="{7BAD7327-1AB3-E649-93D5-358A5D9BA9D4}" type="presOf" srcId="{EF91EB50-C34C-8B43-8C7A-D2CA056C9535}" destId="{97AB4323-D780-DC4A-AD04-08DBB2CD3278}" srcOrd="0" destOrd="2" presId="urn:microsoft.com/office/officeart/2005/8/layout/vList4#3"/>
    <dgm:cxn modelId="{1F427230-8F9C-5342-B92E-8D4FD761FE67}" type="presOf" srcId="{8A52FD84-33FF-D143-B56E-AE3FA40F057E}" destId="{57F5D7E6-299F-B94B-A8FE-DB965EDC86A0}" srcOrd="1" destOrd="3" presId="urn:microsoft.com/office/officeart/2005/8/layout/vList4#3"/>
    <dgm:cxn modelId="{E71D7A30-1654-D04D-9584-70F5F1927E33}" type="presOf" srcId="{27CB89F1-DF5D-7344-A186-BF5083991489}" destId="{97AB4323-D780-DC4A-AD04-08DBB2CD3278}" srcOrd="0" destOrd="1" presId="urn:microsoft.com/office/officeart/2005/8/layout/vList4#3"/>
    <dgm:cxn modelId="{4F7A1649-EA69-B14E-9BD4-48D78A0B7EC3}" type="presOf" srcId="{55E9C244-BE1F-B24A-BF90-2B495F8DDDE6}" destId="{2E0BF2B7-EF80-2542-9B8B-EC8755FDF53E}" srcOrd="0" destOrd="0" presId="urn:microsoft.com/office/officeart/2005/8/layout/vList4#3"/>
    <dgm:cxn modelId="{D1BA056A-1061-0944-B19F-484E94A6FB84}" srcId="{89147A62-35D5-5949-98E0-5146DE6B6309}" destId="{27CB89F1-DF5D-7344-A186-BF5083991489}" srcOrd="0" destOrd="0" parTransId="{1CF6E05F-6EB4-4B4A-9DBB-98AAEB7980C5}" sibTransId="{73241B1B-BD90-1844-B6E0-B2D4B94E8EBD}"/>
    <dgm:cxn modelId="{069E366B-DA75-A94A-8FC7-59219E50546B}" type="presOf" srcId="{8A52FD84-33FF-D143-B56E-AE3FA40F057E}" destId="{97AB4323-D780-DC4A-AD04-08DBB2CD3278}" srcOrd="0" destOrd="3" presId="urn:microsoft.com/office/officeart/2005/8/layout/vList4#3"/>
    <dgm:cxn modelId="{34C7904B-3F2C-884C-BFB6-AFC1CDB5A42D}" type="presOf" srcId="{50AC15A2-4193-0D49-983C-31A15CB3D53D}" destId="{487B8891-DF2C-2243-AED6-0EF4C1745302}" srcOrd="0" destOrd="0" presId="urn:microsoft.com/office/officeart/2005/8/layout/vList4#3"/>
    <dgm:cxn modelId="{18AD234E-8EFD-F045-A73E-D99C2286CFBC}" srcId="{50AC15A2-4193-0D49-983C-31A15CB3D53D}" destId="{F5DEB743-D077-0145-913F-509ABDE2C13D}" srcOrd="1" destOrd="0" parTransId="{BF33F394-B962-2C4C-BFA5-90C100018A36}" sibTransId="{C0089DFE-06F8-0942-BFC2-EC459F1F6859}"/>
    <dgm:cxn modelId="{432CC054-1189-4949-9BFD-26E2F2B63B49}" type="presOf" srcId="{EF91EB50-C34C-8B43-8C7A-D2CA056C9535}" destId="{57F5D7E6-299F-B94B-A8FE-DB965EDC86A0}" srcOrd="1" destOrd="2" presId="urn:microsoft.com/office/officeart/2005/8/layout/vList4#3"/>
    <dgm:cxn modelId="{720A9B78-CE1C-0941-B740-DFAA270D523B}" srcId="{55E9C244-BE1F-B24A-BF90-2B495F8DDDE6}" destId="{690B4B7F-02CA-F148-9154-F9857BAE3805}" srcOrd="0" destOrd="0" parTransId="{328FF1E9-187B-D547-8818-EE9E3294AC81}" sibTransId="{7F317324-16E3-9144-9DD5-31588CBE1660}"/>
    <dgm:cxn modelId="{6D41C379-79F8-0E47-8809-5476CE77DB6B}" type="presOf" srcId="{D31D6514-0D4D-FD4A-BC78-44310E620AF7}" destId="{26C4CDA6-229E-614C-9C18-F8D8C76A778A}" srcOrd="0" destOrd="1" presId="urn:microsoft.com/office/officeart/2005/8/layout/vList4#3"/>
    <dgm:cxn modelId="{6942C67B-0209-B245-825F-1BD96A52868F}" type="presOf" srcId="{D0108F64-B740-2E46-899C-7114101E6FA9}" destId="{1F80F396-EE39-144C-86FC-C552FE7E6D6D}" srcOrd="0" destOrd="1" presId="urn:microsoft.com/office/officeart/2005/8/layout/vList4#3"/>
    <dgm:cxn modelId="{5C2E6A80-C599-C94E-B9C9-5842C0E5E692}" type="presOf" srcId="{D0108F64-B740-2E46-899C-7114101E6FA9}" destId="{55D017B1-2425-3649-9BAF-63C338C3BE0F}" srcOrd="1" destOrd="1" presId="urn:microsoft.com/office/officeart/2005/8/layout/vList4#3"/>
    <dgm:cxn modelId="{63008088-4F6F-EC4B-BDB9-9B3B08E0AB36}" srcId="{F5DEB743-D077-0145-913F-509ABDE2C13D}" destId="{D0108F64-B740-2E46-899C-7114101E6FA9}" srcOrd="0" destOrd="0" parTransId="{31EA2140-EF85-C648-B966-EF7E0EE23DE5}" sibTransId="{950057AE-F4B6-BA45-9DCD-56DB974BEE45}"/>
    <dgm:cxn modelId="{01D47890-B07E-5F46-B724-4E54F22F355E}" type="presOf" srcId="{55E9C244-BE1F-B24A-BF90-2B495F8DDDE6}" destId="{2F8ED773-CD8F-F749-AAE9-F8FDC8957617}" srcOrd="1" destOrd="0" presId="urn:microsoft.com/office/officeart/2005/8/layout/vList4#3"/>
    <dgm:cxn modelId="{E9878197-9ABC-B04F-9562-EC5504F23BE8}" srcId="{50AC15A2-4193-0D49-983C-31A15CB3D53D}" destId="{89147A62-35D5-5949-98E0-5146DE6B6309}" srcOrd="0" destOrd="0" parTransId="{273B617D-EA18-B549-A3FE-A666643D656A}" sibTransId="{F1B37D42-88C7-424F-AA81-86E40785275B}"/>
    <dgm:cxn modelId="{FC2247AB-684C-1B4A-8024-1949EE5F75A1}" type="presOf" srcId="{89147A62-35D5-5949-98E0-5146DE6B6309}" destId="{97AB4323-D780-DC4A-AD04-08DBB2CD3278}" srcOrd="0" destOrd="0" presId="urn:microsoft.com/office/officeart/2005/8/layout/vList4#3"/>
    <dgm:cxn modelId="{1F2A12AC-489E-8D43-B063-B0ED52DF577D}" type="presOf" srcId="{F5DEB743-D077-0145-913F-509ABDE2C13D}" destId="{55D017B1-2425-3649-9BAF-63C338C3BE0F}" srcOrd="1" destOrd="0" presId="urn:microsoft.com/office/officeart/2005/8/layout/vList4#3"/>
    <dgm:cxn modelId="{9F438FAC-781A-3E49-9F63-1102BF47F357}" srcId="{89147A62-35D5-5949-98E0-5146DE6B6309}" destId="{EF91EB50-C34C-8B43-8C7A-D2CA056C9535}" srcOrd="1" destOrd="0" parTransId="{D10DD262-791B-6C49-A465-06F08B2085C4}" sibTransId="{5EF508D4-2CB9-E94C-A6D4-3F33BFE23521}"/>
    <dgm:cxn modelId="{42722DD3-E934-504B-B6E4-86F30D285268}" type="presOf" srcId="{690B4B7F-02CA-F148-9154-F9857BAE3805}" destId="{2F8ED773-CD8F-F749-AAE9-F8FDC8957617}" srcOrd="1" destOrd="1" presId="urn:microsoft.com/office/officeart/2005/8/layout/vList4#3"/>
    <dgm:cxn modelId="{DE739DD5-9939-0147-83F7-D0DA9B2810D3}" srcId="{89147A62-35D5-5949-98E0-5146DE6B6309}" destId="{8A52FD84-33FF-D143-B56E-AE3FA40F057E}" srcOrd="2" destOrd="0" parTransId="{A05C88BE-9B8A-F54B-9694-E35480A9F282}" sibTransId="{CF90312D-EDD8-B148-A7A1-234E5FCB95EB}"/>
    <dgm:cxn modelId="{458FE9E4-30D0-5442-81EB-37F6DED98DDE}" type="presOf" srcId="{119A48AF-9168-EE44-B8BC-4D1F5DCDE480}" destId="{69965E80-4322-8244-8DB7-C57DCB8E4F0E}" srcOrd="1" destOrd="0" presId="urn:microsoft.com/office/officeart/2005/8/layout/vList4#3"/>
    <dgm:cxn modelId="{B255CEF8-FFC5-6A4E-A18A-4D5933C729CB}" type="presOf" srcId="{690B4B7F-02CA-F148-9154-F9857BAE3805}" destId="{2E0BF2B7-EF80-2542-9B8B-EC8755FDF53E}" srcOrd="0" destOrd="1" presId="urn:microsoft.com/office/officeart/2005/8/layout/vList4#3"/>
    <dgm:cxn modelId="{518837C1-972B-724F-8E1B-D6698F1AA617}" type="presParOf" srcId="{487B8891-DF2C-2243-AED6-0EF4C1745302}" destId="{71E4AC1A-041C-494A-B8BB-EEEC7250ADB6}" srcOrd="0" destOrd="0" presId="urn:microsoft.com/office/officeart/2005/8/layout/vList4#3"/>
    <dgm:cxn modelId="{FBD2F8A6-0CDE-114B-98B7-ACBBA379A48F}" type="presParOf" srcId="{71E4AC1A-041C-494A-B8BB-EEEC7250ADB6}" destId="{97AB4323-D780-DC4A-AD04-08DBB2CD3278}" srcOrd="0" destOrd="0" presId="urn:microsoft.com/office/officeart/2005/8/layout/vList4#3"/>
    <dgm:cxn modelId="{5B685D4B-84BD-1444-921F-AA6F4819DDE2}" type="presParOf" srcId="{71E4AC1A-041C-494A-B8BB-EEEC7250ADB6}" destId="{F28F3C54-05B4-FB42-947D-9F0F13A171AF}" srcOrd="1" destOrd="0" presId="urn:microsoft.com/office/officeart/2005/8/layout/vList4#3"/>
    <dgm:cxn modelId="{61C15DFE-5B74-FB44-8825-1A64E5302DA2}" type="presParOf" srcId="{71E4AC1A-041C-494A-B8BB-EEEC7250ADB6}" destId="{57F5D7E6-299F-B94B-A8FE-DB965EDC86A0}" srcOrd="2" destOrd="0" presId="urn:microsoft.com/office/officeart/2005/8/layout/vList4#3"/>
    <dgm:cxn modelId="{58B994E5-9D0A-564B-BBAE-DB486D4BEA0B}" type="presParOf" srcId="{487B8891-DF2C-2243-AED6-0EF4C1745302}" destId="{E463A620-069D-3945-A94F-E5F13B008A24}" srcOrd="1" destOrd="0" presId="urn:microsoft.com/office/officeart/2005/8/layout/vList4#3"/>
    <dgm:cxn modelId="{64B69927-CF99-2D40-8A3D-824A8BC725C5}" type="presParOf" srcId="{487B8891-DF2C-2243-AED6-0EF4C1745302}" destId="{047F1E56-3FB2-2A40-B5E1-35319F8ACE8E}" srcOrd="2" destOrd="0" presId="urn:microsoft.com/office/officeart/2005/8/layout/vList4#3"/>
    <dgm:cxn modelId="{44951E0E-0637-714B-92A0-EDDDE81AE137}" type="presParOf" srcId="{047F1E56-3FB2-2A40-B5E1-35319F8ACE8E}" destId="{1F80F396-EE39-144C-86FC-C552FE7E6D6D}" srcOrd="0" destOrd="0" presId="urn:microsoft.com/office/officeart/2005/8/layout/vList4#3"/>
    <dgm:cxn modelId="{49DDF261-034D-AB4D-A92A-01BAD38BE85A}" type="presParOf" srcId="{047F1E56-3FB2-2A40-B5E1-35319F8ACE8E}" destId="{CD0F584E-7EB3-0F4C-AEE7-C45BC004CE08}" srcOrd="1" destOrd="0" presId="urn:microsoft.com/office/officeart/2005/8/layout/vList4#3"/>
    <dgm:cxn modelId="{2A3D18BE-39EC-8A42-BC14-2599F1338101}" type="presParOf" srcId="{047F1E56-3FB2-2A40-B5E1-35319F8ACE8E}" destId="{55D017B1-2425-3649-9BAF-63C338C3BE0F}" srcOrd="2" destOrd="0" presId="urn:microsoft.com/office/officeart/2005/8/layout/vList4#3"/>
    <dgm:cxn modelId="{46F8CD9D-77A9-7048-8787-A01F768D2D7C}" type="presParOf" srcId="{487B8891-DF2C-2243-AED6-0EF4C1745302}" destId="{F32DDA79-1107-E04A-B983-FFF0FD0C5FF4}" srcOrd="3" destOrd="0" presId="urn:microsoft.com/office/officeart/2005/8/layout/vList4#3"/>
    <dgm:cxn modelId="{E9B750CE-1BD3-AF40-ADFD-F6D5CD5EC5D7}" type="presParOf" srcId="{487B8891-DF2C-2243-AED6-0EF4C1745302}" destId="{E7B428C3-76F5-8A4B-832C-C8BD0DF59B0C}" srcOrd="4" destOrd="0" presId="urn:microsoft.com/office/officeart/2005/8/layout/vList4#3"/>
    <dgm:cxn modelId="{0366AD04-6E8D-464D-8AFE-F5684EA55BF4}" type="presParOf" srcId="{E7B428C3-76F5-8A4B-832C-C8BD0DF59B0C}" destId="{26C4CDA6-229E-614C-9C18-F8D8C76A778A}" srcOrd="0" destOrd="0" presId="urn:microsoft.com/office/officeart/2005/8/layout/vList4#3"/>
    <dgm:cxn modelId="{2F7E88D6-227F-2140-B8C1-254710624A65}" type="presParOf" srcId="{E7B428C3-76F5-8A4B-832C-C8BD0DF59B0C}" destId="{289DDD0A-4F6B-FB4F-962C-D5F061FCEC14}" srcOrd="1" destOrd="0" presId="urn:microsoft.com/office/officeart/2005/8/layout/vList4#3"/>
    <dgm:cxn modelId="{E1288A90-197E-8F44-99DB-5C5099DD5839}" type="presParOf" srcId="{E7B428C3-76F5-8A4B-832C-C8BD0DF59B0C}" destId="{69965E80-4322-8244-8DB7-C57DCB8E4F0E}" srcOrd="2" destOrd="0" presId="urn:microsoft.com/office/officeart/2005/8/layout/vList4#3"/>
    <dgm:cxn modelId="{D5189C62-DA69-B74E-90AC-30A68D58AD5E}" type="presParOf" srcId="{487B8891-DF2C-2243-AED6-0EF4C1745302}" destId="{33B24204-2FC5-9441-92E3-9FE0BA92C38A}" srcOrd="5" destOrd="0" presId="urn:microsoft.com/office/officeart/2005/8/layout/vList4#3"/>
    <dgm:cxn modelId="{B39A980C-91AD-8041-99C2-3F9204473AC5}" type="presParOf" srcId="{487B8891-DF2C-2243-AED6-0EF4C1745302}" destId="{45C496E5-F9AF-FF42-AD36-BC77DD99D4C9}" srcOrd="6" destOrd="0" presId="urn:microsoft.com/office/officeart/2005/8/layout/vList4#3"/>
    <dgm:cxn modelId="{E941386A-1AE6-7C4B-967B-57D050045FAD}" type="presParOf" srcId="{45C496E5-F9AF-FF42-AD36-BC77DD99D4C9}" destId="{2E0BF2B7-EF80-2542-9B8B-EC8755FDF53E}" srcOrd="0" destOrd="0" presId="urn:microsoft.com/office/officeart/2005/8/layout/vList4#3"/>
    <dgm:cxn modelId="{CBC77011-ED80-AC4D-ADC8-55A15CA70456}" type="presParOf" srcId="{45C496E5-F9AF-FF42-AD36-BC77DD99D4C9}" destId="{C9DE62FF-C080-0445-BC08-EA6BE4E2E008}" srcOrd="1" destOrd="0" presId="urn:microsoft.com/office/officeart/2005/8/layout/vList4#3"/>
    <dgm:cxn modelId="{14D9D318-4EE8-1C4D-A2FC-43AC51BE4A78}" type="presParOf" srcId="{45C496E5-F9AF-FF42-AD36-BC77DD99D4C9}" destId="{2F8ED773-CD8F-F749-AAE9-F8FDC8957617}" srcOrd="2" destOrd="0" presId="urn:microsoft.com/office/officeart/2005/8/layout/vList4#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4755AA4C-662F-BD49-8C35-4B0EDD0C5948}" type="doc">
      <dgm:prSet loTypeId="urn:microsoft.com/office/officeart/2005/8/layout/radial1" loCatId="relationship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38404C7-84A1-8B4E-AB60-72773CCDECB9}">
      <dgm:prSet phldrT="[Text]" custT="1"/>
      <dgm:spPr>
        <a:gradFill rotWithShape="0">
          <a:gsLst>
            <a:gs pos="0">
              <a:srgbClr val="2C7D1D"/>
            </a:gs>
            <a:gs pos="50000">
              <a:srgbClr val="80D970"/>
            </a:gs>
            <a:gs pos="100000">
              <a:srgbClr val="A7FF88"/>
            </a:gs>
          </a:gsLst>
        </a:gradFill>
      </dgm:spPr>
      <dgm:t>
        <a:bodyPr/>
        <a:lstStyle/>
        <a:p>
          <a:r>
            <a:rPr lang="en-US" sz="500" dirty="0"/>
            <a:t>Strategic frame</a:t>
          </a:r>
        </a:p>
      </dgm:t>
    </dgm:pt>
    <dgm:pt modelId="{CD846DA8-4890-8044-B324-B35332716F3B}" type="parTrans" cxnId="{01644686-1474-7E4C-A837-992EDB4D0ADD}">
      <dgm:prSet/>
      <dgm:spPr/>
      <dgm:t>
        <a:bodyPr/>
        <a:lstStyle/>
        <a:p>
          <a:endParaRPr lang="en-US" sz="1800"/>
        </a:p>
      </dgm:t>
    </dgm:pt>
    <dgm:pt modelId="{18758D5D-1E27-6241-BCFE-C2AF70BE07F8}" type="sibTrans" cxnId="{01644686-1474-7E4C-A837-992EDB4D0ADD}">
      <dgm:prSet/>
      <dgm:spPr/>
      <dgm:t>
        <a:bodyPr/>
        <a:lstStyle/>
        <a:p>
          <a:endParaRPr lang="en-US" sz="1800"/>
        </a:p>
      </dgm:t>
    </dgm:pt>
    <dgm:pt modelId="{2BDD11A1-89EB-6D4F-A1E9-9B7F616B3788}">
      <dgm:prSet phldrT="[Text]" custT="1">
        <dgm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500" dirty="0"/>
            <a:t>Business hypothesis</a:t>
          </a:r>
        </a:p>
      </dgm:t>
    </dgm:pt>
    <dgm:pt modelId="{B907010D-5D6A-E64A-83F4-D64DA90FF28E}" type="parTrans" cxnId="{4C203C46-429E-7242-BC45-0DA2436544CD}">
      <dgm:prSet custT="1"/>
      <dgm:spPr/>
      <dgm:t>
        <a:bodyPr/>
        <a:lstStyle/>
        <a:p>
          <a:endParaRPr lang="en-US" sz="400"/>
        </a:p>
      </dgm:t>
    </dgm:pt>
    <dgm:pt modelId="{CFA74A3F-F204-1044-8454-19184DB74EA0}" type="sibTrans" cxnId="{4C203C46-429E-7242-BC45-0DA2436544CD}">
      <dgm:prSet/>
      <dgm:spPr/>
      <dgm:t>
        <a:bodyPr/>
        <a:lstStyle/>
        <a:p>
          <a:endParaRPr lang="en-US" sz="1800"/>
        </a:p>
      </dgm:t>
    </dgm:pt>
    <dgm:pt modelId="{B0DA38C5-CCC7-8044-A29E-8EDD773CB454}">
      <dgm:prSet phldrT="[Text]" custT="1">
        <dgm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500" dirty="0"/>
            <a:t>Mission</a:t>
          </a:r>
        </a:p>
      </dgm:t>
    </dgm:pt>
    <dgm:pt modelId="{5A54297D-8078-EE40-9A88-19A46D3D8598}" type="parTrans" cxnId="{8C0E12C3-7C31-8C49-A068-CA63DDA5631B}">
      <dgm:prSet custT="1"/>
      <dgm:spPr/>
      <dgm:t>
        <a:bodyPr/>
        <a:lstStyle/>
        <a:p>
          <a:endParaRPr lang="en-US" sz="400"/>
        </a:p>
      </dgm:t>
    </dgm:pt>
    <dgm:pt modelId="{CDA81726-3204-9F4F-AE42-355D40B38377}" type="sibTrans" cxnId="{8C0E12C3-7C31-8C49-A068-CA63DDA5631B}">
      <dgm:prSet/>
      <dgm:spPr/>
      <dgm:t>
        <a:bodyPr/>
        <a:lstStyle/>
        <a:p>
          <a:endParaRPr lang="en-US" sz="1800"/>
        </a:p>
      </dgm:t>
    </dgm:pt>
    <dgm:pt modelId="{DBA3ADE8-EF24-5C46-A850-C69377EC523D}">
      <dgm:prSet phldrT="[Text]" custT="1"/>
      <dgm:spPr/>
      <dgm:t>
        <a:bodyPr/>
        <a:lstStyle/>
        <a:p>
          <a:r>
            <a:rPr lang="en-US" sz="500" dirty="0"/>
            <a:t>Values and Rules</a:t>
          </a:r>
        </a:p>
      </dgm:t>
    </dgm:pt>
    <dgm:pt modelId="{06179A3E-D021-A74D-A80B-10985AD59869}" type="parTrans" cxnId="{8CB7F08C-3441-B34F-B002-76907F2EC8E9}">
      <dgm:prSet custT="1"/>
      <dgm:spPr/>
      <dgm:t>
        <a:bodyPr/>
        <a:lstStyle/>
        <a:p>
          <a:endParaRPr lang="en-US" sz="400"/>
        </a:p>
      </dgm:t>
    </dgm:pt>
    <dgm:pt modelId="{826ABAD1-66B3-E44D-9848-4D569F2F2E31}" type="sibTrans" cxnId="{8CB7F08C-3441-B34F-B002-76907F2EC8E9}">
      <dgm:prSet/>
      <dgm:spPr/>
      <dgm:t>
        <a:bodyPr/>
        <a:lstStyle/>
        <a:p>
          <a:endParaRPr lang="en-US" sz="1800"/>
        </a:p>
      </dgm:t>
    </dgm:pt>
    <dgm:pt modelId="{00E17448-3880-3D48-9B15-C372BA15348A}">
      <dgm:prSet phldrT="[Text]" custT="1"/>
      <dgm:spPr/>
      <dgm:t>
        <a:bodyPr/>
        <a:lstStyle/>
        <a:p>
          <a:r>
            <a:rPr lang="en-US" sz="500" dirty="0"/>
            <a:t>Vision</a:t>
          </a:r>
        </a:p>
      </dgm:t>
    </dgm:pt>
    <dgm:pt modelId="{6E009C3F-466C-5E41-9F59-E75EE2FDEF12}" type="parTrans" cxnId="{A6D2579F-10C2-5F4D-88AB-AA4AD0B3BB8A}">
      <dgm:prSet/>
      <dgm:spPr/>
      <dgm:t>
        <a:bodyPr/>
        <a:lstStyle/>
        <a:p>
          <a:endParaRPr lang="en-US"/>
        </a:p>
      </dgm:t>
    </dgm:pt>
    <dgm:pt modelId="{C5661C97-45F6-B84C-9185-D4A173BB8EBB}" type="sibTrans" cxnId="{A6D2579F-10C2-5F4D-88AB-AA4AD0B3BB8A}">
      <dgm:prSet/>
      <dgm:spPr/>
      <dgm:t>
        <a:bodyPr/>
        <a:lstStyle/>
        <a:p>
          <a:endParaRPr lang="en-US"/>
        </a:p>
      </dgm:t>
    </dgm:pt>
    <dgm:pt modelId="{6A5D5110-7643-DA40-81E8-28E1A33C0C81}">
      <dgm:prSet phldrT="[Text]" custT="1">
        <dgm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500" dirty="0"/>
            <a:t>Strategy</a:t>
          </a:r>
        </a:p>
      </dgm:t>
    </dgm:pt>
    <dgm:pt modelId="{6D0734E5-8E2F-7446-BF1B-F8DB68EFDC1A}" type="parTrans" cxnId="{FF6CCFB6-D101-E440-8144-44040C0F73D9}">
      <dgm:prSet/>
      <dgm:spPr/>
      <dgm:t>
        <a:bodyPr/>
        <a:lstStyle/>
        <a:p>
          <a:endParaRPr lang="en-US"/>
        </a:p>
      </dgm:t>
    </dgm:pt>
    <dgm:pt modelId="{E6789E8F-A5A6-7840-8422-AC444AE99F06}" type="sibTrans" cxnId="{FF6CCFB6-D101-E440-8144-44040C0F73D9}">
      <dgm:prSet/>
      <dgm:spPr/>
      <dgm:t>
        <a:bodyPr/>
        <a:lstStyle/>
        <a:p>
          <a:endParaRPr lang="en-US"/>
        </a:p>
      </dgm:t>
    </dgm:pt>
    <dgm:pt modelId="{0CFA571E-3E7B-AE4C-A350-404C3B1CD797}" type="pres">
      <dgm:prSet presAssocID="{4755AA4C-662F-BD49-8C35-4B0EDD0C5948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1FA2E41E-A94F-114D-819C-49465E42D5B6}" type="pres">
      <dgm:prSet presAssocID="{D38404C7-84A1-8B4E-AB60-72773CCDECB9}" presName="centerShape" presStyleLbl="node0" presStyleIdx="0" presStyleCnt="1"/>
      <dgm:spPr/>
    </dgm:pt>
    <dgm:pt modelId="{333C7B3C-0F2E-0349-BBE8-4FC22FFBF37F}" type="pres">
      <dgm:prSet presAssocID="{B907010D-5D6A-E64A-83F4-D64DA90FF28E}" presName="Name9" presStyleLbl="parChTrans1D2" presStyleIdx="0" presStyleCnt="5"/>
      <dgm:spPr/>
    </dgm:pt>
    <dgm:pt modelId="{B7F811AC-77D5-5E42-A71D-EB4AB08D53CB}" type="pres">
      <dgm:prSet presAssocID="{B907010D-5D6A-E64A-83F4-D64DA90FF28E}" presName="connTx" presStyleLbl="parChTrans1D2" presStyleIdx="0" presStyleCnt="5"/>
      <dgm:spPr/>
    </dgm:pt>
    <dgm:pt modelId="{6D8A6050-F5C2-354F-B3D2-52E6091FECF3}" type="pres">
      <dgm:prSet presAssocID="{2BDD11A1-89EB-6D4F-A1E9-9B7F616B3788}" presName="node" presStyleLbl="node1" presStyleIdx="0" presStyleCnt="5">
        <dgm:presLayoutVars>
          <dgm:bulletEnabled val="1"/>
        </dgm:presLayoutVars>
      </dgm:prSet>
      <dgm:spPr/>
    </dgm:pt>
    <dgm:pt modelId="{7173A7B2-75F5-C74A-A92D-E689C4CBBEBC}" type="pres">
      <dgm:prSet presAssocID="{5A54297D-8078-EE40-9A88-19A46D3D8598}" presName="Name9" presStyleLbl="parChTrans1D2" presStyleIdx="1" presStyleCnt="5"/>
      <dgm:spPr/>
    </dgm:pt>
    <dgm:pt modelId="{0A4CE849-DE3D-6B41-B7BF-8D69A71415E7}" type="pres">
      <dgm:prSet presAssocID="{5A54297D-8078-EE40-9A88-19A46D3D8598}" presName="connTx" presStyleLbl="parChTrans1D2" presStyleIdx="1" presStyleCnt="5"/>
      <dgm:spPr/>
    </dgm:pt>
    <dgm:pt modelId="{7A3F91E7-960B-1F44-BA4F-6E46CB8561A5}" type="pres">
      <dgm:prSet presAssocID="{B0DA38C5-CCC7-8044-A29E-8EDD773CB454}" presName="node" presStyleLbl="node1" presStyleIdx="1" presStyleCnt="5">
        <dgm:presLayoutVars>
          <dgm:bulletEnabled val="1"/>
        </dgm:presLayoutVars>
      </dgm:prSet>
      <dgm:spPr/>
    </dgm:pt>
    <dgm:pt modelId="{E56D8B82-C824-CD46-A211-8D1B0360D713}" type="pres">
      <dgm:prSet presAssocID="{6E009C3F-466C-5E41-9F59-E75EE2FDEF12}" presName="Name9" presStyleLbl="parChTrans1D2" presStyleIdx="2" presStyleCnt="5"/>
      <dgm:spPr/>
    </dgm:pt>
    <dgm:pt modelId="{586C0CCB-84B5-F54A-B82D-0177C64ABD0C}" type="pres">
      <dgm:prSet presAssocID="{6E009C3F-466C-5E41-9F59-E75EE2FDEF12}" presName="connTx" presStyleLbl="parChTrans1D2" presStyleIdx="2" presStyleCnt="5"/>
      <dgm:spPr/>
    </dgm:pt>
    <dgm:pt modelId="{89510FC7-8D0A-6743-B68D-431044089796}" type="pres">
      <dgm:prSet presAssocID="{00E17448-3880-3D48-9B15-C372BA15348A}" presName="node" presStyleLbl="node1" presStyleIdx="2" presStyleCnt="5">
        <dgm:presLayoutVars>
          <dgm:bulletEnabled val="1"/>
        </dgm:presLayoutVars>
      </dgm:prSet>
      <dgm:spPr/>
    </dgm:pt>
    <dgm:pt modelId="{D4643700-110C-9A4C-B6B7-950B64573578}" type="pres">
      <dgm:prSet presAssocID="{6D0734E5-8E2F-7446-BF1B-F8DB68EFDC1A}" presName="Name9" presStyleLbl="parChTrans1D2" presStyleIdx="3" presStyleCnt="5"/>
      <dgm:spPr/>
    </dgm:pt>
    <dgm:pt modelId="{BCBC3178-6590-AE48-9232-93F09B4C8EE9}" type="pres">
      <dgm:prSet presAssocID="{6D0734E5-8E2F-7446-BF1B-F8DB68EFDC1A}" presName="connTx" presStyleLbl="parChTrans1D2" presStyleIdx="3" presStyleCnt="5"/>
      <dgm:spPr/>
    </dgm:pt>
    <dgm:pt modelId="{81DADF80-BD04-D549-8EE9-2D43FBB08251}" type="pres">
      <dgm:prSet presAssocID="{6A5D5110-7643-DA40-81E8-28E1A33C0C81}" presName="node" presStyleLbl="node1" presStyleIdx="3" presStyleCnt="5">
        <dgm:presLayoutVars>
          <dgm:bulletEnabled val="1"/>
        </dgm:presLayoutVars>
      </dgm:prSet>
      <dgm:spPr/>
    </dgm:pt>
    <dgm:pt modelId="{45DCA0BC-7ED8-6E44-B19E-F1B5B16E4703}" type="pres">
      <dgm:prSet presAssocID="{06179A3E-D021-A74D-A80B-10985AD59869}" presName="Name9" presStyleLbl="parChTrans1D2" presStyleIdx="4" presStyleCnt="5"/>
      <dgm:spPr/>
    </dgm:pt>
    <dgm:pt modelId="{57AA3AAE-AFDC-8E4D-8FDB-7A820EF5BEE9}" type="pres">
      <dgm:prSet presAssocID="{06179A3E-D021-A74D-A80B-10985AD59869}" presName="connTx" presStyleLbl="parChTrans1D2" presStyleIdx="4" presStyleCnt="5"/>
      <dgm:spPr/>
    </dgm:pt>
    <dgm:pt modelId="{B28F79B6-CDD2-EA42-8C3C-509AE1059AF7}" type="pres">
      <dgm:prSet presAssocID="{DBA3ADE8-EF24-5C46-A850-C69377EC523D}" presName="node" presStyleLbl="node1" presStyleIdx="4" presStyleCnt="5">
        <dgm:presLayoutVars>
          <dgm:bulletEnabled val="1"/>
        </dgm:presLayoutVars>
      </dgm:prSet>
      <dgm:spPr/>
    </dgm:pt>
  </dgm:ptLst>
  <dgm:cxnLst>
    <dgm:cxn modelId="{09549313-B5A7-6143-A24E-48B188A05B6D}" type="presOf" srcId="{6D0734E5-8E2F-7446-BF1B-F8DB68EFDC1A}" destId="{D4643700-110C-9A4C-B6B7-950B64573578}" srcOrd="0" destOrd="0" presId="urn:microsoft.com/office/officeart/2005/8/layout/radial1"/>
    <dgm:cxn modelId="{928DC121-B91A-034A-851C-2D0522F8153E}" type="presOf" srcId="{6D0734E5-8E2F-7446-BF1B-F8DB68EFDC1A}" destId="{BCBC3178-6590-AE48-9232-93F09B4C8EE9}" srcOrd="1" destOrd="0" presId="urn:microsoft.com/office/officeart/2005/8/layout/radial1"/>
    <dgm:cxn modelId="{F7EAC928-76E9-524F-B907-26158B36CD46}" type="presOf" srcId="{DBA3ADE8-EF24-5C46-A850-C69377EC523D}" destId="{B28F79B6-CDD2-EA42-8C3C-509AE1059AF7}" srcOrd="0" destOrd="0" presId="urn:microsoft.com/office/officeart/2005/8/layout/radial1"/>
    <dgm:cxn modelId="{10A77829-D5DA-104E-ADCB-038B6E7E7BF8}" type="presOf" srcId="{5A54297D-8078-EE40-9A88-19A46D3D8598}" destId="{7173A7B2-75F5-C74A-A92D-E689C4CBBEBC}" srcOrd="0" destOrd="0" presId="urn:microsoft.com/office/officeart/2005/8/layout/radial1"/>
    <dgm:cxn modelId="{0E68F72D-250E-C344-BED7-B1BD804E780B}" type="presOf" srcId="{06179A3E-D021-A74D-A80B-10985AD59869}" destId="{57AA3AAE-AFDC-8E4D-8FDB-7A820EF5BEE9}" srcOrd="1" destOrd="0" presId="urn:microsoft.com/office/officeart/2005/8/layout/radial1"/>
    <dgm:cxn modelId="{706D6133-3C16-F04B-9371-975E757DE449}" type="presOf" srcId="{5A54297D-8078-EE40-9A88-19A46D3D8598}" destId="{0A4CE849-DE3D-6B41-B7BF-8D69A71415E7}" srcOrd="1" destOrd="0" presId="urn:microsoft.com/office/officeart/2005/8/layout/radial1"/>
    <dgm:cxn modelId="{7E0D1C37-34A5-DE4C-B78C-9DED6F132500}" type="presOf" srcId="{4755AA4C-662F-BD49-8C35-4B0EDD0C5948}" destId="{0CFA571E-3E7B-AE4C-A350-404C3B1CD797}" srcOrd="0" destOrd="0" presId="urn:microsoft.com/office/officeart/2005/8/layout/radial1"/>
    <dgm:cxn modelId="{0421535F-7A28-234F-88D8-B974D6709473}" type="presOf" srcId="{6A5D5110-7643-DA40-81E8-28E1A33C0C81}" destId="{81DADF80-BD04-D549-8EE9-2D43FBB08251}" srcOrd="0" destOrd="0" presId="urn:microsoft.com/office/officeart/2005/8/layout/radial1"/>
    <dgm:cxn modelId="{4C203C46-429E-7242-BC45-0DA2436544CD}" srcId="{D38404C7-84A1-8B4E-AB60-72773CCDECB9}" destId="{2BDD11A1-89EB-6D4F-A1E9-9B7F616B3788}" srcOrd="0" destOrd="0" parTransId="{B907010D-5D6A-E64A-83F4-D64DA90FF28E}" sibTransId="{CFA74A3F-F204-1044-8454-19184DB74EA0}"/>
    <dgm:cxn modelId="{03DF7E4C-E1D7-9648-A0A0-06E25A14DAB9}" type="presOf" srcId="{D38404C7-84A1-8B4E-AB60-72773CCDECB9}" destId="{1FA2E41E-A94F-114D-819C-49465E42D5B6}" srcOrd="0" destOrd="0" presId="urn:microsoft.com/office/officeart/2005/8/layout/radial1"/>
    <dgm:cxn modelId="{01644686-1474-7E4C-A837-992EDB4D0ADD}" srcId="{4755AA4C-662F-BD49-8C35-4B0EDD0C5948}" destId="{D38404C7-84A1-8B4E-AB60-72773CCDECB9}" srcOrd="0" destOrd="0" parTransId="{CD846DA8-4890-8044-B324-B35332716F3B}" sibTransId="{18758D5D-1E27-6241-BCFE-C2AF70BE07F8}"/>
    <dgm:cxn modelId="{8CB7F08C-3441-B34F-B002-76907F2EC8E9}" srcId="{D38404C7-84A1-8B4E-AB60-72773CCDECB9}" destId="{DBA3ADE8-EF24-5C46-A850-C69377EC523D}" srcOrd="4" destOrd="0" parTransId="{06179A3E-D021-A74D-A80B-10985AD59869}" sibTransId="{826ABAD1-66B3-E44D-9848-4D569F2F2E31}"/>
    <dgm:cxn modelId="{6B173E9F-830D-364F-8214-844370B8244A}" type="presOf" srcId="{6E009C3F-466C-5E41-9F59-E75EE2FDEF12}" destId="{E56D8B82-C824-CD46-A211-8D1B0360D713}" srcOrd="0" destOrd="0" presId="urn:microsoft.com/office/officeart/2005/8/layout/radial1"/>
    <dgm:cxn modelId="{5DD1639F-E944-CA46-A426-D1A07BF133E9}" type="presOf" srcId="{2BDD11A1-89EB-6D4F-A1E9-9B7F616B3788}" destId="{6D8A6050-F5C2-354F-B3D2-52E6091FECF3}" srcOrd="0" destOrd="0" presId="urn:microsoft.com/office/officeart/2005/8/layout/radial1"/>
    <dgm:cxn modelId="{A6D2579F-10C2-5F4D-88AB-AA4AD0B3BB8A}" srcId="{D38404C7-84A1-8B4E-AB60-72773CCDECB9}" destId="{00E17448-3880-3D48-9B15-C372BA15348A}" srcOrd="2" destOrd="0" parTransId="{6E009C3F-466C-5E41-9F59-E75EE2FDEF12}" sibTransId="{C5661C97-45F6-B84C-9185-D4A173BB8EBB}"/>
    <dgm:cxn modelId="{2DEAD6A0-F5AB-9842-AE81-D8B6CD9CB307}" type="presOf" srcId="{B0DA38C5-CCC7-8044-A29E-8EDD773CB454}" destId="{7A3F91E7-960B-1F44-BA4F-6E46CB8561A5}" srcOrd="0" destOrd="0" presId="urn:microsoft.com/office/officeart/2005/8/layout/radial1"/>
    <dgm:cxn modelId="{FF6CCFB6-D101-E440-8144-44040C0F73D9}" srcId="{D38404C7-84A1-8B4E-AB60-72773CCDECB9}" destId="{6A5D5110-7643-DA40-81E8-28E1A33C0C81}" srcOrd="3" destOrd="0" parTransId="{6D0734E5-8E2F-7446-BF1B-F8DB68EFDC1A}" sibTransId="{E6789E8F-A5A6-7840-8422-AC444AE99F06}"/>
    <dgm:cxn modelId="{DB87DBB6-F97F-D741-9459-D39F9FB03F31}" type="presOf" srcId="{06179A3E-D021-A74D-A80B-10985AD59869}" destId="{45DCA0BC-7ED8-6E44-B19E-F1B5B16E4703}" srcOrd="0" destOrd="0" presId="urn:microsoft.com/office/officeart/2005/8/layout/radial1"/>
    <dgm:cxn modelId="{8C0E12C3-7C31-8C49-A068-CA63DDA5631B}" srcId="{D38404C7-84A1-8B4E-AB60-72773CCDECB9}" destId="{B0DA38C5-CCC7-8044-A29E-8EDD773CB454}" srcOrd="1" destOrd="0" parTransId="{5A54297D-8078-EE40-9A88-19A46D3D8598}" sibTransId="{CDA81726-3204-9F4F-AE42-355D40B38377}"/>
    <dgm:cxn modelId="{C1AF56C9-9EA4-A141-B311-5BF66EBFE31C}" type="presOf" srcId="{B907010D-5D6A-E64A-83F4-D64DA90FF28E}" destId="{333C7B3C-0F2E-0349-BBE8-4FC22FFBF37F}" srcOrd="0" destOrd="0" presId="urn:microsoft.com/office/officeart/2005/8/layout/radial1"/>
    <dgm:cxn modelId="{E74771CE-0108-4D44-AC88-F200E6A647B8}" type="presOf" srcId="{6E009C3F-466C-5E41-9F59-E75EE2FDEF12}" destId="{586C0CCB-84B5-F54A-B82D-0177C64ABD0C}" srcOrd="1" destOrd="0" presId="urn:microsoft.com/office/officeart/2005/8/layout/radial1"/>
    <dgm:cxn modelId="{1649BBE0-215F-494E-9B14-ACAF6F5F5FC5}" type="presOf" srcId="{00E17448-3880-3D48-9B15-C372BA15348A}" destId="{89510FC7-8D0A-6743-B68D-431044089796}" srcOrd="0" destOrd="0" presId="urn:microsoft.com/office/officeart/2005/8/layout/radial1"/>
    <dgm:cxn modelId="{6DB566E5-461A-FC45-8473-3BB56D28EA4C}" type="presOf" srcId="{B907010D-5D6A-E64A-83F4-D64DA90FF28E}" destId="{B7F811AC-77D5-5E42-A71D-EB4AB08D53CB}" srcOrd="1" destOrd="0" presId="urn:microsoft.com/office/officeart/2005/8/layout/radial1"/>
    <dgm:cxn modelId="{42FE8572-F356-6346-BAE6-BD7984E2DFE2}" type="presParOf" srcId="{0CFA571E-3E7B-AE4C-A350-404C3B1CD797}" destId="{1FA2E41E-A94F-114D-819C-49465E42D5B6}" srcOrd="0" destOrd="0" presId="urn:microsoft.com/office/officeart/2005/8/layout/radial1"/>
    <dgm:cxn modelId="{0DFADEFA-20A5-8447-8DED-DF2DF40E3F4B}" type="presParOf" srcId="{0CFA571E-3E7B-AE4C-A350-404C3B1CD797}" destId="{333C7B3C-0F2E-0349-BBE8-4FC22FFBF37F}" srcOrd="1" destOrd="0" presId="urn:microsoft.com/office/officeart/2005/8/layout/radial1"/>
    <dgm:cxn modelId="{0D47054F-0B1D-E14D-8428-BBD68D3F5A07}" type="presParOf" srcId="{333C7B3C-0F2E-0349-BBE8-4FC22FFBF37F}" destId="{B7F811AC-77D5-5E42-A71D-EB4AB08D53CB}" srcOrd="0" destOrd="0" presId="urn:microsoft.com/office/officeart/2005/8/layout/radial1"/>
    <dgm:cxn modelId="{7386BB69-9979-2C48-AF4F-30E0A8E2F3C9}" type="presParOf" srcId="{0CFA571E-3E7B-AE4C-A350-404C3B1CD797}" destId="{6D8A6050-F5C2-354F-B3D2-52E6091FECF3}" srcOrd="2" destOrd="0" presId="urn:microsoft.com/office/officeart/2005/8/layout/radial1"/>
    <dgm:cxn modelId="{8D875C22-6666-544C-B5EE-6EECFC54B407}" type="presParOf" srcId="{0CFA571E-3E7B-AE4C-A350-404C3B1CD797}" destId="{7173A7B2-75F5-C74A-A92D-E689C4CBBEBC}" srcOrd="3" destOrd="0" presId="urn:microsoft.com/office/officeart/2005/8/layout/radial1"/>
    <dgm:cxn modelId="{24DBCD2C-BFBF-E940-8844-DA4DC8475625}" type="presParOf" srcId="{7173A7B2-75F5-C74A-A92D-E689C4CBBEBC}" destId="{0A4CE849-DE3D-6B41-B7BF-8D69A71415E7}" srcOrd="0" destOrd="0" presId="urn:microsoft.com/office/officeart/2005/8/layout/radial1"/>
    <dgm:cxn modelId="{7BCD3289-3A58-9B49-BF92-8AA4326C2AF8}" type="presParOf" srcId="{0CFA571E-3E7B-AE4C-A350-404C3B1CD797}" destId="{7A3F91E7-960B-1F44-BA4F-6E46CB8561A5}" srcOrd="4" destOrd="0" presId="urn:microsoft.com/office/officeart/2005/8/layout/radial1"/>
    <dgm:cxn modelId="{F7CE9543-BF6F-1048-A0E0-D965E09F5A46}" type="presParOf" srcId="{0CFA571E-3E7B-AE4C-A350-404C3B1CD797}" destId="{E56D8B82-C824-CD46-A211-8D1B0360D713}" srcOrd="5" destOrd="0" presId="urn:microsoft.com/office/officeart/2005/8/layout/radial1"/>
    <dgm:cxn modelId="{406021F0-7DC4-6A48-B1FB-2598F900F76F}" type="presParOf" srcId="{E56D8B82-C824-CD46-A211-8D1B0360D713}" destId="{586C0CCB-84B5-F54A-B82D-0177C64ABD0C}" srcOrd="0" destOrd="0" presId="urn:microsoft.com/office/officeart/2005/8/layout/radial1"/>
    <dgm:cxn modelId="{0F41C0E4-8D74-FE4E-92DC-EC0BBB4BCCC0}" type="presParOf" srcId="{0CFA571E-3E7B-AE4C-A350-404C3B1CD797}" destId="{89510FC7-8D0A-6743-B68D-431044089796}" srcOrd="6" destOrd="0" presId="urn:microsoft.com/office/officeart/2005/8/layout/radial1"/>
    <dgm:cxn modelId="{F7A5F79B-2877-B743-B748-704C216AD364}" type="presParOf" srcId="{0CFA571E-3E7B-AE4C-A350-404C3B1CD797}" destId="{D4643700-110C-9A4C-B6B7-950B64573578}" srcOrd="7" destOrd="0" presId="urn:microsoft.com/office/officeart/2005/8/layout/radial1"/>
    <dgm:cxn modelId="{EC2515BE-440C-CF46-92A2-8AECA9BDBFC1}" type="presParOf" srcId="{D4643700-110C-9A4C-B6B7-950B64573578}" destId="{BCBC3178-6590-AE48-9232-93F09B4C8EE9}" srcOrd="0" destOrd="0" presId="urn:microsoft.com/office/officeart/2005/8/layout/radial1"/>
    <dgm:cxn modelId="{68DF7DE3-3C7F-7B41-89B9-025A4EC31685}" type="presParOf" srcId="{0CFA571E-3E7B-AE4C-A350-404C3B1CD797}" destId="{81DADF80-BD04-D549-8EE9-2D43FBB08251}" srcOrd="8" destOrd="0" presId="urn:microsoft.com/office/officeart/2005/8/layout/radial1"/>
    <dgm:cxn modelId="{F323E4E5-8B5A-AA48-803A-5CD99775A1C5}" type="presParOf" srcId="{0CFA571E-3E7B-AE4C-A350-404C3B1CD797}" destId="{45DCA0BC-7ED8-6E44-B19E-F1B5B16E4703}" srcOrd="9" destOrd="0" presId="urn:microsoft.com/office/officeart/2005/8/layout/radial1"/>
    <dgm:cxn modelId="{DE79AB0A-FDDC-4749-9A1B-F99488283714}" type="presParOf" srcId="{45DCA0BC-7ED8-6E44-B19E-F1B5B16E4703}" destId="{57AA3AAE-AFDC-8E4D-8FDB-7A820EF5BEE9}" srcOrd="0" destOrd="0" presId="urn:microsoft.com/office/officeart/2005/8/layout/radial1"/>
    <dgm:cxn modelId="{201D5FC3-1970-8E4F-89D1-FDAD62D95409}" type="presParOf" srcId="{0CFA571E-3E7B-AE4C-A350-404C3B1CD797}" destId="{B28F79B6-CDD2-EA42-8C3C-509AE1059AF7}" srcOrd="10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13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50AC15A2-4193-0D49-983C-31A15CB3D53D}" type="doc">
      <dgm:prSet loTypeId="urn:microsoft.com/office/officeart/2005/8/layout/vList4#4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9147A62-35D5-5949-98E0-5146DE6B6309}">
      <dgm:prSet phldrT="[Text]"/>
      <dgm:spPr/>
      <dgm:t>
        <a:bodyPr/>
        <a:lstStyle/>
        <a:p>
          <a:r>
            <a:rPr lang="en-US" dirty="0"/>
            <a:t>Company</a:t>
          </a:r>
        </a:p>
      </dgm:t>
    </dgm:pt>
    <dgm:pt modelId="{273B617D-EA18-B549-A3FE-A666643D656A}" type="parTrans" cxnId="{E9878197-9ABC-B04F-9562-EC5504F23BE8}">
      <dgm:prSet/>
      <dgm:spPr/>
      <dgm:t>
        <a:bodyPr/>
        <a:lstStyle/>
        <a:p>
          <a:endParaRPr lang="en-US"/>
        </a:p>
      </dgm:t>
    </dgm:pt>
    <dgm:pt modelId="{F1B37D42-88C7-424F-AA81-86E40785275B}" type="sibTrans" cxnId="{E9878197-9ABC-B04F-9562-EC5504F23BE8}">
      <dgm:prSet/>
      <dgm:spPr/>
      <dgm:t>
        <a:bodyPr/>
        <a:lstStyle/>
        <a:p>
          <a:endParaRPr lang="en-US"/>
        </a:p>
      </dgm:t>
    </dgm:pt>
    <dgm:pt modelId="{F5DEB743-D077-0145-913F-509ABDE2C13D}">
      <dgm:prSet phldrT="[Text]"/>
      <dgm:spPr/>
      <dgm:t>
        <a:bodyPr rIns="720000"/>
        <a:lstStyle/>
        <a:p>
          <a:r>
            <a:rPr lang="en-US" dirty="0"/>
            <a:t>Managers</a:t>
          </a:r>
        </a:p>
      </dgm:t>
    </dgm:pt>
    <dgm:pt modelId="{BF33F394-B962-2C4C-BFA5-90C100018A36}" type="parTrans" cxnId="{18AD234E-8EFD-F045-A73E-D99C2286CFBC}">
      <dgm:prSet/>
      <dgm:spPr/>
      <dgm:t>
        <a:bodyPr/>
        <a:lstStyle/>
        <a:p>
          <a:endParaRPr lang="en-US"/>
        </a:p>
      </dgm:t>
    </dgm:pt>
    <dgm:pt modelId="{C0089DFE-06F8-0942-BFC2-EC459F1F6859}" type="sibTrans" cxnId="{18AD234E-8EFD-F045-A73E-D99C2286CFBC}">
      <dgm:prSet/>
      <dgm:spPr/>
      <dgm:t>
        <a:bodyPr/>
        <a:lstStyle/>
        <a:p>
          <a:endParaRPr lang="en-US"/>
        </a:p>
      </dgm:t>
    </dgm:pt>
    <dgm:pt modelId="{119A48AF-9168-EE44-B8BC-4D1F5DCDE480}">
      <dgm:prSet phldrT="[Text]"/>
      <dgm:spPr/>
      <dgm:t>
        <a:bodyPr/>
        <a:lstStyle/>
        <a:p>
          <a:r>
            <a:rPr lang="en-US" dirty="0"/>
            <a:t>Workers</a:t>
          </a:r>
        </a:p>
      </dgm:t>
    </dgm:pt>
    <dgm:pt modelId="{430AF397-87CF-5845-9406-9C4C02065199}" type="parTrans" cxnId="{9B091625-E97A-B445-BDC4-40BA8988A3F0}">
      <dgm:prSet/>
      <dgm:spPr/>
      <dgm:t>
        <a:bodyPr/>
        <a:lstStyle/>
        <a:p>
          <a:endParaRPr lang="en-US"/>
        </a:p>
      </dgm:t>
    </dgm:pt>
    <dgm:pt modelId="{E101B706-D882-1946-BE3F-1DC476124389}" type="sibTrans" cxnId="{9B091625-E97A-B445-BDC4-40BA8988A3F0}">
      <dgm:prSet/>
      <dgm:spPr/>
      <dgm:t>
        <a:bodyPr/>
        <a:lstStyle/>
        <a:p>
          <a:endParaRPr lang="en-US"/>
        </a:p>
      </dgm:t>
    </dgm:pt>
    <dgm:pt modelId="{D31D6514-0D4D-FD4A-BC78-44310E620AF7}">
      <dgm:prSet phldrT="[Text]"/>
      <dgm:spPr/>
      <dgm:t>
        <a:bodyPr/>
        <a:lstStyle/>
        <a:p>
          <a:r>
            <a:rPr lang="en-US" dirty="0"/>
            <a:t>prepare their resources to meet new requirements</a:t>
          </a:r>
        </a:p>
      </dgm:t>
    </dgm:pt>
    <dgm:pt modelId="{CFA1BDFB-01E8-0B44-ADEA-1955346F37D8}" type="parTrans" cxnId="{4CED6105-5A3F-F443-9D62-82315281F971}">
      <dgm:prSet/>
      <dgm:spPr/>
      <dgm:t>
        <a:bodyPr/>
        <a:lstStyle/>
        <a:p>
          <a:endParaRPr lang="en-US"/>
        </a:p>
      </dgm:t>
    </dgm:pt>
    <dgm:pt modelId="{213B0A5F-DC1B-A042-87A2-437068632A36}" type="sibTrans" cxnId="{4CED6105-5A3F-F443-9D62-82315281F971}">
      <dgm:prSet/>
      <dgm:spPr/>
      <dgm:t>
        <a:bodyPr/>
        <a:lstStyle/>
        <a:p>
          <a:endParaRPr lang="en-US"/>
        </a:p>
      </dgm:t>
    </dgm:pt>
    <dgm:pt modelId="{55E9C244-BE1F-B24A-BF90-2B495F8DDDE6}">
      <dgm:prSet phldrT="[Text]"/>
      <dgm:spPr/>
      <dgm:t>
        <a:bodyPr/>
        <a:lstStyle/>
        <a:p>
          <a:r>
            <a:rPr lang="en-US" dirty="0"/>
            <a:t>Leaders</a:t>
          </a:r>
        </a:p>
      </dgm:t>
    </dgm:pt>
    <dgm:pt modelId="{0A01CA8B-FC75-1A47-A995-A934A4034DA2}" type="parTrans" cxnId="{61C07118-8CD7-6B40-BA85-5BA883AFBC3D}">
      <dgm:prSet/>
      <dgm:spPr/>
      <dgm:t>
        <a:bodyPr/>
        <a:lstStyle/>
        <a:p>
          <a:endParaRPr lang="en-US"/>
        </a:p>
      </dgm:t>
    </dgm:pt>
    <dgm:pt modelId="{6EFF42F6-D531-954C-B00C-F2B2BABCD95F}" type="sibTrans" cxnId="{61C07118-8CD7-6B40-BA85-5BA883AFBC3D}">
      <dgm:prSet/>
      <dgm:spPr/>
      <dgm:t>
        <a:bodyPr/>
        <a:lstStyle/>
        <a:p>
          <a:endParaRPr lang="en-US"/>
        </a:p>
      </dgm:t>
    </dgm:pt>
    <dgm:pt modelId="{690B4B7F-02CA-F148-9154-F9857BAE3805}">
      <dgm:prSet phldrT="[Text]"/>
      <dgm:spPr/>
      <dgm:t>
        <a:bodyPr/>
        <a:lstStyle/>
        <a:p>
          <a:r>
            <a:rPr lang="en-US" dirty="0"/>
            <a:t>consult FDSI-strategy with managers</a:t>
          </a:r>
        </a:p>
      </dgm:t>
    </dgm:pt>
    <dgm:pt modelId="{328FF1E9-187B-D547-8818-EE9E3294AC81}" type="parTrans" cxnId="{720A9B78-CE1C-0941-B740-DFAA270D523B}">
      <dgm:prSet/>
      <dgm:spPr/>
      <dgm:t>
        <a:bodyPr/>
        <a:lstStyle/>
        <a:p>
          <a:endParaRPr lang="en-US"/>
        </a:p>
      </dgm:t>
    </dgm:pt>
    <dgm:pt modelId="{7F317324-16E3-9144-9DD5-31588CBE1660}" type="sibTrans" cxnId="{720A9B78-CE1C-0941-B740-DFAA270D523B}">
      <dgm:prSet/>
      <dgm:spPr/>
      <dgm:t>
        <a:bodyPr/>
        <a:lstStyle/>
        <a:p>
          <a:endParaRPr lang="en-US"/>
        </a:p>
      </dgm:t>
    </dgm:pt>
    <dgm:pt modelId="{C85D5013-930D-434A-AFFF-D29CC7EAAB7B}">
      <dgm:prSet phldrT="[Text]"/>
      <dgm:spPr/>
      <dgm:t>
        <a:bodyPr/>
        <a:lstStyle/>
        <a:p>
          <a:r>
            <a:rPr lang="en-US" dirty="0"/>
            <a:t>prepares itself to realize upcoming step change bringing new competitive advantage formulated by FDSI-strategy</a:t>
          </a:r>
        </a:p>
      </dgm:t>
    </dgm:pt>
    <dgm:pt modelId="{2D172CAE-4CE0-964A-96E5-14BD31C7B9A4}" type="parTrans" cxnId="{BA8FC001-1C1E-A748-B1F7-2DE8D4F6F734}">
      <dgm:prSet/>
      <dgm:spPr/>
      <dgm:t>
        <a:bodyPr/>
        <a:lstStyle/>
        <a:p>
          <a:endParaRPr lang="en-US"/>
        </a:p>
      </dgm:t>
    </dgm:pt>
    <dgm:pt modelId="{35BACE89-9DE1-2B42-990D-D1FE747C3467}" type="sibTrans" cxnId="{BA8FC001-1C1E-A748-B1F7-2DE8D4F6F734}">
      <dgm:prSet/>
      <dgm:spPr/>
      <dgm:t>
        <a:bodyPr/>
        <a:lstStyle/>
        <a:p>
          <a:endParaRPr lang="en-US"/>
        </a:p>
      </dgm:t>
    </dgm:pt>
    <dgm:pt modelId="{7624412A-1DFC-BD49-9854-26FE1D898ABC}">
      <dgm:prSet phldrT="[Text]"/>
      <dgm:spPr/>
      <dgm:t>
        <a:bodyPr rIns="720000"/>
        <a:lstStyle/>
        <a:p>
          <a:r>
            <a:rPr lang="en-US" dirty="0"/>
            <a:t>(</a:t>
          </a:r>
          <a:r>
            <a:rPr lang="en-US" dirty="0" err="1"/>
            <a:t>re)define</a:t>
          </a:r>
          <a:r>
            <a:rPr lang="en-US" dirty="0"/>
            <a:t> (new) products and services, (</a:t>
          </a:r>
          <a:r>
            <a:rPr lang="en-US" dirty="0" err="1"/>
            <a:t>re)design</a:t>
          </a:r>
          <a:r>
            <a:rPr lang="en-US" dirty="0"/>
            <a:t> (new) processes and projects, procure necessary resources, key performance indicators, ...</a:t>
          </a:r>
        </a:p>
      </dgm:t>
    </dgm:pt>
    <dgm:pt modelId="{64D3B21D-841D-2242-BB82-AAC8F4332938}" type="parTrans" cxnId="{7493ADF2-3792-EC4E-BA76-5E0AD324DAFA}">
      <dgm:prSet/>
      <dgm:spPr/>
      <dgm:t>
        <a:bodyPr/>
        <a:lstStyle/>
        <a:p>
          <a:endParaRPr lang="en-US"/>
        </a:p>
      </dgm:t>
    </dgm:pt>
    <dgm:pt modelId="{97FC1088-B3FB-634E-9A3A-F23F3148B9EB}" type="sibTrans" cxnId="{7493ADF2-3792-EC4E-BA76-5E0AD324DAFA}">
      <dgm:prSet/>
      <dgm:spPr/>
      <dgm:t>
        <a:bodyPr/>
        <a:lstStyle/>
        <a:p>
          <a:endParaRPr lang="en-US"/>
        </a:p>
      </dgm:t>
    </dgm:pt>
    <dgm:pt modelId="{2CC21573-ECBB-4F44-8CAD-E9D90A6C1862}">
      <dgm:prSet phldrT="[Text]"/>
      <dgm:spPr/>
      <dgm:t>
        <a:bodyPr rIns="720000"/>
        <a:lstStyle/>
        <a:p>
          <a:r>
            <a:rPr lang="en-US" dirty="0"/>
            <a:t>(</a:t>
          </a:r>
          <a:r>
            <a:rPr lang="en-US" dirty="0" err="1"/>
            <a:t>re)define</a:t>
          </a:r>
          <a:r>
            <a:rPr lang="en-US" dirty="0"/>
            <a:t> (new) requirements</a:t>
          </a:r>
        </a:p>
      </dgm:t>
    </dgm:pt>
    <dgm:pt modelId="{F46942F4-EB34-FC4A-B221-02B44DDD441C}" type="parTrans" cxnId="{38F048FF-49DC-9C41-B347-71BB5CA39CAB}">
      <dgm:prSet/>
      <dgm:spPr/>
      <dgm:t>
        <a:bodyPr/>
        <a:lstStyle/>
        <a:p>
          <a:endParaRPr lang="en-US"/>
        </a:p>
      </dgm:t>
    </dgm:pt>
    <dgm:pt modelId="{39D99284-D23F-A84F-A8FD-2081A5D597D5}" type="sibTrans" cxnId="{38F048FF-49DC-9C41-B347-71BB5CA39CAB}">
      <dgm:prSet/>
      <dgm:spPr/>
      <dgm:t>
        <a:bodyPr/>
        <a:lstStyle/>
        <a:p>
          <a:endParaRPr lang="en-US"/>
        </a:p>
      </dgm:t>
    </dgm:pt>
    <dgm:pt modelId="{78B92819-8BE0-8345-AD3F-7551AFB75952}">
      <dgm:prSet phldrT="[Text]"/>
      <dgm:spPr/>
      <dgm:t>
        <a:bodyPr rIns="720000"/>
        <a:lstStyle/>
        <a:p>
          <a:r>
            <a:rPr lang="en-US" dirty="0"/>
            <a:t>validates FDSI-strategy</a:t>
          </a:r>
        </a:p>
      </dgm:t>
    </dgm:pt>
    <dgm:pt modelId="{5A3E3ECB-4364-DD45-85DA-C1AC81969528}" type="parTrans" cxnId="{4DD41956-F3CF-6940-8FC2-1804425CE878}">
      <dgm:prSet/>
      <dgm:spPr/>
      <dgm:t>
        <a:bodyPr/>
        <a:lstStyle/>
        <a:p>
          <a:endParaRPr lang="en-US"/>
        </a:p>
      </dgm:t>
    </dgm:pt>
    <dgm:pt modelId="{6707D5F9-F3CB-E341-98BB-B75AD0C828F0}" type="sibTrans" cxnId="{4DD41956-F3CF-6940-8FC2-1804425CE878}">
      <dgm:prSet/>
      <dgm:spPr/>
      <dgm:t>
        <a:bodyPr/>
        <a:lstStyle/>
        <a:p>
          <a:endParaRPr lang="en-US"/>
        </a:p>
      </dgm:t>
    </dgm:pt>
    <dgm:pt modelId="{487B8891-DF2C-2243-AED6-0EF4C1745302}" type="pres">
      <dgm:prSet presAssocID="{50AC15A2-4193-0D49-983C-31A15CB3D53D}" presName="linear" presStyleCnt="0">
        <dgm:presLayoutVars>
          <dgm:dir/>
          <dgm:resizeHandles val="exact"/>
        </dgm:presLayoutVars>
      </dgm:prSet>
      <dgm:spPr/>
    </dgm:pt>
    <dgm:pt modelId="{71E4AC1A-041C-494A-B8BB-EEEC7250ADB6}" type="pres">
      <dgm:prSet presAssocID="{89147A62-35D5-5949-98E0-5146DE6B6309}" presName="comp" presStyleCnt="0"/>
      <dgm:spPr/>
    </dgm:pt>
    <dgm:pt modelId="{97AB4323-D780-DC4A-AD04-08DBB2CD3278}" type="pres">
      <dgm:prSet presAssocID="{89147A62-35D5-5949-98E0-5146DE6B6309}" presName="box" presStyleLbl="node1" presStyleIdx="0" presStyleCnt="4"/>
      <dgm:spPr/>
    </dgm:pt>
    <dgm:pt modelId="{F28F3C54-05B4-FB42-947D-9F0F13A171AF}" type="pres">
      <dgm:prSet presAssocID="{89147A62-35D5-5949-98E0-5146DE6B6309}" presName="img" presStyleLbl="fgImgPlace1" presStyleIdx="0" presStyleCnt="4" custScaleX="80633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57F5D7E6-299F-B94B-A8FE-DB965EDC86A0}" type="pres">
      <dgm:prSet presAssocID="{89147A62-35D5-5949-98E0-5146DE6B6309}" presName="text" presStyleLbl="node1" presStyleIdx="0" presStyleCnt="4">
        <dgm:presLayoutVars>
          <dgm:bulletEnabled val="1"/>
        </dgm:presLayoutVars>
      </dgm:prSet>
      <dgm:spPr/>
    </dgm:pt>
    <dgm:pt modelId="{E463A620-069D-3945-A94F-E5F13B008A24}" type="pres">
      <dgm:prSet presAssocID="{F1B37D42-88C7-424F-AA81-86E40785275B}" presName="spacer" presStyleCnt="0"/>
      <dgm:spPr/>
    </dgm:pt>
    <dgm:pt modelId="{047F1E56-3FB2-2A40-B5E1-35319F8ACE8E}" type="pres">
      <dgm:prSet presAssocID="{F5DEB743-D077-0145-913F-509ABDE2C13D}" presName="comp" presStyleCnt="0"/>
      <dgm:spPr/>
    </dgm:pt>
    <dgm:pt modelId="{1F80F396-EE39-144C-86FC-C552FE7E6D6D}" type="pres">
      <dgm:prSet presAssocID="{F5DEB743-D077-0145-913F-509ABDE2C13D}" presName="box" presStyleLbl="node1" presStyleIdx="1" presStyleCnt="4"/>
      <dgm:spPr/>
    </dgm:pt>
    <dgm:pt modelId="{CD0F584E-7EB3-0F4C-AEE7-C45BC004CE08}" type="pres">
      <dgm:prSet presAssocID="{F5DEB743-D077-0145-913F-509ABDE2C13D}" presName="img" presStyleLbl="fgImgPlace1" presStyleIdx="1" presStyleCnt="4" custScaleX="78576"/>
      <dgm:spPr>
        <a:blipFill rotWithShape="0">
          <a:blip xmlns:r="http://schemas.openxmlformats.org/officeDocument/2006/relationships" r:embed="rId2"/>
          <a:stretch>
            <a:fillRect/>
          </a:stretch>
        </a:blipFill>
      </dgm:spPr>
    </dgm:pt>
    <dgm:pt modelId="{55D017B1-2425-3649-9BAF-63C338C3BE0F}" type="pres">
      <dgm:prSet presAssocID="{F5DEB743-D077-0145-913F-509ABDE2C13D}" presName="text" presStyleLbl="node1" presStyleIdx="1" presStyleCnt="4">
        <dgm:presLayoutVars>
          <dgm:bulletEnabled val="1"/>
        </dgm:presLayoutVars>
      </dgm:prSet>
      <dgm:spPr/>
    </dgm:pt>
    <dgm:pt modelId="{F32DDA79-1107-E04A-B983-FFF0FD0C5FF4}" type="pres">
      <dgm:prSet presAssocID="{C0089DFE-06F8-0942-BFC2-EC459F1F6859}" presName="spacer" presStyleCnt="0"/>
      <dgm:spPr/>
    </dgm:pt>
    <dgm:pt modelId="{E7B428C3-76F5-8A4B-832C-C8BD0DF59B0C}" type="pres">
      <dgm:prSet presAssocID="{119A48AF-9168-EE44-B8BC-4D1F5DCDE480}" presName="comp" presStyleCnt="0"/>
      <dgm:spPr/>
    </dgm:pt>
    <dgm:pt modelId="{26C4CDA6-229E-614C-9C18-F8D8C76A778A}" type="pres">
      <dgm:prSet presAssocID="{119A48AF-9168-EE44-B8BC-4D1F5DCDE480}" presName="box" presStyleLbl="node1" presStyleIdx="2" presStyleCnt="4"/>
      <dgm:spPr/>
    </dgm:pt>
    <dgm:pt modelId="{289DDD0A-4F6B-FB4F-962C-D5F061FCEC14}" type="pres">
      <dgm:prSet presAssocID="{119A48AF-9168-EE44-B8BC-4D1F5DCDE480}" presName="img" presStyleLbl="fgImgPlace1" presStyleIdx="2" presStyleCnt="4" custScaleX="79605"/>
      <dgm:spPr>
        <a:blipFill rotWithShape="0">
          <a:blip xmlns:r="http://schemas.openxmlformats.org/officeDocument/2006/relationships" r:embed="rId3"/>
          <a:stretch>
            <a:fillRect/>
          </a:stretch>
        </a:blipFill>
      </dgm:spPr>
    </dgm:pt>
    <dgm:pt modelId="{69965E80-4322-8244-8DB7-C57DCB8E4F0E}" type="pres">
      <dgm:prSet presAssocID="{119A48AF-9168-EE44-B8BC-4D1F5DCDE480}" presName="text" presStyleLbl="node1" presStyleIdx="2" presStyleCnt="4">
        <dgm:presLayoutVars>
          <dgm:bulletEnabled val="1"/>
        </dgm:presLayoutVars>
      </dgm:prSet>
      <dgm:spPr/>
    </dgm:pt>
    <dgm:pt modelId="{33B24204-2FC5-9441-92E3-9FE0BA92C38A}" type="pres">
      <dgm:prSet presAssocID="{E101B706-D882-1946-BE3F-1DC476124389}" presName="spacer" presStyleCnt="0"/>
      <dgm:spPr/>
    </dgm:pt>
    <dgm:pt modelId="{45C496E5-F9AF-FF42-AD36-BC77DD99D4C9}" type="pres">
      <dgm:prSet presAssocID="{55E9C244-BE1F-B24A-BF90-2B495F8DDDE6}" presName="comp" presStyleCnt="0"/>
      <dgm:spPr/>
    </dgm:pt>
    <dgm:pt modelId="{2E0BF2B7-EF80-2542-9B8B-EC8755FDF53E}" type="pres">
      <dgm:prSet presAssocID="{55E9C244-BE1F-B24A-BF90-2B495F8DDDE6}" presName="box" presStyleLbl="node1" presStyleIdx="3" presStyleCnt="4"/>
      <dgm:spPr/>
    </dgm:pt>
    <dgm:pt modelId="{C9DE62FF-C080-0445-BC08-EA6BE4E2E008}" type="pres">
      <dgm:prSet presAssocID="{55E9C244-BE1F-B24A-BF90-2B495F8DDDE6}" presName="img" presStyleLbl="fgImgPlace1" presStyleIdx="3" presStyleCnt="4" custScaleX="77547"/>
      <dgm:spPr>
        <a:blipFill rotWithShape="0">
          <a:blip xmlns:r="http://schemas.openxmlformats.org/officeDocument/2006/relationships" r:embed="rId4"/>
          <a:stretch>
            <a:fillRect/>
          </a:stretch>
        </a:blipFill>
      </dgm:spPr>
    </dgm:pt>
    <dgm:pt modelId="{2F8ED773-CD8F-F749-AAE9-F8FDC8957617}" type="pres">
      <dgm:prSet presAssocID="{55E9C244-BE1F-B24A-BF90-2B495F8DDDE6}" presName="text" presStyleLbl="node1" presStyleIdx="3" presStyleCnt="4">
        <dgm:presLayoutVars>
          <dgm:bulletEnabled val="1"/>
        </dgm:presLayoutVars>
      </dgm:prSet>
      <dgm:spPr/>
    </dgm:pt>
  </dgm:ptLst>
  <dgm:cxnLst>
    <dgm:cxn modelId="{BA8FC001-1C1E-A748-B1F7-2DE8D4F6F734}" srcId="{89147A62-35D5-5949-98E0-5146DE6B6309}" destId="{C85D5013-930D-434A-AFFF-D29CC7EAAB7B}" srcOrd="0" destOrd="0" parTransId="{2D172CAE-4CE0-964A-96E5-14BD31C7B9A4}" sibTransId="{35BACE89-9DE1-2B42-990D-D1FE747C3467}"/>
    <dgm:cxn modelId="{4CED6105-5A3F-F443-9D62-82315281F971}" srcId="{119A48AF-9168-EE44-B8BC-4D1F5DCDE480}" destId="{D31D6514-0D4D-FD4A-BC78-44310E620AF7}" srcOrd="0" destOrd="0" parTransId="{CFA1BDFB-01E8-0B44-ADEA-1955346F37D8}" sibTransId="{213B0A5F-DC1B-A042-87A2-437068632A36}"/>
    <dgm:cxn modelId="{58ADA30B-6B4B-D949-B297-F5384F3FFFA4}" type="presOf" srcId="{C85D5013-930D-434A-AFFF-D29CC7EAAB7B}" destId="{97AB4323-D780-DC4A-AD04-08DBB2CD3278}" srcOrd="0" destOrd="1" presId="urn:microsoft.com/office/officeart/2005/8/layout/vList4#4"/>
    <dgm:cxn modelId="{61C07118-8CD7-6B40-BA85-5BA883AFBC3D}" srcId="{50AC15A2-4193-0D49-983C-31A15CB3D53D}" destId="{55E9C244-BE1F-B24A-BF90-2B495F8DDDE6}" srcOrd="3" destOrd="0" parTransId="{0A01CA8B-FC75-1A47-A995-A934A4034DA2}" sibTransId="{6EFF42F6-D531-954C-B00C-F2B2BABCD95F}"/>
    <dgm:cxn modelId="{12B2571A-BB78-014F-8D01-59E0EBEDE1A7}" type="presOf" srcId="{78B92819-8BE0-8345-AD3F-7551AFB75952}" destId="{55D017B1-2425-3649-9BAF-63C338C3BE0F}" srcOrd="1" destOrd="1" presId="urn:microsoft.com/office/officeart/2005/8/layout/vList4#4"/>
    <dgm:cxn modelId="{9B091625-E97A-B445-BDC4-40BA8988A3F0}" srcId="{50AC15A2-4193-0D49-983C-31A15CB3D53D}" destId="{119A48AF-9168-EE44-B8BC-4D1F5DCDE480}" srcOrd="2" destOrd="0" parTransId="{430AF397-87CF-5845-9406-9C4C02065199}" sibTransId="{E101B706-D882-1946-BE3F-1DC476124389}"/>
    <dgm:cxn modelId="{1CF31629-0C83-144A-81FD-F67EE092ED52}" type="presOf" srcId="{7624412A-1DFC-BD49-9854-26FE1D898ABC}" destId="{55D017B1-2425-3649-9BAF-63C338C3BE0F}" srcOrd="1" destOrd="2" presId="urn:microsoft.com/office/officeart/2005/8/layout/vList4#4"/>
    <dgm:cxn modelId="{0550BB5C-932C-1443-8D43-E0A9C4BAE902}" type="presOf" srcId="{119A48AF-9168-EE44-B8BC-4D1F5DCDE480}" destId="{26C4CDA6-229E-614C-9C18-F8D8C76A778A}" srcOrd="0" destOrd="0" presId="urn:microsoft.com/office/officeart/2005/8/layout/vList4#4"/>
    <dgm:cxn modelId="{32E4C847-1820-4C44-903E-254C3BFF4A4D}" type="presOf" srcId="{2CC21573-ECBB-4F44-8CAD-E9D90A6C1862}" destId="{55D017B1-2425-3649-9BAF-63C338C3BE0F}" srcOrd="1" destOrd="3" presId="urn:microsoft.com/office/officeart/2005/8/layout/vList4#4"/>
    <dgm:cxn modelId="{FA083F6A-79BD-E640-B7A7-E8C6ED004278}" type="presOf" srcId="{7624412A-1DFC-BD49-9854-26FE1D898ABC}" destId="{1F80F396-EE39-144C-86FC-C552FE7E6D6D}" srcOrd="0" destOrd="2" presId="urn:microsoft.com/office/officeart/2005/8/layout/vList4#4"/>
    <dgm:cxn modelId="{95A1144C-83C8-B144-AE8A-7D0EDD5BBBEB}" type="presOf" srcId="{2CC21573-ECBB-4F44-8CAD-E9D90A6C1862}" destId="{1F80F396-EE39-144C-86FC-C552FE7E6D6D}" srcOrd="0" destOrd="3" presId="urn:microsoft.com/office/officeart/2005/8/layout/vList4#4"/>
    <dgm:cxn modelId="{13CB6E4D-3148-A54D-9990-8980C65B4A0B}" type="presOf" srcId="{690B4B7F-02CA-F148-9154-F9857BAE3805}" destId="{2E0BF2B7-EF80-2542-9B8B-EC8755FDF53E}" srcOrd="0" destOrd="1" presId="urn:microsoft.com/office/officeart/2005/8/layout/vList4#4"/>
    <dgm:cxn modelId="{18AD234E-8EFD-F045-A73E-D99C2286CFBC}" srcId="{50AC15A2-4193-0D49-983C-31A15CB3D53D}" destId="{F5DEB743-D077-0145-913F-509ABDE2C13D}" srcOrd="1" destOrd="0" parTransId="{BF33F394-B962-2C4C-BFA5-90C100018A36}" sibTransId="{C0089DFE-06F8-0942-BFC2-EC459F1F6859}"/>
    <dgm:cxn modelId="{E85A784E-7C59-3343-A4CA-C0A3A3C0D836}" type="presOf" srcId="{690B4B7F-02CA-F148-9154-F9857BAE3805}" destId="{2F8ED773-CD8F-F749-AAE9-F8FDC8957617}" srcOrd="1" destOrd="1" presId="urn:microsoft.com/office/officeart/2005/8/layout/vList4#4"/>
    <dgm:cxn modelId="{C1E6C66E-DBA5-D54B-A1AB-FEC8795053DD}" type="presOf" srcId="{D31D6514-0D4D-FD4A-BC78-44310E620AF7}" destId="{26C4CDA6-229E-614C-9C18-F8D8C76A778A}" srcOrd="0" destOrd="1" presId="urn:microsoft.com/office/officeart/2005/8/layout/vList4#4"/>
    <dgm:cxn modelId="{F0F6EC4E-E965-4840-835B-97288000CBB3}" type="presOf" srcId="{C85D5013-930D-434A-AFFF-D29CC7EAAB7B}" destId="{57F5D7E6-299F-B94B-A8FE-DB965EDC86A0}" srcOrd="1" destOrd="1" presId="urn:microsoft.com/office/officeart/2005/8/layout/vList4#4"/>
    <dgm:cxn modelId="{2A81A270-C1AC-BF46-812D-3B709B723669}" type="presOf" srcId="{119A48AF-9168-EE44-B8BC-4D1F5DCDE480}" destId="{69965E80-4322-8244-8DB7-C57DCB8E4F0E}" srcOrd="1" destOrd="0" presId="urn:microsoft.com/office/officeart/2005/8/layout/vList4#4"/>
    <dgm:cxn modelId="{30BFB770-B999-754B-ABAF-73C1A6A1BF87}" type="presOf" srcId="{78B92819-8BE0-8345-AD3F-7551AFB75952}" destId="{1F80F396-EE39-144C-86FC-C552FE7E6D6D}" srcOrd="0" destOrd="1" presId="urn:microsoft.com/office/officeart/2005/8/layout/vList4#4"/>
    <dgm:cxn modelId="{4DD41956-F3CF-6940-8FC2-1804425CE878}" srcId="{F5DEB743-D077-0145-913F-509ABDE2C13D}" destId="{78B92819-8BE0-8345-AD3F-7551AFB75952}" srcOrd="0" destOrd="0" parTransId="{5A3E3ECB-4364-DD45-85DA-C1AC81969528}" sibTransId="{6707D5F9-F3CB-E341-98BB-B75AD0C828F0}"/>
    <dgm:cxn modelId="{720A9B78-CE1C-0941-B740-DFAA270D523B}" srcId="{55E9C244-BE1F-B24A-BF90-2B495F8DDDE6}" destId="{690B4B7F-02CA-F148-9154-F9857BAE3805}" srcOrd="0" destOrd="0" parTransId="{328FF1E9-187B-D547-8818-EE9E3294AC81}" sibTransId="{7F317324-16E3-9144-9DD5-31588CBE1660}"/>
    <dgm:cxn modelId="{CA8BCB78-77F6-7A4A-8222-57F770B9A7B5}" type="presOf" srcId="{55E9C244-BE1F-B24A-BF90-2B495F8DDDE6}" destId="{2E0BF2B7-EF80-2542-9B8B-EC8755FDF53E}" srcOrd="0" destOrd="0" presId="urn:microsoft.com/office/officeart/2005/8/layout/vList4#4"/>
    <dgm:cxn modelId="{61E2AD93-EB70-8948-A092-0C972F413F0C}" type="presOf" srcId="{F5DEB743-D077-0145-913F-509ABDE2C13D}" destId="{1F80F396-EE39-144C-86FC-C552FE7E6D6D}" srcOrd="0" destOrd="0" presId="urn:microsoft.com/office/officeart/2005/8/layout/vList4#4"/>
    <dgm:cxn modelId="{E9878197-9ABC-B04F-9562-EC5504F23BE8}" srcId="{50AC15A2-4193-0D49-983C-31A15CB3D53D}" destId="{89147A62-35D5-5949-98E0-5146DE6B6309}" srcOrd="0" destOrd="0" parTransId="{273B617D-EA18-B549-A3FE-A666643D656A}" sibTransId="{F1B37D42-88C7-424F-AA81-86E40785275B}"/>
    <dgm:cxn modelId="{87D0C4A4-1B2B-B448-8F6E-F2B2684CF0FD}" type="presOf" srcId="{89147A62-35D5-5949-98E0-5146DE6B6309}" destId="{57F5D7E6-299F-B94B-A8FE-DB965EDC86A0}" srcOrd="1" destOrd="0" presId="urn:microsoft.com/office/officeart/2005/8/layout/vList4#4"/>
    <dgm:cxn modelId="{0DED52D6-26D4-DF43-8136-DAFA35A8FEAC}" type="presOf" srcId="{50AC15A2-4193-0D49-983C-31A15CB3D53D}" destId="{487B8891-DF2C-2243-AED6-0EF4C1745302}" srcOrd="0" destOrd="0" presId="urn:microsoft.com/office/officeart/2005/8/layout/vList4#4"/>
    <dgm:cxn modelId="{F65DFFD9-4F36-EF47-B8F6-8910D95908DF}" type="presOf" srcId="{55E9C244-BE1F-B24A-BF90-2B495F8DDDE6}" destId="{2F8ED773-CD8F-F749-AAE9-F8FDC8957617}" srcOrd="1" destOrd="0" presId="urn:microsoft.com/office/officeart/2005/8/layout/vList4#4"/>
    <dgm:cxn modelId="{BC95D9DF-B8B4-B142-B56C-367779E6AC35}" type="presOf" srcId="{89147A62-35D5-5949-98E0-5146DE6B6309}" destId="{97AB4323-D780-DC4A-AD04-08DBB2CD3278}" srcOrd="0" destOrd="0" presId="urn:microsoft.com/office/officeart/2005/8/layout/vList4#4"/>
    <dgm:cxn modelId="{B06C2EE6-F9F7-C241-A017-AAD5A1F38C86}" type="presOf" srcId="{F5DEB743-D077-0145-913F-509ABDE2C13D}" destId="{55D017B1-2425-3649-9BAF-63C338C3BE0F}" srcOrd="1" destOrd="0" presId="urn:microsoft.com/office/officeart/2005/8/layout/vList4#4"/>
    <dgm:cxn modelId="{1CE564EB-E9A5-504E-9F1D-E9E3CF4E84C6}" type="presOf" srcId="{D31D6514-0D4D-FD4A-BC78-44310E620AF7}" destId="{69965E80-4322-8244-8DB7-C57DCB8E4F0E}" srcOrd="1" destOrd="1" presId="urn:microsoft.com/office/officeart/2005/8/layout/vList4#4"/>
    <dgm:cxn modelId="{7493ADF2-3792-EC4E-BA76-5E0AD324DAFA}" srcId="{F5DEB743-D077-0145-913F-509ABDE2C13D}" destId="{7624412A-1DFC-BD49-9854-26FE1D898ABC}" srcOrd="1" destOrd="0" parTransId="{64D3B21D-841D-2242-BB82-AAC8F4332938}" sibTransId="{97FC1088-B3FB-634E-9A3A-F23F3148B9EB}"/>
    <dgm:cxn modelId="{38F048FF-49DC-9C41-B347-71BB5CA39CAB}" srcId="{F5DEB743-D077-0145-913F-509ABDE2C13D}" destId="{2CC21573-ECBB-4F44-8CAD-E9D90A6C1862}" srcOrd="2" destOrd="0" parTransId="{F46942F4-EB34-FC4A-B221-02B44DDD441C}" sibTransId="{39D99284-D23F-A84F-A8FD-2081A5D597D5}"/>
    <dgm:cxn modelId="{A8A0BB8C-7624-AA48-8F14-C673B97F210E}" type="presParOf" srcId="{487B8891-DF2C-2243-AED6-0EF4C1745302}" destId="{71E4AC1A-041C-494A-B8BB-EEEC7250ADB6}" srcOrd="0" destOrd="0" presId="urn:microsoft.com/office/officeart/2005/8/layout/vList4#4"/>
    <dgm:cxn modelId="{DC335057-5519-E54C-8562-1CB8A73B4652}" type="presParOf" srcId="{71E4AC1A-041C-494A-B8BB-EEEC7250ADB6}" destId="{97AB4323-D780-DC4A-AD04-08DBB2CD3278}" srcOrd="0" destOrd="0" presId="urn:microsoft.com/office/officeart/2005/8/layout/vList4#4"/>
    <dgm:cxn modelId="{DFFBC79B-AC7D-2845-9E75-655EB3853591}" type="presParOf" srcId="{71E4AC1A-041C-494A-B8BB-EEEC7250ADB6}" destId="{F28F3C54-05B4-FB42-947D-9F0F13A171AF}" srcOrd="1" destOrd="0" presId="urn:microsoft.com/office/officeart/2005/8/layout/vList4#4"/>
    <dgm:cxn modelId="{3E6BAB39-3F3F-AE4F-9894-69BFF9CF988A}" type="presParOf" srcId="{71E4AC1A-041C-494A-B8BB-EEEC7250ADB6}" destId="{57F5D7E6-299F-B94B-A8FE-DB965EDC86A0}" srcOrd="2" destOrd="0" presId="urn:microsoft.com/office/officeart/2005/8/layout/vList4#4"/>
    <dgm:cxn modelId="{50233ABD-00F5-3541-9EB8-A6D7A6095D7D}" type="presParOf" srcId="{487B8891-DF2C-2243-AED6-0EF4C1745302}" destId="{E463A620-069D-3945-A94F-E5F13B008A24}" srcOrd="1" destOrd="0" presId="urn:microsoft.com/office/officeart/2005/8/layout/vList4#4"/>
    <dgm:cxn modelId="{DEE76C68-628C-5141-A570-1E229CFBC5B3}" type="presParOf" srcId="{487B8891-DF2C-2243-AED6-0EF4C1745302}" destId="{047F1E56-3FB2-2A40-B5E1-35319F8ACE8E}" srcOrd="2" destOrd="0" presId="urn:microsoft.com/office/officeart/2005/8/layout/vList4#4"/>
    <dgm:cxn modelId="{CBB05991-EF29-E944-BA37-A3A81B6CD885}" type="presParOf" srcId="{047F1E56-3FB2-2A40-B5E1-35319F8ACE8E}" destId="{1F80F396-EE39-144C-86FC-C552FE7E6D6D}" srcOrd="0" destOrd="0" presId="urn:microsoft.com/office/officeart/2005/8/layout/vList4#4"/>
    <dgm:cxn modelId="{5D075C74-E849-A149-B73B-78DE7DACF17F}" type="presParOf" srcId="{047F1E56-3FB2-2A40-B5E1-35319F8ACE8E}" destId="{CD0F584E-7EB3-0F4C-AEE7-C45BC004CE08}" srcOrd="1" destOrd="0" presId="urn:microsoft.com/office/officeart/2005/8/layout/vList4#4"/>
    <dgm:cxn modelId="{95B9967E-5BCC-A14D-AC32-58FC0D35A296}" type="presParOf" srcId="{047F1E56-3FB2-2A40-B5E1-35319F8ACE8E}" destId="{55D017B1-2425-3649-9BAF-63C338C3BE0F}" srcOrd="2" destOrd="0" presId="urn:microsoft.com/office/officeart/2005/8/layout/vList4#4"/>
    <dgm:cxn modelId="{71B2BA5B-52C8-C243-A0E6-7726C4D620DB}" type="presParOf" srcId="{487B8891-DF2C-2243-AED6-0EF4C1745302}" destId="{F32DDA79-1107-E04A-B983-FFF0FD0C5FF4}" srcOrd="3" destOrd="0" presId="urn:microsoft.com/office/officeart/2005/8/layout/vList4#4"/>
    <dgm:cxn modelId="{339268C6-7D38-7F45-9665-EB6E47755D5D}" type="presParOf" srcId="{487B8891-DF2C-2243-AED6-0EF4C1745302}" destId="{E7B428C3-76F5-8A4B-832C-C8BD0DF59B0C}" srcOrd="4" destOrd="0" presId="urn:microsoft.com/office/officeart/2005/8/layout/vList4#4"/>
    <dgm:cxn modelId="{25331AFE-69E1-8A4B-A914-0E41FC15E393}" type="presParOf" srcId="{E7B428C3-76F5-8A4B-832C-C8BD0DF59B0C}" destId="{26C4CDA6-229E-614C-9C18-F8D8C76A778A}" srcOrd="0" destOrd="0" presId="urn:microsoft.com/office/officeart/2005/8/layout/vList4#4"/>
    <dgm:cxn modelId="{E13F10B6-A087-FB4A-965F-1FC4E47767CE}" type="presParOf" srcId="{E7B428C3-76F5-8A4B-832C-C8BD0DF59B0C}" destId="{289DDD0A-4F6B-FB4F-962C-D5F061FCEC14}" srcOrd="1" destOrd="0" presId="urn:microsoft.com/office/officeart/2005/8/layout/vList4#4"/>
    <dgm:cxn modelId="{284C517A-E6D9-9A4F-86D6-550FD28E7870}" type="presParOf" srcId="{E7B428C3-76F5-8A4B-832C-C8BD0DF59B0C}" destId="{69965E80-4322-8244-8DB7-C57DCB8E4F0E}" srcOrd="2" destOrd="0" presId="urn:microsoft.com/office/officeart/2005/8/layout/vList4#4"/>
    <dgm:cxn modelId="{633A7D55-F5BF-CC44-84CB-674C272033D2}" type="presParOf" srcId="{487B8891-DF2C-2243-AED6-0EF4C1745302}" destId="{33B24204-2FC5-9441-92E3-9FE0BA92C38A}" srcOrd="5" destOrd="0" presId="urn:microsoft.com/office/officeart/2005/8/layout/vList4#4"/>
    <dgm:cxn modelId="{8453F5AF-B71D-CB47-9D0D-EAA04F8DD647}" type="presParOf" srcId="{487B8891-DF2C-2243-AED6-0EF4C1745302}" destId="{45C496E5-F9AF-FF42-AD36-BC77DD99D4C9}" srcOrd="6" destOrd="0" presId="urn:microsoft.com/office/officeart/2005/8/layout/vList4#4"/>
    <dgm:cxn modelId="{600E1ABF-1E5B-FD43-B2BF-F67FDC9C33A6}" type="presParOf" srcId="{45C496E5-F9AF-FF42-AD36-BC77DD99D4C9}" destId="{2E0BF2B7-EF80-2542-9B8B-EC8755FDF53E}" srcOrd="0" destOrd="0" presId="urn:microsoft.com/office/officeart/2005/8/layout/vList4#4"/>
    <dgm:cxn modelId="{FCC3CD05-78DF-7D4A-B8FD-A1033E56609C}" type="presParOf" srcId="{45C496E5-F9AF-FF42-AD36-BC77DD99D4C9}" destId="{C9DE62FF-C080-0445-BC08-EA6BE4E2E008}" srcOrd="1" destOrd="0" presId="urn:microsoft.com/office/officeart/2005/8/layout/vList4#4"/>
    <dgm:cxn modelId="{B739BC63-FEEB-E944-B30B-1AC5D53266D5}" type="presParOf" srcId="{45C496E5-F9AF-FF42-AD36-BC77DD99D4C9}" destId="{2F8ED773-CD8F-F749-AAE9-F8FDC8957617}" srcOrd="2" destOrd="0" presId="urn:microsoft.com/office/officeart/2005/8/layout/vList4#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8.xml><?xml version="1.0" encoding="utf-8"?>
<dgm:dataModel xmlns:dgm="http://schemas.openxmlformats.org/drawingml/2006/diagram" xmlns:a="http://schemas.openxmlformats.org/drawingml/2006/main">
  <dgm:ptLst>
    <dgm:pt modelId="{4755AA4C-662F-BD49-8C35-4B0EDD0C5948}" type="doc">
      <dgm:prSet loTypeId="urn:microsoft.com/office/officeart/2005/8/layout/radial1" loCatId="relationship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38404C7-84A1-8B4E-AB60-72773CCDECB9}">
      <dgm:prSet phldrT="[Text]" custT="1"/>
      <dgm:spPr>
        <a:gradFill rotWithShape="0">
          <a:gsLst>
            <a:gs pos="0">
              <a:srgbClr val="2C7D1D"/>
            </a:gs>
            <a:gs pos="50000">
              <a:srgbClr val="80D970"/>
            </a:gs>
            <a:gs pos="100000">
              <a:srgbClr val="A7FF88"/>
            </a:gs>
          </a:gsLst>
        </a:gradFill>
      </dgm:spPr>
      <dgm:t>
        <a:bodyPr/>
        <a:lstStyle/>
        <a:p>
          <a:r>
            <a:rPr lang="en-US" sz="500" dirty="0"/>
            <a:t>Strategic frame</a:t>
          </a:r>
        </a:p>
      </dgm:t>
    </dgm:pt>
    <dgm:pt modelId="{CD846DA8-4890-8044-B324-B35332716F3B}" type="parTrans" cxnId="{01644686-1474-7E4C-A837-992EDB4D0ADD}">
      <dgm:prSet/>
      <dgm:spPr/>
      <dgm:t>
        <a:bodyPr/>
        <a:lstStyle/>
        <a:p>
          <a:endParaRPr lang="en-US" sz="1800"/>
        </a:p>
      </dgm:t>
    </dgm:pt>
    <dgm:pt modelId="{18758D5D-1E27-6241-BCFE-C2AF70BE07F8}" type="sibTrans" cxnId="{01644686-1474-7E4C-A837-992EDB4D0ADD}">
      <dgm:prSet/>
      <dgm:spPr/>
      <dgm:t>
        <a:bodyPr/>
        <a:lstStyle/>
        <a:p>
          <a:endParaRPr lang="en-US" sz="1800"/>
        </a:p>
      </dgm:t>
    </dgm:pt>
    <dgm:pt modelId="{2BDD11A1-89EB-6D4F-A1E9-9B7F616B3788}">
      <dgm:prSet phldrT="[Text]" custT="1">
        <dgm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500" dirty="0"/>
            <a:t>Business hypothesis</a:t>
          </a:r>
        </a:p>
      </dgm:t>
    </dgm:pt>
    <dgm:pt modelId="{B907010D-5D6A-E64A-83F4-D64DA90FF28E}" type="parTrans" cxnId="{4C203C46-429E-7242-BC45-0DA2436544CD}">
      <dgm:prSet custT="1"/>
      <dgm:spPr/>
      <dgm:t>
        <a:bodyPr/>
        <a:lstStyle/>
        <a:p>
          <a:endParaRPr lang="en-US" sz="400"/>
        </a:p>
      </dgm:t>
    </dgm:pt>
    <dgm:pt modelId="{CFA74A3F-F204-1044-8454-19184DB74EA0}" type="sibTrans" cxnId="{4C203C46-429E-7242-BC45-0DA2436544CD}">
      <dgm:prSet/>
      <dgm:spPr/>
      <dgm:t>
        <a:bodyPr/>
        <a:lstStyle/>
        <a:p>
          <a:endParaRPr lang="en-US" sz="1800"/>
        </a:p>
      </dgm:t>
    </dgm:pt>
    <dgm:pt modelId="{B0DA38C5-CCC7-8044-A29E-8EDD773CB454}">
      <dgm:prSet phldrT="[Text]" custT="1">
        <dgm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500" dirty="0"/>
            <a:t>Mission</a:t>
          </a:r>
        </a:p>
      </dgm:t>
    </dgm:pt>
    <dgm:pt modelId="{5A54297D-8078-EE40-9A88-19A46D3D8598}" type="parTrans" cxnId="{8C0E12C3-7C31-8C49-A068-CA63DDA5631B}">
      <dgm:prSet custT="1"/>
      <dgm:spPr/>
      <dgm:t>
        <a:bodyPr/>
        <a:lstStyle/>
        <a:p>
          <a:endParaRPr lang="en-US" sz="400"/>
        </a:p>
      </dgm:t>
    </dgm:pt>
    <dgm:pt modelId="{CDA81726-3204-9F4F-AE42-355D40B38377}" type="sibTrans" cxnId="{8C0E12C3-7C31-8C49-A068-CA63DDA5631B}">
      <dgm:prSet/>
      <dgm:spPr/>
      <dgm:t>
        <a:bodyPr/>
        <a:lstStyle/>
        <a:p>
          <a:endParaRPr lang="en-US" sz="1800"/>
        </a:p>
      </dgm:t>
    </dgm:pt>
    <dgm:pt modelId="{DBA3ADE8-EF24-5C46-A850-C69377EC523D}">
      <dgm:prSet phldrT="[Text]" custT="1"/>
      <dgm:spPr/>
      <dgm:t>
        <a:bodyPr/>
        <a:lstStyle/>
        <a:p>
          <a:r>
            <a:rPr lang="en-US" sz="500" dirty="0"/>
            <a:t>Values and Rules</a:t>
          </a:r>
        </a:p>
      </dgm:t>
    </dgm:pt>
    <dgm:pt modelId="{06179A3E-D021-A74D-A80B-10985AD59869}" type="parTrans" cxnId="{8CB7F08C-3441-B34F-B002-76907F2EC8E9}">
      <dgm:prSet custT="1"/>
      <dgm:spPr/>
      <dgm:t>
        <a:bodyPr/>
        <a:lstStyle/>
        <a:p>
          <a:endParaRPr lang="en-US" sz="400"/>
        </a:p>
      </dgm:t>
    </dgm:pt>
    <dgm:pt modelId="{826ABAD1-66B3-E44D-9848-4D569F2F2E31}" type="sibTrans" cxnId="{8CB7F08C-3441-B34F-B002-76907F2EC8E9}">
      <dgm:prSet/>
      <dgm:spPr/>
      <dgm:t>
        <a:bodyPr/>
        <a:lstStyle/>
        <a:p>
          <a:endParaRPr lang="en-US" sz="1800"/>
        </a:p>
      </dgm:t>
    </dgm:pt>
    <dgm:pt modelId="{00E17448-3880-3D48-9B15-C372BA15348A}">
      <dgm:prSet phldrT="[Text]" custT="1"/>
      <dgm:spPr/>
      <dgm:t>
        <a:bodyPr/>
        <a:lstStyle/>
        <a:p>
          <a:r>
            <a:rPr lang="en-US" sz="500" dirty="0"/>
            <a:t>Vision</a:t>
          </a:r>
        </a:p>
      </dgm:t>
    </dgm:pt>
    <dgm:pt modelId="{6E009C3F-466C-5E41-9F59-E75EE2FDEF12}" type="parTrans" cxnId="{A6D2579F-10C2-5F4D-88AB-AA4AD0B3BB8A}">
      <dgm:prSet/>
      <dgm:spPr/>
      <dgm:t>
        <a:bodyPr/>
        <a:lstStyle/>
        <a:p>
          <a:endParaRPr lang="en-US"/>
        </a:p>
      </dgm:t>
    </dgm:pt>
    <dgm:pt modelId="{C5661C97-45F6-B84C-9185-D4A173BB8EBB}" type="sibTrans" cxnId="{A6D2579F-10C2-5F4D-88AB-AA4AD0B3BB8A}">
      <dgm:prSet/>
      <dgm:spPr/>
      <dgm:t>
        <a:bodyPr/>
        <a:lstStyle/>
        <a:p>
          <a:endParaRPr lang="en-US"/>
        </a:p>
      </dgm:t>
    </dgm:pt>
    <dgm:pt modelId="{6A5D5110-7643-DA40-81E8-28E1A33C0C81}">
      <dgm:prSet phldrT="[Text]" custT="1">
        <dgm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500" dirty="0"/>
            <a:t>Strategy</a:t>
          </a:r>
        </a:p>
      </dgm:t>
    </dgm:pt>
    <dgm:pt modelId="{6D0734E5-8E2F-7446-BF1B-F8DB68EFDC1A}" type="parTrans" cxnId="{FF6CCFB6-D101-E440-8144-44040C0F73D9}">
      <dgm:prSet/>
      <dgm:spPr/>
      <dgm:t>
        <a:bodyPr/>
        <a:lstStyle/>
        <a:p>
          <a:endParaRPr lang="en-US"/>
        </a:p>
      </dgm:t>
    </dgm:pt>
    <dgm:pt modelId="{E6789E8F-A5A6-7840-8422-AC444AE99F06}" type="sibTrans" cxnId="{FF6CCFB6-D101-E440-8144-44040C0F73D9}">
      <dgm:prSet/>
      <dgm:spPr/>
      <dgm:t>
        <a:bodyPr/>
        <a:lstStyle/>
        <a:p>
          <a:endParaRPr lang="en-US"/>
        </a:p>
      </dgm:t>
    </dgm:pt>
    <dgm:pt modelId="{0CFA571E-3E7B-AE4C-A350-404C3B1CD797}" type="pres">
      <dgm:prSet presAssocID="{4755AA4C-662F-BD49-8C35-4B0EDD0C5948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1FA2E41E-A94F-114D-819C-49465E42D5B6}" type="pres">
      <dgm:prSet presAssocID="{D38404C7-84A1-8B4E-AB60-72773CCDECB9}" presName="centerShape" presStyleLbl="node0" presStyleIdx="0" presStyleCnt="1"/>
      <dgm:spPr/>
    </dgm:pt>
    <dgm:pt modelId="{333C7B3C-0F2E-0349-BBE8-4FC22FFBF37F}" type="pres">
      <dgm:prSet presAssocID="{B907010D-5D6A-E64A-83F4-D64DA90FF28E}" presName="Name9" presStyleLbl="parChTrans1D2" presStyleIdx="0" presStyleCnt="5"/>
      <dgm:spPr/>
    </dgm:pt>
    <dgm:pt modelId="{B7F811AC-77D5-5E42-A71D-EB4AB08D53CB}" type="pres">
      <dgm:prSet presAssocID="{B907010D-5D6A-E64A-83F4-D64DA90FF28E}" presName="connTx" presStyleLbl="parChTrans1D2" presStyleIdx="0" presStyleCnt="5"/>
      <dgm:spPr/>
    </dgm:pt>
    <dgm:pt modelId="{6D8A6050-F5C2-354F-B3D2-52E6091FECF3}" type="pres">
      <dgm:prSet presAssocID="{2BDD11A1-89EB-6D4F-A1E9-9B7F616B3788}" presName="node" presStyleLbl="node1" presStyleIdx="0" presStyleCnt="5">
        <dgm:presLayoutVars>
          <dgm:bulletEnabled val="1"/>
        </dgm:presLayoutVars>
      </dgm:prSet>
      <dgm:spPr/>
    </dgm:pt>
    <dgm:pt modelId="{7173A7B2-75F5-C74A-A92D-E689C4CBBEBC}" type="pres">
      <dgm:prSet presAssocID="{5A54297D-8078-EE40-9A88-19A46D3D8598}" presName="Name9" presStyleLbl="parChTrans1D2" presStyleIdx="1" presStyleCnt="5"/>
      <dgm:spPr/>
    </dgm:pt>
    <dgm:pt modelId="{0A4CE849-DE3D-6B41-B7BF-8D69A71415E7}" type="pres">
      <dgm:prSet presAssocID="{5A54297D-8078-EE40-9A88-19A46D3D8598}" presName="connTx" presStyleLbl="parChTrans1D2" presStyleIdx="1" presStyleCnt="5"/>
      <dgm:spPr/>
    </dgm:pt>
    <dgm:pt modelId="{7A3F91E7-960B-1F44-BA4F-6E46CB8561A5}" type="pres">
      <dgm:prSet presAssocID="{B0DA38C5-CCC7-8044-A29E-8EDD773CB454}" presName="node" presStyleLbl="node1" presStyleIdx="1" presStyleCnt="5">
        <dgm:presLayoutVars>
          <dgm:bulletEnabled val="1"/>
        </dgm:presLayoutVars>
      </dgm:prSet>
      <dgm:spPr/>
    </dgm:pt>
    <dgm:pt modelId="{E56D8B82-C824-CD46-A211-8D1B0360D713}" type="pres">
      <dgm:prSet presAssocID="{6E009C3F-466C-5E41-9F59-E75EE2FDEF12}" presName="Name9" presStyleLbl="parChTrans1D2" presStyleIdx="2" presStyleCnt="5"/>
      <dgm:spPr/>
    </dgm:pt>
    <dgm:pt modelId="{586C0CCB-84B5-F54A-B82D-0177C64ABD0C}" type="pres">
      <dgm:prSet presAssocID="{6E009C3F-466C-5E41-9F59-E75EE2FDEF12}" presName="connTx" presStyleLbl="parChTrans1D2" presStyleIdx="2" presStyleCnt="5"/>
      <dgm:spPr/>
    </dgm:pt>
    <dgm:pt modelId="{89510FC7-8D0A-6743-B68D-431044089796}" type="pres">
      <dgm:prSet presAssocID="{00E17448-3880-3D48-9B15-C372BA15348A}" presName="node" presStyleLbl="node1" presStyleIdx="2" presStyleCnt="5">
        <dgm:presLayoutVars>
          <dgm:bulletEnabled val="1"/>
        </dgm:presLayoutVars>
      </dgm:prSet>
      <dgm:spPr/>
    </dgm:pt>
    <dgm:pt modelId="{D4643700-110C-9A4C-B6B7-950B64573578}" type="pres">
      <dgm:prSet presAssocID="{6D0734E5-8E2F-7446-BF1B-F8DB68EFDC1A}" presName="Name9" presStyleLbl="parChTrans1D2" presStyleIdx="3" presStyleCnt="5"/>
      <dgm:spPr/>
    </dgm:pt>
    <dgm:pt modelId="{BCBC3178-6590-AE48-9232-93F09B4C8EE9}" type="pres">
      <dgm:prSet presAssocID="{6D0734E5-8E2F-7446-BF1B-F8DB68EFDC1A}" presName="connTx" presStyleLbl="parChTrans1D2" presStyleIdx="3" presStyleCnt="5"/>
      <dgm:spPr/>
    </dgm:pt>
    <dgm:pt modelId="{81DADF80-BD04-D549-8EE9-2D43FBB08251}" type="pres">
      <dgm:prSet presAssocID="{6A5D5110-7643-DA40-81E8-28E1A33C0C81}" presName="node" presStyleLbl="node1" presStyleIdx="3" presStyleCnt="5">
        <dgm:presLayoutVars>
          <dgm:bulletEnabled val="1"/>
        </dgm:presLayoutVars>
      </dgm:prSet>
      <dgm:spPr/>
    </dgm:pt>
    <dgm:pt modelId="{45DCA0BC-7ED8-6E44-B19E-F1B5B16E4703}" type="pres">
      <dgm:prSet presAssocID="{06179A3E-D021-A74D-A80B-10985AD59869}" presName="Name9" presStyleLbl="parChTrans1D2" presStyleIdx="4" presStyleCnt="5"/>
      <dgm:spPr/>
    </dgm:pt>
    <dgm:pt modelId="{57AA3AAE-AFDC-8E4D-8FDB-7A820EF5BEE9}" type="pres">
      <dgm:prSet presAssocID="{06179A3E-D021-A74D-A80B-10985AD59869}" presName="connTx" presStyleLbl="parChTrans1D2" presStyleIdx="4" presStyleCnt="5"/>
      <dgm:spPr/>
    </dgm:pt>
    <dgm:pt modelId="{B28F79B6-CDD2-EA42-8C3C-509AE1059AF7}" type="pres">
      <dgm:prSet presAssocID="{DBA3ADE8-EF24-5C46-A850-C69377EC523D}" presName="node" presStyleLbl="node1" presStyleIdx="4" presStyleCnt="5">
        <dgm:presLayoutVars>
          <dgm:bulletEnabled val="1"/>
        </dgm:presLayoutVars>
      </dgm:prSet>
      <dgm:spPr/>
    </dgm:pt>
  </dgm:ptLst>
  <dgm:cxnLst>
    <dgm:cxn modelId="{55FE8602-F0F2-E045-BBA9-DB05116921E3}" type="presOf" srcId="{D38404C7-84A1-8B4E-AB60-72773CCDECB9}" destId="{1FA2E41E-A94F-114D-819C-49465E42D5B6}" srcOrd="0" destOrd="0" presId="urn:microsoft.com/office/officeart/2005/8/layout/radial1"/>
    <dgm:cxn modelId="{99A36E17-CA45-0B40-9539-E73169099DEE}" type="presOf" srcId="{6E009C3F-466C-5E41-9F59-E75EE2FDEF12}" destId="{586C0CCB-84B5-F54A-B82D-0177C64ABD0C}" srcOrd="1" destOrd="0" presId="urn:microsoft.com/office/officeart/2005/8/layout/radial1"/>
    <dgm:cxn modelId="{CA55C642-69B5-E546-8845-7F5AE5886EF1}" type="presOf" srcId="{B907010D-5D6A-E64A-83F4-D64DA90FF28E}" destId="{333C7B3C-0F2E-0349-BBE8-4FC22FFBF37F}" srcOrd="0" destOrd="0" presId="urn:microsoft.com/office/officeart/2005/8/layout/radial1"/>
    <dgm:cxn modelId="{E3087D44-4472-CF4B-A2B4-861AB4238A79}" type="presOf" srcId="{6A5D5110-7643-DA40-81E8-28E1A33C0C81}" destId="{81DADF80-BD04-D549-8EE9-2D43FBB08251}" srcOrd="0" destOrd="0" presId="urn:microsoft.com/office/officeart/2005/8/layout/radial1"/>
    <dgm:cxn modelId="{4C203C46-429E-7242-BC45-0DA2436544CD}" srcId="{D38404C7-84A1-8B4E-AB60-72773CCDECB9}" destId="{2BDD11A1-89EB-6D4F-A1E9-9B7F616B3788}" srcOrd="0" destOrd="0" parTransId="{B907010D-5D6A-E64A-83F4-D64DA90FF28E}" sibTransId="{CFA74A3F-F204-1044-8454-19184DB74EA0}"/>
    <dgm:cxn modelId="{01644686-1474-7E4C-A837-992EDB4D0ADD}" srcId="{4755AA4C-662F-BD49-8C35-4B0EDD0C5948}" destId="{D38404C7-84A1-8B4E-AB60-72773CCDECB9}" srcOrd="0" destOrd="0" parTransId="{CD846DA8-4890-8044-B324-B35332716F3B}" sibTransId="{18758D5D-1E27-6241-BCFE-C2AF70BE07F8}"/>
    <dgm:cxn modelId="{75DA7787-BAD6-A545-A755-0B0017298665}" type="presOf" srcId="{B0DA38C5-CCC7-8044-A29E-8EDD773CB454}" destId="{7A3F91E7-960B-1F44-BA4F-6E46CB8561A5}" srcOrd="0" destOrd="0" presId="urn:microsoft.com/office/officeart/2005/8/layout/radial1"/>
    <dgm:cxn modelId="{5FE3D189-5F1F-F945-AFA2-83A5A0D110C7}" type="presOf" srcId="{6D0734E5-8E2F-7446-BF1B-F8DB68EFDC1A}" destId="{D4643700-110C-9A4C-B6B7-950B64573578}" srcOrd="0" destOrd="0" presId="urn:microsoft.com/office/officeart/2005/8/layout/radial1"/>
    <dgm:cxn modelId="{CA1D5E8A-D3CD-E246-9D86-BA7CC41A5BD2}" type="presOf" srcId="{6D0734E5-8E2F-7446-BF1B-F8DB68EFDC1A}" destId="{BCBC3178-6590-AE48-9232-93F09B4C8EE9}" srcOrd="1" destOrd="0" presId="urn:microsoft.com/office/officeart/2005/8/layout/radial1"/>
    <dgm:cxn modelId="{E5EED18B-9EE3-8D4A-9621-1515EE2033D9}" type="presOf" srcId="{5A54297D-8078-EE40-9A88-19A46D3D8598}" destId="{0A4CE849-DE3D-6B41-B7BF-8D69A71415E7}" srcOrd="1" destOrd="0" presId="urn:microsoft.com/office/officeart/2005/8/layout/radial1"/>
    <dgm:cxn modelId="{8CB7F08C-3441-B34F-B002-76907F2EC8E9}" srcId="{D38404C7-84A1-8B4E-AB60-72773CCDECB9}" destId="{DBA3ADE8-EF24-5C46-A850-C69377EC523D}" srcOrd="4" destOrd="0" parTransId="{06179A3E-D021-A74D-A80B-10985AD59869}" sibTransId="{826ABAD1-66B3-E44D-9848-4D569F2F2E31}"/>
    <dgm:cxn modelId="{6DDF838F-D9EF-C546-85BA-7053242713EC}" type="presOf" srcId="{2BDD11A1-89EB-6D4F-A1E9-9B7F616B3788}" destId="{6D8A6050-F5C2-354F-B3D2-52E6091FECF3}" srcOrd="0" destOrd="0" presId="urn:microsoft.com/office/officeart/2005/8/layout/radial1"/>
    <dgm:cxn modelId="{A6D2579F-10C2-5F4D-88AB-AA4AD0B3BB8A}" srcId="{D38404C7-84A1-8B4E-AB60-72773CCDECB9}" destId="{00E17448-3880-3D48-9B15-C372BA15348A}" srcOrd="2" destOrd="0" parTransId="{6E009C3F-466C-5E41-9F59-E75EE2FDEF12}" sibTransId="{C5661C97-45F6-B84C-9185-D4A173BB8EBB}"/>
    <dgm:cxn modelId="{7C1D07AB-4450-6C43-9298-DE2BB56DCCE2}" type="presOf" srcId="{4755AA4C-662F-BD49-8C35-4B0EDD0C5948}" destId="{0CFA571E-3E7B-AE4C-A350-404C3B1CD797}" srcOrd="0" destOrd="0" presId="urn:microsoft.com/office/officeart/2005/8/layout/radial1"/>
    <dgm:cxn modelId="{FF6CCFB6-D101-E440-8144-44040C0F73D9}" srcId="{D38404C7-84A1-8B4E-AB60-72773CCDECB9}" destId="{6A5D5110-7643-DA40-81E8-28E1A33C0C81}" srcOrd="3" destOrd="0" parTransId="{6D0734E5-8E2F-7446-BF1B-F8DB68EFDC1A}" sibTransId="{E6789E8F-A5A6-7840-8422-AC444AE99F06}"/>
    <dgm:cxn modelId="{0CDEF2BB-919A-B148-B8EF-1D4415256BCB}" type="presOf" srcId="{DBA3ADE8-EF24-5C46-A850-C69377EC523D}" destId="{B28F79B6-CDD2-EA42-8C3C-509AE1059AF7}" srcOrd="0" destOrd="0" presId="urn:microsoft.com/office/officeart/2005/8/layout/radial1"/>
    <dgm:cxn modelId="{E3E0DAC2-5603-644C-B441-B733B06433D5}" type="presOf" srcId="{5A54297D-8078-EE40-9A88-19A46D3D8598}" destId="{7173A7B2-75F5-C74A-A92D-E689C4CBBEBC}" srcOrd="0" destOrd="0" presId="urn:microsoft.com/office/officeart/2005/8/layout/radial1"/>
    <dgm:cxn modelId="{8C0E12C3-7C31-8C49-A068-CA63DDA5631B}" srcId="{D38404C7-84A1-8B4E-AB60-72773CCDECB9}" destId="{B0DA38C5-CCC7-8044-A29E-8EDD773CB454}" srcOrd="1" destOrd="0" parTransId="{5A54297D-8078-EE40-9A88-19A46D3D8598}" sibTransId="{CDA81726-3204-9F4F-AE42-355D40B38377}"/>
    <dgm:cxn modelId="{F357A4CA-8BE8-5840-9E34-8B928B1695BD}" type="presOf" srcId="{06179A3E-D021-A74D-A80B-10985AD59869}" destId="{45DCA0BC-7ED8-6E44-B19E-F1B5B16E4703}" srcOrd="0" destOrd="0" presId="urn:microsoft.com/office/officeart/2005/8/layout/radial1"/>
    <dgm:cxn modelId="{E602C5D5-A011-9B4D-8DF6-E2FCF6E4DACC}" type="presOf" srcId="{06179A3E-D021-A74D-A80B-10985AD59869}" destId="{57AA3AAE-AFDC-8E4D-8FDB-7A820EF5BEE9}" srcOrd="1" destOrd="0" presId="urn:microsoft.com/office/officeart/2005/8/layout/radial1"/>
    <dgm:cxn modelId="{2B4311DB-00AB-DE40-B51A-236B91948ED7}" type="presOf" srcId="{00E17448-3880-3D48-9B15-C372BA15348A}" destId="{89510FC7-8D0A-6743-B68D-431044089796}" srcOrd="0" destOrd="0" presId="urn:microsoft.com/office/officeart/2005/8/layout/radial1"/>
    <dgm:cxn modelId="{D3D917DB-61E4-004C-9C62-6C76F8EEE724}" type="presOf" srcId="{B907010D-5D6A-E64A-83F4-D64DA90FF28E}" destId="{B7F811AC-77D5-5E42-A71D-EB4AB08D53CB}" srcOrd="1" destOrd="0" presId="urn:microsoft.com/office/officeart/2005/8/layout/radial1"/>
    <dgm:cxn modelId="{9DE3A6EA-A3E5-8D40-BF5A-F8C81CCEB3AB}" type="presOf" srcId="{6E009C3F-466C-5E41-9F59-E75EE2FDEF12}" destId="{E56D8B82-C824-CD46-A211-8D1B0360D713}" srcOrd="0" destOrd="0" presId="urn:microsoft.com/office/officeart/2005/8/layout/radial1"/>
    <dgm:cxn modelId="{55874065-A209-C74E-A2A9-6672E80A802E}" type="presParOf" srcId="{0CFA571E-3E7B-AE4C-A350-404C3B1CD797}" destId="{1FA2E41E-A94F-114D-819C-49465E42D5B6}" srcOrd="0" destOrd="0" presId="urn:microsoft.com/office/officeart/2005/8/layout/radial1"/>
    <dgm:cxn modelId="{F4D2A88C-F9F5-2C45-8AFC-25CB77974E5B}" type="presParOf" srcId="{0CFA571E-3E7B-AE4C-A350-404C3B1CD797}" destId="{333C7B3C-0F2E-0349-BBE8-4FC22FFBF37F}" srcOrd="1" destOrd="0" presId="urn:microsoft.com/office/officeart/2005/8/layout/radial1"/>
    <dgm:cxn modelId="{61A4B4FE-683A-6841-B439-168FBCD20020}" type="presParOf" srcId="{333C7B3C-0F2E-0349-BBE8-4FC22FFBF37F}" destId="{B7F811AC-77D5-5E42-A71D-EB4AB08D53CB}" srcOrd="0" destOrd="0" presId="urn:microsoft.com/office/officeart/2005/8/layout/radial1"/>
    <dgm:cxn modelId="{DE04EB24-7348-C74D-B9C4-3C4EB73BE414}" type="presParOf" srcId="{0CFA571E-3E7B-AE4C-A350-404C3B1CD797}" destId="{6D8A6050-F5C2-354F-B3D2-52E6091FECF3}" srcOrd="2" destOrd="0" presId="urn:microsoft.com/office/officeart/2005/8/layout/radial1"/>
    <dgm:cxn modelId="{E4617E7A-1C6C-5248-B76A-BA0EE680FE46}" type="presParOf" srcId="{0CFA571E-3E7B-AE4C-A350-404C3B1CD797}" destId="{7173A7B2-75F5-C74A-A92D-E689C4CBBEBC}" srcOrd="3" destOrd="0" presId="urn:microsoft.com/office/officeart/2005/8/layout/radial1"/>
    <dgm:cxn modelId="{6AA7A6B6-C0AB-3747-BE08-53E336078F08}" type="presParOf" srcId="{7173A7B2-75F5-C74A-A92D-E689C4CBBEBC}" destId="{0A4CE849-DE3D-6B41-B7BF-8D69A71415E7}" srcOrd="0" destOrd="0" presId="urn:microsoft.com/office/officeart/2005/8/layout/radial1"/>
    <dgm:cxn modelId="{3D519A93-2771-A048-9B5F-D4F0AA6311D9}" type="presParOf" srcId="{0CFA571E-3E7B-AE4C-A350-404C3B1CD797}" destId="{7A3F91E7-960B-1F44-BA4F-6E46CB8561A5}" srcOrd="4" destOrd="0" presId="urn:microsoft.com/office/officeart/2005/8/layout/radial1"/>
    <dgm:cxn modelId="{B4795590-386B-AD49-8159-CCE4035FFFEF}" type="presParOf" srcId="{0CFA571E-3E7B-AE4C-A350-404C3B1CD797}" destId="{E56D8B82-C824-CD46-A211-8D1B0360D713}" srcOrd="5" destOrd="0" presId="urn:microsoft.com/office/officeart/2005/8/layout/radial1"/>
    <dgm:cxn modelId="{468A9A5B-5C6B-2F48-8173-D819C1AE1A7A}" type="presParOf" srcId="{E56D8B82-C824-CD46-A211-8D1B0360D713}" destId="{586C0CCB-84B5-F54A-B82D-0177C64ABD0C}" srcOrd="0" destOrd="0" presId="urn:microsoft.com/office/officeart/2005/8/layout/radial1"/>
    <dgm:cxn modelId="{AE5F9C3E-87FB-8641-8C89-E22DA6604529}" type="presParOf" srcId="{0CFA571E-3E7B-AE4C-A350-404C3B1CD797}" destId="{89510FC7-8D0A-6743-B68D-431044089796}" srcOrd="6" destOrd="0" presId="urn:microsoft.com/office/officeart/2005/8/layout/radial1"/>
    <dgm:cxn modelId="{9C4F8A8E-0234-1A4D-B02C-AE133CE98A49}" type="presParOf" srcId="{0CFA571E-3E7B-AE4C-A350-404C3B1CD797}" destId="{D4643700-110C-9A4C-B6B7-950B64573578}" srcOrd="7" destOrd="0" presId="urn:microsoft.com/office/officeart/2005/8/layout/radial1"/>
    <dgm:cxn modelId="{1054E31F-5661-6C46-BB38-BF7A90F27C02}" type="presParOf" srcId="{D4643700-110C-9A4C-B6B7-950B64573578}" destId="{BCBC3178-6590-AE48-9232-93F09B4C8EE9}" srcOrd="0" destOrd="0" presId="urn:microsoft.com/office/officeart/2005/8/layout/radial1"/>
    <dgm:cxn modelId="{7BA2E543-6C08-4E46-8835-08BEF5C32424}" type="presParOf" srcId="{0CFA571E-3E7B-AE4C-A350-404C3B1CD797}" destId="{81DADF80-BD04-D549-8EE9-2D43FBB08251}" srcOrd="8" destOrd="0" presId="urn:microsoft.com/office/officeart/2005/8/layout/radial1"/>
    <dgm:cxn modelId="{6C9F3096-BC6B-8A41-BB00-AF5460E9E400}" type="presParOf" srcId="{0CFA571E-3E7B-AE4C-A350-404C3B1CD797}" destId="{45DCA0BC-7ED8-6E44-B19E-F1B5B16E4703}" srcOrd="9" destOrd="0" presId="urn:microsoft.com/office/officeart/2005/8/layout/radial1"/>
    <dgm:cxn modelId="{8C9E3165-55DA-A04F-AF88-ADB9C152DD15}" type="presParOf" srcId="{45DCA0BC-7ED8-6E44-B19E-F1B5B16E4703}" destId="{57AA3AAE-AFDC-8E4D-8FDB-7A820EF5BEE9}" srcOrd="0" destOrd="0" presId="urn:microsoft.com/office/officeart/2005/8/layout/radial1"/>
    <dgm:cxn modelId="{CCD12189-FE04-4341-8393-2E0569AA0D95}" type="presParOf" srcId="{0CFA571E-3E7B-AE4C-A350-404C3B1CD797}" destId="{B28F79B6-CDD2-EA42-8C3C-509AE1059AF7}" srcOrd="10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19.xml><?xml version="1.0" encoding="utf-8"?>
<dgm:dataModel xmlns:dgm="http://schemas.openxmlformats.org/drawingml/2006/diagram" xmlns:a="http://schemas.openxmlformats.org/drawingml/2006/main">
  <dgm:ptLst>
    <dgm:pt modelId="{50AC15A2-4193-0D49-983C-31A15CB3D53D}" type="doc">
      <dgm:prSet loTypeId="urn:microsoft.com/office/officeart/2005/8/layout/vList4#5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9147A62-35D5-5949-98E0-5146DE6B6309}">
      <dgm:prSet phldrT="[Text]"/>
      <dgm:spPr/>
      <dgm:t>
        <a:bodyPr/>
        <a:lstStyle/>
        <a:p>
          <a:r>
            <a:rPr lang="en-US" dirty="0"/>
            <a:t>Company</a:t>
          </a:r>
        </a:p>
      </dgm:t>
    </dgm:pt>
    <dgm:pt modelId="{273B617D-EA18-B549-A3FE-A666643D656A}" type="parTrans" cxnId="{E9878197-9ABC-B04F-9562-EC5504F23BE8}">
      <dgm:prSet/>
      <dgm:spPr/>
      <dgm:t>
        <a:bodyPr/>
        <a:lstStyle/>
        <a:p>
          <a:endParaRPr lang="en-US"/>
        </a:p>
      </dgm:t>
    </dgm:pt>
    <dgm:pt modelId="{F1B37D42-88C7-424F-AA81-86E40785275B}" type="sibTrans" cxnId="{E9878197-9ABC-B04F-9562-EC5504F23BE8}">
      <dgm:prSet/>
      <dgm:spPr/>
      <dgm:t>
        <a:bodyPr/>
        <a:lstStyle/>
        <a:p>
          <a:endParaRPr lang="en-US"/>
        </a:p>
      </dgm:t>
    </dgm:pt>
    <dgm:pt modelId="{F5DEB743-D077-0145-913F-509ABDE2C13D}">
      <dgm:prSet phldrT="[Text]"/>
      <dgm:spPr/>
      <dgm:t>
        <a:bodyPr rIns="1080000"/>
        <a:lstStyle/>
        <a:p>
          <a:r>
            <a:rPr lang="en-US" dirty="0"/>
            <a:t>Leaders</a:t>
          </a:r>
        </a:p>
      </dgm:t>
    </dgm:pt>
    <dgm:pt modelId="{BF33F394-B962-2C4C-BFA5-90C100018A36}" type="parTrans" cxnId="{18AD234E-8EFD-F045-A73E-D99C2286CFBC}">
      <dgm:prSet/>
      <dgm:spPr/>
      <dgm:t>
        <a:bodyPr/>
        <a:lstStyle/>
        <a:p>
          <a:endParaRPr lang="en-US"/>
        </a:p>
      </dgm:t>
    </dgm:pt>
    <dgm:pt modelId="{C0089DFE-06F8-0942-BFC2-EC459F1F6859}" type="sibTrans" cxnId="{18AD234E-8EFD-F045-A73E-D99C2286CFBC}">
      <dgm:prSet/>
      <dgm:spPr/>
      <dgm:t>
        <a:bodyPr/>
        <a:lstStyle/>
        <a:p>
          <a:endParaRPr lang="en-US"/>
        </a:p>
      </dgm:t>
    </dgm:pt>
    <dgm:pt modelId="{119A48AF-9168-EE44-B8BC-4D1F5DCDE480}">
      <dgm:prSet phldrT="[Text]"/>
      <dgm:spPr/>
      <dgm:t>
        <a:bodyPr/>
        <a:lstStyle/>
        <a:p>
          <a:r>
            <a:rPr lang="en-US" dirty="0"/>
            <a:t>Managers</a:t>
          </a:r>
        </a:p>
      </dgm:t>
    </dgm:pt>
    <dgm:pt modelId="{430AF397-87CF-5845-9406-9C4C02065199}" type="parTrans" cxnId="{9B091625-E97A-B445-BDC4-40BA8988A3F0}">
      <dgm:prSet/>
      <dgm:spPr/>
      <dgm:t>
        <a:bodyPr/>
        <a:lstStyle/>
        <a:p>
          <a:endParaRPr lang="en-US"/>
        </a:p>
      </dgm:t>
    </dgm:pt>
    <dgm:pt modelId="{E101B706-D882-1946-BE3F-1DC476124389}" type="sibTrans" cxnId="{9B091625-E97A-B445-BDC4-40BA8988A3F0}">
      <dgm:prSet/>
      <dgm:spPr/>
      <dgm:t>
        <a:bodyPr/>
        <a:lstStyle/>
        <a:p>
          <a:endParaRPr lang="en-US"/>
        </a:p>
      </dgm:t>
    </dgm:pt>
    <dgm:pt modelId="{D31D6514-0D4D-FD4A-BC78-44310E620AF7}">
      <dgm:prSet phldrT="[Text]"/>
      <dgm:spPr/>
      <dgm:t>
        <a:bodyPr/>
        <a:lstStyle/>
        <a:p>
          <a:r>
            <a:rPr lang="en-US" dirty="0"/>
            <a:t>may help with creating feasibility studies of SDIS-strategy being newly formulated</a:t>
          </a:r>
        </a:p>
      </dgm:t>
    </dgm:pt>
    <dgm:pt modelId="{CFA1BDFB-01E8-0B44-ADEA-1955346F37D8}" type="parTrans" cxnId="{4CED6105-5A3F-F443-9D62-82315281F971}">
      <dgm:prSet/>
      <dgm:spPr/>
      <dgm:t>
        <a:bodyPr/>
        <a:lstStyle/>
        <a:p>
          <a:endParaRPr lang="en-US"/>
        </a:p>
      </dgm:t>
    </dgm:pt>
    <dgm:pt modelId="{213B0A5F-DC1B-A042-87A2-437068632A36}" type="sibTrans" cxnId="{4CED6105-5A3F-F443-9D62-82315281F971}">
      <dgm:prSet/>
      <dgm:spPr/>
      <dgm:t>
        <a:bodyPr/>
        <a:lstStyle/>
        <a:p>
          <a:endParaRPr lang="en-US"/>
        </a:p>
      </dgm:t>
    </dgm:pt>
    <dgm:pt modelId="{55E9C244-BE1F-B24A-BF90-2B495F8DDDE6}">
      <dgm:prSet phldrT="[Text]"/>
      <dgm:spPr/>
      <dgm:t>
        <a:bodyPr/>
        <a:lstStyle/>
        <a:p>
          <a:r>
            <a:rPr lang="en-US" dirty="0"/>
            <a:t>Workers</a:t>
          </a:r>
        </a:p>
      </dgm:t>
    </dgm:pt>
    <dgm:pt modelId="{0A01CA8B-FC75-1A47-A995-A934A4034DA2}" type="parTrans" cxnId="{61C07118-8CD7-6B40-BA85-5BA883AFBC3D}">
      <dgm:prSet/>
      <dgm:spPr/>
      <dgm:t>
        <a:bodyPr/>
        <a:lstStyle/>
        <a:p>
          <a:endParaRPr lang="en-US"/>
        </a:p>
      </dgm:t>
    </dgm:pt>
    <dgm:pt modelId="{6EFF42F6-D531-954C-B00C-F2B2BABCD95F}" type="sibTrans" cxnId="{61C07118-8CD7-6B40-BA85-5BA883AFBC3D}">
      <dgm:prSet/>
      <dgm:spPr/>
      <dgm:t>
        <a:bodyPr/>
        <a:lstStyle/>
        <a:p>
          <a:endParaRPr lang="en-US"/>
        </a:p>
      </dgm:t>
    </dgm:pt>
    <dgm:pt modelId="{690B4B7F-02CA-F148-9154-F9857BAE3805}">
      <dgm:prSet phldrT="[Text]"/>
      <dgm:spPr/>
      <dgm:t>
        <a:bodyPr/>
        <a:lstStyle/>
        <a:p>
          <a:r>
            <a:rPr lang="en-US" dirty="0"/>
            <a:t>specialists may help with creating feasibility studies of SDIS-strategy being newly formulated</a:t>
          </a:r>
        </a:p>
      </dgm:t>
    </dgm:pt>
    <dgm:pt modelId="{328FF1E9-187B-D547-8818-EE9E3294AC81}" type="parTrans" cxnId="{720A9B78-CE1C-0941-B740-DFAA270D523B}">
      <dgm:prSet/>
      <dgm:spPr/>
      <dgm:t>
        <a:bodyPr/>
        <a:lstStyle/>
        <a:p>
          <a:endParaRPr lang="en-US"/>
        </a:p>
      </dgm:t>
    </dgm:pt>
    <dgm:pt modelId="{7F317324-16E3-9144-9DD5-31588CBE1660}" type="sibTrans" cxnId="{720A9B78-CE1C-0941-B740-DFAA270D523B}">
      <dgm:prSet/>
      <dgm:spPr/>
      <dgm:t>
        <a:bodyPr/>
        <a:lstStyle/>
        <a:p>
          <a:endParaRPr lang="en-US"/>
        </a:p>
      </dgm:t>
    </dgm:pt>
    <dgm:pt modelId="{C85D5013-930D-434A-AFFF-D29CC7EAAB7B}">
      <dgm:prSet phldrT="[Text]"/>
      <dgm:spPr/>
      <dgm:t>
        <a:bodyPr/>
        <a:lstStyle/>
        <a:p>
          <a:r>
            <a:rPr lang="en-US" dirty="0"/>
            <a:t>seek for and design new step change bringing new competitive advantage – a core of SDSI-strategy to be</a:t>
          </a:r>
        </a:p>
      </dgm:t>
    </dgm:pt>
    <dgm:pt modelId="{2D172CAE-4CE0-964A-96E5-14BD31C7B9A4}" type="parTrans" cxnId="{BA8FC001-1C1E-A748-B1F7-2DE8D4F6F734}">
      <dgm:prSet/>
      <dgm:spPr/>
      <dgm:t>
        <a:bodyPr/>
        <a:lstStyle/>
        <a:p>
          <a:endParaRPr lang="en-US"/>
        </a:p>
      </dgm:t>
    </dgm:pt>
    <dgm:pt modelId="{35BACE89-9DE1-2B42-990D-D1FE747C3467}" type="sibTrans" cxnId="{BA8FC001-1C1E-A748-B1F7-2DE8D4F6F734}">
      <dgm:prSet/>
      <dgm:spPr/>
      <dgm:t>
        <a:bodyPr/>
        <a:lstStyle/>
        <a:p>
          <a:endParaRPr lang="en-US"/>
        </a:p>
      </dgm:t>
    </dgm:pt>
    <dgm:pt modelId="{7624412A-1DFC-BD49-9854-26FE1D898ABC}">
      <dgm:prSet phldrT="[Text]"/>
      <dgm:spPr/>
      <dgm:t>
        <a:bodyPr rIns="1080000"/>
        <a:lstStyle/>
        <a:p>
          <a:r>
            <a:rPr lang="en-US" dirty="0"/>
            <a:t>revise strategic frame</a:t>
          </a:r>
        </a:p>
      </dgm:t>
    </dgm:pt>
    <dgm:pt modelId="{64D3B21D-841D-2242-BB82-AAC8F4332938}" type="parTrans" cxnId="{7493ADF2-3792-EC4E-BA76-5E0AD324DAFA}">
      <dgm:prSet/>
      <dgm:spPr/>
      <dgm:t>
        <a:bodyPr/>
        <a:lstStyle/>
        <a:p>
          <a:endParaRPr lang="en-US"/>
        </a:p>
      </dgm:t>
    </dgm:pt>
    <dgm:pt modelId="{97FC1088-B3FB-634E-9A3A-F23F3148B9EB}" type="sibTrans" cxnId="{7493ADF2-3792-EC4E-BA76-5E0AD324DAFA}">
      <dgm:prSet/>
      <dgm:spPr/>
      <dgm:t>
        <a:bodyPr/>
        <a:lstStyle/>
        <a:p>
          <a:endParaRPr lang="en-US"/>
        </a:p>
      </dgm:t>
    </dgm:pt>
    <dgm:pt modelId="{2CC21573-ECBB-4F44-8CAD-E9D90A6C1862}">
      <dgm:prSet phldrT="[Text]"/>
      <dgm:spPr/>
      <dgm:t>
        <a:bodyPr rIns="1080000"/>
        <a:lstStyle/>
        <a:p>
          <a:r>
            <a:rPr lang="en-US" dirty="0"/>
            <a:t>use intuition, invention, creativity in the following contexts: needs of current and potential customers, trends in society, technology, politics, economy, ...</a:t>
          </a:r>
        </a:p>
      </dgm:t>
    </dgm:pt>
    <dgm:pt modelId="{F46942F4-EB34-FC4A-B221-02B44DDD441C}" type="parTrans" cxnId="{38F048FF-49DC-9C41-B347-71BB5CA39CAB}">
      <dgm:prSet/>
      <dgm:spPr/>
      <dgm:t>
        <a:bodyPr/>
        <a:lstStyle/>
        <a:p>
          <a:endParaRPr lang="en-US"/>
        </a:p>
      </dgm:t>
    </dgm:pt>
    <dgm:pt modelId="{39D99284-D23F-A84F-A8FD-2081A5D597D5}" type="sibTrans" cxnId="{38F048FF-49DC-9C41-B347-71BB5CA39CAB}">
      <dgm:prSet/>
      <dgm:spPr/>
      <dgm:t>
        <a:bodyPr/>
        <a:lstStyle/>
        <a:p>
          <a:endParaRPr lang="en-US"/>
        </a:p>
      </dgm:t>
    </dgm:pt>
    <dgm:pt modelId="{78B92819-8BE0-8345-AD3F-7551AFB75952}">
      <dgm:prSet phldrT="[Text]"/>
      <dgm:spPr/>
      <dgm:t>
        <a:bodyPr rIns="1080000"/>
        <a:lstStyle/>
        <a:p>
          <a:r>
            <a:rPr lang="en-US" dirty="0"/>
            <a:t>seek for new opportunities, business hypotheses and essential competitive advantages</a:t>
          </a:r>
        </a:p>
      </dgm:t>
    </dgm:pt>
    <dgm:pt modelId="{5A3E3ECB-4364-DD45-85DA-C1AC81969528}" type="parTrans" cxnId="{4DD41956-F3CF-6940-8FC2-1804425CE878}">
      <dgm:prSet/>
      <dgm:spPr/>
      <dgm:t>
        <a:bodyPr/>
        <a:lstStyle/>
        <a:p>
          <a:endParaRPr lang="en-US"/>
        </a:p>
      </dgm:t>
    </dgm:pt>
    <dgm:pt modelId="{6707D5F9-F3CB-E341-98BB-B75AD0C828F0}" type="sibTrans" cxnId="{4DD41956-F3CF-6940-8FC2-1804425CE878}">
      <dgm:prSet/>
      <dgm:spPr/>
      <dgm:t>
        <a:bodyPr/>
        <a:lstStyle/>
        <a:p>
          <a:endParaRPr lang="en-US"/>
        </a:p>
      </dgm:t>
    </dgm:pt>
    <dgm:pt modelId="{63541096-CB2E-664E-B0D1-5EC8209C62A7}">
      <dgm:prSet phldrT="[Text]"/>
      <dgm:spPr/>
      <dgm:t>
        <a:bodyPr/>
        <a:lstStyle/>
        <a:p>
          <a:r>
            <a:rPr lang="en-US" dirty="0"/>
            <a:t>prepare their resources to meet new requirements</a:t>
          </a:r>
        </a:p>
      </dgm:t>
    </dgm:pt>
    <dgm:pt modelId="{BC4EEA42-51ED-0847-A9E3-7AAACD283E47}" type="parTrans" cxnId="{3D39B053-A5FA-D945-8FF6-9BB47B20C05F}">
      <dgm:prSet/>
      <dgm:spPr/>
      <dgm:t>
        <a:bodyPr/>
        <a:lstStyle/>
        <a:p>
          <a:endParaRPr lang="en-US"/>
        </a:p>
      </dgm:t>
    </dgm:pt>
    <dgm:pt modelId="{E42E82A4-5CE9-8149-AB60-4285B05FF9D2}" type="sibTrans" cxnId="{3D39B053-A5FA-D945-8FF6-9BB47B20C05F}">
      <dgm:prSet/>
      <dgm:spPr/>
      <dgm:t>
        <a:bodyPr/>
        <a:lstStyle/>
        <a:p>
          <a:endParaRPr lang="en-US"/>
        </a:p>
      </dgm:t>
    </dgm:pt>
    <dgm:pt modelId="{487B8891-DF2C-2243-AED6-0EF4C1745302}" type="pres">
      <dgm:prSet presAssocID="{50AC15A2-4193-0D49-983C-31A15CB3D53D}" presName="linear" presStyleCnt="0">
        <dgm:presLayoutVars>
          <dgm:dir/>
          <dgm:resizeHandles val="exact"/>
        </dgm:presLayoutVars>
      </dgm:prSet>
      <dgm:spPr/>
    </dgm:pt>
    <dgm:pt modelId="{71E4AC1A-041C-494A-B8BB-EEEC7250ADB6}" type="pres">
      <dgm:prSet presAssocID="{89147A62-35D5-5949-98E0-5146DE6B6309}" presName="comp" presStyleCnt="0"/>
      <dgm:spPr/>
    </dgm:pt>
    <dgm:pt modelId="{97AB4323-D780-DC4A-AD04-08DBB2CD3278}" type="pres">
      <dgm:prSet presAssocID="{89147A62-35D5-5949-98E0-5146DE6B6309}" presName="box" presStyleLbl="node1" presStyleIdx="0" presStyleCnt="4"/>
      <dgm:spPr/>
    </dgm:pt>
    <dgm:pt modelId="{F28F3C54-05B4-FB42-947D-9F0F13A171AF}" type="pres">
      <dgm:prSet presAssocID="{89147A62-35D5-5949-98E0-5146DE6B6309}" presName="img" presStyleLbl="fgImgPlace1" presStyleIdx="0" presStyleCnt="4" custScaleX="80633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57F5D7E6-299F-B94B-A8FE-DB965EDC86A0}" type="pres">
      <dgm:prSet presAssocID="{89147A62-35D5-5949-98E0-5146DE6B6309}" presName="text" presStyleLbl="node1" presStyleIdx="0" presStyleCnt="4">
        <dgm:presLayoutVars>
          <dgm:bulletEnabled val="1"/>
        </dgm:presLayoutVars>
      </dgm:prSet>
      <dgm:spPr/>
    </dgm:pt>
    <dgm:pt modelId="{E463A620-069D-3945-A94F-E5F13B008A24}" type="pres">
      <dgm:prSet presAssocID="{F1B37D42-88C7-424F-AA81-86E40785275B}" presName="spacer" presStyleCnt="0"/>
      <dgm:spPr/>
    </dgm:pt>
    <dgm:pt modelId="{047F1E56-3FB2-2A40-B5E1-35319F8ACE8E}" type="pres">
      <dgm:prSet presAssocID="{F5DEB743-D077-0145-913F-509ABDE2C13D}" presName="comp" presStyleCnt="0"/>
      <dgm:spPr/>
    </dgm:pt>
    <dgm:pt modelId="{1F80F396-EE39-144C-86FC-C552FE7E6D6D}" type="pres">
      <dgm:prSet presAssocID="{F5DEB743-D077-0145-913F-509ABDE2C13D}" presName="box" presStyleLbl="node1" presStyleIdx="1" presStyleCnt="4"/>
      <dgm:spPr/>
    </dgm:pt>
    <dgm:pt modelId="{CD0F584E-7EB3-0F4C-AEE7-C45BC004CE08}" type="pres">
      <dgm:prSet presAssocID="{F5DEB743-D077-0145-913F-509ABDE2C13D}" presName="img" presStyleLbl="fgImgPlace1" presStyleIdx="1" presStyleCnt="4" custScaleX="82692"/>
      <dgm:spPr>
        <a:blipFill rotWithShape="0">
          <a:blip xmlns:r="http://schemas.openxmlformats.org/officeDocument/2006/relationships" r:embed="rId2"/>
          <a:stretch>
            <a:fillRect/>
          </a:stretch>
        </a:blipFill>
      </dgm:spPr>
    </dgm:pt>
    <dgm:pt modelId="{55D017B1-2425-3649-9BAF-63C338C3BE0F}" type="pres">
      <dgm:prSet presAssocID="{F5DEB743-D077-0145-913F-509ABDE2C13D}" presName="text" presStyleLbl="node1" presStyleIdx="1" presStyleCnt="4">
        <dgm:presLayoutVars>
          <dgm:bulletEnabled val="1"/>
        </dgm:presLayoutVars>
      </dgm:prSet>
      <dgm:spPr/>
    </dgm:pt>
    <dgm:pt modelId="{F32DDA79-1107-E04A-B983-FFF0FD0C5FF4}" type="pres">
      <dgm:prSet presAssocID="{C0089DFE-06F8-0942-BFC2-EC459F1F6859}" presName="spacer" presStyleCnt="0"/>
      <dgm:spPr/>
    </dgm:pt>
    <dgm:pt modelId="{E7B428C3-76F5-8A4B-832C-C8BD0DF59B0C}" type="pres">
      <dgm:prSet presAssocID="{119A48AF-9168-EE44-B8BC-4D1F5DCDE480}" presName="comp" presStyleCnt="0"/>
      <dgm:spPr/>
    </dgm:pt>
    <dgm:pt modelId="{26C4CDA6-229E-614C-9C18-F8D8C76A778A}" type="pres">
      <dgm:prSet presAssocID="{119A48AF-9168-EE44-B8BC-4D1F5DCDE480}" presName="box" presStyleLbl="node1" presStyleIdx="2" presStyleCnt="4"/>
      <dgm:spPr/>
    </dgm:pt>
    <dgm:pt modelId="{289DDD0A-4F6B-FB4F-962C-D5F061FCEC14}" type="pres">
      <dgm:prSet presAssocID="{119A48AF-9168-EE44-B8BC-4D1F5DCDE480}" presName="img" presStyleLbl="fgImgPlace1" presStyleIdx="2" presStyleCnt="4" custScaleX="81663"/>
      <dgm:spPr>
        <a:blipFill rotWithShape="0">
          <a:blip xmlns:r="http://schemas.openxmlformats.org/officeDocument/2006/relationships" r:embed="rId3"/>
          <a:stretch>
            <a:fillRect/>
          </a:stretch>
        </a:blipFill>
      </dgm:spPr>
    </dgm:pt>
    <dgm:pt modelId="{69965E80-4322-8244-8DB7-C57DCB8E4F0E}" type="pres">
      <dgm:prSet presAssocID="{119A48AF-9168-EE44-B8BC-4D1F5DCDE480}" presName="text" presStyleLbl="node1" presStyleIdx="2" presStyleCnt="4">
        <dgm:presLayoutVars>
          <dgm:bulletEnabled val="1"/>
        </dgm:presLayoutVars>
      </dgm:prSet>
      <dgm:spPr/>
    </dgm:pt>
    <dgm:pt modelId="{33B24204-2FC5-9441-92E3-9FE0BA92C38A}" type="pres">
      <dgm:prSet presAssocID="{E101B706-D882-1946-BE3F-1DC476124389}" presName="spacer" presStyleCnt="0"/>
      <dgm:spPr/>
    </dgm:pt>
    <dgm:pt modelId="{45C496E5-F9AF-FF42-AD36-BC77DD99D4C9}" type="pres">
      <dgm:prSet presAssocID="{55E9C244-BE1F-B24A-BF90-2B495F8DDDE6}" presName="comp" presStyleCnt="0"/>
      <dgm:spPr/>
    </dgm:pt>
    <dgm:pt modelId="{2E0BF2B7-EF80-2542-9B8B-EC8755FDF53E}" type="pres">
      <dgm:prSet presAssocID="{55E9C244-BE1F-B24A-BF90-2B495F8DDDE6}" presName="box" presStyleLbl="node1" presStyleIdx="3" presStyleCnt="4"/>
      <dgm:spPr/>
    </dgm:pt>
    <dgm:pt modelId="{C9DE62FF-C080-0445-BC08-EA6BE4E2E008}" type="pres">
      <dgm:prSet presAssocID="{55E9C244-BE1F-B24A-BF90-2B495F8DDDE6}" presName="img" presStyleLbl="fgImgPlace1" presStyleIdx="3" presStyleCnt="4" custScaleX="82692"/>
      <dgm:spPr>
        <a:blipFill rotWithShape="0">
          <a:blip xmlns:r="http://schemas.openxmlformats.org/officeDocument/2006/relationships" r:embed="rId4"/>
          <a:stretch>
            <a:fillRect/>
          </a:stretch>
        </a:blipFill>
      </dgm:spPr>
    </dgm:pt>
    <dgm:pt modelId="{2F8ED773-CD8F-F749-AAE9-F8FDC8957617}" type="pres">
      <dgm:prSet presAssocID="{55E9C244-BE1F-B24A-BF90-2B495F8DDDE6}" presName="text" presStyleLbl="node1" presStyleIdx="3" presStyleCnt="4">
        <dgm:presLayoutVars>
          <dgm:bulletEnabled val="1"/>
        </dgm:presLayoutVars>
      </dgm:prSet>
      <dgm:spPr/>
    </dgm:pt>
  </dgm:ptLst>
  <dgm:cxnLst>
    <dgm:cxn modelId="{BA8FC001-1C1E-A748-B1F7-2DE8D4F6F734}" srcId="{89147A62-35D5-5949-98E0-5146DE6B6309}" destId="{C85D5013-930D-434A-AFFF-D29CC7EAAB7B}" srcOrd="0" destOrd="0" parTransId="{2D172CAE-4CE0-964A-96E5-14BD31C7B9A4}" sibTransId="{35BACE89-9DE1-2B42-990D-D1FE747C3467}"/>
    <dgm:cxn modelId="{4CED6105-5A3F-F443-9D62-82315281F971}" srcId="{119A48AF-9168-EE44-B8BC-4D1F5DCDE480}" destId="{D31D6514-0D4D-FD4A-BC78-44310E620AF7}" srcOrd="0" destOrd="0" parTransId="{CFA1BDFB-01E8-0B44-ADEA-1955346F37D8}" sibTransId="{213B0A5F-DC1B-A042-87A2-437068632A36}"/>
    <dgm:cxn modelId="{767BFD06-F6C0-7148-BB3A-DBC6997691DF}" type="presOf" srcId="{690B4B7F-02CA-F148-9154-F9857BAE3805}" destId="{2F8ED773-CD8F-F749-AAE9-F8FDC8957617}" srcOrd="1" destOrd="1" presId="urn:microsoft.com/office/officeart/2005/8/layout/vList4#5"/>
    <dgm:cxn modelId="{05C4460C-A215-1F4C-9E99-70D139558EEA}" type="presOf" srcId="{78B92819-8BE0-8345-AD3F-7551AFB75952}" destId="{1F80F396-EE39-144C-86FC-C552FE7E6D6D}" srcOrd="0" destOrd="1" presId="urn:microsoft.com/office/officeart/2005/8/layout/vList4#5"/>
    <dgm:cxn modelId="{D524FD16-24BA-4349-924E-B76AE8AF1B3A}" type="presOf" srcId="{89147A62-35D5-5949-98E0-5146DE6B6309}" destId="{57F5D7E6-299F-B94B-A8FE-DB965EDC86A0}" srcOrd="1" destOrd="0" presId="urn:microsoft.com/office/officeart/2005/8/layout/vList4#5"/>
    <dgm:cxn modelId="{7029A417-1C63-4048-A6A5-1CE4FBE751BF}" type="presOf" srcId="{55E9C244-BE1F-B24A-BF90-2B495F8DDDE6}" destId="{2F8ED773-CD8F-F749-AAE9-F8FDC8957617}" srcOrd="1" destOrd="0" presId="urn:microsoft.com/office/officeart/2005/8/layout/vList4#5"/>
    <dgm:cxn modelId="{61C07118-8CD7-6B40-BA85-5BA883AFBC3D}" srcId="{50AC15A2-4193-0D49-983C-31A15CB3D53D}" destId="{55E9C244-BE1F-B24A-BF90-2B495F8DDDE6}" srcOrd="3" destOrd="0" parTransId="{0A01CA8B-FC75-1A47-A995-A934A4034DA2}" sibTransId="{6EFF42F6-D531-954C-B00C-F2B2BABCD95F}"/>
    <dgm:cxn modelId="{7268961C-A9FB-104A-9BAE-B5904BFFF063}" type="presOf" srcId="{7624412A-1DFC-BD49-9854-26FE1D898ABC}" destId="{55D017B1-2425-3649-9BAF-63C338C3BE0F}" srcOrd="1" destOrd="2" presId="urn:microsoft.com/office/officeart/2005/8/layout/vList4#5"/>
    <dgm:cxn modelId="{DD815E1E-70F2-6645-BED4-51DE26F04DB6}" type="presOf" srcId="{7624412A-1DFC-BD49-9854-26FE1D898ABC}" destId="{1F80F396-EE39-144C-86FC-C552FE7E6D6D}" srcOrd="0" destOrd="2" presId="urn:microsoft.com/office/officeart/2005/8/layout/vList4#5"/>
    <dgm:cxn modelId="{9B091625-E97A-B445-BDC4-40BA8988A3F0}" srcId="{50AC15A2-4193-0D49-983C-31A15CB3D53D}" destId="{119A48AF-9168-EE44-B8BC-4D1F5DCDE480}" srcOrd="2" destOrd="0" parTransId="{430AF397-87CF-5845-9406-9C4C02065199}" sibTransId="{E101B706-D882-1946-BE3F-1DC476124389}"/>
    <dgm:cxn modelId="{8B590835-7C20-604A-8F2C-7C94312A31E9}" type="presOf" srcId="{119A48AF-9168-EE44-B8BC-4D1F5DCDE480}" destId="{69965E80-4322-8244-8DB7-C57DCB8E4F0E}" srcOrd="1" destOrd="0" presId="urn:microsoft.com/office/officeart/2005/8/layout/vList4#5"/>
    <dgm:cxn modelId="{64B43B40-A3B3-A54D-9A7F-9742AD8997C3}" type="presOf" srcId="{2CC21573-ECBB-4F44-8CAD-E9D90A6C1862}" destId="{1F80F396-EE39-144C-86FC-C552FE7E6D6D}" srcOrd="0" destOrd="3" presId="urn:microsoft.com/office/officeart/2005/8/layout/vList4#5"/>
    <dgm:cxn modelId="{1F938768-39A6-EC4C-A821-3711C7F104AB}" type="presOf" srcId="{F5DEB743-D077-0145-913F-509ABDE2C13D}" destId="{55D017B1-2425-3649-9BAF-63C338C3BE0F}" srcOrd="1" destOrd="0" presId="urn:microsoft.com/office/officeart/2005/8/layout/vList4#5"/>
    <dgm:cxn modelId="{D6D6614B-36CB-A34A-88F9-CDCC1C4EA6A4}" type="presOf" srcId="{50AC15A2-4193-0D49-983C-31A15CB3D53D}" destId="{487B8891-DF2C-2243-AED6-0EF4C1745302}" srcOrd="0" destOrd="0" presId="urn:microsoft.com/office/officeart/2005/8/layout/vList4#5"/>
    <dgm:cxn modelId="{18AD234E-8EFD-F045-A73E-D99C2286CFBC}" srcId="{50AC15A2-4193-0D49-983C-31A15CB3D53D}" destId="{F5DEB743-D077-0145-913F-509ABDE2C13D}" srcOrd="1" destOrd="0" parTransId="{BF33F394-B962-2C4C-BFA5-90C100018A36}" sibTransId="{C0089DFE-06F8-0942-BFC2-EC459F1F6859}"/>
    <dgm:cxn modelId="{7032906E-509B-8D44-AEC0-ECC4142C5C2D}" type="presOf" srcId="{2CC21573-ECBB-4F44-8CAD-E9D90A6C1862}" destId="{55D017B1-2425-3649-9BAF-63C338C3BE0F}" srcOrd="1" destOrd="3" presId="urn:microsoft.com/office/officeart/2005/8/layout/vList4#5"/>
    <dgm:cxn modelId="{3D39B053-A5FA-D945-8FF6-9BB47B20C05F}" srcId="{119A48AF-9168-EE44-B8BC-4D1F5DCDE480}" destId="{63541096-CB2E-664E-B0D1-5EC8209C62A7}" srcOrd="1" destOrd="0" parTransId="{BC4EEA42-51ED-0847-A9E3-7AAACD283E47}" sibTransId="{E42E82A4-5CE9-8149-AB60-4285B05FF9D2}"/>
    <dgm:cxn modelId="{4DD41956-F3CF-6940-8FC2-1804425CE878}" srcId="{F5DEB743-D077-0145-913F-509ABDE2C13D}" destId="{78B92819-8BE0-8345-AD3F-7551AFB75952}" srcOrd="0" destOrd="0" parTransId="{5A3E3ECB-4364-DD45-85DA-C1AC81969528}" sibTransId="{6707D5F9-F3CB-E341-98BB-B75AD0C828F0}"/>
    <dgm:cxn modelId="{720A9B78-CE1C-0941-B740-DFAA270D523B}" srcId="{55E9C244-BE1F-B24A-BF90-2B495F8DDDE6}" destId="{690B4B7F-02CA-F148-9154-F9857BAE3805}" srcOrd="0" destOrd="0" parTransId="{328FF1E9-187B-D547-8818-EE9E3294AC81}" sibTransId="{7F317324-16E3-9144-9DD5-31588CBE1660}"/>
    <dgm:cxn modelId="{4A1A3A82-DF9E-774E-BA0A-C35C76A2B710}" type="presOf" srcId="{D31D6514-0D4D-FD4A-BC78-44310E620AF7}" destId="{26C4CDA6-229E-614C-9C18-F8D8C76A778A}" srcOrd="0" destOrd="1" presId="urn:microsoft.com/office/officeart/2005/8/layout/vList4#5"/>
    <dgm:cxn modelId="{9452D587-2F78-1D4E-B97A-3EE3AD4BC5F2}" type="presOf" srcId="{C85D5013-930D-434A-AFFF-D29CC7EAAB7B}" destId="{57F5D7E6-299F-B94B-A8FE-DB965EDC86A0}" srcOrd="1" destOrd="1" presId="urn:microsoft.com/office/officeart/2005/8/layout/vList4#5"/>
    <dgm:cxn modelId="{9EDA588C-2D46-2847-9D55-EF4E368E1B0D}" type="presOf" srcId="{F5DEB743-D077-0145-913F-509ABDE2C13D}" destId="{1F80F396-EE39-144C-86FC-C552FE7E6D6D}" srcOrd="0" destOrd="0" presId="urn:microsoft.com/office/officeart/2005/8/layout/vList4#5"/>
    <dgm:cxn modelId="{B0706697-CAE6-3548-A4D3-CE2F17689D32}" type="presOf" srcId="{63541096-CB2E-664E-B0D1-5EC8209C62A7}" destId="{69965E80-4322-8244-8DB7-C57DCB8E4F0E}" srcOrd="1" destOrd="2" presId="urn:microsoft.com/office/officeart/2005/8/layout/vList4#5"/>
    <dgm:cxn modelId="{E9878197-9ABC-B04F-9562-EC5504F23BE8}" srcId="{50AC15A2-4193-0D49-983C-31A15CB3D53D}" destId="{89147A62-35D5-5949-98E0-5146DE6B6309}" srcOrd="0" destOrd="0" parTransId="{273B617D-EA18-B549-A3FE-A666643D656A}" sibTransId="{F1B37D42-88C7-424F-AA81-86E40785275B}"/>
    <dgm:cxn modelId="{7D6D29A1-F93C-B44C-BC9C-125B14535CF4}" type="presOf" srcId="{55E9C244-BE1F-B24A-BF90-2B495F8DDDE6}" destId="{2E0BF2B7-EF80-2542-9B8B-EC8755FDF53E}" srcOrd="0" destOrd="0" presId="urn:microsoft.com/office/officeart/2005/8/layout/vList4#5"/>
    <dgm:cxn modelId="{23E456DD-5B6D-744A-98BE-2B413424908F}" type="presOf" srcId="{78B92819-8BE0-8345-AD3F-7551AFB75952}" destId="{55D017B1-2425-3649-9BAF-63C338C3BE0F}" srcOrd="1" destOrd="1" presId="urn:microsoft.com/office/officeart/2005/8/layout/vList4#5"/>
    <dgm:cxn modelId="{1F4131DF-318C-A54D-BE13-0C1DEDFCF3F6}" type="presOf" srcId="{119A48AF-9168-EE44-B8BC-4D1F5DCDE480}" destId="{26C4CDA6-229E-614C-9C18-F8D8C76A778A}" srcOrd="0" destOrd="0" presId="urn:microsoft.com/office/officeart/2005/8/layout/vList4#5"/>
    <dgm:cxn modelId="{0FF50CE6-BC81-6446-9BB4-D45C418C8575}" type="presOf" srcId="{63541096-CB2E-664E-B0D1-5EC8209C62A7}" destId="{26C4CDA6-229E-614C-9C18-F8D8C76A778A}" srcOrd="0" destOrd="2" presId="urn:microsoft.com/office/officeart/2005/8/layout/vList4#5"/>
    <dgm:cxn modelId="{C32B6AE6-FCF8-E04D-86B9-FE173D5B9533}" type="presOf" srcId="{D31D6514-0D4D-FD4A-BC78-44310E620AF7}" destId="{69965E80-4322-8244-8DB7-C57DCB8E4F0E}" srcOrd="1" destOrd="1" presId="urn:microsoft.com/office/officeart/2005/8/layout/vList4#5"/>
    <dgm:cxn modelId="{DFF276E7-AAD4-EA42-A4E6-D23B34EB5B1D}" type="presOf" srcId="{C85D5013-930D-434A-AFFF-D29CC7EAAB7B}" destId="{97AB4323-D780-DC4A-AD04-08DBB2CD3278}" srcOrd="0" destOrd="1" presId="urn:microsoft.com/office/officeart/2005/8/layout/vList4#5"/>
    <dgm:cxn modelId="{FD1FB8EE-4498-1548-B5FC-890202F8049E}" type="presOf" srcId="{89147A62-35D5-5949-98E0-5146DE6B6309}" destId="{97AB4323-D780-DC4A-AD04-08DBB2CD3278}" srcOrd="0" destOrd="0" presId="urn:microsoft.com/office/officeart/2005/8/layout/vList4#5"/>
    <dgm:cxn modelId="{7493ADF2-3792-EC4E-BA76-5E0AD324DAFA}" srcId="{F5DEB743-D077-0145-913F-509ABDE2C13D}" destId="{7624412A-1DFC-BD49-9854-26FE1D898ABC}" srcOrd="1" destOrd="0" parTransId="{64D3B21D-841D-2242-BB82-AAC8F4332938}" sibTransId="{97FC1088-B3FB-634E-9A3A-F23F3148B9EB}"/>
    <dgm:cxn modelId="{47B7A6F5-213E-D04C-9B44-7EE64FD84F13}" type="presOf" srcId="{690B4B7F-02CA-F148-9154-F9857BAE3805}" destId="{2E0BF2B7-EF80-2542-9B8B-EC8755FDF53E}" srcOrd="0" destOrd="1" presId="urn:microsoft.com/office/officeart/2005/8/layout/vList4#5"/>
    <dgm:cxn modelId="{38F048FF-49DC-9C41-B347-71BB5CA39CAB}" srcId="{F5DEB743-D077-0145-913F-509ABDE2C13D}" destId="{2CC21573-ECBB-4F44-8CAD-E9D90A6C1862}" srcOrd="2" destOrd="0" parTransId="{F46942F4-EB34-FC4A-B221-02B44DDD441C}" sibTransId="{39D99284-D23F-A84F-A8FD-2081A5D597D5}"/>
    <dgm:cxn modelId="{916B0126-6771-F841-940E-550A2B63FCBA}" type="presParOf" srcId="{487B8891-DF2C-2243-AED6-0EF4C1745302}" destId="{71E4AC1A-041C-494A-B8BB-EEEC7250ADB6}" srcOrd="0" destOrd="0" presId="urn:microsoft.com/office/officeart/2005/8/layout/vList4#5"/>
    <dgm:cxn modelId="{3B4FDA01-C18A-8945-A196-FAE3623B6353}" type="presParOf" srcId="{71E4AC1A-041C-494A-B8BB-EEEC7250ADB6}" destId="{97AB4323-D780-DC4A-AD04-08DBB2CD3278}" srcOrd="0" destOrd="0" presId="urn:microsoft.com/office/officeart/2005/8/layout/vList4#5"/>
    <dgm:cxn modelId="{F44D1A22-D002-034B-8242-4374B76472DC}" type="presParOf" srcId="{71E4AC1A-041C-494A-B8BB-EEEC7250ADB6}" destId="{F28F3C54-05B4-FB42-947D-9F0F13A171AF}" srcOrd="1" destOrd="0" presId="urn:microsoft.com/office/officeart/2005/8/layout/vList4#5"/>
    <dgm:cxn modelId="{7A81205A-D4E6-EF40-A386-EFD89BDA7E11}" type="presParOf" srcId="{71E4AC1A-041C-494A-B8BB-EEEC7250ADB6}" destId="{57F5D7E6-299F-B94B-A8FE-DB965EDC86A0}" srcOrd="2" destOrd="0" presId="urn:microsoft.com/office/officeart/2005/8/layout/vList4#5"/>
    <dgm:cxn modelId="{D692FA42-D2F9-8B41-BBB7-7A51E4928482}" type="presParOf" srcId="{487B8891-DF2C-2243-AED6-0EF4C1745302}" destId="{E463A620-069D-3945-A94F-E5F13B008A24}" srcOrd="1" destOrd="0" presId="urn:microsoft.com/office/officeart/2005/8/layout/vList4#5"/>
    <dgm:cxn modelId="{4F849A9D-0B71-524D-8BA9-B947FAB88245}" type="presParOf" srcId="{487B8891-DF2C-2243-AED6-0EF4C1745302}" destId="{047F1E56-3FB2-2A40-B5E1-35319F8ACE8E}" srcOrd="2" destOrd="0" presId="urn:microsoft.com/office/officeart/2005/8/layout/vList4#5"/>
    <dgm:cxn modelId="{4416689E-293C-564F-8D05-5ADFC1337A04}" type="presParOf" srcId="{047F1E56-3FB2-2A40-B5E1-35319F8ACE8E}" destId="{1F80F396-EE39-144C-86FC-C552FE7E6D6D}" srcOrd="0" destOrd="0" presId="urn:microsoft.com/office/officeart/2005/8/layout/vList4#5"/>
    <dgm:cxn modelId="{015523F2-D232-1945-BA73-6EC2716DF546}" type="presParOf" srcId="{047F1E56-3FB2-2A40-B5E1-35319F8ACE8E}" destId="{CD0F584E-7EB3-0F4C-AEE7-C45BC004CE08}" srcOrd="1" destOrd="0" presId="urn:microsoft.com/office/officeart/2005/8/layout/vList4#5"/>
    <dgm:cxn modelId="{E9F2BC4A-BCE9-CD4C-9B51-E3BD5E39A82F}" type="presParOf" srcId="{047F1E56-3FB2-2A40-B5E1-35319F8ACE8E}" destId="{55D017B1-2425-3649-9BAF-63C338C3BE0F}" srcOrd="2" destOrd="0" presId="urn:microsoft.com/office/officeart/2005/8/layout/vList4#5"/>
    <dgm:cxn modelId="{1EA80EA1-6F8E-F84B-A6FE-045B5081F627}" type="presParOf" srcId="{487B8891-DF2C-2243-AED6-0EF4C1745302}" destId="{F32DDA79-1107-E04A-B983-FFF0FD0C5FF4}" srcOrd="3" destOrd="0" presId="urn:microsoft.com/office/officeart/2005/8/layout/vList4#5"/>
    <dgm:cxn modelId="{2AF9E5CB-70DB-E34B-90E6-F5B41BD1FEF8}" type="presParOf" srcId="{487B8891-DF2C-2243-AED6-0EF4C1745302}" destId="{E7B428C3-76F5-8A4B-832C-C8BD0DF59B0C}" srcOrd="4" destOrd="0" presId="urn:microsoft.com/office/officeart/2005/8/layout/vList4#5"/>
    <dgm:cxn modelId="{7DDD5FA1-A46C-4348-8BB5-B680BFCE9CA1}" type="presParOf" srcId="{E7B428C3-76F5-8A4B-832C-C8BD0DF59B0C}" destId="{26C4CDA6-229E-614C-9C18-F8D8C76A778A}" srcOrd="0" destOrd="0" presId="urn:microsoft.com/office/officeart/2005/8/layout/vList4#5"/>
    <dgm:cxn modelId="{B99C2197-3812-A448-8025-F85F0E066B3B}" type="presParOf" srcId="{E7B428C3-76F5-8A4B-832C-C8BD0DF59B0C}" destId="{289DDD0A-4F6B-FB4F-962C-D5F061FCEC14}" srcOrd="1" destOrd="0" presId="urn:microsoft.com/office/officeart/2005/8/layout/vList4#5"/>
    <dgm:cxn modelId="{6359FB39-6823-EB4A-93C5-8E2240B1BDD3}" type="presParOf" srcId="{E7B428C3-76F5-8A4B-832C-C8BD0DF59B0C}" destId="{69965E80-4322-8244-8DB7-C57DCB8E4F0E}" srcOrd="2" destOrd="0" presId="urn:microsoft.com/office/officeart/2005/8/layout/vList4#5"/>
    <dgm:cxn modelId="{B1D7C2B8-CEB0-934A-A16F-1B3C99509EA5}" type="presParOf" srcId="{487B8891-DF2C-2243-AED6-0EF4C1745302}" destId="{33B24204-2FC5-9441-92E3-9FE0BA92C38A}" srcOrd="5" destOrd="0" presId="urn:microsoft.com/office/officeart/2005/8/layout/vList4#5"/>
    <dgm:cxn modelId="{AC23B711-9378-5D45-997E-986275879D35}" type="presParOf" srcId="{487B8891-DF2C-2243-AED6-0EF4C1745302}" destId="{45C496E5-F9AF-FF42-AD36-BC77DD99D4C9}" srcOrd="6" destOrd="0" presId="urn:microsoft.com/office/officeart/2005/8/layout/vList4#5"/>
    <dgm:cxn modelId="{7C56974E-31DE-ED4F-A169-51AA0A008AB8}" type="presParOf" srcId="{45C496E5-F9AF-FF42-AD36-BC77DD99D4C9}" destId="{2E0BF2B7-EF80-2542-9B8B-EC8755FDF53E}" srcOrd="0" destOrd="0" presId="urn:microsoft.com/office/officeart/2005/8/layout/vList4#5"/>
    <dgm:cxn modelId="{9F0299CA-04F8-D445-9064-8CB57A7944A1}" type="presParOf" srcId="{45C496E5-F9AF-FF42-AD36-BC77DD99D4C9}" destId="{C9DE62FF-C080-0445-BC08-EA6BE4E2E008}" srcOrd="1" destOrd="0" presId="urn:microsoft.com/office/officeart/2005/8/layout/vList4#5"/>
    <dgm:cxn modelId="{6FBBAF18-B596-4F42-AFCB-B75E6764A479}" type="presParOf" srcId="{45C496E5-F9AF-FF42-AD36-BC77DD99D4C9}" destId="{2F8ED773-CD8F-F749-AAE9-F8FDC8957617}" srcOrd="2" destOrd="0" presId="urn:microsoft.com/office/officeart/2005/8/layout/vList4#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755AA4C-662F-BD49-8C35-4B0EDD0C5948}" type="doc">
      <dgm:prSet loTypeId="urn:microsoft.com/office/officeart/2005/8/layout/radial1" loCatId="relationship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38404C7-84A1-8B4E-AB60-72773CCDECB9}">
      <dgm:prSet phldrT="[Text]"/>
      <dgm:spPr>
        <a:gradFill rotWithShape="0">
          <a:gsLst>
            <a:gs pos="0">
              <a:srgbClr val="2C7D1D"/>
            </a:gs>
            <a:gs pos="50000">
              <a:srgbClr val="80D970"/>
            </a:gs>
            <a:gs pos="100000">
              <a:srgbClr val="A7FF88"/>
            </a:gs>
          </a:gsLst>
        </a:gradFill>
      </dgm:spPr>
      <dgm:t>
        <a:bodyPr/>
        <a:lstStyle/>
        <a:p>
          <a:r>
            <a:rPr lang="en-US" dirty="0"/>
            <a:t>Strategic frame</a:t>
          </a:r>
        </a:p>
      </dgm:t>
    </dgm:pt>
    <dgm:pt modelId="{CD846DA8-4890-8044-B324-B35332716F3B}" type="parTrans" cxnId="{01644686-1474-7E4C-A837-992EDB4D0ADD}">
      <dgm:prSet/>
      <dgm:spPr/>
      <dgm:t>
        <a:bodyPr/>
        <a:lstStyle/>
        <a:p>
          <a:endParaRPr lang="en-US"/>
        </a:p>
      </dgm:t>
    </dgm:pt>
    <dgm:pt modelId="{18758D5D-1E27-6241-BCFE-C2AF70BE07F8}" type="sibTrans" cxnId="{01644686-1474-7E4C-A837-992EDB4D0ADD}">
      <dgm:prSet/>
      <dgm:spPr/>
      <dgm:t>
        <a:bodyPr/>
        <a:lstStyle/>
        <a:p>
          <a:endParaRPr lang="en-US"/>
        </a:p>
      </dgm:t>
    </dgm:pt>
    <dgm:pt modelId="{2BDD11A1-89EB-6D4F-A1E9-9B7F616B3788}">
      <dgm:prSet phldrT="[Text]"/>
      <dgm:spPr/>
      <dgm:t>
        <a:bodyPr/>
        <a:lstStyle/>
        <a:p>
          <a:r>
            <a:rPr lang="en-US" dirty="0"/>
            <a:t>Business hypothesis</a:t>
          </a:r>
        </a:p>
      </dgm:t>
    </dgm:pt>
    <dgm:pt modelId="{B907010D-5D6A-E64A-83F4-D64DA90FF28E}" type="parTrans" cxnId="{4C203C46-429E-7242-BC45-0DA2436544CD}">
      <dgm:prSet/>
      <dgm:spPr/>
      <dgm:t>
        <a:bodyPr/>
        <a:lstStyle/>
        <a:p>
          <a:endParaRPr lang="en-US"/>
        </a:p>
      </dgm:t>
    </dgm:pt>
    <dgm:pt modelId="{CFA74A3F-F204-1044-8454-19184DB74EA0}" type="sibTrans" cxnId="{4C203C46-429E-7242-BC45-0DA2436544CD}">
      <dgm:prSet/>
      <dgm:spPr/>
      <dgm:t>
        <a:bodyPr/>
        <a:lstStyle/>
        <a:p>
          <a:endParaRPr lang="en-US"/>
        </a:p>
      </dgm:t>
    </dgm:pt>
    <dgm:pt modelId="{B0DA38C5-CCC7-8044-A29E-8EDD773CB454}">
      <dgm:prSet phldrT="[Text]"/>
      <dgm:spPr/>
      <dgm:t>
        <a:bodyPr/>
        <a:lstStyle/>
        <a:p>
          <a:r>
            <a:rPr lang="en-US" dirty="0"/>
            <a:t>Mission</a:t>
          </a:r>
        </a:p>
      </dgm:t>
    </dgm:pt>
    <dgm:pt modelId="{5A54297D-8078-EE40-9A88-19A46D3D8598}" type="parTrans" cxnId="{8C0E12C3-7C31-8C49-A068-CA63DDA5631B}">
      <dgm:prSet/>
      <dgm:spPr/>
      <dgm:t>
        <a:bodyPr/>
        <a:lstStyle/>
        <a:p>
          <a:endParaRPr lang="en-US"/>
        </a:p>
      </dgm:t>
    </dgm:pt>
    <dgm:pt modelId="{CDA81726-3204-9F4F-AE42-355D40B38377}" type="sibTrans" cxnId="{8C0E12C3-7C31-8C49-A068-CA63DDA5631B}">
      <dgm:prSet/>
      <dgm:spPr/>
      <dgm:t>
        <a:bodyPr/>
        <a:lstStyle/>
        <a:p>
          <a:endParaRPr lang="en-US"/>
        </a:p>
      </dgm:t>
    </dgm:pt>
    <dgm:pt modelId="{557B345D-271F-9240-9100-1D08C56B5038}">
      <dgm:prSet phldrT="[Text]"/>
      <dgm:spPr/>
      <dgm:t>
        <a:bodyPr/>
        <a:lstStyle/>
        <a:p>
          <a:r>
            <a:rPr lang="en-US" dirty="0"/>
            <a:t>Strategy</a:t>
          </a:r>
        </a:p>
      </dgm:t>
    </dgm:pt>
    <dgm:pt modelId="{30535995-FA57-1D4A-B98A-C30645DD798B}" type="parTrans" cxnId="{BB7C6AC4-9BED-7541-A911-7D720A520088}">
      <dgm:prSet/>
      <dgm:spPr/>
      <dgm:t>
        <a:bodyPr/>
        <a:lstStyle/>
        <a:p>
          <a:endParaRPr lang="en-US"/>
        </a:p>
      </dgm:t>
    </dgm:pt>
    <dgm:pt modelId="{CD5934E8-7360-4948-9285-B816C0BE8A41}" type="sibTrans" cxnId="{BB7C6AC4-9BED-7541-A911-7D720A520088}">
      <dgm:prSet/>
      <dgm:spPr/>
      <dgm:t>
        <a:bodyPr/>
        <a:lstStyle/>
        <a:p>
          <a:endParaRPr lang="en-US"/>
        </a:p>
      </dgm:t>
    </dgm:pt>
    <dgm:pt modelId="{42583BD4-7C72-2649-80EB-3200A4FCE88D}">
      <dgm:prSet phldrT="[Text]"/>
      <dgm:spPr/>
      <dgm:t>
        <a:bodyPr/>
        <a:lstStyle/>
        <a:p>
          <a:r>
            <a:rPr lang="en-US" dirty="0"/>
            <a:t>Vision</a:t>
          </a:r>
        </a:p>
      </dgm:t>
    </dgm:pt>
    <dgm:pt modelId="{A5491DDB-C68E-0A40-ACF4-636F064196AC}" type="parTrans" cxnId="{B384CAE8-7828-2F4E-8161-070A77DE1663}">
      <dgm:prSet/>
      <dgm:spPr/>
      <dgm:t>
        <a:bodyPr/>
        <a:lstStyle/>
        <a:p>
          <a:endParaRPr lang="en-US"/>
        </a:p>
      </dgm:t>
    </dgm:pt>
    <dgm:pt modelId="{6540C741-2046-344A-AB66-45D960FD774E}" type="sibTrans" cxnId="{B384CAE8-7828-2F4E-8161-070A77DE1663}">
      <dgm:prSet/>
      <dgm:spPr/>
    </dgm:pt>
    <dgm:pt modelId="{DB146B97-90AA-1C46-A189-1E7C52B6EBB2}">
      <dgm:prSet phldrT="[Text]"/>
      <dgm:spPr/>
      <dgm:t>
        <a:bodyPr/>
        <a:lstStyle/>
        <a:p>
          <a:r>
            <a:rPr lang="en-US" dirty="0"/>
            <a:t>Values and Rules</a:t>
          </a:r>
        </a:p>
      </dgm:t>
    </dgm:pt>
    <dgm:pt modelId="{EFB4C49E-E2F1-0648-AB05-436099A282BE}" type="parTrans" cxnId="{8E497DC8-F672-3C4F-867B-8FC4CFA311A6}">
      <dgm:prSet/>
      <dgm:spPr/>
      <dgm:t>
        <a:bodyPr/>
        <a:lstStyle/>
        <a:p>
          <a:endParaRPr lang="en-US"/>
        </a:p>
      </dgm:t>
    </dgm:pt>
    <dgm:pt modelId="{562FF30C-6351-2B4A-ACD1-B45EAB4CB4FA}" type="sibTrans" cxnId="{8E497DC8-F672-3C4F-867B-8FC4CFA311A6}">
      <dgm:prSet/>
      <dgm:spPr/>
    </dgm:pt>
    <dgm:pt modelId="{0CFA571E-3E7B-AE4C-A350-404C3B1CD797}" type="pres">
      <dgm:prSet presAssocID="{4755AA4C-662F-BD49-8C35-4B0EDD0C5948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1FA2E41E-A94F-114D-819C-49465E42D5B6}" type="pres">
      <dgm:prSet presAssocID="{D38404C7-84A1-8B4E-AB60-72773CCDECB9}" presName="centerShape" presStyleLbl="node0" presStyleIdx="0" presStyleCnt="1"/>
      <dgm:spPr/>
    </dgm:pt>
    <dgm:pt modelId="{333C7B3C-0F2E-0349-BBE8-4FC22FFBF37F}" type="pres">
      <dgm:prSet presAssocID="{B907010D-5D6A-E64A-83F4-D64DA90FF28E}" presName="Name9" presStyleLbl="parChTrans1D2" presStyleIdx="0" presStyleCnt="5"/>
      <dgm:spPr/>
    </dgm:pt>
    <dgm:pt modelId="{B7F811AC-77D5-5E42-A71D-EB4AB08D53CB}" type="pres">
      <dgm:prSet presAssocID="{B907010D-5D6A-E64A-83F4-D64DA90FF28E}" presName="connTx" presStyleLbl="parChTrans1D2" presStyleIdx="0" presStyleCnt="5"/>
      <dgm:spPr/>
    </dgm:pt>
    <dgm:pt modelId="{6D8A6050-F5C2-354F-B3D2-52E6091FECF3}" type="pres">
      <dgm:prSet presAssocID="{2BDD11A1-89EB-6D4F-A1E9-9B7F616B3788}" presName="node" presStyleLbl="node1" presStyleIdx="0" presStyleCnt="5">
        <dgm:presLayoutVars>
          <dgm:bulletEnabled val="1"/>
        </dgm:presLayoutVars>
      </dgm:prSet>
      <dgm:spPr/>
    </dgm:pt>
    <dgm:pt modelId="{7173A7B2-75F5-C74A-A92D-E689C4CBBEBC}" type="pres">
      <dgm:prSet presAssocID="{5A54297D-8078-EE40-9A88-19A46D3D8598}" presName="Name9" presStyleLbl="parChTrans1D2" presStyleIdx="1" presStyleCnt="5"/>
      <dgm:spPr/>
    </dgm:pt>
    <dgm:pt modelId="{0A4CE849-DE3D-6B41-B7BF-8D69A71415E7}" type="pres">
      <dgm:prSet presAssocID="{5A54297D-8078-EE40-9A88-19A46D3D8598}" presName="connTx" presStyleLbl="parChTrans1D2" presStyleIdx="1" presStyleCnt="5"/>
      <dgm:spPr/>
    </dgm:pt>
    <dgm:pt modelId="{7A3F91E7-960B-1F44-BA4F-6E46CB8561A5}" type="pres">
      <dgm:prSet presAssocID="{B0DA38C5-CCC7-8044-A29E-8EDD773CB454}" presName="node" presStyleLbl="node1" presStyleIdx="1" presStyleCnt="5">
        <dgm:presLayoutVars>
          <dgm:bulletEnabled val="1"/>
        </dgm:presLayoutVars>
      </dgm:prSet>
      <dgm:spPr/>
    </dgm:pt>
    <dgm:pt modelId="{B543D19D-01CA-3D4A-BE49-B99690F05631}" type="pres">
      <dgm:prSet presAssocID="{A5491DDB-C68E-0A40-ACF4-636F064196AC}" presName="Name9" presStyleLbl="parChTrans1D2" presStyleIdx="2" presStyleCnt="5"/>
      <dgm:spPr/>
    </dgm:pt>
    <dgm:pt modelId="{1D4DB8B2-F24E-F041-BC54-C934804A9330}" type="pres">
      <dgm:prSet presAssocID="{A5491DDB-C68E-0A40-ACF4-636F064196AC}" presName="connTx" presStyleLbl="parChTrans1D2" presStyleIdx="2" presStyleCnt="5"/>
      <dgm:spPr/>
    </dgm:pt>
    <dgm:pt modelId="{4E22B235-8AFC-EE48-ACBA-4D2406F39DBF}" type="pres">
      <dgm:prSet presAssocID="{42583BD4-7C72-2649-80EB-3200A4FCE88D}" presName="node" presStyleLbl="node1" presStyleIdx="2" presStyleCnt="5">
        <dgm:presLayoutVars>
          <dgm:bulletEnabled val="1"/>
        </dgm:presLayoutVars>
      </dgm:prSet>
      <dgm:spPr/>
    </dgm:pt>
    <dgm:pt modelId="{406B3FF9-B7BF-1648-B41A-120739188CFC}" type="pres">
      <dgm:prSet presAssocID="{30535995-FA57-1D4A-B98A-C30645DD798B}" presName="Name9" presStyleLbl="parChTrans1D2" presStyleIdx="3" presStyleCnt="5"/>
      <dgm:spPr/>
    </dgm:pt>
    <dgm:pt modelId="{744026A7-19E7-464E-AE5F-55978A49C27A}" type="pres">
      <dgm:prSet presAssocID="{30535995-FA57-1D4A-B98A-C30645DD798B}" presName="connTx" presStyleLbl="parChTrans1D2" presStyleIdx="3" presStyleCnt="5"/>
      <dgm:spPr/>
    </dgm:pt>
    <dgm:pt modelId="{C0273337-D3FC-CF4F-B67B-D37F97BD2BCE}" type="pres">
      <dgm:prSet presAssocID="{557B345D-271F-9240-9100-1D08C56B5038}" presName="node" presStyleLbl="node1" presStyleIdx="3" presStyleCnt="5">
        <dgm:presLayoutVars>
          <dgm:bulletEnabled val="1"/>
        </dgm:presLayoutVars>
      </dgm:prSet>
      <dgm:spPr/>
    </dgm:pt>
    <dgm:pt modelId="{FC1618A3-CC1C-784D-B017-1FA605A4A6EA}" type="pres">
      <dgm:prSet presAssocID="{EFB4C49E-E2F1-0648-AB05-436099A282BE}" presName="Name9" presStyleLbl="parChTrans1D2" presStyleIdx="4" presStyleCnt="5"/>
      <dgm:spPr/>
    </dgm:pt>
    <dgm:pt modelId="{4CC292A6-4121-BD4C-97C9-7E2D5F91A446}" type="pres">
      <dgm:prSet presAssocID="{EFB4C49E-E2F1-0648-AB05-436099A282BE}" presName="connTx" presStyleLbl="parChTrans1D2" presStyleIdx="4" presStyleCnt="5"/>
      <dgm:spPr/>
    </dgm:pt>
    <dgm:pt modelId="{B1ACBD5A-A8F5-4D4F-A021-4997F3015FD8}" type="pres">
      <dgm:prSet presAssocID="{DB146B97-90AA-1C46-A189-1E7C52B6EBB2}" presName="node" presStyleLbl="node1" presStyleIdx="4" presStyleCnt="5">
        <dgm:presLayoutVars>
          <dgm:bulletEnabled val="1"/>
        </dgm:presLayoutVars>
      </dgm:prSet>
      <dgm:spPr/>
    </dgm:pt>
  </dgm:ptLst>
  <dgm:cxnLst>
    <dgm:cxn modelId="{E00B5618-0716-CE42-96FE-20D4769D82A0}" type="presOf" srcId="{5A54297D-8078-EE40-9A88-19A46D3D8598}" destId="{0A4CE849-DE3D-6B41-B7BF-8D69A71415E7}" srcOrd="1" destOrd="0" presId="urn:microsoft.com/office/officeart/2005/8/layout/radial1"/>
    <dgm:cxn modelId="{5EA83A1A-96A4-FB4A-926F-BE61F3E6213C}" type="presOf" srcId="{42583BD4-7C72-2649-80EB-3200A4FCE88D}" destId="{4E22B235-8AFC-EE48-ACBA-4D2406F39DBF}" srcOrd="0" destOrd="0" presId="urn:microsoft.com/office/officeart/2005/8/layout/radial1"/>
    <dgm:cxn modelId="{8553521A-69EC-B349-B163-78F9B8CFC7F9}" type="presOf" srcId="{D38404C7-84A1-8B4E-AB60-72773CCDECB9}" destId="{1FA2E41E-A94F-114D-819C-49465E42D5B6}" srcOrd="0" destOrd="0" presId="urn:microsoft.com/office/officeart/2005/8/layout/radial1"/>
    <dgm:cxn modelId="{87CB3223-E32C-5048-B346-45CF93CEDA11}" type="presOf" srcId="{30535995-FA57-1D4A-B98A-C30645DD798B}" destId="{744026A7-19E7-464E-AE5F-55978A49C27A}" srcOrd="1" destOrd="0" presId="urn:microsoft.com/office/officeart/2005/8/layout/radial1"/>
    <dgm:cxn modelId="{ECE9CE5B-F5C7-D740-AB1E-967AA2B569CE}" type="presOf" srcId="{4755AA4C-662F-BD49-8C35-4B0EDD0C5948}" destId="{0CFA571E-3E7B-AE4C-A350-404C3B1CD797}" srcOrd="0" destOrd="0" presId="urn:microsoft.com/office/officeart/2005/8/layout/radial1"/>
    <dgm:cxn modelId="{4C203C46-429E-7242-BC45-0DA2436544CD}" srcId="{D38404C7-84A1-8B4E-AB60-72773CCDECB9}" destId="{2BDD11A1-89EB-6D4F-A1E9-9B7F616B3788}" srcOrd="0" destOrd="0" parTransId="{B907010D-5D6A-E64A-83F4-D64DA90FF28E}" sibTransId="{CFA74A3F-F204-1044-8454-19184DB74EA0}"/>
    <dgm:cxn modelId="{B0A88347-1F88-C745-B14C-941B6CCEE58F}" type="presOf" srcId="{B907010D-5D6A-E64A-83F4-D64DA90FF28E}" destId="{333C7B3C-0F2E-0349-BBE8-4FC22FFBF37F}" srcOrd="0" destOrd="0" presId="urn:microsoft.com/office/officeart/2005/8/layout/radial1"/>
    <dgm:cxn modelId="{905EDC6D-00DD-5648-BA1A-7464D70DE9F7}" type="presOf" srcId="{5A54297D-8078-EE40-9A88-19A46D3D8598}" destId="{7173A7B2-75F5-C74A-A92D-E689C4CBBEBC}" srcOrd="0" destOrd="0" presId="urn:microsoft.com/office/officeart/2005/8/layout/radial1"/>
    <dgm:cxn modelId="{54098372-428E-6341-9FE5-03EE153A84E2}" type="presOf" srcId="{30535995-FA57-1D4A-B98A-C30645DD798B}" destId="{406B3FF9-B7BF-1648-B41A-120739188CFC}" srcOrd="0" destOrd="0" presId="urn:microsoft.com/office/officeart/2005/8/layout/radial1"/>
    <dgm:cxn modelId="{38ADE772-B86E-9240-B735-ABC037A8A74B}" type="presOf" srcId="{A5491DDB-C68E-0A40-ACF4-636F064196AC}" destId="{B543D19D-01CA-3D4A-BE49-B99690F05631}" srcOrd="0" destOrd="0" presId="urn:microsoft.com/office/officeart/2005/8/layout/radial1"/>
    <dgm:cxn modelId="{01644686-1474-7E4C-A837-992EDB4D0ADD}" srcId="{4755AA4C-662F-BD49-8C35-4B0EDD0C5948}" destId="{D38404C7-84A1-8B4E-AB60-72773CCDECB9}" srcOrd="0" destOrd="0" parTransId="{CD846DA8-4890-8044-B324-B35332716F3B}" sibTransId="{18758D5D-1E27-6241-BCFE-C2AF70BE07F8}"/>
    <dgm:cxn modelId="{9AF1048D-5618-7A49-938A-A8438E758853}" type="presOf" srcId="{EFB4C49E-E2F1-0648-AB05-436099A282BE}" destId="{FC1618A3-CC1C-784D-B017-1FA605A4A6EA}" srcOrd="0" destOrd="0" presId="urn:microsoft.com/office/officeart/2005/8/layout/radial1"/>
    <dgm:cxn modelId="{DDE9119B-BF41-214E-A46C-53C4BBAAB2E1}" type="presOf" srcId="{557B345D-271F-9240-9100-1D08C56B5038}" destId="{C0273337-D3FC-CF4F-B67B-D37F97BD2BCE}" srcOrd="0" destOrd="0" presId="urn:microsoft.com/office/officeart/2005/8/layout/radial1"/>
    <dgm:cxn modelId="{976FD6AB-5C88-7747-A164-58C77789EBD4}" type="presOf" srcId="{A5491DDB-C68E-0A40-ACF4-636F064196AC}" destId="{1D4DB8B2-F24E-F041-BC54-C934804A9330}" srcOrd="1" destOrd="0" presId="urn:microsoft.com/office/officeart/2005/8/layout/radial1"/>
    <dgm:cxn modelId="{498517AC-9941-2F46-8D29-9B39FA4BB4F5}" type="presOf" srcId="{DB146B97-90AA-1C46-A189-1E7C52B6EBB2}" destId="{B1ACBD5A-A8F5-4D4F-A021-4997F3015FD8}" srcOrd="0" destOrd="0" presId="urn:microsoft.com/office/officeart/2005/8/layout/radial1"/>
    <dgm:cxn modelId="{F1F5C2B1-D3C7-A34D-AF6E-BF078775A317}" type="presOf" srcId="{B907010D-5D6A-E64A-83F4-D64DA90FF28E}" destId="{B7F811AC-77D5-5E42-A71D-EB4AB08D53CB}" srcOrd="1" destOrd="0" presId="urn:microsoft.com/office/officeart/2005/8/layout/radial1"/>
    <dgm:cxn modelId="{8C0E12C3-7C31-8C49-A068-CA63DDA5631B}" srcId="{D38404C7-84A1-8B4E-AB60-72773CCDECB9}" destId="{B0DA38C5-CCC7-8044-A29E-8EDD773CB454}" srcOrd="1" destOrd="0" parTransId="{5A54297D-8078-EE40-9A88-19A46D3D8598}" sibTransId="{CDA81726-3204-9F4F-AE42-355D40B38377}"/>
    <dgm:cxn modelId="{BB7C6AC4-9BED-7541-A911-7D720A520088}" srcId="{D38404C7-84A1-8B4E-AB60-72773CCDECB9}" destId="{557B345D-271F-9240-9100-1D08C56B5038}" srcOrd="3" destOrd="0" parTransId="{30535995-FA57-1D4A-B98A-C30645DD798B}" sibTransId="{CD5934E8-7360-4948-9285-B816C0BE8A41}"/>
    <dgm:cxn modelId="{8E497DC8-F672-3C4F-867B-8FC4CFA311A6}" srcId="{D38404C7-84A1-8B4E-AB60-72773CCDECB9}" destId="{DB146B97-90AA-1C46-A189-1E7C52B6EBB2}" srcOrd="4" destOrd="0" parTransId="{EFB4C49E-E2F1-0648-AB05-436099A282BE}" sibTransId="{562FF30C-6351-2B4A-ACD1-B45EAB4CB4FA}"/>
    <dgm:cxn modelId="{2AA40BD4-DC56-3D4D-A7F4-021445F5BD82}" type="presOf" srcId="{EFB4C49E-E2F1-0648-AB05-436099A282BE}" destId="{4CC292A6-4121-BD4C-97C9-7E2D5F91A446}" srcOrd="1" destOrd="0" presId="urn:microsoft.com/office/officeart/2005/8/layout/radial1"/>
    <dgm:cxn modelId="{8313B9D8-069C-A345-805C-DBE4E4601FA6}" type="presOf" srcId="{2BDD11A1-89EB-6D4F-A1E9-9B7F616B3788}" destId="{6D8A6050-F5C2-354F-B3D2-52E6091FECF3}" srcOrd="0" destOrd="0" presId="urn:microsoft.com/office/officeart/2005/8/layout/radial1"/>
    <dgm:cxn modelId="{B384CAE8-7828-2F4E-8161-070A77DE1663}" srcId="{D38404C7-84A1-8B4E-AB60-72773CCDECB9}" destId="{42583BD4-7C72-2649-80EB-3200A4FCE88D}" srcOrd="2" destOrd="0" parTransId="{A5491DDB-C68E-0A40-ACF4-636F064196AC}" sibTransId="{6540C741-2046-344A-AB66-45D960FD774E}"/>
    <dgm:cxn modelId="{A2F73EFD-07C8-6849-B839-39D5D503FC31}" type="presOf" srcId="{B0DA38C5-CCC7-8044-A29E-8EDD773CB454}" destId="{7A3F91E7-960B-1F44-BA4F-6E46CB8561A5}" srcOrd="0" destOrd="0" presId="urn:microsoft.com/office/officeart/2005/8/layout/radial1"/>
    <dgm:cxn modelId="{83A8563D-689C-CE40-9EC8-E8F2303498A7}" type="presParOf" srcId="{0CFA571E-3E7B-AE4C-A350-404C3B1CD797}" destId="{1FA2E41E-A94F-114D-819C-49465E42D5B6}" srcOrd="0" destOrd="0" presId="urn:microsoft.com/office/officeart/2005/8/layout/radial1"/>
    <dgm:cxn modelId="{F96FDBE5-5709-224E-9B20-F987D6F28266}" type="presParOf" srcId="{0CFA571E-3E7B-AE4C-A350-404C3B1CD797}" destId="{333C7B3C-0F2E-0349-BBE8-4FC22FFBF37F}" srcOrd="1" destOrd="0" presId="urn:microsoft.com/office/officeart/2005/8/layout/radial1"/>
    <dgm:cxn modelId="{4DEA3F39-450C-764F-93F6-EBB43549A8BA}" type="presParOf" srcId="{333C7B3C-0F2E-0349-BBE8-4FC22FFBF37F}" destId="{B7F811AC-77D5-5E42-A71D-EB4AB08D53CB}" srcOrd="0" destOrd="0" presId="urn:microsoft.com/office/officeart/2005/8/layout/radial1"/>
    <dgm:cxn modelId="{B6BF919A-A9F1-EE4C-A4C0-A3D1256F1B3A}" type="presParOf" srcId="{0CFA571E-3E7B-AE4C-A350-404C3B1CD797}" destId="{6D8A6050-F5C2-354F-B3D2-52E6091FECF3}" srcOrd="2" destOrd="0" presId="urn:microsoft.com/office/officeart/2005/8/layout/radial1"/>
    <dgm:cxn modelId="{3F67E2F3-F556-DA4A-ADAB-97E8F3D65D8F}" type="presParOf" srcId="{0CFA571E-3E7B-AE4C-A350-404C3B1CD797}" destId="{7173A7B2-75F5-C74A-A92D-E689C4CBBEBC}" srcOrd="3" destOrd="0" presId="urn:microsoft.com/office/officeart/2005/8/layout/radial1"/>
    <dgm:cxn modelId="{C5C59572-F9BC-CB49-8515-FEB22F2A73F9}" type="presParOf" srcId="{7173A7B2-75F5-C74A-A92D-E689C4CBBEBC}" destId="{0A4CE849-DE3D-6B41-B7BF-8D69A71415E7}" srcOrd="0" destOrd="0" presId="urn:microsoft.com/office/officeart/2005/8/layout/radial1"/>
    <dgm:cxn modelId="{3382A800-1D0D-2448-BD95-DC86825CD2C9}" type="presParOf" srcId="{0CFA571E-3E7B-AE4C-A350-404C3B1CD797}" destId="{7A3F91E7-960B-1F44-BA4F-6E46CB8561A5}" srcOrd="4" destOrd="0" presId="urn:microsoft.com/office/officeart/2005/8/layout/radial1"/>
    <dgm:cxn modelId="{39DD881A-A0CA-3945-ADE2-0DE0087F0A2F}" type="presParOf" srcId="{0CFA571E-3E7B-AE4C-A350-404C3B1CD797}" destId="{B543D19D-01CA-3D4A-BE49-B99690F05631}" srcOrd="5" destOrd="0" presId="urn:microsoft.com/office/officeart/2005/8/layout/radial1"/>
    <dgm:cxn modelId="{9BF32A9E-429D-934E-ABF9-DC20BD351FBB}" type="presParOf" srcId="{B543D19D-01CA-3D4A-BE49-B99690F05631}" destId="{1D4DB8B2-F24E-F041-BC54-C934804A9330}" srcOrd="0" destOrd="0" presId="urn:microsoft.com/office/officeart/2005/8/layout/radial1"/>
    <dgm:cxn modelId="{AC4791B3-55BD-FA4B-AEDC-671C531DECE9}" type="presParOf" srcId="{0CFA571E-3E7B-AE4C-A350-404C3B1CD797}" destId="{4E22B235-8AFC-EE48-ACBA-4D2406F39DBF}" srcOrd="6" destOrd="0" presId="urn:microsoft.com/office/officeart/2005/8/layout/radial1"/>
    <dgm:cxn modelId="{B18CEE20-786D-B54D-9A1D-EED01331FC78}" type="presParOf" srcId="{0CFA571E-3E7B-AE4C-A350-404C3B1CD797}" destId="{406B3FF9-B7BF-1648-B41A-120739188CFC}" srcOrd="7" destOrd="0" presId="urn:microsoft.com/office/officeart/2005/8/layout/radial1"/>
    <dgm:cxn modelId="{ECB466F0-26FD-004F-8BDE-BC5BE5FF1FF2}" type="presParOf" srcId="{406B3FF9-B7BF-1648-B41A-120739188CFC}" destId="{744026A7-19E7-464E-AE5F-55978A49C27A}" srcOrd="0" destOrd="0" presId="urn:microsoft.com/office/officeart/2005/8/layout/radial1"/>
    <dgm:cxn modelId="{3EC13889-5661-264F-90EE-2B8EDC117B6F}" type="presParOf" srcId="{0CFA571E-3E7B-AE4C-A350-404C3B1CD797}" destId="{C0273337-D3FC-CF4F-B67B-D37F97BD2BCE}" srcOrd="8" destOrd="0" presId="urn:microsoft.com/office/officeart/2005/8/layout/radial1"/>
    <dgm:cxn modelId="{41879539-CD0B-5E4D-984F-92254FFE0B0A}" type="presParOf" srcId="{0CFA571E-3E7B-AE4C-A350-404C3B1CD797}" destId="{FC1618A3-CC1C-784D-B017-1FA605A4A6EA}" srcOrd="9" destOrd="0" presId="urn:microsoft.com/office/officeart/2005/8/layout/radial1"/>
    <dgm:cxn modelId="{F30BBF45-B646-724B-94F4-CD7296374027}" type="presParOf" srcId="{FC1618A3-CC1C-784D-B017-1FA605A4A6EA}" destId="{4CC292A6-4121-BD4C-97C9-7E2D5F91A446}" srcOrd="0" destOrd="0" presId="urn:microsoft.com/office/officeart/2005/8/layout/radial1"/>
    <dgm:cxn modelId="{94C669C4-7341-894D-B1B1-A29670CC190E}" type="presParOf" srcId="{0CFA571E-3E7B-AE4C-A350-404C3B1CD797}" destId="{B1ACBD5A-A8F5-4D4F-A021-4997F3015FD8}" srcOrd="10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0.xml><?xml version="1.0" encoding="utf-8"?>
<dgm:dataModel xmlns:dgm="http://schemas.openxmlformats.org/drawingml/2006/diagram" xmlns:a="http://schemas.openxmlformats.org/drawingml/2006/main">
  <dgm:ptLst>
    <dgm:pt modelId="{4755AA4C-662F-BD49-8C35-4B0EDD0C5948}" type="doc">
      <dgm:prSet loTypeId="urn:microsoft.com/office/officeart/2005/8/layout/radial1" loCatId="relationship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38404C7-84A1-8B4E-AB60-72773CCDECB9}">
      <dgm:prSet phldrT="[Text]" custT="1"/>
      <dgm:spPr>
        <a:gradFill rotWithShape="0">
          <a:gsLst>
            <a:gs pos="0">
              <a:srgbClr val="2C7D1D"/>
            </a:gs>
            <a:gs pos="50000">
              <a:srgbClr val="80D970"/>
            </a:gs>
            <a:gs pos="100000">
              <a:srgbClr val="A7FF88"/>
            </a:gs>
          </a:gsLst>
        </a:gradFill>
      </dgm:spPr>
      <dgm:t>
        <a:bodyPr/>
        <a:lstStyle/>
        <a:p>
          <a:r>
            <a:rPr lang="en-US" sz="500" dirty="0"/>
            <a:t>Strategic frame</a:t>
          </a:r>
        </a:p>
      </dgm:t>
    </dgm:pt>
    <dgm:pt modelId="{CD846DA8-4890-8044-B324-B35332716F3B}" type="parTrans" cxnId="{01644686-1474-7E4C-A837-992EDB4D0ADD}">
      <dgm:prSet/>
      <dgm:spPr/>
      <dgm:t>
        <a:bodyPr/>
        <a:lstStyle/>
        <a:p>
          <a:endParaRPr lang="en-US" sz="1800"/>
        </a:p>
      </dgm:t>
    </dgm:pt>
    <dgm:pt modelId="{18758D5D-1E27-6241-BCFE-C2AF70BE07F8}" type="sibTrans" cxnId="{01644686-1474-7E4C-A837-992EDB4D0ADD}">
      <dgm:prSet/>
      <dgm:spPr/>
      <dgm:t>
        <a:bodyPr/>
        <a:lstStyle/>
        <a:p>
          <a:endParaRPr lang="en-US" sz="1800"/>
        </a:p>
      </dgm:t>
    </dgm:pt>
    <dgm:pt modelId="{2BDD11A1-89EB-6D4F-A1E9-9B7F616B3788}">
      <dgm:prSet phldrT="[Text]" custT="1">
        <dgm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500" dirty="0"/>
            <a:t>Business hypothesis</a:t>
          </a:r>
        </a:p>
      </dgm:t>
    </dgm:pt>
    <dgm:pt modelId="{B907010D-5D6A-E64A-83F4-D64DA90FF28E}" type="parTrans" cxnId="{4C203C46-429E-7242-BC45-0DA2436544CD}">
      <dgm:prSet custT="1"/>
      <dgm:spPr/>
      <dgm:t>
        <a:bodyPr/>
        <a:lstStyle/>
        <a:p>
          <a:endParaRPr lang="en-US" sz="400"/>
        </a:p>
      </dgm:t>
    </dgm:pt>
    <dgm:pt modelId="{CFA74A3F-F204-1044-8454-19184DB74EA0}" type="sibTrans" cxnId="{4C203C46-429E-7242-BC45-0DA2436544CD}">
      <dgm:prSet/>
      <dgm:spPr/>
      <dgm:t>
        <a:bodyPr/>
        <a:lstStyle/>
        <a:p>
          <a:endParaRPr lang="en-US" sz="1800"/>
        </a:p>
      </dgm:t>
    </dgm:pt>
    <dgm:pt modelId="{B0DA38C5-CCC7-8044-A29E-8EDD773CB454}">
      <dgm:prSet phldrT="[Text]" custT="1">
        <dgm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500" dirty="0"/>
            <a:t>Mission</a:t>
          </a:r>
        </a:p>
      </dgm:t>
    </dgm:pt>
    <dgm:pt modelId="{5A54297D-8078-EE40-9A88-19A46D3D8598}" type="parTrans" cxnId="{8C0E12C3-7C31-8C49-A068-CA63DDA5631B}">
      <dgm:prSet custT="1"/>
      <dgm:spPr/>
      <dgm:t>
        <a:bodyPr/>
        <a:lstStyle/>
        <a:p>
          <a:endParaRPr lang="en-US" sz="400"/>
        </a:p>
      </dgm:t>
    </dgm:pt>
    <dgm:pt modelId="{CDA81726-3204-9F4F-AE42-355D40B38377}" type="sibTrans" cxnId="{8C0E12C3-7C31-8C49-A068-CA63DDA5631B}">
      <dgm:prSet/>
      <dgm:spPr/>
      <dgm:t>
        <a:bodyPr/>
        <a:lstStyle/>
        <a:p>
          <a:endParaRPr lang="en-US" sz="1800"/>
        </a:p>
      </dgm:t>
    </dgm:pt>
    <dgm:pt modelId="{DBA3ADE8-EF24-5C46-A850-C69377EC523D}">
      <dgm:prSet phldrT="[Text]" custT="1"/>
      <dgm:spPr/>
      <dgm:t>
        <a:bodyPr/>
        <a:lstStyle/>
        <a:p>
          <a:r>
            <a:rPr lang="en-US" sz="500" dirty="0"/>
            <a:t>Values and Rules</a:t>
          </a:r>
        </a:p>
      </dgm:t>
    </dgm:pt>
    <dgm:pt modelId="{06179A3E-D021-A74D-A80B-10985AD59869}" type="parTrans" cxnId="{8CB7F08C-3441-B34F-B002-76907F2EC8E9}">
      <dgm:prSet custT="1"/>
      <dgm:spPr/>
      <dgm:t>
        <a:bodyPr/>
        <a:lstStyle/>
        <a:p>
          <a:endParaRPr lang="en-US" sz="400"/>
        </a:p>
      </dgm:t>
    </dgm:pt>
    <dgm:pt modelId="{826ABAD1-66B3-E44D-9848-4D569F2F2E31}" type="sibTrans" cxnId="{8CB7F08C-3441-B34F-B002-76907F2EC8E9}">
      <dgm:prSet/>
      <dgm:spPr/>
      <dgm:t>
        <a:bodyPr/>
        <a:lstStyle/>
        <a:p>
          <a:endParaRPr lang="en-US" sz="1800"/>
        </a:p>
      </dgm:t>
    </dgm:pt>
    <dgm:pt modelId="{00E17448-3880-3D48-9B15-C372BA15348A}">
      <dgm:prSet phldrT="[Text]" custT="1"/>
      <dgm:spPr/>
      <dgm:t>
        <a:bodyPr/>
        <a:lstStyle/>
        <a:p>
          <a:r>
            <a:rPr lang="en-US" sz="500" dirty="0"/>
            <a:t>Vision</a:t>
          </a:r>
        </a:p>
      </dgm:t>
    </dgm:pt>
    <dgm:pt modelId="{6E009C3F-466C-5E41-9F59-E75EE2FDEF12}" type="parTrans" cxnId="{A6D2579F-10C2-5F4D-88AB-AA4AD0B3BB8A}">
      <dgm:prSet/>
      <dgm:spPr/>
      <dgm:t>
        <a:bodyPr/>
        <a:lstStyle/>
        <a:p>
          <a:endParaRPr lang="en-US"/>
        </a:p>
      </dgm:t>
    </dgm:pt>
    <dgm:pt modelId="{C5661C97-45F6-B84C-9185-D4A173BB8EBB}" type="sibTrans" cxnId="{A6D2579F-10C2-5F4D-88AB-AA4AD0B3BB8A}">
      <dgm:prSet/>
      <dgm:spPr/>
      <dgm:t>
        <a:bodyPr/>
        <a:lstStyle/>
        <a:p>
          <a:endParaRPr lang="en-US"/>
        </a:p>
      </dgm:t>
    </dgm:pt>
    <dgm:pt modelId="{6A5D5110-7643-DA40-81E8-28E1A33C0C81}">
      <dgm:prSet phldrT="[Text]" custT="1">
        <dgm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500" dirty="0"/>
            <a:t>Strategy</a:t>
          </a:r>
        </a:p>
      </dgm:t>
    </dgm:pt>
    <dgm:pt modelId="{6D0734E5-8E2F-7446-BF1B-F8DB68EFDC1A}" type="parTrans" cxnId="{FF6CCFB6-D101-E440-8144-44040C0F73D9}">
      <dgm:prSet/>
      <dgm:spPr/>
      <dgm:t>
        <a:bodyPr/>
        <a:lstStyle/>
        <a:p>
          <a:endParaRPr lang="en-US"/>
        </a:p>
      </dgm:t>
    </dgm:pt>
    <dgm:pt modelId="{E6789E8F-A5A6-7840-8422-AC444AE99F06}" type="sibTrans" cxnId="{FF6CCFB6-D101-E440-8144-44040C0F73D9}">
      <dgm:prSet/>
      <dgm:spPr/>
      <dgm:t>
        <a:bodyPr/>
        <a:lstStyle/>
        <a:p>
          <a:endParaRPr lang="en-US"/>
        </a:p>
      </dgm:t>
    </dgm:pt>
    <dgm:pt modelId="{0CFA571E-3E7B-AE4C-A350-404C3B1CD797}" type="pres">
      <dgm:prSet presAssocID="{4755AA4C-662F-BD49-8C35-4B0EDD0C5948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1FA2E41E-A94F-114D-819C-49465E42D5B6}" type="pres">
      <dgm:prSet presAssocID="{D38404C7-84A1-8B4E-AB60-72773CCDECB9}" presName="centerShape" presStyleLbl="node0" presStyleIdx="0" presStyleCnt="1"/>
      <dgm:spPr/>
    </dgm:pt>
    <dgm:pt modelId="{333C7B3C-0F2E-0349-BBE8-4FC22FFBF37F}" type="pres">
      <dgm:prSet presAssocID="{B907010D-5D6A-E64A-83F4-D64DA90FF28E}" presName="Name9" presStyleLbl="parChTrans1D2" presStyleIdx="0" presStyleCnt="5"/>
      <dgm:spPr/>
    </dgm:pt>
    <dgm:pt modelId="{B7F811AC-77D5-5E42-A71D-EB4AB08D53CB}" type="pres">
      <dgm:prSet presAssocID="{B907010D-5D6A-E64A-83F4-D64DA90FF28E}" presName="connTx" presStyleLbl="parChTrans1D2" presStyleIdx="0" presStyleCnt="5"/>
      <dgm:spPr/>
    </dgm:pt>
    <dgm:pt modelId="{6D8A6050-F5C2-354F-B3D2-52E6091FECF3}" type="pres">
      <dgm:prSet presAssocID="{2BDD11A1-89EB-6D4F-A1E9-9B7F616B3788}" presName="node" presStyleLbl="node1" presStyleIdx="0" presStyleCnt="5">
        <dgm:presLayoutVars>
          <dgm:bulletEnabled val="1"/>
        </dgm:presLayoutVars>
      </dgm:prSet>
      <dgm:spPr/>
    </dgm:pt>
    <dgm:pt modelId="{7173A7B2-75F5-C74A-A92D-E689C4CBBEBC}" type="pres">
      <dgm:prSet presAssocID="{5A54297D-8078-EE40-9A88-19A46D3D8598}" presName="Name9" presStyleLbl="parChTrans1D2" presStyleIdx="1" presStyleCnt="5"/>
      <dgm:spPr/>
    </dgm:pt>
    <dgm:pt modelId="{0A4CE849-DE3D-6B41-B7BF-8D69A71415E7}" type="pres">
      <dgm:prSet presAssocID="{5A54297D-8078-EE40-9A88-19A46D3D8598}" presName="connTx" presStyleLbl="parChTrans1D2" presStyleIdx="1" presStyleCnt="5"/>
      <dgm:spPr/>
    </dgm:pt>
    <dgm:pt modelId="{7A3F91E7-960B-1F44-BA4F-6E46CB8561A5}" type="pres">
      <dgm:prSet presAssocID="{B0DA38C5-CCC7-8044-A29E-8EDD773CB454}" presName="node" presStyleLbl="node1" presStyleIdx="1" presStyleCnt="5">
        <dgm:presLayoutVars>
          <dgm:bulletEnabled val="1"/>
        </dgm:presLayoutVars>
      </dgm:prSet>
      <dgm:spPr/>
    </dgm:pt>
    <dgm:pt modelId="{E56D8B82-C824-CD46-A211-8D1B0360D713}" type="pres">
      <dgm:prSet presAssocID="{6E009C3F-466C-5E41-9F59-E75EE2FDEF12}" presName="Name9" presStyleLbl="parChTrans1D2" presStyleIdx="2" presStyleCnt="5"/>
      <dgm:spPr/>
    </dgm:pt>
    <dgm:pt modelId="{586C0CCB-84B5-F54A-B82D-0177C64ABD0C}" type="pres">
      <dgm:prSet presAssocID="{6E009C3F-466C-5E41-9F59-E75EE2FDEF12}" presName="connTx" presStyleLbl="parChTrans1D2" presStyleIdx="2" presStyleCnt="5"/>
      <dgm:spPr/>
    </dgm:pt>
    <dgm:pt modelId="{89510FC7-8D0A-6743-B68D-431044089796}" type="pres">
      <dgm:prSet presAssocID="{00E17448-3880-3D48-9B15-C372BA15348A}" presName="node" presStyleLbl="node1" presStyleIdx="2" presStyleCnt="5">
        <dgm:presLayoutVars>
          <dgm:bulletEnabled val="1"/>
        </dgm:presLayoutVars>
      </dgm:prSet>
      <dgm:spPr/>
    </dgm:pt>
    <dgm:pt modelId="{D4643700-110C-9A4C-B6B7-950B64573578}" type="pres">
      <dgm:prSet presAssocID="{6D0734E5-8E2F-7446-BF1B-F8DB68EFDC1A}" presName="Name9" presStyleLbl="parChTrans1D2" presStyleIdx="3" presStyleCnt="5"/>
      <dgm:spPr/>
    </dgm:pt>
    <dgm:pt modelId="{BCBC3178-6590-AE48-9232-93F09B4C8EE9}" type="pres">
      <dgm:prSet presAssocID="{6D0734E5-8E2F-7446-BF1B-F8DB68EFDC1A}" presName="connTx" presStyleLbl="parChTrans1D2" presStyleIdx="3" presStyleCnt="5"/>
      <dgm:spPr/>
    </dgm:pt>
    <dgm:pt modelId="{81DADF80-BD04-D549-8EE9-2D43FBB08251}" type="pres">
      <dgm:prSet presAssocID="{6A5D5110-7643-DA40-81E8-28E1A33C0C81}" presName="node" presStyleLbl="node1" presStyleIdx="3" presStyleCnt="5">
        <dgm:presLayoutVars>
          <dgm:bulletEnabled val="1"/>
        </dgm:presLayoutVars>
      </dgm:prSet>
      <dgm:spPr/>
    </dgm:pt>
    <dgm:pt modelId="{45DCA0BC-7ED8-6E44-B19E-F1B5B16E4703}" type="pres">
      <dgm:prSet presAssocID="{06179A3E-D021-A74D-A80B-10985AD59869}" presName="Name9" presStyleLbl="parChTrans1D2" presStyleIdx="4" presStyleCnt="5"/>
      <dgm:spPr/>
    </dgm:pt>
    <dgm:pt modelId="{57AA3AAE-AFDC-8E4D-8FDB-7A820EF5BEE9}" type="pres">
      <dgm:prSet presAssocID="{06179A3E-D021-A74D-A80B-10985AD59869}" presName="connTx" presStyleLbl="parChTrans1D2" presStyleIdx="4" presStyleCnt="5"/>
      <dgm:spPr/>
    </dgm:pt>
    <dgm:pt modelId="{B28F79B6-CDD2-EA42-8C3C-509AE1059AF7}" type="pres">
      <dgm:prSet presAssocID="{DBA3ADE8-EF24-5C46-A850-C69377EC523D}" presName="node" presStyleLbl="node1" presStyleIdx="4" presStyleCnt="5">
        <dgm:presLayoutVars>
          <dgm:bulletEnabled val="1"/>
        </dgm:presLayoutVars>
      </dgm:prSet>
      <dgm:spPr/>
    </dgm:pt>
  </dgm:ptLst>
  <dgm:cxnLst>
    <dgm:cxn modelId="{F0384208-9AF2-E34D-8841-2907890C07DC}" type="presOf" srcId="{2BDD11A1-89EB-6D4F-A1E9-9B7F616B3788}" destId="{6D8A6050-F5C2-354F-B3D2-52E6091FECF3}" srcOrd="0" destOrd="0" presId="urn:microsoft.com/office/officeart/2005/8/layout/radial1"/>
    <dgm:cxn modelId="{9A21F821-EBCB-464F-AA68-F2BE9110E6DC}" type="presOf" srcId="{B0DA38C5-CCC7-8044-A29E-8EDD773CB454}" destId="{7A3F91E7-960B-1F44-BA4F-6E46CB8561A5}" srcOrd="0" destOrd="0" presId="urn:microsoft.com/office/officeart/2005/8/layout/radial1"/>
    <dgm:cxn modelId="{5CD81924-797A-724C-8676-15C386F30C62}" type="presOf" srcId="{6D0734E5-8E2F-7446-BF1B-F8DB68EFDC1A}" destId="{D4643700-110C-9A4C-B6B7-950B64573578}" srcOrd="0" destOrd="0" presId="urn:microsoft.com/office/officeart/2005/8/layout/radial1"/>
    <dgm:cxn modelId="{1B6C6325-D42C-9F40-B2F8-D0B53D135F77}" type="presOf" srcId="{6E009C3F-466C-5E41-9F59-E75EE2FDEF12}" destId="{586C0CCB-84B5-F54A-B82D-0177C64ABD0C}" srcOrd="1" destOrd="0" presId="urn:microsoft.com/office/officeart/2005/8/layout/radial1"/>
    <dgm:cxn modelId="{268B223F-BE0C-4641-9496-CE6848B31875}" type="presOf" srcId="{B907010D-5D6A-E64A-83F4-D64DA90FF28E}" destId="{B7F811AC-77D5-5E42-A71D-EB4AB08D53CB}" srcOrd="1" destOrd="0" presId="urn:microsoft.com/office/officeart/2005/8/layout/radial1"/>
    <dgm:cxn modelId="{28D5585C-ED7A-F24A-9C21-5996CA3046BD}" type="presOf" srcId="{06179A3E-D021-A74D-A80B-10985AD59869}" destId="{45DCA0BC-7ED8-6E44-B19E-F1B5B16E4703}" srcOrd="0" destOrd="0" presId="urn:microsoft.com/office/officeart/2005/8/layout/radial1"/>
    <dgm:cxn modelId="{4C203C46-429E-7242-BC45-0DA2436544CD}" srcId="{D38404C7-84A1-8B4E-AB60-72773CCDECB9}" destId="{2BDD11A1-89EB-6D4F-A1E9-9B7F616B3788}" srcOrd="0" destOrd="0" parTransId="{B907010D-5D6A-E64A-83F4-D64DA90FF28E}" sibTransId="{CFA74A3F-F204-1044-8454-19184DB74EA0}"/>
    <dgm:cxn modelId="{3DD8B77F-47E7-9949-8F0D-C6F874947B15}" type="presOf" srcId="{4755AA4C-662F-BD49-8C35-4B0EDD0C5948}" destId="{0CFA571E-3E7B-AE4C-A350-404C3B1CD797}" srcOrd="0" destOrd="0" presId="urn:microsoft.com/office/officeart/2005/8/layout/radial1"/>
    <dgm:cxn modelId="{01644686-1474-7E4C-A837-992EDB4D0ADD}" srcId="{4755AA4C-662F-BD49-8C35-4B0EDD0C5948}" destId="{D38404C7-84A1-8B4E-AB60-72773CCDECB9}" srcOrd="0" destOrd="0" parTransId="{CD846DA8-4890-8044-B324-B35332716F3B}" sibTransId="{18758D5D-1E27-6241-BCFE-C2AF70BE07F8}"/>
    <dgm:cxn modelId="{8CB7F08C-3441-B34F-B002-76907F2EC8E9}" srcId="{D38404C7-84A1-8B4E-AB60-72773CCDECB9}" destId="{DBA3ADE8-EF24-5C46-A850-C69377EC523D}" srcOrd="4" destOrd="0" parTransId="{06179A3E-D021-A74D-A80B-10985AD59869}" sibTransId="{826ABAD1-66B3-E44D-9848-4D569F2F2E31}"/>
    <dgm:cxn modelId="{0E97608D-5F56-2544-BEB9-77077722F045}" type="presOf" srcId="{D38404C7-84A1-8B4E-AB60-72773CCDECB9}" destId="{1FA2E41E-A94F-114D-819C-49465E42D5B6}" srcOrd="0" destOrd="0" presId="urn:microsoft.com/office/officeart/2005/8/layout/radial1"/>
    <dgm:cxn modelId="{C1DCD78E-08F7-8545-BCF9-9C2B4DBD1167}" type="presOf" srcId="{00E17448-3880-3D48-9B15-C372BA15348A}" destId="{89510FC7-8D0A-6743-B68D-431044089796}" srcOrd="0" destOrd="0" presId="urn:microsoft.com/office/officeart/2005/8/layout/radial1"/>
    <dgm:cxn modelId="{3DB4BD94-758F-1141-98F6-91F6EB9DA507}" type="presOf" srcId="{6A5D5110-7643-DA40-81E8-28E1A33C0C81}" destId="{81DADF80-BD04-D549-8EE9-2D43FBB08251}" srcOrd="0" destOrd="0" presId="urn:microsoft.com/office/officeart/2005/8/layout/radial1"/>
    <dgm:cxn modelId="{A6D2579F-10C2-5F4D-88AB-AA4AD0B3BB8A}" srcId="{D38404C7-84A1-8B4E-AB60-72773CCDECB9}" destId="{00E17448-3880-3D48-9B15-C372BA15348A}" srcOrd="2" destOrd="0" parTransId="{6E009C3F-466C-5E41-9F59-E75EE2FDEF12}" sibTransId="{C5661C97-45F6-B84C-9185-D4A173BB8EBB}"/>
    <dgm:cxn modelId="{B77B9DB1-E89D-3349-A6FF-ED5A861D67C3}" type="presOf" srcId="{5A54297D-8078-EE40-9A88-19A46D3D8598}" destId="{0A4CE849-DE3D-6B41-B7BF-8D69A71415E7}" srcOrd="1" destOrd="0" presId="urn:microsoft.com/office/officeart/2005/8/layout/radial1"/>
    <dgm:cxn modelId="{FF6CCFB6-D101-E440-8144-44040C0F73D9}" srcId="{D38404C7-84A1-8B4E-AB60-72773CCDECB9}" destId="{6A5D5110-7643-DA40-81E8-28E1A33C0C81}" srcOrd="3" destOrd="0" parTransId="{6D0734E5-8E2F-7446-BF1B-F8DB68EFDC1A}" sibTransId="{E6789E8F-A5A6-7840-8422-AC444AE99F06}"/>
    <dgm:cxn modelId="{8C0E12C3-7C31-8C49-A068-CA63DDA5631B}" srcId="{D38404C7-84A1-8B4E-AB60-72773CCDECB9}" destId="{B0DA38C5-CCC7-8044-A29E-8EDD773CB454}" srcOrd="1" destOrd="0" parTransId="{5A54297D-8078-EE40-9A88-19A46D3D8598}" sibTransId="{CDA81726-3204-9F4F-AE42-355D40B38377}"/>
    <dgm:cxn modelId="{AD12DDCB-FAA0-EB4E-A787-88086691C379}" type="presOf" srcId="{DBA3ADE8-EF24-5C46-A850-C69377EC523D}" destId="{B28F79B6-CDD2-EA42-8C3C-509AE1059AF7}" srcOrd="0" destOrd="0" presId="urn:microsoft.com/office/officeart/2005/8/layout/radial1"/>
    <dgm:cxn modelId="{5D2683CC-B71C-C045-89C9-D997E7168DE9}" type="presOf" srcId="{6D0734E5-8E2F-7446-BF1B-F8DB68EFDC1A}" destId="{BCBC3178-6590-AE48-9232-93F09B4C8EE9}" srcOrd="1" destOrd="0" presId="urn:microsoft.com/office/officeart/2005/8/layout/radial1"/>
    <dgm:cxn modelId="{FC2515CF-4209-9D43-8305-EFD8F2634381}" type="presOf" srcId="{B907010D-5D6A-E64A-83F4-D64DA90FF28E}" destId="{333C7B3C-0F2E-0349-BBE8-4FC22FFBF37F}" srcOrd="0" destOrd="0" presId="urn:microsoft.com/office/officeart/2005/8/layout/radial1"/>
    <dgm:cxn modelId="{E33263D6-4AC8-4C43-95EB-C108DAB3C0E8}" type="presOf" srcId="{5A54297D-8078-EE40-9A88-19A46D3D8598}" destId="{7173A7B2-75F5-C74A-A92D-E689C4CBBEBC}" srcOrd="0" destOrd="0" presId="urn:microsoft.com/office/officeart/2005/8/layout/radial1"/>
    <dgm:cxn modelId="{77A97EDD-4613-ED48-86AD-D2530913A8F9}" type="presOf" srcId="{06179A3E-D021-A74D-A80B-10985AD59869}" destId="{57AA3AAE-AFDC-8E4D-8FDB-7A820EF5BEE9}" srcOrd="1" destOrd="0" presId="urn:microsoft.com/office/officeart/2005/8/layout/radial1"/>
    <dgm:cxn modelId="{03C524F7-514C-AA40-A3A0-C9E9B92F9852}" type="presOf" srcId="{6E009C3F-466C-5E41-9F59-E75EE2FDEF12}" destId="{E56D8B82-C824-CD46-A211-8D1B0360D713}" srcOrd="0" destOrd="0" presId="urn:microsoft.com/office/officeart/2005/8/layout/radial1"/>
    <dgm:cxn modelId="{885FE903-F1F6-6744-B647-1D16AF04DCB4}" type="presParOf" srcId="{0CFA571E-3E7B-AE4C-A350-404C3B1CD797}" destId="{1FA2E41E-A94F-114D-819C-49465E42D5B6}" srcOrd="0" destOrd="0" presId="urn:microsoft.com/office/officeart/2005/8/layout/radial1"/>
    <dgm:cxn modelId="{51494026-94C4-F44C-9AB2-083F0BEFA564}" type="presParOf" srcId="{0CFA571E-3E7B-AE4C-A350-404C3B1CD797}" destId="{333C7B3C-0F2E-0349-BBE8-4FC22FFBF37F}" srcOrd="1" destOrd="0" presId="urn:microsoft.com/office/officeart/2005/8/layout/radial1"/>
    <dgm:cxn modelId="{C386F337-F041-BA49-9195-F9E359D5860F}" type="presParOf" srcId="{333C7B3C-0F2E-0349-BBE8-4FC22FFBF37F}" destId="{B7F811AC-77D5-5E42-A71D-EB4AB08D53CB}" srcOrd="0" destOrd="0" presId="urn:microsoft.com/office/officeart/2005/8/layout/radial1"/>
    <dgm:cxn modelId="{4636653F-999E-7549-A089-75A3B6375E4A}" type="presParOf" srcId="{0CFA571E-3E7B-AE4C-A350-404C3B1CD797}" destId="{6D8A6050-F5C2-354F-B3D2-52E6091FECF3}" srcOrd="2" destOrd="0" presId="urn:microsoft.com/office/officeart/2005/8/layout/radial1"/>
    <dgm:cxn modelId="{F260DD7F-AFBC-D543-96D5-EA440F2AF4F2}" type="presParOf" srcId="{0CFA571E-3E7B-AE4C-A350-404C3B1CD797}" destId="{7173A7B2-75F5-C74A-A92D-E689C4CBBEBC}" srcOrd="3" destOrd="0" presId="urn:microsoft.com/office/officeart/2005/8/layout/radial1"/>
    <dgm:cxn modelId="{1F27B89B-7E9F-1A4A-9354-26FD1B3CEAE4}" type="presParOf" srcId="{7173A7B2-75F5-C74A-A92D-E689C4CBBEBC}" destId="{0A4CE849-DE3D-6B41-B7BF-8D69A71415E7}" srcOrd="0" destOrd="0" presId="urn:microsoft.com/office/officeart/2005/8/layout/radial1"/>
    <dgm:cxn modelId="{7C75962E-1E62-9946-B75E-293333080D3B}" type="presParOf" srcId="{0CFA571E-3E7B-AE4C-A350-404C3B1CD797}" destId="{7A3F91E7-960B-1F44-BA4F-6E46CB8561A5}" srcOrd="4" destOrd="0" presId="urn:microsoft.com/office/officeart/2005/8/layout/radial1"/>
    <dgm:cxn modelId="{45B49C47-B5FA-C64D-B4F7-41C94F487D8B}" type="presParOf" srcId="{0CFA571E-3E7B-AE4C-A350-404C3B1CD797}" destId="{E56D8B82-C824-CD46-A211-8D1B0360D713}" srcOrd="5" destOrd="0" presId="urn:microsoft.com/office/officeart/2005/8/layout/radial1"/>
    <dgm:cxn modelId="{F9707A10-922E-8046-AF7F-3D1EF40FB653}" type="presParOf" srcId="{E56D8B82-C824-CD46-A211-8D1B0360D713}" destId="{586C0CCB-84B5-F54A-B82D-0177C64ABD0C}" srcOrd="0" destOrd="0" presId="urn:microsoft.com/office/officeart/2005/8/layout/radial1"/>
    <dgm:cxn modelId="{31D25085-0E6D-0C43-B9F4-1D8E9FAB5990}" type="presParOf" srcId="{0CFA571E-3E7B-AE4C-A350-404C3B1CD797}" destId="{89510FC7-8D0A-6743-B68D-431044089796}" srcOrd="6" destOrd="0" presId="urn:microsoft.com/office/officeart/2005/8/layout/radial1"/>
    <dgm:cxn modelId="{2362D14D-56AA-A341-90E2-1FA469051A8E}" type="presParOf" srcId="{0CFA571E-3E7B-AE4C-A350-404C3B1CD797}" destId="{D4643700-110C-9A4C-B6B7-950B64573578}" srcOrd="7" destOrd="0" presId="urn:microsoft.com/office/officeart/2005/8/layout/radial1"/>
    <dgm:cxn modelId="{8F0DE059-C2F2-904D-ABED-E47FC0CB57AF}" type="presParOf" srcId="{D4643700-110C-9A4C-B6B7-950B64573578}" destId="{BCBC3178-6590-AE48-9232-93F09B4C8EE9}" srcOrd="0" destOrd="0" presId="urn:microsoft.com/office/officeart/2005/8/layout/radial1"/>
    <dgm:cxn modelId="{32A7E0B6-45AA-D045-8639-8F924E2B256C}" type="presParOf" srcId="{0CFA571E-3E7B-AE4C-A350-404C3B1CD797}" destId="{81DADF80-BD04-D549-8EE9-2D43FBB08251}" srcOrd="8" destOrd="0" presId="urn:microsoft.com/office/officeart/2005/8/layout/radial1"/>
    <dgm:cxn modelId="{02E9DEDD-1F4F-2148-8A22-6462A3356927}" type="presParOf" srcId="{0CFA571E-3E7B-AE4C-A350-404C3B1CD797}" destId="{45DCA0BC-7ED8-6E44-B19E-F1B5B16E4703}" srcOrd="9" destOrd="0" presId="urn:microsoft.com/office/officeart/2005/8/layout/radial1"/>
    <dgm:cxn modelId="{DAF8CE6D-CA28-8546-BB62-87F09BAB39C3}" type="presParOf" srcId="{45DCA0BC-7ED8-6E44-B19E-F1B5B16E4703}" destId="{57AA3AAE-AFDC-8E4D-8FDB-7A820EF5BEE9}" srcOrd="0" destOrd="0" presId="urn:microsoft.com/office/officeart/2005/8/layout/radial1"/>
    <dgm:cxn modelId="{88E87201-A78F-E148-8347-462B38F8EC13}" type="presParOf" srcId="{0CFA571E-3E7B-AE4C-A350-404C3B1CD797}" destId="{B28F79B6-CDD2-EA42-8C3C-509AE1059AF7}" srcOrd="10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21.xml><?xml version="1.0" encoding="utf-8"?>
<dgm:dataModel xmlns:dgm="http://schemas.openxmlformats.org/drawingml/2006/diagram" xmlns:a="http://schemas.openxmlformats.org/drawingml/2006/main">
  <dgm:ptLst>
    <dgm:pt modelId="{0629E338-A154-8F41-8BDC-CBDAB9D8ECCB}" type="doc">
      <dgm:prSet loTypeId="urn:microsoft.com/office/officeart/2005/8/layout/vList2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789690B-7511-A94D-8769-3C3E883C8B8B}">
      <dgm:prSet/>
      <dgm:spPr>
        <a:gradFill rotWithShape="0">
          <a:gsLst>
            <a:gs pos="0">
              <a:srgbClr val="2C7D1D"/>
            </a:gs>
            <a:gs pos="50000">
              <a:srgbClr val="80D970"/>
            </a:gs>
            <a:gs pos="100000">
              <a:srgbClr val="A7FF88"/>
            </a:gs>
          </a:gsLst>
        </a:gradFill>
      </dgm:spPr>
      <dgm:t>
        <a:bodyPr/>
        <a:lstStyle/>
        <a:p>
          <a:pPr rtl="0"/>
          <a:r>
            <a:rPr lang="en-US" dirty="0"/>
            <a:t>Strategic Frame shows the future of the company</a:t>
          </a:r>
        </a:p>
      </dgm:t>
    </dgm:pt>
    <dgm:pt modelId="{EABA2D77-C6BB-6A4D-8DB1-FC0A50907CC1}" type="parTrans" cxnId="{57A8EC77-D86F-724D-BB6B-33A95147D127}">
      <dgm:prSet/>
      <dgm:spPr/>
      <dgm:t>
        <a:bodyPr/>
        <a:lstStyle/>
        <a:p>
          <a:endParaRPr lang="en-US"/>
        </a:p>
      </dgm:t>
    </dgm:pt>
    <dgm:pt modelId="{27517C82-E345-1A4C-8ACC-500EAC8A20D2}" type="sibTrans" cxnId="{57A8EC77-D86F-724D-BB6B-33A95147D127}">
      <dgm:prSet/>
      <dgm:spPr/>
      <dgm:t>
        <a:bodyPr/>
        <a:lstStyle/>
        <a:p>
          <a:endParaRPr lang="en-US"/>
        </a:p>
      </dgm:t>
    </dgm:pt>
    <dgm:pt modelId="{69F1A9B3-BBC0-2B41-AAEF-33CF546443AA}">
      <dgm:prSet/>
      <dgm:spPr>
        <a:gradFill rotWithShape="0">
          <a:gsLst>
            <a:gs pos="0">
              <a:srgbClr val="2C7D1D"/>
            </a:gs>
            <a:gs pos="50000">
              <a:srgbClr val="80D970"/>
            </a:gs>
            <a:gs pos="100000">
              <a:srgbClr val="A7FF88"/>
            </a:gs>
          </a:gsLst>
        </a:gradFill>
      </dgm:spPr>
      <dgm:t>
        <a:bodyPr/>
        <a:lstStyle/>
        <a:p>
          <a:pPr rtl="0"/>
          <a:r>
            <a:rPr lang="en-US" dirty="0"/>
            <a:t>Strategic Frame is key instrument to keep all involved subject oriented and motivated</a:t>
          </a:r>
        </a:p>
      </dgm:t>
    </dgm:pt>
    <dgm:pt modelId="{8AA9FBBE-D1CD-8143-87E1-52DA49BA53BC}" type="parTrans" cxnId="{82947BC9-2D14-E84B-B952-9F3B677B1F67}">
      <dgm:prSet/>
      <dgm:spPr/>
      <dgm:t>
        <a:bodyPr/>
        <a:lstStyle/>
        <a:p>
          <a:endParaRPr lang="en-US"/>
        </a:p>
      </dgm:t>
    </dgm:pt>
    <dgm:pt modelId="{CF308B56-2A4F-AF41-AF4F-13B636A7F76E}" type="sibTrans" cxnId="{82947BC9-2D14-E84B-B952-9F3B677B1F67}">
      <dgm:prSet/>
      <dgm:spPr/>
      <dgm:t>
        <a:bodyPr/>
        <a:lstStyle/>
        <a:p>
          <a:endParaRPr lang="en-US"/>
        </a:p>
      </dgm:t>
    </dgm:pt>
    <dgm:pt modelId="{BA3D55B1-C259-D146-BB80-C7F9D928BFCA}">
      <dgm:prSet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pPr rtl="0"/>
          <a:r>
            <a:rPr lang="en-US" dirty="0"/>
            <a:t>Strategic Frame has to be continuously updated to always show the future</a:t>
          </a:r>
        </a:p>
      </dgm:t>
    </dgm:pt>
    <dgm:pt modelId="{B7AEC5E1-0862-CD4B-AD15-DC1AB185A1C8}" type="parTrans" cxnId="{D565932B-06C5-9F43-AC8F-B3EE945E5140}">
      <dgm:prSet/>
      <dgm:spPr/>
      <dgm:t>
        <a:bodyPr/>
        <a:lstStyle/>
        <a:p>
          <a:endParaRPr lang="en-US"/>
        </a:p>
      </dgm:t>
    </dgm:pt>
    <dgm:pt modelId="{B7033CD0-0F65-3A40-8649-A493C75ACC82}" type="sibTrans" cxnId="{D565932B-06C5-9F43-AC8F-B3EE945E5140}">
      <dgm:prSet/>
      <dgm:spPr/>
      <dgm:t>
        <a:bodyPr/>
        <a:lstStyle/>
        <a:p>
          <a:endParaRPr lang="en-US"/>
        </a:p>
      </dgm:t>
    </dgm:pt>
    <dgm:pt modelId="{F15C0253-E44D-9D4E-AC9E-B014BB8DCD41}">
      <dgm:prSet>
        <dgm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pPr rtl="0"/>
          <a:r>
            <a:rPr lang="en-US" dirty="0"/>
            <a:t>Once it stops to show the future, all its orientation and motivation potential disappears</a:t>
          </a:r>
        </a:p>
      </dgm:t>
    </dgm:pt>
    <dgm:pt modelId="{0001FF37-7AEF-B742-B729-1CE0DB8ED953}" type="parTrans" cxnId="{821EBEC2-5A17-2E4F-A832-19CC8EFF7CA1}">
      <dgm:prSet/>
      <dgm:spPr/>
      <dgm:t>
        <a:bodyPr/>
        <a:lstStyle/>
        <a:p>
          <a:endParaRPr lang="en-US"/>
        </a:p>
      </dgm:t>
    </dgm:pt>
    <dgm:pt modelId="{860B8E01-FCB3-4949-9261-7F4D2843233F}" type="sibTrans" cxnId="{821EBEC2-5A17-2E4F-A832-19CC8EFF7CA1}">
      <dgm:prSet/>
      <dgm:spPr/>
      <dgm:t>
        <a:bodyPr/>
        <a:lstStyle/>
        <a:p>
          <a:endParaRPr lang="en-US"/>
        </a:p>
      </dgm:t>
    </dgm:pt>
    <dgm:pt modelId="{E41CA7F4-C256-2D45-A2DF-5FDCEBD4D002}" type="pres">
      <dgm:prSet presAssocID="{0629E338-A154-8F41-8BDC-CBDAB9D8ECCB}" presName="linear" presStyleCnt="0">
        <dgm:presLayoutVars>
          <dgm:animLvl val="lvl"/>
          <dgm:resizeHandles val="exact"/>
        </dgm:presLayoutVars>
      </dgm:prSet>
      <dgm:spPr/>
    </dgm:pt>
    <dgm:pt modelId="{566A5C15-B9AE-264E-B7CB-73C2F4C3AAC5}" type="pres">
      <dgm:prSet presAssocID="{F789690B-7511-A94D-8769-3C3E883C8B8B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E2B1883D-53FB-6C4C-BCCE-E0875413A921}" type="pres">
      <dgm:prSet presAssocID="{27517C82-E345-1A4C-8ACC-500EAC8A20D2}" presName="spacer" presStyleCnt="0"/>
      <dgm:spPr/>
    </dgm:pt>
    <dgm:pt modelId="{935D7FF2-3817-DF4D-BDC5-4CA005149C8F}" type="pres">
      <dgm:prSet presAssocID="{69F1A9B3-BBC0-2B41-AAEF-33CF546443AA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5FAC0804-FD78-8148-8D09-A1848A36A6A2}" type="pres">
      <dgm:prSet presAssocID="{CF308B56-2A4F-AF41-AF4F-13B636A7F76E}" presName="spacer" presStyleCnt="0"/>
      <dgm:spPr/>
    </dgm:pt>
    <dgm:pt modelId="{8FD38BE1-EAA1-0B4A-BD8D-CCFD3C384891}" type="pres">
      <dgm:prSet presAssocID="{BA3D55B1-C259-D146-BB80-C7F9D928BFCA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A0EF308F-48DE-DA42-B3D4-4AA649831874}" type="pres">
      <dgm:prSet presAssocID="{B7033CD0-0F65-3A40-8649-A493C75ACC82}" presName="spacer" presStyleCnt="0"/>
      <dgm:spPr/>
    </dgm:pt>
    <dgm:pt modelId="{8261E09D-70E5-864B-BED8-88995ABE1ABF}" type="pres">
      <dgm:prSet presAssocID="{F15C0253-E44D-9D4E-AC9E-B014BB8DCD41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D565932B-06C5-9F43-AC8F-B3EE945E5140}" srcId="{0629E338-A154-8F41-8BDC-CBDAB9D8ECCB}" destId="{BA3D55B1-C259-D146-BB80-C7F9D928BFCA}" srcOrd="2" destOrd="0" parTransId="{B7AEC5E1-0862-CD4B-AD15-DC1AB185A1C8}" sibTransId="{B7033CD0-0F65-3A40-8649-A493C75ACC82}"/>
    <dgm:cxn modelId="{DABDAD46-C554-2F49-9EC0-18C0A93828A6}" type="presOf" srcId="{BA3D55B1-C259-D146-BB80-C7F9D928BFCA}" destId="{8FD38BE1-EAA1-0B4A-BD8D-CCFD3C384891}" srcOrd="0" destOrd="0" presId="urn:microsoft.com/office/officeart/2005/8/layout/vList2"/>
    <dgm:cxn modelId="{57A8EC77-D86F-724D-BB6B-33A95147D127}" srcId="{0629E338-A154-8F41-8BDC-CBDAB9D8ECCB}" destId="{F789690B-7511-A94D-8769-3C3E883C8B8B}" srcOrd="0" destOrd="0" parTransId="{EABA2D77-C6BB-6A4D-8DB1-FC0A50907CC1}" sibTransId="{27517C82-E345-1A4C-8ACC-500EAC8A20D2}"/>
    <dgm:cxn modelId="{235CEFB4-3692-2844-9D41-47FF600F96FD}" type="presOf" srcId="{0629E338-A154-8F41-8BDC-CBDAB9D8ECCB}" destId="{E41CA7F4-C256-2D45-A2DF-5FDCEBD4D002}" srcOrd="0" destOrd="0" presId="urn:microsoft.com/office/officeart/2005/8/layout/vList2"/>
    <dgm:cxn modelId="{821EBEC2-5A17-2E4F-A832-19CC8EFF7CA1}" srcId="{0629E338-A154-8F41-8BDC-CBDAB9D8ECCB}" destId="{F15C0253-E44D-9D4E-AC9E-B014BB8DCD41}" srcOrd="3" destOrd="0" parTransId="{0001FF37-7AEF-B742-B729-1CE0DB8ED953}" sibTransId="{860B8E01-FCB3-4949-9261-7F4D2843233F}"/>
    <dgm:cxn modelId="{82947BC9-2D14-E84B-B952-9F3B677B1F67}" srcId="{0629E338-A154-8F41-8BDC-CBDAB9D8ECCB}" destId="{69F1A9B3-BBC0-2B41-AAEF-33CF546443AA}" srcOrd="1" destOrd="0" parTransId="{8AA9FBBE-D1CD-8143-87E1-52DA49BA53BC}" sibTransId="{CF308B56-2A4F-AF41-AF4F-13B636A7F76E}"/>
    <dgm:cxn modelId="{00EBEDD1-C3D2-714F-A3DD-439266495AE9}" type="presOf" srcId="{F15C0253-E44D-9D4E-AC9E-B014BB8DCD41}" destId="{8261E09D-70E5-864B-BED8-88995ABE1ABF}" srcOrd="0" destOrd="0" presId="urn:microsoft.com/office/officeart/2005/8/layout/vList2"/>
    <dgm:cxn modelId="{79DF60EF-9DA2-6A49-8BED-6AB8500C766F}" type="presOf" srcId="{69F1A9B3-BBC0-2B41-AAEF-33CF546443AA}" destId="{935D7FF2-3817-DF4D-BDC5-4CA005149C8F}" srcOrd="0" destOrd="0" presId="urn:microsoft.com/office/officeart/2005/8/layout/vList2"/>
    <dgm:cxn modelId="{94FD87EF-7C2A-C548-A5DD-E7F6AA52D1EA}" type="presOf" srcId="{F789690B-7511-A94D-8769-3C3E883C8B8B}" destId="{566A5C15-B9AE-264E-B7CB-73C2F4C3AAC5}" srcOrd="0" destOrd="0" presId="urn:microsoft.com/office/officeart/2005/8/layout/vList2"/>
    <dgm:cxn modelId="{9F3AFAD6-42CC-8B4D-9CBB-26106BF7E5BF}" type="presParOf" srcId="{E41CA7F4-C256-2D45-A2DF-5FDCEBD4D002}" destId="{566A5C15-B9AE-264E-B7CB-73C2F4C3AAC5}" srcOrd="0" destOrd="0" presId="urn:microsoft.com/office/officeart/2005/8/layout/vList2"/>
    <dgm:cxn modelId="{AE80E33F-7645-3145-AF86-EF80F9D4ABDC}" type="presParOf" srcId="{E41CA7F4-C256-2D45-A2DF-5FDCEBD4D002}" destId="{E2B1883D-53FB-6C4C-BCCE-E0875413A921}" srcOrd="1" destOrd="0" presId="urn:microsoft.com/office/officeart/2005/8/layout/vList2"/>
    <dgm:cxn modelId="{0DB4BF70-81BE-794C-B4EA-F056FF54DDA3}" type="presParOf" srcId="{E41CA7F4-C256-2D45-A2DF-5FDCEBD4D002}" destId="{935D7FF2-3817-DF4D-BDC5-4CA005149C8F}" srcOrd="2" destOrd="0" presId="urn:microsoft.com/office/officeart/2005/8/layout/vList2"/>
    <dgm:cxn modelId="{5EFDD828-CA5A-6D43-8A40-848DF3F7CF94}" type="presParOf" srcId="{E41CA7F4-C256-2D45-A2DF-5FDCEBD4D002}" destId="{5FAC0804-FD78-8148-8D09-A1848A36A6A2}" srcOrd="3" destOrd="0" presId="urn:microsoft.com/office/officeart/2005/8/layout/vList2"/>
    <dgm:cxn modelId="{938D06D8-9BCA-DA4E-8103-6EDF628A21AC}" type="presParOf" srcId="{E41CA7F4-C256-2D45-A2DF-5FDCEBD4D002}" destId="{8FD38BE1-EAA1-0B4A-BD8D-CCFD3C384891}" srcOrd="4" destOrd="0" presId="urn:microsoft.com/office/officeart/2005/8/layout/vList2"/>
    <dgm:cxn modelId="{C952FB03-A765-C041-AD3D-65BAFEE4F017}" type="presParOf" srcId="{E41CA7F4-C256-2D45-A2DF-5FDCEBD4D002}" destId="{A0EF308F-48DE-DA42-B3D4-4AA649831874}" srcOrd="5" destOrd="0" presId="urn:microsoft.com/office/officeart/2005/8/layout/vList2"/>
    <dgm:cxn modelId="{A2A77271-5305-7048-B541-387766ABCF51}" type="presParOf" srcId="{E41CA7F4-C256-2D45-A2DF-5FDCEBD4D002}" destId="{8261E09D-70E5-864B-BED8-88995ABE1ABF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2.xml><?xml version="1.0" encoding="utf-8"?>
<dgm:dataModel xmlns:dgm="http://schemas.openxmlformats.org/drawingml/2006/diagram" xmlns:a="http://schemas.openxmlformats.org/drawingml/2006/main">
  <dgm:ptLst>
    <dgm:pt modelId="{4755AA4C-662F-BD49-8C35-4B0EDD0C5948}" type="doc">
      <dgm:prSet loTypeId="urn:microsoft.com/office/officeart/2005/8/layout/radial1" loCatId="relationship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38404C7-84A1-8B4E-AB60-72773CCDECB9}">
      <dgm:prSet phldrT="[Text]"/>
      <dgm:spPr>
        <a:gradFill rotWithShape="0">
          <a:gsLst>
            <a:gs pos="0">
              <a:srgbClr val="2C7D1D"/>
            </a:gs>
            <a:gs pos="50000">
              <a:srgbClr val="80D970"/>
            </a:gs>
            <a:gs pos="100000">
              <a:srgbClr val="A7FF88"/>
            </a:gs>
          </a:gsLst>
        </a:gradFill>
      </dgm:spPr>
      <dgm:t>
        <a:bodyPr/>
        <a:lstStyle/>
        <a:p>
          <a:r>
            <a:rPr lang="en-US" dirty="0"/>
            <a:t>Strategic frame</a:t>
          </a:r>
        </a:p>
      </dgm:t>
    </dgm:pt>
    <dgm:pt modelId="{CD846DA8-4890-8044-B324-B35332716F3B}" type="parTrans" cxnId="{01644686-1474-7E4C-A837-992EDB4D0ADD}">
      <dgm:prSet/>
      <dgm:spPr/>
      <dgm:t>
        <a:bodyPr/>
        <a:lstStyle/>
        <a:p>
          <a:endParaRPr lang="en-US"/>
        </a:p>
      </dgm:t>
    </dgm:pt>
    <dgm:pt modelId="{18758D5D-1E27-6241-BCFE-C2AF70BE07F8}" type="sibTrans" cxnId="{01644686-1474-7E4C-A837-992EDB4D0ADD}">
      <dgm:prSet/>
      <dgm:spPr/>
      <dgm:t>
        <a:bodyPr/>
        <a:lstStyle/>
        <a:p>
          <a:endParaRPr lang="en-US"/>
        </a:p>
      </dgm:t>
    </dgm:pt>
    <dgm:pt modelId="{2BDD11A1-89EB-6D4F-A1E9-9B7F616B3788}">
      <dgm:prSet phldrT="[Text]"/>
      <dgm:spPr/>
      <dgm:t>
        <a:bodyPr/>
        <a:lstStyle/>
        <a:p>
          <a:r>
            <a:rPr lang="en-US" dirty="0"/>
            <a:t>Business hypothesis</a:t>
          </a:r>
        </a:p>
      </dgm:t>
    </dgm:pt>
    <dgm:pt modelId="{B907010D-5D6A-E64A-83F4-D64DA90FF28E}" type="parTrans" cxnId="{4C203C46-429E-7242-BC45-0DA2436544CD}">
      <dgm:prSet/>
      <dgm:spPr/>
      <dgm:t>
        <a:bodyPr/>
        <a:lstStyle/>
        <a:p>
          <a:endParaRPr lang="en-US"/>
        </a:p>
      </dgm:t>
    </dgm:pt>
    <dgm:pt modelId="{CFA74A3F-F204-1044-8454-19184DB74EA0}" type="sibTrans" cxnId="{4C203C46-429E-7242-BC45-0DA2436544CD}">
      <dgm:prSet/>
      <dgm:spPr/>
      <dgm:t>
        <a:bodyPr/>
        <a:lstStyle/>
        <a:p>
          <a:endParaRPr lang="en-US"/>
        </a:p>
      </dgm:t>
    </dgm:pt>
    <dgm:pt modelId="{EEC6DF9D-D338-7E4C-860E-A43717512A3C}">
      <dgm:prSet phldrT="[Text]"/>
      <dgm:spPr/>
      <dgm:t>
        <a:bodyPr/>
        <a:lstStyle/>
        <a:p>
          <a:r>
            <a:rPr lang="en-US" dirty="0"/>
            <a:t>Vision</a:t>
          </a:r>
        </a:p>
      </dgm:t>
    </dgm:pt>
    <dgm:pt modelId="{261CEB3D-2866-714B-A309-53E8974C55E9}" type="parTrans" cxnId="{5CB9FF19-B0D9-FA41-A4C3-30993A7F8534}">
      <dgm:prSet/>
      <dgm:spPr/>
      <dgm:t>
        <a:bodyPr/>
        <a:lstStyle/>
        <a:p>
          <a:endParaRPr lang="en-US"/>
        </a:p>
      </dgm:t>
    </dgm:pt>
    <dgm:pt modelId="{AA306972-03F9-4B4E-B6F0-544659904F96}" type="sibTrans" cxnId="{5CB9FF19-B0D9-FA41-A4C3-30993A7F8534}">
      <dgm:prSet/>
      <dgm:spPr/>
      <dgm:t>
        <a:bodyPr/>
        <a:lstStyle/>
        <a:p>
          <a:endParaRPr lang="en-US"/>
        </a:p>
      </dgm:t>
    </dgm:pt>
    <dgm:pt modelId="{B0DA38C5-CCC7-8044-A29E-8EDD773CB454}">
      <dgm:prSet phldrT="[Text]"/>
      <dgm:spPr/>
      <dgm:t>
        <a:bodyPr/>
        <a:lstStyle/>
        <a:p>
          <a:r>
            <a:rPr lang="en-US" dirty="0"/>
            <a:t>Mission</a:t>
          </a:r>
        </a:p>
      </dgm:t>
    </dgm:pt>
    <dgm:pt modelId="{5A54297D-8078-EE40-9A88-19A46D3D8598}" type="parTrans" cxnId="{8C0E12C3-7C31-8C49-A068-CA63DDA5631B}">
      <dgm:prSet/>
      <dgm:spPr/>
      <dgm:t>
        <a:bodyPr/>
        <a:lstStyle/>
        <a:p>
          <a:endParaRPr lang="en-US"/>
        </a:p>
      </dgm:t>
    </dgm:pt>
    <dgm:pt modelId="{CDA81726-3204-9F4F-AE42-355D40B38377}" type="sibTrans" cxnId="{8C0E12C3-7C31-8C49-A068-CA63DDA5631B}">
      <dgm:prSet/>
      <dgm:spPr/>
      <dgm:t>
        <a:bodyPr/>
        <a:lstStyle/>
        <a:p>
          <a:endParaRPr lang="en-US"/>
        </a:p>
      </dgm:t>
    </dgm:pt>
    <dgm:pt modelId="{DBA3ADE8-EF24-5C46-A850-C69377EC523D}">
      <dgm:prSet phldrT="[Text]"/>
      <dgm:spPr/>
      <dgm:t>
        <a:bodyPr/>
        <a:lstStyle/>
        <a:p>
          <a:r>
            <a:rPr lang="en-US" dirty="0"/>
            <a:t>Values and Rules</a:t>
          </a:r>
        </a:p>
      </dgm:t>
    </dgm:pt>
    <dgm:pt modelId="{06179A3E-D021-A74D-A80B-10985AD59869}" type="parTrans" cxnId="{8CB7F08C-3441-B34F-B002-76907F2EC8E9}">
      <dgm:prSet/>
      <dgm:spPr/>
      <dgm:t>
        <a:bodyPr/>
        <a:lstStyle/>
        <a:p>
          <a:endParaRPr lang="en-US"/>
        </a:p>
      </dgm:t>
    </dgm:pt>
    <dgm:pt modelId="{826ABAD1-66B3-E44D-9848-4D569F2F2E31}" type="sibTrans" cxnId="{8CB7F08C-3441-B34F-B002-76907F2EC8E9}">
      <dgm:prSet/>
      <dgm:spPr/>
      <dgm:t>
        <a:bodyPr/>
        <a:lstStyle/>
        <a:p>
          <a:endParaRPr lang="en-US"/>
        </a:p>
      </dgm:t>
    </dgm:pt>
    <dgm:pt modelId="{557B345D-271F-9240-9100-1D08C56B5038}">
      <dgm:prSet phldrT="[Text]"/>
      <dgm:spPr/>
      <dgm:t>
        <a:bodyPr/>
        <a:lstStyle/>
        <a:p>
          <a:r>
            <a:rPr lang="en-US" dirty="0"/>
            <a:t>Strategy</a:t>
          </a:r>
        </a:p>
      </dgm:t>
    </dgm:pt>
    <dgm:pt modelId="{30535995-FA57-1D4A-B98A-C30645DD798B}" type="parTrans" cxnId="{BB7C6AC4-9BED-7541-A911-7D720A520088}">
      <dgm:prSet/>
      <dgm:spPr/>
      <dgm:t>
        <a:bodyPr/>
        <a:lstStyle/>
        <a:p>
          <a:endParaRPr lang="en-US"/>
        </a:p>
      </dgm:t>
    </dgm:pt>
    <dgm:pt modelId="{CD5934E8-7360-4948-9285-B816C0BE8A41}" type="sibTrans" cxnId="{BB7C6AC4-9BED-7541-A911-7D720A520088}">
      <dgm:prSet/>
      <dgm:spPr/>
      <dgm:t>
        <a:bodyPr/>
        <a:lstStyle/>
        <a:p>
          <a:endParaRPr lang="en-US"/>
        </a:p>
      </dgm:t>
    </dgm:pt>
    <dgm:pt modelId="{0CFA571E-3E7B-AE4C-A350-404C3B1CD797}" type="pres">
      <dgm:prSet presAssocID="{4755AA4C-662F-BD49-8C35-4B0EDD0C5948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1FA2E41E-A94F-114D-819C-49465E42D5B6}" type="pres">
      <dgm:prSet presAssocID="{D38404C7-84A1-8B4E-AB60-72773CCDECB9}" presName="centerShape" presStyleLbl="node0" presStyleIdx="0" presStyleCnt="1"/>
      <dgm:spPr/>
    </dgm:pt>
    <dgm:pt modelId="{333C7B3C-0F2E-0349-BBE8-4FC22FFBF37F}" type="pres">
      <dgm:prSet presAssocID="{B907010D-5D6A-E64A-83F4-D64DA90FF28E}" presName="Name9" presStyleLbl="parChTrans1D2" presStyleIdx="0" presStyleCnt="5"/>
      <dgm:spPr/>
    </dgm:pt>
    <dgm:pt modelId="{B7F811AC-77D5-5E42-A71D-EB4AB08D53CB}" type="pres">
      <dgm:prSet presAssocID="{B907010D-5D6A-E64A-83F4-D64DA90FF28E}" presName="connTx" presStyleLbl="parChTrans1D2" presStyleIdx="0" presStyleCnt="5"/>
      <dgm:spPr/>
    </dgm:pt>
    <dgm:pt modelId="{6D8A6050-F5C2-354F-B3D2-52E6091FECF3}" type="pres">
      <dgm:prSet presAssocID="{2BDD11A1-89EB-6D4F-A1E9-9B7F616B3788}" presName="node" presStyleLbl="node1" presStyleIdx="0" presStyleCnt="5">
        <dgm:presLayoutVars>
          <dgm:bulletEnabled val="1"/>
        </dgm:presLayoutVars>
      </dgm:prSet>
      <dgm:spPr/>
    </dgm:pt>
    <dgm:pt modelId="{4328F348-8526-AC41-BEE1-E8502E7F2F6D}" type="pres">
      <dgm:prSet presAssocID="{261CEB3D-2866-714B-A309-53E8974C55E9}" presName="Name9" presStyleLbl="parChTrans1D2" presStyleIdx="1" presStyleCnt="5"/>
      <dgm:spPr/>
    </dgm:pt>
    <dgm:pt modelId="{8FD1863E-670E-4942-AC99-B7A25ECCB905}" type="pres">
      <dgm:prSet presAssocID="{261CEB3D-2866-714B-A309-53E8974C55E9}" presName="connTx" presStyleLbl="parChTrans1D2" presStyleIdx="1" presStyleCnt="5"/>
      <dgm:spPr/>
    </dgm:pt>
    <dgm:pt modelId="{6043AD49-2007-3A42-AB4B-FD19A60736AB}" type="pres">
      <dgm:prSet presAssocID="{EEC6DF9D-D338-7E4C-860E-A43717512A3C}" presName="node" presStyleLbl="node1" presStyleIdx="1" presStyleCnt="5">
        <dgm:presLayoutVars>
          <dgm:bulletEnabled val="1"/>
        </dgm:presLayoutVars>
      </dgm:prSet>
      <dgm:spPr/>
    </dgm:pt>
    <dgm:pt modelId="{7173A7B2-75F5-C74A-A92D-E689C4CBBEBC}" type="pres">
      <dgm:prSet presAssocID="{5A54297D-8078-EE40-9A88-19A46D3D8598}" presName="Name9" presStyleLbl="parChTrans1D2" presStyleIdx="2" presStyleCnt="5"/>
      <dgm:spPr/>
    </dgm:pt>
    <dgm:pt modelId="{0A4CE849-DE3D-6B41-B7BF-8D69A71415E7}" type="pres">
      <dgm:prSet presAssocID="{5A54297D-8078-EE40-9A88-19A46D3D8598}" presName="connTx" presStyleLbl="parChTrans1D2" presStyleIdx="2" presStyleCnt="5"/>
      <dgm:spPr/>
    </dgm:pt>
    <dgm:pt modelId="{7A3F91E7-960B-1F44-BA4F-6E46CB8561A5}" type="pres">
      <dgm:prSet presAssocID="{B0DA38C5-CCC7-8044-A29E-8EDD773CB454}" presName="node" presStyleLbl="node1" presStyleIdx="2" presStyleCnt="5">
        <dgm:presLayoutVars>
          <dgm:bulletEnabled val="1"/>
        </dgm:presLayoutVars>
      </dgm:prSet>
      <dgm:spPr/>
    </dgm:pt>
    <dgm:pt modelId="{45DCA0BC-7ED8-6E44-B19E-F1B5B16E4703}" type="pres">
      <dgm:prSet presAssocID="{06179A3E-D021-A74D-A80B-10985AD59869}" presName="Name9" presStyleLbl="parChTrans1D2" presStyleIdx="3" presStyleCnt="5"/>
      <dgm:spPr/>
    </dgm:pt>
    <dgm:pt modelId="{57AA3AAE-AFDC-8E4D-8FDB-7A820EF5BEE9}" type="pres">
      <dgm:prSet presAssocID="{06179A3E-D021-A74D-A80B-10985AD59869}" presName="connTx" presStyleLbl="parChTrans1D2" presStyleIdx="3" presStyleCnt="5"/>
      <dgm:spPr/>
    </dgm:pt>
    <dgm:pt modelId="{B28F79B6-CDD2-EA42-8C3C-509AE1059AF7}" type="pres">
      <dgm:prSet presAssocID="{DBA3ADE8-EF24-5C46-A850-C69377EC523D}" presName="node" presStyleLbl="node1" presStyleIdx="3" presStyleCnt="5">
        <dgm:presLayoutVars>
          <dgm:bulletEnabled val="1"/>
        </dgm:presLayoutVars>
      </dgm:prSet>
      <dgm:spPr/>
    </dgm:pt>
    <dgm:pt modelId="{406B3FF9-B7BF-1648-B41A-120739188CFC}" type="pres">
      <dgm:prSet presAssocID="{30535995-FA57-1D4A-B98A-C30645DD798B}" presName="Name9" presStyleLbl="parChTrans1D2" presStyleIdx="4" presStyleCnt="5"/>
      <dgm:spPr/>
    </dgm:pt>
    <dgm:pt modelId="{744026A7-19E7-464E-AE5F-55978A49C27A}" type="pres">
      <dgm:prSet presAssocID="{30535995-FA57-1D4A-B98A-C30645DD798B}" presName="connTx" presStyleLbl="parChTrans1D2" presStyleIdx="4" presStyleCnt="5"/>
      <dgm:spPr/>
    </dgm:pt>
    <dgm:pt modelId="{C0273337-D3FC-CF4F-B67B-D37F97BD2BCE}" type="pres">
      <dgm:prSet presAssocID="{557B345D-271F-9240-9100-1D08C56B5038}" presName="node" presStyleLbl="node1" presStyleIdx="4" presStyleCnt="5">
        <dgm:presLayoutVars>
          <dgm:bulletEnabled val="1"/>
        </dgm:presLayoutVars>
      </dgm:prSet>
      <dgm:spPr/>
    </dgm:pt>
  </dgm:ptLst>
  <dgm:cxnLst>
    <dgm:cxn modelId="{0BB66C01-E1C9-4799-9B9E-85236C73FC4E}" type="presOf" srcId="{557B345D-271F-9240-9100-1D08C56B5038}" destId="{C0273337-D3FC-CF4F-B67B-D37F97BD2BCE}" srcOrd="0" destOrd="0" presId="urn:microsoft.com/office/officeart/2005/8/layout/radial1"/>
    <dgm:cxn modelId="{2C3CE20A-A688-4393-9CFE-CFB87578DC96}" type="presOf" srcId="{4755AA4C-662F-BD49-8C35-4B0EDD0C5948}" destId="{0CFA571E-3E7B-AE4C-A350-404C3B1CD797}" srcOrd="0" destOrd="0" presId="urn:microsoft.com/office/officeart/2005/8/layout/radial1"/>
    <dgm:cxn modelId="{5CB9FF19-B0D9-FA41-A4C3-30993A7F8534}" srcId="{D38404C7-84A1-8B4E-AB60-72773CCDECB9}" destId="{EEC6DF9D-D338-7E4C-860E-A43717512A3C}" srcOrd="1" destOrd="0" parTransId="{261CEB3D-2866-714B-A309-53E8974C55E9}" sibTransId="{AA306972-03F9-4B4E-B6F0-544659904F96}"/>
    <dgm:cxn modelId="{9AD7B51E-53C9-48C3-83EB-EE50570DFD43}" type="presOf" srcId="{D38404C7-84A1-8B4E-AB60-72773CCDECB9}" destId="{1FA2E41E-A94F-114D-819C-49465E42D5B6}" srcOrd="0" destOrd="0" presId="urn:microsoft.com/office/officeart/2005/8/layout/radial1"/>
    <dgm:cxn modelId="{4F83052B-28CB-4199-8DFD-96F11BB57AD4}" type="presOf" srcId="{EEC6DF9D-D338-7E4C-860E-A43717512A3C}" destId="{6043AD49-2007-3A42-AB4B-FD19A60736AB}" srcOrd="0" destOrd="0" presId="urn:microsoft.com/office/officeart/2005/8/layout/radial1"/>
    <dgm:cxn modelId="{E6D81E2D-337C-42D3-8AF7-CA6D34030555}" type="presOf" srcId="{B907010D-5D6A-E64A-83F4-D64DA90FF28E}" destId="{333C7B3C-0F2E-0349-BBE8-4FC22FFBF37F}" srcOrd="0" destOrd="0" presId="urn:microsoft.com/office/officeart/2005/8/layout/radial1"/>
    <dgm:cxn modelId="{D5FD4E2F-1BE4-4D4B-95B0-90D0A916998A}" type="presOf" srcId="{B907010D-5D6A-E64A-83F4-D64DA90FF28E}" destId="{B7F811AC-77D5-5E42-A71D-EB4AB08D53CB}" srcOrd="1" destOrd="0" presId="urn:microsoft.com/office/officeart/2005/8/layout/radial1"/>
    <dgm:cxn modelId="{4C203C46-429E-7242-BC45-0DA2436544CD}" srcId="{D38404C7-84A1-8B4E-AB60-72773CCDECB9}" destId="{2BDD11A1-89EB-6D4F-A1E9-9B7F616B3788}" srcOrd="0" destOrd="0" parTransId="{B907010D-5D6A-E64A-83F4-D64DA90FF28E}" sibTransId="{CFA74A3F-F204-1044-8454-19184DB74EA0}"/>
    <dgm:cxn modelId="{8504CB4A-F0A7-4A28-B312-0369E2D3DC0A}" type="presOf" srcId="{DBA3ADE8-EF24-5C46-A850-C69377EC523D}" destId="{B28F79B6-CDD2-EA42-8C3C-509AE1059AF7}" srcOrd="0" destOrd="0" presId="urn:microsoft.com/office/officeart/2005/8/layout/radial1"/>
    <dgm:cxn modelId="{BE632052-54C3-4040-8F62-E9D362DC5893}" type="presOf" srcId="{B0DA38C5-CCC7-8044-A29E-8EDD773CB454}" destId="{7A3F91E7-960B-1F44-BA4F-6E46CB8561A5}" srcOrd="0" destOrd="0" presId="urn:microsoft.com/office/officeart/2005/8/layout/radial1"/>
    <dgm:cxn modelId="{ECA1465A-8D2F-4976-BE39-A6E5C6E16956}" type="presOf" srcId="{30535995-FA57-1D4A-B98A-C30645DD798B}" destId="{406B3FF9-B7BF-1648-B41A-120739188CFC}" srcOrd="0" destOrd="0" presId="urn:microsoft.com/office/officeart/2005/8/layout/radial1"/>
    <dgm:cxn modelId="{01644686-1474-7E4C-A837-992EDB4D0ADD}" srcId="{4755AA4C-662F-BD49-8C35-4B0EDD0C5948}" destId="{D38404C7-84A1-8B4E-AB60-72773CCDECB9}" srcOrd="0" destOrd="0" parTransId="{CD846DA8-4890-8044-B324-B35332716F3B}" sibTransId="{18758D5D-1E27-6241-BCFE-C2AF70BE07F8}"/>
    <dgm:cxn modelId="{74A64F89-6277-44C4-8F5C-69210E4C4A51}" type="presOf" srcId="{2BDD11A1-89EB-6D4F-A1E9-9B7F616B3788}" destId="{6D8A6050-F5C2-354F-B3D2-52E6091FECF3}" srcOrd="0" destOrd="0" presId="urn:microsoft.com/office/officeart/2005/8/layout/radial1"/>
    <dgm:cxn modelId="{8CB7F08C-3441-B34F-B002-76907F2EC8E9}" srcId="{D38404C7-84A1-8B4E-AB60-72773CCDECB9}" destId="{DBA3ADE8-EF24-5C46-A850-C69377EC523D}" srcOrd="3" destOrd="0" parTransId="{06179A3E-D021-A74D-A80B-10985AD59869}" sibTransId="{826ABAD1-66B3-E44D-9848-4D569F2F2E31}"/>
    <dgm:cxn modelId="{5B7DF3B6-3C2B-46C0-B2DE-0ECB6A41DEA7}" type="presOf" srcId="{30535995-FA57-1D4A-B98A-C30645DD798B}" destId="{744026A7-19E7-464E-AE5F-55978A49C27A}" srcOrd="1" destOrd="0" presId="urn:microsoft.com/office/officeart/2005/8/layout/radial1"/>
    <dgm:cxn modelId="{8C0E12C3-7C31-8C49-A068-CA63DDA5631B}" srcId="{D38404C7-84A1-8B4E-AB60-72773CCDECB9}" destId="{B0DA38C5-CCC7-8044-A29E-8EDD773CB454}" srcOrd="2" destOrd="0" parTransId="{5A54297D-8078-EE40-9A88-19A46D3D8598}" sibTransId="{CDA81726-3204-9F4F-AE42-355D40B38377}"/>
    <dgm:cxn modelId="{BB7C6AC4-9BED-7541-A911-7D720A520088}" srcId="{D38404C7-84A1-8B4E-AB60-72773CCDECB9}" destId="{557B345D-271F-9240-9100-1D08C56B5038}" srcOrd="4" destOrd="0" parTransId="{30535995-FA57-1D4A-B98A-C30645DD798B}" sibTransId="{CD5934E8-7360-4948-9285-B816C0BE8A41}"/>
    <dgm:cxn modelId="{4D1E62C7-D2DE-48D3-860C-5C6FE2C63695}" type="presOf" srcId="{06179A3E-D021-A74D-A80B-10985AD59869}" destId="{57AA3AAE-AFDC-8E4D-8FDB-7A820EF5BEE9}" srcOrd="1" destOrd="0" presId="urn:microsoft.com/office/officeart/2005/8/layout/radial1"/>
    <dgm:cxn modelId="{6A136FCB-80FB-41E8-80A4-E2511335F319}" type="presOf" srcId="{5A54297D-8078-EE40-9A88-19A46D3D8598}" destId="{0A4CE849-DE3D-6B41-B7BF-8D69A71415E7}" srcOrd="1" destOrd="0" presId="urn:microsoft.com/office/officeart/2005/8/layout/radial1"/>
    <dgm:cxn modelId="{AA5758D8-890B-42CA-9BCD-EEE340334215}" type="presOf" srcId="{5A54297D-8078-EE40-9A88-19A46D3D8598}" destId="{7173A7B2-75F5-C74A-A92D-E689C4CBBEBC}" srcOrd="0" destOrd="0" presId="urn:microsoft.com/office/officeart/2005/8/layout/radial1"/>
    <dgm:cxn modelId="{F61897EF-2930-4A78-A4EF-DD6F842655BB}" type="presOf" srcId="{261CEB3D-2866-714B-A309-53E8974C55E9}" destId="{4328F348-8526-AC41-BEE1-E8502E7F2F6D}" srcOrd="0" destOrd="0" presId="urn:microsoft.com/office/officeart/2005/8/layout/radial1"/>
    <dgm:cxn modelId="{5B3C60F3-2612-4CF7-B3DA-8747D481EE24}" type="presOf" srcId="{06179A3E-D021-A74D-A80B-10985AD59869}" destId="{45DCA0BC-7ED8-6E44-B19E-F1B5B16E4703}" srcOrd="0" destOrd="0" presId="urn:microsoft.com/office/officeart/2005/8/layout/radial1"/>
    <dgm:cxn modelId="{BFCCCFFC-9068-456F-AF34-B592CA193A13}" type="presOf" srcId="{261CEB3D-2866-714B-A309-53E8974C55E9}" destId="{8FD1863E-670E-4942-AC99-B7A25ECCB905}" srcOrd="1" destOrd="0" presId="urn:microsoft.com/office/officeart/2005/8/layout/radial1"/>
    <dgm:cxn modelId="{F76D21C4-F564-4BD6-AD25-667E24D46878}" type="presParOf" srcId="{0CFA571E-3E7B-AE4C-A350-404C3B1CD797}" destId="{1FA2E41E-A94F-114D-819C-49465E42D5B6}" srcOrd="0" destOrd="0" presId="urn:microsoft.com/office/officeart/2005/8/layout/radial1"/>
    <dgm:cxn modelId="{B7B1D2C9-7FC5-42B2-B59E-3C07C2288335}" type="presParOf" srcId="{0CFA571E-3E7B-AE4C-A350-404C3B1CD797}" destId="{333C7B3C-0F2E-0349-BBE8-4FC22FFBF37F}" srcOrd="1" destOrd="0" presId="urn:microsoft.com/office/officeart/2005/8/layout/radial1"/>
    <dgm:cxn modelId="{6A454703-EB7C-404C-B54F-C3BB6E759ECD}" type="presParOf" srcId="{333C7B3C-0F2E-0349-BBE8-4FC22FFBF37F}" destId="{B7F811AC-77D5-5E42-A71D-EB4AB08D53CB}" srcOrd="0" destOrd="0" presId="urn:microsoft.com/office/officeart/2005/8/layout/radial1"/>
    <dgm:cxn modelId="{0A8CB8AF-71CA-4390-86F9-FBB522443AD2}" type="presParOf" srcId="{0CFA571E-3E7B-AE4C-A350-404C3B1CD797}" destId="{6D8A6050-F5C2-354F-B3D2-52E6091FECF3}" srcOrd="2" destOrd="0" presId="urn:microsoft.com/office/officeart/2005/8/layout/radial1"/>
    <dgm:cxn modelId="{AEDA1B23-7F93-4F84-BF38-0471C39CF25A}" type="presParOf" srcId="{0CFA571E-3E7B-AE4C-A350-404C3B1CD797}" destId="{4328F348-8526-AC41-BEE1-E8502E7F2F6D}" srcOrd="3" destOrd="0" presId="urn:microsoft.com/office/officeart/2005/8/layout/radial1"/>
    <dgm:cxn modelId="{49288997-1A3D-442F-A636-D55CB41F90E5}" type="presParOf" srcId="{4328F348-8526-AC41-BEE1-E8502E7F2F6D}" destId="{8FD1863E-670E-4942-AC99-B7A25ECCB905}" srcOrd="0" destOrd="0" presId="urn:microsoft.com/office/officeart/2005/8/layout/radial1"/>
    <dgm:cxn modelId="{56F370CA-7D21-4715-AFA3-181398296923}" type="presParOf" srcId="{0CFA571E-3E7B-AE4C-A350-404C3B1CD797}" destId="{6043AD49-2007-3A42-AB4B-FD19A60736AB}" srcOrd="4" destOrd="0" presId="urn:microsoft.com/office/officeart/2005/8/layout/radial1"/>
    <dgm:cxn modelId="{A7AEBC08-0779-4E72-A640-5EE241EED5E5}" type="presParOf" srcId="{0CFA571E-3E7B-AE4C-A350-404C3B1CD797}" destId="{7173A7B2-75F5-C74A-A92D-E689C4CBBEBC}" srcOrd="5" destOrd="0" presId="urn:microsoft.com/office/officeart/2005/8/layout/radial1"/>
    <dgm:cxn modelId="{DF17F40D-B530-470B-AA13-79038528DFAB}" type="presParOf" srcId="{7173A7B2-75F5-C74A-A92D-E689C4CBBEBC}" destId="{0A4CE849-DE3D-6B41-B7BF-8D69A71415E7}" srcOrd="0" destOrd="0" presId="urn:microsoft.com/office/officeart/2005/8/layout/radial1"/>
    <dgm:cxn modelId="{F1BDEC68-A1D5-49B7-9155-01BBBB336E80}" type="presParOf" srcId="{0CFA571E-3E7B-AE4C-A350-404C3B1CD797}" destId="{7A3F91E7-960B-1F44-BA4F-6E46CB8561A5}" srcOrd="6" destOrd="0" presId="urn:microsoft.com/office/officeart/2005/8/layout/radial1"/>
    <dgm:cxn modelId="{711EB858-221D-4634-AB3C-2C9FA0FA63C3}" type="presParOf" srcId="{0CFA571E-3E7B-AE4C-A350-404C3B1CD797}" destId="{45DCA0BC-7ED8-6E44-B19E-F1B5B16E4703}" srcOrd="7" destOrd="0" presId="urn:microsoft.com/office/officeart/2005/8/layout/radial1"/>
    <dgm:cxn modelId="{BAC31829-0680-49D9-82FE-2AEAE948323B}" type="presParOf" srcId="{45DCA0BC-7ED8-6E44-B19E-F1B5B16E4703}" destId="{57AA3AAE-AFDC-8E4D-8FDB-7A820EF5BEE9}" srcOrd="0" destOrd="0" presId="urn:microsoft.com/office/officeart/2005/8/layout/radial1"/>
    <dgm:cxn modelId="{225873B1-070D-4F9F-B51D-CFAAE5274554}" type="presParOf" srcId="{0CFA571E-3E7B-AE4C-A350-404C3B1CD797}" destId="{B28F79B6-CDD2-EA42-8C3C-509AE1059AF7}" srcOrd="8" destOrd="0" presId="urn:microsoft.com/office/officeart/2005/8/layout/radial1"/>
    <dgm:cxn modelId="{838ACFB2-100A-4BA2-A877-F066762229DF}" type="presParOf" srcId="{0CFA571E-3E7B-AE4C-A350-404C3B1CD797}" destId="{406B3FF9-B7BF-1648-B41A-120739188CFC}" srcOrd="9" destOrd="0" presId="urn:microsoft.com/office/officeart/2005/8/layout/radial1"/>
    <dgm:cxn modelId="{C993B4BB-C962-42A8-BF50-CE18018FAC7B}" type="presParOf" srcId="{406B3FF9-B7BF-1648-B41A-120739188CFC}" destId="{744026A7-19E7-464E-AE5F-55978A49C27A}" srcOrd="0" destOrd="0" presId="urn:microsoft.com/office/officeart/2005/8/layout/radial1"/>
    <dgm:cxn modelId="{863DD32C-E3B3-4DA5-847B-3E528F456E98}" type="presParOf" srcId="{0CFA571E-3E7B-AE4C-A350-404C3B1CD797}" destId="{C0273337-D3FC-CF4F-B67B-D37F97BD2BCE}" srcOrd="10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3.xml><?xml version="1.0" encoding="utf-8"?>
<dgm:dataModel xmlns:dgm="http://schemas.openxmlformats.org/drawingml/2006/diagram" xmlns:a="http://schemas.openxmlformats.org/drawingml/2006/main">
  <dgm:ptLst>
    <dgm:pt modelId="{D3C68316-070F-C442-9CC5-B120486F9E2C}" type="doc">
      <dgm:prSet loTypeId="urn:microsoft.com/office/officeart/2005/8/layout/cycle1" loCatId="cycle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A24FCB7-ECF2-7447-AF2C-B9A8BC9547E1}">
      <dgm:prSet phldrT="[Text]"/>
      <dgm:spPr/>
      <dgm:t>
        <a:bodyPr/>
        <a:lstStyle/>
        <a:p>
          <a:r>
            <a:rPr lang="en-US" dirty="0"/>
            <a:t> </a:t>
          </a:r>
        </a:p>
      </dgm:t>
    </dgm:pt>
    <dgm:pt modelId="{2CE55692-C547-1E4A-80DC-29023A83426C}" type="parTrans" cxnId="{17B18AA6-35D1-9C47-B819-5B71E8EC5814}">
      <dgm:prSet/>
      <dgm:spPr/>
      <dgm:t>
        <a:bodyPr/>
        <a:lstStyle/>
        <a:p>
          <a:endParaRPr lang="en-US"/>
        </a:p>
      </dgm:t>
    </dgm:pt>
    <dgm:pt modelId="{ACB60D3D-0A67-FC4B-B26A-49033B408196}" type="sibTrans" cxnId="{17B18AA6-35D1-9C47-B819-5B71E8EC5814}">
      <dgm:prSet/>
      <dgm:spPr/>
      <dgm:t>
        <a:bodyPr/>
        <a:lstStyle/>
        <a:p>
          <a:endParaRPr lang="en-US"/>
        </a:p>
      </dgm:t>
    </dgm:pt>
    <dgm:pt modelId="{DC3A54D4-9477-F746-B3A3-7BAB3E38032B}">
      <dgm:prSet phldrT="[Text]"/>
      <dgm:spPr/>
      <dgm:t>
        <a:bodyPr/>
        <a:lstStyle/>
        <a:p>
          <a:r>
            <a:rPr lang="en-US" dirty="0"/>
            <a:t> </a:t>
          </a:r>
        </a:p>
      </dgm:t>
    </dgm:pt>
    <dgm:pt modelId="{88A572BF-CBFA-A44C-A3D3-DB3C53A90157}" type="parTrans" cxnId="{29B33131-2B58-CD49-9510-E38DA5AEB0EC}">
      <dgm:prSet/>
      <dgm:spPr/>
      <dgm:t>
        <a:bodyPr/>
        <a:lstStyle/>
        <a:p>
          <a:endParaRPr lang="en-US"/>
        </a:p>
      </dgm:t>
    </dgm:pt>
    <dgm:pt modelId="{2ABA1FB4-526A-684E-8237-13872D72BB65}" type="sibTrans" cxnId="{29B33131-2B58-CD49-9510-E38DA5AEB0EC}">
      <dgm:prSet/>
      <dgm:spPr/>
      <dgm:t>
        <a:bodyPr/>
        <a:lstStyle/>
        <a:p>
          <a:endParaRPr lang="en-US"/>
        </a:p>
      </dgm:t>
    </dgm:pt>
    <dgm:pt modelId="{8227ECFF-5E12-EE49-9437-6FFB3916EB46}">
      <dgm:prSet phldrT="[Text]"/>
      <dgm:spPr/>
      <dgm:t>
        <a:bodyPr/>
        <a:lstStyle/>
        <a:p>
          <a:r>
            <a:rPr lang="en-US" dirty="0"/>
            <a:t> </a:t>
          </a:r>
        </a:p>
      </dgm:t>
    </dgm:pt>
    <dgm:pt modelId="{EFCBAA98-ABF0-B647-9D7F-335662B0AFC4}" type="parTrans" cxnId="{9D3C9B55-59AB-2C4B-B7F0-B59A4095C95C}">
      <dgm:prSet/>
      <dgm:spPr/>
      <dgm:t>
        <a:bodyPr/>
        <a:lstStyle/>
        <a:p>
          <a:endParaRPr lang="en-US"/>
        </a:p>
      </dgm:t>
    </dgm:pt>
    <dgm:pt modelId="{7D983ADB-A44F-4342-A7C0-619DEB785A2D}" type="sibTrans" cxnId="{9D3C9B55-59AB-2C4B-B7F0-B59A4095C95C}">
      <dgm:prSet/>
      <dgm:spPr/>
      <dgm:t>
        <a:bodyPr/>
        <a:lstStyle/>
        <a:p>
          <a:endParaRPr lang="en-US"/>
        </a:p>
      </dgm:t>
    </dgm:pt>
    <dgm:pt modelId="{F2C60ACB-C038-464F-BCBC-A034509EF83E}" type="pres">
      <dgm:prSet presAssocID="{D3C68316-070F-C442-9CC5-B120486F9E2C}" presName="cycle" presStyleCnt="0">
        <dgm:presLayoutVars>
          <dgm:dir/>
          <dgm:resizeHandles val="exact"/>
        </dgm:presLayoutVars>
      </dgm:prSet>
      <dgm:spPr/>
    </dgm:pt>
    <dgm:pt modelId="{62CAA574-9DBF-E549-B4D7-9BB21FD76088}" type="pres">
      <dgm:prSet presAssocID="{EA24FCB7-ECF2-7447-AF2C-B9A8BC9547E1}" presName="dummy" presStyleCnt="0"/>
      <dgm:spPr/>
    </dgm:pt>
    <dgm:pt modelId="{B36EA2C5-44A7-4847-9864-24A9DEA1A169}" type="pres">
      <dgm:prSet presAssocID="{EA24FCB7-ECF2-7447-AF2C-B9A8BC9547E1}" presName="node" presStyleLbl="revTx" presStyleIdx="0" presStyleCnt="3">
        <dgm:presLayoutVars>
          <dgm:bulletEnabled val="1"/>
        </dgm:presLayoutVars>
      </dgm:prSet>
      <dgm:spPr/>
    </dgm:pt>
    <dgm:pt modelId="{ACEBEE04-1CE6-1345-A038-09D1079C5888}" type="pres">
      <dgm:prSet presAssocID="{ACB60D3D-0A67-FC4B-B26A-49033B408196}" presName="sibTrans" presStyleLbl="node1" presStyleIdx="0" presStyleCnt="3"/>
      <dgm:spPr/>
    </dgm:pt>
    <dgm:pt modelId="{6DC34426-61FF-D944-995A-99B68F0C025A}" type="pres">
      <dgm:prSet presAssocID="{DC3A54D4-9477-F746-B3A3-7BAB3E38032B}" presName="dummy" presStyleCnt="0"/>
      <dgm:spPr/>
    </dgm:pt>
    <dgm:pt modelId="{E07A66C5-A4C4-E344-9114-6EE591B2BEF3}" type="pres">
      <dgm:prSet presAssocID="{DC3A54D4-9477-F746-B3A3-7BAB3E38032B}" presName="node" presStyleLbl="revTx" presStyleIdx="1" presStyleCnt="3">
        <dgm:presLayoutVars>
          <dgm:bulletEnabled val="1"/>
        </dgm:presLayoutVars>
      </dgm:prSet>
      <dgm:spPr/>
    </dgm:pt>
    <dgm:pt modelId="{274CEA1E-6AF9-D74A-A453-19937DFD8DB2}" type="pres">
      <dgm:prSet presAssocID="{2ABA1FB4-526A-684E-8237-13872D72BB65}" presName="sibTrans" presStyleLbl="node1" presStyleIdx="1" presStyleCnt="3"/>
      <dgm:spPr/>
    </dgm:pt>
    <dgm:pt modelId="{8C255920-76F2-8D4E-8461-E3429735AA85}" type="pres">
      <dgm:prSet presAssocID="{8227ECFF-5E12-EE49-9437-6FFB3916EB46}" presName="dummy" presStyleCnt="0"/>
      <dgm:spPr/>
    </dgm:pt>
    <dgm:pt modelId="{AB3DBD86-B264-3B4F-9AC9-BA064A7D5193}" type="pres">
      <dgm:prSet presAssocID="{8227ECFF-5E12-EE49-9437-6FFB3916EB46}" presName="node" presStyleLbl="revTx" presStyleIdx="2" presStyleCnt="3">
        <dgm:presLayoutVars>
          <dgm:bulletEnabled val="1"/>
        </dgm:presLayoutVars>
      </dgm:prSet>
      <dgm:spPr/>
    </dgm:pt>
    <dgm:pt modelId="{4A467B60-7B1D-D946-A04E-266CAEDB2F90}" type="pres">
      <dgm:prSet presAssocID="{7D983ADB-A44F-4342-A7C0-619DEB785A2D}" presName="sibTrans" presStyleLbl="node1" presStyleIdx="2" presStyleCnt="3"/>
      <dgm:spPr/>
    </dgm:pt>
  </dgm:ptLst>
  <dgm:cxnLst>
    <dgm:cxn modelId="{69347809-DD5B-4C43-B4A2-5A955AAB3907}" type="presOf" srcId="{DC3A54D4-9477-F746-B3A3-7BAB3E38032B}" destId="{E07A66C5-A4C4-E344-9114-6EE591B2BEF3}" srcOrd="0" destOrd="0" presId="urn:microsoft.com/office/officeart/2005/8/layout/cycle1"/>
    <dgm:cxn modelId="{475DAD13-8B91-466A-867C-350DD9DF7253}" type="presOf" srcId="{EA24FCB7-ECF2-7447-AF2C-B9A8BC9547E1}" destId="{B36EA2C5-44A7-4847-9864-24A9DEA1A169}" srcOrd="0" destOrd="0" presId="urn:microsoft.com/office/officeart/2005/8/layout/cycle1"/>
    <dgm:cxn modelId="{29B33131-2B58-CD49-9510-E38DA5AEB0EC}" srcId="{D3C68316-070F-C442-9CC5-B120486F9E2C}" destId="{DC3A54D4-9477-F746-B3A3-7BAB3E38032B}" srcOrd="1" destOrd="0" parTransId="{88A572BF-CBFA-A44C-A3D3-DB3C53A90157}" sibTransId="{2ABA1FB4-526A-684E-8237-13872D72BB65}"/>
    <dgm:cxn modelId="{925A0D38-C993-42EA-AA3E-8F20ADA92EE7}" type="presOf" srcId="{7D983ADB-A44F-4342-A7C0-619DEB785A2D}" destId="{4A467B60-7B1D-D946-A04E-266CAEDB2F90}" srcOrd="0" destOrd="0" presId="urn:microsoft.com/office/officeart/2005/8/layout/cycle1"/>
    <dgm:cxn modelId="{9D3C9B55-59AB-2C4B-B7F0-B59A4095C95C}" srcId="{D3C68316-070F-C442-9CC5-B120486F9E2C}" destId="{8227ECFF-5E12-EE49-9437-6FFB3916EB46}" srcOrd="2" destOrd="0" parTransId="{EFCBAA98-ABF0-B647-9D7F-335662B0AFC4}" sibTransId="{7D983ADB-A44F-4342-A7C0-619DEB785A2D}"/>
    <dgm:cxn modelId="{3BA17158-6B86-44A5-B9DF-E2861FE9C633}" type="presOf" srcId="{D3C68316-070F-C442-9CC5-B120486F9E2C}" destId="{F2C60ACB-C038-464F-BCBC-A034509EF83E}" srcOrd="0" destOrd="0" presId="urn:microsoft.com/office/officeart/2005/8/layout/cycle1"/>
    <dgm:cxn modelId="{78A78F87-CC16-419C-9FD8-AF246073BB3D}" type="presOf" srcId="{ACB60D3D-0A67-FC4B-B26A-49033B408196}" destId="{ACEBEE04-1CE6-1345-A038-09D1079C5888}" srcOrd="0" destOrd="0" presId="urn:microsoft.com/office/officeart/2005/8/layout/cycle1"/>
    <dgm:cxn modelId="{B835EB87-BCDB-4C67-8782-5FA31DA38D4D}" type="presOf" srcId="{8227ECFF-5E12-EE49-9437-6FFB3916EB46}" destId="{AB3DBD86-B264-3B4F-9AC9-BA064A7D5193}" srcOrd="0" destOrd="0" presId="urn:microsoft.com/office/officeart/2005/8/layout/cycle1"/>
    <dgm:cxn modelId="{17B18AA6-35D1-9C47-B819-5B71E8EC5814}" srcId="{D3C68316-070F-C442-9CC5-B120486F9E2C}" destId="{EA24FCB7-ECF2-7447-AF2C-B9A8BC9547E1}" srcOrd="0" destOrd="0" parTransId="{2CE55692-C547-1E4A-80DC-29023A83426C}" sibTransId="{ACB60D3D-0A67-FC4B-B26A-49033B408196}"/>
    <dgm:cxn modelId="{C3F082C9-9FDB-4E99-BB93-2BD5112DA28D}" type="presOf" srcId="{2ABA1FB4-526A-684E-8237-13872D72BB65}" destId="{274CEA1E-6AF9-D74A-A453-19937DFD8DB2}" srcOrd="0" destOrd="0" presId="urn:microsoft.com/office/officeart/2005/8/layout/cycle1"/>
    <dgm:cxn modelId="{610371ED-8A5C-47FB-B726-01838D1B9A2F}" type="presParOf" srcId="{F2C60ACB-C038-464F-BCBC-A034509EF83E}" destId="{62CAA574-9DBF-E549-B4D7-9BB21FD76088}" srcOrd="0" destOrd="0" presId="urn:microsoft.com/office/officeart/2005/8/layout/cycle1"/>
    <dgm:cxn modelId="{EE0F6B15-209A-4E83-A34C-8DB2BBBA0877}" type="presParOf" srcId="{F2C60ACB-C038-464F-BCBC-A034509EF83E}" destId="{B36EA2C5-44A7-4847-9864-24A9DEA1A169}" srcOrd="1" destOrd="0" presId="urn:microsoft.com/office/officeart/2005/8/layout/cycle1"/>
    <dgm:cxn modelId="{05AF42DB-A683-41E6-A135-3EACD30513A6}" type="presParOf" srcId="{F2C60ACB-C038-464F-BCBC-A034509EF83E}" destId="{ACEBEE04-1CE6-1345-A038-09D1079C5888}" srcOrd="2" destOrd="0" presId="urn:microsoft.com/office/officeart/2005/8/layout/cycle1"/>
    <dgm:cxn modelId="{BD4AC74A-3748-4A30-812E-16551610D373}" type="presParOf" srcId="{F2C60ACB-C038-464F-BCBC-A034509EF83E}" destId="{6DC34426-61FF-D944-995A-99B68F0C025A}" srcOrd="3" destOrd="0" presId="urn:microsoft.com/office/officeart/2005/8/layout/cycle1"/>
    <dgm:cxn modelId="{2C790D49-9A34-483B-97F4-220800DC06BA}" type="presParOf" srcId="{F2C60ACB-C038-464F-BCBC-A034509EF83E}" destId="{E07A66C5-A4C4-E344-9114-6EE591B2BEF3}" srcOrd="4" destOrd="0" presId="urn:microsoft.com/office/officeart/2005/8/layout/cycle1"/>
    <dgm:cxn modelId="{1993088A-267C-405A-B99B-1C4D75526C07}" type="presParOf" srcId="{F2C60ACB-C038-464F-BCBC-A034509EF83E}" destId="{274CEA1E-6AF9-D74A-A453-19937DFD8DB2}" srcOrd="5" destOrd="0" presId="urn:microsoft.com/office/officeart/2005/8/layout/cycle1"/>
    <dgm:cxn modelId="{94954A60-5199-4307-A013-0D684BB3A671}" type="presParOf" srcId="{F2C60ACB-C038-464F-BCBC-A034509EF83E}" destId="{8C255920-76F2-8D4E-8461-E3429735AA85}" srcOrd="6" destOrd="0" presId="urn:microsoft.com/office/officeart/2005/8/layout/cycle1"/>
    <dgm:cxn modelId="{F1408B49-D109-4D2E-B29F-A086E08235FC}" type="presParOf" srcId="{F2C60ACB-C038-464F-BCBC-A034509EF83E}" destId="{AB3DBD86-B264-3B4F-9AC9-BA064A7D5193}" srcOrd="7" destOrd="0" presId="urn:microsoft.com/office/officeart/2005/8/layout/cycle1"/>
    <dgm:cxn modelId="{F8103272-E6CD-4B1D-8747-92F87E54C3EA}" type="presParOf" srcId="{F2C60ACB-C038-464F-BCBC-A034509EF83E}" destId="{4A467B60-7B1D-D946-A04E-266CAEDB2F90}" srcOrd="8" destOrd="0" presId="urn:microsoft.com/office/officeart/2005/8/layout/cycle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4.xml><?xml version="1.0" encoding="utf-8"?>
<dgm:dataModel xmlns:dgm="http://schemas.openxmlformats.org/drawingml/2006/diagram" xmlns:a="http://schemas.openxmlformats.org/drawingml/2006/main">
  <dgm:ptLst>
    <dgm:pt modelId="{4755AA4C-662F-BD49-8C35-4B0EDD0C5948}" type="doc">
      <dgm:prSet loTypeId="urn:microsoft.com/office/officeart/2005/8/layout/radial1" loCatId="relationship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38404C7-84A1-8B4E-AB60-72773CCDECB9}">
      <dgm:prSet phldrT="[Text]" custT="1"/>
      <dgm:spPr>
        <a:gradFill rotWithShape="0">
          <a:gsLst>
            <a:gs pos="0">
              <a:srgbClr val="2C7D1D"/>
            </a:gs>
            <a:gs pos="50000">
              <a:srgbClr val="80D970"/>
            </a:gs>
            <a:gs pos="100000">
              <a:srgbClr val="A7FF88"/>
            </a:gs>
          </a:gsLst>
        </a:gradFill>
      </dgm:spPr>
      <dgm:t>
        <a:bodyPr/>
        <a:lstStyle/>
        <a:p>
          <a:r>
            <a:rPr lang="en-US" sz="1000" dirty="0"/>
            <a:t>SF</a:t>
          </a:r>
        </a:p>
      </dgm:t>
    </dgm:pt>
    <dgm:pt modelId="{CD846DA8-4890-8044-B324-B35332716F3B}" type="parTrans" cxnId="{01644686-1474-7E4C-A837-992EDB4D0ADD}">
      <dgm:prSet/>
      <dgm:spPr/>
      <dgm:t>
        <a:bodyPr/>
        <a:lstStyle/>
        <a:p>
          <a:endParaRPr lang="en-US" sz="3600"/>
        </a:p>
      </dgm:t>
    </dgm:pt>
    <dgm:pt modelId="{18758D5D-1E27-6241-BCFE-C2AF70BE07F8}" type="sibTrans" cxnId="{01644686-1474-7E4C-A837-992EDB4D0ADD}">
      <dgm:prSet/>
      <dgm:spPr/>
      <dgm:t>
        <a:bodyPr/>
        <a:lstStyle/>
        <a:p>
          <a:endParaRPr lang="en-US" sz="3600"/>
        </a:p>
      </dgm:t>
    </dgm:pt>
    <dgm:pt modelId="{2BDD11A1-89EB-6D4F-A1E9-9B7F616B3788}">
      <dgm:prSet phldrT="[Text]" custT="1">
        <dgm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000" dirty="0"/>
            <a:t>BH</a:t>
          </a:r>
        </a:p>
      </dgm:t>
    </dgm:pt>
    <dgm:pt modelId="{B907010D-5D6A-E64A-83F4-D64DA90FF28E}" type="parTrans" cxnId="{4C203C46-429E-7242-BC45-0DA2436544CD}">
      <dgm:prSet custT="1"/>
      <dgm:spPr/>
      <dgm:t>
        <a:bodyPr/>
        <a:lstStyle/>
        <a:p>
          <a:endParaRPr lang="en-US" sz="900"/>
        </a:p>
      </dgm:t>
    </dgm:pt>
    <dgm:pt modelId="{CFA74A3F-F204-1044-8454-19184DB74EA0}" type="sibTrans" cxnId="{4C203C46-429E-7242-BC45-0DA2436544CD}">
      <dgm:prSet/>
      <dgm:spPr/>
      <dgm:t>
        <a:bodyPr/>
        <a:lstStyle/>
        <a:p>
          <a:endParaRPr lang="en-US" sz="3600"/>
        </a:p>
      </dgm:t>
    </dgm:pt>
    <dgm:pt modelId="{B0DA38C5-CCC7-8044-A29E-8EDD773CB454}">
      <dgm:prSet phldrT="[Text]" custT="1">
        <dgm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000" dirty="0"/>
            <a:t>M</a:t>
          </a:r>
        </a:p>
      </dgm:t>
    </dgm:pt>
    <dgm:pt modelId="{5A54297D-8078-EE40-9A88-19A46D3D8598}" type="parTrans" cxnId="{8C0E12C3-7C31-8C49-A068-CA63DDA5631B}">
      <dgm:prSet custT="1"/>
      <dgm:spPr/>
      <dgm:t>
        <a:bodyPr/>
        <a:lstStyle/>
        <a:p>
          <a:endParaRPr lang="en-US" sz="900"/>
        </a:p>
      </dgm:t>
    </dgm:pt>
    <dgm:pt modelId="{CDA81726-3204-9F4F-AE42-355D40B38377}" type="sibTrans" cxnId="{8C0E12C3-7C31-8C49-A068-CA63DDA5631B}">
      <dgm:prSet/>
      <dgm:spPr/>
      <dgm:t>
        <a:bodyPr/>
        <a:lstStyle/>
        <a:p>
          <a:endParaRPr lang="en-US" sz="3600"/>
        </a:p>
      </dgm:t>
    </dgm:pt>
    <dgm:pt modelId="{DBA3ADE8-EF24-5C46-A850-C69377EC523D}">
      <dgm:prSet phldrT="[Text]" custT="1"/>
      <dgm:spPr/>
      <dgm:t>
        <a:bodyPr/>
        <a:lstStyle/>
        <a:p>
          <a:r>
            <a:rPr lang="en-US" sz="1000" dirty="0"/>
            <a:t>VR</a:t>
          </a:r>
        </a:p>
      </dgm:t>
    </dgm:pt>
    <dgm:pt modelId="{06179A3E-D021-A74D-A80B-10985AD59869}" type="parTrans" cxnId="{8CB7F08C-3441-B34F-B002-76907F2EC8E9}">
      <dgm:prSet custT="1"/>
      <dgm:spPr/>
      <dgm:t>
        <a:bodyPr/>
        <a:lstStyle/>
        <a:p>
          <a:endParaRPr lang="en-US" sz="900"/>
        </a:p>
      </dgm:t>
    </dgm:pt>
    <dgm:pt modelId="{826ABAD1-66B3-E44D-9848-4D569F2F2E31}" type="sibTrans" cxnId="{8CB7F08C-3441-B34F-B002-76907F2EC8E9}">
      <dgm:prSet/>
      <dgm:spPr/>
      <dgm:t>
        <a:bodyPr/>
        <a:lstStyle/>
        <a:p>
          <a:endParaRPr lang="en-US" sz="3600"/>
        </a:p>
      </dgm:t>
    </dgm:pt>
    <dgm:pt modelId="{00E17448-3880-3D48-9B15-C372BA15348A}">
      <dgm:prSet phldrT="[Text]" custT="1">
        <dgm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000" dirty="0"/>
            <a:t>V</a:t>
          </a:r>
        </a:p>
      </dgm:t>
    </dgm:pt>
    <dgm:pt modelId="{6E009C3F-466C-5E41-9F59-E75EE2FDEF12}" type="parTrans" cxnId="{A6D2579F-10C2-5F4D-88AB-AA4AD0B3BB8A}">
      <dgm:prSet custT="1"/>
      <dgm:spPr/>
      <dgm:t>
        <a:bodyPr/>
        <a:lstStyle/>
        <a:p>
          <a:endParaRPr lang="en-US" sz="1000"/>
        </a:p>
      </dgm:t>
    </dgm:pt>
    <dgm:pt modelId="{C5661C97-45F6-B84C-9185-D4A173BB8EBB}" type="sibTrans" cxnId="{A6D2579F-10C2-5F4D-88AB-AA4AD0B3BB8A}">
      <dgm:prSet/>
      <dgm:spPr/>
      <dgm:t>
        <a:bodyPr/>
        <a:lstStyle/>
        <a:p>
          <a:endParaRPr lang="en-US" sz="3600"/>
        </a:p>
      </dgm:t>
    </dgm:pt>
    <dgm:pt modelId="{6A5D5110-7643-DA40-81E8-28E1A33C0C81}">
      <dgm:prSet phldrT="[Text]" custT="1">
        <dgm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000" dirty="0"/>
            <a:t>S</a:t>
          </a:r>
        </a:p>
      </dgm:t>
    </dgm:pt>
    <dgm:pt modelId="{6D0734E5-8E2F-7446-BF1B-F8DB68EFDC1A}" type="parTrans" cxnId="{FF6CCFB6-D101-E440-8144-44040C0F73D9}">
      <dgm:prSet custT="1"/>
      <dgm:spPr/>
      <dgm:t>
        <a:bodyPr/>
        <a:lstStyle/>
        <a:p>
          <a:endParaRPr lang="en-US" sz="1000"/>
        </a:p>
      </dgm:t>
    </dgm:pt>
    <dgm:pt modelId="{E6789E8F-A5A6-7840-8422-AC444AE99F06}" type="sibTrans" cxnId="{FF6CCFB6-D101-E440-8144-44040C0F73D9}">
      <dgm:prSet/>
      <dgm:spPr/>
      <dgm:t>
        <a:bodyPr/>
        <a:lstStyle/>
        <a:p>
          <a:endParaRPr lang="en-US" sz="3600"/>
        </a:p>
      </dgm:t>
    </dgm:pt>
    <dgm:pt modelId="{0CFA571E-3E7B-AE4C-A350-404C3B1CD797}" type="pres">
      <dgm:prSet presAssocID="{4755AA4C-662F-BD49-8C35-4B0EDD0C5948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1FA2E41E-A94F-114D-819C-49465E42D5B6}" type="pres">
      <dgm:prSet presAssocID="{D38404C7-84A1-8B4E-AB60-72773CCDECB9}" presName="centerShape" presStyleLbl="node0" presStyleIdx="0" presStyleCnt="1"/>
      <dgm:spPr/>
    </dgm:pt>
    <dgm:pt modelId="{333C7B3C-0F2E-0349-BBE8-4FC22FFBF37F}" type="pres">
      <dgm:prSet presAssocID="{B907010D-5D6A-E64A-83F4-D64DA90FF28E}" presName="Name9" presStyleLbl="parChTrans1D2" presStyleIdx="0" presStyleCnt="5"/>
      <dgm:spPr/>
    </dgm:pt>
    <dgm:pt modelId="{B7F811AC-77D5-5E42-A71D-EB4AB08D53CB}" type="pres">
      <dgm:prSet presAssocID="{B907010D-5D6A-E64A-83F4-D64DA90FF28E}" presName="connTx" presStyleLbl="parChTrans1D2" presStyleIdx="0" presStyleCnt="5"/>
      <dgm:spPr/>
    </dgm:pt>
    <dgm:pt modelId="{6D8A6050-F5C2-354F-B3D2-52E6091FECF3}" type="pres">
      <dgm:prSet presAssocID="{2BDD11A1-89EB-6D4F-A1E9-9B7F616B3788}" presName="node" presStyleLbl="node1" presStyleIdx="0" presStyleCnt="5">
        <dgm:presLayoutVars>
          <dgm:bulletEnabled val="1"/>
        </dgm:presLayoutVars>
      </dgm:prSet>
      <dgm:spPr/>
    </dgm:pt>
    <dgm:pt modelId="{7173A7B2-75F5-C74A-A92D-E689C4CBBEBC}" type="pres">
      <dgm:prSet presAssocID="{5A54297D-8078-EE40-9A88-19A46D3D8598}" presName="Name9" presStyleLbl="parChTrans1D2" presStyleIdx="1" presStyleCnt="5"/>
      <dgm:spPr/>
    </dgm:pt>
    <dgm:pt modelId="{0A4CE849-DE3D-6B41-B7BF-8D69A71415E7}" type="pres">
      <dgm:prSet presAssocID="{5A54297D-8078-EE40-9A88-19A46D3D8598}" presName="connTx" presStyleLbl="parChTrans1D2" presStyleIdx="1" presStyleCnt="5"/>
      <dgm:spPr/>
    </dgm:pt>
    <dgm:pt modelId="{7A3F91E7-960B-1F44-BA4F-6E46CB8561A5}" type="pres">
      <dgm:prSet presAssocID="{B0DA38C5-CCC7-8044-A29E-8EDD773CB454}" presName="node" presStyleLbl="node1" presStyleIdx="1" presStyleCnt="5">
        <dgm:presLayoutVars>
          <dgm:bulletEnabled val="1"/>
        </dgm:presLayoutVars>
      </dgm:prSet>
      <dgm:spPr/>
    </dgm:pt>
    <dgm:pt modelId="{E56D8B82-C824-CD46-A211-8D1B0360D713}" type="pres">
      <dgm:prSet presAssocID="{6E009C3F-466C-5E41-9F59-E75EE2FDEF12}" presName="Name9" presStyleLbl="parChTrans1D2" presStyleIdx="2" presStyleCnt="5"/>
      <dgm:spPr/>
    </dgm:pt>
    <dgm:pt modelId="{586C0CCB-84B5-F54A-B82D-0177C64ABD0C}" type="pres">
      <dgm:prSet presAssocID="{6E009C3F-466C-5E41-9F59-E75EE2FDEF12}" presName="connTx" presStyleLbl="parChTrans1D2" presStyleIdx="2" presStyleCnt="5"/>
      <dgm:spPr/>
    </dgm:pt>
    <dgm:pt modelId="{89510FC7-8D0A-6743-B68D-431044089796}" type="pres">
      <dgm:prSet presAssocID="{00E17448-3880-3D48-9B15-C372BA15348A}" presName="node" presStyleLbl="node1" presStyleIdx="2" presStyleCnt="5">
        <dgm:presLayoutVars>
          <dgm:bulletEnabled val="1"/>
        </dgm:presLayoutVars>
      </dgm:prSet>
      <dgm:spPr/>
    </dgm:pt>
    <dgm:pt modelId="{D4643700-110C-9A4C-B6B7-950B64573578}" type="pres">
      <dgm:prSet presAssocID="{6D0734E5-8E2F-7446-BF1B-F8DB68EFDC1A}" presName="Name9" presStyleLbl="parChTrans1D2" presStyleIdx="3" presStyleCnt="5"/>
      <dgm:spPr/>
    </dgm:pt>
    <dgm:pt modelId="{BCBC3178-6590-AE48-9232-93F09B4C8EE9}" type="pres">
      <dgm:prSet presAssocID="{6D0734E5-8E2F-7446-BF1B-F8DB68EFDC1A}" presName="connTx" presStyleLbl="parChTrans1D2" presStyleIdx="3" presStyleCnt="5"/>
      <dgm:spPr/>
    </dgm:pt>
    <dgm:pt modelId="{81DADF80-BD04-D549-8EE9-2D43FBB08251}" type="pres">
      <dgm:prSet presAssocID="{6A5D5110-7643-DA40-81E8-28E1A33C0C81}" presName="node" presStyleLbl="node1" presStyleIdx="3" presStyleCnt="5">
        <dgm:presLayoutVars>
          <dgm:bulletEnabled val="1"/>
        </dgm:presLayoutVars>
      </dgm:prSet>
      <dgm:spPr/>
    </dgm:pt>
    <dgm:pt modelId="{45DCA0BC-7ED8-6E44-B19E-F1B5B16E4703}" type="pres">
      <dgm:prSet presAssocID="{06179A3E-D021-A74D-A80B-10985AD59869}" presName="Name9" presStyleLbl="parChTrans1D2" presStyleIdx="4" presStyleCnt="5"/>
      <dgm:spPr/>
    </dgm:pt>
    <dgm:pt modelId="{57AA3AAE-AFDC-8E4D-8FDB-7A820EF5BEE9}" type="pres">
      <dgm:prSet presAssocID="{06179A3E-D021-A74D-A80B-10985AD59869}" presName="connTx" presStyleLbl="parChTrans1D2" presStyleIdx="4" presStyleCnt="5"/>
      <dgm:spPr/>
    </dgm:pt>
    <dgm:pt modelId="{B28F79B6-CDD2-EA42-8C3C-509AE1059AF7}" type="pres">
      <dgm:prSet presAssocID="{DBA3ADE8-EF24-5C46-A850-C69377EC523D}" presName="node" presStyleLbl="node1" presStyleIdx="4" presStyleCnt="5">
        <dgm:presLayoutVars>
          <dgm:bulletEnabled val="1"/>
        </dgm:presLayoutVars>
      </dgm:prSet>
      <dgm:spPr/>
    </dgm:pt>
  </dgm:ptLst>
  <dgm:cxnLst>
    <dgm:cxn modelId="{DA213B07-0A70-4FDC-A590-B58F5D4C1A2C}" type="presOf" srcId="{D38404C7-84A1-8B4E-AB60-72773CCDECB9}" destId="{1FA2E41E-A94F-114D-819C-49465E42D5B6}" srcOrd="0" destOrd="0" presId="urn:microsoft.com/office/officeart/2005/8/layout/radial1"/>
    <dgm:cxn modelId="{83509710-A373-48BF-B91A-67909B29F208}" type="presOf" srcId="{6A5D5110-7643-DA40-81E8-28E1A33C0C81}" destId="{81DADF80-BD04-D549-8EE9-2D43FBB08251}" srcOrd="0" destOrd="0" presId="urn:microsoft.com/office/officeart/2005/8/layout/radial1"/>
    <dgm:cxn modelId="{66AB0518-A848-4702-907E-1E79A5D0AD3E}" type="presOf" srcId="{6E009C3F-466C-5E41-9F59-E75EE2FDEF12}" destId="{E56D8B82-C824-CD46-A211-8D1B0360D713}" srcOrd="0" destOrd="0" presId="urn:microsoft.com/office/officeart/2005/8/layout/radial1"/>
    <dgm:cxn modelId="{888E3824-EADD-48BB-BF6B-F19A17C1C26B}" type="presOf" srcId="{B907010D-5D6A-E64A-83F4-D64DA90FF28E}" destId="{333C7B3C-0F2E-0349-BBE8-4FC22FFBF37F}" srcOrd="0" destOrd="0" presId="urn:microsoft.com/office/officeart/2005/8/layout/radial1"/>
    <dgm:cxn modelId="{2742FE28-EB6E-4FB0-B00C-F129E4677A33}" type="presOf" srcId="{B0DA38C5-CCC7-8044-A29E-8EDD773CB454}" destId="{7A3F91E7-960B-1F44-BA4F-6E46CB8561A5}" srcOrd="0" destOrd="0" presId="urn:microsoft.com/office/officeart/2005/8/layout/radial1"/>
    <dgm:cxn modelId="{0D04E32F-B9D4-4118-9600-D39A8023D598}" type="presOf" srcId="{4755AA4C-662F-BD49-8C35-4B0EDD0C5948}" destId="{0CFA571E-3E7B-AE4C-A350-404C3B1CD797}" srcOrd="0" destOrd="0" presId="urn:microsoft.com/office/officeart/2005/8/layout/radial1"/>
    <dgm:cxn modelId="{595B2C3C-0C72-4FF4-8EE7-767AD01186A3}" type="presOf" srcId="{06179A3E-D021-A74D-A80B-10985AD59869}" destId="{45DCA0BC-7ED8-6E44-B19E-F1B5B16E4703}" srcOrd="0" destOrd="0" presId="urn:microsoft.com/office/officeart/2005/8/layout/radial1"/>
    <dgm:cxn modelId="{4C203C46-429E-7242-BC45-0DA2436544CD}" srcId="{D38404C7-84A1-8B4E-AB60-72773CCDECB9}" destId="{2BDD11A1-89EB-6D4F-A1E9-9B7F616B3788}" srcOrd="0" destOrd="0" parTransId="{B907010D-5D6A-E64A-83F4-D64DA90FF28E}" sibTransId="{CFA74A3F-F204-1044-8454-19184DB74EA0}"/>
    <dgm:cxn modelId="{0F01F747-0FC6-465F-84E8-8B616F179FCE}" type="presOf" srcId="{B907010D-5D6A-E64A-83F4-D64DA90FF28E}" destId="{B7F811AC-77D5-5E42-A71D-EB4AB08D53CB}" srcOrd="1" destOrd="0" presId="urn:microsoft.com/office/officeart/2005/8/layout/radial1"/>
    <dgm:cxn modelId="{F0FB3F50-A250-492A-857E-0F7A939280E6}" type="presOf" srcId="{06179A3E-D021-A74D-A80B-10985AD59869}" destId="{57AA3AAE-AFDC-8E4D-8FDB-7A820EF5BEE9}" srcOrd="1" destOrd="0" presId="urn:microsoft.com/office/officeart/2005/8/layout/radial1"/>
    <dgm:cxn modelId="{8D4CB77E-BDCB-4AB0-A41A-C96BFE989485}" type="presOf" srcId="{6D0734E5-8E2F-7446-BF1B-F8DB68EFDC1A}" destId="{D4643700-110C-9A4C-B6B7-950B64573578}" srcOrd="0" destOrd="0" presId="urn:microsoft.com/office/officeart/2005/8/layout/radial1"/>
    <dgm:cxn modelId="{E44C6084-F48C-4F92-9CAE-7442621C95F1}" type="presOf" srcId="{6D0734E5-8E2F-7446-BF1B-F8DB68EFDC1A}" destId="{BCBC3178-6590-AE48-9232-93F09B4C8EE9}" srcOrd="1" destOrd="0" presId="urn:microsoft.com/office/officeart/2005/8/layout/radial1"/>
    <dgm:cxn modelId="{01644686-1474-7E4C-A837-992EDB4D0ADD}" srcId="{4755AA4C-662F-BD49-8C35-4B0EDD0C5948}" destId="{D38404C7-84A1-8B4E-AB60-72773CCDECB9}" srcOrd="0" destOrd="0" parTransId="{CD846DA8-4890-8044-B324-B35332716F3B}" sibTransId="{18758D5D-1E27-6241-BCFE-C2AF70BE07F8}"/>
    <dgm:cxn modelId="{8CB7F08C-3441-B34F-B002-76907F2EC8E9}" srcId="{D38404C7-84A1-8B4E-AB60-72773CCDECB9}" destId="{DBA3ADE8-EF24-5C46-A850-C69377EC523D}" srcOrd="4" destOrd="0" parTransId="{06179A3E-D021-A74D-A80B-10985AD59869}" sibTransId="{826ABAD1-66B3-E44D-9848-4D569F2F2E31}"/>
    <dgm:cxn modelId="{2C72F294-A0BE-452F-B0AE-846F7C5C36F8}" type="presOf" srcId="{2BDD11A1-89EB-6D4F-A1E9-9B7F616B3788}" destId="{6D8A6050-F5C2-354F-B3D2-52E6091FECF3}" srcOrd="0" destOrd="0" presId="urn:microsoft.com/office/officeart/2005/8/layout/radial1"/>
    <dgm:cxn modelId="{A6D2579F-10C2-5F4D-88AB-AA4AD0B3BB8A}" srcId="{D38404C7-84A1-8B4E-AB60-72773CCDECB9}" destId="{00E17448-3880-3D48-9B15-C372BA15348A}" srcOrd="2" destOrd="0" parTransId="{6E009C3F-466C-5E41-9F59-E75EE2FDEF12}" sibTransId="{C5661C97-45F6-B84C-9185-D4A173BB8EBB}"/>
    <dgm:cxn modelId="{FF342CA8-376F-4E0E-BA75-7599492B1165}" type="presOf" srcId="{6E009C3F-466C-5E41-9F59-E75EE2FDEF12}" destId="{586C0CCB-84B5-F54A-B82D-0177C64ABD0C}" srcOrd="1" destOrd="0" presId="urn:microsoft.com/office/officeart/2005/8/layout/radial1"/>
    <dgm:cxn modelId="{4467A5AF-B93C-4E01-9236-8629C373F82A}" type="presOf" srcId="{00E17448-3880-3D48-9B15-C372BA15348A}" destId="{89510FC7-8D0A-6743-B68D-431044089796}" srcOrd="0" destOrd="0" presId="urn:microsoft.com/office/officeart/2005/8/layout/radial1"/>
    <dgm:cxn modelId="{5EB0D0B3-398F-4C9F-831E-A287CBB90044}" type="presOf" srcId="{5A54297D-8078-EE40-9A88-19A46D3D8598}" destId="{7173A7B2-75F5-C74A-A92D-E689C4CBBEBC}" srcOrd="0" destOrd="0" presId="urn:microsoft.com/office/officeart/2005/8/layout/radial1"/>
    <dgm:cxn modelId="{FF6CCFB6-D101-E440-8144-44040C0F73D9}" srcId="{D38404C7-84A1-8B4E-AB60-72773CCDECB9}" destId="{6A5D5110-7643-DA40-81E8-28E1A33C0C81}" srcOrd="3" destOrd="0" parTransId="{6D0734E5-8E2F-7446-BF1B-F8DB68EFDC1A}" sibTransId="{E6789E8F-A5A6-7840-8422-AC444AE99F06}"/>
    <dgm:cxn modelId="{8C0E12C3-7C31-8C49-A068-CA63DDA5631B}" srcId="{D38404C7-84A1-8B4E-AB60-72773CCDECB9}" destId="{B0DA38C5-CCC7-8044-A29E-8EDD773CB454}" srcOrd="1" destOrd="0" parTransId="{5A54297D-8078-EE40-9A88-19A46D3D8598}" sibTransId="{CDA81726-3204-9F4F-AE42-355D40B38377}"/>
    <dgm:cxn modelId="{659EBECB-4157-416B-A6A2-C09AD64F8319}" type="presOf" srcId="{5A54297D-8078-EE40-9A88-19A46D3D8598}" destId="{0A4CE849-DE3D-6B41-B7BF-8D69A71415E7}" srcOrd="1" destOrd="0" presId="urn:microsoft.com/office/officeart/2005/8/layout/radial1"/>
    <dgm:cxn modelId="{83FC7DF2-7155-4322-A806-14757DF657E1}" type="presOf" srcId="{DBA3ADE8-EF24-5C46-A850-C69377EC523D}" destId="{B28F79B6-CDD2-EA42-8C3C-509AE1059AF7}" srcOrd="0" destOrd="0" presId="urn:microsoft.com/office/officeart/2005/8/layout/radial1"/>
    <dgm:cxn modelId="{8223409C-534B-4154-A28C-0839EF4FFE50}" type="presParOf" srcId="{0CFA571E-3E7B-AE4C-A350-404C3B1CD797}" destId="{1FA2E41E-A94F-114D-819C-49465E42D5B6}" srcOrd="0" destOrd="0" presId="urn:microsoft.com/office/officeart/2005/8/layout/radial1"/>
    <dgm:cxn modelId="{D10DE536-26E4-4D8E-9FBF-9A2DFF312A87}" type="presParOf" srcId="{0CFA571E-3E7B-AE4C-A350-404C3B1CD797}" destId="{333C7B3C-0F2E-0349-BBE8-4FC22FFBF37F}" srcOrd="1" destOrd="0" presId="urn:microsoft.com/office/officeart/2005/8/layout/radial1"/>
    <dgm:cxn modelId="{3878D49C-0842-4538-898A-68FA7A291E9D}" type="presParOf" srcId="{333C7B3C-0F2E-0349-BBE8-4FC22FFBF37F}" destId="{B7F811AC-77D5-5E42-A71D-EB4AB08D53CB}" srcOrd="0" destOrd="0" presId="urn:microsoft.com/office/officeart/2005/8/layout/radial1"/>
    <dgm:cxn modelId="{0745ED4A-6207-4AD4-B596-F11CAB09CE55}" type="presParOf" srcId="{0CFA571E-3E7B-AE4C-A350-404C3B1CD797}" destId="{6D8A6050-F5C2-354F-B3D2-52E6091FECF3}" srcOrd="2" destOrd="0" presId="urn:microsoft.com/office/officeart/2005/8/layout/radial1"/>
    <dgm:cxn modelId="{CB27FD8E-78F2-4513-B248-5FF4498EB910}" type="presParOf" srcId="{0CFA571E-3E7B-AE4C-A350-404C3B1CD797}" destId="{7173A7B2-75F5-C74A-A92D-E689C4CBBEBC}" srcOrd="3" destOrd="0" presId="urn:microsoft.com/office/officeart/2005/8/layout/radial1"/>
    <dgm:cxn modelId="{1DB35793-711B-4589-A99A-DC8B64785349}" type="presParOf" srcId="{7173A7B2-75F5-C74A-A92D-E689C4CBBEBC}" destId="{0A4CE849-DE3D-6B41-B7BF-8D69A71415E7}" srcOrd="0" destOrd="0" presId="urn:microsoft.com/office/officeart/2005/8/layout/radial1"/>
    <dgm:cxn modelId="{AB3A0237-B8FF-4332-9A38-C6BDC021DD76}" type="presParOf" srcId="{0CFA571E-3E7B-AE4C-A350-404C3B1CD797}" destId="{7A3F91E7-960B-1F44-BA4F-6E46CB8561A5}" srcOrd="4" destOrd="0" presId="urn:microsoft.com/office/officeart/2005/8/layout/radial1"/>
    <dgm:cxn modelId="{3D2532B6-08CB-4823-8F50-26DFD073D593}" type="presParOf" srcId="{0CFA571E-3E7B-AE4C-A350-404C3B1CD797}" destId="{E56D8B82-C824-CD46-A211-8D1B0360D713}" srcOrd="5" destOrd="0" presId="urn:microsoft.com/office/officeart/2005/8/layout/radial1"/>
    <dgm:cxn modelId="{E662ED06-A6A9-40AC-930D-6AA90C2F0E37}" type="presParOf" srcId="{E56D8B82-C824-CD46-A211-8D1B0360D713}" destId="{586C0CCB-84B5-F54A-B82D-0177C64ABD0C}" srcOrd="0" destOrd="0" presId="urn:microsoft.com/office/officeart/2005/8/layout/radial1"/>
    <dgm:cxn modelId="{01B69AC4-1BD2-410F-BA28-41B842F9902E}" type="presParOf" srcId="{0CFA571E-3E7B-AE4C-A350-404C3B1CD797}" destId="{89510FC7-8D0A-6743-B68D-431044089796}" srcOrd="6" destOrd="0" presId="urn:microsoft.com/office/officeart/2005/8/layout/radial1"/>
    <dgm:cxn modelId="{D7DA20BF-DF25-43E6-91AC-0FB08D8F56D0}" type="presParOf" srcId="{0CFA571E-3E7B-AE4C-A350-404C3B1CD797}" destId="{D4643700-110C-9A4C-B6B7-950B64573578}" srcOrd="7" destOrd="0" presId="urn:microsoft.com/office/officeart/2005/8/layout/radial1"/>
    <dgm:cxn modelId="{470124FB-FFAD-4454-B1CE-DA0382C0B8C6}" type="presParOf" srcId="{D4643700-110C-9A4C-B6B7-950B64573578}" destId="{BCBC3178-6590-AE48-9232-93F09B4C8EE9}" srcOrd="0" destOrd="0" presId="urn:microsoft.com/office/officeart/2005/8/layout/radial1"/>
    <dgm:cxn modelId="{E56B619B-A095-4F76-8382-95153E002F37}" type="presParOf" srcId="{0CFA571E-3E7B-AE4C-A350-404C3B1CD797}" destId="{81DADF80-BD04-D549-8EE9-2D43FBB08251}" srcOrd="8" destOrd="0" presId="urn:microsoft.com/office/officeart/2005/8/layout/radial1"/>
    <dgm:cxn modelId="{DBDD7403-9AF6-4E61-A65C-12482AD5ED71}" type="presParOf" srcId="{0CFA571E-3E7B-AE4C-A350-404C3B1CD797}" destId="{45DCA0BC-7ED8-6E44-B19E-F1B5B16E4703}" srcOrd="9" destOrd="0" presId="urn:microsoft.com/office/officeart/2005/8/layout/radial1"/>
    <dgm:cxn modelId="{E4790C5A-CD81-4569-A671-6A5D942CA6A4}" type="presParOf" srcId="{45DCA0BC-7ED8-6E44-B19E-F1B5B16E4703}" destId="{57AA3AAE-AFDC-8E4D-8FDB-7A820EF5BEE9}" srcOrd="0" destOrd="0" presId="urn:microsoft.com/office/officeart/2005/8/layout/radial1"/>
    <dgm:cxn modelId="{64F750C1-EB29-4EE4-9907-448CE2291AC1}" type="presParOf" srcId="{0CFA571E-3E7B-AE4C-A350-404C3B1CD797}" destId="{B28F79B6-CDD2-EA42-8C3C-509AE1059AF7}" srcOrd="10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25.xml><?xml version="1.0" encoding="utf-8"?>
<dgm:dataModel xmlns:dgm="http://schemas.openxmlformats.org/drawingml/2006/diagram" xmlns:a="http://schemas.openxmlformats.org/drawingml/2006/main">
  <dgm:ptLst>
    <dgm:pt modelId="{DBBB8E4A-75C1-B846-8199-990E91901465}" type="doc">
      <dgm:prSet loTypeId="urn:microsoft.com/office/officeart/2005/8/layout/radial6" loCatId="cycle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EB9CE82-B60E-EB48-BAE2-9D1CDA2687FD}">
      <dgm:prSet phldrT="[Text]" custT="1"/>
      <dgm:spPr/>
      <dgm:t>
        <a:bodyPr/>
        <a:lstStyle/>
        <a:p>
          <a:r>
            <a:rPr lang="en-US" sz="2000" dirty="0"/>
            <a:t>DC</a:t>
          </a:r>
        </a:p>
      </dgm:t>
    </dgm:pt>
    <dgm:pt modelId="{ADF147C8-0ED6-1E47-B92E-543B113A10DE}" type="parTrans" cxnId="{D18BC9F2-3970-6F45-9078-6B45BC136BDA}">
      <dgm:prSet/>
      <dgm:spPr/>
      <dgm:t>
        <a:bodyPr/>
        <a:lstStyle/>
        <a:p>
          <a:endParaRPr lang="en-US" sz="2400"/>
        </a:p>
      </dgm:t>
    </dgm:pt>
    <dgm:pt modelId="{C57DEBC5-D44D-D44B-9DA3-9C818CCF69CA}" type="sibTrans" cxnId="{D18BC9F2-3970-6F45-9078-6B45BC136BDA}">
      <dgm:prSet/>
      <dgm:spPr/>
      <dgm:t>
        <a:bodyPr/>
        <a:lstStyle/>
        <a:p>
          <a:endParaRPr lang="en-US" sz="2400"/>
        </a:p>
      </dgm:t>
    </dgm:pt>
    <dgm:pt modelId="{667227DE-D861-6644-BFE8-297645B51628}">
      <dgm:prSet phldrT="[Text]" custT="1"/>
      <dgm:spPr/>
      <dgm:t>
        <a:bodyPr/>
        <a:lstStyle/>
        <a:p>
          <a:r>
            <a:rPr lang="en-US" sz="1000" dirty="0"/>
            <a:t>Plan</a:t>
          </a:r>
        </a:p>
      </dgm:t>
    </dgm:pt>
    <dgm:pt modelId="{52EABB25-1E1B-B740-9C3C-9E670447D1B4}" type="parTrans" cxnId="{5C91283D-56A7-9F44-9380-6AD5F533EBA3}">
      <dgm:prSet/>
      <dgm:spPr/>
      <dgm:t>
        <a:bodyPr/>
        <a:lstStyle/>
        <a:p>
          <a:endParaRPr lang="en-US" sz="2400"/>
        </a:p>
      </dgm:t>
    </dgm:pt>
    <dgm:pt modelId="{026D3808-DE77-FE41-B4C1-20051BD89971}" type="sibTrans" cxnId="{5C91283D-56A7-9F44-9380-6AD5F533EBA3}">
      <dgm:prSet/>
      <dgm:spPr/>
      <dgm:t>
        <a:bodyPr/>
        <a:lstStyle/>
        <a:p>
          <a:endParaRPr lang="en-US" sz="2400"/>
        </a:p>
      </dgm:t>
    </dgm:pt>
    <dgm:pt modelId="{E00E6204-F6A5-2C4F-81E4-53D795AACAC6}">
      <dgm:prSet phldrT="[Text]" custT="1"/>
      <dgm:spPr/>
      <dgm:t>
        <a:bodyPr/>
        <a:lstStyle/>
        <a:p>
          <a:r>
            <a:rPr lang="en-US" sz="1000" dirty="0"/>
            <a:t>Do</a:t>
          </a:r>
        </a:p>
      </dgm:t>
    </dgm:pt>
    <dgm:pt modelId="{37DE0B0E-0A4B-564E-8BA4-BF3817C84BB3}" type="parTrans" cxnId="{526824DB-3E8B-7844-B56F-F4E3AB4D83BD}">
      <dgm:prSet/>
      <dgm:spPr/>
      <dgm:t>
        <a:bodyPr/>
        <a:lstStyle/>
        <a:p>
          <a:endParaRPr lang="en-US" sz="2400"/>
        </a:p>
      </dgm:t>
    </dgm:pt>
    <dgm:pt modelId="{0B9B5E74-822B-EB4E-BEF2-556C879E5810}" type="sibTrans" cxnId="{526824DB-3E8B-7844-B56F-F4E3AB4D83BD}">
      <dgm:prSet/>
      <dgm:spPr/>
      <dgm:t>
        <a:bodyPr/>
        <a:lstStyle/>
        <a:p>
          <a:endParaRPr lang="en-US" sz="2400"/>
        </a:p>
      </dgm:t>
    </dgm:pt>
    <dgm:pt modelId="{C04C7F17-281F-044E-8556-20B714205DD2}">
      <dgm:prSet phldrT="[Text]" custT="1"/>
      <dgm:spPr/>
      <dgm:t>
        <a:bodyPr/>
        <a:lstStyle/>
        <a:p>
          <a:r>
            <a:rPr lang="en-US" sz="1000" dirty="0"/>
            <a:t>Check</a:t>
          </a:r>
        </a:p>
      </dgm:t>
    </dgm:pt>
    <dgm:pt modelId="{CA7C969E-378E-914D-9779-8199EA61FDB9}" type="parTrans" cxnId="{B91DF464-653E-EA4C-B4C4-E51CDA5E8FDA}">
      <dgm:prSet/>
      <dgm:spPr/>
      <dgm:t>
        <a:bodyPr/>
        <a:lstStyle/>
        <a:p>
          <a:endParaRPr lang="en-US" sz="2400"/>
        </a:p>
      </dgm:t>
    </dgm:pt>
    <dgm:pt modelId="{AD9F305E-EDBC-554A-AB23-4905B99E1120}" type="sibTrans" cxnId="{B91DF464-653E-EA4C-B4C4-E51CDA5E8FDA}">
      <dgm:prSet/>
      <dgm:spPr/>
      <dgm:t>
        <a:bodyPr/>
        <a:lstStyle/>
        <a:p>
          <a:endParaRPr lang="en-US" sz="2400"/>
        </a:p>
      </dgm:t>
    </dgm:pt>
    <dgm:pt modelId="{E7DE3E50-E8AE-2141-9D4D-8EA29BBB4697}">
      <dgm:prSet phldrT="[Text]" custT="1"/>
      <dgm:spPr/>
      <dgm:t>
        <a:bodyPr/>
        <a:lstStyle/>
        <a:p>
          <a:r>
            <a:rPr lang="en-US" sz="1000" dirty="0"/>
            <a:t>Act</a:t>
          </a:r>
        </a:p>
      </dgm:t>
    </dgm:pt>
    <dgm:pt modelId="{9B0067EA-42A7-7C4F-9B3B-5DF23217DDD7}" type="parTrans" cxnId="{9CCDCACF-EB2D-A140-8104-9CB20787DE3D}">
      <dgm:prSet/>
      <dgm:spPr/>
      <dgm:t>
        <a:bodyPr/>
        <a:lstStyle/>
        <a:p>
          <a:endParaRPr lang="en-US" sz="2400"/>
        </a:p>
      </dgm:t>
    </dgm:pt>
    <dgm:pt modelId="{5D8698CF-E759-B54E-BD1D-46896FE943A3}" type="sibTrans" cxnId="{9CCDCACF-EB2D-A140-8104-9CB20787DE3D}">
      <dgm:prSet/>
      <dgm:spPr/>
      <dgm:t>
        <a:bodyPr/>
        <a:lstStyle/>
        <a:p>
          <a:endParaRPr lang="en-US" sz="2400"/>
        </a:p>
      </dgm:t>
    </dgm:pt>
    <dgm:pt modelId="{E2DB4B9B-5662-364A-8209-C96295D4FC5F}" type="pres">
      <dgm:prSet presAssocID="{DBBB8E4A-75C1-B846-8199-990E91901465}" presName="Name0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70C1359E-3687-0147-97D4-060157FCA011}" type="pres">
      <dgm:prSet presAssocID="{9EB9CE82-B60E-EB48-BAE2-9D1CDA2687FD}" presName="centerShape" presStyleLbl="node0" presStyleIdx="0" presStyleCnt="1"/>
      <dgm:spPr/>
    </dgm:pt>
    <dgm:pt modelId="{C1E67242-0B4A-0C45-AD1D-0379450F1A6E}" type="pres">
      <dgm:prSet presAssocID="{667227DE-D861-6644-BFE8-297645B51628}" presName="node" presStyleLbl="node1" presStyleIdx="0" presStyleCnt="4">
        <dgm:presLayoutVars>
          <dgm:bulletEnabled val="1"/>
        </dgm:presLayoutVars>
      </dgm:prSet>
      <dgm:spPr/>
    </dgm:pt>
    <dgm:pt modelId="{34FC71FA-A6B2-9140-AFE7-0C40E8AB968F}" type="pres">
      <dgm:prSet presAssocID="{667227DE-D861-6644-BFE8-297645B51628}" presName="dummy" presStyleCnt="0"/>
      <dgm:spPr/>
    </dgm:pt>
    <dgm:pt modelId="{2581D60B-DB32-824D-AD9E-01C3C95633CD}" type="pres">
      <dgm:prSet presAssocID="{026D3808-DE77-FE41-B4C1-20051BD89971}" presName="sibTrans" presStyleLbl="sibTrans2D1" presStyleIdx="0" presStyleCnt="4"/>
      <dgm:spPr/>
    </dgm:pt>
    <dgm:pt modelId="{8960C4D0-2FE1-D946-B4F3-AF0661389EA3}" type="pres">
      <dgm:prSet presAssocID="{E00E6204-F6A5-2C4F-81E4-53D795AACAC6}" presName="node" presStyleLbl="node1" presStyleIdx="1" presStyleCnt="4">
        <dgm:presLayoutVars>
          <dgm:bulletEnabled val="1"/>
        </dgm:presLayoutVars>
      </dgm:prSet>
      <dgm:spPr/>
    </dgm:pt>
    <dgm:pt modelId="{1F948AA8-2418-274B-83C3-055FBC7F3E85}" type="pres">
      <dgm:prSet presAssocID="{E00E6204-F6A5-2C4F-81E4-53D795AACAC6}" presName="dummy" presStyleCnt="0"/>
      <dgm:spPr/>
    </dgm:pt>
    <dgm:pt modelId="{6B79F3DC-4AE9-1D47-9B35-5BBACFAB79A6}" type="pres">
      <dgm:prSet presAssocID="{0B9B5E74-822B-EB4E-BEF2-556C879E5810}" presName="sibTrans" presStyleLbl="sibTrans2D1" presStyleIdx="1" presStyleCnt="4"/>
      <dgm:spPr/>
    </dgm:pt>
    <dgm:pt modelId="{2BE7BF13-0AC2-2F40-AC02-71A001502089}" type="pres">
      <dgm:prSet presAssocID="{C04C7F17-281F-044E-8556-20B714205DD2}" presName="node" presStyleLbl="node1" presStyleIdx="2" presStyleCnt="4">
        <dgm:presLayoutVars>
          <dgm:bulletEnabled val="1"/>
        </dgm:presLayoutVars>
      </dgm:prSet>
      <dgm:spPr/>
    </dgm:pt>
    <dgm:pt modelId="{B577C35D-573C-CE43-A359-E8C2CCEC9FBC}" type="pres">
      <dgm:prSet presAssocID="{C04C7F17-281F-044E-8556-20B714205DD2}" presName="dummy" presStyleCnt="0"/>
      <dgm:spPr/>
    </dgm:pt>
    <dgm:pt modelId="{E5ED0C9E-EA49-764E-9143-EFCFFDBA09E2}" type="pres">
      <dgm:prSet presAssocID="{AD9F305E-EDBC-554A-AB23-4905B99E1120}" presName="sibTrans" presStyleLbl="sibTrans2D1" presStyleIdx="2" presStyleCnt="4"/>
      <dgm:spPr/>
    </dgm:pt>
    <dgm:pt modelId="{32ACFDCD-BCA9-EC42-A340-FAE11ED92497}" type="pres">
      <dgm:prSet presAssocID="{E7DE3E50-E8AE-2141-9D4D-8EA29BBB4697}" presName="node" presStyleLbl="node1" presStyleIdx="3" presStyleCnt="4">
        <dgm:presLayoutVars>
          <dgm:bulletEnabled val="1"/>
        </dgm:presLayoutVars>
      </dgm:prSet>
      <dgm:spPr/>
    </dgm:pt>
    <dgm:pt modelId="{429068D3-30BB-E446-B4B5-AE362E61D3F2}" type="pres">
      <dgm:prSet presAssocID="{E7DE3E50-E8AE-2141-9D4D-8EA29BBB4697}" presName="dummy" presStyleCnt="0"/>
      <dgm:spPr/>
    </dgm:pt>
    <dgm:pt modelId="{87B06492-E301-7148-B93C-53D3D726FF01}" type="pres">
      <dgm:prSet presAssocID="{5D8698CF-E759-B54E-BD1D-46896FE943A3}" presName="sibTrans" presStyleLbl="sibTrans2D1" presStyleIdx="3" presStyleCnt="4"/>
      <dgm:spPr/>
    </dgm:pt>
  </dgm:ptLst>
  <dgm:cxnLst>
    <dgm:cxn modelId="{0DB97037-E793-4ADB-9F9C-62B6627C1338}" type="presOf" srcId="{9EB9CE82-B60E-EB48-BAE2-9D1CDA2687FD}" destId="{70C1359E-3687-0147-97D4-060157FCA011}" srcOrd="0" destOrd="0" presId="urn:microsoft.com/office/officeart/2005/8/layout/radial6"/>
    <dgm:cxn modelId="{6ED3E039-B5F3-4357-8124-43E10B3229A6}" type="presOf" srcId="{AD9F305E-EDBC-554A-AB23-4905B99E1120}" destId="{E5ED0C9E-EA49-764E-9143-EFCFFDBA09E2}" srcOrd="0" destOrd="0" presId="urn:microsoft.com/office/officeart/2005/8/layout/radial6"/>
    <dgm:cxn modelId="{5C91283D-56A7-9F44-9380-6AD5F533EBA3}" srcId="{9EB9CE82-B60E-EB48-BAE2-9D1CDA2687FD}" destId="{667227DE-D861-6644-BFE8-297645B51628}" srcOrd="0" destOrd="0" parTransId="{52EABB25-1E1B-B740-9C3C-9E670447D1B4}" sibTransId="{026D3808-DE77-FE41-B4C1-20051BD89971}"/>
    <dgm:cxn modelId="{B91DF464-653E-EA4C-B4C4-E51CDA5E8FDA}" srcId="{9EB9CE82-B60E-EB48-BAE2-9D1CDA2687FD}" destId="{C04C7F17-281F-044E-8556-20B714205DD2}" srcOrd="2" destOrd="0" parTransId="{CA7C969E-378E-914D-9779-8199EA61FDB9}" sibTransId="{AD9F305E-EDBC-554A-AB23-4905B99E1120}"/>
    <dgm:cxn modelId="{32F0AE46-1B1D-4A2A-9445-FCE97F9436B2}" type="presOf" srcId="{E7DE3E50-E8AE-2141-9D4D-8EA29BBB4697}" destId="{32ACFDCD-BCA9-EC42-A340-FAE11ED92497}" srcOrd="0" destOrd="0" presId="urn:microsoft.com/office/officeart/2005/8/layout/radial6"/>
    <dgm:cxn modelId="{6240F075-6FF6-4F83-A65E-880E3F36FD8C}" type="presOf" srcId="{0B9B5E74-822B-EB4E-BEF2-556C879E5810}" destId="{6B79F3DC-4AE9-1D47-9B35-5BBACFAB79A6}" srcOrd="0" destOrd="0" presId="urn:microsoft.com/office/officeart/2005/8/layout/radial6"/>
    <dgm:cxn modelId="{EAC8C185-2EFF-4FE3-AF94-8BDE3A221694}" type="presOf" srcId="{026D3808-DE77-FE41-B4C1-20051BD89971}" destId="{2581D60B-DB32-824D-AD9E-01C3C95633CD}" srcOrd="0" destOrd="0" presId="urn:microsoft.com/office/officeart/2005/8/layout/radial6"/>
    <dgm:cxn modelId="{202E3993-D3D3-4117-9815-43C87A1A097E}" type="presOf" srcId="{DBBB8E4A-75C1-B846-8199-990E91901465}" destId="{E2DB4B9B-5662-364A-8209-C96295D4FC5F}" srcOrd="0" destOrd="0" presId="urn:microsoft.com/office/officeart/2005/8/layout/radial6"/>
    <dgm:cxn modelId="{1AA286A3-E7D4-4BDC-B0F5-E3B919E76EF9}" type="presOf" srcId="{C04C7F17-281F-044E-8556-20B714205DD2}" destId="{2BE7BF13-0AC2-2F40-AC02-71A001502089}" srcOrd="0" destOrd="0" presId="urn:microsoft.com/office/officeart/2005/8/layout/radial6"/>
    <dgm:cxn modelId="{9CCDCACF-EB2D-A140-8104-9CB20787DE3D}" srcId="{9EB9CE82-B60E-EB48-BAE2-9D1CDA2687FD}" destId="{E7DE3E50-E8AE-2141-9D4D-8EA29BBB4697}" srcOrd="3" destOrd="0" parTransId="{9B0067EA-42A7-7C4F-9B3B-5DF23217DDD7}" sibTransId="{5D8698CF-E759-B54E-BD1D-46896FE943A3}"/>
    <dgm:cxn modelId="{F26086D4-5FFE-4D01-AD9B-E145389E3A64}" type="presOf" srcId="{5D8698CF-E759-B54E-BD1D-46896FE943A3}" destId="{87B06492-E301-7148-B93C-53D3D726FF01}" srcOrd="0" destOrd="0" presId="urn:microsoft.com/office/officeart/2005/8/layout/radial6"/>
    <dgm:cxn modelId="{526824DB-3E8B-7844-B56F-F4E3AB4D83BD}" srcId="{9EB9CE82-B60E-EB48-BAE2-9D1CDA2687FD}" destId="{E00E6204-F6A5-2C4F-81E4-53D795AACAC6}" srcOrd="1" destOrd="0" parTransId="{37DE0B0E-0A4B-564E-8BA4-BF3817C84BB3}" sibTransId="{0B9B5E74-822B-EB4E-BEF2-556C879E5810}"/>
    <dgm:cxn modelId="{FB6118DE-6013-4467-A4B7-6BD1231EAD04}" type="presOf" srcId="{667227DE-D861-6644-BFE8-297645B51628}" destId="{C1E67242-0B4A-0C45-AD1D-0379450F1A6E}" srcOrd="0" destOrd="0" presId="urn:microsoft.com/office/officeart/2005/8/layout/radial6"/>
    <dgm:cxn modelId="{D18BC9F2-3970-6F45-9078-6B45BC136BDA}" srcId="{DBBB8E4A-75C1-B846-8199-990E91901465}" destId="{9EB9CE82-B60E-EB48-BAE2-9D1CDA2687FD}" srcOrd="0" destOrd="0" parTransId="{ADF147C8-0ED6-1E47-B92E-543B113A10DE}" sibTransId="{C57DEBC5-D44D-D44B-9DA3-9C818CCF69CA}"/>
    <dgm:cxn modelId="{52C816FA-B2A7-4C9A-807B-781120A5DB21}" type="presOf" srcId="{E00E6204-F6A5-2C4F-81E4-53D795AACAC6}" destId="{8960C4D0-2FE1-D946-B4F3-AF0661389EA3}" srcOrd="0" destOrd="0" presId="urn:microsoft.com/office/officeart/2005/8/layout/radial6"/>
    <dgm:cxn modelId="{405ADA6A-E2BA-47D1-8D8B-2F66515688B1}" type="presParOf" srcId="{E2DB4B9B-5662-364A-8209-C96295D4FC5F}" destId="{70C1359E-3687-0147-97D4-060157FCA011}" srcOrd="0" destOrd="0" presId="urn:microsoft.com/office/officeart/2005/8/layout/radial6"/>
    <dgm:cxn modelId="{365EA96F-765F-4FF5-9CEC-9B7FF9F7ECA8}" type="presParOf" srcId="{E2DB4B9B-5662-364A-8209-C96295D4FC5F}" destId="{C1E67242-0B4A-0C45-AD1D-0379450F1A6E}" srcOrd="1" destOrd="0" presId="urn:microsoft.com/office/officeart/2005/8/layout/radial6"/>
    <dgm:cxn modelId="{51483D6E-33C9-4250-B432-13C5C810CE06}" type="presParOf" srcId="{E2DB4B9B-5662-364A-8209-C96295D4FC5F}" destId="{34FC71FA-A6B2-9140-AFE7-0C40E8AB968F}" srcOrd="2" destOrd="0" presId="urn:microsoft.com/office/officeart/2005/8/layout/radial6"/>
    <dgm:cxn modelId="{A136C9A3-B77B-40D6-8601-A856641AD4F2}" type="presParOf" srcId="{E2DB4B9B-5662-364A-8209-C96295D4FC5F}" destId="{2581D60B-DB32-824D-AD9E-01C3C95633CD}" srcOrd="3" destOrd="0" presId="urn:microsoft.com/office/officeart/2005/8/layout/radial6"/>
    <dgm:cxn modelId="{7DEB5393-B7E9-4ADC-A388-4664C3DE79FE}" type="presParOf" srcId="{E2DB4B9B-5662-364A-8209-C96295D4FC5F}" destId="{8960C4D0-2FE1-D946-B4F3-AF0661389EA3}" srcOrd="4" destOrd="0" presId="urn:microsoft.com/office/officeart/2005/8/layout/radial6"/>
    <dgm:cxn modelId="{D2163566-1C39-4867-A6EC-3278AE17CA55}" type="presParOf" srcId="{E2DB4B9B-5662-364A-8209-C96295D4FC5F}" destId="{1F948AA8-2418-274B-83C3-055FBC7F3E85}" srcOrd="5" destOrd="0" presId="urn:microsoft.com/office/officeart/2005/8/layout/radial6"/>
    <dgm:cxn modelId="{B47A23C0-838A-4A78-BD43-BC5DB70BDBC9}" type="presParOf" srcId="{E2DB4B9B-5662-364A-8209-C96295D4FC5F}" destId="{6B79F3DC-4AE9-1D47-9B35-5BBACFAB79A6}" srcOrd="6" destOrd="0" presId="urn:microsoft.com/office/officeart/2005/8/layout/radial6"/>
    <dgm:cxn modelId="{B400637E-2358-456C-8C12-BC7258E01433}" type="presParOf" srcId="{E2DB4B9B-5662-364A-8209-C96295D4FC5F}" destId="{2BE7BF13-0AC2-2F40-AC02-71A001502089}" srcOrd="7" destOrd="0" presId="urn:microsoft.com/office/officeart/2005/8/layout/radial6"/>
    <dgm:cxn modelId="{36F55C7A-21D8-4ACA-B286-BA946DEAB094}" type="presParOf" srcId="{E2DB4B9B-5662-364A-8209-C96295D4FC5F}" destId="{B577C35D-573C-CE43-A359-E8C2CCEC9FBC}" srcOrd="8" destOrd="0" presId="urn:microsoft.com/office/officeart/2005/8/layout/radial6"/>
    <dgm:cxn modelId="{F44D4977-6623-4CC5-B2E2-D0CC8F38CA20}" type="presParOf" srcId="{E2DB4B9B-5662-364A-8209-C96295D4FC5F}" destId="{E5ED0C9E-EA49-764E-9143-EFCFFDBA09E2}" srcOrd="9" destOrd="0" presId="urn:microsoft.com/office/officeart/2005/8/layout/radial6"/>
    <dgm:cxn modelId="{67426341-54B6-4A77-8C68-3E38FF48A4D6}" type="presParOf" srcId="{E2DB4B9B-5662-364A-8209-C96295D4FC5F}" destId="{32ACFDCD-BCA9-EC42-A340-FAE11ED92497}" srcOrd="10" destOrd="0" presId="urn:microsoft.com/office/officeart/2005/8/layout/radial6"/>
    <dgm:cxn modelId="{8C03F2F6-4F5D-4126-8368-51D6CF9836B3}" type="presParOf" srcId="{E2DB4B9B-5662-364A-8209-C96295D4FC5F}" destId="{429068D3-30BB-E446-B4B5-AE362E61D3F2}" srcOrd="11" destOrd="0" presId="urn:microsoft.com/office/officeart/2005/8/layout/radial6"/>
    <dgm:cxn modelId="{129BE840-DAF1-4DC8-AA2F-075405D95502}" type="presParOf" srcId="{E2DB4B9B-5662-364A-8209-C96295D4FC5F}" destId="{87B06492-E301-7148-B93C-53D3D726FF01}" srcOrd="12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18" minVer="http://schemas.openxmlformats.org/drawingml/2006/diagram"/>
    </a:ext>
  </dgm:extLst>
</dgm:dataModel>
</file>

<file path=ppt/diagrams/data26.xml><?xml version="1.0" encoding="utf-8"?>
<dgm:dataModel xmlns:dgm="http://schemas.openxmlformats.org/drawingml/2006/diagram" xmlns:a="http://schemas.openxmlformats.org/drawingml/2006/main">
  <dgm:ptLst>
    <dgm:pt modelId="{6F3445F1-6602-3B45-9AC9-5A4874FAFFDE}" type="doc">
      <dgm:prSet loTypeId="urn:microsoft.com/office/officeart/2005/8/layout/vList2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65DDDD7-2173-AD4C-B3BD-C98868B6C432}">
      <dgm:prSet/>
      <dgm:spPr/>
      <dgm:t>
        <a:bodyPr/>
        <a:lstStyle/>
        <a:p>
          <a:pPr rtl="0"/>
          <a:r>
            <a:rPr lang="en-US" dirty="0"/>
            <a:t>Learning and grow indicator are of the big importance</a:t>
          </a:r>
        </a:p>
      </dgm:t>
    </dgm:pt>
    <dgm:pt modelId="{A2AB8529-8141-FD47-83F3-E4E86C8A5842}" type="parTrans" cxnId="{E94AF645-8116-9E4C-94C6-DC4B71BF640B}">
      <dgm:prSet/>
      <dgm:spPr/>
      <dgm:t>
        <a:bodyPr/>
        <a:lstStyle/>
        <a:p>
          <a:endParaRPr lang="en-US"/>
        </a:p>
      </dgm:t>
    </dgm:pt>
    <dgm:pt modelId="{F5B57905-9DF9-DD4D-8D96-9EE8363C734E}" type="sibTrans" cxnId="{E94AF645-8116-9E4C-94C6-DC4B71BF640B}">
      <dgm:prSet/>
      <dgm:spPr/>
      <dgm:t>
        <a:bodyPr/>
        <a:lstStyle/>
        <a:p>
          <a:endParaRPr lang="en-US"/>
        </a:p>
      </dgm:t>
    </dgm:pt>
    <dgm:pt modelId="{F969BE8E-EA0E-2940-960E-0A636A2FFA6C}">
      <dgm:prSet/>
      <dgm:spPr/>
      <dgm:t>
        <a:bodyPr/>
        <a:lstStyle/>
        <a:p>
          <a:pPr rtl="0"/>
          <a:r>
            <a:rPr lang="en-US" dirty="0"/>
            <a:t>focuses on competences that employees must have to successfully fulfill financial, customer, process or others</a:t>
          </a:r>
        </a:p>
      </dgm:t>
    </dgm:pt>
    <dgm:pt modelId="{5BE87800-AB24-6848-9C90-BF62EAABE181}" type="parTrans" cxnId="{B3A04D48-4F45-5F4B-9707-FA033BDAB17E}">
      <dgm:prSet/>
      <dgm:spPr/>
      <dgm:t>
        <a:bodyPr/>
        <a:lstStyle/>
        <a:p>
          <a:endParaRPr lang="en-US"/>
        </a:p>
      </dgm:t>
    </dgm:pt>
    <dgm:pt modelId="{0EF70EA5-8CC0-374B-8ED0-3E9AF98A597A}" type="sibTrans" cxnId="{B3A04D48-4F45-5F4B-9707-FA033BDAB17E}">
      <dgm:prSet/>
      <dgm:spPr/>
      <dgm:t>
        <a:bodyPr/>
        <a:lstStyle/>
        <a:p>
          <a:endParaRPr lang="en-US"/>
        </a:p>
      </dgm:t>
    </dgm:pt>
    <dgm:pt modelId="{2760BF36-31E6-2B44-891E-ABD0D78E5CCF}">
      <dgm:prSet/>
      <dgm:spPr/>
      <dgm:t>
        <a:bodyPr/>
        <a:lstStyle/>
        <a:p>
          <a:pPr rtl="0"/>
          <a:r>
            <a:rPr lang="en-US" dirty="0"/>
            <a:t>these indicators focus the happening in the world of  possibilities whereas the others the world of requirements</a:t>
          </a:r>
        </a:p>
      </dgm:t>
    </dgm:pt>
    <dgm:pt modelId="{D8362A39-CC1C-064F-B4D8-61D85AA29D86}" type="parTrans" cxnId="{92CBC239-DCCA-964A-80AE-C21735DC9B25}">
      <dgm:prSet/>
      <dgm:spPr/>
      <dgm:t>
        <a:bodyPr/>
        <a:lstStyle/>
        <a:p>
          <a:endParaRPr lang="en-US"/>
        </a:p>
      </dgm:t>
    </dgm:pt>
    <dgm:pt modelId="{0638E261-C23C-A14E-83BA-086E837D88EA}" type="sibTrans" cxnId="{92CBC239-DCCA-964A-80AE-C21735DC9B25}">
      <dgm:prSet/>
      <dgm:spPr/>
      <dgm:t>
        <a:bodyPr/>
        <a:lstStyle/>
        <a:p>
          <a:endParaRPr lang="en-US"/>
        </a:p>
      </dgm:t>
    </dgm:pt>
    <dgm:pt modelId="{1432A4AF-4F8F-B64B-B84E-7698FE27CCB6}" type="pres">
      <dgm:prSet presAssocID="{6F3445F1-6602-3B45-9AC9-5A4874FAFFDE}" presName="linear" presStyleCnt="0">
        <dgm:presLayoutVars>
          <dgm:animLvl val="lvl"/>
          <dgm:resizeHandles val="exact"/>
        </dgm:presLayoutVars>
      </dgm:prSet>
      <dgm:spPr/>
    </dgm:pt>
    <dgm:pt modelId="{989BB734-FB39-FD4F-A9BD-BF6761C9D3FA}" type="pres">
      <dgm:prSet presAssocID="{E65DDDD7-2173-AD4C-B3BD-C98868B6C432}" presName="parentText" presStyleLbl="node1" presStyleIdx="0" presStyleCnt="1">
        <dgm:presLayoutVars>
          <dgm:chMax val="0"/>
          <dgm:bulletEnabled val="1"/>
        </dgm:presLayoutVars>
      </dgm:prSet>
      <dgm:spPr/>
    </dgm:pt>
    <dgm:pt modelId="{5DF36703-6730-AF41-8B3D-44521882A3DD}" type="pres">
      <dgm:prSet presAssocID="{E65DDDD7-2173-AD4C-B3BD-C98868B6C432}" presName="childText" presStyleLbl="revTx" presStyleIdx="0" presStyleCnt="1">
        <dgm:presLayoutVars>
          <dgm:bulletEnabled val="1"/>
        </dgm:presLayoutVars>
      </dgm:prSet>
      <dgm:spPr/>
    </dgm:pt>
  </dgm:ptLst>
  <dgm:cxnLst>
    <dgm:cxn modelId="{D46BFF05-D3D2-4A52-B49D-86E0101B769F}" type="presOf" srcId="{F969BE8E-EA0E-2940-960E-0A636A2FFA6C}" destId="{5DF36703-6730-AF41-8B3D-44521882A3DD}" srcOrd="0" destOrd="0" presId="urn:microsoft.com/office/officeart/2005/8/layout/vList2"/>
    <dgm:cxn modelId="{A11B4F13-F948-49FF-89E8-BD057B2C6FA3}" type="presOf" srcId="{6F3445F1-6602-3B45-9AC9-5A4874FAFFDE}" destId="{1432A4AF-4F8F-B64B-B84E-7698FE27CCB6}" srcOrd="0" destOrd="0" presId="urn:microsoft.com/office/officeart/2005/8/layout/vList2"/>
    <dgm:cxn modelId="{C1188422-CA54-4070-958B-CCF66CA5BCB4}" type="presOf" srcId="{2760BF36-31E6-2B44-891E-ABD0D78E5CCF}" destId="{5DF36703-6730-AF41-8B3D-44521882A3DD}" srcOrd="0" destOrd="1" presId="urn:microsoft.com/office/officeart/2005/8/layout/vList2"/>
    <dgm:cxn modelId="{92CBC239-DCCA-964A-80AE-C21735DC9B25}" srcId="{E65DDDD7-2173-AD4C-B3BD-C98868B6C432}" destId="{2760BF36-31E6-2B44-891E-ABD0D78E5CCF}" srcOrd="1" destOrd="0" parTransId="{D8362A39-CC1C-064F-B4D8-61D85AA29D86}" sibTransId="{0638E261-C23C-A14E-83BA-086E837D88EA}"/>
    <dgm:cxn modelId="{E94AF645-8116-9E4C-94C6-DC4B71BF640B}" srcId="{6F3445F1-6602-3B45-9AC9-5A4874FAFFDE}" destId="{E65DDDD7-2173-AD4C-B3BD-C98868B6C432}" srcOrd="0" destOrd="0" parTransId="{A2AB8529-8141-FD47-83F3-E4E86C8A5842}" sibTransId="{F5B57905-9DF9-DD4D-8D96-9EE8363C734E}"/>
    <dgm:cxn modelId="{B3A04D48-4F45-5F4B-9707-FA033BDAB17E}" srcId="{E65DDDD7-2173-AD4C-B3BD-C98868B6C432}" destId="{F969BE8E-EA0E-2940-960E-0A636A2FFA6C}" srcOrd="0" destOrd="0" parTransId="{5BE87800-AB24-6848-9C90-BF62EAABE181}" sibTransId="{0EF70EA5-8CC0-374B-8ED0-3E9AF98A597A}"/>
    <dgm:cxn modelId="{F1C624E5-2ACE-4F2B-B783-A9C9E59B1547}" type="presOf" srcId="{E65DDDD7-2173-AD4C-B3BD-C98868B6C432}" destId="{989BB734-FB39-FD4F-A9BD-BF6761C9D3FA}" srcOrd="0" destOrd="0" presId="urn:microsoft.com/office/officeart/2005/8/layout/vList2"/>
    <dgm:cxn modelId="{70D614F7-C334-418F-BBE8-1339DD9A3E00}" type="presParOf" srcId="{1432A4AF-4F8F-B64B-B84E-7698FE27CCB6}" destId="{989BB734-FB39-FD4F-A9BD-BF6761C9D3FA}" srcOrd="0" destOrd="0" presId="urn:microsoft.com/office/officeart/2005/8/layout/vList2"/>
    <dgm:cxn modelId="{96B047DC-763F-4B4E-9642-8EF87A4283A4}" type="presParOf" srcId="{1432A4AF-4F8F-B64B-B84E-7698FE27CCB6}" destId="{5DF36703-6730-AF41-8B3D-44521882A3DD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7.xml><?xml version="1.0" encoding="utf-8"?>
<dgm:dataModel xmlns:dgm="http://schemas.openxmlformats.org/drawingml/2006/diagram" xmlns:a="http://schemas.openxmlformats.org/drawingml/2006/main">
  <dgm:ptLst>
    <dgm:pt modelId="{84CCB72B-B5D9-CA47-844C-6A6118F3D7D8}" type="doc">
      <dgm:prSet loTypeId="urn:microsoft.com/office/officeart/2005/8/layout/vList5" loCatId="list" qsTypeId="urn:microsoft.com/office/officeart/2005/8/quickstyle/simple4" qsCatId="simple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B44CDC1E-8421-A747-8725-755B5FFB873A}">
      <dgm:prSet>
        <dgm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pPr rtl="0"/>
          <a:r>
            <a:rPr lang="en-US" dirty="0"/>
            <a:t>Monitoring system</a:t>
          </a:r>
        </a:p>
      </dgm:t>
    </dgm:pt>
    <dgm:pt modelId="{96EE8F10-4EF5-E04D-B72A-98D8CC6A0B63}" type="parTrans" cxnId="{1131D7AC-82A5-2B40-A082-65F74CE4F0C3}">
      <dgm:prSet/>
      <dgm:spPr/>
      <dgm:t>
        <a:bodyPr/>
        <a:lstStyle/>
        <a:p>
          <a:endParaRPr lang="en-US"/>
        </a:p>
      </dgm:t>
    </dgm:pt>
    <dgm:pt modelId="{2763859D-AC01-BD4C-B079-25355AF1F63F}" type="sibTrans" cxnId="{1131D7AC-82A5-2B40-A082-65F74CE4F0C3}">
      <dgm:prSet/>
      <dgm:spPr/>
      <dgm:t>
        <a:bodyPr/>
        <a:lstStyle/>
        <a:p>
          <a:endParaRPr lang="en-US"/>
        </a:p>
      </dgm:t>
    </dgm:pt>
    <dgm:pt modelId="{19219EA6-0AF1-8448-97AD-805CB03A4070}">
      <dgm:prSet/>
      <dgm:spPr/>
      <dgm:t>
        <a:bodyPr/>
        <a:lstStyle/>
        <a:p>
          <a:pPr rtl="0"/>
          <a:r>
            <a:rPr lang="en-US" dirty="0"/>
            <a:t>Correction system</a:t>
          </a:r>
        </a:p>
      </dgm:t>
    </dgm:pt>
    <dgm:pt modelId="{682D3291-4E1C-E647-BEC3-A66257552ED9}" type="parTrans" cxnId="{84E4429B-6B64-A74B-90F5-9C2CF98F6A35}">
      <dgm:prSet/>
      <dgm:spPr/>
      <dgm:t>
        <a:bodyPr/>
        <a:lstStyle/>
        <a:p>
          <a:endParaRPr lang="en-US"/>
        </a:p>
      </dgm:t>
    </dgm:pt>
    <dgm:pt modelId="{3B7003F2-691A-3849-8F4A-D57F4D8AE1AA}" type="sibTrans" cxnId="{84E4429B-6B64-A74B-90F5-9C2CF98F6A35}">
      <dgm:prSet/>
      <dgm:spPr/>
      <dgm:t>
        <a:bodyPr/>
        <a:lstStyle/>
        <a:p>
          <a:endParaRPr lang="en-US"/>
        </a:p>
      </dgm:t>
    </dgm:pt>
    <dgm:pt modelId="{25D944A7-8182-2549-BB05-987E1C2BE503}" type="pres">
      <dgm:prSet presAssocID="{84CCB72B-B5D9-CA47-844C-6A6118F3D7D8}" presName="Name0" presStyleCnt="0">
        <dgm:presLayoutVars>
          <dgm:dir/>
          <dgm:animLvl val="lvl"/>
          <dgm:resizeHandles val="exact"/>
        </dgm:presLayoutVars>
      </dgm:prSet>
      <dgm:spPr/>
    </dgm:pt>
    <dgm:pt modelId="{0005B615-DA53-3A4C-A463-33F23261CA14}" type="pres">
      <dgm:prSet presAssocID="{B44CDC1E-8421-A747-8725-755B5FFB873A}" presName="linNode" presStyleCnt="0"/>
      <dgm:spPr/>
    </dgm:pt>
    <dgm:pt modelId="{D42B611B-1148-A14F-9445-06BD1FEAC861}" type="pres">
      <dgm:prSet presAssocID="{B44CDC1E-8421-A747-8725-755B5FFB873A}" presName="parentText" presStyleLbl="node1" presStyleIdx="0" presStyleCnt="2">
        <dgm:presLayoutVars>
          <dgm:chMax val="1"/>
          <dgm:bulletEnabled val="1"/>
        </dgm:presLayoutVars>
      </dgm:prSet>
      <dgm:spPr/>
    </dgm:pt>
    <dgm:pt modelId="{A1CD50B4-0B75-2747-B081-D65E3E751D08}" type="pres">
      <dgm:prSet presAssocID="{2763859D-AC01-BD4C-B079-25355AF1F63F}" presName="sp" presStyleCnt="0"/>
      <dgm:spPr/>
    </dgm:pt>
    <dgm:pt modelId="{1F2F4A8E-F083-594E-A1C2-E2D7573CA3C3}" type="pres">
      <dgm:prSet presAssocID="{19219EA6-0AF1-8448-97AD-805CB03A4070}" presName="linNode" presStyleCnt="0"/>
      <dgm:spPr/>
    </dgm:pt>
    <dgm:pt modelId="{24D71CF1-A3E2-B644-94A1-A0E61A02102E}" type="pres">
      <dgm:prSet presAssocID="{19219EA6-0AF1-8448-97AD-805CB03A4070}" presName="parentText" presStyleLbl="node1" presStyleIdx="1" presStyleCnt="2">
        <dgm:presLayoutVars>
          <dgm:chMax val="1"/>
          <dgm:bulletEnabled val="1"/>
        </dgm:presLayoutVars>
      </dgm:prSet>
      <dgm:spPr/>
    </dgm:pt>
  </dgm:ptLst>
  <dgm:cxnLst>
    <dgm:cxn modelId="{84E4429B-6B64-A74B-90F5-9C2CF98F6A35}" srcId="{84CCB72B-B5D9-CA47-844C-6A6118F3D7D8}" destId="{19219EA6-0AF1-8448-97AD-805CB03A4070}" srcOrd="1" destOrd="0" parTransId="{682D3291-4E1C-E647-BEC3-A66257552ED9}" sibTransId="{3B7003F2-691A-3849-8F4A-D57F4D8AE1AA}"/>
    <dgm:cxn modelId="{C122F4A0-9994-41CC-ADF5-31DA3347DA71}" type="presOf" srcId="{19219EA6-0AF1-8448-97AD-805CB03A4070}" destId="{24D71CF1-A3E2-B644-94A1-A0E61A02102E}" srcOrd="0" destOrd="0" presId="urn:microsoft.com/office/officeart/2005/8/layout/vList5"/>
    <dgm:cxn modelId="{1131D7AC-82A5-2B40-A082-65F74CE4F0C3}" srcId="{84CCB72B-B5D9-CA47-844C-6A6118F3D7D8}" destId="{B44CDC1E-8421-A747-8725-755B5FFB873A}" srcOrd="0" destOrd="0" parTransId="{96EE8F10-4EF5-E04D-B72A-98D8CC6A0B63}" sibTransId="{2763859D-AC01-BD4C-B079-25355AF1F63F}"/>
    <dgm:cxn modelId="{EEB70CBB-582D-47B5-9D77-9DEF6B1D8056}" type="presOf" srcId="{B44CDC1E-8421-A747-8725-755B5FFB873A}" destId="{D42B611B-1148-A14F-9445-06BD1FEAC861}" srcOrd="0" destOrd="0" presId="urn:microsoft.com/office/officeart/2005/8/layout/vList5"/>
    <dgm:cxn modelId="{1E9758FA-7EBB-46F1-87A4-B4F99180C31A}" type="presOf" srcId="{84CCB72B-B5D9-CA47-844C-6A6118F3D7D8}" destId="{25D944A7-8182-2549-BB05-987E1C2BE503}" srcOrd="0" destOrd="0" presId="urn:microsoft.com/office/officeart/2005/8/layout/vList5"/>
    <dgm:cxn modelId="{8F88D04D-68DC-40FE-B960-5E4A48477075}" type="presParOf" srcId="{25D944A7-8182-2549-BB05-987E1C2BE503}" destId="{0005B615-DA53-3A4C-A463-33F23261CA14}" srcOrd="0" destOrd="0" presId="urn:microsoft.com/office/officeart/2005/8/layout/vList5"/>
    <dgm:cxn modelId="{A7D856D0-FEF9-4774-8D2D-F798EE3FB435}" type="presParOf" srcId="{0005B615-DA53-3A4C-A463-33F23261CA14}" destId="{D42B611B-1148-A14F-9445-06BD1FEAC861}" srcOrd="0" destOrd="0" presId="urn:microsoft.com/office/officeart/2005/8/layout/vList5"/>
    <dgm:cxn modelId="{F727CADE-7CC8-40C6-9B64-AF0522655471}" type="presParOf" srcId="{25D944A7-8182-2549-BB05-987E1C2BE503}" destId="{A1CD50B4-0B75-2747-B081-D65E3E751D08}" srcOrd="1" destOrd="0" presId="urn:microsoft.com/office/officeart/2005/8/layout/vList5"/>
    <dgm:cxn modelId="{7EED2E29-3937-4274-AA2F-95C7AF21AF6B}" type="presParOf" srcId="{25D944A7-8182-2549-BB05-987E1C2BE503}" destId="{1F2F4A8E-F083-594E-A1C2-E2D7573CA3C3}" srcOrd="2" destOrd="0" presId="urn:microsoft.com/office/officeart/2005/8/layout/vList5"/>
    <dgm:cxn modelId="{D1D315CA-199B-41AA-83FB-616E3FD9BCCE}" type="presParOf" srcId="{1F2F4A8E-F083-594E-A1C2-E2D7573CA3C3}" destId="{24D71CF1-A3E2-B644-94A1-A0E61A02102E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8.xml><?xml version="1.0" encoding="utf-8"?>
<dgm:dataModel xmlns:dgm="http://schemas.openxmlformats.org/drawingml/2006/diagram" xmlns:a="http://schemas.openxmlformats.org/drawingml/2006/main">
  <dgm:ptLst>
    <dgm:pt modelId="{422C9421-0F59-D54D-A1E6-5604DABC7BBF}" type="doc">
      <dgm:prSet loTypeId="urn:microsoft.com/office/officeart/2005/8/layout/process1" loCatId="process" qsTypeId="urn:microsoft.com/office/officeart/2005/8/quickstyle/simple4" qsCatId="simple" csTypeId="urn:microsoft.com/office/officeart/2005/8/colors/accent1_2" csCatId="accent1" phldr="1"/>
      <dgm:spPr/>
    </dgm:pt>
    <dgm:pt modelId="{666D82D3-6EF3-DC41-923F-2FEB614CC697}">
      <dgm:prSet phldrT="[Text]"/>
      <dgm:spPr/>
      <dgm:t>
        <a:bodyPr/>
        <a:lstStyle/>
        <a:p>
          <a:r>
            <a:rPr lang="en-US" dirty="0"/>
            <a:t>Goals</a:t>
          </a:r>
        </a:p>
      </dgm:t>
    </dgm:pt>
    <dgm:pt modelId="{EF6166CB-79A1-8747-A34A-4A984DB8455F}" type="parTrans" cxnId="{CD3FAD61-C96F-624A-8294-217384D7CF62}">
      <dgm:prSet/>
      <dgm:spPr/>
      <dgm:t>
        <a:bodyPr/>
        <a:lstStyle/>
        <a:p>
          <a:endParaRPr lang="en-US"/>
        </a:p>
      </dgm:t>
    </dgm:pt>
    <dgm:pt modelId="{EF455016-82F3-E94D-A335-7B177A877BD3}" type="sibTrans" cxnId="{CD3FAD61-C96F-624A-8294-217384D7CF62}">
      <dgm:prSet/>
      <dgm:spPr/>
      <dgm:t>
        <a:bodyPr/>
        <a:lstStyle/>
        <a:p>
          <a:endParaRPr lang="en-US"/>
        </a:p>
      </dgm:t>
    </dgm:pt>
    <dgm:pt modelId="{4C462A1E-1AD8-C04C-B661-FDABEEA50F6C}">
      <dgm:prSet phldrT="[Text]"/>
      <dgm:spPr/>
      <dgm:t>
        <a:bodyPr/>
        <a:lstStyle/>
        <a:p>
          <a:r>
            <a:rPr lang="en-US" dirty="0"/>
            <a:t>Ways</a:t>
          </a:r>
        </a:p>
      </dgm:t>
    </dgm:pt>
    <dgm:pt modelId="{07318102-7855-6A46-834C-819F6A73321C}" type="parTrans" cxnId="{5447470F-9ACA-0A45-A0ED-A00B042205EC}">
      <dgm:prSet/>
      <dgm:spPr/>
      <dgm:t>
        <a:bodyPr/>
        <a:lstStyle/>
        <a:p>
          <a:endParaRPr lang="en-US"/>
        </a:p>
      </dgm:t>
    </dgm:pt>
    <dgm:pt modelId="{EE515483-C6EC-AF42-A15F-17F8B6CB4D75}" type="sibTrans" cxnId="{5447470F-9ACA-0A45-A0ED-A00B042205EC}">
      <dgm:prSet/>
      <dgm:spPr/>
      <dgm:t>
        <a:bodyPr/>
        <a:lstStyle/>
        <a:p>
          <a:endParaRPr lang="en-US"/>
        </a:p>
      </dgm:t>
    </dgm:pt>
    <dgm:pt modelId="{2304D3F3-54D8-A54E-BB68-C686247109C4}">
      <dgm:prSet phldrT="[Text]"/>
      <dgm:spPr/>
      <dgm:t>
        <a:bodyPr/>
        <a:lstStyle/>
        <a:p>
          <a:r>
            <a:rPr lang="en-US" dirty="0"/>
            <a:t>Results</a:t>
          </a:r>
        </a:p>
      </dgm:t>
    </dgm:pt>
    <dgm:pt modelId="{5D1E7E0D-E21E-6244-A6EC-F5C5CE541F8E}" type="parTrans" cxnId="{02C58F0A-B356-2340-9A38-64B8B3904CA9}">
      <dgm:prSet/>
      <dgm:spPr/>
      <dgm:t>
        <a:bodyPr/>
        <a:lstStyle/>
        <a:p>
          <a:endParaRPr lang="en-US"/>
        </a:p>
      </dgm:t>
    </dgm:pt>
    <dgm:pt modelId="{B2577DED-3448-7240-86E3-9E35A0A36BF5}" type="sibTrans" cxnId="{02C58F0A-B356-2340-9A38-64B8B3904CA9}">
      <dgm:prSet/>
      <dgm:spPr/>
      <dgm:t>
        <a:bodyPr/>
        <a:lstStyle/>
        <a:p>
          <a:endParaRPr lang="en-US"/>
        </a:p>
      </dgm:t>
    </dgm:pt>
    <dgm:pt modelId="{F314900A-D9CA-E144-A772-C85A90A2192F}" type="pres">
      <dgm:prSet presAssocID="{422C9421-0F59-D54D-A1E6-5604DABC7BBF}" presName="Name0" presStyleCnt="0">
        <dgm:presLayoutVars>
          <dgm:dir/>
          <dgm:resizeHandles val="exact"/>
        </dgm:presLayoutVars>
      </dgm:prSet>
      <dgm:spPr/>
    </dgm:pt>
    <dgm:pt modelId="{0F7E3F9F-04A7-2B46-8BA8-05C27C6A6DA7}" type="pres">
      <dgm:prSet presAssocID="{666D82D3-6EF3-DC41-923F-2FEB614CC697}" presName="node" presStyleLbl="node1" presStyleIdx="0" presStyleCnt="3" custLinFactY="-100000" custLinFactNeighborX="-836" custLinFactNeighborY="-102350">
        <dgm:presLayoutVars>
          <dgm:bulletEnabled val="1"/>
        </dgm:presLayoutVars>
      </dgm:prSet>
      <dgm:spPr/>
    </dgm:pt>
    <dgm:pt modelId="{E05D7A66-9473-0A46-905C-7AAE8FBAF86A}" type="pres">
      <dgm:prSet presAssocID="{EF455016-82F3-E94D-A335-7B177A877BD3}" presName="sibTrans" presStyleLbl="sibTrans2D1" presStyleIdx="0" presStyleCnt="2"/>
      <dgm:spPr/>
    </dgm:pt>
    <dgm:pt modelId="{E8C74163-C9E6-304C-A23C-E0BF61B4AE77}" type="pres">
      <dgm:prSet presAssocID="{EF455016-82F3-E94D-A335-7B177A877BD3}" presName="connectorText" presStyleLbl="sibTrans2D1" presStyleIdx="0" presStyleCnt="2"/>
      <dgm:spPr/>
    </dgm:pt>
    <dgm:pt modelId="{18CE0EC5-35A6-5746-8BF9-4AD279684ACF}" type="pres">
      <dgm:prSet presAssocID="{4C462A1E-1AD8-C04C-B661-FDABEEA50F6C}" presName="node" presStyleLbl="node1" presStyleIdx="1" presStyleCnt="3" custLinFactX="-100000" custLinFactNeighborX="-100836" custLinFactNeighborY="0">
        <dgm:presLayoutVars>
          <dgm:bulletEnabled val="1"/>
        </dgm:presLayoutVars>
      </dgm:prSet>
      <dgm:spPr/>
    </dgm:pt>
    <dgm:pt modelId="{14316564-384F-5848-8C7E-5B7CA606BCA7}" type="pres">
      <dgm:prSet presAssocID="{EE515483-C6EC-AF42-A15F-17F8B6CB4D75}" presName="sibTrans" presStyleLbl="sibTrans2D1" presStyleIdx="1" presStyleCnt="2"/>
      <dgm:spPr/>
    </dgm:pt>
    <dgm:pt modelId="{2E7DBCFD-6448-A54A-B93A-ACCDC16DEC77}" type="pres">
      <dgm:prSet presAssocID="{EE515483-C6EC-AF42-A15F-17F8B6CB4D75}" presName="connectorText" presStyleLbl="sibTrans2D1" presStyleIdx="1" presStyleCnt="2"/>
      <dgm:spPr/>
    </dgm:pt>
    <dgm:pt modelId="{D69CC9E1-4BE0-F14C-9DAE-4A3DEFF96005}" type="pres">
      <dgm:prSet presAssocID="{2304D3F3-54D8-A54E-BB68-C686247109C4}" presName="node" presStyleLbl="node1" presStyleIdx="2" presStyleCnt="3" custLinFactX="-200000" custLinFactY="100000" custLinFactNeighborX="-200836" custLinFactNeighborY="102350">
        <dgm:presLayoutVars>
          <dgm:bulletEnabled val="1"/>
        </dgm:presLayoutVars>
      </dgm:prSet>
      <dgm:spPr/>
    </dgm:pt>
  </dgm:ptLst>
  <dgm:cxnLst>
    <dgm:cxn modelId="{8B8E5E02-C96C-4E26-8302-67B62055912D}" type="presOf" srcId="{EF455016-82F3-E94D-A335-7B177A877BD3}" destId="{E05D7A66-9473-0A46-905C-7AAE8FBAF86A}" srcOrd="0" destOrd="0" presId="urn:microsoft.com/office/officeart/2005/8/layout/process1"/>
    <dgm:cxn modelId="{02C58F0A-B356-2340-9A38-64B8B3904CA9}" srcId="{422C9421-0F59-D54D-A1E6-5604DABC7BBF}" destId="{2304D3F3-54D8-A54E-BB68-C686247109C4}" srcOrd="2" destOrd="0" parTransId="{5D1E7E0D-E21E-6244-A6EC-F5C5CE541F8E}" sibTransId="{B2577DED-3448-7240-86E3-9E35A0A36BF5}"/>
    <dgm:cxn modelId="{5447470F-9ACA-0A45-A0ED-A00B042205EC}" srcId="{422C9421-0F59-D54D-A1E6-5604DABC7BBF}" destId="{4C462A1E-1AD8-C04C-B661-FDABEEA50F6C}" srcOrd="1" destOrd="0" parTransId="{07318102-7855-6A46-834C-819F6A73321C}" sibTransId="{EE515483-C6EC-AF42-A15F-17F8B6CB4D75}"/>
    <dgm:cxn modelId="{FF85E026-DD1D-481C-91DE-041EFD9B90A7}" type="presOf" srcId="{EF455016-82F3-E94D-A335-7B177A877BD3}" destId="{E8C74163-C9E6-304C-A23C-E0BF61B4AE77}" srcOrd="1" destOrd="0" presId="urn:microsoft.com/office/officeart/2005/8/layout/process1"/>
    <dgm:cxn modelId="{64BD9A2A-9580-4EEC-B9FD-3FB3EED4EC4F}" type="presOf" srcId="{4C462A1E-1AD8-C04C-B661-FDABEEA50F6C}" destId="{18CE0EC5-35A6-5746-8BF9-4AD279684ACF}" srcOrd="0" destOrd="0" presId="urn:microsoft.com/office/officeart/2005/8/layout/process1"/>
    <dgm:cxn modelId="{CD3FAD61-C96F-624A-8294-217384D7CF62}" srcId="{422C9421-0F59-D54D-A1E6-5604DABC7BBF}" destId="{666D82D3-6EF3-DC41-923F-2FEB614CC697}" srcOrd="0" destOrd="0" parTransId="{EF6166CB-79A1-8747-A34A-4A984DB8455F}" sibTransId="{EF455016-82F3-E94D-A335-7B177A877BD3}"/>
    <dgm:cxn modelId="{2E9B3E43-79E5-433F-9658-0960A304AA4A}" type="presOf" srcId="{EE515483-C6EC-AF42-A15F-17F8B6CB4D75}" destId="{2E7DBCFD-6448-A54A-B93A-ACCDC16DEC77}" srcOrd="1" destOrd="0" presId="urn:microsoft.com/office/officeart/2005/8/layout/process1"/>
    <dgm:cxn modelId="{3F0F2B48-C9A0-4F0D-8047-A92E0889CAB9}" type="presOf" srcId="{2304D3F3-54D8-A54E-BB68-C686247109C4}" destId="{D69CC9E1-4BE0-F14C-9DAE-4A3DEFF96005}" srcOrd="0" destOrd="0" presId="urn:microsoft.com/office/officeart/2005/8/layout/process1"/>
    <dgm:cxn modelId="{BAF64748-E5FA-42FF-B96C-AE5779581FC0}" type="presOf" srcId="{666D82D3-6EF3-DC41-923F-2FEB614CC697}" destId="{0F7E3F9F-04A7-2B46-8BA8-05C27C6A6DA7}" srcOrd="0" destOrd="0" presId="urn:microsoft.com/office/officeart/2005/8/layout/process1"/>
    <dgm:cxn modelId="{1A36C371-69F5-402C-9BDC-A7F00E34296F}" type="presOf" srcId="{422C9421-0F59-D54D-A1E6-5604DABC7BBF}" destId="{F314900A-D9CA-E144-A772-C85A90A2192F}" srcOrd="0" destOrd="0" presId="urn:microsoft.com/office/officeart/2005/8/layout/process1"/>
    <dgm:cxn modelId="{75EFB6D1-F7C7-46F0-B064-BA7F56DB5DE0}" type="presOf" srcId="{EE515483-C6EC-AF42-A15F-17F8B6CB4D75}" destId="{14316564-384F-5848-8C7E-5B7CA606BCA7}" srcOrd="0" destOrd="0" presId="urn:microsoft.com/office/officeart/2005/8/layout/process1"/>
    <dgm:cxn modelId="{8F18E665-DDF3-4604-B400-48EBDA5FFD6D}" type="presParOf" srcId="{F314900A-D9CA-E144-A772-C85A90A2192F}" destId="{0F7E3F9F-04A7-2B46-8BA8-05C27C6A6DA7}" srcOrd="0" destOrd="0" presId="urn:microsoft.com/office/officeart/2005/8/layout/process1"/>
    <dgm:cxn modelId="{9D7F6290-E5ED-4CAD-BF06-0D673AD3B09E}" type="presParOf" srcId="{F314900A-D9CA-E144-A772-C85A90A2192F}" destId="{E05D7A66-9473-0A46-905C-7AAE8FBAF86A}" srcOrd="1" destOrd="0" presId="urn:microsoft.com/office/officeart/2005/8/layout/process1"/>
    <dgm:cxn modelId="{601C32A7-E24F-407B-AC10-4A1FAAB46A8D}" type="presParOf" srcId="{E05D7A66-9473-0A46-905C-7AAE8FBAF86A}" destId="{E8C74163-C9E6-304C-A23C-E0BF61B4AE77}" srcOrd="0" destOrd="0" presId="urn:microsoft.com/office/officeart/2005/8/layout/process1"/>
    <dgm:cxn modelId="{DE6A71F4-AFD5-4B0C-ABE6-BBE46A63BCF5}" type="presParOf" srcId="{F314900A-D9CA-E144-A772-C85A90A2192F}" destId="{18CE0EC5-35A6-5746-8BF9-4AD279684ACF}" srcOrd="2" destOrd="0" presId="urn:microsoft.com/office/officeart/2005/8/layout/process1"/>
    <dgm:cxn modelId="{631F37F9-FB1E-4758-B972-A1EB92C5E2EA}" type="presParOf" srcId="{F314900A-D9CA-E144-A772-C85A90A2192F}" destId="{14316564-384F-5848-8C7E-5B7CA606BCA7}" srcOrd="3" destOrd="0" presId="urn:microsoft.com/office/officeart/2005/8/layout/process1"/>
    <dgm:cxn modelId="{6E808D23-35B8-4D05-97CF-65E07A47CD70}" type="presParOf" srcId="{14316564-384F-5848-8C7E-5B7CA606BCA7}" destId="{2E7DBCFD-6448-A54A-B93A-ACCDC16DEC77}" srcOrd="0" destOrd="0" presId="urn:microsoft.com/office/officeart/2005/8/layout/process1"/>
    <dgm:cxn modelId="{9A51EB31-4174-46F4-9E20-93535DED9961}" type="presParOf" srcId="{F314900A-D9CA-E144-A772-C85A90A2192F}" destId="{D69CC9E1-4BE0-F14C-9DAE-4A3DEFF96005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13" minVer="http://schemas.openxmlformats.org/drawingml/2006/diagram"/>
    </a:ext>
  </dgm:extLst>
</dgm:dataModel>
</file>

<file path=ppt/diagrams/data29.xml><?xml version="1.0" encoding="utf-8"?>
<dgm:dataModel xmlns:dgm="http://schemas.openxmlformats.org/drawingml/2006/diagram" xmlns:a="http://schemas.openxmlformats.org/drawingml/2006/main">
  <dgm:ptLst>
    <dgm:pt modelId="{629DA77C-6353-3A48-80A1-47A8DF657AD1}" type="doc">
      <dgm:prSet loTypeId="urn:microsoft.com/office/officeart/2005/8/layout/pyramid1" loCatId="pyramid" qsTypeId="urn:microsoft.com/office/officeart/2005/8/quickstyle/simple4" qsCatId="simple" csTypeId="urn:microsoft.com/office/officeart/2005/8/colors/accent1_2" csCatId="accent1" phldr="1"/>
      <dgm:spPr/>
    </dgm:pt>
    <dgm:pt modelId="{6588EA1D-7EF9-9547-B85A-7DC212FA6820}">
      <dgm:prSet phldrT="[Text]" custT="1">
        <dgm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200" dirty="0"/>
            <a:t>S</a:t>
          </a:r>
        </a:p>
      </dgm:t>
    </dgm:pt>
    <dgm:pt modelId="{FCC7AE07-4E7B-DD4D-B88D-A247B8F04C12}" type="parTrans" cxnId="{CBD9BC0B-6BBE-2844-92BE-FE78EF7A5A95}">
      <dgm:prSet/>
      <dgm:spPr/>
      <dgm:t>
        <a:bodyPr/>
        <a:lstStyle/>
        <a:p>
          <a:endParaRPr lang="en-US" sz="1200"/>
        </a:p>
      </dgm:t>
    </dgm:pt>
    <dgm:pt modelId="{0C108AA9-34C5-164D-AAEC-FC674B004C44}" type="sibTrans" cxnId="{CBD9BC0B-6BBE-2844-92BE-FE78EF7A5A95}">
      <dgm:prSet/>
      <dgm:spPr/>
      <dgm:t>
        <a:bodyPr/>
        <a:lstStyle/>
        <a:p>
          <a:endParaRPr lang="en-US" sz="1200"/>
        </a:p>
      </dgm:t>
    </dgm:pt>
    <dgm:pt modelId="{3ECE3D16-045D-1649-B677-52D3CC622523}">
      <dgm:prSet phldrT="[Text]" custT="1">
        <dgm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200" dirty="0"/>
            <a:t>E</a:t>
          </a:r>
        </a:p>
      </dgm:t>
    </dgm:pt>
    <dgm:pt modelId="{5E9E6545-67B9-9443-939E-F1448E1613C0}" type="parTrans" cxnId="{95F4B597-8016-9640-B942-64C9C77D29C6}">
      <dgm:prSet/>
      <dgm:spPr/>
      <dgm:t>
        <a:bodyPr/>
        <a:lstStyle/>
        <a:p>
          <a:endParaRPr lang="en-US" sz="1200"/>
        </a:p>
      </dgm:t>
    </dgm:pt>
    <dgm:pt modelId="{598905B6-3F37-C641-8153-52BC109AD711}" type="sibTrans" cxnId="{95F4B597-8016-9640-B942-64C9C77D29C6}">
      <dgm:prSet/>
      <dgm:spPr/>
      <dgm:t>
        <a:bodyPr/>
        <a:lstStyle/>
        <a:p>
          <a:endParaRPr lang="en-US" sz="1200"/>
        </a:p>
      </dgm:t>
    </dgm:pt>
    <dgm:pt modelId="{F916D917-B2D6-454E-8F6F-CB9760AEE5AD}">
      <dgm:prSet phldrT="[Text]" custT="1">
        <dgm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200" dirty="0"/>
            <a:t>U</a:t>
          </a:r>
        </a:p>
      </dgm:t>
    </dgm:pt>
    <dgm:pt modelId="{6C4CE0E6-9650-764A-ACE6-0A22EBDE086E}" type="parTrans" cxnId="{CDDA8C26-661A-4E4F-8167-B58243AFDA5A}">
      <dgm:prSet/>
      <dgm:spPr/>
      <dgm:t>
        <a:bodyPr/>
        <a:lstStyle/>
        <a:p>
          <a:endParaRPr lang="en-US" sz="1200"/>
        </a:p>
      </dgm:t>
    </dgm:pt>
    <dgm:pt modelId="{1B26A5D9-87F9-624B-93F6-8712D502A406}" type="sibTrans" cxnId="{CDDA8C26-661A-4E4F-8167-B58243AFDA5A}">
      <dgm:prSet/>
      <dgm:spPr/>
      <dgm:t>
        <a:bodyPr/>
        <a:lstStyle/>
        <a:p>
          <a:endParaRPr lang="en-US" sz="1200"/>
        </a:p>
      </dgm:t>
    </dgm:pt>
    <dgm:pt modelId="{E76FDB78-B266-EA41-AF3C-43895CC1354C}">
      <dgm:prSet phldrT="[Text]" custT="1"/>
      <dgm:spPr/>
      <dgm:t>
        <a:bodyPr/>
        <a:lstStyle/>
        <a:p>
          <a:r>
            <a:rPr lang="en-US" sz="1200" dirty="0"/>
            <a:t>D</a:t>
          </a:r>
        </a:p>
      </dgm:t>
    </dgm:pt>
    <dgm:pt modelId="{F5805C04-71F7-E34E-9687-656EC877597F}" type="parTrans" cxnId="{5452D138-F7DF-3840-941D-D4E5B16C1692}">
      <dgm:prSet/>
      <dgm:spPr/>
      <dgm:t>
        <a:bodyPr/>
        <a:lstStyle/>
        <a:p>
          <a:endParaRPr lang="en-US" sz="1200"/>
        </a:p>
      </dgm:t>
    </dgm:pt>
    <dgm:pt modelId="{32FAAB5F-2259-684E-8B5E-C79D1D83BCB8}" type="sibTrans" cxnId="{5452D138-F7DF-3840-941D-D4E5B16C1692}">
      <dgm:prSet/>
      <dgm:spPr/>
      <dgm:t>
        <a:bodyPr/>
        <a:lstStyle/>
        <a:p>
          <a:endParaRPr lang="en-US" sz="1200"/>
        </a:p>
      </dgm:t>
    </dgm:pt>
    <dgm:pt modelId="{DFCC9940-BA72-4448-8C12-D52A5A993519}" type="pres">
      <dgm:prSet presAssocID="{629DA77C-6353-3A48-80A1-47A8DF657AD1}" presName="Name0" presStyleCnt="0">
        <dgm:presLayoutVars>
          <dgm:dir/>
          <dgm:animLvl val="lvl"/>
          <dgm:resizeHandles val="exact"/>
        </dgm:presLayoutVars>
      </dgm:prSet>
      <dgm:spPr/>
    </dgm:pt>
    <dgm:pt modelId="{E915D1D2-B255-564A-A433-612DD819DE07}" type="pres">
      <dgm:prSet presAssocID="{E76FDB78-B266-EA41-AF3C-43895CC1354C}" presName="Name8" presStyleCnt="0"/>
      <dgm:spPr/>
    </dgm:pt>
    <dgm:pt modelId="{E1F7DEEE-D833-7D46-B8BF-F14C322FCFDA}" type="pres">
      <dgm:prSet presAssocID="{E76FDB78-B266-EA41-AF3C-43895CC1354C}" presName="level" presStyleLbl="node1" presStyleIdx="0" presStyleCnt="4">
        <dgm:presLayoutVars>
          <dgm:chMax val="1"/>
          <dgm:bulletEnabled val="1"/>
        </dgm:presLayoutVars>
      </dgm:prSet>
      <dgm:spPr/>
    </dgm:pt>
    <dgm:pt modelId="{55193D4B-4FFF-FE43-981C-FCCCDBECEBCA}" type="pres">
      <dgm:prSet presAssocID="{E76FDB78-B266-EA41-AF3C-43895CC1354C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4D5CE3E6-3008-3949-96E1-E6263B38CBB4}" type="pres">
      <dgm:prSet presAssocID="{6588EA1D-7EF9-9547-B85A-7DC212FA6820}" presName="Name8" presStyleCnt="0"/>
      <dgm:spPr/>
    </dgm:pt>
    <dgm:pt modelId="{030317B0-778D-0D46-B0DF-9DAEECBAC3A4}" type="pres">
      <dgm:prSet presAssocID="{6588EA1D-7EF9-9547-B85A-7DC212FA6820}" presName="level" presStyleLbl="node1" presStyleIdx="1" presStyleCnt="4">
        <dgm:presLayoutVars>
          <dgm:chMax val="1"/>
          <dgm:bulletEnabled val="1"/>
        </dgm:presLayoutVars>
      </dgm:prSet>
      <dgm:spPr/>
    </dgm:pt>
    <dgm:pt modelId="{333A3720-FC8D-6F4F-BB2D-0ED218CD97AB}" type="pres">
      <dgm:prSet presAssocID="{6588EA1D-7EF9-9547-B85A-7DC212FA6820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885DB716-26C1-9949-B5E7-9F50A6324B26}" type="pres">
      <dgm:prSet presAssocID="{3ECE3D16-045D-1649-B677-52D3CC622523}" presName="Name8" presStyleCnt="0"/>
      <dgm:spPr/>
    </dgm:pt>
    <dgm:pt modelId="{74368792-5F3A-8A45-B6DD-4623675BE83C}" type="pres">
      <dgm:prSet presAssocID="{3ECE3D16-045D-1649-B677-52D3CC622523}" presName="level" presStyleLbl="node1" presStyleIdx="2" presStyleCnt="4">
        <dgm:presLayoutVars>
          <dgm:chMax val="1"/>
          <dgm:bulletEnabled val="1"/>
        </dgm:presLayoutVars>
      </dgm:prSet>
      <dgm:spPr/>
    </dgm:pt>
    <dgm:pt modelId="{93605F6A-A548-3C46-AA7F-1C9F956ECA5E}" type="pres">
      <dgm:prSet presAssocID="{3ECE3D16-045D-1649-B677-52D3CC622523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B4308910-ECB6-D746-A4ED-D622DEAB6E52}" type="pres">
      <dgm:prSet presAssocID="{F916D917-B2D6-454E-8F6F-CB9760AEE5AD}" presName="Name8" presStyleCnt="0"/>
      <dgm:spPr/>
    </dgm:pt>
    <dgm:pt modelId="{3E0E496B-F89A-2444-A096-0335E5ABBBCE}" type="pres">
      <dgm:prSet presAssocID="{F916D917-B2D6-454E-8F6F-CB9760AEE5AD}" presName="level" presStyleLbl="node1" presStyleIdx="3" presStyleCnt="4" custLinFactNeighborY="1">
        <dgm:presLayoutVars>
          <dgm:chMax val="1"/>
          <dgm:bulletEnabled val="1"/>
        </dgm:presLayoutVars>
      </dgm:prSet>
      <dgm:spPr/>
    </dgm:pt>
    <dgm:pt modelId="{193D694C-FBE0-D947-B6CE-E44349E53E94}" type="pres">
      <dgm:prSet presAssocID="{F916D917-B2D6-454E-8F6F-CB9760AEE5AD}" presName="levelTx" presStyleLbl="revTx" presStyleIdx="0" presStyleCnt="0">
        <dgm:presLayoutVars>
          <dgm:chMax val="1"/>
          <dgm:bulletEnabled val="1"/>
        </dgm:presLayoutVars>
      </dgm:prSet>
      <dgm:spPr/>
    </dgm:pt>
  </dgm:ptLst>
  <dgm:cxnLst>
    <dgm:cxn modelId="{4F55CF05-3589-4F38-ACE5-E01DB6CFC373}" type="presOf" srcId="{E76FDB78-B266-EA41-AF3C-43895CC1354C}" destId="{E1F7DEEE-D833-7D46-B8BF-F14C322FCFDA}" srcOrd="0" destOrd="0" presId="urn:microsoft.com/office/officeart/2005/8/layout/pyramid1"/>
    <dgm:cxn modelId="{CBD9BC0B-6BBE-2844-92BE-FE78EF7A5A95}" srcId="{629DA77C-6353-3A48-80A1-47A8DF657AD1}" destId="{6588EA1D-7EF9-9547-B85A-7DC212FA6820}" srcOrd="1" destOrd="0" parTransId="{FCC7AE07-4E7B-DD4D-B88D-A247B8F04C12}" sibTransId="{0C108AA9-34C5-164D-AAEC-FC674B004C44}"/>
    <dgm:cxn modelId="{AA662220-F200-492C-9A2C-5BAF786FBC1F}" type="presOf" srcId="{F916D917-B2D6-454E-8F6F-CB9760AEE5AD}" destId="{3E0E496B-F89A-2444-A096-0335E5ABBBCE}" srcOrd="0" destOrd="0" presId="urn:microsoft.com/office/officeart/2005/8/layout/pyramid1"/>
    <dgm:cxn modelId="{CDDA8C26-661A-4E4F-8167-B58243AFDA5A}" srcId="{629DA77C-6353-3A48-80A1-47A8DF657AD1}" destId="{F916D917-B2D6-454E-8F6F-CB9760AEE5AD}" srcOrd="3" destOrd="0" parTransId="{6C4CE0E6-9650-764A-ACE6-0A22EBDE086E}" sibTransId="{1B26A5D9-87F9-624B-93F6-8712D502A406}"/>
    <dgm:cxn modelId="{5452D138-F7DF-3840-941D-D4E5B16C1692}" srcId="{629DA77C-6353-3A48-80A1-47A8DF657AD1}" destId="{E76FDB78-B266-EA41-AF3C-43895CC1354C}" srcOrd="0" destOrd="0" parTransId="{F5805C04-71F7-E34E-9687-656EC877597F}" sibTransId="{32FAAB5F-2259-684E-8B5E-C79D1D83BCB8}"/>
    <dgm:cxn modelId="{90453760-EF4B-482A-8084-A0806D513EC2}" type="presOf" srcId="{F916D917-B2D6-454E-8F6F-CB9760AEE5AD}" destId="{193D694C-FBE0-D947-B6CE-E44349E53E94}" srcOrd="1" destOrd="0" presId="urn:microsoft.com/office/officeart/2005/8/layout/pyramid1"/>
    <dgm:cxn modelId="{42CB7C45-1B30-4AF9-B980-9185F09BC078}" type="presOf" srcId="{629DA77C-6353-3A48-80A1-47A8DF657AD1}" destId="{DFCC9940-BA72-4448-8C12-D52A5A993519}" srcOrd="0" destOrd="0" presId="urn:microsoft.com/office/officeart/2005/8/layout/pyramid1"/>
    <dgm:cxn modelId="{D867AE6A-02FA-44E6-8AAE-065C71065594}" type="presOf" srcId="{E76FDB78-B266-EA41-AF3C-43895CC1354C}" destId="{55193D4B-4FFF-FE43-981C-FCCCDBECEBCA}" srcOrd="1" destOrd="0" presId="urn:microsoft.com/office/officeart/2005/8/layout/pyramid1"/>
    <dgm:cxn modelId="{7E5CC383-B603-4EEC-82AE-DE6A95BA7A02}" type="presOf" srcId="{3ECE3D16-045D-1649-B677-52D3CC622523}" destId="{93605F6A-A548-3C46-AA7F-1C9F956ECA5E}" srcOrd="1" destOrd="0" presId="urn:microsoft.com/office/officeart/2005/8/layout/pyramid1"/>
    <dgm:cxn modelId="{95F4B597-8016-9640-B942-64C9C77D29C6}" srcId="{629DA77C-6353-3A48-80A1-47A8DF657AD1}" destId="{3ECE3D16-045D-1649-B677-52D3CC622523}" srcOrd="2" destOrd="0" parTransId="{5E9E6545-67B9-9443-939E-F1448E1613C0}" sibTransId="{598905B6-3F37-C641-8153-52BC109AD711}"/>
    <dgm:cxn modelId="{26AA3D9C-1942-4B66-9920-ADA9F1450A70}" type="presOf" srcId="{6588EA1D-7EF9-9547-B85A-7DC212FA6820}" destId="{030317B0-778D-0D46-B0DF-9DAEECBAC3A4}" srcOrd="0" destOrd="0" presId="urn:microsoft.com/office/officeart/2005/8/layout/pyramid1"/>
    <dgm:cxn modelId="{24234DB5-EC17-4F1B-852E-27F129039F1C}" type="presOf" srcId="{6588EA1D-7EF9-9547-B85A-7DC212FA6820}" destId="{333A3720-FC8D-6F4F-BB2D-0ED218CD97AB}" srcOrd="1" destOrd="0" presId="urn:microsoft.com/office/officeart/2005/8/layout/pyramid1"/>
    <dgm:cxn modelId="{EDE8AAD6-10C2-48BC-95C8-F42437F8458F}" type="presOf" srcId="{3ECE3D16-045D-1649-B677-52D3CC622523}" destId="{74368792-5F3A-8A45-B6DD-4623675BE83C}" srcOrd="0" destOrd="0" presId="urn:microsoft.com/office/officeart/2005/8/layout/pyramid1"/>
    <dgm:cxn modelId="{5299DC47-C8CF-425B-84D4-72CEFEBEEACF}" type="presParOf" srcId="{DFCC9940-BA72-4448-8C12-D52A5A993519}" destId="{E915D1D2-B255-564A-A433-612DD819DE07}" srcOrd="0" destOrd="0" presId="urn:microsoft.com/office/officeart/2005/8/layout/pyramid1"/>
    <dgm:cxn modelId="{76BE6814-0F6C-49B2-B754-055FC8C9B477}" type="presParOf" srcId="{E915D1D2-B255-564A-A433-612DD819DE07}" destId="{E1F7DEEE-D833-7D46-B8BF-F14C322FCFDA}" srcOrd="0" destOrd="0" presId="urn:microsoft.com/office/officeart/2005/8/layout/pyramid1"/>
    <dgm:cxn modelId="{35B7205D-2FBF-45FF-A57E-CAC232A77631}" type="presParOf" srcId="{E915D1D2-B255-564A-A433-612DD819DE07}" destId="{55193D4B-4FFF-FE43-981C-FCCCDBECEBCA}" srcOrd="1" destOrd="0" presId="urn:microsoft.com/office/officeart/2005/8/layout/pyramid1"/>
    <dgm:cxn modelId="{00A29500-BF92-40B6-8785-CF601E02B620}" type="presParOf" srcId="{DFCC9940-BA72-4448-8C12-D52A5A993519}" destId="{4D5CE3E6-3008-3949-96E1-E6263B38CBB4}" srcOrd="1" destOrd="0" presId="urn:microsoft.com/office/officeart/2005/8/layout/pyramid1"/>
    <dgm:cxn modelId="{E50F7577-FB68-40B9-9075-12701A5E4B34}" type="presParOf" srcId="{4D5CE3E6-3008-3949-96E1-E6263B38CBB4}" destId="{030317B0-778D-0D46-B0DF-9DAEECBAC3A4}" srcOrd="0" destOrd="0" presId="urn:microsoft.com/office/officeart/2005/8/layout/pyramid1"/>
    <dgm:cxn modelId="{57A09CC4-1F6D-4E8B-B9CA-831AB2627354}" type="presParOf" srcId="{4D5CE3E6-3008-3949-96E1-E6263B38CBB4}" destId="{333A3720-FC8D-6F4F-BB2D-0ED218CD97AB}" srcOrd="1" destOrd="0" presId="urn:microsoft.com/office/officeart/2005/8/layout/pyramid1"/>
    <dgm:cxn modelId="{0D034C32-5A89-4A6A-8342-57D49896744D}" type="presParOf" srcId="{DFCC9940-BA72-4448-8C12-D52A5A993519}" destId="{885DB716-26C1-9949-B5E7-9F50A6324B26}" srcOrd="2" destOrd="0" presId="urn:microsoft.com/office/officeart/2005/8/layout/pyramid1"/>
    <dgm:cxn modelId="{79F3E2C3-941F-437D-94B6-D071B6A76C87}" type="presParOf" srcId="{885DB716-26C1-9949-B5E7-9F50A6324B26}" destId="{74368792-5F3A-8A45-B6DD-4623675BE83C}" srcOrd="0" destOrd="0" presId="urn:microsoft.com/office/officeart/2005/8/layout/pyramid1"/>
    <dgm:cxn modelId="{6AD56485-F4BA-4483-8801-098350F16335}" type="presParOf" srcId="{885DB716-26C1-9949-B5E7-9F50A6324B26}" destId="{93605F6A-A548-3C46-AA7F-1C9F956ECA5E}" srcOrd="1" destOrd="0" presId="urn:microsoft.com/office/officeart/2005/8/layout/pyramid1"/>
    <dgm:cxn modelId="{68485AD7-55AC-460F-823D-6C7F58233D12}" type="presParOf" srcId="{DFCC9940-BA72-4448-8C12-D52A5A993519}" destId="{B4308910-ECB6-D746-A4ED-D622DEAB6E52}" srcOrd="3" destOrd="0" presId="urn:microsoft.com/office/officeart/2005/8/layout/pyramid1"/>
    <dgm:cxn modelId="{E3773F0A-49DF-44C2-BE86-A7E3EDE4BA60}" type="presParOf" srcId="{B4308910-ECB6-D746-A4ED-D622DEAB6E52}" destId="{3E0E496B-F89A-2444-A096-0335E5ABBBCE}" srcOrd="0" destOrd="0" presId="urn:microsoft.com/office/officeart/2005/8/layout/pyramid1"/>
    <dgm:cxn modelId="{8866CFB1-DD83-4883-8B86-830A96DB0730}" type="presParOf" srcId="{B4308910-ECB6-D746-A4ED-D622DEAB6E52}" destId="{193D694C-FBE0-D947-B6CE-E44349E53E94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18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B447D86-8676-EC45-B83F-FBD6EC95E43E}" type="doc">
      <dgm:prSet loTypeId="urn:microsoft.com/office/officeart/2005/8/layout/vList2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22A7CF8-EF8B-D94C-A00C-F9D00A42B7DE}">
      <dgm:prSet/>
      <dgm:spPr/>
      <dgm:t>
        <a:bodyPr/>
        <a:lstStyle/>
        <a:p>
          <a:pPr rtl="0"/>
          <a:r>
            <a:rPr lang="en-US" dirty="0"/>
            <a:t>Gains trust of investors, owners, managers, workers</a:t>
          </a:r>
        </a:p>
      </dgm:t>
    </dgm:pt>
    <dgm:pt modelId="{14BEA2C6-38CD-3D46-929E-3FDEF29C8536}" type="parTrans" cxnId="{460076E5-0727-904F-9F69-45AF59D042D1}">
      <dgm:prSet/>
      <dgm:spPr/>
      <dgm:t>
        <a:bodyPr/>
        <a:lstStyle/>
        <a:p>
          <a:endParaRPr lang="en-US"/>
        </a:p>
      </dgm:t>
    </dgm:pt>
    <dgm:pt modelId="{ABF8F0B3-7C65-5549-9334-944DA086A387}" type="sibTrans" cxnId="{460076E5-0727-904F-9F69-45AF59D042D1}">
      <dgm:prSet/>
      <dgm:spPr/>
      <dgm:t>
        <a:bodyPr/>
        <a:lstStyle/>
        <a:p>
          <a:endParaRPr lang="en-US"/>
        </a:p>
      </dgm:t>
    </dgm:pt>
    <dgm:pt modelId="{D81413B9-0666-8C48-A07E-99C57D4DF0A3}">
      <dgm:prSet/>
      <dgm:spPr/>
      <dgm:t>
        <a:bodyPr/>
        <a:lstStyle/>
        <a:p>
          <a:pPr rtl="0"/>
          <a:r>
            <a:rPr lang="en-US" dirty="0"/>
            <a:t>Identifies business opportunities in surrounding environment</a:t>
          </a:r>
        </a:p>
      </dgm:t>
    </dgm:pt>
    <dgm:pt modelId="{DA386932-89B7-844B-8819-275DFB07F538}" type="parTrans" cxnId="{BECAC6DB-94EF-1045-BB85-B0BDC777CAF5}">
      <dgm:prSet/>
      <dgm:spPr/>
      <dgm:t>
        <a:bodyPr/>
        <a:lstStyle/>
        <a:p>
          <a:endParaRPr lang="en-US"/>
        </a:p>
      </dgm:t>
    </dgm:pt>
    <dgm:pt modelId="{4D2EB730-5465-7C41-B6E9-96FBC056D58A}" type="sibTrans" cxnId="{BECAC6DB-94EF-1045-BB85-B0BDC777CAF5}">
      <dgm:prSet/>
      <dgm:spPr/>
      <dgm:t>
        <a:bodyPr/>
        <a:lstStyle/>
        <a:p>
          <a:endParaRPr lang="en-US"/>
        </a:p>
      </dgm:t>
    </dgm:pt>
    <dgm:pt modelId="{91FEA7F5-065D-F945-B020-329F1B0330B7}">
      <dgm:prSet/>
      <dgm:spPr/>
      <dgm:t>
        <a:bodyPr/>
        <a:lstStyle/>
        <a:p>
          <a:pPr rtl="0"/>
          <a:r>
            <a:rPr lang="en-US" dirty="0"/>
            <a:t>Clarifies why intended business will generate sufficient income to sustain itself in the future</a:t>
          </a:r>
        </a:p>
      </dgm:t>
    </dgm:pt>
    <dgm:pt modelId="{429B8C36-2384-C344-9C2A-DF70EF5E5F2B}" type="parTrans" cxnId="{4C682CC5-FF5A-FA42-ACA7-18D662298732}">
      <dgm:prSet/>
      <dgm:spPr/>
      <dgm:t>
        <a:bodyPr/>
        <a:lstStyle/>
        <a:p>
          <a:endParaRPr lang="en-US"/>
        </a:p>
      </dgm:t>
    </dgm:pt>
    <dgm:pt modelId="{D1E4F11B-8483-A443-A7AC-F35C4E136C93}" type="sibTrans" cxnId="{4C682CC5-FF5A-FA42-ACA7-18D662298732}">
      <dgm:prSet/>
      <dgm:spPr/>
      <dgm:t>
        <a:bodyPr/>
        <a:lstStyle/>
        <a:p>
          <a:endParaRPr lang="en-US"/>
        </a:p>
      </dgm:t>
    </dgm:pt>
    <dgm:pt modelId="{76BC8A13-8897-E042-ACC1-96A6CCE01F6B}">
      <dgm:prSet/>
      <dgm:spPr/>
      <dgm:t>
        <a:bodyPr/>
        <a:lstStyle/>
        <a:p>
          <a:pPr rtl="0"/>
          <a:r>
            <a:rPr lang="en-US" dirty="0"/>
            <a:t>Includes trend estimations of target customers behavior and other subjects considering development in environment</a:t>
          </a:r>
        </a:p>
      </dgm:t>
    </dgm:pt>
    <dgm:pt modelId="{7A56B579-A148-2F4A-9DC4-63CA7CCCC0DD}" type="parTrans" cxnId="{D4A3B503-1F42-874D-94C1-C2D66FDA6D5A}">
      <dgm:prSet/>
      <dgm:spPr/>
      <dgm:t>
        <a:bodyPr/>
        <a:lstStyle/>
        <a:p>
          <a:endParaRPr lang="en-US"/>
        </a:p>
      </dgm:t>
    </dgm:pt>
    <dgm:pt modelId="{25A3FB29-7636-FD42-9201-7B684A1B7095}" type="sibTrans" cxnId="{D4A3B503-1F42-874D-94C1-C2D66FDA6D5A}">
      <dgm:prSet/>
      <dgm:spPr/>
      <dgm:t>
        <a:bodyPr/>
        <a:lstStyle/>
        <a:p>
          <a:endParaRPr lang="en-US"/>
        </a:p>
      </dgm:t>
    </dgm:pt>
    <dgm:pt modelId="{00C90655-72F1-A643-974B-67BAD4EEB539}">
      <dgm:prSet/>
      <dgm:spPr/>
      <dgm:t>
        <a:bodyPr/>
        <a:lstStyle/>
        <a:p>
          <a:pPr rtl="0"/>
          <a:r>
            <a:rPr lang="en-US" dirty="0"/>
            <a:t>Delimits a space where the company will operate and describes the position which company want to fill</a:t>
          </a:r>
        </a:p>
      </dgm:t>
    </dgm:pt>
    <dgm:pt modelId="{14F1231D-E0E6-6545-A083-33F19BE3E9C4}" type="parTrans" cxnId="{4F3BA15E-ECC6-D24D-AEB3-67FB322195FE}">
      <dgm:prSet/>
      <dgm:spPr/>
      <dgm:t>
        <a:bodyPr/>
        <a:lstStyle/>
        <a:p>
          <a:endParaRPr lang="en-US"/>
        </a:p>
      </dgm:t>
    </dgm:pt>
    <dgm:pt modelId="{425FB89C-F9DC-1F49-973A-4F8F0B33933A}" type="sibTrans" cxnId="{4F3BA15E-ECC6-D24D-AEB3-67FB322195FE}">
      <dgm:prSet/>
      <dgm:spPr/>
      <dgm:t>
        <a:bodyPr/>
        <a:lstStyle/>
        <a:p>
          <a:endParaRPr lang="en-US"/>
        </a:p>
      </dgm:t>
    </dgm:pt>
    <dgm:pt modelId="{434F6C61-1DE8-7E4B-9F5B-868DC5EA8526}">
      <dgm:prSet/>
      <dgm:spPr/>
      <dgm:t>
        <a:bodyPr/>
        <a:lstStyle/>
        <a:p>
          <a:pPr rtl="0"/>
          <a:r>
            <a:rPr lang="en-US" dirty="0"/>
            <a:t>business, market, political, technological, economical, ecological and social</a:t>
          </a:r>
        </a:p>
      </dgm:t>
    </dgm:pt>
    <dgm:pt modelId="{C7EAA93A-BF1E-614D-AC90-42C81CB2B8B7}" type="parTrans" cxnId="{1150945C-D6E5-DE49-88A0-D172DE850F8E}">
      <dgm:prSet/>
      <dgm:spPr/>
      <dgm:t>
        <a:bodyPr/>
        <a:lstStyle/>
        <a:p>
          <a:endParaRPr lang="en-US"/>
        </a:p>
      </dgm:t>
    </dgm:pt>
    <dgm:pt modelId="{065C25FC-005E-DD4A-9F80-01C15D50B1B0}" type="sibTrans" cxnId="{1150945C-D6E5-DE49-88A0-D172DE850F8E}">
      <dgm:prSet/>
      <dgm:spPr/>
      <dgm:t>
        <a:bodyPr/>
        <a:lstStyle/>
        <a:p>
          <a:endParaRPr lang="en-US"/>
        </a:p>
      </dgm:t>
    </dgm:pt>
    <dgm:pt modelId="{8CA4FB6D-D919-A246-9768-993D623D45B8}" type="pres">
      <dgm:prSet presAssocID="{EB447D86-8676-EC45-B83F-FBD6EC95E43E}" presName="linear" presStyleCnt="0">
        <dgm:presLayoutVars>
          <dgm:animLvl val="lvl"/>
          <dgm:resizeHandles val="exact"/>
        </dgm:presLayoutVars>
      </dgm:prSet>
      <dgm:spPr/>
    </dgm:pt>
    <dgm:pt modelId="{EE38621F-F8AC-7A45-8677-9573A7E60FA9}" type="pres">
      <dgm:prSet presAssocID="{D22A7CF8-EF8B-D94C-A00C-F9D00A42B7DE}" presName="parentText" presStyleLbl="node1" presStyleIdx="0" presStyleCnt="5">
        <dgm:presLayoutVars>
          <dgm:chMax val="0"/>
          <dgm:bulletEnabled val="1"/>
        </dgm:presLayoutVars>
      </dgm:prSet>
      <dgm:spPr/>
    </dgm:pt>
    <dgm:pt modelId="{3138D8D7-F48C-E040-85A4-38135C611DAF}" type="pres">
      <dgm:prSet presAssocID="{ABF8F0B3-7C65-5549-9334-944DA086A387}" presName="spacer" presStyleCnt="0"/>
      <dgm:spPr/>
    </dgm:pt>
    <dgm:pt modelId="{B99FB95C-5841-394B-A44B-DF3039EB7A5B}" type="pres">
      <dgm:prSet presAssocID="{D81413B9-0666-8C48-A07E-99C57D4DF0A3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6070464A-17D7-384F-AF2C-8D932763D837}" type="pres">
      <dgm:prSet presAssocID="{4D2EB730-5465-7C41-B6E9-96FBC056D58A}" presName="spacer" presStyleCnt="0"/>
      <dgm:spPr/>
    </dgm:pt>
    <dgm:pt modelId="{48753FA8-D549-E44F-BBCB-12C35618C2E9}" type="pres">
      <dgm:prSet presAssocID="{91FEA7F5-065D-F945-B020-329F1B0330B7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03A2D565-073E-B540-9759-6392A87C309E}" type="pres">
      <dgm:prSet presAssocID="{D1E4F11B-8483-A443-A7AC-F35C4E136C93}" presName="spacer" presStyleCnt="0"/>
      <dgm:spPr/>
    </dgm:pt>
    <dgm:pt modelId="{57C29010-E6FB-844E-BAE5-59D0CB34D8F8}" type="pres">
      <dgm:prSet presAssocID="{76BC8A13-8897-E042-ACC1-96A6CCE01F6B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687C5B5D-E931-F246-9B3A-F6A5CBD1F2F8}" type="pres">
      <dgm:prSet presAssocID="{76BC8A13-8897-E042-ACC1-96A6CCE01F6B}" presName="childText" presStyleLbl="revTx" presStyleIdx="0" presStyleCnt="1">
        <dgm:presLayoutVars>
          <dgm:bulletEnabled val="1"/>
        </dgm:presLayoutVars>
      </dgm:prSet>
      <dgm:spPr/>
    </dgm:pt>
    <dgm:pt modelId="{A1AA4111-86E0-8F47-8F55-12E7788E06B5}" type="pres">
      <dgm:prSet presAssocID="{00C90655-72F1-A643-974B-67BAD4EEB539}" presName="parentText" presStyleLbl="node1" presStyleIdx="4" presStyleCnt="5">
        <dgm:presLayoutVars>
          <dgm:chMax val="0"/>
          <dgm:bulletEnabled val="1"/>
        </dgm:presLayoutVars>
      </dgm:prSet>
      <dgm:spPr/>
    </dgm:pt>
  </dgm:ptLst>
  <dgm:cxnLst>
    <dgm:cxn modelId="{D4A3B503-1F42-874D-94C1-C2D66FDA6D5A}" srcId="{EB447D86-8676-EC45-B83F-FBD6EC95E43E}" destId="{76BC8A13-8897-E042-ACC1-96A6CCE01F6B}" srcOrd="3" destOrd="0" parTransId="{7A56B579-A148-2F4A-9DC4-63CA7CCCC0DD}" sibTransId="{25A3FB29-7636-FD42-9201-7B684A1B7095}"/>
    <dgm:cxn modelId="{3946F716-8B83-1247-A245-1F08EEEBD024}" type="presOf" srcId="{434F6C61-1DE8-7E4B-9F5B-868DC5EA8526}" destId="{687C5B5D-E931-F246-9B3A-F6A5CBD1F2F8}" srcOrd="0" destOrd="0" presId="urn:microsoft.com/office/officeart/2005/8/layout/vList2"/>
    <dgm:cxn modelId="{1150945C-D6E5-DE49-88A0-D172DE850F8E}" srcId="{76BC8A13-8897-E042-ACC1-96A6CCE01F6B}" destId="{434F6C61-1DE8-7E4B-9F5B-868DC5EA8526}" srcOrd="0" destOrd="0" parTransId="{C7EAA93A-BF1E-614D-AC90-42C81CB2B8B7}" sibTransId="{065C25FC-005E-DD4A-9F80-01C15D50B1B0}"/>
    <dgm:cxn modelId="{4F3BA15E-ECC6-D24D-AEB3-67FB322195FE}" srcId="{EB447D86-8676-EC45-B83F-FBD6EC95E43E}" destId="{00C90655-72F1-A643-974B-67BAD4EEB539}" srcOrd="4" destOrd="0" parTransId="{14F1231D-E0E6-6545-A083-33F19BE3E9C4}" sibTransId="{425FB89C-F9DC-1F49-973A-4F8F0B33933A}"/>
    <dgm:cxn modelId="{48FAB242-010E-294C-950F-AE65734F877D}" type="presOf" srcId="{00C90655-72F1-A643-974B-67BAD4EEB539}" destId="{A1AA4111-86E0-8F47-8F55-12E7788E06B5}" srcOrd="0" destOrd="0" presId="urn:microsoft.com/office/officeart/2005/8/layout/vList2"/>
    <dgm:cxn modelId="{0D5DED65-C28F-C54C-9EE2-34935844BC19}" type="presOf" srcId="{D81413B9-0666-8C48-A07E-99C57D4DF0A3}" destId="{B99FB95C-5841-394B-A44B-DF3039EB7A5B}" srcOrd="0" destOrd="0" presId="urn:microsoft.com/office/officeart/2005/8/layout/vList2"/>
    <dgm:cxn modelId="{C28CBFA4-DAE2-2A41-86DD-4E3640AAA8C2}" type="presOf" srcId="{D22A7CF8-EF8B-D94C-A00C-F9D00A42B7DE}" destId="{EE38621F-F8AC-7A45-8677-9573A7E60FA9}" srcOrd="0" destOrd="0" presId="urn:microsoft.com/office/officeart/2005/8/layout/vList2"/>
    <dgm:cxn modelId="{4C682CC5-FF5A-FA42-ACA7-18D662298732}" srcId="{EB447D86-8676-EC45-B83F-FBD6EC95E43E}" destId="{91FEA7F5-065D-F945-B020-329F1B0330B7}" srcOrd="2" destOrd="0" parTransId="{429B8C36-2384-C344-9C2A-DF70EF5E5F2B}" sibTransId="{D1E4F11B-8483-A443-A7AC-F35C4E136C93}"/>
    <dgm:cxn modelId="{BECAC6DB-94EF-1045-BB85-B0BDC777CAF5}" srcId="{EB447D86-8676-EC45-B83F-FBD6EC95E43E}" destId="{D81413B9-0666-8C48-A07E-99C57D4DF0A3}" srcOrd="1" destOrd="0" parTransId="{DA386932-89B7-844B-8819-275DFB07F538}" sibTransId="{4D2EB730-5465-7C41-B6E9-96FBC056D58A}"/>
    <dgm:cxn modelId="{DA3BDFDE-3693-924B-B234-68BAB7F86FBF}" type="presOf" srcId="{91FEA7F5-065D-F945-B020-329F1B0330B7}" destId="{48753FA8-D549-E44F-BBCB-12C35618C2E9}" srcOrd="0" destOrd="0" presId="urn:microsoft.com/office/officeart/2005/8/layout/vList2"/>
    <dgm:cxn modelId="{460076E5-0727-904F-9F69-45AF59D042D1}" srcId="{EB447D86-8676-EC45-B83F-FBD6EC95E43E}" destId="{D22A7CF8-EF8B-D94C-A00C-F9D00A42B7DE}" srcOrd="0" destOrd="0" parTransId="{14BEA2C6-38CD-3D46-929E-3FDEF29C8536}" sibTransId="{ABF8F0B3-7C65-5549-9334-944DA086A387}"/>
    <dgm:cxn modelId="{CE7404EF-F3A6-2740-8B01-677ADD42517A}" type="presOf" srcId="{76BC8A13-8897-E042-ACC1-96A6CCE01F6B}" destId="{57C29010-E6FB-844E-BAE5-59D0CB34D8F8}" srcOrd="0" destOrd="0" presId="urn:microsoft.com/office/officeart/2005/8/layout/vList2"/>
    <dgm:cxn modelId="{3E2717EF-D4E4-944E-859E-48637D22346C}" type="presOf" srcId="{EB447D86-8676-EC45-B83F-FBD6EC95E43E}" destId="{8CA4FB6D-D919-A246-9768-993D623D45B8}" srcOrd="0" destOrd="0" presId="urn:microsoft.com/office/officeart/2005/8/layout/vList2"/>
    <dgm:cxn modelId="{C39E91E3-8281-2642-82BE-02CB0C46B42A}" type="presParOf" srcId="{8CA4FB6D-D919-A246-9768-993D623D45B8}" destId="{EE38621F-F8AC-7A45-8677-9573A7E60FA9}" srcOrd="0" destOrd="0" presId="urn:microsoft.com/office/officeart/2005/8/layout/vList2"/>
    <dgm:cxn modelId="{3D1DE3BD-5552-EA4E-B90C-08ACEF725015}" type="presParOf" srcId="{8CA4FB6D-D919-A246-9768-993D623D45B8}" destId="{3138D8D7-F48C-E040-85A4-38135C611DAF}" srcOrd="1" destOrd="0" presId="urn:microsoft.com/office/officeart/2005/8/layout/vList2"/>
    <dgm:cxn modelId="{BD829B2F-4384-144E-A08D-465B9846ED62}" type="presParOf" srcId="{8CA4FB6D-D919-A246-9768-993D623D45B8}" destId="{B99FB95C-5841-394B-A44B-DF3039EB7A5B}" srcOrd="2" destOrd="0" presId="urn:microsoft.com/office/officeart/2005/8/layout/vList2"/>
    <dgm:cxn modelId="{BDA7850D-1526-314E-BB76-ADA8EE228B11}" type="presParOf" srcId="{8CA4FB6D-D919-A246-9768-993D623D45B8}" destId="{6070464A-17D7-384F-AF2C-8D932763D837}" srcOrd="3" destOrd="0" presId="urn:microsoft.com/office/officeart/2005/8/layout/vList2"/>
    <dgm:cxn modelId="{F215B9EC-872F-874F-9290-A3E9B66352DE}" type="presParOf" srcId="{8CA4FB6D-D919-A246-9768-993D623D45B8}" destId="{48753FA8-D549-E44F-BBCB-12C35618C2E9}" srcOrd="4" destOrd="0" presId="urn:microsoft.com/office/officeart/2005/8/layout/vList2"/>
    <dgm:cxn modelId="{487BBA7B-558B-CE4B-BB19-D7761BBA1857}" type="presParOf" srcId="{8CA4FB6D-D919-A246-9768-993D623D45B8}" destId="{03A2D565-073E-B540-9759-6392A87C309E}" srcOrd="5" destOrd="0" presId="urn:microsoft.com/office/officeart/2005/8/layout/vList2"/>
    <dgm:cxn modelId="{864B5971-9ECC-CC4F-B873-0BB50B7A65E3}" type="presParOf" srcId="{8CA4FB6D-D919-A246-9768-993D623D45B8}" destId="{57C29010-E6FB-844E-BAE5-59D0CB34D8F8}" srcOrd="6" destOrd="0" presId="urn:microsoft.com/office/officeart/2005/8/layout/vList2"/>
    <dgm:cxn modelId="{3E87656D-39CB-3A43-8D49-069FF668ACF2}" type="presParOf" srcId="{8CA4FB6D-D919-A246-9768-993D623D45B8}" destId="{687C5B5D-E931-F246-9B3A-F6A5CBD1F2F8}" srcOrd="7" destOrd="0" presId="urn:microsoft.com/office/officeart/2005/8/layout/vList2"/>
    <dgm:cxn modelId="{1079EF11-C1B2-A84D-95C2-10DE475219C6}" type="presParOf" srcId="{8CA4FB6D-D919-A246-9768-993D623D45B8}" destId="{A1AA4111-86E0-8F47-8F55-12E7788E06B5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4755AA4C-662F-BD49-8C35-4B0EDD0C5948}" type="doc">
      <dgm:prSet loTypeId="urn:microsoft.com/office/officeart/2005/8/layout/radial1" loCatId="relationship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38404C7-84A1-8B4E-AB60-72773CCDECB9}">
      <dgm:prSet phldrT="[Text]" custT="1"/>
      <dgm:spPr>
        <a:gradFill rotWithShape="0">
          <a:gsLst>
            <a:gs pos="0">
              <a:srgbClr val="2C7D1D"/>
            </a:gs>
            <a:gs pos="50000">
              <a:srgbClr val="80D970"/>
            </a:gs>
            <a:gs pos="100000">
              <a:srgbClr val="A7FF88"/>
            </a:gs>
          </a:gsLst>
        </a:gradFill>
      </dgm:spPr>
      <dgm:t>
        <a:bodyPr/>
        <a:lstStyle/>
        <a:p>
          <a:r>
            <a:rPr lang="en-US" sz="500" dirty="0"/>
            <a:t>Strategic frame</a:t>
          </a:r>
        </a:p>
      </dgm:t>
    </dgm:pt>
    <dgm:pt modelId="{CD846DA8-4890-8044-B324-B35332716F3B}" type="parTrans" cxnId="{01644686-1474-7E4C-A837-992EDB4D0ADD}">
      <dgm:prSet/>
      <dgm:spPr/>
      <dgm:t>
        <a:bodyPr/>
        <a:lstStyle/>
        <a:p>
          <a:endParaRPr lang="en-US" sz="1800"/>
        </a:p>
      </dgm:t>
    </dgm:pt>
    <dgm:pt modelId="{18758D5D-1E27-6241-BCFE-C2AF70BE07F8}" type="sibTrans" cxnId="{01644686-1474-7E4C-A837-992EDB4D0ADD}">
      <dgm:prSet/>
      <dgm:spPr/>
      <dgm:t>
        <a:bodyPr/>
        <a:lstStyle/>
        <a:p>
          <a:endParaRPr lang="en-US" sz="1800"/>
        </a:p>
      </dgm:t>
    </dgm:pt>
    <dgm:pt modelId="{2BDD11A1-89EB-6D4F-A1E9-9B7F616B3788}">
      <dgm:prSet phldrT="[Text]" custT="1">
        <dgm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500" dirty="0"/>
            <a:t>Business hypothesis</a:t>
          </a:r>
        </a:p>
      </dgm:t>
    </dgm:pt>
    <dgm:pt modelId="{B907010D-5D6A-E64A-83F4-D64DA90FF28E}" type="parTrans" cxnId="{4C203C46-429E-7242-BC45-0DA2436544CD}">
      <dgm:prSet custT="1"/>
      <dgm:spPr/>
      <dgm:t>
        <a:bodyPr/>
        <a:lstStyle/>
        <a:p>
          <a:endParaRPr lang="en-US" sz="400"/>
        </a:p>
      </dgm:t>
    </dgm:pt>
    <dgm:pt modelId="{CFA74A3F-F204-1044-8454-19184DB74EA0}" type="sibTrans" cxnId="{4C203C46-429E-7242-BC45-0DA2436544CD}">
      <dgm:prSet/>
      <dgm:spPr/>
      <dgm:t>
        <a:bodyPr/>
        <a:lstStyle/>
        <a:p>
          <a:endParaRPr lang="en-US" sz="1800"/>
        </a:p>
      </dgm:t>
    </dgm:pt>
    <dgm:pt modelId="{EEC6DF9D-D338-7E4C-860E-A43717512A3C}">
      <dgm:prSet phldrT="[Text]" custT="1"/>
      <dgm:spPr/>
      <dgm:t>
        <a:bodyPr/>
        <a:lstStyle/>
        <a:p>
          <a:r>
            <a:rPr lang="en-US" sz="500" dirty="0"/>
            <a:t>Vision</a:t>
          </a:r>
        </a:p>
      </dgm:t>
    </dgm:pt>
    <dgm:pt modelId="{261CEB3D-2866-714B-A309-53E8974C55E9}" type="parTrans" cxnId="{5CB9FF19-B0D9-FA41-A4C3-30993A7F8534}">
      <dgm:prSet custT="1"/>
      <dgm:spPr/>
      <dgm:t>
        <a:bodyPr/>
        <a:lstStyle/>
        <a:p>
          <a:endParaRPr lang="en-US" sz="400"/>
        </a:p>
      </dgm:t>
    </dgm:pt>
    <dgm:pt modelId="{AA306972-03F9-4B4E-B6F0-544659904F96}" type="sibTrans" cxnId="{5CB9FF19-B0D9-FA41-A4C3-30993A7F8534}">
      <dgm:prSet/>
      <dgm:spPr/>
      <dgm:t>
        <a:bodyPr/>
        <a:lstStyle/>
        <a:p>
          <a:endParaRPr lang="en-US" sz="1800"/>
        </a:p>
      </dgm:t>
    </dgm:pt>
    <dgm:pt modelId="{B0DA38C5-CCC7-8044-A29E-8EDD773CB454}">
      <dgm:prSet phldrT="[Text]" custT="1"/>
      <dgm:spPr/>
      <dgm:t>
        <a:bodyPr/>
        <a:lstStyle/>
        <a:p>
          <a:r>
            <a:rPr lang="en-US" sz="500" dirty="0"/>
            <a:t>Mission</a:t>
          </a:r>
        </a:p>
      </dgm:t>
    </dgm:pt>
    <dgm:pt modelId="{5A54297D-8078-EE40-9A88-19A46D3D8598}" type="parTrans" cxnId="{8C0E12C3-7C31-8C49-A068-CA63DDA5631B}">
      <dgm:prSet custT="1"/>
      <dgm:spPr/>
      <dgm:t>
        <a:bodyPr/>
        <a:lstStyle/>
        <a:p>
          <a:endParaRPr lang="en-US" sz="400"/>
        </a:p>
      </dgm:t>
    </dgm:pt>
    <dgm:pt modelId="{CDA81726-3204-9F4F-AE42-355D40B38377}" type="sibTrans" cxnId="{8C0E12C3-7C31-8C49-A068-CA63DDA5631B}">
      <dgm:prSet/>
      <dgm:spPr/>
      <dgm:t>
        <a:bodyPr/>
        <a:lstStyle/>
        <a:p>
          <a:endParaRPr lang="en-US" sz="1800"/>
        </a:p>
      </dgm:t>
    </dgm:pt>
    <dgm:pt modelId="{DBA3ADE8-EF24-5C46-A850-C69377EC523D}">
      <dgm:prSet phldrT="[Text]" custT="1"/>
      <dgm:spPr/>
      <dgm:t>
        <a:bodyPr/>
        <a:lstStyle/>
        <a:p>
          <a:r>
            <a:rPr lang="en-US" sz="500" dirty="0"/>
            <a:t>Values and Rules</a:t>
          </a:r>
        </a:p>
      </dgm:t>
    </dgm:pt>
    <dgm:pt modelId="{06179A3E-D021-A74D-A80B-10985AD59869}" type="parTrans" cxnId="{8CB7F08C-3441-B34F-B002-76907F2EC8E9}">
      <dgm:prSet custT="1"/>
      <dgm:spPr/>
      <dgm:t>
        <a:bodyPr/>
        <a:lstStyle/>
        <a:p>
          <a:endParaRPr lang="en-US" sz="400"/>
        </a:p>
      </dgm:t>
    </dgm:pt>
    <dgm:pt modelId="{826ABAD1-66B3-E44D-9848-4D569F2F2E31}" type="sibTrans" cxnId="{8CB7F08C-3441-B34F-B002-76907F2EC8E9}">
      <dgm:prSet/>
      <dgm:spPr/>
      <dgm:t>
        <a:bodyPr/>
        <a:lstStyle/>
        <a:p>
          <a:endParaRPr lang="en-US" sz="1800"/>
        </a:p>
      </dgm:t>
    </dgm:pt>
    <dgm:pt modelId="{557B345D-271F-9240-9100-1D08C56B5038}">
      <dgm:prSet phldrT="[Text]" custT="1"/>
      <dgm:spPr/>
      <dgm:t>
        <a:bodyPr/>
        <a:lstStyle/>
        <a:p>
          <a:r>
            <a:rPr lang="en-US" sz="500" dirty="0"/>
            <a:t>Strategy</a:t>
          </a:r>
        </a:p>
      </dgm:t>
    </dgm:pt>
    <dgm:pt modelId="{30535995-FA57-1D4A-B98A-C30645DD798B}" type="parTrans" cxnId="{BB7C6AC4-9BED-7541-A911-7D720A520088}">
      <dgm:prSet custT="1"/>
      <dgm:spPr/>
      <dgm:t>
        <a:bodyPr/>
        <a:lstStyle/>
        <a:p>
          <a:endParaRPr lang="en-US" sz="400"/>
        </a:p>
      </dgm:t>
    </dgm:pt>
    <dgm:pt modelId="{CD5934E8-7360-4948-9285-B816C0BE8A41}" type="sibTrans" cxnId="{BB7C6AC4-9BED-7541-A911-7D720A520088}">
      <dgm:prSet/>
      <dgm:spPr/>
      <dgm:t>
        <a:bodyPr/>
        <a:lstStyle/>
        <a:p>
          <a:endParaRPr lang="en-US" sz="1800"/>
        </a:p>
      </dgm:t>
    </dgm:pt>
    <dgm:pt modelId="{0CFA571E-3E7B-AE4C-A350-404C3B1CD797}" type="pres">
      <dgm:prSet presAssocID="{4755AA4C-662F-BD49-8C35-4B0EDD0C5948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1FA2E41E-A94F-114D-819C-49465E42D5B6}" type="pres">
      <dgm:prSet presAssocID="{D38404C7-84A1-8B4E-AB60-72773CCDECB9}" presName="centerShape" presStyleLbl="node0" presStyleIdx="0" presStyleCnt="1"/>
      <dgm:spPr/>
    </dgm:pt>
    <dgm:pt modelId="{333C7B3C-0F2E-0349-BBE8-4FC22FFBF37F}" type="pres">
      <dgm:prSet presAssocID="{B907010D-5D6A-E64A-83F4-D64DA90FF28E}" presName="Name9" presStyleLbl="parChTrans1D2" presStyleIdx="0" presStyleCnt="5"/>
      <dgm:spPr/>
    </dgm:pt>
    <dgm:pt modelId="{B7F811AC-77D5-5E42-A71D-EB4AB08D53CB}" type="pres">
      <dgm:prSet presAssocID="{B907010D-5D6A-E64A-83F4-D64DA90FF28E}" presName="connTx" presStyleLbl="parChTrans1D2" presStyleIdx="0" presStyleCnt="5"/>
      <dgm:spPr/>
    </dgm:pt>
    <dgm:pt modelId="{6D8A6050-F5C2-354F-B3D2-52E6091FECF3}" type="pres">
      <dgm:prSet presAssocID="{2BDD11A1-89EB-6D4F-A1E9-9B7F616B3788}" presName="node" presStyleLbl="node1" presStyleIdx="0" presStyleCnt="5">
        <dgm:presLayoutVars>
          <dgm:bulletEnabled val="1"/>
        </dgm:presLayoutVars>
      </dgm:prSet>
      <dgm:spPr/>
    </dgm:pt>
    <dgm:pt modelId="{4328F348-8526-AC41-BEE1-E8502E7F2F6D}" type="pres">
      <dgm:prSet presAssocID="{261CEB3D-2866-714B-A309-53E8974C55E9}" presName="Name9" presStyleLbl="parChTrans1D2" presStyleIdx="1" presStyleCnt="5"/>
      <dgm:spPr/>
    </dgm:pt>
    <dgm:pt modelId="{8FD1863E-670E-4942-AC99-B7A25ECCB905}" type="pres">
      <dgm:prSet presAssocID="{261CEB3D-2866-714B-A309-53E8974C55E9}" presName="connTx" presStyleLbl="parChTrans1D2" presStyleIdx="1" presStyleCnt="5"/>
      <dgm:spPr/>
    </dgm:pt>
    <dgm:pt modelId="{6043AD49-2007-3A42-AB4B-FD19A60736AB}" type="pres">
      <dgm:prSet presAssocID="{EEC6DF9D-D338-7E4C-860E-A43717512A3C}" presName="node" presStyleLbl="node1" presStyleIdx="1" presStyleCnt="5">
        <dgm:presLayoutVars>
          <dgm:bulletEnabled val="1"/>
        </dgm:presLayoutVars>
      </dgm:prSet>
      <dgm:spPr/>
    </dgm:pt>
    <dgm:pt modelId="{7173A7B2-75F5-C74A-A92D-E689C4CBBEBC}" type="pres">
      <dgm:prSet presAssocID="{5A54297D-8078-EE40-9A88-19A46D3D8598}" presName="Name9" presStyleLbl="parChTrans1D2" presStyleIdx="2" presStyleCnt="5"/>
      <dgm:spPr/>
    </dgm:pt>
    <dgm:pt modelId="{0A4CE849-DE3D-6B41-B7BF-8D69A71415E7}" type="pres">
      <dgm:prSet presAssocID="{5A54297D-8078-EE40-9A88-19A46D3D8598}" presName="connTx" presStyleLbl="parChTrans1D2" presStyleIdx="2" presStyleCnt="5"/>
      <dgm:spPr/>
    </dgm:pt>
    <dgm:pt modelId="{7A3F91E7-960B-1F44-BA4F-6E46CB8561A5}" type="pres">
      <dgm:prSet presAssocID="{B0DA38C5-CCC7-8044-A29E-8EDD773CB454}" presName="node" presStyleLbl="node1" presStyleIdx="2" presStyleCnt="5">
        <dgm:presLayoutVars>
          <dgm:bulletEnabled val="1"/>
        </dgm:presLayoutVars>
      </dgm:prSet>
      <dgm:spPr/>
    </dgm:pt>
    <dgm:pt modelId="{45DCA0BC-7ED8-6E44-B19E-F1B5B16E4703}" type="pres">
      <dgm:prSet presAssocID="{06179A3E-D021-A74D-A80B-10985AD59869}" presName="Name9" presStyleLbl="parChTrans1D2" presStyleIdx="3" presStyleCnt="5"/>
      <dgm:spPr/>
    </dgm:pt>
    <dgm:pt modelId="{57AA3AAE-AFDC-8E4D-8FDB-7A820EF5BEE9}" type="pres">
      <dgm:prSet presAssocID="{06179A3E-D021-A74D-A80B-10985AD59869}" presName="connTx" presStyleLbl="parChTrans1D2" presStyleIdx="3" presStyleCnt="5"/>
      <dgm:spPr/>
    </dgm:pt>
    <dgm:pt modelId="{B28F79B6-CDD2-EA42-8C3C-509AE1059AF7}" type="pres">
      <dgm:prSet presAssocID="{DBA3ADE8-EF24-5C46-A850-C69377EC523D}" presName="node" presStyleLbl="node1" presStyleIdx="3" presStyleCnt="5">
        <dgm:presLayoutVars>
          <dgm:bulletEnabled val="1"/>
        </dgm:presLayoutVars>
      </dgm:prSet>
      <dgm:spPr/>
    </dgm:pt>
    <dgm:pt modelId="{406B3FF9-B7BF-1648-B41A-120739188CFC}" type="pres">
      <dgm:prSet presAssocID="{30535995-FA57-1D4A-B98A-C30645DD798B}" presName="Name9" presStyleLbl="parChTrans1D2" presStyleIdx="4" presStyleCnt="5"/>
      <dgm:spPr/>
    </dgm:pt>
    <dgm:pt modelId="{744026A7-19E7-464E-AE5F-55978A49C27A}" type="pres">
      <dgm:prSet presAssocID="{30535995-FA57-1D4A-B98A-C30645DD798B}" presName="connTx" presStyleLbl="parChTrans1D2" presStyleIdx="4" presStyleCnt="5"/>
      <dgm:spPr/>
    </dgm:pt>
    <dgm:pt modelId="{C0273337-D3FC-CF4F-B67B-D37F97BD2BCE}" type="pres">
      <dgm:prSet presAssocID="{557B345D-271F-9240-9100-1D08C56B5038}" presName="node" presStyleLbl="node1" presStyleIdx="4" presStyleCnt="5">
        <dgm:presLayoutVars>
          <dgm:bulletEnabled val="1"/>
        </dgm:presLayoutVars>
      </dgm:prSet>
      <dgm:spPr/>
    </dgm:pt>
  </dgm:ptLst>
  <dgm:cxnLst>
    <dgm:cxn modelId="{493EEC07-50B8-5E48-B719-9447240EFD4A}" type="presOf" srcId="{557B345D-271F-9240-9100-1D08C56B5038}" destId="{C0273337-D3FC-CF4F-B67B-D37F97BD2BCE}" srcOrd="0" destOrd="0" presId="urn:microsoft.com/office/officeart/2005/8/layout/radial1"/>
    <dgm:cxn modelId="{EE9BE90B-FE09-6246-8272-A27308E25A6F}" type="presOf" srcId="{5A54297D-8078-EE40-9A88-19A46D3D8598}" destId="{7173A7B2-75F5-C74A-A92D-E689C4CBBEBC}" srcOrd="0" destOrd="0" presId="urn:microsoft.com/office/officeart/2005/8/layout/radial1"/>
    <dgm:cxn modelId="{5CB9FF19-B0D9-FA41-A4C3-30993A7F8534}" srcId="{D38404C7-84A1-8B4E-AB60-72773CCDECB9}" destId="{EEC6DF9D-D338-7E4C-860E-A43717512A3C}" srcOrd="1" destOrd="0" parTransId="{261CEB3D-2866-714B-A309-53E8974C55E9}" sibTransId="{AA306972-03F9-4B4E-B6F0-544659904F96}"/>
    <dgm:cxn modelId="{6945421E-E856-A849-AD70-F885C54D5E17}" type="presOf" srcId="{30535995-FA57-1D4A-B98A-C30645DD798B}" destId="{406B3FF9-B7BF-1648-B41A-120739188CFC}" srcOrd="0" destOrd="0" presId="urn:microsoft.com/office/officeart/2005/8/layout/radial1"/>
    <dgm:cxn modelId="{7C28B21E-4B39-2A44-BB3B-8479F2D9CD97}" type="presOf" srcId="{B0DA38C5-CCC7-8044-A29E-8EDD773CB454}" destId="{7A3F91E7-960B-1F44-BA4F-6E46CB8561A5}" srcOrd="0" destOrd="0" presId="urn:microsoft.com/office/officeart/2005/8/layout/radial1"/>
    <dgm:cxn modelId="{622F5424-4A07-BA44-A597-84598379A38A}" type="presOf" srcId="{DBA3ADE8-EF24-5C46-A850-C69377EC523D}" destId="{B28F79B6-CDD2-EA42-8C3C-509AE1059AF7}" srcOrd="0" destOrd="0" presId="urn:microsoft.com/office/officeart/2005/8/layout/radial1"/>
    <dgm:cxn modelId="{04DDB442-3659-C84F-97A5-580263C44369}" type="presOf" srcId="{B907010D-5D6A-E64A-83F4-D64DA90FF28E}" destId="{333C7B3C-0F2E-0349-BBE8-4FC22FFBF37F}" srcOrd="0" destOrd="0" presId="urn:microsoft.com/office/officeart/2005/8/layout/radial1"/>
    <dgm:cxn modelId="{4C203C46-429E-7242-BC45-0DA2436544CD}" srcId="{D38404C7-84A1-8B4E-AB60-72773CCDECB9}" destId="{2BDD11A1-89EB-6D4F-A1E9-9B7F616B3788}" srcOrd="0" destOrd="0" parTransId="{B907010D-5D6A-E64A-83F4-D64DA90FF28E}" sibTransId="{CFA74A3F-F204-1044-8454-19184DB74EA0}"/>
    <dgm:cxn modelId="{84044C82-A980-AC4F-847F-5EC4A64645EE}" type="presOf" srcId="{06179A3E-D021-A74D-A80B-10985AD59869}" destId="{57AA3AAE-AFDC-8E4D-8FDB-7A820EF5BEE9}" srcOrd="1" destOrd="0" presId="urn:microsoft.com/office/officeart/2005/8/layout/radial1"/>
    <dgm:cxn modelId="{01644686-1474-7E4C-A837-992EDB4D0ADD}" srcId="{4755AA4C-662F-BD49-8C35-4B0EDD0C5948}" destId="{D38404C7-84A1-8B4E-AB60-72773CCDECB9}" srcOrd="0" destOrd="0" parTransId="{CD846DA8-4890-8044-B324-B35332716F3B}" sibTransId="{18758D5D-1E27-6241-BCFE-C2AF70BE07F8}"/>
    <dgm:cxn modelId="{C6474587-6E4C-5C40-AC00-1A0EA2D0C3E7}" type="presOf" srcId="{4755AA4C-662F-BD49-8C35-4B0EDD0C5948}" destId="{0CFA571E-3E7B-AE4C-A350-404C3B1CD797}" srcOrd="0" destOrd="0" presId="urn:microsoft.com/office/officeart/2005/8/layout/radial1"/>
    <dgm:cxn modelId="{8CB7F08C-3441-B34F-B002-76907F2EC8E9}" srcId="{D38404C7-84A1-8B4E-AB60-72773CCDECB9}" destId="{DBA3ADE8-EF24-5C46-A850-C69377EC523D}" srcOrd="3" destOrd="0" parTransId="{06179A3E-D021-A74D-A80B-10985AD59869}" sibTransId="{826ABAD1-66B3-E44D-9848-4D569F2F2E31}"/>
    <dgm:cxn modelId="{982B8F96-0B39-D74F-BA84-10EA9A797C6C}" type="presOf" srcId="{261CEB3D-2866-714B-A309-53E8974C55E9}" destId="{8FD1863E-670E-4942-AC99-B7A25ECCB905}" srcOrd="1" destOrd="0" presId="urn:microsoft.com/office/officeart/2005/8/layout/radial1"/>
    <dgm:cxn modelId="{AF03A198-C4F1-074D-ABB7-2956604FD8B7}" type="presOf" srcId="{06179A3E-D021-A74D-A80B-10985AD59869}" destId="{45DCA0BC-7ED8-6E44-B19E-F1B5B16E4703}" srcOrd="0" destOrd="0" presId="urn:microsoft.com/office/officeart/2005/8/layout/radial1"/>
    <dgm:cxn modelId="{66358EA3-A41D-5E4A-9827-261083CAC29A}" type="presOf" srcId="{5A54297D-8078-EE40-9A88-19A46D3D8598}" destId="{0A4CE849-DE3D-6B41-B7BF-8D69A71415E7}" srcOrd="1" destOrd="0" presId="urn:microsoft.com/office/officeart/2005/8/layout/radial1"/>
    <dgm:cxn modelId="{65DF5CAD-69DD-E749-88D8-1B8D6229170E}" type="presOf" srcId="{EEC6DF9D-D338-7E4C-860E-A43717512A3C}" destId="{6043AD49-2007-3A42-AB4B-FD19A60736AB}" srcOrd="0" destOrd="0" presId="urn:microsoft.com/office/officeart/2005/8/layout/radial1"/>
    <dgm:cxn modelId="{3377E5B9-C855-DF40-9142-AB14967B0FD6}" type="presOf" srcId="{D38404C7-84A1-8B4E-AB60-72773CCDECB9}" destId="{1FA2E41E-A94F-114D-819C-49465E42D5B6}" srcOrd="0" destOrd="0" presId="urn:microsoft.com/office/officeart/2005/8/layout/radial1"/>
    <dgm:cxn modelId="{8C0E12C3-7C31-8C49-A068-CA63DDA5631B}" srcId="{D38404C7-84A1-8B4E-AB60-72773CCDECB9}" destId="{B0DA38C5-CCC7-8044-A29E-8EDD773CB454}" srcOrd="2" destOrd="0" parTransId="{5A54297D-8078-EE40-9A88-19A46D3D8598}" sibTransId="{CDA81726-3204-9F4F-AE42-355D40B38377}"/>
    <dgm:cxn modelId="{BB7C6AC4-9BED-7541-A911-7D720A520088}" srcId="{D38404C7-84A1-8B4E-AB60-72773CCDECB9}" destId="{557B345D-271F-9240-9100-1D08C56B5038}" srcOrd="4" destOrd="0" parTransId="{30535995-FA57-1D4A-B98A-C30645DD798B}" sibTransId="{CD5934E8-7360-4948-9285-B816C0BE8A41}"/>
    <dgm:cxn modelId="{4C126FC4-4E32-0A4F-BC5B-668C53F94066}" type="presOf" srcId="{2BDD11A1-89EB-6D4F-A1E9-9B7F616B3788}" destId="{6D8A6050-F5C2-354F-B3D2-52E6091FECF3}" srcOrd="0" destOrd="0" presId="urn:microsoft.com/office/officeart/2005/8/layout/radial1"/>
    <dgm:cxn modelId="{9F3672E0-2A4A-5742-AFB4-C20B64917E7F}" type="presOf" srcId="{261CEB3D-2866-714B-A309-53E8974C55E9}" destId="{4328F348-8526-AC41-BEE1-E8502E7F2F6D}" srcOrd="0" destOrd="0" presId="urn:microsoft.com/office/officeart/2005/8/layout/radial1"/>
    <dgm:cxn modelId="{88FA9AEC-893D-F748-BE85-5F664D0EC79D}" type="presOf" srcId="{B907010D-5D6A-E64A-83F4-D64DA90FF28E}" destId="{B7F811AC-77D5-5E42-A71D-EB4AB08D53CB}" srcOrd="1" destOrd="0" presId="urn:microsoft.com/office/officeart/2005/8/layout/radial1"/>
    <dgm:cxn modelId="{A884AEF5-6AC8-3B46-89E8-3EF05CB93A6A}" type="presOf" srcId="{30535995-FA57-1D4A-B98A-C30645DD798B}" destId="{744026A7-19E7-464E-AE5F-55978A49C27A}" srcOrd="1" destOrd="0" presId="urn:microsoft.com/office/officeart/2005/8/layout/radial1"/>
    <dgm:cxn modelId="{D3477748-EB3E-044F-9AB4-BAAF189D5BDB}" type="presParOf" srcId="{0CFA571E-3E7B-AE4C-A350-404C3B1CD797}" destId="{1FA2E41E-A94F-114D-819C-49465E42D5B6}" srcOrd="0" destOrd="0" presId="urn:microsoft.com/office/officeart/2005/8/layout/radial1"/>
    <dgm:cxn modelId="{F4CFB7C1-2D83-7742-B60B-E603B89FEC12}" type="presParOf" srcId="{0CFA571E-3E7B-AE4C-A350-404C3B1CD797}" destId="{333C7B3C-0F2E-0349-BBE8-4FC22FFBF37F}" srcOrd="1" destOrd="0" presId="urn:microsoft.com/office/officeart/2005/8/layout/radial1"/>
    <dgm:cxn modelId="{1FA74D5D-F46E-604E-91DA-DCC569656B62}" type="presParOf" srcId="{333C7B3C-0F2E-0349-BBE8-4FC22FFBF37F}" destId="{B7F811AC-77D5-5E42-A71D-EB4AB08D53CB}" srcOrd="0" destOrd="0" presId="urn:microsoft.com/office/officeart/2005/8/layout/radial1"/>
    <dgm:cxn modelId="{8724983B-3EC4-9541-9085-492003AE0F47}" type="presParOf" srcId="{0CFA571E-3E7B-AE4C-A350-404C3B1CD797}" destId="{6D8A6050-F5C2-354F-B3D2-52E6091FECF3}" srcOrd="2" destOrd="0" presId="urn:microsoft.com/office/officeart/2005/8/layout/radial1"/>
    <dgm:cxn modelId="{8BCFEAAC-E226-184C-9A4B-F7C303B1A080}" type="presParOf" srcId="{0CFA571E-3E7B-AE4C-A350-404C3B1CD797}" destId="{4328F348-8526-AC41-BEE1-E8502E7F2F6D}" srcOrd="3" destOrd="0" presId="urn:microsoft.com/office/officeart/2005/8/layout/radial1"/>
    <dgm:cxn modelId="{0C1427F0-FA87-D94B-BEDC-AFBEE7E8970B}" type="presParOf" srcId="{4328F348-8526-AC41-BEE1-E8502E7F2F6D}" destId="{8FD1863E-670E-4942-AC99-B7A25ECCB905}" srcOrd="0" destOrd="0" presId="urn:microsoft.com/office/officeart/2005/8/layout/radial1"/>
    <dgm:cxn modelId="{568763CD-5752-534C-86F1-8752BE196699}" type="presParOf" srcId="{0CFA571E-3E7B-AE4C-A350-404C3B1CD797}" destId="{6043AD49-2007-3A42-AB4B-FD19A60736AB}" srcOrd="4" destOrd="0" presId="urn:microsoft.com/office/officeart/2005/8/layout/radial1"/>
    <dgm:cxn modelId="{DF116907-23A1-4445-9739-5CE98EE63FF0}" type="presParOf" srcId="{0CFA571E-3E7B-AE4C-A350-404C3B1CD797}" destId="{7173A7B2-75F5-C74A-A92D-E689C4CBBEBC}" srcOrd="5" destOrd="0" presId="urn:microsoft.com/office/officeart/2005/8/layout/radial1"/>
    <dgm:cxn modelId="{CFE7FC12-D027-D249-B14B-0B677F988359}" type="presParOf" srcId="{7173A7B2-75F5-C74A-A92D-E689C4CBBEBC}" destId="{0A4CE849-DE3D-6B41-B7BF-8D69A71415E7}" srcOrd="0" destOrd="0" presId="urn:microsoft.com/office/officeart/2005/8/layout/radial1"/>
    <dgm:cxn modelId="{0F2D07FD-FBB8-3649-8EFF-D6A53535FF9D}" type="presParOf" srcId="{0CFA571E-3E7B-AE4C-A350-404C3B1CD797}" destId="{7A3F91E7-960B-1F44-BA4F-6E46CB8561A5}" srcOrd="6" destOrd="0" presId="urn:microsoft.com/office/officeart/2005/8/layout/radial1"/>
    <dgm:cxn modelId="{0B06AE6A-0EE2-F144-87A1-68BC4200BC1E}" type="presParOf" srcId="{0CFA571E-3E7B-AE4C-A350-404C3B1CD797}" destId="{45DCA0BC-7ED8-6E44-B19E-F1B5B16E4703}" srcOrd="7" destOrd="0" presId="urn:microsoft.com/office/officeart/2005/8/layout/radial1"/>
    <dgm:cxn modelId="{0A134A8D-6919-324F-A012-FA697D0A126E}" type="presParOf" srcId="{45DCA0BC-7ED8-6E44-B19E-F1B5B16E4703}" destId="{57AA3AAE-AFDC-8E4D-8FDB-7A820EF5BEE9}" srcOrd="0" destOrd="0" presId="urn:microsoft.com/office/officeart/2005/8/layout/radial1"/>
    <dgm:cxn modelId="{76F85ED7-7490-4447-8307-BE0247606EFC}" type="presParOf" srcId="{0CFA571E-3E7B-AE4C-A350-404C3B1CD797}" destId="{B28F79B6-CDD2-EA42-8C3C-509AE1059AF7}" srcOrd="8" destOrd="0" presId="urn:microsoft.com/office/officeart/2005/8/layout/radial1"/>
    <dgm:cxn modelId="{002ED3B2-397B-D544-AD7A-2AD72F2CB6B3}" type="presParOf" srcId="{0CFA571E-3E7B-AE4C-A350-404C3B1CD797}" destId="{406B3FF9-B7BF-1648-B41A-120739188CFC}" srcOrd="9" destOrd="0" presId="urn:microsoft.com/office/officeart/2005/8/layout/radial1"/>
    <dgm:cxn modelId="{AC56967C-4620-444C-BD17-5E2030C3FCF6}" type="presParOf" srcId="{406B3FF9-B7BF-1648-B41A-120739188CFC}" destId="{744026A7-19E7-464E-AE5F-55978A49C27A}" srcOrd="0" destOrd="0" presId="urn:microsoft.com/office/officeart/2005/8/layout/radial1"/>
    <dgm:cxn modelId="{2AE39EAF-473B-1D46-AFB5-BC1A2555A4B5}" type="presParOf" srcId="{0CFA571E-3E7B-AE4C-A350-404C3B1CD797}" destId="{C0273337-D3FC-CF4F-B67B-D37F97BD2BCE}" srcOrd="10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28250017-CB24-9442-A157-B0B25151F3CA}" type="doc">
      <dgm:prSet loTypeId="urn:microsoft.com/office/officeart/2005/8/layout/vList2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D959DAC-E0D1-194F-8150-E284F89D95D1}">
      <dgm:prSet phldrT="[Text]"/>
      <dgm:spPr/>
      <dgm:t>
        <a:bodyPr/>
        <a:lstStyle/>
        <a:p>
          <a:r>
            <a:rPr lang="en-US" dirty="0"/>
            <a:t>Indicates the benefits for customers, suppliers, employees</a:t>
          </a:r>
        </a:p>
      </dgm:t>
    </dgm:pt>
    <dgm:pt modelId="{9FDAED5F-9309-4C4F-8975-AB69907C5F71}" type="parTrans" cxnId="{7D2DE30D-6B0D-4E45-8E01-429F0193FCE5}">
      <dgm:prSet/>
      <dgm:spPr/>
      <dgm:t>
        <a:bodyPr/>
        <a:lstStyle/>
        <a:p>
          <a:endParaRPr lang="en-US"/>
        </a:p>
      </dgm:t>
    </dgm:pt>
    <dgm:pt modelId="{696B95D5-B2F2-3943-958F-2C945A95E10B}" type="sibTrans" cxnId="{7D2DE30D-6B0D-4E45-8E01-429F0193FCE5}">
      <dgm:prSet/>
      <dgm:spPr/>
      <dgm:t>
        <a:bodyPr/>
        <a:lstStyle/>
        <a:p>
          <a:endParaRPr lang="en-US"/>
        </a:p>
      </dgm:t>
    </dgm:pt>
    <dgm:pt modelId="{7C04D9A2-B677-274D-B8C4-516243177A08}">
      <dgm:prSet phldrT="[Text]"/>
      <dgm:spPr/>
      <dgm:t>
        <a:bodyPr/>
        <a:lstStyle/>
        <a:p>
          <a:r>
            <a:rPr lang="en-US" dirty="0"/>
            <a:t>Offers products and services to satisfy needs of the subjects</a:t>
          </a:r>
        </a:p>
      </dgm:t>
    </dgm:pt>
    <dgm:pt modelId="{461468E8-9298-0842-B8D5-024C18148789}" type="parTrans" cxnId="{032CE81E-58C2-F941-B7AF-2126ADAC554D}">
      <dgm:prSet/>
      <dgm:spPr/>
      <dgm:t>
        <a:bodyPr/>
        <a:lstStyle/>
        <a:p>
          <a:endParaRPr lang="en-US"/>
        </a:p>
      </dgm:t>
    </dgm:pt>
    <dgm:pt modelId="{5EDEBC23-0B5A-2340-BF11-29FD11BD139B}" type="sibTrans" cxnId="{032CE81E-58C2-F941-B7AF-2126ADAC554D}">
      <dgm:prSet/>
      <dgm:spPr/>
      <dgm:t>
        <a:bodyPr/>
        <a:lstStyle/>
        <a:p>
          <a:endParaRPr lang="en-US"/>
        </a:p>
      </dgm:t>
    </dgm:pt>
    <dgm:pt modelId="{8111CB87-5BF7-304C-A3F6-C0A7B1F2E1F5}">
      <dgm:prSet phldrT="[Text]"/>
      <dgm:spPr/>
      <dgm:t>
        <a:bodyPr/>
        <a:lstStyle/>
        <a:p>
          <a:r>
            <a:rPr lang="en-US" dirty="0"/>
            <a:t>Appeals to wider customer groups</a:t>
          </a:r>
        </a:p>
      </dgm:t>
    </dgm:pt>
    <dgm:pt modelId="{4BD7E804-975E-F14D-B2E2-1C43D1E7CD91}" type="parTrans" cxnId="{665AB296-DEEC-6B42-9CC6-37CF05F9B657}">
      <dgm:prSet/>
      <dgm:spPr/>
      <dgm:t>
        <a:bodyPr/>
        <a:lstStyle/>
        <a:p>
          <a:endParaRPr lang="en-US"/>
        </a:p>
      </dgm:t>
    </dgm:pt>
    <dgm:pt modelId="{0AD5E2A9-DAE7-7F48-B3A2-68F5232995BE}" type="sibTrans" cxnId="{665AB296-DEEC-6B42-9CC6-37CF05F9B657}">
      <dgm:prSet/>
      <dgm:spPr/>
      <dgm:t>
        <a:bodyPr/>
        <a:lstStyle/>
        <a:p>
          <a:endParaRPr lang="en-US"/>
        </a:p>
      </dgm:t>
    </dgm:pt>
    <dgm:pt modelId="{FA192D4A-AD26-4840-918E-D5AA35439D4F}">
      <dgm:prSet phldrT="[Text]"/>
      <dgm:spPr/>
      <dgm:t>
        <a:bodyPr/>
        <a:lstStyle/>
        <a:p>
          <a:r>
            <a:rPr lang="en-US" dirty="0"/>
            <a:t>Attracts attention rather than explain usefulness exactly</a:t>
          </a:r>
        </a:p>
      </dgm:t>
    </dgm:pt>
    <dgm:pt modelId="{21D07AA4-FAC7-0146-92D1-CB1D6D5ECCDE}" type="parTrans" cxnId="{6347F29B-BC51-DD45-87A8-C781407EEECF}">
      <dgm:prSet/>
      <dgm:spPr/>
      <dgm:t>
        <a:bodyPr/>
        <a:lstStyle/>
        <a:p>
          <a:endParaRPr lang="en-US"/>
        </a:p>
      </dgm:t>
    </dgm:pt>
    <dgm:pt modelId="{BDB13BA1-FE7F-7E4F-BA3F-762715B9558C}" type="sibTrans" cxnId="{6347F29B-BC51-DD45-87A8-C781407EEECF}">
      <dgm:prSet/>
      <dgm:spPr/>
      <dgm:t>
        <a:bodyPr/>
        <a:lstStyle/>
        <a:p>
          <a:endParaRPr lang="en-US"/>
        </a:p>
      </dgm:t>
    </dgm:pt>
    <dgm:pt modelId="{3566C0B4-F9B7-0042-9DB9-17E4F4C95219}" type="pres">
      <dgm:prSet presAssocID="{28250017-CB24-9442-A157-B0B25151F3CA}" presName="linear" presStyleCnt="0">
        <dgm:presLayoutVars>
          <dgm:animLvl val="lvl"/>
          <dgm:resizeHandles val="exact"/>
        </dgm:presLayoutVars>
      </dgm:prSet>
      <dgm:spPr/>
    </dgm:pt>
    <dgm:pt modelId="{3F90C316-B932-1644-9E5A-85CF345D5FA0}" type="pres">
      <dgm:prSet presAssocID="{AD959DAC-E0D1-194F-8150-E284F89D95D1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EFD83631-DAA5-A14F-AE9E-D4EEB784F0AA}" type="pres">
      <dgm:prSet presAssocID="{696B95D5-B2F2-3943-958F-2C945A95E10B}" presName="spacer" presStyleCnt="0"/>
      <dgm:spPr/>
    </dgm:pt>
    <dgm:pt modelId="{FECE648E-828F-EF49-8BE6-37E350F53870}" type="pres">
      <dgm:prSet presAssocID="{7C04D9A2-B677-274D-B8C4-516243177A08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2D297C6F-4034-CB41-868E-434FEFD952A4}" type="pres">
      <dgm:prSet presAssocID="{5EDEBC23-0B5A-2340-BF11-29FD11BD139B}" presName="spacer" presStyleCnt="0"/>
      <dgm:spPr/>
    </dgm:pt>
    <dgm:pt modelId="{E4670E08-01D4-9242-9D7B-7858A64628C3}" type="pres">
      <dgm:prSet presAssocID="{8111CB87-5BF7-304C-A3F6-C0A7B1F2E1F5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4563EFD0-9773-204C-9A75-E257BAA60CA7}" type="pres">
      <dgm:prSet presAssocID="{0AD5E2A9-DAE7-7F48-B3A2-68F5232995BE}" presName="spacer" presStyleCnt="0"/>
      <dgm:spPr/>
    </dgm:pt>
    <dgm:pt modelId="{8C66B23C-5ACB-904E-ABB7-344274110DF3}" type="pres">
      <dgm:prSet presAssocID="{FA192D4A-AD26-4840-918E-D5AA35439D4F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7D2DE30D-6B0D-4E45-8E01-429F0193FCE5}" srcId="{28250017-CB24-9442-A157-B0B25151F3CA}" destId="{AD959DAC-E0D1-194F-8150-E284F89D95D1}" srcOrd="0" destOrd="0" parTransId="{9FDAED5F-9309-4C4F-8975-AB69907C5F71}" sibTransId="{696B95D5-B2F2-3943-958F-2C945A95E10B}"/>
    <dgm:cxn modelId="{CDB3CC17-62BE-F445-B15B-DEB76D2CDF74}" type="presOf" srcId="{8111CB87-5BF7-304C-A3F6-C0A7B1F2E1F5}" destId="{E4670E08-01D4-9242-9D7B-7858A64628C3}" srcOrd="0" destOrd="0" presId="urn:microsoft.com/office/officeart/2005/8/layout/vList2"/>
    <dgm:cxn modelId="{032CE81E-58C2-F941-B7AF-2126ADAC554D}" srcId="{28250017-CB24-9442-A157-B0B25151F3CA}" destId="{7C04D9A2-B677-274D-B8C4-516243177A08}" srcOrd="1" destOrd="0" parTransId="{461468E8-9298-0842-B8D5-024C18148789}" sibTransId="{5EDEBC23-0B5A-2340-BF11-29FD11BD139B}"/>
    <dgm:cxn modelId="{4526EE23-1E3A-904F-A283-2E0EDE07873D}" type="presOf" srcId="{FA192D4A-AD26-4840-918E-D5AA35439D4F}" destId="{8C66B23C-5ACB-904E-ABB7-344274110DF3}" srcOrd="0" destOrd="0" presId="urn:microsoft.com/office/officeart/2005/8/layout/vList2"/>
    <dgm:cxn modelId="{03DDC644-A1F3-A54C-85E2-C5510E20D709}" type="presOf" srcId="{AD959DAC-E0D1-194F-8150-E284F89D95D1}" destId="{3F90C316-B932-1644-9E5A-85CF345D5FA0}" srcOrd="0" destOrd="0" presId="urn:microsoft.com/office/officeart/2005/8/layout/vList2"/>
    <dgm:cxn modelId="{84561F48-E639-AA4F-B404-072706123EF4}" type="presOf" srcId="{7C04D9A2-B677-274D-B8C4-516243177A08}" destId="{FECE648E-828F-EF49-8BE6-37E350F53870}" srcOrd="0" destOrd="0" presId="urn:microsoft.com/office/officeart/2005/8/layout/vList2"/>
    <dgm:cxn modelId="{665AB296-DEEC-6B42-9CC6-37CF05F9B657}" srcId="{28250017-CB24-9442-A157-B0B25151F3CA}" destId="{8111CB87-5BF7-304C-A3F6-C0A7B1F2E1F5}" srcOrd="2" destOrd="0" parTransId="{4BD7E804-975E-F14D-B2E2-1C43D1E7CD91}" sibTransId="{0AD5E2A9-DAE7-7F48-B3A2-68F5232995BE}"/>
    <dgm:cxn modelId="{6347F29B-BC51-DD45-87A8-C781407EEECF}" srcId="{28250017-CB24-9442-A157-B0B25151F3CA}" destId="{FA192D4A-AD26-4840-918E-D5AA35439D4F}" srcOrd="3" destOrd="0" parTransId="{21D07AA4-FAC7-0146-92D1-CB1D6D5ECCDE}" sibTransId="{BDB13BA1-FE7F-7E4F-BA3F-762715B9558C}"/>
    <dgm:cxn modelId="{368CB0FC-90D6-E94D-861A-187FFFAA6B59}" type="presOf" srcId="{28250017-CB24-9442-A157-B0B25151F3CA}" destId="{3566C0B4-F9B7-0042-9DB9-17E4F4C95219}" srcOrd="0" destOrd="0" presId="urn:microsoft.com/office/officeart/2005/8/layout/vList2"/>
    <dgm:cxn modelId="{46066217-6C47-FA42-A56E-ABF25CE8D34A}" type="presParOf" srcId="{3566C0B4-F9B7-0042-9DB9-17E4F4C95219}" destId="{3F90C316-B932-1644-9E5A-85CF345D5FA0}" srcOrd="0" destOrd="0" presId="urn:microsoft.com/office/officeart/2005/8/layout/vList2"/>
    <dgm:cxn modelId="{88EB450B-0091-5944-8F30-7E557E8241C4}" type="presParOf" srcId="{3566C0B4-F9B7-0042-9DB9-17E4F4C95219}" destId="{EFD83631-DAA5-A14F-AE9E-D4EEB784F0AA}" srcOrd="1" destOrd="0" presId="urn:microsoft.com/office/officeart/2005/8/layout/vList2"/>
    <dgm:cxn modelId="{425AA295-5867-764B-9D19-7F58720BE519}" type="presParOf" srcId="{3566C0B4-F9B7-0042-9DB9-17E4F4C95219}" destId="{FECE648E-828F-EF49-8BE6-37E350F53870}" srcOrd="2" destOrd="0" presId="urn:microsoft.com/office/officeart/2005/8/layout/vList2"/>
    <dgm:cxn modelId="{C6C25F2E-0EC0-3845-91E9-8962B337B85B}" type="presParOf" srcId="{3566C0B4-F9B7-0042-9DB9-17E4F4C95219}" destId="{2D297C6F-4034-CB41-868E-434FEFD952A4}" srcOrd="3" destOrd="0" presId="urn:microsoft.com/office/officeart/2005/8/layout/vList2"/>
    <dgm:cxn modelId="{32FF58B4-6FC1-3549-9E85-A0B0212E68E9}" type="presParOf" srcId="{3566C0B4-F9B7-0042-9DB9-17E4F4C95219}" destId="{E4670E08-01D4-9242-9D7B-7858A64628C3}" srcOrd="4" destOrd="0" presId="urn:microsoft.com/office/officeart/2005/8/layout/vList2"/>
    <dgm:cxn modelId="{9963A8E3-55A5-5846-898B-F88A63B213E6}" type="presParOf" srcId="{3566C0B4-F9B7-0042-9DB9-17E4F4C95219}" destId="{4563EFD0-9773-204C-9A75-E257BAA60CA7}" srcOrd="5" destOrd="0" presId="urn:microsoft.com/office/officeart/2005/8/layout/vList2"/>
    <dgm:cxn modelId="{4DB83166-2682-9E4F-9795-8B9A0353ED35}" type="presParOf" srcId="{3566C0B4-F9B7-0042-9DB9-17E4F4C95219}" destId="{8C66B23C-5ACB-904E-ABB7-344274110DF3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4755AA4C-662F-BD49-8C35-4B0EDD0C5948}" type="doc">
      <dgm:prSet loTypeId="urn:microsoft.com/office/officeart/2005/8/layout/radial1" loCatId="relationship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38404C7-84A1-8B4E-AB60-72773CCDECB9}">
      <dgm:prSet phldrT="[Text]" custT="1"/>
      <dgm:spPr>
        <a:gradFill rotWithShape="0">
          <a:gsLst>
            <a:gs pos="0">
              <a:srgbClr val="2C7D1D"/>
            </a:gs>
            <a:gs pos="50000">
              <a:srgbClr val="80D970"/>
            </a:gs>
            <a:gs pos="100000">
              <a:srgbClr val="A7FF88"/>
            </a:gs>
          </a:gsLst>
        </a:gradFill>
      </dgm:spPr>
      <dgm:t>
        <a:bodyPr/>
        <a:lstStyle/>
        <a:p>
          <a:r>
            <a:rPr lang="en-US" sz="500" dirty="0"/>
            <a:t>Strategic frame</a:t>
          </a:r>
        </a:p>
      </dgm:t>
    </dgm:pt>
    <dgm:pt modelId="{CD846DA8-4890-8044-B324-B35332716F3B}" type="parTrans" cxnId="{01644686-1474-7E4C-A837-992EDB4D0ADD}">
      <dgm:prSet/>
      <dgm:spPr/>
      <dgm:t>
        <a:bodyPr/>
        <a:lstStyle/>
        <a:p>
          <a:endParaRPr lang="en-US" sz="1800"/>
        </a:p>
      </dgm:t>
    </dgm:pt>
    <dgm:pt modelId="{18758D5D-1E27-6241-BCFE-C2AF70BE07F8}" type="sibTrans" cxnId="{01644686-1474-7E4C-A837-992EDB4D0ADD}">
      <dgm:prSet/>
      <dgm:spPr/>
      <dgm:t>
        <a:bodyPr/>
        <a:lstStyle/>
        <a:p>
          <a:endParaRPr lang="en-US" sz="1800"/>
        </a:p>
      </dgm:t>
    </dgm:pt>
    <dgm:pt modelId="{2BDD11A1-89EB-6D4F-A1E9-9B7F616B3788}">
      <dgm:prSet phldrT="[Text]" custT="1">
        <dgm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500" dirty="0"/>
            <a:t>Business hypothesis</a:t>
          </a:r>
        </a:p>
      </dgm:t>
    </dgm:pt>
    <dgm:pt modelId="{B907010D-5D6A-E64A-83F4-D64DA90FF28E}" type="parTrans" cxnId="{4C203C46-429E-7242-BC45-0DA2436544CD}">
      <dgm:prSet custT="1"/>
      <dgm:spPr/>
      <dgm:t>
        <a:bodyPr/>
        <a:lstStyle/>
        <a:p>
          <a:endParaRPr lang="en-US" sz="400"/>
        </a:p>
      </dgm:t>
    </dgm:pt>
    <dgm:pt modelId="{CFA74A3F-F204-1044-8454-19184DB74EA0}" type="sibTrans" cxnId="{4C203C46-429E-7242-BC45-0DA2436544CD}">
      <dgm:prSet/>
      <dgm:spPr/>
      <dgm:t>
        <a:bodyPr/>
        <a:lstStyle/>
        <a:p>
          <a:endParaRPr lang="en-US" sz="1800"/>
        </a:p>
      </dgm:t>
    </dgm:pt>
    <dgm:pt modelId="{B0DA38C5-CCC7-8044-A29E-8EDD773CB454}">
      <dgm:prSet phldrT="[Text]" custT="1">
        <dgm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500" dirty="0"/>
            <a:t>Mission</a:t>
          </a:r>
        </a:p>
      </dgm:t>
    </dgm:pt>
    <dgm:pt modelId="{5A54297D-8078-EE40-9A88-19A46D3D8598}" type="parTrans" cxnId="{8C0E12C3-7C31-8C49-A068-CA63DDA5631B}">
      <dgm:prSet custT="1"/>
      <dgm:spPr/>
      <dgm:t>
        <a:bodyPr/>
        <a:lstStyle/>
        <a:p>
          <a:endParaRPr lang="en-US" sz="400"/>
        </a:p>
      </dgm:t>
    </dgm:pt>
    <dgm:pt modelId="{CDA81726-3204-9F4F-AE42-355D40B38377}" type="sibTrans" cxnId="{8C0E12C3-7C31-8C49-A068-CA63DDA5631B}">
      <dgm:prSet/>
      <dgm:spPr/>
      <dgm:t>
        <a:bodyPr/>
        <a:lstStyle/>
        <a:p>
          <a:endParaRPr lang="en-US" sz="1800"/>
        </a:p>
      </dgm:t>
    </dgm:pt>
    <dgm:pt modelId="{DBA3ADE8-EF24-5C46-A850-C69377EC523D}">
      <dgm:prSet phldrT="[Text]" custT="1"/>
      <dgm:spPr/>
      <dgm:t>
        <a:bodyPr/>
        <a:lstStyle/>
        <a:p>
          <a:r>
            <a:rPr lang="en-US" sz="500" dirty="0"/>
            <a:t>Values and Rules</a:t>
          </a:r>
        </a:p>
      </dgm:t>
    </dgm:pt>
    <dgm:pt modelId="{06179A3E-D021-A74D-A80B-10985AD59869}" type="parTrans" cxnId="{8CB7F08C-3441-B34F-B002-76907F2EC8E9}">
      <dgm:prSet custT="1"/>
      <dgm:spPr/>
      <dgm:t>
        <a:bodyPr/>
        <a:lstStyle/>
        <a:p>
          <a:endParaRPr lang="en-US" sz="400"/>
        </a:p>
      </dgm:t>
    </dgm:pt>
    <dgm:pt modelId="{826ABAD1-66B3-E44D-9848-4D569F2F2E31}" type="sibTrans" cxnId="{8CB7F08C-3441-B34F-B002-76907F2EC8E9}">
      <dgm:prSet/>
      <dgm:spPr/>
      <dgm:t>
        <a:bodyPr/>
        <a:lstStyle/>
        <a:p>
          <a:endParaRPr lang="en-US" sz="1800"/>
        </a:p>
      </dgm:t>
    </dgm:pt>
    <dgm:pt modelId="{00E17448-3880-3D48-9B15-C372BA15348A}">
      <dgm:prSet phldrT="[Text]" custT="1"/>
      <dgm:spPr/>
      <dgm:t>
        <a:bodyPr/>
        <a:lstStyle/>
        <a:p>
          <a:r>
            <a:rPr lang="en-US" sz="500" dirty="0"/>
            <a:t>Vision</a:t>
          </a:r>
        </a:p>
      </dgm:t>
    </dgm:pt>
    <dgm:pt modelId="{6E009C3F-466C-5E41-9F59-E75EE2FDEF12}" type="parTrans" cxnId="{A6D2579F-10C2-5F4D-88AB-AA4AD0B3BB8A}">
      <dgm:prSet/>
      <dgm:spPr/>
      <dgm:t>
        <a:bodyPr/>
        <a:lstStyle/>
        <a:p>
          <a:endParaRPr lang="en-US"/>
        </a:p>
      </dgm:t>
    </dgm:pt>
    <dgm:pt modelId="{C5661C97-45F6-B84C-9185-D4A173BB8EBB}" type="sibTrans" cxnId="{A6D2579F-10C2-5F4D-88AB-AA4AD0B3BB8A}">
      <dgm:prSet/>
      <dgm:spPr/>
      <dgm:t>
        <a:bodyPr/>
        <a:lstStyle/>
        <a:p>
          <a:endParaRPr lang="en-US"/>
        </a:p>
      </dgm:t>
    </dgm:pt>
    <dgm:pt modelId="{6A5D5110-7643-DA40-81E8-28E1A33C0C81}">
      <dgm:prSet phldrT="[Text]" custT="1">
        <dgm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500" dirty="0"/>
            <a:t>Strategy</a:t>
          </a:r>
        </a:p>
      </dgm:t>
    </dgm:pt>
    <dgm:pt modelId="{6D0734E5-8E2F-7446-BF1B-F8DB68EFDC1A}" type="parTrans" cxnId="{FF6CCFB6-D101-E440-8144-44040C0F73D9}">
      <dgm:prSet/>
      <dgm:spPr/>
      <dgm:t>
        <a:bodyPr/>
        <a:lstStyle/>
        <a:p>
          <a:endParaRPr lang="en-US"/>
        </a:p>
      </dgm:t>
    </dgm:pt>
    <dgm:pt modelId="{E6789E8F-A5A6-7840-8422-AC444AE99F06}" type="sibTrans" cxnId="{FF6CCFB6-D101-E440-8144-44040C0F73D9}">
      <dgm:prSet/>
      <dgm:spPr/>
      <dgm:t>
        <a:bodyPr/>
        <a:lstStyle/>
        <a:p>
          <a:endParaRPr lang="en-US"/>
        </a:p>
      </dgm:t>
    </dgm:pt>
    <dgm:pt modelId="{0CFA571E-3E7B-AE4C-A350-404C3B1CD797}" type="pres">
      <dgm:prSet presAssocID="{4755AA4C-662F-BD49-8C35-4B0EDD0C5948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1FA2E41E-A94F-114D-819C-49465E42D5B6}" type="pres">
      <dgm:prSet presAssocID="{D38404C7-84A1-8B4E-AB60-72773CCDECB9}" presName="centerShape" presStyleLbl="node0" presStyleIdx="0" presStyleCnt="1"/>
      <dgm:spPr/>
    </dgm:pt>
    <dgm:pt modelId="{333C7B3C-0F2E-0349-BBE8-4FC22FFBF37F}" type="pres">
      <dgm:prSet presAssocID="{B907010D-5D6A-E64A-83F4-D64DA90FF28E}" presName="Name9" presStyleLbl="parChTrans1D2" presStyleIdx="0" presStyleCnt="5"/>
      <dgm:spPr/>
    </dgm:pt>
    <dgm:pt modelId="{B7F811AC-77D5-5E42-A71D-EB4AB08D53CB}" type="pres">
      <dgm:prSet presAssocID="{B907010D-5D6A-E64A-83F4-D64DA90FF28E}" presName="connTx" presStyleLbl="parChTrans1D2" presStyleIdx="0" presStyleCnt="5"/>
      <dgm:spPr/>
    </dgm:pt>
    <dgm:pt modelId="{6D8A6050-F5C2-354F-B3D2-52E6091FECF3}" type="pres">
      <dgm:prSet presAssocID="{2BDD11A1-89EB-6D4F-A1E9-9B7F616B3788}" presName="node" presStyleLbl="node1" presStyleIdx="0" presStyleCnt="5">
        <dgm:presLayoutVars>
          <dgm:bulletEnabled val="1"/>
        </dgm:presLayoutVars>
      </dgm:prSet>
      <dgm:spPr/>
    </dgm:pt>
    <dgm:pt modelId="{7173A7B2-75F5-C74A-A92D-E689C4CBBEBC}" type="pres">
      <dgm:prSet presAssocID="{5A54297D-8078-EE40-9A88-19A46D3D8598}" presName="Name9" presStyleLbl="parChTrans1D2" presStyleIdx="1" presStyleCnt="5"/>
      <dgm:spPr/>
    </dgm:pt>
    <dgm:pt modelId="{0A4CE849-DE3D-6B41-B7BF-8D69A71415E7}" type="pres">
      <dgm:prSet presAssocID="{5A54297D-8078-EE40-9A88-19A46D3D8598}" presName="connTx" presStyleLbl="parChTrans1D2" presStyleIdx="1" presStyleCnt="5"/>
      <dgm:spPr/>
    </dgm:pt>
    <dgm:pt modelId="{7A3F91E7-960B-1F44-BA4F-6E46CB8561A5}" type="pres">
      <dgm:prSet presAssocID="{B0DA38C5-CCC7-8044-A29E-8EDD773CB454}" presName="node" presStyleLbl="node1" presStyleIdx="1" presStyleCnt="5">
        <dgm:presLayoutVars>
          <dgm:bulletEnabled val="1"/>
        </dgm:presLayoutVars>
      </dgm:prSet>
      <dgm:spPr/>
    </dgm:pt>
    <dgm:pt modelId="{E56D8B82-C824-CD46-A211-8D1B0360D713}" type="pres">
      <dgm:prSet presAssocID="{6E009C3F-466C-5E41-9F59-E75EE2FDEF12}" presName="Name9" presStyleLbl="parChTrans1D2" presStyleIdx="2" presStyleCnt="5"/>
      <dgm:spPr/>
    </dgm:pt>
    <dgm:pt modelId="{586C0CCB-84B5-F54A-B82D-0177C64ABD0C}" type="pres">
      <dgm:prSet presAssocID="{6E009C3F-466C-5E41-9F59-E75EE2FDEF12}" presName="connTx" presStyleLbl="parChTrans1D2" presStyleIdx="2" presStyleCnt="5"/>
      <dgm:spPr/>
    </dgm:pt>
    <dgm:pt modelId="{89510FC7-8D0A-6743-B68D-431044089796}" type="pres">
      <dgm:prSet presAssocID="{00E17448-3880-3D48-9B15-C372BA15348A}" presName="node" presStyleLbl="node1" presStyleIdx="2" presStyleCnt="5">
        <dgm:presLayoutVars>
          <dgm:bulletEnabled val="1"/>
        </dgm:presLayoutVars>
      </dgm:prSet>
      <dgm:spPr/>
    </dgm:pt>
    <dgm:pt modelId="{D4643700-110C-9A4C-B6B7-950B64573578}" type="pres">
      <dgm:prSet presAssocID="{6D0734E5-8E2F-7446-BF1B-F8DB68EFDC1A}" presName="Name9" presStyleLbl="parChTrans1D2" presStyleIdx="3" presStyleCnt="5"/>
      <dgm:spPr/>
    </dgm:pt>
    <dgm:pt modelId="{BCBC3178-6590-AE48-9232-93F09B4C8EE9}" type="pres">
      <dgm:prSet presAssocID="{6D0734E5-8E2F-7446-BF1B-F8DB68EFDC1A}" presName="connTx" presStyleLbl="parChTrans1D2" presStyleIdx="3" presStyleCnt="5"/>
      <dgm:spPr/>
    </dgm:pt>
    <dgm:pt modelId="{81DADF80-BD04-D549-8EE9-2D43FBB08251}" type="pres">
      <dgm:prSet presAssocID="{6A5D5110-7643-DA40-81E8-28E1A33C0C81}" presName="node" presStyleLbl="node1" presStyleIdx="3" presStyleCnt="5">
        <dgm:presLayoutVars>
          <dgm:bulletEnabled val="1"/>
        </dgm:presLayoutVars>
      </dgm:prSet>
      <dgm:spPr/>
    </dgm:pt>
    <dgm:pt modelId="{45DCA0BC-7ED8-6E44-B19E-F1B5B16E4703}" type="pres">
      <dgm:prSet presAssocID="{06179A3E-D021-A74D-A80B-10985AD59869}" presName="Name9" presStyleLbl="parChTrans1D2" presStyleIdx="4" presStyleCnt="5"/>
      <dgm:spPr/>
    </dgm:pt>
    <dgm:pt modelId="{57AA3AAE-AFDC-8E4D-8FDB-7A820EF5BEE9}" type="pres">
      <dgm:prSet presAssocID="{06179A3E-D021-A74D-A80B-10985AD59869}" presName="connTx" presStyleLbl="parChTrans1D2" presStyleIdx="4" presStyleCnt="5"/>
      <dgm:spPr/>
    </dgm:pt>
    <dgm:pt modelId="{B28F79B6-CDD2-EA42-8C3C-509AE1059AF7}" type="pres">
      <dgm:prSet presAssocID="{DBA3ADE8-EF24-5C46-A850-C69377EC523D}" presName="node" presStyleLbl="node1" presStyleIdx="4" presStyleCnt="5">
        <dgm:presLayoutVars>
          <dgm:bulletEnabled val="1"/>
        </dgm:presLayoutVars>
      </dgm:prSet>
      <dgm:spPr/>
    </dgm:pt>
  </dgm:ptLst>
  <dgm:cxnLst>
    <dgm:cxn modelId="{95099A15-53FA-194F-AFFB-77050881051B}" type="presOf" srcId="{06179A3E-D021-A74D-A80B-10985AD59869}" destId="{57AA3AAE-AFDC-8E4D-8FDB-7A820EF5BEE9}" srcOrd="1" destOrd="0" presId="urn:microsoft.com/office/officeart/2005/8/layout/radial1"/>
    <dgm:cxn modelId="{F6505321-7D41-8049-9A4F-236FC71C32D7}" type="presOf" srcId="{5A54297D-8078-EE40-9A88-19A46D3D8598}" destId="{7173A7B2-75F5-C74A-A92D-E689C4CBBEBC}" srcOrd="0" destOrd="0" presId="urn:microsoft.com/office/officeart/2005/8/layout/radial1"/>
    <dgm:cxn modelId="{3703F126-B70B-C840-ADC6-ACAF8363D662}" type="presOf" srcId="{4755AA4C-662F-BD49-8C35-4B0EDD0C5948}" destId="{0CFA571E-3E7B-AE4C-A350-404C3B1CD797}" srcOrd="0" destOrd="0" presId="urn:microsoft.com/office/officeart/2005/8/layout/radial1"/>
    <dgm:cxn modelId="{5703772D-478A-E64A-87E9-E036286660C2}" type="presOf" srcId="{6A5D5110-7643-DA40-81E8-28E1A33C0C81}" destId="{81DADF80-BD04-D549-8EE9-2D43FBB08251}" srcOrd="0" destOrd="0" presId="urn:microsoft.com/office/officeart/2005/8/layout/radial1"/>
    <dgm:cxn modelId="{1BF9ED2E-7000-B045-B2EC-41173CD3662B}" type="presOf" srcId="{6D0734E5-8E2F-7446-BF1B-F8DB68EFDC1A}" destId="{D4643700-110C-9A4C-B6B7-950B64573578}" srcOrd="0" destOrd="0" presId="urn:microsoft.com/office/officeart/2005/8/layout/radial1"/>
    <dgm:cxn modelId="{CF116341-6C59-1343-8C9E-45D0C3BE6D8A}" type="presOf" srcId="{B907010D-5D6A-E64A-83F4-D64DA90FF28E}" destId="{333C7B3C-0F2E-0349-BBE8-4FC22FFBF37F}" srcOrd="0" destOrd="0" presId="urn:microsoft.com/office/officeart/2005/8/layout/radial1"/>
    <dgm:cxn modelId="{FA34A444-2940-0D4A-844F-1D94EFE28A37}" type="presOf" srcId="{B907010D-5D6A-E64A-83F4-D64DA90FF28E}" destId="{B7F811AC-77D5-5E42-A71D-EB4AB08D53CB}" srcOrd="1" destOrd="0" presId="urn:microsoft.com/office/officeart/2005/8/layout/radial1"/>
    <dgm:cxn modelId="{4C203C46-429E-7242-BC45-0DA2436544CD}" srcId="{D38404C7-84A1-8B4E-AB60-72773CCDECB9}" destId="{2BDD11A1-89EB-6D4F-A1E9-9B7F616B3788}" srcOrd="0" destOrd="0" parTransId="{B907010D-5D6A-E64A-83F4-D64DA90FF28E}" sibTransId="{CFA74A3F-F204-1044-8454-19184DB74EA0}"/>
    <dgm:cxn modelId="{B22F1747-20B1-8840-9638-3A0036BA9D0E}" type="presOf" srcId="{6D0734E5-8E2F-7446-BF1B-F8DB68EFDC1A}" destId="{BCBC3178-6590-AE48-9232-93F09B4C8EE9}" srcOrd="1" destOrd="0" presId="urn:microsoft.com/office/officeart/2005/8/layout/radial1"/>
    <dgm:cxn modelId="{D2762348-2359-BA43-809E-5E399488AD60}" type="presOf" srcId="{B0DA38C5-CCC7-8044-A29E-8EDD773CB454}" destId="{7A3F91E7-960B-1F44-BA4F-6E46CB8561A5}" srcOrd="0" destOrd="0" presId="urn:microsoft.com/office/officeart/2005/8/layout/radial1"/>
    <dgm:cxn modelId="{67D9C468-F3FA-6E45-9A4C-F941072C0841}" type="presOf" srcId="{DBA3ADE8-EF24-5C46-A850-C69377EC523D}" destId="{B28F79B6-CDD2-EA42-8C3C-509AE1059AF7}" srcOrd="0" destOrd="0" presId="urn:microsoft.com/office/officeart/2005/8/layout/radial1"/>
    <dgm:cxn modelId="{06F5E948-4971-4044-BB56-73BF2790C196}" type="presOf" srcId="{00E17448-3880-3D48-9B15-C372BA15348A}" destId="{89510FC7-8D0A-6743-B68D-431044089796}" srcOrd="0" destOrd="0" presId="urn:microsoft.com/office/officeart/2005/8/layout/radial1"/>
    <dgm:cxn modelId="{59191849-EA41-9D4C-A11C-858AAE51BC21}" type="presOf" srcId="{6E009C3F-466C-5E41-9F59-E75EE2FDEF12}" destId="{586C0CCB-84B5-F54A-B82D-0177C64ABD0C}" srcOrd="1" destOrd="0" presId="urn:microsoft.com/office/officeart/2005/8/layout/radial1"/>
    <dgm:cxn modelId="{2BB07E71-6998-5048-87E1-EEC1037C2EA8}" type="presOf" srcId="{2BDD11A1-89EB-6D4F-A1E9-9B7F616B3788}" destId="{6D8A6050-F5C2-354F-B3D2-52E6091FECF3}" srcOrd="0" destOrd="0" presId="urn:microsoft.com/office/officeart/2005/8/layout/radial1"/>
    <dgm:cxn modelId="{7CE84081-CE71-E043-8ADA-5BAAD32C9CD7}" type="presOf" srcId="{D38404C7-84A1-8B4E-AB60-72773CCDECB9}" destId="{1FA2E41E-A94F-114D-819C-49465E42D5B6}" srcOrd="0" destOrd="0" presId="urn:microsoft.com/office/officeart/2005/8/layout/radial1"/>
    <dgm:cxn modelId="{01644686-1474-7E4C-A837-992EDB4D0ADD}" srcId="{4755AA4C-662F-BD49-8C35-4B0EDD0C5948}" destId="{D38404C7-84A1-8B4E-AB60-72773CCDECB9}" srcOrd="0" destOrd="0" parTransId="{CD846DA8-4890-8044-B324-B35332716F3B}" sibTransId="{18758D5D-1E27-6241-BCFE-C2AF70BE07F8}"/>
    <dgm:cxn modelId="{8CB7F08C-3441-B34F-B002-76907F2EC8E9}" srcId="{D38404C7-84A1-8B4E-AB60-72773CCDECB9}" destId="{DBA3ADE8-EF24-5C46-A850-C69377EC523D}" srcOrd="4" destOrd="0" parTransId="{06179A3E-D021-A74D-A80B-10985AD59869}" sibTransId="{826ABAD1-66B3-E44D-9848-4D569F2F2E31}"/>
    <dgm:cxn modelId="{BCA8E694-205B-A542-AFEE-D5FED630354E}" type="presOf" srcId="{6E009C3F-466C-5E41-9F59-E75EE2FDEF12}" destId="{E56D8B82-C824-CD46-A211-8D1B0360D713}" srcOrd="0" destOrd="0" presId="urn:microsoft.com/office/officeart/2005/8/layout/radial1"/>
    <dgm:cxn modelId="{A6D2579F-10C2-5F4D-88AB-AA4AD0B3BB8A}" srcId="{D38404C7-84A1-8B4E-AB60-72773CCDECB9}" destId="{00E17448-3880-3D48-9B15-C372BA15348A}" srcOrd="2" destOrd="0" parTransId="{6E009C3F-466C-5E41-9F59-E75EE2FDEF12}" sibTransId="{C5661C97-45F6-B84C-9185-D4A173BB8EBB}"/>
    <dgm:cxn modelId="{FF6CCFB6-D101-E440-8144-44040C0F73D9}" srcId="{D38404C7-84A1-8B4E-AB60-72773CCDECB9}" destId="{6A5D5110-7643-DA40-81E8-28E1A33C0C81}" srcOrd="3" destOrd="0" parTransId="{6D0734E5-8E2F-7446-BF1B-F8DB68EFDC1A}" sibTransId="{E6789E8F-A5A6-7840-8422-AC444AE99F06}"/>
    <dgm:cxn modelId="{8C0E12C3-7C31-8C49-A068-CA63DDA5631B}" srcId="{D38404C7-84A1-8B4E-AB60-72773CCDECB9}" destId="{B0DA38C5-CCC7-8044-A29E-8EDD773CB454}" srcOrd="1" destOrd="0" parTransId="{5A54297D-8078-EE40-9A88-19A46D3D8598}" sibTransId="{CDA81726-3204-9F4F-AE42-355D40B38377}"/>
    <dgm:cxn modelId="{A18D5FD8-863A-FB49-91DA-AE9DC34949C4}" type="presOf" srcId="{06179A3E-D021-A74D-A80B-10985AD59869}" destId="{45DCA0BC-7ED8-6E44-B19E-F1B5B16E4703}" srcOrd="0" destOrd="0" presId="urn:microsoft.com/office/officeart/2005/8/layout/radial1"/>
    <dgm:cxn modelId="{E4C3E5DD-C184-2341-952C-8AE1FABA77CE}" type="presOf" srcId="{5A54297D-8078-EE40-9A88-19A46D3D8598}" destId="{0A4CE849-DE3D-6B41-B7BF-8D69A71415E7}" srcOrd="1" destOrd="0" presId="urn:microsoft.com/office/officeart/2005/8/layout/radial1"/>
    <dgm:cxn modelId="{9B395127-8F48-CE4E-8595-D23A8FE8D405}" type="presParOf" srcId="{0CFA571E-3E7B-AE4C-A350-404C3B1CD797}" destId="{1FA2E41E-A94F-114D-819C-49465E42D5B6}" srcOrd="0" destOrd="0" presId="urn:microsoft.com/office/officeart/2005/8/layout/radial1"/>
    <dgm:cxn modelId="{74F99DA0-58F8-D24D-9B8B-B48EA7AB9C61}" type="presParOf" srcId="{0CFA571E-3E7B-AE4C-A350-404C3B1CD797}" destId="{333C7B3C-0F2E-0349-BBE8-4FC22FFBF37F}" srcOrd="1" destOrd="0" presId="urn:microsoft.com/office/officeart/2005/8/layout/radial1"/>
    <dgm:cxn modelId="{A7340DB2-4759-F342-81AE-E8440EA45D8A}" type="presParOf" srcId="{333C7B3C-0F2E-0349-BBE8-4FC22FFBF37F}" destId="{B7F811AC-77D5-5E42-A71D-EB4AB08D53CB}" srcOrd="0" destOrd="0" presId="urn:microsoft.com/office/officeart/2005/8/layout/radial1"/>
    <dgm:cxn modelId="{2D80D2B0-D0F3-D747-ABC8-A9E4A779B3C4}" type="presParOf" srcId="{0CFA571E-3E7B-AE4C-A350-404C3B1CD797}" destId="{6D8A6050-F5C2-354F-B3D2-52E6091FECF3}" srcOrd="2" destOrd="0" presId="urn:microsoft.com/office/officeart/2005/8/layout/radial1"/>
    <dgm:cxn modelId="{7E8F5597-C28E-404D-AC6F-BF3CAA979B9A}" type="presParOf" srcId="{0CFA571E-3E7B-AE4C-A350-404C3B1CD797}" destId="{7173A7B2-75F5-C74A-A92D-E689C4CBBEBC}" srcOrd="3" destOrd="0" presId="urn:microsoft.com/office/officeart/2005/8/layout/radial1"/>
    <dgm:cxn modelId="{0EBE8618-F889-FD48-91C3-29B28EE6C99B}" type="presParOf" srcId="{7173A7B2-75F5-C74A-A92D-E689C4CBBEBC}" destId="{0A4CE849-DE3D-6B41-B7BF-8D69A71415E7}" srcOrd="0" destOrd="0" presId="urn:microsoft.com/office/officeart/2005/8/layout/radial1"/>
    <dgm:cxn modelId="{40BA963C-CC12-E349-A06B-EA6D0DBD517E}" type="presParOf" srcId="{0CFA571E-3E7B-AE4C-A350-404C3B1CD797}" destId="{7A3F91E7-960B-1F44-BA4F-6E46CB8561A5}" srcOrd="4" destOrd="0" presId="urn:microsoft.com/office/officeart/2005/8/layout/radial1"/>
    <dgm:cxn modelId="{95344D84-7B7F-7741-8FE8-92D305F4908A}" type="presParOf" srcId="{0CFA571E-3E7B-AE4C-A350-404C3B1CD797}" destId="{E56D8B82-C824-CD46-A211-8D1B0360D713}" srcOrd="5" destOrd="0" presId="urn:microsoft.com/office/officeart/2005/8/layout/radial1"/>
    <dgm:cxn modelId="{792A5931-0D91-D34A-B659-10F7A6379C92}" type="presParOf" srcId="{E56D8B82-C824-CD46-A211-8D1B0360D713}" destId="{586C0CCB-84B5-F54A-B82D-0177C64ABD0C}" srcOrd="0" destOrd="0" presId="urn:microsoft.com/office/officeart/2005/8/layout/radial1"/>
    <dgm:cxn modelId="{56FA34A2-3AB9-6046-976D-681F3D56B1A8}" type="presParOf" srcId="{0CFA571E-3E7B-AE4C-A350-404C3B1CD797}" destId="{89510FC7-8D0A-6743-B68D-431044089796}" srcOrd="6" destOrd="0" presId="urn:microsoft.com/office/officeart/2005/8/layout/radial1"/>
    <dgm:cxn modelId="{7586867D-9C18-654F-B860-0DF95F441FD5}" type="presParOf" srcId="{0CFA571E-3E7B-AE4C-A350-404C3B1CD797}" destId="{D4643700-110C-9A4C-B6B7-950B64573578}" srcOrd="7" destOrd="0" presId="urn:microsoft.com/office/officeart/2005/8/layout/radial1"/>
    <dgm:cxn modelId="{0BA07DDC-CC15-F449-AAE8-3388530C8F2E}" type="presParOf" srcId="{D4643700-110C-9A4C-B6B7-950B64573578}" destId="{BCBC3178-6590-AE48-9232-93F09B4C8EE9}" srcOrd="0" destOrd="0" presId="urn:microsoft.com/office/officeart/2005/8/layout/radial1"/>
    <dgm:cxn modelId="{1AF238DD-87EF-AD4A-A7D3-4D7447B86616}" type="presParOf" srcId="{0CFA571E-3E7B-AE4C-A350-404C3B1CD797}" destId="{81DADF80-BD04-D549-8EE9-2D43FBB08251}" srcOrd="8" destOrd="0" presId="urn:microsoft.com/office/officeart/2005/8/layout/radial1"/>
    <dgm:cxn modelId="{5685A3FD-93B2-FA44-A495-3EFCD7AAA1F9}" type="presParOf" srcId="{0CFA571E-3E7B-AE4C-A350-404C3B1CD797}" destId="{45DCA0BC-7ED8-6E44-B19E-F1B5B16E4703}" srcOrd="9" destOrd="0" presId="urn:microsoft.com/office/officeart/2005/8/layout/radial1"/>
    <dgm:cxn modelId="{60EA7656-D5A0-5D45-AFCD-2739297FDDC4}" type="presParOf" srcId="{45DCA0BC-7ED8-6E44-B19E-F1B5B16E4703}" destId="{57AA3AAE-AFDC-8E4D-8FDB-7A820EF5BEE9}" srcOrd="0" destOrd="0" presId="urn:microsoft.com/office/officeart/2005/8/layout/radial1"/>
    <dgm:cxn modelId="{624D7525-E19B-8A40-B5F1-BC4C70344EA1}" type="presParOf" srcId="{0CFA571E-3E7B-AE4C-A350-404C3B1CD797}" destId="{B28F79B6-CDD2-EA42-8C3C-509AE1059AF7}" srcOrd="10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6BA0FE38-0D3B-7B41-9765-12633CF463FA}" type="doc">
      <dgm:prSet loTypeId="urn:microsoft.com/office/officeart/2005/8/layout/vList2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181DDDE-61EA-2B42-878B-C46F0FF0D0FA}">
      <dgm:prSet custT="1"/>
      <dgm:spPr/>
      <dgm:t>
        <a:bodyPr/>
        <a:lstStyle/>
        <a:p>
          <a:pPr rtl="0"/>
          <a:r>
            <a:rPr lang="en-US" sz="2800" dirty="0"/>
            <a:t>Answers the question: What the business and company will look like in a distant future?</a:t>
          </a:r>
        </a:p>
      </dgm:t>
    </dgm:pt>
    <dgm:pt modelId="{9AF1549C-D30C-7C46-819C-A5186536B7A1}" type="parTrans" cxnId="{2B347391-95B4-D549-BDC3-79EB39A219FE}">
      <dgm:prSet/>
      <dgm:spPr/>
      <dgm:t>
        <a:bodyPr/>
        <a:lstStyle/>
        <a:p>
          <a:endParaRPr lang="en-US"/>
        </a:p>
      </dgm:t>
    </dgm:pt>
    <dgm:pt modelId="{253C728D-3A9D-D342-B481-A601E9820D89}" type="sibTrans" cxnId="{2B347391-95B4-D549-BDC3-79EB39A219FE}">
      <dgm:prSet/>
      <dgm:spPr/>
      <dgm:t>
        <a:bodyPr/>
        <a:lstStyle/>
        <a:p>
          <a:endParaRPr lang="en-US"/>
        </a:p>
      </dgm:t>
    </dgm:pt>
    <dgm:pt modelId="{DF97CF13-24FF-7E42-9874-BF8AED5851C9}">
      <dgm:prSet custT="1"/>
      <dgm:spPr/>
      <dgm:t>
        <a:bodyPr/>
        <a:lstStyle/>
        <a:p>
          <a:pPr rtl="0"/>
          <a:r>
            <a:rPr lang="en-US" sz="2600" dirty="0"/>
            <a:t>Reflects feelings and ideas of leaders</a:t>
          </a:r>
        </a:p>
        <a:p>
          <a:pPr rtl="0"/>
          <a:r>
            <a:rPr lang="en-US" sz="2000" dirty="0"/>
            <a:t>(emotional perspective)</a:t>
          </a:r>
          <a:endParaRPr lang="en-US" sz="2600" dirty="0"/>
        </a:p>
      </dgm:t>
    </dgm:pt>
    <dgm:pt modelId="{79B2E2C2-A137-3B45-834A-CC53835EA249}" type="parTrans" cxnId="{9B56A214-E3C0-5B4D-AEA9-B4BE1270C955}">
      <dgm:prSet/>
      <dgm:spPr/>
      <dgm:t>
        <a:bodyPr/>
        <a:lstStyle/>
        <a:p>
          <a:endParaRPr lang="en-US"/>
        </a:p>
      </dgm:t>
    </dgm:pt>
    <dgm:pt modelId="{F5ADFCB0-E4BC-AF4E-B58A-AD632635B98F}" type="sibTrans" cxnId="{9B56A214-E3C0-5B4D-AEA9-B4BE1270C955}">
      <dgm:prSet/>
      <dgm:spPr/>
      <dgm:t>
        <a:bodyPr/>
        <a:lstStyle/>
        <a:p>
          <a:endParaRPr lang="en-US"/>
        </a:p>
      </dgm:t>
    </dgm:pt>
    <dgm:pt modelId="{70A28503-76D2-E64D-83FE-73F2621C68D6}">
      <dgm:prSet custT="1"/>
      <dgm:spPr/>
      <dgm:t>
        <a:bodyPr/>
        <a:lstStyle/>
        <a:p>
          <a:pPr rtl="0"/>
          <a:r>
            <a:rPr lang="en-US" sz="2400" dirty="0"/>
            <a:t>Includes measurable parameters and its values indicating achievement of vision </a:t>
          </a:r>
        </a:p>
        <a:p>
          <a:pPr rtl="0"/>
          <a:r>
            <a:rPr lang="en-US" sz="1800" dirty="0"/>
            <a:t>(rational perspective)</a:t>
          </a:r>
        </a:p>
      </dgm:t>
    </dgm:pt>
    <dgm:pt modelId="{D5F255BC-BB47-9549-9219-5D7EBEE69453}" type="parTrans" cxnId="{FB5ED901-B5B0-0943-A42F-FCEBFA7644E1}">
      <dgm:prSet/>
      <dgm:spPr/>
      <dgm:t>
        <a:bodyPr/>
        <a:lstStyle/>
        <a:p>
          <a:endParaRPr lang="en-US"/>
        </a:p>
      </dgm:t>
    </dgm:pt>
    <dgm:pt modelId="{7492A3AF-1096-844C-A5E4-20B6FCCF6CDC}" type="sibTrans" cxnId="{FB5ED901-B5B0-0943-A42F-FCEBFA7644E1}">
      <dgm:prSet/>
      <dgm:spPr/>
      <dgm:t>
        <a:bodyPr/>
        <a:lstStyle/>
        <a:p>
          <a:endParaRPr lang="en-US"/>
        </a:p>
      </dgm:t>
    </dgm:pt>
    <dgm:pt modelId="{C7F74677-9C1A-8F4E-97C5-BA16925D76F5}" type="pres">
      <dgm:prSet presAssocID="{6BA0FE38-0D3B-7B41-9765-12633CF463FA}" presName="linear" presStyleCnt="0">
        <dgm:presLayoutVars>
          <dgm:animLvl val="lvl"/>
          <dgm:resizeHandles val="exact"/>
        </dgm:presLayoutVars>
      </dgm:prSet>
      <dgm:spPr/>
    </dgm:pt>
    <dgm:pt modelId="{0E32E98A-8046-9B4B-92B9-5B0ECE291301}" type="pres">
      <dgm:prSet presAssocID="{7181DDDE-61EA-2B42-878B-C46F0FF0D0FA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23D45A32-3CA6-3B40-9C8B-82C3E5C0B5F6}" type="pres">
      <dgm:prSet presAssocID="{253C728D-3A9D-D342-B481-A601E9820D89}" presName="spacer" presStyleCnt="0"/>
      <dgm:spPr/>
    </dgm:pt>
    <dgm:pt modelId="{7A98AF23-3BC2-5C4D-AA3D-6568FFD63126}" type="pres">
      <dgm:prSet presAssocID="{DF97CF13-24FF-7E42-9874-BF8AED5851C9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8D064500-4E22-7C4D-96A2-7ED6CB7ACB12}" type="pres">
      <dgm:prSet presAssocID="{F5ADFCB0-E4BC-AF4E-B58A-AD632635B98F}" presName="spacer" presStyleCnt="0"/>
      <dgm:spPr/>
    </dgm:pt>
    <dgm:pt modelId="{2D34F967-6245-EA4F-993F-E443104802EA}" type="pres">
      <dgm:prSet presAssocID="{70A28503-76D2-E64D-83FE-73F2621C68D6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FCA1F300-C19C-9E45-924F-6B3CF9C379D9}" type="presOf" srcId="{6BA0FE38-0D3B-7B41-9765-12633CF463FA}" destId="{C7F74677-9C1A-8F4E-97C5-BA16925D76F5}" srcOrd="0" destOrd="0" presId="urn:microsoft.com/office/officeart/2005/8/layout/vList2"/>
    <dgm:cxn modelId="{FB5ED901-B5B0-0943-A42F-FCEBFA7644E1}" srcId="{6BA0FE38-0D3B-7B41-9765-12633CF463FA}" destId="{70A28503-76D2-E64D-83FE-73F2621C68D6}" srcOrd="2" destOrd="0" parTransId="{D5F255BC-BB47-9549-9219-5D7EBEE69453}" sibTransId="{7492A3AF-1096-844C-A5E4-20B6FCCF6CDC}"/>
    <dgm:cxn modelId="{458C830C-F18B-BC45-AE4A-3EE3A65C6DA3}" type="presOf" srcId="{7181DDDE-61EA-2B42-878B-C46F0FF0D0FA}" destId="{0E32E98A-8046-9B4B-92B9-5B0ECE291301}" srcOrd="0" destOrd="0" presId="urn:microsoft.com/office/officeart/2005/8/layout/vList2"/>
    <dgm:cxn modelId="{9B56A214-E3C0-5B4D-AEA9-B4BE1270C955}" srcId="{6BA0FE38-0D3B-7B41-9765-12633CF463FA}" destId="{DF97CF13-24FF-7E42-9874-BF8AED5851C9}" srcOrd="1" destOrd="0" parTransId="{79B2E2C2-A137-3B45-834A-CC53835EA249}" sibTransId="{F5ADFCB0-E4BC-AF4E-B58A-AD632635B98F}"/>
    <dgm:cxn modelId="{F2EFF12A-8E50-D042-B632-603BF9CEBB32}" type="presOf" srcId="{70A28503-76D2-E64D-83FE-73F2621C68D6}" destId="{2D34F967-6245-EA4F-993F-E443104802EA}" srcOrd="0" destOrd="0" presId="urn:microsoft.com/office/officeart/2005/8/layout/vList2"/>
    <dgm:cxn modelId="{9BB5C133-FAC7-D14D-9B92-0E49531A5846}" type="presOf" srcId="{DF97CF13-24FF-7E42-9874-BF8AED5851C9}" destId="{7A98AF23-3BC2-5C4D-AA3D-6568FFD63126}" srcOrd="0" destOrd="0" presId="urn:microsoft.com/office/officeart/2005/8/layout/vList2"/>
    <dgm:cxn modelId="{2B347391-95B4-D549-BDC3-79EB39A219FE}" srcId="{6BA0FE38-0D3B-7B41-9765-12633CF463FA}" destId="{7181DDDE-61EA-2B42-878B-C46F0FF0D0FA}" srcOrd="0" destOrd="0" parTransId="{9AF1549C-D30C-7C46-819C-A5186536B7A1}" sibTransId="{253C728D-3A9D-D342-B481-A601E9820D89}"/>
    <dgm:cxn modelId="{44F0534C-743F-2245-99C3-5859D252A9CD}" type="presParOf" srcId="{C7F74677-9C1A-8F4E-97C5-BA16925D76F5}" destId="{0E32E98A-8046-9B4B-92B9-5B0ECE291301}" srcOrd="0" destOrd="0" presId="urn:microsoft.com/office/officeart/2005/8/layout/vList2"/>
    <dgm:cxn modelId="{8142781B-1135-534D-B797-B4108153843D}" type="presParOf" srcId="{C7F74677-9C1A-8F4E-97C5-BA16925D76F5}" destId="{23D45A32-3CA6-3B40-9C8B-82C3E5C0B5F6}" srcOrd="1" destOrd="0" presId="urn:microsoft.com/office/officeart/2005/8/layout/vList2"/>
    <dgm:cxn modelId="{4156BA7B-9C37-3C4E-ADDA-F88E49E9D1B7}" type="presParOf" srcId="{C7F74677-9C1A-8F4E-97C5-BA16925D76F5}" destId="{7A98AF23-3BC2-5C4D-AA3D-6568FFD63126}" srcOrd="2" destOrd="0" presId="urn:microsoft.com/office/officeart/2005/8/layout/vList2"/>
    <dgm:cxn modelId="{38C8ACC2-6176-BE49-A481-9F42F92671D1}" type="presParOf" srcId="{C7F74677-9C1A-8F4E-97C5-BA16925D76F5}" destId="{8D064500-4E22-7C4D-96A2-7ED6CB7ACB12}" srcOrd="3" destOrd="0" presId="urn:microsoft.com/office/officeart/2005/8/layout/vList2"/>
    <dgm:cxn modelId="{17A48CF9-66C0-EC4B-BD9D-36A9A6124EA5}" type="presParOf" srcId="{C7F74677-9C1A-8F4E-97C5-BA16925D76F5}" destId="{2D34F967-6245-EA4F-993F-E443104802EA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4755AA4C-662F-BD49-8C35-4B0EDD0C5948}" type="doc">
      <dgm:prSet loTypeId="urn:microsoft.com/office/officeart/2005/8/layout/radial1" loCatId="relationship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38404C7-84A1-8B4E-AB60-72773CCDECB9}">
      <dgm:prSet phldrT="[Text]" custT="1"/>
      <dgm:spPr>
        <a:gradFill rotWithShape="0">
          <a:gsLst>
            <a:gs pos="0">
              <a:srgbClr val="2C7D1D"/>
            </a:gs>
            <a:gs pos="50000">
              <a:srgbClr val="80D970"/>
            </a:gs>
            <a:gs pos="100000">
              <a:srgbClr val="A7FF88"/>
            </a:gs>
          </a:gsLst>
        </a:gradFill>
      </dgm:spPr>
      <dgm:t>
        <a:bodyPr/>
        <a:lstStyle/>
        <a:p>
          <a:r>
            <a:rPr lang="en-US" sz="500" dirty="0"/>
            <a:t>Strategic frame</a:t>
          </a:r>
        </a:p>
      </dgm:t>
    </dgm:pt>
    <dgm:pt modelId="{CD846DA8-4890-8044-B324-B35332716F3B}" type="parTrans" cxnId="{01644686-1474-7E4C-A837-992EDB4D0ADD}">
      <dgm:prSet/>
      <dgm:spPr/>
      <dgm:t>
        <a:bodyPr/>
        <a:lstStyle/>
        <a:p>
          <a:endParaRPr lang="en-US" sz="1800"/>
        </a:p>
      </dgm:t>
    </dgm:pt>
    <dgm:pt modelId="{18758D5D-1E27-6241-BCFE-C2AF70BE07F8}" type="sibTrans" cxnId="{01644686-1474-7E4C-A837-992EDB4D0ADD}">
      <dgm:prSet/>
      <dgm:spPr/>
      <dgm:t>
        <a:bodyPr/>
        <a:lstStyle/>
        <a:p>
          <a:endParaRPr lang="en-US" sz="1800"/>
        </a:p>
      </dgm:t>
    </dgm:pt>
    <dgm:pt modelId="{2BDD11A1-89EB-6D4F-A1E9-9B7F616B3788}">
      <dgm:prSet phldrT="[Text]" custT="1">
        <dgm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500" dirty="0"/>
            <a:t>Business hypothesis</a:t>
          </a:r>
        </a:p>
      </dgm:t>
    </dgm:pt>
    <dgm:pt modelId="{B907010D-5D6A-E64A-83F4-D64DA90FF28E}" type="parTrans" cxnId="{4C203C46-429E-7242-BC45-0DA2436544CD}">
      <dgm:prSet custT="1"/>
      <dgm:spPr/>
      <dgm:t>
        <a:bodyPr/>
        <a:lstStyle/>
        <a:p>
          <a:endParaRPr lang="en-US" sz="400"/>
        </a:p>
      </dgm:t>
    </dgm:pt>
    <dgm:pt modelId="{CFA74A3F-F204-1044-8454-19184DB74EA0}" type="sibTrans" cxnId="{4C203C46-429E-7242-BC45-0DA2436544CD}">
      <dgm:prSet/>
      <dgm:spPr/>
      <dgm:t>
        <a:bodyPr/>
        <a:lstStyle/>
        <a:p>
          <a:endParaRPr lang="en-US" sz="1800"/>
        </a:p>
      </dgm:t>
    </dgm:pt>
    <dgm:pt modelId="{B0DA38C5-CCC7-8044-A29E-8EDD773CB454}">
      <dgm:prSet phldrT="[Text]" custT="1">
        <dgm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500" dirty="0"/>
            <a:t>Mission</a:t>
          </a:r>
        </a:p>
      </dgm:t>
    </dgm:pt>
    <dgm:pt modelId="{5A54297D-8078-EE40-9A88-19A46D3D8598}" type="parTrans" cxnId="{8C0E12C3-7C31-8C49-A068-CA63DDA5631B}">
      <dgm:prSet custT="1"/>
      <dgm:spPr/>
      <dgm:t>
        <a:bodyPr/>
        <a:lstStyle/>
        <a:p>
          <a:endParaRPr lang="en-US" sz="400"/>
        </a:p>
      </dgm:t>
    </dgm:pt>
    <dgm:pt modelId="{CDA81726-3204-9F4F-AE42-355D40B38377}" type="sibTrans" cxnId="{8C0E12C3-7C31-8C49-A068-CA63DDA5631B}">
      <dgm:prSet/>
      <dgm:spPr/>
      <dgm:t>
        <a:bodyPr/>
        <a:lstStyle/>
        <a:p>
          <a:endParaRPr lang="en-US" sz="1800"/>
        </a:p>
      </dgm:t>
    </dgm:pt>
    <dgm:pt modelId="{DBA3ADE8-EF24-5C46-A850-C69377EC523D}">
      <dgm:prSet phldrT="[Text]" custT="1"/>
      <dgm:spPr/>
      <dgm:t>
        <a:bodyPr/>
        <a:lstStyle/>
        <a:p>
          <a:r>
            <a:rPr lang="en-US" sz="500" dirty="0"/>
            <a:t>Values and Rules</a:t>
          </a:r>
        </a:p>
      </dgm:t>
    </dgm:pt>
    <dgm:pt modelId="{06179A3E-D021-A74D-A80B-10985AD59869}" type="parTrans" cxnId="{8CB7F08C-3441-B34F-B002-76907F2EC8E9}">
      <dgm:prSet custT="1"/>
      <dgm:spPr/>
      <dgm:t>
        <a:bodyPr/>
        <a:lstStyle/>
        <a:p>
          <a:endParaRPr lang="en-US" sz="400"/>
        </a:p>
      </dgm:t>
    </dgm:pt>
    <dgm:pt modelId="{826ABAD1-66B3-E44D-9848-4D569F2F2E31}" type="sibTrans" cxnId="{8CB7F08C-3441-B34F-B002-76907F2EC8E9}">
      <dgm:prSet/>
      <dgm:spPr/>
      <dgm:t>
        <a:bodyPr/>
        <a:lstStyle/>
        <a:p>
          <a:endParaRPr lang="en-US" sz="1800"/>
        </a:p>
      </dgm:t>
    </dgm:pt>
    <dgm:pt modelId="{00E17448-3880-3D48-9B15-C372BA15348A}">
      <dgm:prSet phldrT="[Text]" custT="1">
        <dgm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500" dirty="0"/>
            <a:t>Vision</a:t>
          </a:r>
        </a:p>
      </dgm:t>
    </dgm:pt>
    <dgm:pt modelId="{6E009C3F-466C-5E41-9F59-E75EE2FDEF12}" type="parTrans" cxnId="{A6D2579F-10C2-5F4D-88AB-AA4AD0B3BB8A}">
      <dgm:prSet/>
      <dgm:spPr/>
      <dgm:t>
        <a:bodyPr/>
        <a:lstStyle/>
        <a:p>
          <a:endParaRPr lang="en-US"/>
        </a:p>
      </dgm:t>
    </dgm:pt>
    <dgm:pt modelId="{C5661C97-45F6-B84C-9185-D4A173BB8EBB}" type="sibTrans" cxnId="{A6D2579F-10C2-5F4D-88AB-AA4AD0B3BB8A}">
      <dgm:prSet/>
      <dgm:spPr/>
      <dgm:t>
        <a:bodyPr/>
        <a:lstStyle/>
        <a:p>
          <a:endParaRPr lang="en-US"/>
        </a:p>
      </dgm:t>
    </dgm:pt>
    <dgm:pt modelId="{6A5D5110-7643-DA40-81E8-28E1A33C0C81}">
      <dgm:prSet phldrT="[Text]" custT="1">
        <dgm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500" dirty="0"/>
            <a:t>Strategy</a:t>
          </a:r>
        </a:p>
      </dgm:t>
    </dgm:pt>
    <dgm:pt modelId="{6D0734E5-8E2F-7446-BF1B-F8DB68EFDC1A}" type="parTrans" cxnId="{FF6CCFB6-D101-E440-8144-44040C0F73D9}">
      <dgm:prSet/>
      <dgm:spPr/>
      <dgm:t>
        <a:bodyPr/>
        <a:lstStyle/>
        <a:p>
          <a:endParaRPr lang="en-US"/>
        </a:p>
      </dgm:t>
    </dgm:pt>
    <dgm:pt modelId="{E6789E8F-A5A6-7840-8422-AC444AE99F06}" type="sibTrans" cxnId="{FF6CCFB6-D101-E440-8144-44040C0F73D9}">
      <dgm:prSet/>
      <dgm:spPr/>
      <dgm:t>
        <a:bodyPr/>
        <a:lstStyle/>
        <a:p>
          <a:endParaRPr lang="en-US"/>
        </a:p>
      </dgm:t>
    </dgm:pt>
    <dgm:pt modelId="{0CFA571E-3E7B-AE4C-A350-404C3B1CD797}" type="pres">
      <dgm:prSet presAssocID="{4755AA4C-662F-BD49-8C35-4B0EDD0C5948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1FA2E41E-A94F-114D-819C-49465E42D5B6}" type="pres">
      <dgm:prSet presAssocID="{D38404C7-84A1-8B4E-AB60-72773CCDECB9}" presName="centerShape" presStyleLbl="node0" presStyleIdx="0" presStyleCnt="1"/>
      <dgm:spPr/>
    </dgm:pt>
    <dgm:pt modelId="{333C7B3C-0F2E-0349-BBE8-4FC22FFBF37F}" type="pres">
      <dgm:prSet presAssocID="{B907010D-5D6A-E64A-83F4-D64DA90FF28E}" presName="Name9" presStyleLbl="parChTrans1D2" presStyleIdx="0" presStyleCnt="5"/>
      <dgm:spPr/>
    </dgm:pt>
    <dgm:pt modelId="{B7F811AC-77D5-5E42-A71D-EB4AB08D53CB}" type="pres">
      <dgm:prSet presAssocID="{B907010D-5D6A-E64A-83F4-D64DA90FF28E}" presName="connTx" presStyleLbl="parChTrans1D2" presStyleIdx="0" presStyleCnt="5"/>
      <dgm:spPr/>
    </dgm:pt>
    <dgm:pt modelId="{6D8A6050-F5C2-354F-B3D2-52E6091FECF3}" type="pres">
      <dgm:prSet presAssocID="{2BDD11A1-89EB-6D4F-A1E9-9B7F616B3788}" presName="node" presStyleLbl="node1" presStyleIdx="0" presStyleCnt="5">
        <dgm:presLayoutVars>
          <dgm:bulletEnabled val="1"/>
        </dgm:presLayoutVars>
      </dgm:prSet>
      <dgm:spPr/>
    </dgm:pt>
    <dgm:pt modelId="{7173A7B2-75F5-C74A-A92D-E689C4CBBEBC}" type="pres">
      <dgm:prSet presAssocID="{5A54297D-8078-EE40-9A88-19A46D3D8598}" presName="Name9" presStyleLbl="parChTrans1D2" presStyleIdx="1" presStyleCnt="5"/>
      <dgm:spPr/>
    </dgm:pt>
    <dgm:pt modelId="{0A4CE849-DE3D-6B41-B7BF-8D69A71415E7}" type="pres">
      <dgm:prSet presAssocID="{5A54297D-8078-EE40-9A88-19A46D3D8598}" presName="connTx" presStyleLbl="parChTrans1D2" presStyleIdx="1" presStyleCnt="5"/>
      <dgm:spPr/>
    </dgm:pt>
    <dgm:pt modelId="{7A3F91E7-960B-1F44-BA4F-6E46CB8561A5}" type="pres">
      <dgm:prSet presAssocID="{B0DA38C5-CCC7-8044-A29E-8EDD773CB454}" presName="node" presStyleLbl="node1" presStyleIdx="1" presStyleCnt="5">
        <dgm:presLayoutVars>
          <dgm:bulletEnabled val="1"/>
        </dgm:presLayoutVars>
      </dgm:prSet>
      <dgm:spPr/>
    </dgm:pt>
    <dgm:pt modelId="{E56D8B82-C824-CD46-A211-8D1B0360D713}" type="pres">
      <dgm:prSet presAssocID="{6E009C3F-466C-5E41-9F59-E75EE2FDEF12}" presName="Name9" presStyleLbl="parChTrans1D2" presStyleIdx="2" presStyleCnt="5"/>
      <dgm:spPr/>
    </dgm:pt>
    <dgm:pt modelId="{586C0CCB-84B5-F54A-B82D-0177C64ABD0C}" type="pres">
      <dgm:prSet presAssocID="{6E009C3F-466C-5E41-9F59-E75EE2FDEF12}" presName="connTx" presStyleLbl="parChTrans1D2" presStyleIdx="2" presStyleCnt="5"/>
      <dgm:spPr/>
    </dgm:pt>
    <dgm:pt modelId="{89510FC7-8D0A-6743-B68D-431044089796}" type="pres">
      <dgm:prSet presAssocID="{00E17448-3880-3D48-9B15-C372BA15348A}" presName="node" presStyleLbl="node1" presStyleIdx="2" presStyleCnt="5">
        <dgm:presLayoutVars>
          <dgm:bulletEnabled val="1"/>
        </dgm:presLayoutVars>
      </dgm:prSet>
      <dgm:spPr/>
    </dgm:pt>
    <dgm:pt modelId="{D4643700-110C-9A4C-B6B7-950B64573578}" type="pres">
      <dgm:prSet presAssocID="{6D0734E5-8E2F-7446-BF1B-F8DB68EFDC1A}" presName="Name9" presStyleLbl="parChTrans1D2" presStyleIdx="3" presStyleCnt="5"/>
      <dgm:spPr/>
    </dgm:pt>
    <dgm:pt modelId="{BCBC3178-6590-AE48-9232-93F09B4C8EE9}" type="pres">
      <dgm:prSet presAssocID="{6D0734E5-8E2F-7446-BF1B-F8DB68EFDC1A}" presName="connTx" presStyleLbl="parChTrans1D2" presStyleIdx="3" presStyleCnt="5"/>
      <dgm:spPr/>
    </dgm:pt>
    <dgm:pt modelId="{81DADF80-BD04-D549-8EE9-2D43FBB08251}" type="pres">
      <dgm:prSet presAssocID="{6A5D5110-7643-DA40-81E8-28E1A33C0C81}" presName="node" presStyleLbl="node1" presStyleIdx="3" presStyleCnt="5">
        <dgm:presLayoutVars>
          <dgm:bulletEnabled val="1"/>
        </dgm:presLayoutVars>
      </dgm:prSet>
      <dgm:spPr/>
    </dgm:pt>
    <dgm:pt modelId="{45DCA0BC-7ED8-6E44-B19E-F1B5B16E4703}" type="pres">
      <dgm:prSet presAssocID="{06179A3E-D021-A74D-A80B-10985AD59869}" presName="Name9" presStyleLbl="parChTrans1D2" presStyleIdx="4" presStyleCnt="5"/>
      <dgm:spPr/>
    </dgm:pt>
    <dgm:pt modelId="{57AA3AAE-AFDC-8E4D-8FDB-7A820EF5BEE9}" type="pres">
      <dgm:prSet presAssocID="{06179A3E-D021-A74D-A80B-10985AD59869}" presName="connTx" presStyleLbl="parChTrans1D2" presStyleIdx="4" presStyleCnt="5"/>
      <dgm:spPr/>
    </dgm:pt>
    <dgm:pt modelId="{B28F79B6-CDD2-EA42-8C3C-509AE1059AF7}" type="pres">
      <dgm:prSet presAssocID="{DBA3ADE8-EF24-5C46-A850-C69377EC523D}" presName="node" presStyleLbl="node1" presStyleIdx="4" presStyleCnt="5">
        <dgm:presLayoutVars>
          <dgm:bulletEnabled val="1"/>
        </dgm:presLayoutVars>
      </dgm:prSet>
      <dgm:spPr/>
    </dgm:pt>
  </dgm:ptLst>
  <dgm:cxnLst>
    <dgm:cxn modelId="{F10A3209-A57A-DD48-B0AD-7AF9CDD24B0D}" type="presOf" srcId="{06179A3E-D021-A74D-A80B-10985AD59869}" destId="{57AA3AAE-AFDC-8E4D-8FDB-7A820EF5BEE9}" srcOrd="1" destOrd="0" presId="urn:microsoft.com/office/officeart/2005/8/layout/radial1"/>
    <dgm:cxn modelId="{C1CDDD2B-0017-E540-93D4-36F811FCAB37}" type="presOf" srcId="{5A54297D-8078-EE40-9A88-19A46D3D8598}" destId="{0A4CE849-DE3D-6B41-B7BF-8D69A71415E7}" srcOrd="1" destOrd="0" presId="urn:microsoft.com/office/officeart/2005/8/layout/radial1"/>
    <dgm:cxn modelId="{A6976D2E-032B-D445-A196-438624F8DFC1}" type="presOf" srcId="{6D0734E5-8E2F-7446-BF1B-F8DB68EFDC1A}" destId="{BCBC3178-6590-AE48-9232-93F09B4C8EE9}" srcOrd="1" destOrd="0" presId="urn:microsoft.com/office/officeart/2005/8/layout/radial1"/>
    <dgm:cxn modelId="{7FE40C33-6172-D847-AF50-97AAF80A1489}" type="presOf" srcId="{00E17448-3880-3D48-9B15-C372BA15348A}" destId="{89510FC7-8D0A-6743-B68D-431044089796}" srcOrd="0" destOrd="0" presId="urn:microsoft.com/office/officeart/2005/8/layout/radial1"/>
    <dgm:cxn modelId="{8BF69741-551F-4044-8134-B92FCEA966D0}" type="presOf" srcId="{6A5D5110-7643-DA40-81E8-28E1A33C0C81}" destId="{81DADF80-BD04-D549-8EE9-2D43FBB08251}" srcOrd="0" destOrd="0" presId="urn:microsoft.com/office/officeart/2005/8/layout/radial1"/>
    <dgm:cxn modelId="{4C203C46-429E-7242-BC45-0DA2436544CD}" srcId="{D38404C7-84A1-8B4E-AB60-72773CCDECB9}" destId="{2BDD11A1-89EB-6D4F-A1E9-9B7F616B3788}" srcOrd="0" destOrd="0" parTransId="{B907010D-5D6A-E64A-83F4-D64DA90FF28E}" sibTransId="{CFA74A3F-F204-1044-8454-19184DB74EA0}"/>
    <dgm:cxn modelId="{28752247-00C3-9346-8772-98E1E85BA0D2}" type="presOf" srcId="{B907010D-5D6A-E64A-83F4-D64DA90FF28E}" destId="{B7F811AC-77D5-5E42-A71D-EB4AB08D53CB}" srcOrd="1" destOrd="0" presId="urn:microsoft.com/office/officeart/2005/8/layout/radial1"/>
    <dgm:cxn modelId="{F8D41A69-4D0C-ED4E-AC3C-3D0B0BC95A32}" type="presOf" srcId="{5A54297D-8078-EE40-9A88-19A46D3D8598}" destId="{7173A7B2-75F5-C74A-A92D-E689C4CBBEBC}" srcOrd="0" destOrd="0" presId="urn:microsoft.com/office/officeart/2005/8/layout/radial1"/>
    <dgm:cxn modelId="{1AFEF155-67C8-704D-919C-7CFDBC58EF64}" type="presOf" srcId="{06179A3E-D021-A74D-A80B-10985AD59869}" destId="{45DCA0BC-7ED8-6E44-B19E-F1B5B16E4703}" srcOrd="0" destOrd="0" presId="urn:microsoft.com/office/officeart/2005/8/layout/radial1"/>
    <dgm:cxn modelId="{01644686-1474-7E4C-A837-992EDB4D0ADD}" srcId="{4755AA4C-662F-BD49-8C35-4B0EDD0C5948}" destId="{D38404C7-84A1-8B4E-AB60-72773CCDECB9}" srcOrd="0" destOrd="0" parTransId="{CD846DA8-4890-8044-B324-B35332716F3B}" sibTransId="{18758D5D-1E27-6241-BCFE-C2AF70BE07F8}"/>
    <dgm:cxn modelId="{A53C3189-1880-704E-AED3-9AC4B13E7C39}" type="presOf" srcId="{B0DA38C5-CCC7-8044-A29E-8EDD773CB454}" destId="{7A3F91E7-960B-1F44-BA4F-6E46CB8561A5}" srcOrd="0" destOrd="0" presId="urn:microsoft.com/office/officeart/2005/8/layout/radial1"/>
    <dgm:cxn modelId="{8CB7F08C-3441-B34F-B002-76907F2EC8E9}" srcId="{D38404C7-84A1-8B4E-AB60-72773CCDECB9}" destId="{DBA3ADE8-EF24-5C46-A850-C69377EC523D}" srcOrd="4" destOrd="0" parTransId="{06179A3E-D021-A74D-A80B-10985AD59869}" sibTransId="{826ABAD1-66B3-E44D-9848-4D569F2F2E31}"/>
    <dgm:cxn modelId="{41C98C9A-108E-A34C-8B67-34DB8F1E8B31}" type="presOf" srcId="{6E009C3F-466C-5E41-9F59-E75EE2FDEF12}" destId="{E56D8B82-C824-CD46-A211-8D1B0360D713}" srcOrd="0" destOrd="0" presId="urn:microsoft.com/office/officeart/2005/8/layout/radial1"/>
    <dgm:cxn modelId="{CCEB749B-E36F-254A-8967-E1B42C3480D7}" type="presOf" srcId="{B907010D-5D6A-E64A-83F4-D64DA90FF28E}" destId="{333C7B3C-0F2E-0349-BBE8-4FC22FFBF37F}" srcOrd="0" destOrd="0" presId="urn:microsoft.com/office/officeart/2005/8/layout/radial1"/>
    <dgm:cxn modelId="{A6D2579F-10C2-5F4D-88AB-AA4AD0B3BB8A}" srcId="{D38404C7-84A1-8B4E-AB60-72773CCDECB9}" destId="{00E17448-3880-3D48-9B15-C372BA15348A}" srcOrd="2" destOrd="0" parTransId="{6E009C3F-466C-5E41-9F59-E75EE2FDEF12}" sibTransId="{C5661C97-45F6-B84C-9185-D4A173BB8EBB}"/>
    <dgm:cxn modelId="{75354FA0-4E13-7E48-AB85-0A31D3C0BE5D}" type="presOf" srcId="{6D0734E5-8E2F-7446-BF1B-F8DB68EFDC1A}" destId="{D4643700-110C-9A4C-B6B7-950B64573578}" srcOrd="0" destOrd="0" presId="urn:microsoft.com/office/officeart/2005/8/layout/radial1"/>
    <dgm:cxn modelId="{FF6CCFB6-D101-E440-8144-44040C0F73D9}" srcId="{D38404C7-84A1-8B4E-AB60-72773CCDECB9}" destId="{6A5D5110-7643-DA40-81E8-28E1A33C0C81}" srcOrd="3" destOrd="0" parTransId="{6D0734E5-8E2F-7446-BF1B-F8DB68EFDC1A}" sibTransId="{E6789E8F-A5A6-7840-8422-AC444AE99F06}"/>
    <dgm:cxn modelId="{903DC0C0-8909-5C4E-B9D1-5F32E65954E0}" type="presOf" srcId="{6E009C3F-466C-5E41-9F59-E75EE2FDEF12}" destId="{586C0CCB-84B5-F54A-B82D-0177C64ABD0C}" srcOrd="1" destOrd="0" presId="urn:microsoft.com/office/officeart/2005/8/layout/radial1"/>
    <dgm:cxn modelId="{8C0E12C3-7C31-8C49-A068-CA63DDA5631B}" srcId="{D38404C7-84A1-8B4E-AB60-72773CCDECB9}" destId="{B0DA38C5-CCC7-8044-A29E-8EDD773CB454}" srcOrd="1" destOrd="0" parTransId="{5A54297D-8078-EE40-9A88-19A46D3D8598}" sibTransId="{CDA81726-3204-9F4F-AE42-355D40B38377}"/>
    <dgm:cxn modelId="{ED4F2BD6-5250-9748-B93C-C134AE392F9F}" type="presOf" srcId="{D38404C7-84A1-8B4E-AB60-72773CCDECB9}" destId="{1FA2E41E-A94F-114D-819C-49465E42D5B6}" srcOrd="0" destOrd="0" presId="urn:microsoft.com/office/officeart/2005/8/layout/radial1"/>
    <dgm:cxn modelId="{136B80E4-5656-4842-9369-BEF60ADDC684}" type="presOf" srcId="{DBA3ADE8-EF24-5C46-A850-C69377EC523D}" destId="{B28F79B6-CDD2-EA42-8C3C-509AE1059AF7}" srcOrd="0" destOrd="0" presId="urn:microsoft.com/office/officeart/2005/8/layout/radial1"/>
    <dgm:cxn modelId="{499585EB-DB81-4046-B0AB-AFDF81B6E28F}" type="presOf" srcId="{2BDD11A1-89EB-6D4F-A1E9-9B7F616B3788}" destId="{6D8A6050-F5C2-354F-B3D2-52E6091FECF3}" srcOrd="0" destOrd="0" presId="urn:microsoft.com/office/officeart/2005/8/layout/radial1"/>
    <dgm:cxn modelId="{E8D41CEF-85D7-B24C-B3C4-6A9B2F00EE49}" type="presOf" srcId="{4755AA4C-662F-BD49-8C35-4B0EDD0C5948}" destId="{0CFA571E-3E7B-AE4C-A350-404C3B1CD797}" srcOrd="0" destOrd="0" presId="urn:microsoft.com/office/officeart/2005/8/layout/radial1"/>
    <dgm:cxn modelId="{E411B433-36F2-2E46-B736-B2D839A16F76}" type="presParOf" srcId="{0CFA571E-3E7B-AE4C-A350-404C3B1CD797}" destId="{1FA2E41E-A94F-114D-819C-49465E42D5B6}" srcOrd="0" destOrd="0" presId="urn:microsoft.com/office/officeart/2005/8/layout/radial1"/>
    <dgm:cxn modelId="{D898F725-C80A-5D47-BE45-0B7802ADF52B}" type="presParOf" srcId="{0CFA571E-3E7B-AE4C-A350-404C3B1CD797}" destId="{333C7B3C-0F2E-0349-BBE8-4FC22FFBF37F}" srcOrd="1" destOrd="0" presId="urn:microsoft.com/office/officeart/2005/8/layout/radial1"/>
    <dgm:cxn modelId="{F97DD3F6-2137-B544-A76B-10E194886EB1}" type="presParOf" srcId="{333C7B3C-0F2E-0349-BBE8-4FC22FFBF37F}" destId="{B7F811AC-77D5-5E42-A71D-EB4AB08D53CB}" srcOrd="0" destOrd="0" presId="urn:microsoft.com/office/officeart/2005/8/layout/radial1"/>
    <dgm:cxn modelId="{5C67840E-8C2E-8E47-A854-7D2D8A519900}" type="presParOf" srcId="{0CFA571E-3E7B-AE4C-A350-404C3B1CD797}" destId="{6D8A6050-F5C2-354F-B3D2-52E6091FECF3}" srcOrd="2" destOrd="0" presId="urn:microsoft.com/office/officeart/2005/8/layout/radial1"/>
    <dgm:cxn modelId="{3F6E7E8F-66F4-1F4A-93C1-86AB7E22EF3A}" type="presParOf" srcId="{0CFA571E-3E7B-AE4C-A350-404C3B1CD797}" destId="{7173A7B2-75F5-C74A-A92D-E689C4CBBEBC}" srcOrd="3" destOrd="0" presId="urn:microsoft.com/office/officeart/2005/8/layout/radial1"/>
    <dgm:cxn modelId="{95296F4E-16CD-D34B-A5ED-1EC732E4804A}" type="presParOf" srcId="{7173A7B2-75F5-C74A-A92D-E689C4CBBEBC}" destId="{0A4CE849-DE3D-6B41-B7BF-8D69A71415E7}" srcOrd="0" destOrd="0" presId="urn:microsoft.com/office/officeart/2005/8/layout/radial1"/>
    <dgm:cxn modelId="{14E5AEE4-9147-8A4C-83EF-E4CE71E25677}" type="presParOf" srcId="{0CFA571E-3E7B-AE4C-A350-404C3B1CD797}" destId="{7A3F91E7-960B-1F44-BA4F-6E46CB8561A5}" srcOrd="4" destOrd="0" presId="urn:microsoft.com/office/officeart/2005/8/layout/radial1"/>
    <dgm:cxn modelId="{47BF121E-EA7D-CE46-B3D4-4CF2DC84A890}" type="presParOf" srcId="{0CFA571E-3E7B-AE4C-A350-404C3B1CD797}" destId="{E56D8B82-C824-CD46-A211-8D1B0360D713}" srcOrd="5" destOrd="0" presId="urn:microsoft.com/office/officeart/2005/8/layout/radial1"/>
    <dgm:cxn modelId="{41715196-AF4D-EC4E-B16B-51943E832FF6}" type="presParOf" srcId="{E56D8B82-C824-CD46-A211-8D1B0360D713}" destId="{586C0CCB-84B5-F54A-B82D-0177C64ABD0C}" srcOrd="0" destOrd="0" presId="urn:microsoft.com/office/officeart/2005/8/layout/radial1"/>
    <dgm:cxn modelId="{FA214260-940F-4840-8558-A8928E7214A6}" type="presParOf" srcId="{0CFA571E-3E7B-AE4C-A350-404C3B1CD797}" destId="{89510FC7-8D0A-6743-B68D-431044089796}" srcOrd="6" destOrd="0" presId="urn:microsoft.com/office/officeart/2005/8/layout/radial1"/>
    <dgm:cxn modelId="{25554AF3-8887-5F49-8BAF-312657C43575}" type="presParOf" srcId="{0CFA571E-3E7B-AE4C-A350-404C3B1CD797}" destId="{D4643700-110C-9A4C-B6B7-950B64573578}" srcOrd="7" destOrd="0" presId="urn:microsoft.com/office/officeart/2005/8/layout/radial1"/>
    <dgm:cxn modelId="{86DE30D5-C67E-B943-AEDA-4FAB6A54EC54}" type="presParOf" srcId="{D4643700-110C-9A4C-B6B7-950B64573578}" destId="{BCBC3178-6590-AE48-9232-93F09B4C8EE9}" srcOrd="0" destOrd="0" presId="urn:microsoft.com/office/officeart/2005/8/layout/radial1"/>
    <dgm:cxn modelId="{1E5C072F-3D42-954C-BBE5-901EB1A918E1}" type="presParOf" srcId="{0CFA571E-3E7B-AE4C-A350-404C3B1CD797}" destId="{81DADF80-BD04-D549-8EE9-2D43FBB08251}" srcOrd="8" destOrd="0" presId="urn:microsoft.com/office/officeart/2005/8/layout/radial1"/>
    <dgm:cxn modelId="{205F6F2A-FAEC-BB42-96D4-A60FBBF60270}" type="presParOf" srcId="{0CFA571E-3E7B-AE4C-A350-404C3B1CD797}" destId="{45DCA0BC-7ED8-6E44-B19E-F1B5B16E4703}" srcOrd="9" destOrd="0" presId="urn:microsoft.com/office/officeart/2005/8/layout/radial1"/>
    <dgm:cxn modelId="{B79ED297-EF12-CC49-B748-DE760CF38282}" type="presParOf" srcId="{45DCA0BC-7ED8-6E44-B19E-F1B5B16E4703}" destId="{57AA3AAE-AFDC-8E4D-8FDB-7A820EF5BEE9}" srcOrd="0" destOrd="0" presId="urn:microsoft.com/office/officeart/2005/8/layout/radial1"/>
    <dgm:cxn modelId="{D7C58AAA-E72F-1C4A-B9DC-D48CAB579335}" type="presParOf" srcId="{0CFA571E-3E7B-AE4C-A350-404C3B1CD797}" destId="{B28F79B6-CDD2-EA42-8C3C-509AE1059AF7}" srcOrd="10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FA46086F-2362-2A42-9DB4-86B6CBC575EA}" type="doc">
      <dgm:prSet loTypeId="urn:microsoft.com/office/officeart/2005/8/layout/vList2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AF23493-2E0D-6543-A035-6FA05B5646DB}">
      <dgm:prSet/>
      <dgm:spPr/>
      <dgm:t>
        <a:bodyPr/>
        <a:lstStyle/>
        <a:p>
          <a:pPr rtl="0"/>
          <a:r>
            <a:rPr lang="en-US" dirty="0"/>
            <a:t>Focus on potential ways leading to achievement of goals outlined in vision</a:t>
          </a:r>
        </a:p>
      </dgm:t>
    </dgm:pt>
    <dgm:pt modelId="{688D85E4-6D84-A341-BA36-8270F91D89B4}" type="parTrans" cxnId="{F9130610-3B46-9544-8B85-7A0EA10FE71E}">
      <dgm:prSet/>
      <dgm:spPr/>
      <dgm:t>
        <a:bodyPr/>
        <a:lstStyle/>
        <a:p>
          <a:endParaRPr lang="en-US"/>
        </a:p>
      </dgm:t>
    </dgm:pt>
    <dgm:pt modelId="{7696D89F-3DCD-734A-9532-07C5A8A9AAF2}" type="sibTrans" cxnId="{F9130610-3B46-9544-8B85-7A0EA10FE71E}">
      <dgm:prSet/>
      <dgm:spPr/>
      <dgm:t>
        <a:bodyPr/>
        <a:lstStyle/>
        <a:p>
          <a:endParaRPr lang="en-US"/>
        </a:p>
      </dgm:t>
    </dgm:pt>
    <dgm:pt modelId="{5DF167C2-3ABE-C541-BC90-AC9E797E44D6}">
      <dgm:prSet/>
      <dgm:spPr/>
      <dgm:t>
        <a:bodyPr/>
        <a:lstStyle/>
        <a:p>
          <a:pPr rtl="0"/>
          <a:r>
            <a:rPr lang="en-US" dirty="0"/>
            <a:t>Emotionally, it is a set of shared and felt values which company ought to obey when realizing the vision</a:t>
          </a:r>
        </a:p>
      </dgm:t>
    </dgm:pt>
    <dgm:pt modelId="{480723D7-672A-4B49-8B11-A8EBB62AECCE}" type="parTrans" cxnId="{1D6B73AB-D59D-E841-A6DD-AF377C9B8CC0}">
      <dgm:prSet/>
      <dgm:spPr/>
      <dgm:t>
        <a:bodyPr/>
        <a:lstStyle/>
        <a:p>
          <a:endParaRPr lang="en-US"/>
        </a:p>
      </dgm:t>
    </dgm:pt>
    <dgm:pt modelId="{E319D94B-DCAE-134D-87E8-AB1F9BCD2E4A}" type="sibTrans" cxnId="{1D6B73AB-D59D-E841-A6DD-AF377C9B8CC0}">
      <dgm:prSet/>
      <dgm:spPr/>
      <dgm:t>
        <a:bodyPr/>
        <a:lstStyle/>
        <a:p>
          <a:endParaRPr lang="en-US"/>
        </a:p>
      </dgm:t>
    </dgm:pt>
    <dgm:pt modelId="{291A7822-6C4A-8947-ABDF-B3171E2DB08E}">
      <dgm:prSet/>
      <dgm:spPr/>
      <dgm:t>
        <a:bodyPr/>
        <a:lstStyle/>
        <a:p>
          <a:pPr rtl="0"/>
          <a:r>
            <a:rPr lang="en-US" dirty="0"/>
            <a:t>examples: Give-Take Matrix compliance, exploit any flaw in law at all costs</a:t>
          </a:r>
        </a:p>
      </dgm:t>
    </dgm:pt>
    <dgm:pt modelId="{7807D0CA-196A-5C49-AB1A-56A3C7A55751}" type="parTrans" cxnId="{FC9C73FA-B7CD-E244-B89C-A347879891C1}">
      <dgm:prSet/>
      <dgm:spPr/>
      <dgm:t>
        <a:bodyPr/>
        <a:lstStyle/>
        <a:p>
          <a:endParaRPr lang="en-US"/>
        </a:p>
      </dgm:t>
    </dgm:pt>
    <dgm:pt modelId="{C91AB9B1-6F07-5146-94C8-926DCA8B5C1B}" type="sibTrans" cxnId="{FC9C73FA-B7CD-E244-B89C-A347879891C1}">
      <dgm:prSet/>
      <dgm:spPr/>
      <dgm:t>
        <a:bodyPr/>
        <a:lstStyle/>
        <a:p>
          <a:endParaRPr lang="en-US"/>
        </a:p>
      </dgm:t>
    </dgm:pt>
    <dgm:pt modelId="{ABD615A0-784A-3547-819E-F0A8B68A6B0C}">
      <dgm:prSet/>
      <dgm:spPr/>
      <dgm:t>
        <a:bodyPr/>
        <a:lstStyle/>
        <a:p>
          <a:pPr rtl="0"/>
          <a:r>
            <a:rPr lang="en-US" dirty="0"/>
            <a:t>Shared values are rationalized into the set of clear rules which observance is measurable</a:t>
          </a:r>
        </a:p>
      </dgm:t>
    </dgm:pt>
    <dgm:pt modelId="{249550FE-642D-F14A-9B83-A376E810D467}" type="parTrans" cxnId="{92A3AD35-5840-B043-A5A0-759D91FF2856}">
      <dgm:prSet/>
      <dgm:spPr/>
      <dgm:t>
        <a:bodyPr/>
        <a:lstStyle/>
        <a:p>
          <a:endParaRPr lang="en-US"/>
        </a:p>
      </dgm:t>
    </dgm:pt>
    <dgm:pt modelId="{4E771014-EC19-8F41-9FD2-DCAEFA611C9D}" type="sibTrans" cxnId="{92A3AD35-5840-B043-A5A0-759D91FF2856}">
      <dgm:prSet/>
      <dgm:spPr/>
      <dgm:t>
        <a:bodyPr/>
        <a:lstStyle/>
        <a:p>
          <a:endParaRPr lang="en-US"/>
        </a:p>
      </dgm:t>
    </dgm:pt>
    <dgm:pt modelId="{B5810F27-142E-AB4E-ABD8-308205018A80}">
      <dgm:prSet/>
      <dgm:spPr/>
      <dgm:t>
        <a:bodyPr/>
        <a:lstStyle/>
        <a:p>
          <a:pPr rtl="0"/>
          <a:r>
            <a:rPr lang="en-US" dirty="0"/>
            <a:t>example: every contract must be revised by XY from the perspective of Give-Take Matrix compliance</a:t>
          </a:r>
        </a:p>
      </dgm:t>
    </dgm:pt>
    <dgm:pt modelId="{E54FB417-3D4D-674E-956D-0792755926F9}" type="parTrans" cxnId="{CE90ED02-F164-B44F-836F-E52201473167}">
      <dgm:prSet/>
      <dgm:spPr/>
      <dgm:t>
        <a:bodyPr/>
        <a:lstStyle/>
        <a:p>
          <a:endParaRPr lang="en-US"/>
        </a:p>
      </dgm:t>
    </dgm:pt>
    <dgm:pt modelId="{135351DC-3AE2-A94E-9158-3AEBC8059DD9}" type="sibTrans" cxnId="{CE90ED02-F164-B44F-836F-E52201473167}">
      <dgm:prSet/>
      <dgm:spPr/>
      <dgm:t>
        <a:bodyPr/>
        <a:lstStyle/>
        <a:p>
          <a:endParaRPr lang="en-US"/>
        </a:p>
      </dgm:t>
    </dgm:pt>
    <dgm:pt modelId="{06E6CDB8-AA68-7840-A647-14B8A874D121}" type="pres">
      <dgm:prSet presAssocID="{FA46086F-2362-2A42-9DB4-86B6CBC575EA}" presName="linear" presStyleCnt="0">
        <dgm:presLayoutVars>
          <dgm:animLvl val="lvl"/>
          <dgm:resizeHandles val="exact"/>
        </dgm:presLayoutVars>
      </dgm:prSet>
      <dgm:spPr/>
    </dgm:pt>
    <dgm:pt modelId="{72E8DE7A-B4B9-2C4B-AB5C-9B4071EF5DF1}" type="pres">
      <dgm:prSet presAssocID="{BAF23493-2E0D-6543-A035-6FA05B5646DB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2F67C635-94E5-7F42-B6F5-BEF10199E4DE}" type="pres">
      <dgm:prSet presAssocID="{7696D89F-3DCD-734A-9532-07C5A8A9AAF2}" presName="spacer" presStyleCnt="0"/>
      <dgm:spPr/>
    </dgm:pt>
    <dgm:pt modelId="{86986F44-8944-CE46-AF76-DBB038809190}" type="pres">
      <dgm:prSet presAssocID="{5DF167C2-3ABE-C541-BC90-AC9E797E44D6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DFE9BCEA-D5AD-2749-9FAC-920AB404E006}" type="pres">
      <dgm:prSet presAssocID="{5DF167C2-3ABE-C541-BC90-AC9E797E44D6}" presName="childText" presStyleLbl="revTx" presStyleIdx="0" presStyleCnt="2">
        <dgm:presLayoutVars>
          <dgm:bulletEnabled val="1"/>
        </dgm:presLayoutVars>
      </dgm:prSet>
      <dgm:spPr/>
    </dgm:pt>
    <dgm:pt modelId="{EF7C0751-411C-7940-9BF8-2ED7E3C3018D}" type="pres">
      <dgm:prSet presAssocID="{ABD615A0-784A-3547-819E-F0A8B68A6B0C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77DEC522-864A-A140-AA6A-CD1139782B59}" type="pres">
      <dgm:prSet presAssocID="{ABD615A0-784A-3547-819E-F0A8B68A6B0C}" presName="childText" presStyleLbl="revTx" presStyleIdx="1" presStyleCnt="2">
        <dgm:presLayoutVars>
          <dgm:bulletEnabled val="1"/>
        </dgm:presLayoutVars>
      </dgm:prSet>
      <dgm:spPr/>
    </dgm:pt>
  </dgm:ptLst>
  <dgm:cxnLst>
    <dgm:cxn modelId="{CE90ED02-F164-B44F-836F-E52201473167}" srcId="{ABD615A0-784A-3547-819E-F0A8B68A6B0C}" destId="{B5810F27-142E-AB4E-ABD8-308205018A80}" srcOrd="0" destOrd="0" parTransId="{E54FB417-3D4D-674E-956D-0792755926F9}" sibTransId="{135351DC-3AE2-A94E-9158-3AEBC8059DD9}"/>
    <dgm:cxn modelId="{F9130610-3B46-9544-8B85-7A0EA10FE71E}" srcId="{FA46086F-2362-2A42-9DB4-86B6CBC575EA}" destId="{BAF23493-2E0D-6543-A035-6FA05B5646DB}" srcOrd="0" destOrd="0" parTransId="{688D85E4-6D84-A341-BA36-8270F91D89B4}" sibTransId="{7696D89F-3DCD-734A-9532-07C5A8A9AAF2}"/>
    <dgm:cxn modelId="{89D0692E-CBF2-4E44-9899-E5AB891A0CE3}" type="presOf" srcId="{291A7822-6C4A-8947-ABDF-B3171E2DB08E}" destId="{DFE9BCEA-D5AD-2749-9FAC-920AB404E006}" srcOrd="0" destOrd="0" presId="urn:microsoft.com/office/officeart/2005/8/layout/vList2"/>
    <dgm:cxn modelId="{92A3AD35-5840-B043-A5A0-759D91FF2856}" srcId="{FA46086F-2362-2A42-9DB4-86B6CBC575EA}" destId="{ABD615A0-784A-3547-819E-F0A8B68A6B0C}" srcOrd="2" destOrd="0" parTransId="{249550FE-642D-F14A-9B83-A376E810D467}" sibTransId="{4E771014-EC19-8F41-9FD2-DCAEFA611C9D}"/>
    <dgm:cxn modelId="{1D6B73AB-D59D-E841-A6DD-AF377C9B8CC0}" srcId="{FA46086F-2362-2A42-9DB4-86B6CBC575EA}" destId="{5DF167C2-3ABE-C541-BC90-AC9E797E44D6}" srcOrd="1" destOrd="0" parTransId="{480723D7-672A-4B49-8B11-A8EBB62AECCE}" sibTransId="{E319D94B-DCAE-134D-87E8-AB1F9BCD2E4A}"/>
    <dgm:cxn modelId="{C06629B1-0992-C144-9064-654A7822A41E}" type="presOf" srcId="{FA46086F-2362-2A42-9DB4-86B6CBC575EA}" destId="{06E6CDB8-AA68-7840-A647-14B8A874D121}" srcOrd="0" destOrd="0" presId="urn:microsoft.com/office/officeart/2005/8/layout/vList2"/>
    <dgm:cxn modelId="{43266CB4-960F-3248-8768-951D41235518}" type="presOf" srcId="{5DF167C2-3ABE-C541-BC90-AC9E797E44D6}" destId="{86986F44-8944-CE46-AF76-DBB038809190}" srcOrd="0" destOrd="0" presId="urn:microsoft.com/office/officeart/2005/8/layout/vList2"/>
    <dgm:cxn modelId="{34189ECA-0AA3-9F44-9EDD-BEE0BB1B810F}" type="presOf" srcId="{B5810F27-142E-AB4E-ABD8-308205018A80}" destId="{77DEC522-864A-A140-AA6A-CD1139782B59}" srcOrd="0" destOrd="0" presId="urn:microsoft.com/office/officeart/2005/8/layout/vList2"/>
    <dgm:cxn modelId="{DE0B1DEB-FE5D-9641-8851-E8A0E1399775}" type="presOf" srcId="{BAF23493-2E0D-6543-A035-6FA05B5646DB}" destId="{72E8DE7A-B4B9-2C4B-AB5C-9B4071EF5DF1}" srcOrd="0" destOrd="0" presId="urn:microsoft.com/office/officeart/2005/8/layout/vList2"/>
    <dgm:cxn modelId="{827AD9F9-A8FF-F84D-A27C-0EF776767F6E}" type="presOf" srcId="{ABD615A0-784A-3547-819E-F0A8B68A6B0C}" destId="{EF7C0751-411C-7940-9BF8-2ED7E3C3018D}" srcOrd="0" destOrd="0" presId="urn:microsoft.com/office/officeart/2005/8/layout/vList2"/>
    <dgm:cxn modelId="{FC9C73FA-B7CD-E244-B89C-A347879891C1}" srcId="{5DF167C2-3ABE-C541-BC90-AC9E797E44D6}" destId="{291A7822-6C4A-8947-ABDF-B3171E2DB08E}" srcOrd="0" destOrd="0" parTransId="{7807D0CA-196A-5C49-AB1A-56A3C7A55751}" sibTransId="{C91AB9B1-6F07-5146-94C8-926DCA8B5C1B}"/>
    <dgm:cxn modelId="{8ADE1A22-0131-4C41-AA83-9653116CDB7D}" type="presParOf" srcId="{06E6CDB8-AA68-7840-A647-14B8A874D121}" destId="{72E8DE7A-B4B9-2C4B-AB5C-9B4071EF5DF1}" srcOrd="0" destOrd="0" presId="urn:microsoft.com/office/officeart/2005/8/layout/vList2"/>
    <dgm:cxn modelId="{E3074B08-8578-614A-A4DD-0FB79C698039}" type="presParOf" srcId="{06E6CDB8-AA68-7840-A647-14B8A874D121}" destId="{2F67C635-94E5-7F42-B6F5-BEF10199E4DE}" srcOrd="1" destOrd="0" presId="urn:microsoft.com/office/officeart/2005/8/layout/vList2"/>
    <dgm:cxn modelId="{482958FB-19A5-0E4C-811C-2A522E5BDCEC}" type="presParOf" srcId="{06E6CDB8-AA68-7840-A647-14B8A874D121}" destId="{86986F44-8944-CE46-AF76-DBB038809190}" srcOrd="2" destOrd="0" presId="urn:microsoft.com/office/officeart/2005/8/layout/vList2"/>
    <dgm:cxn modelId="{22E59438-4D44-BA4C-B222-0EC51CB5F31F}" type="presParOf" srcId="{06E6CDB8-AA68-7840-A647-14B8A874D121}" destId="{DFE9BCEA-D5AD-2749-9FAC-920AB404E006}" srcOrd="3" destOrd="0" presId="urn:microsoft.com/office/officeart/2005/8/layout/vList2"/>
    <dgm:cxn modelId="{A429C67D-E0ED-CB4A-A52B-5FDDC2A8E0EE}" type="presParOf" srcId="{06E6CDB8-AA68-7840-A647-14B8A874D121}" destId="{EF7C0751-411C-7940-9BF8-2ED7E3C3018D}" srcOrd="4" destOrd="0" presId="urn:microsoft.com/office/officeart/2005/8/layout/vList2"/>
    <dgm:cxn modelId="{9D1CCF2C-A689-BA43-8CBD-3725B59F166E}" type="presParOf" srcId="{06E6CDB8-AA68-7840-A647-14B8A874D121}" destId="{77DEC522-864A-A140-AA6A-CD1139782B59}" srcOrd="5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318AA8E-BD73-E44D-94F3-EA0B9FACD15D}">
      <dsp:nvSpPr>
        <dsp:cNvPr id="0" name=""/>
        <dsp:cNvSpPr/>
      </dsp:nvSpPr>
      <dsp:spPr>
        <a:xfrm>
          <a:off x="1620" y="900526"/>
          <a:ext cx="2570669" cy="1771191"/>
        </a:xfrm>
        <a:prstGeom prst="roundRect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9525" cap="flat" cmpd="sng" algn="ctr">
          <a:solidFill>
            <a:schemeClr val="accent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</dsp:sp>
    <dsp:sp modelId="{B1FE965F-B793-1041-B0E5-7FE1708FDE51}">
      <dsp:nvSpPr>
        <dsp:cNvPr id="0" name=""/>
        <dsp:cNvSpPr/>
      </dsp:nvSpPr>
      <dsp:spPr>
        <a:xfrm>
          <a:off x="1620" y="2671718"/>
          <a:ext cx="2570669" cy="95371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1808" tIns="241808" rIns="241808" bIns="0" numCol="1" spcCol="1270" anchor="t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 dirty="0"/>
            <a:t>Leaders</a:t>
          </a:r>
        </a:p>
      </dsp:txBody>
      <dsp:txXfrm>
        <a:off x="1620" y="2671718"/>
        <a:ext cx="2570669" cy="953718"/>
      </dsp:txXfrm>
    </dsp:sp>
    <dsp:sp modelId="{105950C6-129E-0A4E-AD55-3C777CE3B578}">
      <dsp:nvSpPr>
        <dsp:cNvPr id="0" name=""/>
        <dsp:cNvSpPr/>
      </dsp:nvSpPr>
      <dsp:spPr>
        <a:xfrm>
          <a:off x="2829465" y="900526"/>
          <a:ext cx="2570669" cy="1771191"/>
        </a:xfrm>
        <a:prstGeom prst="roundRect">
          <a:avLst/>
        </a:prstGeom>
        <a:blipFill rotWithShape="0">
          <a:blip xmlns:r="http://schemas.openxmlformats.org/officeDocument/2006/relationships" r:embed="rId2"/>
          <a:stretch>
            <a:fillRect/>
          </a:stretch>
        </a:blipFill>
        <a:ln w="9525" cap="flat" cmpd="sng" algn="ctr">
          <a:solidFill>
            <a:schemeClr val="accent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</dsp:sp>
    <dsp:sp modelId="{FB369951-3203-224E-AF02-49181756608F}">
      <dsp:nvSpPr>
        <dsp:cNvPr id="0" name=""/>
        <dsp:cNvSpPr/>
      </dsp:nvSpPr>
      <dsp:spPr>
        <a:xfrm>
          <a:off x="2829465" y="2671718"/>
          <a:ext cx="2570669" cy="95371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1808" tIns="241808" rIns="241808" bIns="0" numCol="1" spcCol="1270" anchor="t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 dirty="0"/>
            <a:t>Managers</a:t>
          </a:r>
        </a:p>
      </dsp:txBody>
      <dsp:txXfrm>
        <a:off x="2829465" y="2671718"/>
        <a:ext cx="2570669" cy="953718"/>
      </dsp:txXfrm>
    </dsp:sp>
    <dsp:sp modelId="{DEA7D055-8076-1F4B-9021-76B3223F46F3}">
      <dsp:nvSpPr>
        <dsp:cNvPr id="0" name=""/>
        <dsp:cNvSpPr/>
      </dsp:nvSpPr>
      <dsp:spPr>
        <a:xfrm>
          <a:off x="5657309" y="900526"/>
          <a:ext cx="2570669" cy="1771191"/>
        </a:xfrm>
        <a:prstGeom prst="roundRect">
          <a:avLst/>
        </a:prstGeom>
        <a:blipFill rotWithShape="0">
          <a:blip xmlns:r="http://schemas.openxmlformats.org/officeDocument/2006/relationships" r:embed="rId3"/>
          <a:stretch>
            <a:fillRect/>
          </a:stretch>
        </a:blipFill>
        <a:ln w="9525" cap="flat" cmpd="sng" algn="ctr">
          <a:solidFill>
            <a:schemeClr val="accent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</dsp:sp>
    <dsp:sp modelId="{6E1DC7FE-57A4-834D-BC73-DEAAA707EB6F}">
      <dsp:nvSpPr>
        <dsp:cNvPr id="0" name=""/>
        <dsp:cNvSpPr/>
      </dsp:nvSpPr>
      <dsp:spPr>
        <a:xfrm>
          <a:off x="5657309" y="2671718"/>
          <a:ext cx="2570669" cy="95371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1808" tIns="241808" rIns="241808" bIns="0" numCol="1" spcCol="1270" anchor="t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 dirty="0"/>
            <a:t>Workers</a:t>
          </a:r>
        </a:p>
      </dsp:txBody>
      <dsp:txXfrm>
        <a:off x="5657309" y="2671718"/>
        <a:ext cx="2570669" cy="953718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FA2E41E-A94F-114D-819C-49465E42D5B6}">
      <dsp:nvSpPr>
        <dsp:cNvPr id="0" name=""/>
        <dsp:cNvSpPr/>
      </dsp:nvSpPr>
      <dsp:spPr>
        <a:xfrm>
          <a:off x="675410" y="457638"/>
          <a:ext cx="348173" cy="348173"/>
        </a:xfrm>
        <a:prstGeom prst="ellipse">
          <a:avLst/>
        </a:prstGeom>
        <a:gradFill rotWithShape="0">
          <a:gsLst>
            <a:gs pos="0">
              <a:srgbClr val="2C7D1D"/>
            </a:gs>
            <a:gs pos="50000">
              <a:srgbClr val="80D970"/>
            </a:gs>
            <a:gs pos="100000">
              <a:srgbClr val="A7FF88"/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" kern="1200" dirty="0"/>
            <a:t>Strategic frame</a:t>
          </a:r>
        </a:p>
      </dsp:txBody>
      <dsp:txXfrm>
        <a:off x="726399" y="508627"/>
        <a:ext cx="246195" cy="246195"/>
      </dsp:txXfrm>
    </dsp:sp>
    <dsp:sp modelId="{333C7B3C-0F2E-0349-BBE8-4FC22FFBF37F}">
      <dsp:nvSpPr>
        <dsp:cNvPr id="0" name=""/>
        <dsp:cNvSpPr/>
      </dsp:nvSpPr>
      <dsp:spPr>
        <a:xfrm rot="16200000">
          <a:off x="796905" y="386603"/>
          <a:ext cx="105183" cy="36887"/>
        </a:xfrm>
        <a:custGeom>
          <a:avLst/>
          <a:gdLst/>
          <a:ahLst/>
          <a:cxnLst/>
          <a:rect l="0" t="0" r="0" b="0"/>
          <a:pathLst>
            <a:path>
              <a:moveTo>
                <a:pt x="0" y="18443"/>
              </a:moveTo>
              <a:lnTo>
                <a:pt x="105183" y="18443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00" kern="1200"/>
        </a:p>
      </dsp:txBody>
      <dsp:txXfrm>
        <a:off x="846867" y="402417"/>
        <a:ext cx="5259" cy="5259"/>
      </dsp:txXfrm>
    </dsp:sp>
    <dsp:sp modelId="{6D8A6050-F5C2-354F-B3D2-52E6091FECF3}">
      <dsp:nvSpPr>
        <dsp:cNvPr id="0" name=""/>
        <dsp:cNvSpPr/>
      </dsp:nvSpPr>
      <dsp:spPr>
        <a:xfrm>
          <a:off x="675410" y="4281"/>
          <a:ext cx="348173" cy="348173"/>
        </a:xfrm>
        <a:prstGeom prst="ellipse">
          <a:avLst/>
        </a:prstGeom>
        <a:gradFill rotWithShape="1">
          <a:gsLst>
            <a:gs pos="0">
              <a:schemeClr val="accent1">
                <a:shade val="15000"/>
                <a:satMod val="180000"/>
              </a:schemeClr>
            </a:gs>
            <a:gs pos="50000">
              <a:schemeClr val="accent1">
                <a:shade val="45000"/>
                <a:satMod val="170000"/>
              </a:schemeClr>
            </a:gs>
            <a:gs pos="70000">
              <a:schemeClr val="accent1">
                <a:tint val="99000"/>
                <a:shade val="65000"/>
                <a:satMod val="155000"/>
              </a:schemeClr>
            </a:gs>
            <a:gs pos="100000">
              <a:schemeClr val="accent1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" kern="1200" dirty="0"/>
            <a:t>Business hypothesis</a:t>
          </a:r>
        </a:p>
      </dsp:txBody>
      <dsp:txXfrm>
        <a:off x="726399" y="55270"/>
        <a:ext cx="246195" cy="246195"/>
      </dsp:txXfrm>
    </dsp:sp>
    <dsp:sp modelId="{7173A7B2-75F5-C74A-A92D-E689C4CBBEBC}">
      <dsp:nvSpPr>
        <dsp:cNvPr id="0" name=""/>
        <dsp:cNvSpPr/>
      </dsp:nvSpPr>
      <dsp:spPr>
        <a:xfrm rot="20520000">
          <a:off x="1012490" y="543234"/>
          <a:ext cx="105183" cy="36887"/>
        </a:xfrm>
        <a:custGeom>
          <a:avLst/>
          <a:gdLst/>
          <a:ahLst/>
          <a:cxnLst/>
          <a:rect l="0" t="0" r="0" b="0"/>
          <a:pathLst>
            <a:path>
              <a:moveTo>
                <a:pt x="0" y="18443"/>
              </a:moveTo>
              <a:lnTo>
                <a:pt x="105183" y="18443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00" kern="1200"/>
        </a:p>
      </dsp:txBody>
      <dsp:txXfrm>
        <a:off x="1062451" y="559048"/>
        <a:ext cx="5259" cy="5259"/>
      </dsp:txXfrm>
    </dsp:sp>
    <dsp:sp modelId="{7A3F91E7-960B-1F44-BA4F-6E46CB8561A5}">
      <dsp:nvSpPr>
        <dsp:cNvPr id="0" name=""/>
        <dsp:cNvSpPr/>
      </dsp:nvSpPr>
      <dsp:spPr>
        <a:xfrm>
          <a:off x="1106578" y="317543"/>
          <a:ext cx="348173" cy="348173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" kern="1200" dirty="0"/>
            <a:t>Mission</a:t>
          </a:r>
        </a:p>
      </dsp:txBody>
      <dsp:txXfrm>
        <a:off x="1157567" y="368532"/>
        <a:ext cx="246195" cy="246195"/>
      </dsp:txXfrm>
    </dsp:sp>
    <dsp:sp modelId="{E56D8B82-C824-CD46-A211-8D1B0360D713}">
      <dsp:nvSpPr>
        <dsp:cNvPr id="0" name=""/>
        <dsp:cNvSpPr/>
      </dsp:nvSpPr>
      <dsp:spPr>
        <a:xfrm rot="3240000">
          <a:off x="930144" y="796668"/>
          <a:ext cx="105183" cy="36887"/>
        </a:xfrm>
        <a:custGeom>
          <a:avLst/>
          <a:gdLst/>
          <a:ahLst/>
          <a:cxnLst/>
          <a:rect l="0" t="0" r="0" b="0"/>
          <a:pathLst>
            <a:path>
              <a:moveTo>
                <a:pt x="0" y="18443"/>
              </a:moveTo>
              <a:lnTo>
                <a:pt x="105183" y="18443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980106" y="812482"/>
        <a:ext cx="5259" cy="5259"/>
      </dsp:txXfrm>
    </dsp:sp>
    <dsp:sp modelId="{89510FC7-8D0A-6743-B68D-431044089796}">
      <dsp:nvSpPr>
        <dsp:cNvPr id="0" name=""/>
        <dsp:cNvSpPr/>
      </dsp:nvSpPr>
      <dsp:spPr>
        <a:xfrm>
          <a:off x="941887" y="824411"/>
          <a:ext cx="348173" cy="348173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" kern="1200" dirty="0"/>
            <a:t>Vision</a:t>
          </a:r>
        </a:p>
      </dsp:txBody>
      <dsp:txXfrm>
        <a:off x="992876" y="875400"/>
        <a:ext cx="246195" cy="246195"/>
      </dsp:txXfrm>
    </dsp:sp>
    <dsp:sp modelId="{D4643700-110C-9A4C-B6B7-950B64573578}">
      <dsp:nvSpPr>
        <dsp:cNvPr id="0" name=""/>
        <dsp:cNvSpPr/>
      </dsp:nvSpPr>
      <dsp:spPr>
        <a:xfrm rot="7560000">
          <a:off x="663667" y="796668"/>
          <a:ext cx="105183" cy="36887"/>
        </a:xfrm>
        <a:custGeom>
          <a:avLst/>
          <a:gdLst/>
          <a:ahLst/>
          <a:cxnLst/>
          <a:rect l="0" t="0" r="0" b="0"/>
          <a:pathLst>
            <a:path>
              <a:moveTo>
                <a:pt x="0" y="18443"/>
              </a:moveTo>
              <a:lnTo>
                <a:pt x="105183" y="18443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 rot="10800000">
        <a:off x="713629" y="812482"/>
        <a:ext cx="5259" cy="5259"/>
      </dsp:txXfrm>
    </dsp:sp>
    <dsp:sp modelId="{81DADF80-BD04-D549-8EE9-2D43FBB08251}">
      <dsp:nvSpPr>
        <dsp:cNvPr id="0" name=""/>
        <dsp:cNvSpPr/>
      </dsp:nvSpPr>
      <dsp:spPr>
        <a:xfrm>
          <a:off x="408933" y="824411"/>
          <a:ext cx="348173" cy="348173"/>
        </a:xfrm>
        <a:prstGeom prst="ellipse">
          <a:avLst/>
        </a:prstGeom>
        <a:gradFill rotWithShape="1">
          <a:gsLst>
            <a:gs pos="0">
              <a:schemeClr val="accent1">
                <a:shade val="15000"/>
                <a:satMod val="180000"/>
              </a:schemeClr>
            </a:gs>
            <a:gs pos="50000">
              <a:schemeClr val="accent1">
                <a:shade val="45000"/>
                <a:satMod val="170000"/>
              </a:schemeClr>
            </a:gs>
            <a:gs pos="70000">
              <a:schemeClr val="accent1">
                <a:tint val="99000"/>
                <a:shade val="65000"/>
                <a:satMod val="155000"/>
              </a:schemeClr>
            </a:gs>
            <a:gs pos="100000">
              <a:schemeClr val="accent1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" kern="1200" dirty="0"/>
            <a:t>Strategy</a:t>
          </a:r>
        </a:p>
      </dsp:txBody>
      <dsp:txXfrm>
        <a:off x="459922" y="875400"/>
        <a:ext cx="246195" cy="246195"/>
      </dsp:txXfrm>
    </dsp:sp>
    <dsp:sp modelId="{45DCA0BC-7ED8-6E44-B19E-F1B5B16E4703}">
      <dsp:nvSpPr>
        <dsp:cNvPr id="0" name=""/>
        <dsp:cNvSpPr/>
      </dsp:nvSpPr>
      <dsp:spPr>
        <a:xfrm rot="11880000">
          <a:off x="581321" y="543234"/>
          <a:ext cx="105183" cy="36887"/>
        </a:xfrm>
        <a:custGeom>
          <a:avLst/>
          <a:gdLst/>
          <a:ahLst/>
          <a:cxnLst/>
          <a:rect l="0" t="0" r="0" b="0"/>
          <a:pathLst>
            <a:path>
              <a:moveTo>
                <a:pt x="0" y="18443"/>
              </a:moveTo>
              <a:lnTo>
                <a:pt x="105183" y="18443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00" kern="1200"/>
        </a:p>
      </dsp:txBody>
      <dsp:txXfrm rot="10800000">
        <a:off x="631283" y="559048"/>
        <a:ext cx="5259" cy="5259"/>
      </dsp:txXfrm>
    </dsp:sp>
    <dsp:sp modelId="{B28F79B6-CDD2-EA42-8C3C-509AE1059AF7}">
      <dsp:nvSpPr>
        <dsp:cNvPr id="0" name=""/>
        <dsp:cNvSpPr/>
      </dsp:nvSpPr>
      <dsp:spPr>
        <a:xfrm>
          <a:off x="244242" y="317543"/>
          <a:ext cx="348173" cy="348173"/>
        </a:xfrm>
        <a:prstGeom prst="ellipse">
          <a:avLst/>
        </a:prstGeom>
        <a:gradFill rotWithShape="1">
          <a:gsLst>
            <a:gs pos="0">
              <a:schemeClr val="accent3">
                <a:shade val="15000"/>
                <a:satMod val="180000"/>
              </a:schemeClr>
            </a:gs>
            <a:gs pos="50000">
              <a:schemeClr val="accent3">
                <a:shade val="45000"/>
                <a:satMod val="170000"/>
              </a:schemeClr>
            </a:gs>
            <a:gs pos="70000">
              <a:schemeClr val="accent3">
                <a:tint val="99000"/>
                <a:shade val="65000"/>
                <a:satMod val="155000"/>
              </a:schemeClr>
            </a:gs>
            <a:gs pos="100000">
              <a:schemeClr val="accent3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3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3"/>
        </a:lnRef>
        <a:fillRef idx="3">
          <a:schemeClr val="accent3"/>
        </a:fillRef>
        <a:effectRef idx="2">
          <a:schemeClr val="accent3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" kern="1200" dirty="0"/>
            <a:t>Values and Rules</a:t>
          </a:r>
        </a:p>
      </dsp:txBody>
      <dsp:txXfrm>
        <a:off x="295231" y="368532"/>
        <a:ext cx="246195" cy="246195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D1C869D-FED1-3A4F-BD35-7625C3A712CD}">
      <dsp:nvSpPr>
        <dsp:cNvPr id="0" name=""/>
        <dsp:cNvSpPr/>
      </dsp:nvSpPr>
      <dsp:spPr>
        <a:xfrm>
          <a:off x="0" y="69883"/>
          <a:ext cx="8229600" cy="149292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Defines specific business activities which enable to sustain success of company both in the presence and in the future</a:t>
          </a:r>
        </a:p>
      </dsp:txBody>
      <dsp:txXfrm>
        <a:off x="72878" y="142761"/>
        <a:ext cx="8083844" cy="1347164"/>
      </dsp:txXfrm>
    </dsp:sp>
    <dsp:sp modelId="{93112267-E021-5E4E-99A8-3375B43C7C2D}">
      <dsp:nvSpPr>
        <dsp:cNvPr id="0" name=""/>
        <dsp:cNvSpPr/>
      </dsp:nvSpPr>
      <dsp:spPr>
        <a:xfrm>
          <a:off x="0" y="1562803"/>
          <a:ext cx="8229600" cy="67171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290" tIns="27940" rIns="156464" bIns="27940" numCol="1" spcCol="1270" anchor="t" anchorCtr="0">
          <a:noAutofit/>
        </a:bodyPr>
        <a:lstStyle/>
        <a:p>
          <a:pPr marL="171450" lvl="1" indent="-171450" algn="l" defTabSz="7556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700" kern="1200" dirty="0"/>
            <a:t>markets to operate on, customers and clients to serve, competitive advantage to gain</a:t>
          </a:r>
        </a:p>
      </dsp:txBody>
      <dsp:txXfrm>
        <a:off x="0" y="1562803"/>
        <a:ext cx="8229600" cy="671715"/>
      </dsp:txXfrm>
    </dsp:sp>
    <dsp:sp modelId="{C86A8515-7C26-404C-B2DE-2B7F5B931ED1}">
      <dsp:nvSpPr>
        <dsp:cNvPr id="0" name=""/>
        <dsp:cNvSpPr/>
      </dsp:nvSpPr>
      <dsp:spPr>
        <a:xfrm>
          <a:off x="0" y="2234519"/>
          <a:ext cx="8229600" cy="149292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The parts of the strategy focused on the presence and on the future have to be clearly distinguished</a:t>
          </a:r>
        </a:p>
      </dsp:txBody>
      <dsp:txXfrm>
        <a:off x="72878" y="2307397"/>
        <a:ext cx="8083844" cy="1347164"/>
      </dsp:txXfrm>
    </dsp:sp>
    <dsp:sp modelId="{6C4ABB59-F0D0-F443-9B8C-435621C12057}">
      <dsp:nvSpPr>
        <dsp:cNvPr id="0" name=""/>
        <dsp:cNvSpPr/>
      </dsp:nvSpPr>
      <dsp:spPr>
        <a:xfrm>
          <a:off x="0" y="3727439"/>
          <a:ext cx="8229600" cy="7286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290" tIns="27940" rIns="156464" bIns="27940" numCol="1" spcCol="1270" anchor="t" anchorCtr="0">
          <a:noAutofit/>
        </a:bodyPr>
        <a:lstStyle/>
        <a:p>
          <a:pPr marL="171450" lvl="1" indent="-171450" algn="l" defTabSz="7556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700" kern="1200" dirty="0"/>
            <a:t>to avoid confusion of managers</a:t>
          </a:r>
        </a:p>
        <a:p>
          <a:pPr marL="171450" lvl="1" indent="-171450" algn="l" defTabSz="7556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700" kern="1200" dirty="0"/>
            <a:t>to prepare step changes to surprise both clients and competitors</a:t>
          </a:r>
        </a:p>
      </dsp:txBody>
      <dsp:txXfrm>
        <a:off x="0" y="3727439"/>
        <a:ext cx="8229600" cy="728640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FA2E41E-A94F-114D-819C-49465E42D5B6}">
      <dsp:nvSpPr>
        <dsp:cNvPr id="0" name=""/>
        <dsp:cNvSpPr/>
      </dsp:nvSpPr>
      <dsp:spPr>
        <a:xfrm>
          <a:off x="675410" y="457638"/>
          <a:ext cx="348173" cy="348173"/>
        </a:xfrm>
        <a:prstGeom prst="ellipse">
          <a:avLst/>
        </a:prstGeom>
        <a:gradFill rotWithShape="0">
          <a:gsLst>
            <a:gs pos="0">
              <a:srgbClr val="2C7D1D"/>
            </a:gs>
            <a:gs pos="50000">
              <a:srgbClr val="80D970"/>
            </a:gs>
            <a:gs pos="100000">
              <a:srgbClr val="A7FF88"/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" kern="1200" dirty="0"/>
            <a:t>Strategic frame</a:t>
          </a:r>
        </a:p>
      </dsp:txBody>
      <dsp:txXfrm>
        <a:off x="726399" y="508627"/>
        <a:ext cx="246195" cy="246195"/>
      </dsp:txXfrm>
    </dsp:sp>
    <dsp:sp modelId="{333C7B3C-0F2E-0349-BBE8-4FC22FFBF37F}">
      <dsp:nvSpPr>
        <dsp:cNvPr id="0" name=""/>
        <dsp:cNvSpPr/>
      </dsp:nvSpPr>
      <dsp:spPr>
        <a:xfrm rot="16200000">
          <a:off x="796905" y="386603"/>
          <a:ext cx="105183" cy="36887"/>
        </a:xfrm>
        <a:custGeom>
          <a:avLst/>
          <a:gdLst/>
          <a:ahLst/>
          <a:cxnLst/>
          <a:rect l="0" t="0" r="0" b="0"/>
          <a:pathLst>
            <a:path>
              <a:moveTo>
                <a:pt x="0" y="18443"/>
              </a:moveTo>
              <a:lnTo>
                <a:pt x="105183" y="18443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00" kern="1200"/>
        </a:p>
      </dsp:txBody>
      <dsp:txXfrm>
        <a:off x="846867" y="402417"/>
        <a:ext cx="5259" cy="5259"/>
      </dsp:txXfrm>
    </dsp:sp>
    <dsp:sp modelId="{6D8A6050-F5C2-354F-B3D2-52E6091FECF3}">
      <dsp:nvSpPr>
        <dsp:cNvPr id="0" name=""/>
        <dsp:cNvSpPr/>
      </dsp:nvSpPr>
      <dsp:spPr>
        <a:xfrm>
          <a:off x="675410" y="4281"/>
          <a:ext cx="348173" cy="348173"/>
        </a:xfrm>
        <a:prstGeom prst="ellipse">
          <a:avLst/>
        </a:prstGeom>
        <a:gradFill rotWithShape="1">
          <a:gsLst>
            <a:gs pos="0">
              <a:schemeClr val="accent1">
                <a:shade val="15000"/>
                <a:satMod val="180000"/>
              </a:schemeClr>
            </a:gs>
            <a:gs pos="50000">
              <a:schemeClr val="accent1">
                <a:shade val="45000"/>
                <a:satMod val="170000"/>
              </a:schemeClr>
            </a:gs>
            <a:gs pos="70000">
              <a:schemeClr val="accent1">
                <a:tint val="99000"/>
                <a:shade val="65000"/>
                <a:satMod val="155000"/>
              </a:schemeClr>
            </a:gs>
            <a:gs pos="100000">
              <a:schemeClr val="accent1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" kern="1200" dirty="0"/>
            <a:t>Business hypothesis</a:t>
          </a:r>
        </a:p>
      </dsp:txBody>
      <dsp:txXfrm>
        <a:off x="726399" y="55270"/>
        <a:ext cx="246195" cy="246195"/>
      </dsp:txXfrm>
    </dsp:sp>
    <dsp:sp modelId="{7173A7B2-75F5-C74A-A92D-E689C4CBBEBC}">
      <dsp:nvSpPr>
        <dsp:cNvPr id="0" name=""/>
        <dsp:cNvSpPr/>
      </dsp:nvSpPr>
      <dsp:spPr>
        <a:xfrm rot="20520000">
          <a:off x="1012490" y="543234"/>
          <a:ext cx="105183" cy="36887"/>
        </a:xfrm>
        <a:custGeom>
          <a:avLst/>
          <a:gdLst/>
          <a:ahLst/>
          <a:cxnLst/>
          <a:rect l="0" t="0" r="0" b="0"/>
          <a:pathLst>
            <a:path>
              <a:moveTo>
                <a:pt x="0" y="18443"/>
              </a:moveTo>
              <a:lnTo>
                <a:pt x="105183" y="18443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00" kern="1200"/>
        </a:p>
      </dsp:txBody>
      <dsp:txXfrm>
        <a:off x="1062451" y="559048"/>
        <a:ext cx="5259" cy="5259"/>
      </dsp:txXfrm>
    </dsp:sp>
    <dsp:sp modelId="{7A3F91E7-960B-1F44-BA4F-6E46CB8561A5}">
      <dsp:nvSpPr>
        <dsp:cNvPr id="0" name=""/>
        <dsp:cNvSpPr/>
      </dsp:nvSpPr>
      <dsp:spPr>
        <a:xfrm>
          <a:off x="1106578" y="317543"/>
          <a:ext cx="348173" cy="348173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" kern="1200" dirty="0"/>
            <a:t>Mission</a:t>
          </a:r>
        </a:p>
      </dsp:txBody>
      <dsp:txXfrm>
        <a:off x="1157567" y="368532"/>
        <a:ext cx="246195" cy="246195"/>
      </dsp:txXfrm>
    </dsp:sp>
    <dsp:sp modelId="{E56D8B82-C824-CD46-A211-8D1B0360D713}">
      <dsp:nvSpPr>
        <dsp:cNvPr id="0" name=""/>
        <dsp:cNvSpPr/>
      </dsp:nvSpPr>
      <dsp:spPr>
        <a:xfrm rot="3240000">
          <a:off x="930144" y="796668"/>
          <a:ext cx="105183" cy="36887"/>
        </a:xfrm>
        <a:custGeom>
          <a:avLst/>
          <a:gdLst/>
          <a:ahLst/>
          <a:cxnLst/>
          <a:rect l="0" t="0" r="0" b="0"/>
          <a:pathLst>
            <a:path>
              <a:moveTo>
                <a:pt x="0" y="18443"/>
              </a:moveTo>
              <a:lnTo>
                <a:pt x="105183" y="18443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980106" y="812482"/>
        <a:ext cx="5259" cy="5259"/>
      </dsp:txXfrm>
    </dsp:sp>
    <dsp:sp modelId="{89510FC7-8D0A-6743-B68D-431044089796}">
      <dsp:nvSpPr>
        <dsp:cNvPr id="0" name=""/>
        <dsp:cNvSpPr/>
      </dsp:nvSpPr>
      <dsp:spPr>
        <a:xfrm>
          <a:off x="941887" y="824411"/>
          <a:ext cx="348173" cy="348173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" kern="1200" dirty="0"/>
            <a:t>Vision</a:t>
          </a:r>
        </a:p>
      </dsp:txBody>
      <dsp:txXfrm>
        <a:off x="992876" y="875400"/>
        <a:ext cx="246195" cy="246195"/>
      </dsp:txXfrm>
    </dsp:sp>
    <dsp:sp modelId="{D4643700-110C-9A4C-B6B7-950B64573578}">
      <dsp:nvSpPr>
        <dsp:cNvPr id="0" name=""/>
        <dsp:cNvSpPr/>
      </dsp:nvSpPr>
      <dsp:spPr>
        <a:xfrm rot="7560000">
          <a:off x="663667" y="796668"/>
          <a:ext cx="105183" cy="36887"/>
        </a:xfrm>
        <a:custGeom>
          <a:avLst/>
          <a:gdLst/>
          <a:ahLst/>
          <a:cxnLst/>
          <a:rect l="0" t="0" r="0" b="0"/>
          <a:pathLst>
            <a:path>
              <a:moveTo>
                <a:pt x="0" y="18443"/>
              </a:moveTo>
              <a:lnTo>
                <a:pt x="105183" y="18443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 rot="10800000">
        <a:off x="713629" y="812482"/>
        <a:ext cx="5259" cy="5259"/>
      </dsp:txXfrm>
    </dsp:sp>
    <dsp:sp modelId="{81DADF80-BD04-D549-8EE9-2D43FBB08251}">
      <dsp:nvSpPr>
        <dsp:cNvPr id="0" name=""/>
        <dsp:cNvSpPr/>
      </dsp:nvSpPr>
      <dsp:spPr>
        <a:xfrm>
          <a:off x="408933" y="824411"/>
          <a:ext cx="348173" cy="348173"/>
        </a:xfrm>
        <a:prstGeom prst="ellipse">
          <a:avLst/>
        </a:prstGeom>
        <a:gradFill rotWithShape="1">
          <a:gsLst>
            <a:gs pos="0">
              <a:schemeClr val="accent3">
                <a:shade val="15000"/>
                <a:satMod val="180000"/>
              </a:schemeClr>
            </a:gs>
            <a:gs pos="50000">
              <a:schemeClr val="accent3">
                <a:shade val="45000"/>
                <a:satMod val="170000"/>
              </a:schemeClr>
            </a:gs>
            <a:gs pos="70000">
              <a:schemeClr val="accent3">
                <a:tint val="99000"/>
                <a:shade val="65000"/>
                <a:satMod val="155000"/>
              </a:schemeClr>
            </a:gs>
            <a:gs pos="100000">
              <a:schemeClr val="accent3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3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3"/>
        </a:lnRef>
        <a:fillRef idx="3">
          <a:schemeClr val="accent3"/>
        </a:fillRef>
        <a:effectRef idx="2">
          <a:schemeClr val="accent3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" kern="1200" dirty="0"/>
            <a:t>Strategy</a:t>
          </a:r>
        </a:p>
      </dsp:txBody>
      <dsp:txXfrm>
        <a:off x="459922" y="875400"/>
        <a:ext cx="246195" cy="246195"/>
      </dsp:txXfrm>
    </dsp:sp>
    <dsp:sp modelId="{45DCA0BC-7ED8-6E44-B19E-F1B5B16E4703}">
      <dsp:nvSpPr>
        <dsp:cNvPr id="0" name=""/>
        <dsp:cNvSpPr/>
      </dsp:nvSpPr>
      <dsp:spPr>
        <a:xfrm rot="11880000">
          <a:off x="581321" y="543234"/>
          <a:ext cx="105183" cy="36887"/>
        </a:xfrm>
        <a:custGeom>
          <a:avLst/>
          <a:gdLst/>
          <a:ahLst/>
          <a:cxnLst/>
          <a:rect l="0" t="0" r="0" b="0"/>
          <a:pathLst>
            <a:path>
              <a:moveTo>
                <a:pt x="0" y="18443"/>
              </a:moveTo>
              <a:lnTo>
                <a:pt x="105183" y="18443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00" kern="1200"/>
        </a:p>
      </dsp:txBody>
      <dsp:txXfrm rot="10800000">
        <a:off x="631283" y="559048"/>
        <a:ext cx="5259" cy="5259"/>
      </dsp:txXfrm>
    </dsp:sp>
    <dsp:sp modelId="{B28F79B6-CDD2-EA42-8C3C-509AE1059AF7}">
      <dsp:nvSpPr>
        <dsp:cNvPr id="0" name=""/>
        <dsp:cNvSpPr/>
      </dsp:nvSpPr>
      <dsp:spPr>
        <a:xfrm>
          <a:off x="244242" y="317543"/>
          <a:ext cx="348173" cy="348173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" kern="1200" dirty="0"/>
            <a:t>Values and Rules</a:t>
          </a:r>
        </a:p>
      </dsp:txBody>
      <dsp:txXfrm>
        <a:off x="295231" y="368532"/>
        <a:ext cx="246195" cy="246195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FA2E41E-A94F-114D-819C-49465E42D5B6}">
      <dsp:nvSpPr>
        <dsp:cNvPr id="0" name=""/>
        <dsp:cNvSpPr/>
      </dsp:nvSpPr>
      <dsp:spPr>
        <a:xfrm>
          <a:off x="675410" y="457638"/>
          <a:ext cx="348173" cy="348173"/>
        </a:xfrm>
        <a:prstGeom prst="ellipse">
          <a:avLst/>
        </a:prstGeom>
        <a:gradFill rotWithShape="0">
          <a:gsLst>
            <a:gs pos="0">
              <a:srgbClr val="2C7D1D"/>
            </a:gs>
            <a:gs pos="50000">
              <a:srgbClr val="80D970"/>
            </a:gs>
            <a:gs pos="100000">
              <a:srgbClr val="A7FF88"/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" kern="1200" dirty="0"/>
            <a:t>Strategic frame</a:t>
          </a:r>
        </a:p>
      </dsp:txBody>
      <dsp:txXfrm>
        <a:off x="726399" y="508627"/>
        <a:ext cx="246195" cy="246195"/>
      </dsp:txXfrm>
    </dsp:sp>
    <dsp:sp modelId="{333C7B3C-0F2E-0349-BBE8-4FC22FFBF37F}">
      <dsp:nvSpPr>
        <dsp:cNvPr id="0" name=""/>
        <dsp:cNvSpPr/>
      </dsp:nvSpPr>
      <dsp:spPr>
        <a:xfrm rot="16200000">
          <a:off x="796905" y="386603"/>
          <a:ext cx="105183" cy="36887"/>
        </a:xfrm>
        <a:custGeom>
          <a:avLst/>
          <a:gdLst/>
          <a:ahLst/>
          <a:cxnLst/>
          <a:rect l="0" t="0" r="0" b="0"/>
          <a:pathLst>
            <a:path>
              <a:moveTo>
                <a:pt x="0" y="18443"/>
              </a:moveTo>
              <a:lnTo>
                <a:pt x="105183" y="18443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00" kern="1200"/>
        </a:p>
      </dsp:txBody>
      <dsp:txXfrm>
        <a:off x="846867" y="402417"/>
        <a:ext cx="5259" cy="5259"/>
      </dsp:txXfrm>
    </dsp:sp>
    <dsp:sp modelId="{6D8A6050-F5C2-354F-B3D2-52E6091FECF3}">
      <dsp:nvSpPr>
        <dsp:cNvPr id="0" name=""/>
        <dsp:cNvSpPr/>
      </dsp:nvSpPr>
      <dsp:spPr>
        <a:xfrm>
          <a:off x="675410" y="4281"/>
          <a:ext cx="348173" cy="348173"/>
        </a:xfrm>
        <a:prstGeom prst="ellipse">
          <a:avLst/>
        </a:prstGeom>
        <a:gradFill rotWithShape="1">
          <a:gsLst>
            <a:gs pos="0">
              <a:schemeClr val="accent1">
                <a:shade val="15000"/>
                <a:satMod val="180000"/>
              </a:schemeClr>
            </a:gs>
            <a:gs pos="50000">
              <a:schemeClr val="accent1">
                <a:shade val="45000"/>
                <a:satMod val="170000"/>
              </a:schemeClr>
            </a:gs>
            <a:gs pos="70000">
              <a:schemeClr val="accent1">
                <a:tint val="99000"/>
                <a:shade val="65000"/>
                <a:satMod val="155000"/>
              </a:schemeClr>
            </a:gs>
            <a:gs pos="100000">
              <a:schemeClr val="accent1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" kern="1200" dirty="0"/>
            <a:t>Business hypothesis</a:t>
          </a:r>
        </a:p>
      </dsp:txBody>
      <dsp:txXfrm>
        <a:off x="726399" y="55270"/>
        <a:ext cx="246195" cy="246195"/>
      </dsp:txXfrm>
    </dsp:sp>
    <dsp:sp modelId="{7173A7B2-75F5-C74A-A92D-E689C4CBBEBC}">
      <dsp:nvSpPr>
        <dsp:cNvPr id="0" name=""/>
        <dsp:cNvSpPr/>
      </dsp:nvSpPr>
      <dsp:spPr>
        <a:xfrm rot="20520000">
          <a:off x="1012490" y="543234"/>
          <a:ext cx="105183" cy="36887"/>
        </a:xfrm>
        <a:custGeom>
          <a:avLst/>
          <a:gdLst/>
          <a:ahLst/>
          <a:cxnLst/>
          <a:rect l="0" t="0" r="0" b="0"/>
          <a:pathLst>
            <a:path>
              <a:moveTo>
                <a:pt x="0" y="18443"/>
              </a:moveTo>
              <a:lnTo>
                <a:pt x="105183" y="18443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00" kern="1200"/>
        </a:p>
      </dsp:txBody>
      <dsp:txXfrm>
        <a:off x="1062451" y="559048"/>
        <a:ext cx="5259" cy="5259"/>
      </dsp:txXfrm>
    </dsp:sp>
    <dsp:sp modelId="{7A3F91E7-960B-1F44-BA4F-6E46CB8561A5}">
      <dsp:nvSpPr>
        <dsp:cNvPr id="0" name=""/>
        <dsp:cNvSpPr/>
      </dsp:nvSpPr>
      <dsp:spPr>
        <a:xfrm>
          <a:off x="1106578" y="317543"/>
          <a:ext cx="348173" cy="348173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" kern="1200" dirty="0"/>
            <a:t>Mission</a:t>
          </a:r>
        </a:p>
      </dsp:txBody>
      <dsp:txXfrm>
        <a:off x="1157567" y="368532"/>
        <a:ext cx="246195" cy="246195"/>
      </dsp:txXfrm>
    </dsp:sp>
    <dsp:sp modelId="{E56D8B82-C824-CD46-A211-8D1B0360D713}">
      <dsp:nvSpPr>
        <dsp:cNvPr id="0" name=""/>
        <dsp:cNvSpPr/>
      </dsp:nvSpPr>
      <dsp:spPr>
        <a:xfrm rot="3240000">
          <a:off x="930144" y="796668"/>
          <a:ext cx="105183" cy="36887"/>
        </a:xfrm>
        <a:custGeom>
          <a:avLst/>
          <a:gdLst/>
          <a:ahLst/>
          <a:cxnLst/>
          <a:rect l="0" t="0" r="0" b="0"/>
          <a:pathLst>
            <a:path>
              <a:moveTo>
                <a:pt x="0" y="18443"/>
              </a:moveTo>
              <a:lnTo>
                <a:pt x="105183" y="18443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980106" y="812482"/>
        <a:ext cx="5259" cy="5259"/>
      </dsp:txXfrm>
    </dsp:sp>
    <dsp:sp modelId="{89510FC7-8D0A-6743-B68D-431044089796}">
      <dsp:nvSpPr>
        <dsp:cNvPr id="0" name=""/>
        <dsp:cNvSpPr/>
      </dsp:nvSpPr>
      <dsp:spPr>
        <a:xfrm>
          <a:off x="941887" y="824411"/>
          <a:ext cx="348173" cy="348173"/>
        </a:xfrm>
        <a:prstGeom prst="ellipse">
          <a:avLst/>
        </a:prstGeom>
        <a:gradFill rotWithShape="1">
          <a:gsLst>
            <a:gs pos="0">
              <a:schemeClr val="accent3">
                <a:shade val="15000"/>
                <a:satMod val="180000"/>
              </a:schemeClr>
            </a:gs>
            <a:gs pos="50000">
              <a:schemeClr val="accent3">
                <a:shade val="45000"/>
                <a:satMod val="170000"/>
              </a:schemeClr>
            </a:gs>
            <a:gs pos="70000">
              <a:schemeClr val="accent3">
                <a:tint val="99000"/>
                <a:shade val="65000"/>
                <a:satMod val="155000"/>
              </a:schemeClr>
            </a:gs>
            <a:gs pos="100000">
              <a:schemeClr val="accent3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3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3"/>
        </a:lnRef>
        <a:fillRef idx="3">
          <a:schemeClr val="accent3"/>
        </a:fillRef>
        <a:effectRef idx="2">
          <a:schemeClr val="accent3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" kern="1200" dirty="0"/>
            <a:t>Vision</a:t>
          </a:r>
        </a:p>
      </dsp:txBody>
      <dsp:txXfrm>
        <a:off x="992876" y="875400"/>
        <a:ext cx="246195" cy="246195"/>
      </dsp:txXfrm>
    </dsp:sp>
    <dsp:sp modelId="{D4643700-110C-9A4C-B6B7-950B64573578}">
      <dsp:nvSpPr>
        <dsp:cNvPr id="0" name=""/>
        <dsp:cNvSpPr/>
      </dsp:nvSpPr>
      <dsp:spPr>
        <a:xfrm rot="7560000">
          <a:off x="663667" y="796668"/>
          <a:ext cx="105183" cy="36887"/>
        </a:xfrm>
        <a:custGeom>
          <a:avLst/>
          <a:gdLst/>
          <a:ahLst/>
          <a:cxnLst/>
          <a:rect l="0" t="0" r="0" b="0"/>
          <a:pathLst>
            <a:path>
              <a:moveTo>
                <a:pt x="0" y="18443"/>
              </a:moveTo>
              <a:lnTo>
                <a:pt x="105183" y="18443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 rot="10800000">
        <a:off x="713629" y="812482"/>
        <a:ext cx="5259" cy="5259"/>
      </dsp:txXfrm>
    </dsp:sp>
    <dsp:sp modelId="{81DADF80-BD04-D549-8EE9-2D43FBB08251}">
      <dsp:nvSpPr>
        <dsp:cNvPr id="0" name=""/>
        <dsp:cNvSpPr/>
      </dsp:nvSpPr>
      <dsp:spPr>
        <a:xfrm>
          <a:off x="408933" y="824411"/>
          <a:ext cx="348173" cy="348173"/>
        </a:xfrm>
        <a:prstGeom prst="ellipse">
          <a:avLst/>
        </a:prstGeom>
        <a:gradFill rotWithShape="1">
          <a:gsLst>
            <a:gs pos="0">
              <a:schemeClr val="accent3">
                <a:shade val="15000"/>
                <a:satMod val="180000"/>
              </a:schemeClr>
            </a:gs>
            <a:gs pos="50000">
              <a:schemeClr val="accent3">
                <a:shade val="45000"/>
                <a:satMod val="170000"/>
              </a:schemeClr>
            </a:gs>
            <a:gs pos="70000">
              <a:schemeClr val="accent3">
                <a:tint val="99000"/>
                <a:shade val="65000"/>
                <a:satMod val="155000"/>
              </a:schemeClr>
            </a:gs>
            <a:gs pos="100000">
              <a:schemeClr val="accent3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3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3"/>
        </a:lnRef>
        <a:fillRef idx="3">
          <a:schemeClr val="accent3"/>
        </a:fillRef>
        <a:effectRef idx="2">
          <a:schemeClr val="accent3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" kern="1200" dirty="0"/>
            <a:t>Strategy</a:t>
          </a:r>
        </a:p>
      </dsp:txBody>
      <dsp:txXfrm>
        <a:off x="459922" y="875400"/>
        <a:ext cx="246195" cy="246195"/>
      </dsp:txXfrm>
    </dsp:sp>
    <dsp:sp modelId="{45DCA0BC-7ED8-6E44-B19E-F1B5B16E4703}">
      <dsp:nvSpPr>
        <dsp:cNvPr id="0" name=""/>
        <dsp:cNvSpPr/>
      </dsp:nvSpPr>
      <dsp:spPr>
        <a:xfrm rot="11880000">
          <a:off x="581321" y="543234"/>
          <a:ext cx="105183" cy="36887"/>
        </a:xfrm>
        <a:custGeom>
          <a:avLst/>
          <a:gdLst/>
          <a:ahLst/>
          <a:cxnLst/>
          <a:rect l="0" t="0" r="0" b="0"/>
          <a:pathLst>
            <a:path>
              <a:moveTo>
                <a:pt x="0" y="18443"/>
              </a:moveTo>
              <a:lnTo>
                <a:pt x="105183" y="18443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00" kern="1200"/>
        </a:p>
      </dsp:txBody>
      <dsp:txXfrm rot="10800000">
        <a:off x="631283" y="559048"/>
        <a:ext cx="5259" cy="5259"/>
      </dsp:txXfrm>
    </dsp:sp>
    <dsp:sp modelId="{B28F79B6-CDD2-EA42-8C3C-509AE1059AF7}">
      <dsp:nvSpPr>
        <dsp:cNvPr id="0" name=""/>
        <dsp:cNvSpPr/>
      </dsp:nvSpPr>
      <dsp:spPr>
        <a:xfrm>
          <a:off x="244242" y="317543"/>
          <a:ext cx="348173" cy="348173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" kern="1200" dirty="0"/>
            <a:t>Values and Rules</a:t>
          </a:r>
        </a:p>
      </dsp:txBody>
      <dsp:txXfrm>
        <a:off x="295231" y="368532"/>
        <a:ext cx="246195" cy="246195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FA2E41E-A94F-114D-819C-49465E42D5B6}">
      <dsp:nvSpPr>
        <dsp:cNvPr id="0" name=""/>
        <dsp:cNvSpPr/>
      </dsp:nvSpPr>
      <dsp:spPr>
        <a:xfrm>
          <a:off x="675410" y="457638"/>
          <a:ext cx="348173" cy="348173"/>
        </a:xfrm>
        <a:prstGeom prst="ellipse">
          <a:avLst/>
        </a:prstGeom>
        <a:gradFill rotWithShape="0">
          <a:gsLst>
            <a:gs pos="0">
              <a:srgbClr val="2C7D1D"/>
            </a:gs>
            <a:gs pos="50000">
              <a:srgbClr val="80D970"/>
            </a:gs>
            <a:gs pos="100000">
              <a:srgbClr val="A7FF88"/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" kern="1200" dirty="0"/>
            <a:t>Strategic frame</a:t>
          </a:r>
        </a:p>
      </dsp:txBody>
      <dsp:txXfrm>
        <a:off x="726399" y="508627"/>
        <a:ext cx="246195" cy="246195"/>
      </dsp:txXfrm>
    </dsp:sp>
    <dsp:sp modelId="{333C7B3C-0F2E-0349-BBE8-4FC22FFBF37F}">
      <dsp:nvSpPr>
        <dsp:cNvPr id="0" name=""/>
        <dsp:cNvSpPr/>
      </dsp:nvSpPr>
      <dsp:spPr>
        <a:xfrm rot="16200000">
          <a:off x="796905" y="386603"/>
          <a:ext cx="105183" cy="36887"/>
        </a:xfrm>
        <a:custGeom>
          <a:avLst/>
          <a:gdLst/>
          <a:ahLst/>
          <a:cxnLst/>
          <a:rect l="0" t="0" r="0" b="0"/>
          <a:pathLst>
            <a:path>
              <a:moveTo>
                <a:pt x="0" y="18443"/>
              </a:moveTo>
              <a:lnTo>
                <a:pt x="105183" y="18443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00" kern="1200"/>
        </a:p>
      </dsp:txBody>
      <dsp:txXfrm>
        <a:off x="846867" y="402417"/>
        <a:ext cx="5259" cy="5259"/>
      </dsp:txXfrm>
    </dsp:sp>
    <dsp:sp modelId="{6D8A6050-F5C2-354F-B3D2-52E6091FECF3}">
      <dsp:nvSpPr>
        <dsp:cNvPr id="0" name=""/>
        <dsp:cNvSpPr/>
      </dsp:nvSpPr>
      <dsp:spPr>
        <a:xfrm>
          <a:off x="675410" y="4281"/>
          <a:ext cx="348173" cy="348173"/>
        </a:xfrm>
        <a:prstGeom prst="ellipse">
          <a:avLst/>
        </a:prstGeom>
        <a:gradFill rotWithShape="1">
          <a:gsLst>
            <a:gs pos="0">
              <a:schemeClr val="accent1">
                <a:shade val="15000"/>
                <a:satMod val="180000"/>
              </a:schemeClr>
            </a:gs>
            <a:gs pos="50000">
              <a:schemeClr val="accent1">
                <a:shade val="45000"/>
                <a:satMod val="170000"/>
              </a:schemeClr>
            </a:gs>
            <a:gs pos="70000">
              <a:schemeClr val="accent1">
                <a:tint val="99000"/>
                <a:shade val="65000"/>
                <a:satMod val="155000"/>
              </a:schemeClr>
            </a:gs>
            <a:gs pos="100000">
              <a:schemeClr val="accent1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" kern="1200" dirty="0"/>
            <a:t>Business hypothesis</a:t>
          </a:r>
        </a:p>
      </dsp:txBody>
      <dsp:txXfrm>
        <a:off x="726399" y="55270"/>
        <a:ext cx="246195" cy="246195"/>
      </dsp:txXfrm>
    </dsp:sp>
    <dsp:sp modelId="{7173A7B2-75F5-C74A-A92D-E689C4CBBEBC}">
      <dsp:nvSpPr>
        <dsp:cNvPr id="0" name=""/>
        <dsp:cNvSpPr/>
      </dsp:nvSpPr>
      <dsp:spPr>
        <a:xfrm rot="20520000">
          <a:off x="1012490" y="543234"/>
          <a:ext cx="105183" cy="36887"/>
        </a:xfrm>
        <a:custGeom>
          <a:avLst/>
          <a:gdLst/>
          <a:ahLst/>
          <a:cxnLst/>
          <a:rect l="0" t="0" r="0" b="0"/>
          <a:pathLst>
            <a:path>
              <a:moveTo>
                <a:pt x="0" y="18443"/>
              </a:moveTo>
              <a:lnTo>
                <a:pt x="105183" y="18443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00" kern="1200"/>
        </a:p>
      </dsp:txBody>
      <dsp:txXfrm>
        <a:off x="1062451" y="559048"/>
        <a:ext cx="5259" cy="5259"/>
      </dsp:txXfrm>
    </dsp:sp>
    <dsp:sp modelId="{7A3F91E7-960B-1F44-BA4F-6E46CB8561A5}">
      <dsp:nvSpPr>
        <dsp:cNvPr id="0" name=""/>
        <dsp:cNvSpPr/>
      </dsp:nvSpPr>
      <dsp:spPr>
        <a:xfrm>
          <a:off x="1106578" y="317543"/>
          <a:ext cx="348173" cy="348173"/>
        </a:xfrm>
        <a:prstGeom prst="ellipse">
          <a:avLst/>
        </a:prstGeom>
        <a:gradFill rotWithShape="1">
          <a:gsLst>
            <a:gs pos="0">
              <a:schemeClr val="accent1">
                <a:shade val="15000"/>
                <a:satMod val="180000"/>
              </a:schemeClr>
            </a:gs>
            <a:gs pos="50000">
              <a:schemeClr val="accent1">
                <a:shade val="45000"/>
                <a:satMod val="170000"/>
              </a:schemeClr>
            </a:gs>
            <a:gs pos="70000">
              <a:schemeClr val="accent1">
                <a:tint val="99000"/>
                <a:shade val="65000"/>
                <a:satMod val="155000"/>
              </a:schemeClr>
            </a:gs>
            <a:gs pos="100000">
              <a:schemeClr val="accent1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" kern="1200" dirty="0"/>
            <a:t>Mission</a:t>
          </a:r>
        </a:p>
      </dsp:txBody>
      <dsp:txXfrm>
        <a:off x="1157567" y="368532"/>
        <a:ext cx="246195" cy="246195"/>
      </dsp:txXfrm>
    </dsp:sp>
    <dsp:sp modelId="{E56D8B82-C824-CD46-A211-8D1B0360D713}">
      <dsp:nvSpPr>
        <dsp:cNvPr id="0" name=""/>
        <dsp:cNvSpPr/>
      </dsp:nvSpPr>
      <dsp:spPr>
        <a:xfrm rot="3240000">
          <a:off x="930144" y="796668"/>
          <a:ext cx="105183" cy="36887"/>
        </a:xfrm>
        <a:custGeom>
          <a:avLst/>
          <a:gdLst/>
          <a:ahLst/>
          <a:cxnLst/>
          <a:rect l="0" t="0" r="0" b="0"/>
          <a:pathLst>
            <a:path>
              <a:moveTo>
                <a:pt x="0" y="18443"/>
              </a:moveTo>
              <a:lnTo>
                <a:pt x="105183" y="18443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980106" y="812482"/>
        <a:ext cx="5259" cy="5259"/>
      </dsp:txXfrm>
    </dsp:sp>
    <dsp:sp modelId="{89510FC7-8D0A-6743-B68D-431044089796}">
      <dsp:nvSpPr>
        <dsp:cNvPr id="0" name=""/>
        <dsp:cNvSpPr/>
      </dsp:nvSpPr>
      <dsp:spPr>
        <a:xfrm>
          <a:off x="941887" y="824411"/>
          <a:ext cx="348173" cy="348173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" kern="1200" dirty="0"/>
            <a:t>Vision</a:t>
          </a:r>
        </a:p>
      </dsp:txBody>
      <dsp:txXfrm>
        <a:off x="992876" y="875400"/>
        <a:ext cx="246195" cy="246195"/>
      </dsp:txXfrm>
    </dsp:sp>
    <dsp:sp modelId="{D4643700-110C-9A4C-B6B7-950B64573578}">
      <dsp:nvSpPr>
        <dsp:cNvPr id="0" name=""/>
        <dsp:cNvSpPr/>
      </dsp:nvSpPr>
      <dsp:spPr>
        <a:xfrm rot="7560000">
          <a:off x="663667" y="796668"/>
          <a:ext cx="105183" cy="36887"/>
        </a:xfrm>
        <a:custGeom>
          <a:avLst/>
          <a:gdLst/>
          <a:ahLst/>
          <a:cxnLst/>
          <a:rect l="0" t="0" r="0" b="0"/>
          <a:pathLst>
            <a:path>
              <a:moveTo>
                <a:pt x="0" y="18443"/>
              </a:moveTo>
              <a:lnTo>
                <a:pt x="105183" y="18443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 rot="10800000">
        <a:off x="713629" y="812482"/>
        <a:ext cx="5259" cy="5259"/>
      </dsp:txXfrm>
    </dsp:sp>
    <dsp:sp modelId="{81DADF80-BD04-D549-8EE9-2D43FBB08251}">
      <dsp:nvSpPr>
        <dsp:cNvPr id="0" name=""/>
        <dsp:cNvSpPr/>
      </dsp:nvSpPr>
      <dsp:spPr>
        <a:xfrm>
          <a:off x="408933" y="824411"/>
          <a:ext cx="348173" cy="348173"/>
        </a:xfrm>
        <a:prstGeom prst="ellipse">
          <a:avLst/>
        </a:prstGeom>
        <a:gradFill rotWithShape="1">
          <a:gsLst>
            <a:gs pos="0">
              <a:schemeClr val="accent3">
                <a:shade val="15000"/>
                <a:satMod val="180000"/>
              </a:schemeClr>
            </a:gs>
            <a:gs pos="50000">
              <a:schemeClr val="accent3">
                <a:shade val="45000"/>
                <a:satMod val="170000"/>
              </a:schemeClr>
            </a:gs>
            <a:gs pos="70000">
              <a:schemeClr val="accent3">
                <a:tint val="99000"/>
                <a:shade val="65000"/>
                <a:satMod val="155000"/>
              </a:schemeClr>
            </a:gs>
            <a:gs pos="100000">
              <a:schemeClr val="accent3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3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3"/>
        </a:lnRef>
        <a:fillRef idx="3">
          <a:schemeClr val="accent3"/>
        </a:fillRef>
        <a:effectRef idx="2">
          <a:schemeClr val="accent3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" kern="1200" dirty="0"/>
            <a:t>Strategy</a:t>
          </a:r>
        </a:p>
      </dsp:txBody>
      <dsp:txXfrm>
        <a:off x="459922" y="875400"/>
        <a:ext cx="246195" cy="246195"/>
      </dsp:txXfrm>
    </dsp:sp>
    <dsp:sp modelId="{45DCA0BC-7ED8-6E44-B19E-F1B5B16E4703}">
      <dsp:nvSpPr>
        <dsp:cNvPr id="0" name=""/>
        <dsp:cNvSpPr/>
      </dsp:nvSpPr>
      <dsp:spPr>
        <a:xfrm rot="11880000">
          <a:off x="581321" y="543234"/>
          <a:ext cx="105183" cy="36887"/>
        </a:xfrm>
        <a:custGeom>
          <a:avLst/>
          <a:gdLst/>
          <a:ahLst/>
          <a:cxnLst/>
          <a:rect l="0" t="0" r="0" b="0"/>
          <a:pathLst>
            <a:path>
              <a:moveTo>
                <a:pt x="0" y="18443"/>
              </a:moveTo>
              <a:lnTo>
                <a:pt x="105183" y="18443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00" kern="1200"/>
        </a:p>
      </dsp:txBody>
      <dsp:txXfrm rot="10800000">
        <a:off x="631283" y="559048"/>
        <a:ext cx="5259" cy="5259"/>
      </dsp:txXfrm>
    </dsp:sp>
    <dsp:sp modelId="{B28F79B6-CDD2-EA42-8C3C-509AE1059AF7}">
      <dsp:nvSpPr>
        <dsp:cNvPr id="0" name=""/>
        <dsp:cNvSpPr/>
      </dsp:nvSpPr>
      <dsp:spPr>
        <a:xfrm>
          <a:off x="244242" y="317543"/>
          <a:ext cx="348173" cy="348173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" kern="1200" dirty="0"/>
            <a:t>Values and Rules</a:t>
          </a:r>
        </a:p>
      </dsp:txBody>
      <dsp:txXfrm>
        <a:off x="295231" y="368532"/>
        <a:ext cx="246195" cy="246195"/>
      </dsp:txXfrm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7AB4323-D780-DC4A-AD04-08DBB2CD3278}">
      <dsp:nvSpPr>
        <dsp:cNvPr id="0" name=""/>
        <dsp:cNvSpPr/>
      </dsp:nvSpPr>
      <dsp:spPr>
        <a:xfrm>
          <a:off x="0" y="0"/>
          <a:ext cx="8229600" cy="105193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t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Company</a:t>
          </a: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000" kern="1200" dirty="0"/>
            <a:t>benefits from current competitive advantage</a:t>
          </a: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000" kern="1200" dirty="0"/>
            <a:t>delivers products or services through defined processes with all necessary resources</a:t>
          </a: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000" kern="1200" dirty="0"/>
            <a:t>generates profit for owners and further development</a:t>
          </a:r>
        </a:p>
      </dsp:txBody>
      <dsp:txXfrm>
        <a:off x="1751113" y="0"/>
        <a:ext cx="6478486" cy="1051932"/>
      </dsp:txXfrm>
    </dsp:sp>
    <dsp:sp modelId="{F28F3C54-05B4-FB42-947D-9F0F13A171AF}">
      <dsp:nvSpPr>
        <dsp:cNvPr id="0" name=""/>
        <dsp:cNvSpPr/>
      </dsp:nvSpPr>
      <dsp:spPr>
        <a:xfrm>
          <a:off x="264575" y="105193"/>
          <a:ext cx="1327154" cy="841546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1F80F396-EE39-144C-86FC-C552FE7E6D6D}">
      <dsp:nvSpPr>
        <dsp:cNvPr id="0" name=""/>
        <dsp:cNvSpPr/>
      </dsp:nvSpPr>
      <dsp:spPr>
        <a:xfrm>
          <a:off x="0" y="1157126"/>
          <a:ext cx="8229600" cy="105193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t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Workers</a:t>
          </a: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000" kern="1200" dirty="0"/>
            <a:t>directly realize current strategy</a:t>
          </a:r>
        </a:p>
      </dsp:txBody>
      <dsp:txXfrm>
        <a:off x="1751113" y="1157126"/>
        <a:ext cx="6478486" cy="1051932"/>
      </dsp:txXfrm>
    </dsp:sp>
    <dsp:sp modelId="{CD0F584E-7EB3-0F4C-AEE7-C45BC004CE08}">
      <dsp:nvSpPr>
        <dsp:cNvPr id="0" name=""/>
        <dsp:cNvSpPr/>
      </dsp:nvSpPr>
      <dsp:spPr>
        <a:xfrm>
          <a:off x="289972" y="1262319"/>
          <a:ext cx="1276361" cy="841546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2"/>
          <a:stretch>
            <a:fillRect/>
          </a:stretch>
        </a:blip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26C4CDA6-229E-614C-9C18-F8D8C76A778A}">
      <dsp:nvSpPr>
        <dsp:cNvPr id="0" name=""/>
        <dsp:cNvSpPr/>
      </dsp:nvSpPr>
      <dsp:spPr>
        <a:xfrm>
          <a:off x="0" y="2314252"/>
          <a:ext cx="8229600" cy="105193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t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Managers</a:t>
          </a: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000" kern="1200" dirty="0"/>
            <a:t>“only” monitor and tune the performance</a:t>
          </a:r>
        </a:p>
      </dsp:txBody>
      <dsp:txXfrm>
        <a:off x="1751113" y="2314252"/>
        <a:ext cx="6478486" cy="1051932"/>
      </dsp:txXfrm>
    </dsp:sp>
    <dsp:sp modelId="{289DDD0A-4F6B-FB4F-962C-D5F061FCEC14}">
      <dsp:nvSpPr>
        <dsp:cNvPr id="0" name=""/>
        <dsp:cNvSpPr/>
      </dsp:nvSpPr>
      <dsp:spPr>
        <a:xfrm>
          <a:off x="306909" y="2419445"/>
          <a:ext cx="1242488" cy="841546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3"/>
          <a:stretch>
            <a:fillRect/>
          </a:stretch>
        </a:blip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2E0BF2B7-EF80-2542-9B8B-EC8755FDF53E}">
      <dsp:nvSpPr>
        <dsp:cNvPr id="0" name=""/>
        <dsp:cNvSpPr/>
      </dsp:nvSpPr>
      <dsp:spPr>
        <a:xfrm>
          <a:off x="0" y="3471378"/>
          <a:ext cx="8229600" cy="105193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t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Leaders</a:t>
          </a: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000" kern="1200" dirty="0"/>
            <a:t>practically do not interfere</a:t>
          </a:r>
        </a:p>
      </dsp:txBody>
      <dsp:txXfrm>
        <a:off x="1751113" y="3471378"/>
        <a:ext cx="6478486" cy="1051932"/>
      </dsp:txXfrm>
    </dsp:sp>
    <dsp:sp modelId="{C9DE62FF-C080-0445-BC08-EA6BE4E2E008}">
      <dsp:nvSpPr>
        <dsp:cNvPr id="0" name=""/>
        <dsp:cNvSpPr/>
      </dsp:nvSpPr>
      <dsp:spPr>
        <a:xfrm>
          <a:off x="289972" y="3576571"/>
          <a:ext cx="1276361" cy="841546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4"/>
          <a:stretch>
            <a:fillRect/>
          </a:stretch>
        </a:blip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FA2E41E-A94F-114D-819C-49465E42D5B6}">
      <dsp:nvSpPr>
        <dsp:cNvPr id="0" name=""/>
        <dsp:cNvSpPr/>
      </dsp:nvSpPr>
      <dsp:spPr>
        <a:xfrm>
          <a:off x="675410" y="457638"/>
          <a:ext cx="348173" cy="348173"/>
        </a:xfrm>
        <a:prstGeom prst="ellipse">
          <a:avLst/>
        </a:prstGeom>
        <a:gradFill rotWithShape="0">
          <a:gsLst>
            <a:gs pos="0">
              <a:srgbClr val="2C7D1D"/>
            </a:gs>
            <a:gs pos="50000">
              <a:srgbClr val="80D970"/>
            </a:gs>
            <a:gs pos="100000">
              <a:srgbClr val="A7FF88"/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" kern="1200" dirty="0"/>
            <a:t>Strategic frame</a:t>
          </a:r>
        </a:p>
      </dsp:txBody>
      <dsp:txXfrm>
        <a:off x="726399" y="508627"/>
        <a:ext cx="246195" cy="246195"/>
      </dsp:txXfrm>
    </dsp:sp>
    <dsp:sp modelId="{333C7B3C-0F2E-0349-BBE8-4FC22FFBF37F}">
      <dsp:nvSpPr>
        <dsp:cNvPr id="0" name=""/>
        <dsp:cNvSpPr/>
      </dsp:nvSpPr>
      <dsp:spPr>
        <a:xfrm rot="16200000">
          <a:off x="796905" y="386603"/>
          <a:ext cx="105183" cy="36887"/>
        </a:xfrm>
        <a:custGeom>
          <a:avLst/>
          <a:gdLst/>
          <a:ahLst/>
          <a:cxnLst/>
          <a:rect l="0" t="0" r="0" b="0"/>
          <a:pathLst>
            <a:path>
              <a:moveTo>
                <a:pt x="0" y="18443"/>
              </a:moveTo>
              <a:lnTo>
                <a:pt x="105183" y="18443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00" kern="1200"/>
        </a:p>
      </dsp:txBody>
      <dsp:txXfrm>
        <a:off x="846867" y="402417"/>
        <a:ext cx="5259" cy="5259"/>
      </dsp:txXfrm>
    </dsp:sp>
    <dsp:sp modelId="{6D8A6050-F5C2-354F-B3D2-52E6091FECF3}">
      <dsp:nvSpPr>
        <dsp:cNvPr id="0" name=""/>
        <dsp:cNvSpPr/>
      </dsp:nvSpPr>
      <dsp:spPr>
        <a:xfrm>
          <a:off x="675410" y="4281"/>
          <a:ext cx="348173" cy="348173"/>
        </a:xfrm>
        <a:prstGeom prst="ellipse">
          <a:avLst/>
        </a:prstGeom>
        <a:gradFill rotWithShape="1">
          <a:gsLst>
            <a:gs pos="0">
              <a:schemeClr val="accent1">
                <a:shade val="15000"/>
                <a:satMod val="180000"/>
              </a:schemeClr>
            </a:gs>
            <a:gs pos="50000">
              <a:schemeClr val="accent1">
                <a:shade val="45000"/>
                <a:satMod val="170000"/>
              </a:schemeClr>
            </a:gs>
            <a:gs pos="70000">
              <a:schemeClr val="accent1">
                <a:tint val="99000"/>
                <a:shade val="65000"/>
                <a:satMod val="155000"/>
              </a:schemeClr>
            </a:gs>
            <a:gs pos="100000">
              <a:schemeClr val="accent1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" kern="1200" dirty="0"/>
            <a:t>Business hypothesis</a:t>
          </a:r>
        </a:p>
      </dsp:txBody>
      <dsp:txXfrm>
        <a:off x="726399" y="55270"/>
        <a:ext cx="246195" cy="246195"/>
      </dsp:txXfrm>
    </dsp:sp>
    <dsp:sp modelId="{7173A7B2-75F5-C74A-A92D-E689C4CBBEBC}">
      <dsp:nvSpPr>
        <dsp:cNvPr id="0" name=""/>
        <dsp:cNvSpPr/>
      </dsp:nvSpPr>
      <dsp:spPr>
        <a:xfrm rot="20520000">
          <a:off x="1012490" y="543234"/>
          <a:ext cx="105183" cy="36887"/>
        </a:xfrm>
        <a:custGeom>
          <a:avLst/>
          <a:gdLst/>
          <a:ahLst/>
          <a:cxnLst/>
          <a:rect l="0" t="0" r="0" b="0"/>
          <a:pathLst>
            <a:path>
              <a:moveTo>
                <a:pt x="0" y="18443"/>
              </a:moveTo>
              <a:lnTo>
                <a:pt x="105183" y="18443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00" kern="1200"/>
        </a:p>
      </dsp:txBody>
      <dsp:txXfrm>
        <a:off x="1062451" y="559048"/>
        <a:ext cx="5259" cy="5259"/>
      </dsp:txXfrm>
    </dsp:sp>
    <dsp:sp modelId="{7A3F91E7-960B-1F44-BA4F-6E46CB8561A5}">
      <dsp:nvSpPr>
        <dsp:cNvPr id="0" name=""/>
        <dsp:cNvSpPr/>
      </dsp:nvSpPr>
      <dsp:spPr>
        <a:xfrm>
          <a:off x="1106578" y="317543"/>
          <a:ext cx="348173" cy="348173"/>
        </a:xfrm>
        <a:prstGeom prst="ellipse">
          <a:avLst/>
        </a:prstGeom>
        <a:gradFill rotWithShape="1">
          <a:gsLst>
            <a:gs pos="0">
              <a:schemeClr val="accent1">
                <a:shade val="15000"/>
                <a:satMod val="180000"/>
              </a:schemeClr>
            </a:gs>
            <a:gs pos="50000">
              <a:schemeClr val="accent1">
                <a:shade val="45000"/>
                <a:satMod val="170000"/>
              </a:schemeClr>
            </a:gs>
            <a:gs pos="70000">
              <a:schemeClr val="accent1">
                <a:tint val="99000"/>
                <a:shade val="65000"/>
                <a:satMod val="155000"/>
              </a:schemeClr>
            </a:gs>
            <a:gs pos="100000">
              <a:schemeClr val="accent1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" kern="1200" dirty="0"/>
            <a:t>Mission</a:t>
          </a:r>
        </a:p>
      </dsp:txBody>
      <dsp:txXfrm>
        <a:off x="1157567" y="368532"/>
        <a:ext cx="246195" cy="246195"/>
      </dsp:txXfrm>
    </dsp:sp>
    <dsp:sp modelId="{E56D8B82-C824-CD46-A211-8D1B0360D713}">
      <dsp:nvSpPr>
        <dsp:cNvPr id="0" name=""/>
        <dsp:cNvSpPr/>
      </dsp:nvSpPr>
      <dsp:spPr>
        <a:xfrm rot="3240000">
          <a:off x="930144" y="796668"/>
          <a:ext cx="105183" cy="36887"/>
        </a:xfrm>
        <a:custGeom>
          <a:avLst/>
          <a:gdLst/>
          <a:ahLst/>
          <a:cxnLst/>
          <a:rect l="0" t="0" r="0" b="0"/>
          <a:pathLst>
            <a:path>
              <a:moveTo>
                <a:pt x="0" y="18443"/>
              </a:moveTo>
              <a:lnTo>
                <a:pt x="105183" y="18443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980106" y="812482"/>
        <a:ext cx="5259" cy="5259"/>
      </dsp:txXfrm>
    </dsp:sp>
    <dsp:sp modelId="{89510FC7-8D0A-6743-B68D-431044089796}">
      <dsp:nvSpPr>
        <dsp:cNvPr id="0" name=""/>
        <dsp:cNvSpPr/>
      </dsp:nvSpPr>
      <dsp:spPr>
        <a:xfrm>
          <a:off x="941887" y="824411"/>
          <a:ext cx="348173" cy="348173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" kern="1200" dirty="0"/>
            <a:t>Vision</a:t>
          </a:r>
        </a:p>
      </dsp:txBody>
      <dsp:txXfrm>
        <a:off x="992876" y="875400"/>
        <a:ext cx="246195" cy="246195"/>
      </dsp:txXfrm>
    </dsp:sp>
    <dsp:sp modelId="{D4643700-110C-9A4C-B6B7-950B64573578}">
      <dsp:nvSpPr>
        <dsp:cNvPr id="0" name=""/>
        <dsp:cNvSpPr/>
      </dsp:nvSpPr>
      <dsp:spPr>
        <a:xfrm rot="7560000">
          <a:off x="663667" y="796668"/>
          <a:ext cx="105183" cy="36887"/>
        </a:xfrm>
        <a:custGeom>
          <a:avLst/>
          <a:gdLst/>
          <a:ahLst/>
          <a:cxnLst/>
          <a:rect l="0" t="0" r="0" b="0"/>
          <a:pathLst>
            <a:path>
              <a:moveTo>
                <a:pt x="0" y="18443"/>
              </a:moveTo>
              <a:lnTo>
                <a:pt x="105183" y="18443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 rot="10800000">
        <a:off x="713629" y="812482"/>
        <a:ext cx="5259" cy="5259"/>
      </dsp:txXfrm>
    </dsp:sp>
    <dsp:sp modelId="{81DADF80-BD04-D549-8EE9-2D43FBB08251}">
      <dsp:nvSpPr>
        <dsp:cNvPr id="0" name=""/>
        <dsp:cNvSpPr/>
      </dsp:nvSpPr>
      <dsp:spPr>
        <a:xfrm>
          <a:off x="408933" y="824411"/>
          <a:ext cx="348173" cy="348173"/>
        </a:xfrm>
        <a:prstGeom prst="ellipse">
          <a:avLst/>
        </a:prstGeom>
        <a:gradFill rotWithShape="1">
          <a:gsLst>
            <a:gs pos="0">
              <a:schemeClr val="accent3">
                <a:shade val="15000"/>
                <a:satMod val="180000"/>
              </a:schemeClr>
            </a:gs>
            <a:gs pos="50000">
              <a:schemeClr val="accent3">
                <a:shade val="45000"/>
                <a:satMod val="170000"/>
              </a:schemeClr>
            </a:gs>
            <a:gs pos="70000">
              <a:schemeClr val="accent3">
                <a:tint val="99000"/>
                <a:shade val="65000"/>
                <a:satMod val="155000"/>
              </a:schemeClr>
            </a:gs>
            <a:gs pos="100000">
              <a:schemeClr val="accent3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3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3"/>
        </a:lnRef>
        <a:fillRef idx="3">
          <a:schemeClr val="accent3"/>
        </a:fillRef>
        <a:effectRef idx="2">
          <a:schemeClr val="accent3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" kern="1200" dirty="0"/>
            <a:t>Strategy</a:t>
          </a:r>
        </a:p>
      </dsp:txBody>
      <dsp:txXfrm>
        <a:off x="459922" y="875400"/>
        <a:ext cx="246195" cy="246195"/>
      </dsp:txXfrm>
    </dsp:sp>
    <dsp:sp modelId="{45DCA0BC-7ED8-6E44-B19E-F1B5B16E4703}">
      <dsp:nvSpPr>
        <dsp:cNvPr id="0" name=""/>
        <dsp:cNvSpPr/>
      </dsp:nvSpPr>
      <dsp:spPr>
        <a:xfrm rot="11880000">
          <a:off x="581321" y="543234"/>
          <a:ext cx="105183" cy="36887"/>
        </a:xfrm>
        <a:custGeom>
          <a:avLst/>
          <a:gdLst/>
          <a:ahLst/>
          <a:cxnLst/>
          <a:rect l="0" t="0" r="0" b="0"/>
          <a:pathLst>
            <a:path>
              <a:moveTo>
                <a:pt x="0" y="18443"/>
              </a:moveTo>
              <a:lnTo>
                <a:pt x="105183" y="18443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00" kern="1200"/>
        </a:p>
      </dsp:txBody>
      <dsp:txXfrm rot="10800000">
        <a:off x="631283" y="559048"/>
        <a:ext cx="5259" cy="5259"/>
      </dsp:txXfrm>
    </dsp:sp>
    <dsp:sp modelId="{B28F79B6-CDD2-EA42-8C3C-509AE1059AF7}">
      <dsp:nvSpPr>
        <dsp:cNvPr id="0" name=""/>
        <dsp:cNvSpPr/>
      </dsp:nvSpPr>
      <dsp:spPr>
        <a:xfrm>
          <a:off x="244242" y="317543"/>
          <a:ext cx="348173" cy="348173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" kern="1200" dirty="0"/>
            <a:t>Values and Rules</a:t>
          </a:r>
        </a:p>
      </dsp:txBody>
      <dsp:txXfrm>
        <a:off x="295231" y="368532"/>
        <a:ext cx="246195" cy="246195"/>
      </dsp:txXfrm>
    </dsp:sp>
  </dsp:spTree>
</dsp:drawing>
</file>

<file path=ppt/diagrams/drawing1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7AB4323-D780-DC4A-AD04-08DBB2CD3278}">
      <dsp:nvSpPr>
        <dsp:cNvPr id="0" name=""/>
        <dsp:cNvSpPr/>
      </dsp:nvSpPr>
      <dsp:spPr>
        <a:xfrm>
          <a:off x="0" y="0"/>
          <a:ext cx="8229600" cy="105193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t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Company</a:t>
          </a:r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900" kern="1200" dirty="0"/>
            <a:t>prepares itself to realize upcoming step change bringing new competitive advantage formulated by FDSI-strategy</a:t>
          </a:r>
        </a:p>
      </dsp:txBody>
      <dsp:txXfrm>
        <a:off x="1751113" y="0"/>
        <a:ext cx="6478486" cy="1051932"/>
      </dsp:txXfrm>
    </dsp:sp>
    <dsp:sp modelId="{F28F3C54-05B4-FB42-947D-9F0F13A171AF}">
      <dsp:nvSpPr>
        <dsp:cNvPr id="0" name=""/>
        <dsp:cNvSpPr/>
      </dsp:nvSpPr>
      <dsp:spPr>
        <a:xfrm>
          <a:off x="264575" y="105193"/>
          <a:ext cx="1327154" cy="841546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1F80F396-EE39-144C-86FC-C552FE7E6D6D}">
      <dsp:nvSpPr>
        <dsp:cNvPr id="0" name=""/>
        <dsp:cNvSpPr/>
      </dsp:nvSpPr>
      <dsp:spPr>
        <a:xfrm>
          <a:off x="0" y="1157126"/>
          <a:ext cx="8229600" cy="105193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720000" bIns="41910" numCol="1" spcCol="1270" anchor="t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Managers</a:t>
          </a:r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900" kern="1200" dirty="0"/>
            <a:t>validates FDSI-strategy</a:t>
          </a:r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900" kern="1200" dirty="0"/>
            <a:t>(</a:t>
          </a:r>
          <a:r>
            <a:rPr lang="en-US" sz="900" kern="1200" dirty="0" err="1"/>
            <a:t>re)define</a:t>
          </a:r>
          <a:r>
            <a:rPr lang="en-US" sz="900" kern="1200" dirty="0"/>
            <a:t> (new) products and services, (</a:t>
          </a:r>
          <a:r>
            <a:rPr lang="en-US" sz="900" kern="1200" dirty="0" err="1"/>
            <a:t>re)design</a:t>
          </a:r>
          <a:r>
            <a:rPr lang="en-US" sz="900" kern="1200" dirty="0"/>
            <a:t> (new) processes and projects, procure necessary resources, key performance indicators, ...</a:t>
          </a:r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900" kern="1200" dirty="0"/>
            <a:t>(</a:t>
          </a:r>
          <a:r>
            <a:rPr lang="en-US" sz="900" kern="1200" dirty="0" err="1"/>
            <a:t>re)define</a:t>
          </a:r>
          <a:r>
            <a:rPr lang="en-US" sz="900" kern="1200" dirty="0"/>
            <a:t> (new) requirements</a:t>
          </a:r>
        </a:p>
      </dsp:txBody>
      <dsp:txXfrm>
        <a:off x="1751113" y="1157126"/>
        <a:ext cx="6478486" cy="1051932"/>
      </dsp:txXfrm>
    </dsp:sp>
    <dsp:sp modelId="{CD0F584E-7EB3-0F4C-AEE7-C45BC004CE08}">
      <dsp:nvSpPr>
        <dsp:cNvPr id="0" name=""/>
        <dsp:cNvSpPr/>
      </dsp:nvSpPr>
      <dsp:spPr>
        <a:xfrm>
          <a:off x="281504" y="1262319"/>
          <a:ext cx="1293298" cy="841546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2"/>
          <a:stretch>
            <a:fillRect/>
          </a:stretch>
        </a:blip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26C4CDA6-229E-614C-9C18-F8D8C76A778A}">
      <dsp:nvSpPr>
        <dsp:cNvPr id="0" name=""/>
        <dsp:cNvSpPr/>
      </dsp:nvSpPr>
      <dsp:spPr>
        <a:xfrm>
          <a:off x="0" y="2314252"/>
          <a:ext cx="8229600" cy="105193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t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Workers</a:t>
          </a:r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900" kern="1200" dirty="0"/>
            <a:t>prepare their resources to meet new requirements</a:t>
          </a:r>
        </a:p>
      </dsp:txBody>
      <dsp:txXfrm>
        <a:off x="1751113" y="2314252"/>
        <a:ext cx="6478486" cy="1051932"/>
      </dsp:txXfrm>
    </dsp:sp>
    <dsp:sp modelId="{289DDD0A-4F6B-FB4F-962C-D5F061FCEC14}">
      <dsp:nvSpPr>
        <dsp:cNvPr id="0" name=""/>
        <dsp:cNvSpPr/>
      </dsp:nvSpPr>
      <dsp:spPr>
        <a:xfrm>
          <a:off x="273035" y="2419445"/>
          <a:ext cx="1310234" cy="841546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3"/>
          <a:stretch>
            <a:fillRect/>
          </a:stretch>
        </a:blip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2E0BF2B7-EF80-2542-9B8B-EC8755FDF53E}">
      <dsp:nvSpPr>
        <dsp:cNvPr id="0" name=""/>
        <dsp:cNvSpPr/>
      </dsp:nvSpPr>
      <dsp:spPr>
        <a:xfrm>
          <a:off x="0" y="3471378"/>
          <a:ext cx="8229600" cy="105193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t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Leaders</a:t>
          </a:r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900" kern="1200" dirty="0"/>
            <a:t>consult FDSI-strategy with managers</a:t>
          </a:r>
        </a:p>
      </dsp:txBody>
      <dsp:txXfrm>
        <a:off x="1751113" y="3471378"/>
        <a:ext cx="6478486" cy="1051932"/>
      </dsp:txXfrm>
    </dsp:sp>
    <dsp:sp modelId="{C9DE62FF-C080-0445-BC08-EA6BE4E2E008}">
      <dsp:nvSpPr>
        <dsp:cNvPr id="0" name=""/>
        <dsp:cNvSpPr/>
      </dsp:nvSpPr>
      <dsp:spPr>
        <a:xfrm>
          <a:off x="289972" y="3576571"/>
          <a:ext cx="1276361" cy="841546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4"/>
          <a:stretch>
            <a:fillRect/>
          </a:stretch>
        </a:blip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</dsp:spTree>
</dsp:drawing>
</file>

<file path=ppt/diagrams/drawing1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FA2E41E-A94F-114D-819C-49465E42D5B6}">
      <dsp:nvSpPr>
        <dsp:cNvPr id="0" name=""/>
        <dsp:cNvSpPr/>
      </dsp:nvSpPr>
      <dsp:spPr>
        <a:xfrm>
          <a:off x="675410" y="457638"/>
          <a:ext cx="348173" cy="348173"/>
        </a:xfrm>
        <a:prstGeom prst="ellipse">
          <a:avLst/>
        </a:prstGeom>
        <a:gradFill rotWithShape="0">
          <a:gsLst>
            <a:gs pos="0">
              <a:srgbClr val="2C7D1D"/>
            </a:gs>
            <a:gs pos="50000">
              <a:srgbClr val="80D970"/>
            </a:gs>
            <a:gs pos="100000">
              <a:srgbClr val="A7FF88"/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" kern="1200" dirty="0"/>
            <a:t>Strategic frame</a:t>
          </a:r>
        </a:p>
      </dsp:txBody>
      <dsp:txXfrm>
        <a:off x="726399" y="508627"/>
        <a:ext cx="246195" cy="246195"/>
      </dsp:txXfrm>
    </dsp:sp>
    <dsp:sp modelId="{333C7B3C-0F2E-0349-BBE8-4FC22FFBF37F}">
      <dsp:nvSpPr>
        <dsp:cNvPr id="0" name=""/>
        <dsp:cNvSpPr/>
      </dsp:nvSpPr>
      <dsp:spPr>
        <a:xfrm rot="16200000">
          <a:off x="796905" y="386603"/>
          <a:ext cx="105183" cy="36887"/>
        </a:xfrm>
        <a:custGeom>
          <a:avLst/>
          <a:gdLst/>
          <a:ahLst/>
          <a:cxnLst/>
          <a:rect l="0" t="0" r="0" b="0"/>
          <a:pathLst>
            <a:path>
              <a:moveTo>
                <a:pt x="0" y="18443"/>
              </a:moveTo>
              <a:lnTo>
                <a:pt x="105183" y="18443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00" kern="1200"/>
        </a:p>
      </dsp:txBody>
      <dsp:txXfrm>
        <a:off x="846867" y="402417"/>
        <a:ext cx="5259" cy="5259"/>
      </dsp:txXfrm>
    </dsp:sp>
    <dsp:sp modelId="{6D8A6050-F5C2-354F-B3D2-52E6091FECF3}">
      <dsp:nvSpPr>
        <dsp:cNvPr id="0" name=""/>
        <dsp:cNvSpPr/>
      </dsp:nvSpPr>
      <dsp:spPr>
        <a:xfrm>
          <a:off x="675410" y="4281"/>
          <a:ext cx="348173" cy="348173"/>
        </a:xfrm>
        <a:prstGeom prst="ellipse">
          <a:avLst/>
        </a:prstGeom>
        <a:gradFill rotWithShape="1">
          <a:gsLst>
            <a:gs pos="0">
              <a:schemeClr val="accent1">
                <a:shade val="15000"/>
                <a:satMod val="180000"/>
              </a:schemeClr>
            </a:gs>
            <a:gs pos="50000">
              <a:schemeClr val="accent1">
                <a:shade val="45000"/>
                <a:satMod val="170000"/>
              </a:schemeClr>
            </a:gs>
            <a:gs pos="70000">
              <a:schemeClr val="accent1">
                <a:tint val="99000"/>
                <a:shade val="65000"/>
                <a:satMod val="155000"/>
              </a:schemeClr>
            </a:gs>
            <a:gs pos="100000">
              <a:schemeClr val="accent1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" kern="1200" dirty="0"/>
            <a:t>Business hypothesis</a:t>
          </a:r>
        </a:p>
      </dsp:txBody>
      <dsp:txXfrm>
        <a:off x="726399" y="55270"/>
        <a:ext cx="246195" cy="246195"/>
      </dsp:txXfrm>
    </dsp:sp>
    <dsp:sp modelId="{7173A7B2-75F5-C74A-A92D-E689C4CBBEBC}">
      <dsp:nvSpPr>
        <dsp:cNvPr id="0" name=""/>
        <dsp:cNvSpPr/>
      </dsp:nvSpPr>
      <dsp:spPr>
        <a:xfrm rot="20520000">
          <a:off x="1012490" y="543234"/>
          <a:ext cx="105183" cy="36887"/>
        </a:xfrm>
        <a:custGeom>
          <a:avLst/>
          <a:gdLst/>
          <a:ahLst/>
          <a:cxnLst/>
          <a:rect l="0" t="0" r="0" b="0"/>
          <a:pathLst>
            <a:path>
              <a:moveTo>
                <a:pt x="0" y="18443"/>
              </a:moveTo>
              <a:lnTo>
                <a:pt x="105183" y="18443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00" kern="1200"/>
        </a:p>
      </dsp:txBody>
      <dsp:txXfrm>
        <a:off x="1062451" y="559048"/>
        <a:ext cx="5259" cy="5259"/>
      </dsp:txXfrm>
    </dsp:sp>
    <dsp:sp modelId="{7A3F91E7-960B-1F44-BA4F-6E46CB8561A5}">
      <dsp:nvSpPr>
        <dsp:cNvPr id="0" name=""/>
        <dsp:cNvSpPr/>
      </dsp:nvSpPr>
      <dsp:spPr>
        <a:xfrm>
          <a:off x="1106578" y="317543"/>
          <a:ext cx="348173" cy="348173"/>
        </a:xfrm>
        <a:prstGeom prst="ellipse">
          <a:avLst/>
        </a:prstGeom>
        <a:gradFill rotWithShape="1">
          <a:gsLst>
            <a:gs pos="0">
              <a:schemeClr val="accent1">
                <a:shade val="15000"/>
                <a:satMod val="180000"/>
              </a:schemeClr>
            </a:gs>
            <a:gs pos="50000">
              <a:schemeClr val="accent1">
                <a:shade val="45000"/>
                <a:satMod val="170000"/>
              </a:schemeClr>
            </a:gs>
            <a:gs pos="70000">
              <a:schemeClr val="accent1">
                <a:tint val="99000"/>
                <a:shade val="65000"/>
                <a:satMod val="155000"/>
              </a:schemeClr>
            </a:gs>
            <a:gs pos="100000">
              <a:schemeClr val="accent1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" kern="1200" dirty="0"/>
            <a:t>Mission</a:t>
          </a:r>
        </a:p>
      </dsp:txBody>
      <dsp:txXfrm>
        <a:off x="1157567" y="368532"/>
        <a:ext cx="246195" cy="246195"/>
      </dsp:txXfrm>
    </dsp:sp>
    <dsp:sp modelId="{E56D8B82-C824-CD46-A211-8D1B0360D713}">
      <dsp:nvSpPr>
        <dsp:cNvPr id="0" name=""/>
        <dsp:cNvSpPr/>
      </dsp:nvSpPr>
      <dsp:spPr>
        <a:xfrm rot="3240000">
          <a:off x="930144" y="796668"/>
          <a:ext cx="105183" cy="36887"/>
        </a:xfrm>
        <a:custGeom>
          <a:avLst/>
          <a:gdLst/>
          <a:ahLst/>
          <a:cxnLst/>
          <a:rect l="0" t="0" r="0" b="0"/>
          <a:pathLst>
            <a:path>
              <a:moveTo>
                <a:pt x="0" y="18443"/>
              </a:moveTo>
              <a:lnTo>
                <a:pt x="105183" y="18443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980106" y="812482"/>
        <a:ext cx="5259" cy="5259"/>
      </dsp:txXfrm>
    </dsp:sp>
    <dsp:sp modelId="{89510FC7-8D0A-6743-B68D-431044089796}">
      <dsp:nvSpPr>
        <dsp:cNvPr id="0" name=""/>
        <dsp:cNvSpPr/>
      </dsp:nvSpPr>
      <dsp:spPr>
        <a:xfrm>
          <a:off x="941887" y="824411"/>
          <a:ext cx="348173" cy="348173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" kern="1200" dirty="0"/>
            <a:t>Vision</a:t>
          </a:r>
        </a:p>
      </dsp:txBody>
      <dsp:txXfrm>
        <a:off x="992876" y="875400"/>
        <a:ext cx="246195" cy="246195"/>
      </dsp:txXfrm>
    </dsp:sp>
    <dsp:sp modelId="{D4643700-110C-9A4C-B6B7-950B64573578}">
      <dsp:nvSpPr>
        <dsp:cNvPr id="0" name=""/>
        <dsp:cNvSpPr/>
      </dsp:nvSpPr>
      <dsp:spPr>
        <a:xfrm rot="7560000">
          <a:off x="663667" y="796668"/>
          <a:ext cx="105183" cy="36887"/>
        </a:xfrm>
        <a:custGeom>
          <a:avLst/>
          <a:gdLst/>
          <a:ahLst/>
          <a:cxnLst/>
          <a:rect l="0" t="0" r="0" b="0"/>
          <a:pathLst>
            <a:path>
              <a:moveTo>
                <a:pt x="0" y="18443"/>
              </a:moveTo>
              <a:lnTo>
                <a:pt x="105183" y="18443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 rot="10800000">
        <a:off x="713629" y="812482"/>
        <a:ext cx="5259" cy="5259"/>
      </dsp:txXfrm>
    </dsp:sp>
    <dsp:sp modelId="{81DADF80-BD04-D549-8EE9-2D43FBB08251}">
      <dsp:nvSpPr>
        <dsp:cNvPr id="0" name=""/>
        <dsp:cNvSpPr/>
      </dsp:nvSpPr>
      <dsp:spPr>
        <a:xfrm>
          <a:off x="408933" y="824411"/>
          <a:ext cx="348173" cy="348173"/>
        </a:xfrm>
        <a:prstGeom prst="ellipse">
          <a:avLst/>
        </a:prstGeom>
        <a:gradFill rotWithShape="1">
          <a:gsLst>
            <a:gs pos="0">
              <a:schemeClr val="accent3">
                <a:shade val="15000"/>
                <a:satMod val="180000"/>
              </a:schemeClr>
            </a:gs>
            <a:gs pos="50000">
              <a:schemeClr val="accent3">
                <a:shade val="45000"/>
                <a:satMod val="170000"/>
              </a:schemeClr>
            </a:gs>
            <a:gs pos="70000">
              <a:schemeClr val="accent3">
                <a:tint val="99000"/>
                <a:shade val="65000"/>
                <a:satMod val="155000"/>
              </a:schemeClr>
            </a:gs>
            <a:gs pos="100000">
              <a:schemeClr val="accent3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3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3"/>
        </a:lnRef>
        <a:fillRef idx="3">
          <a:schemeClr val="accent3"/>
        </a:fillRef>
        <a:effectRef idx="2">
          <a:schemeClr val="accent3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" kern="1200" dirty="0"/>
            <a:t>Strategy</a:t>
          </a:r>
        </a:p>
      </dsp:txBody>
      <dsp:txXfrm>
        <a:off x="459922" y="875400"/>
        <a:ext cx="246195" cy="246195"/>
      </dsp:txXfrm>
    </dsp:sp>
    <dsp:sp modelId="{45DCA0BC-7ED8-6E44-B19E-F1B5B16E4703}">
      <dsp:nvSpPr>
        <dsp:cNvPr id="0" name=""/>
        <dsp:cNvSpPr/>
      </dsp:nvSpPr>
      <dsp:spPr>
        <a:xfrm rot="11880000">
          <a:off x="581321" y="543234"/>
          <a:ext cx="105183" cy="36887"/>
        </a:xfrm>
        <a:custGeom>
          <a:avLst/>
          <a:gdLst/>
          <a:ahLst/>
          <a:cxnLst/>
          <a:rect l="0" t="0" r="0" b="0"/>
          <a:pathLst>
            <a:path>
              <a:moveTo>
                <a:pt x="0" y="18443"/>
              </a:moveTo>
              <a:lnTo>
                <a:pt x="105183" y="18443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00" kern="1200"/>
        </a:p>
      </dsp:txBody>
      <dsp:txXfrm rot="10800000">
        <a:off x="631283" y="559048"/>
        <a:ext cx="5259" cy="5259"/>
      </dsp:txXfrm>
    </dsp:sp>
    <dsp:sp modelId="{B28F79B6-CDD2-EA42-8C3C-509AE1059AF7}">
      <dsp:nvSpPr>
        <dsp:cNvPr id="0" name=""/>
        <dsp:cNvSpPr/>
      </dsp:nvSpPr>
      <dsp:spPr>
        <a:xfrm>
          <a:off x="244242" y="317543"/>
          <a:ext cx="348173" cy="348173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" kern="1200" dirty="0"/>
            <a:t>Values and Rules</a:t>
          </a:r>
        </a:p>
      </dsp:txBody>
      <dsp:txXfrm>
        <a:off x="295231" y="368532"/>
        <a:ext cx="246195" cy="246195"/>
      </dsp:txXfrm>
    </dsp:sp>
  </dsp:spTree>
</dsp:drawing>
</file>

<file path=ppt/diagrams/drawing1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7AB4323-D780-DC4A-AD04-08DBB2CD3278}">
      <dsp:nvSpPr>
        <dsp:cNvPr id="0" name=""/>
        <dsp:cNvSpPr/>
      </dsp:nvSpPr>
      <dsp:spPr>
        <a:xfrm>
          <a:off x="0" y="0"/>
          <a:ext cx="8229600" cy="105193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t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Company</a:t>
          </a:r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900" kern="1200" dirty="0"/>
            <a:t>seek for and design new step change bringing new competitive advantage – a core of SDSI-strategy to be</a:t>
          </a:r>
        </a:p>
      </dsp:txBody>
      <dsp:txXfrm>
        <a:off x="1751113" y="0"/>
        <a:ext cx="6478486" cy="1051932"/>
      </dsp:txXfrm>
    </dsp:sp>
    <dsp:sp modelId="{F28F3C54-05B4-FB42-947D-9F0F13A171AF}">
      <dsp:nvSpPr>
        <dsp:cNvPr id="0" name=""/>
        <dsp:cNvSpPr/>
      </dsp:nvSpPr>
      <dsp:spPr>
        <a:xfrm>
          <a:off x="264575" y="105193"/>
          <a:ext cx="1327154" cy="841546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1F80F396-EE39-144C-86FC-C552FE7E6D6D}">
      <dsp:nvSpPr>
        <dsp:cNvPr id="0" name=""/>
        <dsp:cNvSpPr/>
      </dsp:nvSpPr>
      <dsp:spPr>
        <a:xfrm>
          <a:off x="0" y="1157126"/>
          <a:ext cx="8229600" cy="105193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1080000" bIns="41910" numCol="1" spcCol="1270" anchor="t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Leaders</a:t>
          </a:r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900" kern="1200" dirty="0"/>
            <a:t>seek for new opportunities, business hypotheses and essential competitive advantages</a:t>
          </a:r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900" kern="1200" dirty="0"/>
            <a:t>revise strategic frame</a:t>
          </a:r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900" kern="1200" dirty="0"/>
            <a:t>use intuition, invention, creativity in the following contexts: needs of current and potential customers, trends in society, technology, politics, economy, ...</a:t>
          </a:r>
        </a:p>
      </dsp:txBody>
      <dsp:txXfrm>
        <a:off x="1751113" y="1157126"/>
        <a:ext cx="6478486" cy="1051932"/>
      </dsp:txXfrm>
    </dsp:sp>
    <dsp:sp modelId="{CD0F584E-7EB3-0F4C-AEE7-C45BC004CE08}">
      <dsp:nvSpPr>
        <dsp:cNvPr id="0" name=""/>
        <dsp:cNvSpPr/>
      </dsp:nvSpPr>
      <dsp:spPr>
        <a:xfrm>
          <a:off x="247631" y="1262319"/>
          <a:ext cx="1361044" cy="841546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2"/>
          <a:stretch>
            <a:fillRect/>
          </a:stretch>
        </a:blip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26C4CDA6-229E-614C-9C18-F8D8C76A778A}">
      <dsp:nvSpPr>
        <dsp:cNvPr id="0" name=""/>
        <dsp:cNvSpPr/>
      </dsp:nvSpPr>
      <dsp:spPr>
        <a:xfrm>
          <a:off x="0" y="2314252"/>
          <a:ext cx="8229600" cy="105193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t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Managers</a:t>
          </a:r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900" kern="1200" dirty="0"/>
            <a:t>may help with creating feasibility studies of SDIS-strategy being newly formulated</a:t>
          </a:r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900" kern="1200" dirty="0"/>
            <a:t>prepare their resources to meet new requirements</a:t>
          </a:r>
        </a:p>
      </dsp:txBody>
      <dsp:txXfrm>
        <a:off x="1751113" y="2314252"/>
        <a:ext cx="6478486" cy="1051932"/>
      </dsp:txXfrm>
    </dsp:sp>
    <dsp:sp modelId="{289DDD0A-4F6B-FB4F-962C-D5F061FCEC14}">
      <dsp:nvSpPr>
        <dsp:cNvPr id="0" name=""/>
        <dsp:cNvSpPr/>
      </dsp:nvSpPr>
      <dsp:spPr>
        <a:xfrm>
          <a:off x="256099" y="2419445"/>
          <a:ext cx="1344107" cy="841546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3"/>
          <a:stretch>
            <a:fillRect/>
          </a:stretch>
        </a:blip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2E0BF2B7-EF80-2542-9B8B-EC8755FDF53E}">
      <dsp:nvSpPr>
        <dsp:cNvPr id="0" name=""/>
        <dsp:cNvSpPr/>
      </dsp:nvSpPr>
      <dsp:spPr>
        <a:xfrm>
          <a:off x="0" y="3471378"/>
          <a:ext cx="8229600" cy="105193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t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Workers</a:t>
          </a:r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900" kern="1200" dirty="0"/>
            <a:t>specialists may help with creating feasibility studies of SDIS-strategy being newly formulated</a:t>
          </a:r>
        </a:p>
      </dsp:txBody>
      <dsp:txXfrm>
        <a:off x="1751113" y="3471378"/>
        <a:ext cx="6478486" cy="1051932"/>
      </dsp:txXfrm>
    </dsp:sp>
    <dsp:sp modelId="{C9DE62FF-C080-0445-BC08-EA6BE4E2E008}">
      <dsp:nvSpPr>
        <dsp:cNvPr id="0" name=""/>
        <dsp:cNvSpPr/>
      </dsp:nvSpPr>
      <dsp:spPr>
        <a:xfrm>
          <a:off x="247631" y="3576571"/>
          <a:ext cx="1361044" cy="841546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4"/>
          <a:stretch>
            <a:fillRect/>
          </a:stretch>
        </a:blip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FA2E41E-A94F-114D-819C-49465E42D5B6}">
      <dsp:nvSpPr>
        <dsp:cNvPr id="0" name=""/>
        <dsp:cNvSpPr/>
      </dsp:nvSpPr>
      <dsp:spPr>
        <a:xfrm>
          <a:off x="3440720" y="1756353"/>
          <a:ext cx="1348159" cy="1348159"/>
        </a:xfrm>
        <a:prstGeom prst="ellipse">
          <a:avLst/>
        </a:prstGeom>
        <a:gradFill rotWithShape="0">
          <a:gsLst>
            <a:gs pos="0">
              <a:srgbClr val="2C7D1D"/>
            </a:gs>
            <a:gs pos="50000">
              <a:srgbClr val="80D970"/>
            </a:gs>
            <a:gs pos="100000">
              <a:srgbClr val="A7FF88"/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Strategic frame</a:t>
          </a:r>
        </a:p>
      </dsp:txBody>
      <dsp:txXfrm>
        <a:off x="3638153" y="1953786"/>
        <a:ext cx="953293" cy="953293"/>
      </dsp:txXfrm>
    </dsp:sp>
    <dsp:sp modelId="{333C7B3C-0F2E-0349-BBE8-4FC22FFBF37F}">
      <dsp:nvSpPr>
        <dsp:cNvPr id="0" name=""/>
        <dsp:cNvSpPr/>
      </dsp:nvSpPr>
      <dsp:spPr>
        <a:xfrm rot="16200000">
          <a:off x="3912093" y="1538902"/>
          <a:ext cx="405413" cy="29487"/>
        </a:xfrm>
        <a:custGeom>
          <a:avLst/>
          <a:gdLst/>
          <a:ahLst/>
          <a:cxnLst/>
          <a:rect l="0" t="0" r="0" b="0"/>
          <a:pathLst>
            <a:path>
              <a:moveTo>
                <a:pt x="0" y="14743"/>
              </a:moveTo>
              <a:lnTo>
                <a:pt x="405413" y="14743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4104664" y="1543511"/>
        <a:ext cx="20270" cy="20270"/>
      </dsp:txXfrm>
    </dsp:sp>
    <dsp:sp modelId="{6D8A6050-F5C2-354F-B3D2-52E6091FECF3}">
      <dsp:nvSpPr>
        <dsp:cNvPr id="0" name=""/>
        <dsp:cNvSpPr/>
      </dsp:nvSpPr>
      <dsp:spPr>
        <a:xfrm>
          <a:off x="3440720" y="2780"/>
          <a:ext cx="1348159" cy="1348159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Business hypothesis</a:t>
          </a:r>
        </a:p>
      </dsp:txBody>
      <dsp:txXfrm>
        <a:off x="3638153" y="200213"/>
        <a:ext cx="953293" cy="953293"/>
      </dsp:txXfrm>
    </dsp:sp>
    <dsp:sp modelId="{7173A7B2-75F5-C74A-A92D-E689C4CBBEBC}">
      <dsp:nvSpPr>
        <dsp:cNvPr id="0" name=""/>
        <dsp:cNvSpPr/>
      </dsp:nvSpPr>
      <dsp:spPr>
        <a:xfrm rot="20520000">
          <a:off x="4745966" y="2144747"/>
          <a:ext cx="405413" cy="29487"/>
        </a:xfrm>
        <a:custGeom>
          <a:avLst/>
          <a:gdLst/>
          <a:ahLst/>
          <a:cxnLst/>
          <a:rect l="0" t="0" r="0" b="0"/>
          <a:pathLst>
            <a:path>
              <a:moveTo>
                <a:pt x="0" y="14743"/>
              </a:moveTo>
              <a:lnTo>
                <a:pt x="405413" y="14743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4938538" y="2149355"/>
        <a:ext cx="20270" cy="20270"/>
      </dsp:txXfrm>
    </dsp:sp>
    <dsp:sp modelId="{7A3F91E7-960B-1F44-BA4F-6E46CB8561A5}">
      <dsp:nvSpPr>
        <dsp:cNvPr id="0" name=""/>
        <dsp:cNvSpPr/>
      </dsp:nvSpPr>
      <dsp:spPr>
        <a:xfrm>
          <a:off x="5108466" y="1214469"/>
          <a:ext cx="1348159" cy="1348159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Mission</a:t>
          </a:r>
        </a:p>
      </dsp:txBody>
      <dsp:txXfrm>
        <a:off x="5305899" y="1411902"/>
        <a:ext cx="953293" cy="953293"/>
      </dsp:txXfrm>
    </dsp:sp>
    <dsp:sp modelId="{B543D19D-01CA-3D4A-BE49-B99690F05631}">
      <dsp:nvSpPr>
        <dsp:cNvPr id="0" name=""/>
        <dsp:cNvSpPr/>
      </dsp:nvSpPr>
      <dsp:spPr>
        <a:xfrm rot="3240000">
          <a:off x="4427455" y="3125024"/>
          <a:ext cx="405413" cy="29487"/>
        </a:xfrm>
        <a:custGeom>
          <a:avLst/>
          <a:gdLst/>
          <a:ahLst/>
          <a:cxnLst/>
          <a:rect l="0" t="0" r="0" b="0"/>
          <a:pathLst>
            <a:path>
              <a:moveTo>
                <a:pt x="0" y="14743"/>
              </a:moveTo>
              <a:lnTo>
                <a:pt x="405413" y="14743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4620026" y="3129632"/>
        <a:ext cx="20270" cy="20270"/>
      </dsp:txXfrm>
    </dsp:sp>
    <dsp:sp modelId="{4E22B235-8AFC-EE48-ACBA-4D2406F39DBF}">
      <dsp:nvSpPr>
        <dsp:cNvPr id="0" name=""/>
        <dsp:cNvSpPr/>
      </dsp:nvSpPr>
      <dsp:spPr>
        <a:xfrm>
          <a:off x="4471444" y="3175023"/>
          <a:ext cx="1348159" cy="1348159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Vision</a:t>
          </a:r>
        </a:p>
      </dsp:txBody>
      <dsp:txXfrm>
        <a:off x="4668877" y="3372456"/>
        <a:ext cx="953293" cy="953293"/>
      </dsp:txXfrm>
    </dsp:sp>
    <dsp:sp modelId="{406B3FF9-B7BF-1648-B41A-120739188CFC}">
      <dsp:nvSpPr>
        <dsp:cNvPr id="0" name=""/>
        <dsp:cNvSpPr/>
      </dsp:nvSpPr>
      <dsp:spPr>
        <a:xfrm rot="7560000">
          <a:off x="3396731" y="3125024"/>
          <a:ext cx="405413" cy="29487"/>
        </a:xfrm>
        <a:custGeom>
          <a:avLst/>
          <a:gdLst/>
          <a:ahLst/>
          <a:cxnLst/>
          <a:rect l="0" t="0" r="0" b="0"/>
          <a:pathLst>
            <a:path>
              <a:moveTo>
                <a:pt x="0" y="14743"/>
              </a:moveTo>
              <a:lnTo>
                <a:pt x="405413" y="14743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 rot="10800000">
        <a:off x="3589302" y="3129632"/>
        <a:ext cx="20270" cy="20270"/>
      </dsp:txXfrm>
    </dsp:sp>
    <dsp:sp modelId="{C0273337-D3FC-CF4F-B67B-D37F97BD2BCE}">
      <dsp:nvSpPr>
        <dsp:cNvPr id="0" name=""/>
        <dsp:cNvSpPr/>
      </dsp:nvSpPr>
      <dsp:spPr>
        <a:xfrm>
          <a:off x="2409996" y="3175023"/>
          <a:ext cx="1348159" cy="1348159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Strategy</a:t>
          </a:r>
        </a:p>
      </dsp:txBody>
      <dsp:txXfrm>
        <a:off x="2607429" y="3372456"/>
        <a:ext cx="953293" cy="953293"/>
      </dsp:txXfrm>
    </dsp:sp>
    <dsp:sp modelId="{FC1618A3-CC1C-784D-B017-1FA605A4A6EA}">
      <dsp:nvSpPr>
        <dsp:cNvPr id="0" name=""/>
        <dsp:cNvSpPr/>
      </dsp:nvSpPr>
      <dsp:spPr>
        <a:xfrm rot="11880000">
          <a:off x="3078220" y="2144747"/>
          <a:ext cx="405413" cy="29487"/>
        </a:xfrm>
        <a:custGeom>
          <a:avLst/>
          <a:gdLst/>
          <a:ahLst/>
          <a:cxnLst/>
          <a:rect l="0" t="0" r="0" b="0"/>
          <a:pathLst>
            <a:path>
              <a:moveTo>
                <a:pt x="0" y="14743"/>
              </a:moveTo>
              <a:lnTo>
                <a:pt x="405413" y="14743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 rot="10800000">
        <a:off x="3270791" y="2149355"/>
        <a:ext cx="20270" cy="20270"/>
      </dsp:txXfrm>
    </dsp:sp>
    <dsp:sp modelId="{B1ACBD5A-A8F5-4D4F-A021-4997F3015FD8}">
      <dsp:nvSpPr>
        <dsp:cNvPr id="0" name=""/>
        <dsp:cNvSpPr/>
      </dsp:nvSpPr>
      <dsp:spPr>
        <a:xfrm>
          <a:off x="1772973" y="1214469"/>
          <a:ext cx="1348159" cy="1348159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Values and Rules</a:t>
          </a:r>
        </a:p>
      </dsp:txBody>
      <dsp:txXfrm>
        <a:off x="1970406" y="1411902"/>
        <a:ext cx="953293" cy="953293"/>
      </dsp:txXfrm>
    </dsp:sp>
  </dsp:spTree>
</dsp:drawing>
</file>

<file path=ppt/diagrams/drawing2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FA2E41E-A94F-114D-819C-49465E42D5B6}">
      <dsp:nvSpPr>
        <dsp:cNvPr id="0" name=""/>
        <dsp:cNvSpPr/>
      </dsp:nvSpPr>
      <dsp:spPr>
        <a:xfrm>
          <a:off x="675410" y="457638"/>
          <a:ext cx="348173" cy="348173"/>
        </a:xfrm>
        <a:prstGeom prst="ellipse">
          <a:avLst/>
        </a:prstGeom>
        <a:gradFill rotWithShape="0">
          <a:gsLst>
            <a:gs pos="0">
              <a:srgbClr val="2C7D1D"/>
            </a:gs>
            <a:gs pos="50000">
              <a:srgbClr val="80D970"/>
            </a:gs>
            <a:gs pos="100000">
              <a:srgbClr val="A7FF88"/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" kern="1200" dirty="0"/>
            <a:t>Strategic frame</a:t>
          </a:r>
        </a:p>
      </dsp:txBody>
      <dsp:txXfrm>
        <a:off x="726399" y="508627"/>
        <a:ext cx="246195" cy="246195"/>
      </dsp:txXfrm>
    </dsp:sp>
    <dsp:sp modelId="{333C7B3C-0F2E-0349-BBE8-4FC22FFBF37F}">
      <dsp:nvSpPr>
        <dsp:cNvPr id="0" name=""/>
        <dsp:cNvSpPr/>
      </dsp:nvSpPr>
      <dsp:spPr>
        <a:xfrm rot="16200000">
          <a:off x="796905" y="386603"/>
          <a:ext cx="105183" cy="36887"/>
        </a:xfrm>
        <a:custGeom>
          <a:avLst/>
          <a:gdLst/>
          <a:ahLst/>
          <a:cxnLst/>
          <a:rect l="0" t="0" r="0" b="0"/>
          <a:pathLst>
            <a:path>
              <a:moveTo>
                <a:pt x="0" y="18443"/>
              </a:moveTo>
              <a:lnTo>
                <a:pt x="105183" y="18443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00" kern="1200"/>
        </a:p>
      </dsp:txBody>
      <dsp:txXfrm>
        <a:off x="846867" y="402417"/>
        <a:ext cx="5259" cy="5259"/>
      </dsp:txXfrm>
    </dsp:sp>
    <dsp:sp modelId="{6D8A6050-F5C2-354F-B3D2-52E6091FECF3}">
      <dsp:nvSpPr>
        <dsp:cNvPr id="0" name=""/>
        <dsp:cNvSpPr/>
      </dsp:nvSpPr>
      <dsp:spPr>
        <a:xfrm>
          <a:off x="675410" y="4281"/>
          <a:ext cx="348173" cy="348173"/>
        </a:xfrm>
        <a:prstGeom prst="ellipse">
          <a:avLst/>
        </a:prstGeom>
        <a:gradFill rotWithShape="1">
          <a:gsLst>
            <a:gs pos="0">
              <a:schemeClr val="accent1">
                <a:shade val="15000"/>
                <a:satMod val="180000"/>
              </a:schemeClr>
            </a:gs>
            <a:gs pos="50000">
              <a:schemeClr val="accent1">
                <a:shade val="45000"/>
                <a:satMod val="170000"/>
              </a:schemeClr>
            </a:gs>
            <a:gs pos="70000">
              <a:schemeClr val="accent1">
                <a:tint val="99000"/>
                <a:shade val="65000"/>
                <a:satMod val="155000"/>
              </a:schemeClr>
            </a:gs>
            <a:gs pos="100000">
              <a:schemeClr val="accent1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" kern="1200" dirty="0"/>
            <a:t>Business hypothesis</a:t>
          </a:r>
        </a:p>
      </dsp:txBody>
      <dsp:txXfrm>
        <a:off x="726399" y="55270"/>
        <a:ext cx="246195" cy="246195"/>
      </dsp:txXfrm>
    </dsp:sp>
    <dsp:sp modelId="{7173A7B2-75F5-C74A-A92D-E689C4CBBEBC}">
      <dsp:nvSpPr>
        <dsp:cNvPr id="0" name=""/>
        <dsp:cNvSpPr/>
      </dsp:nvSpPr>
      <dsp:spPr>
        <a:xfrm rot="20520000">
          <a:off x="1012490" y="543234"/>
          <a:ext cx="105183" cy="36887"/>
        </a:xfrm>
        <a:custGeom>
          <a:avLst/>
          <a:gdLst/>
          <a:ahLst/>
          <a:cxnLst/>
          <a:rect l="0" t="0" r="0" b="0"/>
          <a:pathLst>
            <a:path>
              <a:moveTo>
                <a:pt x="0" y="18443"/>
              </a:moveTo>
              <a:lnTo>
                <a:pt x="105183" y="18443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00" kern="1200"/>
        </a:p>
      </dsp:txBody>
      <dsp:txXfrm>
        <a:off x="1062451" y="559048"/>
        <a:ext cx="5259" cy="5259"/>
      </dsp:txXfrm>
    </dsp:sp>
    <dsp:sp modelId="{7A3F91E7-960B-1F44-BA4F-6E46CB8561A5}">
      <dsp:nvSpPr>
        <dsp:cNvPr id="0" name=""/>
        <dsp:cNvSpPr/>
      </dsp:nvSpPr>
      <dsp:spPr>
        <a:xfrm>
          <a:off x="1106578" y="317543"/>
          <a:ext cx="348173" cy="348173"/>
        </a:xfrm>
        <a:prstGeom prst="ellipse">
          <a:avLst/>
        </a:prstGeom>
        <a:gradFill rotWithShape="1">
          <a:gsLst>
            <a:gs pos="0">
              <a:schemeClr val="accent1">
                <a:shade val="15000"/>
                <a:satMod val="180000"/>
              </a:schemeClr>
            </a:gs>
            <a:gs pos="50000">
              <a:schemeClr val="accent1">
                <a:shade val="45000"/>
                <a:satMod val="170000"/>
              </a:schemeClr>
            </a:gs>
            <a:gs pos="70000">
              <a:schemeClr val="accent1">
                <a:tint val="99000"/>
                <a:shade val="65000"/>
                <a:satMod val="155000"/>
              </a:schemeClr>
            </a:gs>
            <a:gs pos="100000">
              <a:schemeClr val="accent1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" kern="1200" dirty="0"/>
            <a:t>Mission</a:t>
          </a:r>
        </a:p>
      </dsp:txBody>
      <dsp:txXfrm>
        <a:off x="1157567" y="368532"/>
        <a:ext cx="246195" cy="246195"/>
      </dsp:txXfrm>
    </dsp:sp>
    <dsp:sp modelId="{E56D8B82-C824-CD46-A211-8D1B0360D713}">
      <dsp:nvSpPr>
        <dsp:cNvPr id="0" name=""/>
        <dsp:cNvSpPr/>
      </dsp:nvSpPr>
      <dsp:spPr>
        <a:xfrm rot="3240000">
          <a:off x="930144" y="796668"/>
          <a:ext cx="105183" cy="36887"/>
        </a:xfrm>
        <a:custGeom>
          <a:avLst/>
          <a:gdLst/>
          <a:ahLst/>
          <a:cxnLst/>
          <a:rect l="0" t="0" r="0" b="0"/>
          <a:pathLst>
            <a:path>
              <a:moveTo>
                <a:pt x="0" y="18443"/>
              </a:moveTo>
              <a:lnTo>
                <a:pt x="105183" y="18443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980106" y="812482"/>
        <a:ext cx="5259" cy="5259"/>
      </dsp:txXfrm>
    </dsp:sp>
    <dsp:sp modelId="{89510FC7-8D0A-6743-B68D-431044089796}">
      <dsp:nvSpPr>
        <dsp:cNvPr id="0" name=""/>
        <dsp:cNvSpPr/>
      </dsp:nvSpPr>
      <dsp:spPr>
        <a:xfrm>
          <a:off x="941887" y="824411"/>
          <a:ext cx="348173" cy="348173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" kern="1200" dirty="0"/>
            <a:t>Vision</a:t>
          </a:r>
        </a:p>
      </dsp:txBody>
      <dsp:txXfrm>
        <a:off x="992876" y="875400"/>
        <a:ext cx="246195" cy="246195"/>
      </dsp:txXfrm>
    </dsp:sp>
    <dsp:sp modelId="{D4643700-110C-9A4C-B6B7-950B64573578}">
      <dsp:nvSpPr>
        <dsp:cNvPr id="0" name=""/>
        <dsp:cNvSpPr/>
      </dsp:nvSpPr>
      <dsp:spPr>
        <a:xfrm rot="7560000">
          <a:off x="663667" y="796668"/>
          <a:ext cx="105183" cy="36887"/>
        </a:xfrm>
        <a:custGeom>
          <a:avLst/>
          <a:gdLst/>
          <a:ahLst/>
          <a:cxnLst/>
          <a:rect l="0" t="0" r="0" b="0"/>
          <a:pathLst>
            <a:path>
              <a:moveTo>
                <a:pt x="0" y="18443"/>
              </a:moveTo>
              <a:lnTo>
                <a:pt x="105183" y="18443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 rot="10800000">
        <a:off x="713629" y="812482"/>
        <a:ext cx="5259" cy="5259"/>
      </dsp:txXfrm>
    </dsp:sp>
    <dsp:sp modelId="{81DADF80-BD04-D549-8EE9-2D43FBB08251}">
      <dsp:nvSpPr>
        <dsp:cNvPr id="0" name=""/>
        <dsp:cNvSpPr/>
      </dsp:nvSpPr>
      <dsp:spPr>
        <a:xfrm>
          <a:off x="408933" y="824411"/>
          <a:ext cx="348173" cy="348173"/>
        </a:xfrm>
        <a:prstGeom prst="ellipse">
          <a:avLst/>
        </a:prstGeom>
        <a:gradFill rotWithShape="1">
          <a:gsLst>
            <a:gs pos="0">
              <a:schemeClr val="accent3">
                <a:shade val="15000"/>
                <a:satMod val="180000"/>
              </a:schemeClr>
            </a:gs>
            <a:gs pos="50000">
              <a:schemeClr val="accent3">
                <a:shade val="45000"/>
                <a:satMod val="170000"/>
              </a:schemeClr>
            </a:gs>
            <a:gs pos="70000">
              <a:schemeClr val="accent3">
                <a:tint val="99000"/>
                <a:shade val="65000"/>
                <a:satMod val="155000"/>
              </a:schemeClr>
            </a:gs>
            <a:gs pos="100000">
              <a:schemeClr val="accent3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3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3"/>
        </a:lnRef>
        <a:fillRef idx="3">
          <a:schemeClr val="accent3"/>
        </a:fillRef>
        <a:effectRef idx="2">
          <a:schemeClr val="accent3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" kern="1200" dirty="0"/>
            <a:t>Strategy</a:t>
          </a:r>
        </a:p>
      </dsp:txBody>
      <dsp:txXfrm>
        <a:off x="459922" y="875400"/>
        <a:ext cx="246195" cy="246195"/>
      </dsp:txXfrm>
    </dsp:sp>
    <dsp:sp modelId="{45DCA0BC-7ED8-6E44-B19E-F1B5B16E4703}">
      <dsp:nvSpPr>
        <dsp:cNvPr id="0" name=""/>
        <dsp:cNvSpPr/>
      </dsp:nvSpPr>
      <dsp:spPr>
        <a:xfrm rot="11880000">
          <a:off x="581321" y="543234"/>
          <a:ext cx="105183" cy="36887"/>
        </a:xfrm>
        <a:custGeom>
          <a:avLst/>
          <a:gdLst/>
          <a:ahLst/>
          <a:cxnLst/>
          <a:rect l="0" t="0" r="0" b="0"/>
          <a:pathLst>
            <a:path>
              <a:moveTo>
                <a:pt x="0" y="18443"/>
              </a:moveTo>
              <a:lnTo>
                <a:pt x="105183" y="18443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00" kern="1200"/>
        </a:p>
      </dsp:txBody>
      <dsp:txXfrm rot="10800000">
        <a:off x="631283" y="559048"/>
        <a:ext cx="5259" cy="5259"/>
      </dsp:txXfrm>
    </dsp:sp>
    <dsp:sp modelId="{B28F79B6-CDD2-EA42-8C3C-509AE1059AF7}">
      <dsp:nvSpPr>
        <dsp:cNvPr id="0" name=""/>
        <dsp:cNvSpPr/>
      </dsp:nvSpPr>
      <dsp:spPr>
        <a:xfrm>
          <a:off x="244242" y="317543"/>
          <a:ext cx="348173" cy="348173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" kern="1200" dirty="0"/>
            <a:t>Values and Rules</a:t>
          </a:r>
        </a:p>
      </dsp:txBody>
      <dsp:txXfrm>
        <a:off x="295231" y="368532"/>
        <a:ext cx="246195" cy="246195"/>
      </dsp:txXfrm>
    </dsp:sp>
  </dsp:spTree>
</dsp:drawing>
</file>

<file path=ppt/diagrams/drawing2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66A5C15-B9AE-264E-B7CB-73C2F4C3AAC5}">
      <dsp:nvSpPr>
        <dsp:cNvPr id="0" name=""/>
        <dsp:cNvSpPr/>
      </dsp:nvSpPr>
      <dsp:spPr>
        <a:xfrm>
          <a:off x="0" y="39565"/>
          <a:ext cx="8229600" cy="1064188"/>
        </a:xfrm>
        <a:prstGeom prst="roundRect">
          <a:avLst/>
        </a:prstGeom>
        <a:gradFill rotWithShape="0">
          <a:gsLst>
            <a:gs pos="0">
              <a:srgbClr val="2C7D1D"/>
            </a:gs>
            <a:gs pos="50000">
              <a:srgbClr val="80D970"/>
            </a:gs>
            <a:gs pos="100000">
              <a:srgbClr val="A7FF88"/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Strategic Frame shows the future of the company</a:t>
          </a:r>
        </a:p>
      </dsp:txBody>
      <dsp:txXfrm>
        <a:off x="51949" y="91514"/>
        <a:ext cx="8125702" cy="960290"/>
      </dsp:txXfrm>
    </dsp:sp>
    <dsp:sp modelId="{935D7FF2-3817-DF4D-BDC5-4CA005149C8F}">
      <dsp:nvSpPr>
        <dsp:cNvPr id="0" name=""/>
        <dsp:cNvSpPr/>
      </dsp:nvSpPr>
      <dsp:spPr>
        <a:xfrm>
          <a:off x="0" y="1167113"/>
          <a:ext cx="8229600" cy="1064188"/>
        </a:xfrm>
        <a:prstGeom prst="roundRect">
          <a:avLst/>
        </a:prstGeom>
        <a:gradFill rotWithShape="0">
          <a:gsLst>
            <a:gs pos="0">
              <a:srgbClr val="2C7D1D"/>
            </a:gs>
            <a:gs pos="50000">
              <a:srgbClr val="80D970"/>
            </a:gs>
            <a:gs pos="100000">
              <a:srgbClr val="A7FF88"/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Strategic Frame is key instrument to keep all involved subject oriented and motivated</a:t>
          </a:r>
        </a:p>
      </dsp:txBody>
      <dsp:txXfrm>
        <a:off x="51949" y="1219062"/>
        <a:ext cx="8125702" cy="960290"/>
      </dsp:txXfrm>
    </dsp:sp>
    <dsp:sp modelId="{8FD38BE1-EAA1-0B4A-BD8D-CCFD3C384891}">
      <dsp:nvSpPr>
        <dsp:cNvPr id="0" name=""/>
        <dsp:cNvSpPr/>
      </dsp:nvSpPr>
      <dsp:spPr>
        <a:xfrm>
          <a:off x="0" y="2294661"/>
          <a:ext cx="8229600" cy="1064188"/>
        </a:xfrm>
        <a:prstGeom prst="roundRect">
          <a:avLst/>
        </a:prstGeom>
        <a:gradFill rotWithShape="1">
          <a:gsLst>
            <a:gs pos="0">
              <a:schemeClr val="accent2">
                <a:tint val="62000"/>
                <a:satMod val="180000"/>
              </a:schemeClr>
            </a:gs>
            <a:gs pos="65000">
              <a:schemeClr val="accent2">
                <a:tint val="32000"/>
                <a:satMod val="250000"/>
              </a:schemeClr>
            </a:gs>
            <a:gs pos="100000">
              <a:schemeClr val="accent2">
                <a:tint val="23000"/>
                <a:satMod val="300000"/>
              </a:schemeClr>
            </a:gs>
          </a:gsLst>
          <a:lin ang="16200000" scaled="0"/>
        </a:gradFill>
        <a:ln w="9525" cap="flat" cmpd="sng" algn="ctr">
          <a:solidFill>
            <a:schemeClr val="accent2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Strategic Frame has to be continuously updated to always show the future</a:t>
          </a:r>
        </a:p>
      </dsp:txBody>
      <dsp:txXfrm>
        <a:off x="51949" y="2346610"/>
        <a:ext cx="8125702" cy="960290"/>
      </dsp:txXfrm>
    </dsp:sp>
    <dsp:sp modelId="{8261E09D-70E5-864B-BED8-88995ABE1ABF}">
      <dsp:nvSpPr>
        <dsp:cNvPr id="0" name=""/>
        <dsp:cNvSpPr/>
      </dsp:nvSpPr>
      <dsp:spPr>
        <a:xfrm>
          <a:off x="0" y="3422209"/>
          <a:ext cx="8229600" cy="1064188"/>
        </a:xfrm>
        <a:prstGeom prst="roundRect">
          <a:avLst/>
        </a:prstGeom>
        <a:gradFill rotWithShape="1">
          <a:gsLst>
            <a:gs pos="0">
              <a:schemeClr val="accent2">
                <a:shade val="15000"/>
                <a:satMod val="180000"/>
              </a:schemeClr>
            </a:gs>
            <a:gs pos="50000">
              <a:schemeClr val="accent2">
                <a:shade val="45000"/>
                <a:satMod val="170000"/>
              </a:schemeClr>
            </a:gs>
            <a:gs pos="70000">
              <a:schemeClr val="accent2">
                <a:tint val="99000"/>
                <a:shade val="65000"/>
                <a:satMod val="155000"/>
              </a:schemeClr>
            </a:gs>
            <a:gs pos="100000">
              <a:schemeClr val="accent2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2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2"/>
        </a:lnRef>
        <a:fillRef idx="3">
          <a:schemeClr val="accent2"/>
        </a:fillRef>
        <a:effectRef idx="2">
          <a:schemeClr val="accent2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Once it stops to show the future, all its orientation and motivation potential disappears</a:t>
          </a:r>
        </a:p>
      </dsp:txBody>
      <dsp:txXfrm>
        <a:off x="51949" y="3474158"/>
        <a:ext cx="8125702" cy="960290"/>
      </dsp:txXfrm>
    </dsp:sp>
  </dsp:spTree>
</dsp:drawing>
</file>

<file path=ppt/diagrams/drawing2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FA2E41E-A94F-114D-819C-49465E42D5B6}">
      <dsp:nvSpPr>
        <dsp:cNvPr id="0" name=""/>
        <dsp:cNvSpPr/>
      </dsp:nvSpPr>
      <dsp:spPr>
        <a:xfrm>
          <a:off x="455825" y="497011"/>
          <a:ext cx="364011" cy="364011"/>
        </a:xfrm>
        <a:prstGeom prst="ellipse">
          <a:avLst/>
        </a:prstGeom>
        <a:gradFill rotWithShape="0">
          <a:gsLst>
            <a:gs pos="0">
              <a:srgbClr val="2C7D1D"/>
            </a:gs>
            <a:gs pos="50000">
              <a:srgbClr val="80D970"/>
            </a:gs>
            <a:gs pos="100000">
              <a:srgbClr val="A7FF88"/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" kern="1200" dirty="0"/>
            <a:t>Strategic frame</a:t>
          </a:r>
        </a:p>
      </dsp:txBody>
      <dsp:txXfrm>
        <a:off x="509133" y="550319"/>
        <a:ext cx="257395" cy="257395"/>
      </dsp:txXfrm>
    </dsp:sp>
    <dsp:sp modelId="{333C7B3C-0F2E-0349-BBE8-4FC22FFBF37F}">
      <dsp:nvSpPr>
        <dsp:cNvPr id="0" name=""/>
        <dsp:cNvSpPr/>
      </dsp:nvSpPr>
      <dsp:spPr>
        <a:xfrm rot="16200000">
          <a:off x="582842" y="416341"/>
          <a:ext cx="109977" cy="51363"/>
        </a:xfrm>
        <a:custGeom>
          <a:avLst/>
          <a:gdLst/>
          <a:ahLst/>
          <a:cxnLst/>
          <a:rect l="0" t="0" r="0" b="0"/>
          <a:pathLst>
            <a:path>
              <a:moveTo>
                <a:pt x="0" y="25681"/>
              </a:moveTo>
              <a:lnTo>
                <a:pt x="109977" y="25681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00" kern="1200"/>
        </a:p>
      </dsp:txBody>
      <dsp:txXfrm>
        <a:off x="635081" y="439273"/>
        <a:ext cx="5498" cy="5498"/>
      </dsp:txXfrm>
    </dsp:sp>
    <dsp:sp modelId="{6D8A6050-F5C2-354F-B3D2-52E6091FECF3}">
      <dsp:nvSpPr>
        <dsp:cNvPr id="0" name=""/>
        <dsp:cNvSpPr/>
      </dsp:nvSpPr>
      <dsp:spPr>
        <a:xfrm>
          <a:off x="455825" y="23022"/>
          <a:ext cx="364011" cy="364011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" kern="1200" dirty="0"/>
            <a:t>Business hypothesis</a:t>
          </a:r>
        </a:p>
      </dsp:txBody>
      <dsp:txXfrm>
        <a:off x="509133" y="76330"/>
        <a:ext cx="257395" cy="257395"/>
      </dsp:txXfrm>
    </dsp:sp>
    <dsp:sp modelId="{4328F348-8526-AC41-BEE1-E8502E7F2F6D}">
      <dsp:nvSpPr>
        <dsp:cNvPr id="0" name=""/>
        <dsp:cNvSpPr/>
      </dsp:nvSpPr>
      <dsp:spPr>
        <a:xfrm rot="20520000">
          <a:off x="808237" y="580100"/>
          <a:ext cx="109977" cy="51363"/>
        </a:xfrm>
        <a:custGeom>
          <a:avLst/>
          <a:gdLst/>
          <a:ahLst/>
          <a:cxnLst/>
          <a:rect l="0" t="0" r="0" b="0"/>
          <a:pathLst>
            <a:path>
              <a:moveTo>
                <a:pt x="0" y="25681"/>
              </a:moveTo>
              <a:lnTo>
                <a:pt x="109977" y="25681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00" kern="1200"/>
        </a:p>
      </dsp:txBody>
      <dsp:txXfrm>
        <a:off x="860476" y="603032"/>
        <a:ext cx="5498" cy="5498"/>
      </dsp:txXfrm>
    </dsp:sp>
    <dsp:sp modelId="{6043AD49-2007-3A42-AB4B-FD19A60736AB}">
      <dsp:nvSpPr>
        <dsp:cNvPr id="0" name=""/>
        <dsp:cNvSpPr/>
      </dsp:nvSpPr>
      <dsp:spPr>
        <a:xfrm>
          <a:off x="906615" y="350541"/>
          <a:ext cx="364011" cy="364011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" kern="1200" dirty="0"/>
            <a:t>Vision</a:t>
          </a:r>
        </a:p>
      </dsp:txBody>
      <dsp:txXfrm>
        <a:off x="959923" y="403849"/>
        <a:ext cx="257395" cy="257395"/>
      </dsp:txXfrm>
    </dsp:sp>
    <dsp:sp modelId="{7173A7B2-75F5-C74A-A92D-E689C4CBBEBC}">
      <dsp:nvSpPr>
        <dsp:cNvPr id="0" name=""/>
        <dsp:cNvSpPr/>
      </dsp:nvSpPr>
      <dsp:spPr>
        <a:xfrm rot="3240000">
          <a:off x="722143" y="845068"/>
          <a:ext cx="109977" cy="51363"/>
        </a:xfrm>
        <a:custGeom>
          <a:avLst/>
          <a:gdLst/>
          <a:ahLst/>
          <a:cxnLst/>
          <a:rect l="0" t="0" r="0" b="0"/>
          <a:pathLst>
            <a:path>
              <a:moveTo>
                <a:pt x="0" y="25681"/>
              </a:moveTo>
              <a:lnTo>
                <a:pt x="109977" y="25681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00" kern="1200"/>
        </a:p>
      </dsp:txBody>
      <dsp:txXfrm>
        <a:off x="774383" y="868000"/>
        <a:ext cx="5498" cy="5498"/>
      </dsp:txXfrm>
    </dsp:sp>
    <dsp:sp modelId="{7A3F91E7-960B-1F44-BA4F-6E46CB8561A5}">
      <dsp:nvSpPr>
        <dsp:cNvPr id="0" name=""/>
        <dsp:cNvSpPr/>
      </dsp:nvSpPr>
      <dsp:spPr>
        <a:xfrm>
          <a:off x="734429" y="880477"/>
          <a:ext cx="364011" cy="364011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" kern="1200" dirty="0"/>
            <a:t>Mission</a:t>
          </a:r>
        </a:p>
      </dsp:txBody>
      <dsp:txXfrm>
        <a:off x="787737" y="933785"/>
        <a:ext cx="257395" cy="257395"/>
      </dsp:txXfrm>
    </dsp:sp>
    <dsp:sp modelId="{45DCA0BC-7ED8-6E44-B19E-F1B5B16E4703}">
      <dsp:nvSpPr>
        <dsp:cNvPr id="0" name=""/>
        <dsp:cNvSpPr/>
      </dsp:nvSpPr>
      <dsp:spPr>
        <a:xfrm rot="7560000">
          <a:off x="443540" y="845068"/>
          <a:ext cx="109977" cy="51363"/>
        </a:xfrm>
        <a:custGeom>
          <a:avLst/>
          <a:gdLst/>
          <a:ahLst/>
          <a:cxnLst/>
          <a:rect l="0" t="0" r="0" b="0"/>
          <a:pathLst>
            <a:path>
              <a:moveTo>
                <a:pt x="0" y="25681"/>
              </a:moveTo>
              <a:lnTo>
                <a:pt x="109977" y="25681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00" kern="1200"/>
        </a:p>
      </dsp:txBody>
      <dsp:txXfrm rot="10800000">
        <a:off x="495779" y="868000"/>
        <a:ext cx="5498" cy="5498"/>
      </dsp:txXfrm>
    </dsp:sp>
    <dsp:sp modelId="{B28F79B6-CDD2-EA42-8C3C-509AE1059AF7}">
      <dsp:nvSpPr>
        <dsp:cNvPr id="0" name=""/>
        <dsp:cNvSpPr/>
      </dsp:nvSpPr>
      <dsp:spPr>
        <a:xfrm>
          <a:off x="177221" y="880477"/>
          <a:ext cx="364011" cy="364011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" kern="1200" dirty="0"/>
            <a:t>Values and Rules</a:t>
          </a:r>
        </a:p>
      </dsp:txBody>
      <dsp:txXfrm>
        <a:off x="230529" y="933785"/>
        <a:ext cx="257395" cy="257395"/>
      </dsp:txXfrm>
    </dsp:sp>
    <dsp:sp modelId="{406B3FF9-B7BF-1648-B41A-120739188CFC}">
      <dsp:nvSpPr>
        <dsp:cNvPr id="0" name=""/>
        <dsp:cNvSpPr/>
      </dsp:nvSpPr>
      <dsp:spPr>
        <a:xfrm rot="11880000">
          <a:off x="357446" y="580100"/>
          <a:ext cx="109977" cy="51363"/>
        </a:xfrm>
        <a:custGeom>
          <a:avLst/>
          <a:gdLst/>
          <a:ahLst/>
          <a:cxnLst/>
          <a:rect l="0" t="0" r="0" b="0"/>
          <a:pathLst>
            <a:path>
              <a:moveTo>
                <a:pt x="0" y="25681"/>
              </a:moveTo>
              <a:lnTo>
                <a:pt x="109977" y="25681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00" kern="1200"/>
        </a:p>
      </dsp:txBody>
      <dsp:txXfrm rot="10800000">
        <a:off x="409686" y="603032"/>
        <a:ext cx="5498" cy="5498"/>
      </dsp:txXfrm>
    </dsp:sp>
    <dsp:sp modelId="{C0273337-D3FC-CF4F-B67B-D37F97BD2BCE}">
      <dsp:nvSpPr>
        <dsp:cNvPr id="0" name=""/>
        <dsp:cNvSpPr/>
      </dsp:nvSpPr>
      <dsp:spPr>
        <a:xfrm>
          <a:off x="5034" y="350541"/>
          <a:ext cx="364011" cy="364011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" kern="1200" dirty="0"/>
            <a:t>Strategy</a:t>
          </a:r>
        </a:p>
      </dsp:txBody>
      <dsp:txXfrm>
        <a:off x="58342" y="403849"/>
        <a:ext cx="257395" cy="257395"/>
      </dsp:txXfrm>
    </dsp:sp>
  </dsp:spTree>
</dsp:drawing>
</file>

<file path=ppt/diagrams/drawing2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36EA2C5-44A7-4847-9864-24A9DEA1A169}">
      <dsp:nvSpPr>
        <dsp:cNvPr id="0" name=""/>
        <dsp:cNvSpPr/>
      </dsp:nvSpPr>
      <dsp:spPr>
        <a:xfrm>
          <a:off x="5111055" y="362736"/>
          <a:ext cx="1858982" cy="185898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2550" tIns="82550" rIns="82550" bIns="82550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500" kern="1200" dirty="0"/>
            <a:t> </a:t>
          </a:r>
        </a:p>
      </dsp:txBody>
      <dsp:txXfrm>
        <a:off x="5111055" y="362736"/>
        <a:ext cx="1858982" cy="1858982"/>
      </dsp:txXfrm>
    </dsp:sp>
    <dsp:sp modelId="{ACEBEE04-1CE6-1345-A038-09D1079C5888}">
      <dsp:nvSpPr>
        <dsp:cNvPr id="0" name=""/>
        <dsp:cNvSpPr/>
      </dsp:nvSpPr>
      <dsp:spPr>
        <a:xfrm>
          <a:off x="2283290" y="-2009"/>
          <a:ext cx="4391530" cy="4391530"/>
        </a:xfrm>
        <a:prstGeom prst="circularArrow">
          <a:avLst>
            <a:gd name="adj1" fmla="val 8255"/>
            <a:gd name="adj2" fmla="val 576638"/>
            <a:gd name="adj3" fmla="val 2961472"/>
            <a:gd name="adj4" fmla="val 53319"/>
            <a:gd name="adj5" fmla="val 963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07A66C5-A4C4-E344-9114-6EE591B2BEF3}">
      <dsp:nvSpPr>
        <dsp:cNvPr id="0" name=""/>
        <dsp:cNvSpPr/>
      </dsp:nvSpPr>
      <dsp:spPr>
        <a:xfrm>
          <a:off x="3549564" y="3067318"/>
          <a:ext cx="1858982" cy="185898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2550" tIns="82550" rIns="82550" bIns="82550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500" kern="1200" dirty="0"/>
            <a:t> </a:t>
          </a:r>
        </a:p>
      </dsp:txBody>
      <dsp:txXfrm>
        <a:off x="3549564" y="3067318"/>
        <a:ext cx="1858982" cy="1858982"/>
      </dsp:txXfrm>
    </dsp:sp>
    <dsp:sp modelId="{274CEA1E-6AF9-D74A-A453-19937DFD8DB2}">
      <dsp:nvSpPr>
        <dsp:cNvPr id="0" name=""/>
        <dsp:cNvSpPr/>
      </dsp:nvSpPr>
      <dsp:spPr>
        <a:xfrm>
          <a:off x="2283290" y="-2009"/>
          <a:ext cx="4391530" cy="4391530"/>
        </a:xfrm>
        <a:prstGeom prst="circularArrow">
          <a:avLst>
            <a:gd name="adj1" fmla="val 8255"/>
            <a:gd name="adj2" fmla="val 576638"/>
            <a:gd name="adj3" fmla="val 10170043"/>
            <a:gd name="adj4" fmla="val 7261890"/>
            <a:gd name="adj5" fmla="val 963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B3DBD86-B264-3B4F-9AC9-BA064A7D5193}">
      <dsp:nvSpPr>
        <dsp:cNvPr id="0" name=""/>
        <dsp:cNvSpPr/>
      </dsp:nvSpPr>
      <dsp:spPr>
        <a:xfrm>
          <a:off x="1988072" y="362736"/>
          <a:ext cx="1858982" cy="185898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2550" tIns="82550" rIns="82550" bIns="82550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500" kern="1200" dirty="0"/>
            <a:t> </a:t>
          </a:r>
        </a:p>
      </dsp:txBody>
      <dsp:txXfrm>
        <a:off x="1988072" y="362736"/>
        <a:ext cx="1858982" cy="1858982"/>
      </dsp:txXfrm>
    </dsp:sp>
    <dsp:sp modelId="{4A467B60-7B1D-D946-A04E-266CAEDB2F90}">
      <dsp:nvSpPr>
        <dsp:cNvPr id="0" name=""/>
        <dsp:cNvSpPr/>
      </dsp:nvSpPr>
      <dsp:spPr>
        <a:xfrm>
          <a:off x="2283290" y="-2009"/>
          <a:ext cx="4391530" cy="4391530"/>
        </a:xfrm>
        <a:prstGeom prst="circularArrow">
          <a:avLst>
            <a:gd name="adj1" fmla="val 8255"/>
            <a:gd name="adj2" fmla="val 576638"/>
            <a:gd name="adj3" fmla="val 16854496"/>
            <a:gd name="adj4" fmla="val 14968867"/>
            <a:gd name="adj5" fmla="val 963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</dsp:spTree>
</dsp:drawing>
</file>

<file path=ppt/diagrams/drawing2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FA2E41E-A94F-114D-819C-49465E42D5B6}">
      <dsp:nvSpPr>
        <dsp:cNvPr id="0" name=""/>
        <dsp:cNvSpPr/>
      </dsp:nvSpPr>
      <dsp:spPr>
        <a:xfrm>
          <a:off x="976166" y="661421"/>
          <a:ext cx="503213" cy="503213"/>
        </a:xfrm>
        <a:prstGeom prst="ellipse">
          <a:avLst/>
        </a:prstGeom>
        <a:gradFill rotWithShape="0">
          <a:gsLst>
            <a:gs pos="0">
              <a:srgbClr val="2C7D1D"/>
            </a:gs>
            <a:gs pos="50000">
              <a:srgbClr val="80D970"/>
            </a:gs>
            <a:gs pos="100000">
              <a:srgbClr val="A7FF88"/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/>
            <a:t>SF</a:t>
          </a:r>
        </a:p>
      </dsp:txBody>
      <dsp:txXfrm>
        <a:off x="1049860" y="735115"/>
        <a:ext cx="355825" cy="355825"/>
      </dsp:txXfrm>
    </dsp:sp>
    <dsp:sp modelId="{333C7B3C-0F2E-0349-BBE8-4FC22FFBF37F}">
      <dsp:nvSpPr>
        <dsp:cNvPr id="0" name=""/>
        <dsp:cNvSpPr/>
      </dsp:nvSpPr>
      <dsp:spPr>
        <a:xfrm rot="16200000">
          <a:off x="1151763" y="566968"/>
          <a:ext cx="152020" cy="36887"/>
        </a:xfrm>
        <a:custGeom>
          <a:avLst/>
          <a:gdLst/>
          <a:ahLst/>
          <a:cxnLst/>
          <a:rect l="0" t="0" r="0" b="0"/>
          <a:pathLst>
            <a:path>
              <a:moveTo>
                <a:pt x="0" y="18443"/>
              </a:moveTo>
              <a:lnTo>
                <a:pt x="152020" y="18443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900" kern="1200"/>
        </a:p>
      </dsp:txBody>
      <dsp:txXfrm>
        <a:off x="1223972" y="581611"/>
        <a:ext cx="7601" cy="7601"/>
      </dsp:txXfrm>
    </dsp:sp>
    <dsp:sp modelId="{6D8A6050-F5C2-354F-B3D2-52E6091FECF3}">
      <dsp:nvSpPr>
        <dsp:cNvPr id="0" name=""/>
        <dsp:cNvSpPr/>
      </dsp:nvSpPr>
      <dsp:spPr>
        <a:xfrm>
          <a:off x="976166" y="6187"/>
          <a:ext cx="503213" cy="503213"/>
        </a:xfrm>
        <a:prstGeom prst="ellipse">
          <a:avLst/>
        </a:prstGeom>
        <a:gradFill rotWithShape="1">
          <a:gsLst>
            <a:gs pos="0">
              <a:schemeClr val="accent1">
                <a:shade val="15000"/>
                <a:satMod val="180000"/>
              </a:schemeClr>
            </a:gs>
            <a:gs pos="50000">
              <a:schemeClr val="accent1">
                <a:shade val="45000"/>
                <a:satMod val="170000"/>
              </a:schemeClr>
            </a:gs>
            <a:gs pos="70000">
              <a:schemeClr val="accent1">
                <a:tint val="99000"/>
                <a:shade val="65000"/>
                <a:satMod val="155000"/>
              </a:schemeClr>
            </a:gs>
            <a:gs pos="100000">
              <a:schemeClr val="accent1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/>
            <a:t>BH</a:t>
          </a:r>
        </a:p>
      </dsp:txBody>
      <dsp:txXfrm>
        <a:off x="1049860" y="79881"/>
        <a:ext cx="355825" cy="355825"/>
      </dsp:txXfrm>
    </dsp:sp>
    <dsp:sp modelId="{7173A7B2-75F5-C74A-A92D-E689C4CBBEBC}">
      <dsp:nvSpPr>
        <dsp:cNvPr id="0" name=""/>
        <dsp:cNvSpPr/>
      </dsp:nvSpPr>
      <dsp:spPr>
        <a:xfrm rot="20520000">
          <a:off x="1463345" y="793345"/>
          <a:ext cx="152020" cy="36887"/>
        </a:xfrm>
        <a:custGeom>
          <a:avLst/>
          <a:gdLst/>
          <a:ahLst/>
          <a:cxnLst/>
          <a:rect l="0" t="0" r="0" b="0"/>
          <a:pathLst>
            <a:path>
              <a:moveTo>
                <a:pt x="0" y="18443"/>
              </a:moveTo>
              <a:lnTo>
                <a:pt x="152020" y="18443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900" kern="1200"/>
        </a:p>
      </dsp:txBody>
      <dsp:txXfrm>
        <a:off x="1535555" y="807989"/>
        <a:ext cx="7601" cy="7601"/>
      </dsp:txXfrm>
    </dsp:sp>
    <dsp:sp modelId="{7A3F91E7-960B-1F44-BA4F-6E46CB8561A5}">
      <dsp:nvSpPr>
        <dsp:cNvPr id="0" name=""/>
        <dsp:cNvSpPr/>
      </dsp:nvSpPr>
      <dsp:spPr>
        <a:xfrm>
          <a:off x="1599331" y="458943"/>
          <a:ext cx="503213" cy="503213"/>
        </a:xfrm>
        <a:prstGeom prst="ellipse">
          <a:avLst/>
        </a:prstGeom>
        <a:gradFill rotWithShape="1">
          <a:gsLst>
            <a:gs pos="0">
              <a:schemeClr val="accent1">
                <a:shade val="15000"/>
                <a:satMod val="180000"/>
              </a:schemeClr>
            </a:gs>
            <a:gs pos="50000">
              <a:schemeClr val="accent1">
                <a:shade val="45000"/>
                <a:satMod val="170000"/>
              </a:schemeClr>
            </a:gs>
            <a:gs pos="70000">
              <a:schemeClr val="accent1">
                <a:tint val="99000"/>
                <a:shade val="65000"/>
                <a:satMod val="155000"/>
              </a:schemeClr>
            </a:gs>
            <a:gs pos="100000">
              <a:schemeClr val="accent1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/>
            <a:t>M</a:t>
          </a:r>
        </a:p>
      </dsp:txBody>
      <dsp:txXfrm>
        <a:off x="1673025" y="532637"/>
        <a:ext cx="355825" cy="355825"/>
      </dsp:txXfrm>
    </dsp:sp>
    <dsp:sp modelId="{E56D8B82-C824-CD46-A211-8D1B0360D713}">
      <dsp:nvSpPr>
        <dsp:cNvPr id="0" name=""/>
        <dsp:cNvSpPr/>
      </dsp:nvSpPr>
      <dsp:spPr>
        <a:xfrm rot="3240000">
          <a:off x="1344331" y="1159632"/>
          <a:ext cx="152020" cy="36887"/>
        </a:xfrm>
        <a:custGeom>
          <a:avLst/>
          <a:gdLst/>
          <a:ahLst/>
          <a:cxnLst/>
          <a:rect l="0" t="0" r="0" b="0"/>
          <a:pathLst>
            <a:path>
              <a:moveTo>
                <a:pt x="0" y="18443"/>
              </a:moveTo>
              <a:lnTo>
                <a:pt x="152020" y="18443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000" kern="1200"/>
        </a:p>
      </dsp:txBody>
      <dsp:txXfrm>
        <a:off x="1416541" y="1174276"/>
        <a:ext cx="7601" cy="7601"/>
      </dsp:txXfrm>
    </dsp:sp>
    <dsp:sp modelId="{89510FC7-8D0A-6743-B68D-431044089796}">
      <dsp:nvSpPr>
        <dsp:cNvPr id="0" name=""/>
        <dsp:cNvSpPr/>
      </dsp:nvSpPr>
      <dsp:spPr>
        <a:xfrm>
          <a:off x="1361303" y="1191517"/>
          <a:ext cx="503213" cy="503213"/>
        </a:xfrm>
        <a:prstGeom prst="ellipse">
          <a:avLst/>
        </a:prstGeom>
        <a:gradFill rotWithShape="1">
          <a:gsLst>
            <a:gs pos="0">
              <a:schemeClr val="accent1">
                <a:shade val="15000"/>
                <a:satMod val="180000"/>
              </a:schemeClr>
            </a:gs>
            <a:gs pos="50000">
              <a:schemeClr val="accent1">
                <a:shade val="45000"/>
                <a:satMod val="170000"/>
              </a:schemeClr>
            </a:gs>
            <a:gs pos="70000">
              <a:schemeClr val="accent1">
                <a:tint val="99000"/>
                <a:shade val="65000"/>
                <a:satMod val="155000"/>
              </a:schemeClr>
            </a:gs>
            <a:gs pos="100000">
              <a:schemeClr val="accent1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/>
            <a:t>V</a:t>
          </a:r>
        </a:p>
      </dsp:txBody>
      <dsp:txXfrm>
        <a:off x="1434997" y="1265211"/>
        <a:ext cx="355825" cy="355825"/>
      </dsp:txXfrm>
    </dsp:sp>
    <dsp:sp modelId="{D4643700-110C-9A4C-B6B7-950B64573578}">
      <dsp:nvSpPr>
        <dsp:cNvPr id="0" name=""/>
        <dsp:cNvSpPr/>
      </dsp:nvSpPr>
      <dsp:spPr>
        <a:xfrm rot="7560000">
          <a:off x="959194" y="1159632"/>
          <a:ext cx="152020" cy="36887"/>
        </a:xfrm>
        <a:custGeom>
          <a:avLst/>
          <a:gdLst/>
          <a:ahLst/>
          <a:cxnLst/>
          <a:rect l="0" t="0" r="0" b="0"/>
          <a:pathLst>
            <a:path>
              <a:moveTo>
                <a:pt x="0" y="18443"/>
              </a:moveTo>
              <a:lnTo>
                <a:pt x="152020" y="18443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000" kern="1200"/>
        </a:p>
      </dsp:txBody>
      <dsp:txXfrm rot="10800000">
        <a:off x="1031404" y="1174276"/>
        <a:ext cx="7601" cy="7601"/>
      </dsp:txXfrm>
    </dsp:sp>
    <dsp:sp modelId="{81DADF80-BD04-D549-8EE9-2D43FBB08251}">
      <dsp:nvSpPr>
        <dsp:cNvPr id="0" name=""/>
        <dsp:cNvSpPr/>
      </dsp:nvSpPr>
      <dsp:spPr>
        <a:xfrm>
          <a:off x="591029" y="1191517"/>
          <a:ext cx="503213" cy="503213"/>
        </a:xfrm>
        <a:prstGeom prst="ellipse">
          <a:avLst/>
        </a:prstGeom>
        <a:gradFill rotWithShape="1">
          <a:gsLst>
            <a:gs pos="0">
              <a:schemeClr val="accent1">
                <a:shade val="15000"/>
                <a:satMod val="180000"/>
              </a:schemeClr>
            </a:gs>
            <a:gs pos="50000">
              <a:schemeClr val="accent1">
                <a:shade val="45000"/>
                <a:satMod val="170000"/>
              </a:schemeClr>
            </a:gs>
            <a:gs pos="70000">
              <a:schemeClr val="accent1">
                <a:tint val="99000"/>
                <a:shade val="65000"/>
                <a:satMod val="155000"/>
              </a:schemeClr>
            </a:gs>
            <a:gs pos="100000">
              <a:schemeClr val="accent1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/>
            <a:t>S</a:t>
          </a:r>
        </a:p>
      </dsp:txBody>
      <dsp:txXfrm>
        <a:off x="664723" y="1265211"/>
        <a:ext cx="355825" cy="355825"/>
      </dsp:txXfrm>
    </dsp:sp>
    <dsp:sp modelId="{45DCA0BC-7ED8-6E44-B19E-F1B5B16E4703}">
      <dsp:nvSpPr>
        <dsp:cNvPr id="0" name=""/>
        <dsp:cNvSpPr/>
      </dsp:nvSpPr>
      <dsp:spPr>
        <a:xfrm rot="11880000">
          <a:off x="840180" y="793345"/>
          <a:ext cx="152020" cy="36887"/>
        </a:xfrm>
        <a:custGeom>
          <a:avLst/>
          <a:gdLst/>
          <a:ahLst/>
          <a:cxnLst/>
          <a:rect l="0" t="0" r="0" b="0"/>
          <a:pathLst>
            <a:path>
              <a:moveTo>
                <a:pt x="0" y="18443"/>
              </a:moveTo>
              <a:lnTo>
                <a:pt x="152020" y="18443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900" kern="1200"/>
        </a:p>
      </dsp:txBody>
      <dsp:txXfrm rot="10800000">
        <a:off x="912390" y="807989"/>
        <a:ext cx="7601" cy="7601"/>
      </dsp:txXfrm>
    </dsp:sp>
    <dsp:sp modelId="{B28F79B6-CDD2-EA42-8C3C-509AE1059AF7}">
      <dsp:nvSpPr>
        <dsp:cNvPr id="0" name=""/>
        <dsp:cNvSpPr/>
      </dsp:nvSpPr>
      <dsp:spPr>
        <a:xfrm>
          <a:off x="353001" y="458943"/>
          <a:ext cx="503213" cy="503213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/>
            <a:t>VR</a:t>
          </a:r>
        </a:p>
      </dsp:txBody>
      <dsp:txXfrm>
        <a:off x="426695" y="532637"/>
        <a:ext cx="355825" cy="355825"/>
      </dsp:txXfrm>
    </dsp:sp>
  </dsp:spTree>
</dsp:drawing>
</file>

<file path=ppt/diagrams/drawing2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7B06492-E301-7148-B93C-53D3D726FF01}">
      <dsp:nvSpPr>
        <dsp:cNvPr id="0" name=""/>
        <dsp:cNvSpPr/>
      </dsp:nvSpPr>
      <dsp:spPr>
        <a:xfrm>
          <a:off x="699541" y="221024"/>
          <a:ext cx="1472018" cy="1472018"/>
        </a:xfrm>
        <a:prstGeom prst="blockArc">
          <a:avLst>
            <a:gd name="adj1" fmla="val 10800000"/>
            <a:gd name="adj2" fmla="val 16200000"/>
            <a:gd name="adj3" fmla="val 4642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tint val="60000"/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tint val="60000"/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5ED0C9E-EA49-764E-9143-EFCFFDBA09E2}">
      <dsp:nvSpPr>
        <dsp:cNvPr id="0" name=""/>
        <dsp:cNvSpPr/>
      </dsp:nvSpPr>
      <dsp:spPr>
        <a:xfrm>
          <a:off x="699541" y="221024"/>
          <a:ext cx="1472018" cy="1472018"/>
        </a:xfrm>
        <a:prstGeom prst="blockArc">
          <a:avLst>
            <a:gd name="adj1" fmla="val 5400000"/>
            <a:gd name="adj2" fmla="val 10800000"/>
            <a:gd name="adj3" fmla="val 4642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tint val="60000"/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tint val="60000"/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B79F3DC-4AE9-1D47-9B35-5BBACFAB79A6}">
      <dsp:nvSpPr>
        <dsp:cNvPr id="0" name=""/>
        <dsp:cNvSpPr/>
      </dsp:nvSpPr>
      <dsp:spPr>
        <a:xfrm>
          <a:off x="699541" y="221024"/>
          <a:ext cx="1472018" cy="1472018"/>
        </a:xfrm>
        <a:prstGeom prst="blockArc">
          <a:avLst>
            <a:gd name="adj1" fmla="val 0"/>
            <a:gd name="adj2" fmla="val 5400000"/>
            <a:gd name="adj3" fmla="val 4642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tint val="60000"/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tint val="60000"/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581D60B-DB32-824D-AD9E-01C3C95633CD}">
      <dsp:nvSpPr>
        <dsp:cNvPr id="0" name=""/>
        <dsp:cNvSpPr/>
      </dsp:nvSpPr>
      <dsp:spPr>
        <a:xfrm>
          <a:off x="699541" y="221024"/>
          <a:ext cx="1472018" cy="1472018"/>
        </a:xfrm>
        <a:prstGeom prst="blockArc">
          <a:avLst>
            <a:gd name="adj1" fmla="val 16200000"/>
            <a:gd name="adj2" fmla="val 0"/>
            <a:gd name="adj3" fmla="val 4642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tint val="60000"/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tint val="60000"/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0C1359E-3687-0147-97D4-060157FCA011}">
      <dsp:nvSpPr>
        <dsp:cNvPr id="0" name=""/>
        <dsp:cNvSpPr/>
      </dsp:nvSpPr>
      <dsp:spPr>
        <a:xfrm>
          <a:off x="1096640" y="618123"/>
          <a:ext cx="677821" cy="677821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DC</a:t>
          </a:r>
        </a:p>
      </dsp:txBody>
      <dsp:txXfrm>
        <a:off x="1195905" y="717388"/>
        <a:ext cx="479291" cy="479291"/>
      </dsp:txXfrm>
    </dsp:sp>
    <dsp:sp modelId="{C1E67242-0B4A-0C45-AD1D-0379450F1A6E}">
      <dsp:nvSpPr>
        <dsp:cNvPr id="0" name=""/>
        <dsp:cNvSpPr/>
      </dsp:nvSpPr>
      <dsp:spPr>
        <a:xfrm>
          <a:off x="1198313" y="868"/>
          <a:ext cx="474474" cy="474474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/>
            <a:t>Plan</a:t>
          </a:r>
        </a:p>
      </dsp:txBody>
      <dsp:txXfrm>
        <a:off x="1267798" y="70353"/>
        <a:ext cx="335504" cy="335504"/>
      </dsp:txXfrm>
    </dsp:sp>
    <dsp:sp modelId="{8960C4D0-2FE1-D946-B4F3-AF0661389EA3}">
      <dsp:nvSpPr>
        <dsp:cNvPr id="0" name=""/>
        <dsp:cNvSpPr/>
      </dsp:nvSpPr>
      <dsp:spPr>
        <a:xfrm>
          <a:off x="1917241" y="719796"/>
          <a:ext cx="474474" cy="474474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/>
            <a:t>Do</a:t>
          </a:r>
        </a:p>
      </dsp:txBody>
      <dsp:txXfrm>
        <a:off x="1986726" y="789281"/>
        <a:ext cx="335504" cy="335504"/>
      </dsp:txXfrm>
    </dsp:sp>
    <dsp:sp modelId="{2BE7BF13-0AC2-2F40-AC02-71A001502089}">
      <dsp:nvSpPr>
        <dsp:cNvPr id="0" name=""/>
        <dsp:cNvSpPr/>
      </dsp:nvSpPr>
      <dsp:spPr>
        <a:xfrm>
          <a:off x="1198313" y="1438724"/>
          <a:ext cx="474474" cy="474474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/>
            <a:t>Check</a:t>
          </a:r>
        </a:p>
      </dsp:txBody>
      <dsp:txXfrm>
        <a:off x="1267798" y="1508209"/>
        <a:ext cx="335504" cy="335504"/>
      </dsp:txXfrm>
    </dsp:sp>
    <dsp:sp modelId="{32ACFDCD-BCA9-EC42-A340-FAE11ED92497}">
      <dsp:nvSpPr>
        <dsp:cNvPr id="0" name=""/>
        <dsp:cNvSpPr/>
      </dsp:nvSpPr>
      <dsp:spPr>
        <a:xfrm>
          <a:off x="479385" y="719796"/>
          <a:ext cx="474474" cy="474474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/>
            <a:t>Act</a:t>
          </a:r>
        </a:p>
      </dsp:txBody>
      <dsp:txXfrm>
        <a:off x="548870" y="789281"/>
        <a:ext cx="335504" cy="335504"/>
      </dsp:txXfrm>
    </dsp:sp>
  </dsp:spTree>
</dsp:drawing>
</file>

<file path=ppt/diagrams/drawing2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89BB734-FB39-FD4F-A9BD-BF6761C9D3FA}">
      <dsp:nvSpPr>
        <dsp:cNvPr id="0" name=""/>
        <dsp:cNvSpPr/>
      </dsp:nvSpPr>
      <dsp:spPr>
        <a:xfrm>
          <a:off x="0" y="100753"/>
          <a:ext cx="8229600" cy="129519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l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 dirty="0"/>
            <a:t>Learning and grow indicator are of the big importance</a:t>
          </a:r>
        </a:p>
      </dsp:txBody>
      <dsp:txXfrm>
        <a:off x="63226" y="163979"/>
        <a:ext cx="8103148" cy="1168738"/>
      </dsp:txXfrm>
    </dsp:sp>
    <dsp:sp modelId="{5DF36703-6730-AF41-8B3D-44521882A3DD}">
      <dsp:nvSpPr>
        <dsp:cNvPr id="0" name=""/>
        <dsp:cNvSpPr/>
      </dsp:nvSpPr>
      <dsp:spPr>
        <a:xfrm>
          <a:off x="0" y="1395943"/>
          <a:ext cx="8229600" cy="201203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290" tIns="34290" rIns="192024" bIns="34290" numCol="1" spcCol="1270" anchor="t" anchorCtr="0">
          <a:noAutofit/>
        </a:bodyPr>
        <a:lstStyle/>
        <a:p>
          <a:pPr marL="228600" lvl="1" indent="-228600" algn="l" defTabSz="9334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100" kern="1200" dirty="0"/>
            <a:t>focuses on competences that employees must have to successfully fulfill financial, customer, process or others</a:t>
          </a:r>
        </a:p>
        <a:p>
          <a:pPr marL="228600" lvl="1" indent="-228600" algn="l" defTabSz="9334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100" kern="1200" dirty="0"/>
            <a:t>these indicators focus the happening in the world of  possibilities whereas the others the world of requirements</a:t>
          </a:r>
        </a:p>
      </dsp:txBody>
      <dsp:txXfrm>
        <a:off x="0" y="1395943"/>
        <a:ext cx="8229600" cy="2012039"/>
      </dsp:txXfrm>
    </dsp:sp>
  </dsp:spTree>
</dsp:drawing>
</file>

<file path=ppt/diagrams/drawing2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42B611B-1148-A14F-9445-06BD1FEAC861}">
      <dsp:nvSpPr>
        <dsp:cNvPr id="0" name=""/>
        <dsp:cNvSpPr/>
      </dsp:nvSpPr>
      <dsp:spPr>
        <a:xfrm>
          <a:off x="956596" y="22"/>
          <a:ext cx="1076171" cy="889715"/>
        </a:xfrm>
        <a:prstGeom prst="roundRect">
          <a:avLst/>
        </a:prstGeom>
        <a:gradFill rotWithShape="1">
          <a:gsLst>
            <a:gs pos="0">
              <a:schemeClr val="accent3">
                <a:shade val="15000"/>
                <a:satMod val="180000"/>
              </a:schemeClr>
            </a:gs>
            <a:gs pos="50000">
              <a:schemeClr val="accent3">
                <a:shade val="45000"/>
                <a:satMod val="170000"/>
              </a:schemeClr>
            </a:gs>
            <a:gs pos="70000">
              <a:schemeClr val="accent3">
                <a:tint val="99000"/>
                <a:shade val="65000"/>
                <a:satMod val="155000"/>
              </a:schemeClr>
            </a:gs>
            <a:gs pos="100000">
              <a:schemeClr val="accent3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3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3"/>
        </a:lnRef>
        <a:fillRef idx="3">
          <a:schemeClr val="accent3"/>
        </a:fillRef>
        <a:effectRef idx="2">
          <a:schemeClr val="accent3"/>
        </a:effectRef>
        <a:fontRef idx="minor">
          <a:schemeClr val="lt1"/>
        </a:fontRef>
      </dsp:style>
      <dsp:txBody>
        <a:bodyPr spcFirstLastPara="0" vert="horz" wrap="square" lIns="45720" tIns="22860" rIns="45720" bIns="22860" numCol="1" spcCol="1270" anchor="ctr" anchorCtr="0">
          <a:noAutofit/>
        </a:bodyPr>
        <a:lstStyle/>
        <a:p>
          <a:pPr marL="0" lvl="0" indent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Monitoring system</a:t>
          </a:r>
        </a:p>
      </dsp:txBody>
      <dsp:txXfrm>
        <a:off x="1000028" y="43454"/>
        <a:ext cx="989307" cy="802851"/>
      </dsp:txXfrm>
    </dsp:sp>
    <dsp:sp modelId="{24D71CF1-A3E2-B644-94A1-A0E61A02102E}">
      <dsp:nvSpPr>
        <dsp:cNvPr id="0" name=""/>
        <dsp:cNvSpPr/>
      </dsp:nvSpPr>
      <dsp:spPr>
        <a:xfrm>
          <a:off x="956596" y="934223"/>
          <a:ext cx="1076171" cy="889715"/>
        </a:xfrm>
        <a:prstGeom prst="roundRect">
          <a:avLst/>
        </a:prstGeom>
        <a:gradFill rotWithShape="0">
          <a:gsLst>
            <a:gs pos="0">
              <a:schemeClr val="accent3">
                <a:hueOff val="11624607"/>
                <a:satOff val="-37145"/>
                <a:lumOff val="-9412"/>
                <a:alphaOff val="0"/>
                <a:shade val="15000"/>
                <a:satMod val="180000"/>
              </a:schemeClr>
            </a:gs>
            <a:gs pos="50000">
              <a:schemeClr val="accent3">
                <a:hueOff val="11624607"/>
                <a:satOff val="-37145"/>
                <a:lumOff val="-9412"/>
                <a:alphaOff val="0"/>
                <a:shade val="45000"/>
                <a:satMod val="170000"/>
              </a:schemeClr>
            </a:gs>
            <a:gs pos="70000">
              <a:schemeClr val="accent3">
                <a:hueOff val="11624607"/>
                <a:satOff val="-37145"/>
                <a:lumOff val="-9412"/>
                <a:alphaOff val="0"/>
                <a:tint val="99000"/>
                <a:shade val="65000"/>
                <a:satMod val="155000"/>
              </a:schemeClr>
            </a:gs>
            <a:gs pos="100000">
              <a:schemeClr val="accent3">
                <a:hueOff val="11624607"/>
                <a:satOff val="-37145"/>
                <a:lumOff val="-9412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22860" rIns="45720" bIns="22860" numCol="1" spcCol="1270" anchor="ctr" anchorCtr="0">
          <a:noAutofit/>
        </a:bodyPr>
        <a:lstStyle/>
        <a:p>
          <a:pPr marL="0" lvl="0" indent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Correction system</a:t>
          </a:r>
        </a:p>
      </dsp:txBody>
      <dsp:txXfrm>
        <a:off x="1000028" y="977655"/>
        <a:ext cx="989307" cy="802851"/>
      </dsp:txXfrm>
    </dsp:sp>
  </dsp:spTree>
</dsp:drawing>
</file>

<file path=ppt/diagrams/drawing2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F7E3F9F-04A7-2B46-8BA8-05C27C6A6DA7}">
      <dsp:nvSpPr>
        <dsp:cNvPr id="0" name=""/>
        <dsp:cNvSpPr/>
      </dsp:nvSpPr>
      <dsp:spPr>
        <a:xfrm>
          <a:off x="0" y="156081"/>
          <a:ext cx="530671" cy="31840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Goals</a:t>
          </a:r>
        </a:p>
      </dsp:txBody>
      <dsp:txXfrm>
        <a:off x="9326" y="165407"/>
        <a:ext cx="512019" cy="299751"/>
      </dsp:txXfrm>
    </dsp:sp>
    <dsp:sp modelId="{E05D7A66-9473-0A46-905C-7AAE8FBAF86A}">
      <dsp:nvSpPr>
        <dsp:cNvPr id="0" name=""/>
        <dsp:cNvSpPr/>
      </dsp:nvSpPr>
      <dsp:spPr>
        <a:xfrm rot="5400000">
          <a:off x="178977" y="576512"/>
          <a:ext cx="172719" cy="131606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tint val="60000"/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tint val="60000"/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198718" y="583092"/>
        <a:ext cx="133237" cy="78964"/>
      </dsp:txXfrm>
    </dsp:sp>
    <dsp:sp modelId="{18CE0EC5-35A6-5746-8BF9-4AD279684ACF}">
      <dsp:nvSpPr>
        <dsp:cNvPr id="0" name=""/>
        <dsp:cNvSpPr/>
      </dsp:nvSpPr>
      <dsp:spPr>
        <a:xfrm>
          <a:off x="0" y="800370"/>
          <a:ext cx="530671" cy="31840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Ways</a:t>
          </a:r>
        </a:p>
      </dsp:txBody>
      <dsp:txXfrm>
        <a:off x="9326" y="809696"/>
        <a:ext cx="512019" cy="299751"/>
      </dsp:txXfrm>
    </dsp:sp>
    <dsp:sp modelId="{14316564-384F-5848-8C7E-5B7CA606BCA7}">
      <dsp:nvSpPr>
        <dsp:cNvPr id="0" name=""/>
        <dsp:cNvSpPr/>
      </dsp:nvSpPr>
      <dsp:spPr>
        <a:xfrm rot="5400000">
          <a:off x="178977" y="1220801"/>
          <a:ext cx="172719" cy="131606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tint val="60000"/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tint val="60000"/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198718" y="1227381"/>
        <a:ext cx="133237" cy="78964"/>
      </dsp:txXfrm>
    </dsp:sp>
    <dsp:sp modelId="{D69CC9E1-4BE0-F14C-9DAE-4A3DEFF96005}">
      <dsp:nvSpPr>
        <dsp:cNvPr id="0" name=""/>
        <dsp:cNvSpPr/>
      </dsp:nvSpPr>
      <dsp:spPr>
        <a:xfrm>
          <a:off x="0" y="1444659"/>
          <a:ext cx="530671" cy="31840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Results</a:t>
          </a:r>
        </a:p>
      </dsp:txBody>
      <dsp:txXfrm>
        <a:off x="9326" y="1453985"/>
        <a:ext cx="512019" cy="299751"/>
      </dsp:txXfrm>
    </dsp:sp>
  </dsp:spTree>
</dsp:drawing>
</file>

<file path=ppt/diagrams/drawing2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1F7DEEE-D833-7D46-B8BF-F14C322FCFDA}">
      <dsp:nvSpPr>
        <dsp:cNvPr id="0" name=""/>
        <dsp:cNvSpPr/>
      </dsp:nvSpPr>
      <dsp:spPr>
        <a:xfrm>
          <a:off x="553468" y="0"/>
          <a:ext cx="368979" cy="486059"/>
        </a:xfrm>
        <a:prstGeom prst="trapezoid">
          <a:avLst>
            <a:gd name="adj" fmla="val 5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D</a:t>
          </a:r>
        </a:p>
      </dsp:txBody>
      <dsp:txXfrm>
        <a:off x="553468" y="0"/>
        <a:ext cx="368979" cy="486059"/>
      </dsp:txXfrm>
    </dsp:sp>
    <dsp:sp modelId="{030317B0-778D-0D46-B0DF-9DAEECBAC3A4}">
      <dsp:nvSpPr>
        <dsp:cNvPr id="0" name=""/>
        <dsp:cNvSpPr/>
      </dsp:nvSpPr>
      <dsp:spPr>
        <a:xfrm>
          <a:off x="368979" y="486059"/>
          <a:ext cx="737958" cy="486059"/>
        </a:xfrm>
        <a:prstGeom prst="trapezoid">
          <a:avLst>
            <a:gd name="adj" fmla="val 37956"/>
          </a:avLst>
        </a:prstGeom>
        <a:gradFill rotWithShape="1">
          <a:gsLst>
            <a:gs pos="0">
              <a:schemeClr val="accent3">
                <a:shade val="15000"/>
                <a:satMod val="180000"/>
              </a:schemeClr>
            </a:gs>
            <a:gs pos="50000">
              <a:schemeClr val="accent3">
                <a:shade val="45000"/>
                <a:satMod val="170000"/>
              </a:schemeClr>
            </a:gs>
            <a:gs pos="70000">
              <a:schemeClr val="accent3">
                <a:tint val="99000"/>
                <a:shade val="65000"/>
                <a:satMod val="155000"/>
              </a:schemeClr>
            </a:gs>
            <a:gs pos="100000">
              <a:schemeClr val="accent3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3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3"/>
        </a:lnRef>
        <a:fillRef idx="3">
          <a:schemeClr val="accent3"/>
        </a:fillRef>
        <a:effectRef idx="2">
          <a:schemeClr val="accent3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S</a:t>
          </a:r>
        </a:p>
      </dsp:txBody>
      <dsp:txXfrm>
        <a:off x="498121" y="486059"/>
        <a:ext cx="479673" cy="486059"/>
      </dsp:txXfrm>
    </dsp:sp>
    <dsp:sp modelId="{74368792-5F3A-8A45-B6DD-4623675BE83C}">
      <dsp:nvSpPr>
        <dsp:cNvPr id="0" name=""/>
        <dsp:cNvSpPr/>
      </dsp:nvSpPr>
      <dsp:spPr>
        <a:xfrm>
          <a:off x="184489" y="972118"/>
          <a:ext cx="1106937" cy="486059"/>
        </a:xfrm>
        <a:prstGeom prst="trapezoid">
          <a:avLst>
            <a:gd name="adj" fmla="val 37956"/>
          </a:avLst>
        </a:prstGeom>
        <a:gradFill rotWithShape="1">
          <a:gsLst>
            <a:gs pos="0">
              <a:schemeClr val="accent1">
                <a:shade val="15000"/>
                <a:satMod val="180000"/>
              </a:schemeClr>
            </a:gs>
            <a:gs pos="50000">
              <a:schemeClr val="accent1">
                <a:shade val="45000"/>
                <a:satMod val="170000"/>
              </a:schemeClr>
            </a:gs>
            <a:gs pos="70000">
              <a:schemeClr val="accent1">
                <a:tint val="99000"/>
                <a:shade val="65000"/>
                <a:satMod val="155000"/>
              </a:schemeClr>
            </a:gs>
            <a:gs pos="100000">
              <a:schemeClr val="accent1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E</a:t>
          </a:r>
        </a:p>
      </dsp:txBody>
      <dsp:txXfrm>
        <a:off x="378203" y="972118"/>
        <a:ext cx="719509" cy="486059"/>
      </dsp:txXfrm>
    </dsp:sp>
    <dsp:sp modelId="{3E0E496B-F89A-2444-A096-0335E5ABBBCE}">
      <dsp:nvSpPr>
        <dsp:cNvPr id="0" name=""/>
        <dsp:cNvSpPr/>
      </dsp:nvSpPr>
      <dsp:spPr>
        <a:xfrm>
          <a:off x="0" y="1458177"/>
          <a:ext cx="1475916" cy="486059"/>
        </a:xfrm>
        <a:prstGeom prst="trapezoid">
          <a:avLst>
            <a:gd name="adj" fmla="val 37956"/>
          </a:avLst>
        </a:prstGeom>
        <a:gradFill rotWithShape="1">
          <a:gsLst>
            <a:gs pos="0">
              <a:schemeClr val="accent1">
                <a:shade val="15000"/>
                <a:satMod val="180000"/>
              </a:schemeClr>
            </a:gs>
            <a:gs pos="50000">
              <a:schemeClr val="accent1">
                <a:shade val="45000"/>
                <a:satMod val="170000"/>
              </a:schemeClr>
            </a:gs>
            <a:gs pos="70000">
              <a:schemeClr val="accent1">
                <a:tint val="99000"/>
                <a:shade val="65000"/>
                <a:satMod val="155000"/>
              </a:schemeClr>
            </a:gs>
            <a:gs pos="100000">
              <a:schemeClr val="accent1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U</a:t>
          </a:r>
        </a:p>
      </dsp:txBody>
      <dsp:txXfrm>
        <a:off x="258285" y="1458177"/>
        <a:ext cx="959346" cy="48605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E38621F-F8AC-7A45-8677-9573A7E60FA9}">
      <dsp:nvSpPr>
        <dsp:cNvPr id="0" name=""/>
        <dsp:cNvSpPr/>
      </dsp:nvSpPr>
      <dsp:spPr>
        <a:xfrm>
          <a:off x="0" y="126494"/>
          <a:ext cx="8229600" cy="773954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Gains trust of investors, owners, managers, workers</a:t>
          </a:r>
        </a:p>
      </dsp:txBody>
      <dsp:txXfrm>
        <a:off x="37781" y="164275"/>
        <a:ext cx="8154038" cy="698392"/>
      </dsp:txXfrm>
    </dsp:sp>
    <dsp:sp modelId="{B99FB95C-5841-394B-A44B-DF3039EB7A5B}">
      <dsp:nvSpPr>
        <dsp:cNvPr id="0" name=""/>
        <dsp:cNvSpPr/>
      </dsp:nvSpPr>
      <dsp:spPr>
        <a:xfrm>
          <a:off x="0" y="946529"/>
          <a:ext cx="8229600" cy="773954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Identifies business opportunities in surrounding environment</a:t>
          </a:r>
        </a:p>
      </dsp:txBody>
      <dsp:txXfrm>
        <a:off x="37781" y="984310"/>
        <a:ext cx="8154038" cy="698392"/>
      </dsp:txXfrm>
    </dsp:sp>
    <dsp:sp modelId="{48753FA8-D549-E44F-BBCB-12C35618C2E9}">
      <dsp:nvSpPr>
        <dsp:cNvPr id="0" name=""/>
        <dsp:cNvSpPr/>
      </dsp:nvSpPr>
      <dsp:spPr>
        <a:xfrm>
          <a:off x="0" y="1766564"/>
          <a:ext cx="8229600" cy="773954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Clarifies why intended business will generate sufficient income to sustain itself in the future</a:t>
          </a:r>
        </a:p>
      </dsp:txBody>
      <dsp:txXfrm>
        <a:off x="37781" y="1804345"/>
        <a:ext cx="8154038" cy="698392"/>
      </dsp:txXfrm>
    </dsp:sp>
    <dsp:sp modelId="{57C29010-E6FB-844E-BAE5-59D0CB34D8F8}">
      <dsp:nvSpPr>
        <dsp:cNvPr id="0" name=""/>
        <dsp:cNvSpPr/>
      </dsp:nvSpPr>
      <dsp:spPr>
        <a:xfrm>
          <a:off x="0" y="2586599"/>
          <a:ext cx="8229600" cy="773954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Includes trend estimations of target customers behavior and other subjects considering development in environment</a:t>
          </a:r>
        </a:p>
      </dsp:txBody>
      <dsp:txXfrm>
        <a:off x="37781" y="2624380"/>
        <a:ext cx="8154038" cy="698392"/>
      </dsp:txXfrm>
    </dsp:sp>
    <dsp:sp modelId="{687C5B5D-E931-F246-9B3A-F6A5CBD1F2F8}">
      <dsp:nvSpPr>
        <dsp:cNvPr id="0" name=""/>
        <dsp:cNvSpPr/>
      </dsp:nvSpPr>
      <dsp:spPr>
        <a:xfrm>
          <a:off x="0" y="3360554"/>
          <a:ext cx="8229600" cy="2649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290" tIns="20320" rIns="113792" bIns="20320" numCol="1" spcCol="1270" anchor="t" anchorCtr="0">
          <a:noAutofit/>
        </a:bodyPr>
        <a:lstStyle/>
        <a:p>
          <a:pPr marL="114300" lvl="1" indent="-114300" algn="l" defTabSz="5334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200" kern="1200" dirty="0"/>
            <a:t>business, market, political, technological, economical, ecological and social</a:t>
          </a:r>
        </a:p>
      </dsp:txBody>
      <dsp:txXfrm>
        <a:off x="0" y="3360554"/>
        <a:ext cx="8229600" cy="264960"/>
      </dsp:txXfrm>
    </dsp:sp>
    <dsp:sp modelId="{A1AA4111-86E0-8F47-8F55-12E7788E06B5}">
      <dsp:nvSpPr>
        <dsp:cNvPr id="0" name=""/>
        <dsp:cNvSpPr/>
      </dsp:nvSpPr>
      <dsp:spPr>
        <a:xfrm>
          <a:off x="0" y="3625514"/>
          <a:ext cx="8229600" cy="773954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Delimits a space where the company will operate and describes the position which company want to fill</a:t>
          </a:r>
        </a:p>
      </dsp:txBody>
      <dsp:txXfrm>
        <a:off x="37781" y="3663295"/>
        <a:ext cx="8154038" cy="698392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FA2E41E-A94F-114D-819C-49465E42D5B6}">
      <dsp:nvSpPr>
        <dsp:cNvPr id="0" name=""/>
        <dsp:cNvSpPr/>
      </dsp:nvSpPr>
      <dsp:spPr>
        <a:xfrm>
          <a:off x="675410" y="457638"/>
          <a:ext cx="348173" cy="348173"/>
        </a:xfrm>
        <a:prstGeom prst="ellipse">
          <a:avLst/>
        </a:prstGeom>
        <a:gradFill rotWithShape="0">
          <a:gsLst>
            <a:gs pos="0">
              <a:srgbClr val="2C7D1D"/>
            </a:gs>
            <a:gs pos="50000">
              <a:srgbClr val="80D970"/>
            </a:gs>
            <a:gs pos="100000">
              <a:srgbClr val="A7FF88"/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" kern="1200" dirty="0"/>
            <a:t>Strategic frame</a:t>
          </a:r>
        </a:p>
      </dsp:txBody>
      <dsp:txXfrm>
        <a:off x="726399" y="508627"/>
        <a:ext cx="246195" cy="246195"/>
      </dsp:txXfrm>
    </dsp:sp>
    <dsp:sp modelId="{333C7B3C-0F2E-0349-BBE8-4FC22FFBF37F}">
      <dsp:nvSpPr>
        <dsp:cNvPr id="0" name=""/>
        <dsp:cNvSpPr/>
      </dsp:nvSpPr>
      <dsp:spPr>
        <a:xfrm rot="16200000">
          <a:off x="796905" y="386603"/>
          <a:ext cx="105183" cy="36887"/>
        </a:xfrm>
        <a:custGeom>
          <a:avLst/>
          <a:gdLst/>
          <a:ahLst/>
          <a:cxnLst/>
          <a:rect l="0" t="0" r="0" b="0"/>
          <a:pathLst>
            <a:path>
              <a:moveTo>
                <a:pt x="0" y="18443"/>
              </a:moveTo>
              <a:lnTo>
                <a:pt x="105183" y="18443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00" kern="1200"/>
        </a:p>
      </dsp:txBody>
      <dsp:txXfrm>
        <a:off x="846867" y="402417"/>
        <a:ext cx="5259" cy="5259"/>
      </dsp:txXfrm>
    </dsp:sp>
    <dsp:sp modelId="{6D8A6050-F5C2-354F-B3D2-52E6091FECF3}">
      <dsp:nvSpPr>
        <dsp:cNvPr id="0" name=""/>
        <dsp:cNvSpPr/>
      </dsp:nvSpPr>
      <dsp:spPr>
        <a:xfrm>
          <a:off x="675410" y="4281"/>
          <a:ext cx="348173" cy="348173"/>
        </a:xfrm>
        <a:prstGeom prst="ellipse">
          <a:avLst/>
        </a:prstGeom>
        <a:gradFill rotWithShape="1">
          <a:gsLst>
            <a:gs pos="0">
              <a:schemeClr val="accent3">
                <a:shade val="15000"/>
                <a:satMod val="180000"/>
              </a:schemeClr>
            </a:gs>
            <a:gs pos="50000">
              <a:schemeClr val="accent3">
                <a:shade val="45000"/>
                <a:satMod val="170000"/>
              </a:schemeClr>
            </a:gs>
            <a:gs pos="70000">
              <a:schemeClr val="accent3">
                <a:tint val="99000"/>
                <a:shade val="65000"/>
                <a:satMod val="155000"/>
              </a:schemeClr>
            </a:gs>
            <a:gs pos="100000">
              <a:schemeClr val="accent3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3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3"/>
        </a:lnRef>
        <a:fillRef idx="3">
          <a:schemeClr val="accent3"/>
        </a:fillRef>
        <a:effectRef idx="2">
          <a:schemeClr val="accent3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" kern="1200" dirty="0"/>
            <a:t>Business hypothesis</a:t>
          </a:r>
        </a:p>
      </dsp:txBody>
      <dsp:txXfrm>
        <a:off x="726399" y="55270"/>
        <a:ext cx="246195" cy="246195"/>
      </dsp:txXfrm>
    </dsp:sp>
    <dsp:sp modelId="{4328F348-8526-AC41-BEE1-E8502E7F2F6D}">
      <dsp:nvSpPr>
        <dsp:cNvPr id="0" name=""/>
        <dsp:cNvSpPr/>
      </dsp:nvSpPr>
      <dsp:spPr>
        <a:xfrm rot="20520000">
          <a:off x="1012490" y="543234"/>
          <a:ext cx="105183" cy="36887"/>
        </a:xfrm>
        <a:custGeom>
          <a:avLst/>
          <a:gdLst/>
          <a:ahLst/>
          <a:cxnLst/>
          <a:rect l="0" t="0" r="0" b="0"/>
          <a:pathLst>
            <a:path>
              <a:moveTo>
                <a:pt x="0" y="18443"/>
              </a:moveTo>
              <a:lnTo>
                <a:pt x="105183" y="18443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00" kern="1200"/>
        </a:p>
      </dsp:txBody>
      <dsp:txXfrm>
        <a:off x="1062451" y="559048"/>
        <a:ext cx="5259" cy="5259"/>
      </dsp:txXfrm>
    </dsp:sp>
    <dsp:sp modelId="{6043AD49-2007-3A42-AB4B-FD19A60736AB}">
      <dsp:nvSpPr>
        <dsp:cNvPr id="0" name=""/>
        <dsp:cNvSpPr/>
      </dsp:nvSpPr>
      <dsp:spPr>
        <a:xfrm>
          <a:off x="1106578" y="317543"/>
          <a:ext cx="348173" cy="348173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" kern="1200" dirty="0"/>
            <a:t>Vision</a:t>
          </a:r>
        </a:p>
      </dsp:txBody>
      <dsp:txXfrm>
        <a:off x="1157567" y="368532"/>
        <a:ext cx="246195" cy="246195"/>
      </dsp:txXfrm>
    </dsp:sp>
    <dsp:sp modelId="{7173A7B2-75F5-C74A-A92D-E689C4CBBEBC}">
      <dsp:nvSpPr>
        <dsp:cNvPr id="0" name=""/>
        <dsp:cNvSpPr/>
      </dsp:nvSpPr>
      <dsp:spPr>
        <a:xfrm rot="3240000">
          <a:off x="930144" y="796668"/>
          <a:ext cx="105183" cy="36887"/>
        </a:xfrm>
        <a:custGeom>
          <a:avLst/>
          <a:gdLst/>
          <a:ahLst/>
          <a:cxnLst/>
          <a:rect l="0" t="0" r="0" b="0"/>
          <a:pathLst>
            <a:path>
              <a:moveTo>
                <a:pt x="0" y="18443"/>
              </a:moveTo>
              <a:lnTo>
                <a:pt x="105183" y="18443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00" kern="1200"/>
        </a:p>
      </dsp:txBody>
      <dsp:txXfrm>
        <a:off x="980106" y="812482"/>
        <a:ext cx="5259" cy="5259"/>
      </dsp:txXfrm>
    </dsp:sp>
    <dsp:sp modelId="{7A3F91E7-960B-1F44-BA4F-6E46CB8561A5}">
      <dsp:nvSpPr>
        <dsp:cNvPr id="0" name=""/>
        <dsp:cNvSpPr/>
      </dsp:nvSpPr>
      <dsp:spPr>
        <a:xfrm>
          <a:off x="941887" y="824411"/>
          <a:ext cx="348173" cy="348173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" kern="1200" dirty="0"/>
            <a:t>Mission</a:t>
          </a:r>
        </a:p>
      </dsp:txBody>
      <dsp:txXfrm>
        <a:off x="992876" y="875400"/>
        <a:ext cx="246195" cy="246195"/>
      </dsp:txXfrm>
    </dsp:sp>
    <dsp:sp modelId="{45DCA0BC-7ED8-6E44-B19E-F1B5B16E4703}">
      <dsp:nvSpPr>
        <dsp:cNvPr id="0" name=""/>
        <dsp:cNvSpPr/>
      </dsp:nvSpPr>
      <dsp:spPr>
        <a:xfrm rot="7560000">
          <a:off x="663667" y="796668"/>
          <a:ext cx="105183" cy="36887"/>
        </a:xfrm>
        <a:custGeom>
          <a:avLst/>
          <a:gdLst/>
          <a:ahLst/>
          <a:cxnLst/>
          <a:rect l="0" t="0" r="0" b="0"/>
          <a:pathLst>
            <a:path>
              <a:moveTo>
                <a:pt x="0" y="18443"/>
              </a:moveTo>
              <a:lnTo>
                <a:pt x="105183" y="18443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00" kern="1200"/>
        </a:p>
      </dsp:txBody>
      <dsp:txXfrm rot="10800000">
        <a:off x="713629" y="812482"/>
        <a:ext cx="5259" cy="5259"/>
      </dsp:txXfrm>
    </dsp:sp>
    <dsp:sp modelId="{B28F79B6-CDD2-EA42-8C3C-509AE1059AF7}">
      <dsp:nvSpPr>
        <dsp:cNvPr id="0" name=""/>
        <dsp:cNvSpPr/>
      </dsp:nvSpPr>
      <dsp:spPr>
        <a:xfrm>
          <a:off x="408933" y="824411"/>
          <a:ext cx="348173" cy="348173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" kern="1200" dirty="0"/>
            <a:t>Values and Rules</a:t>
          </a:r>
        </a:p>
      </dsp:txBody>
      <dsp:txXfrm>
        <a:off x="459922" y="875400"/>
        <a:ext cx="246195" cy="246195"/>
      </dsp:txXfrm>
    </dsp:sp>
    <dsp:sp modelId="{406B3FF9-B7BF-1648-B41A-120739188CFC}">
      <dsp:nvSpPr>
        <dsp:cNvPr id="0" name=""/>
        <dsp:cNvSpPr/>
      </dsp:nvSpPr>
      <dsp:spPr>
        <a:xfrm rot="11880000">
          <a:off x="581321" y="543234"/>
          <a:ext cx="105183" cy="36887"/>
        </a:xfrm>
        <a:custGeom>
          <a:avLst/>
          <a:gdLst/>
          <a:ahLst/>
          <a:cxnLst/>
          <a:rect l="0" t="0" r="0" b="0"/>
          <a:pathLst>
            <a:path>
              <a:moveTo>
                <a:pt x="0" y="18443"/>
              </a:moveTo>
              <a:lnTo>
                <a:pt x="105183" y="18443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00" kern="1200"/>
        </a:p>
      </dsp:txBody>
      <dsp:txXfrm rot="10800000">
        <a:off x="631283" y="559048"/>
        <a:ext cx="5259" cy="5259"/>
      </dsp:txXfrm>
    </dsp:sp>
    <dsp:sp modelId="{C0273337-D3FC-CF4F-B67B-D37F97BD2BCE}">
      <dsp:nvSpPr>
        <dsp:cNvPr id="0" name=""/>
        <dsp:cNvSpPr/>
      </dsp:nvSpPr>
      <dsp:spPr>
        <a:xfrm>
          <a:off x="244242" y="317543"/>
          <a:ext cx="348173" cy="348173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" kern="1200" dirty="0"/>
            <a:t>Strategy</a:t>
          </a:r>
        </a:p>
      </dsp:txBody>
      <dsp:txXfrm>
        <a:off x="295231" y="368532"/>
        <a:ext cx="246195" cy="246195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F90C316-B932-1644-9E5A-85CF345D5FA0}">
      <dsp:nvSpPr>
        <dsp:cNvPr id="0" name=""/>
        <dsp:cNvSpPr/>
      </dsp:nvSpPr>
      <dsp:spPr>
        <a:xfrm>
          <a:off x="0" y="39564"/>
          <a:ext cx="8229600" cy="1064188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Indicates the benefits for customers, suppliers, employees</a:t>
          </a:r>
        </a:p>
      </dsp:txBody>
      <dsp:txXfrm>
        <a:off x="51949" y="91513"/>
        <a:ext cx="8125702" cy="960290"/>
      </dsp:txXfrm>
    </dsp:sp>
    <dsp:sp modelId="{FECE648E-828F-EF49-8BE6-37E350F53870}">
      <dsp:nvSpPr>
        <dsp:cNvPr id="0" name=""/>
        <dsp:cNvSpPr/>
      </dsp:nvSpPr>
      <dsp:spPr>
        <a:xfrm>
          <a:off x="0" y="1167112"/>
          <a:ext cx="8229600" cy="1064188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Offers products and services to satisfy needs of the subjects</a:t>
          </a:r>
        </a:p>
      </dsp:txBody>
      <dsp:txXfrm>
        <a:off x="51949" y="1219061"/>
        <a:ext cx="8125702" cy="960290"/>
      </dsp:txXfrm>
    </dsp:sp>
    <dsp:sp modelId="{E4670E08-01D4-9242-9D7B-7858A64628C3}">
      <dsp:nvSpPr>
        <dsp:cNvPr id="0" name=""/>
        <dsp:cNvSpPr/>
      </dsp:nvSpPr>
      <dsp:spPr>
        <a:xfrm>
          <a:off x="0" y="2294660"/>
          <a:ext cx="8229600" cy="1064188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Appeals to wider customer groups</a:t>
          </a:r>
        </a:p>
      </dsp:txBody>
      <dsp:txXfrm>
        <a:off x="51949" y="2346609"/>
        <a:ext cx="8125702" cy="960290"/>
      </dsp:txXfrm>
    </dsp:sp>
    <dsp:sp modelId="{8C66B23C-5ACB-904E-ABB7-344274110DF3}">
      <dsp:nvSpPr>
        <dsp:cNvPr id="0" name=""/>
        <dsp:cNvSpPr/>
      </dsp:nvSpPr>
      <dsp:spPr>
        <a:xfrm>
          <a:off x="0" y="3422209"/>
          <a:ext cx="8229600" cy="1064188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Attracts attention rather than explain usefulness exactly</a:t>
          </a:r>
        </a:p>
      </dsp:txBody>
      <dsp:txXfrm>
        <a:off x="51949" y="3474158"/>
        <a:ext cx="8125702" cy="960290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FA2E41E-A94F-114D-819C-49465E42D5B6}">
      <dsp:nvSpPr>
        <dsp:cNvPr id="0" name=""/>
        <dsp:cNvSpPr/>
      </dsp:nvSpPr>
      <dsp:spPr>
        <a:xfrm>
          <a:off x="675410" y="457638"/>
          <a:ext cx="348173" cy="348173"/>
        </a:xfrm>
        <a:prstGeom prst="ellipse">
          <a:avLst/>
        </a:prstGeom>
        <a:gradFill rotWithShape="0">
          <a:gsLst>
            <a:gs pos="0">
              <a:srgbClr val="2C7D1D"/>
            </a:gs>
            <a:gs pos="50000">
              <a:srgbClr val="80D970"/>
            </a:gs>
            <a:gs pos="100000">
              <a:srgbClr val="A7FF88"/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" kern="1200" dirty="0"/>
            <a:t>Strategic frame</a:t>
          </a:r>
        </a:p>
      </dsp:txBody>
      <dsp:txXfrm>
        <a:off x="726399" y="508627"/>
        <a:ext cx="246195" cy="246195"/>
      </dsp:txXfrm>
    </dsp:sp>
    <dsp:sp modelId="{333C7B3C-0F2E-0349-BBE8-4FC22FFBF37F}">
      <dsp:nvSpPr>
        <dsp:cNvPr id="0" name=""/>
        <dsp:cNvSpPr/>
      </dsp:nvSpPr>
      <dsp:spPr>
        <a:xfrm rot="16200000">
          <a:off x="796905" y="386603"/>
          <a:ext cx="105183" cy="36887"/>
        </a:xfrm>
        <a:custGeom>
          <a:avLst/>
          <a:gdLst/>
          <a:ahLst/>
          <a:cxnLst/>
          <a:rect l="0" t="0" r="0" b="0"/>
          <a:pathLst>
            <a:path>
              <a:moveTo>
                <a:pt x="0" y="18443"/>
              </a:moveTo>
              <a:lnTo>
                <a:pt x="105183" y="18443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00" kern="1200"/>
        </a:p>
      </dsp:txBody>
      <dsp:txXfrm>
        <a:off x="846867" y="402417"/>
        <a:ext cx="5259" cy="5259"/>
      </dsp:txXfrm>
    </dsp:sp>
    <dsp:sp modelId="{6D8A6050-F5C2-354F-B3D2-52E6091FECF3}">
      <dsp:nvSpPr>
        <dsp:cNvPr id="0" name=""/>
        <dsp:cNvSpPr/>
      </dsp:nvSpPr>
      <dsp:spPr>
        <a:xfrm>
          <a:off x="675410" y="4281"/>
          <a:ext cx="348173" cy="348173"/>
        </a:xfrm>
        <a:prstGeom prst="ellipse">
          <a:avLst/>
        </a:prstGeom>
        <a:gradFill rotWithShape="1">
          <a:gsLst>
            <a:gs pos="0">
              <a:schemeClr val="accent1">
                <a:shade val="15000"/>
                <a:satMod val="180000"/>
              </a:schemeClr>
            </a:gs>
            <a:gs pos="50000">
              <a:schemeClr val="accent1">
                <a:shade val="45000"/>
                <a:satMod val="170000"/>
              </a:schemeClr>
            </a:gs>
            <a:gs pos="70000">
              <a:schemeClr val="accent1">
                <a:tint val="99000"/>
                <a:shade val="65000"/>
                <a:satMod val="155000"/>
              </a:schemeClr>
            </a:gs>
            <a:gs pos="100000">
              <a:schemeClr val="accent1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" kern="1200" dirty="0"/>
            <a:t>Business hypothesis</a:t>
          </a:r>
        </a:p>
      </dsp:txBody>
      <dsp:txXfrm>
        <a:off x="726399" y="55270"/>
        <a:ext cx="246195" cy="246195"/>
      </dsp:txXfrm>
    </dsp:sp>
    <dsp:sp modelId="{7173A7B2-75F5-C74A-A92D-E689C4CBBEBC}">
      <dsp:nvSpPr>
        <dsp:cNvPr id="0" name=""/>
        <dsp:cNvSpPr/>
      </dsp:nvSpPr>
      <dsp:spPr>
        <a:xfrm rot="20520000">
          <a:off x="1012490" y="543234"/>
          <a:ext cx="105183" cy="36887"/>
        </a:xfrm>
        <a:custGeom>
          <a:avLst/>
          <a:gdLst/>
          <a:ahLst/>
          <a:cxnLst/>
          <a:rect l="0" t="0" r="0" b="0"/>
          <a:pathLst>
            <a:path>
              <a:moveTo>
                <a:pt x="0" y="18443"/>
              </a:moveTo>
              <a:lnTo>
                <a:pt x="105183" y="18443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00" kern="1200"/>
        </a:p>
      </dsp:txBody>
      <dsp:txXfrm>
        <a:off x="1062451" y="559048"/>
        <a:ext cx="5259" cy="5259"/>
      </dsp:txXfrm>
    </dsp:sp>
    <dsp:sp modelId="{7A3F91E7-960B-1F44-BA4F-6E46CB8561A5}">
      <dsp:nvSpPr>
        <dsp:cNvPr id="0" name=""/>
        <dsp:cNvSpPr/>
      </dsp:nvSpPr>
      <dsp:spPr>
        <a:xfrm>
          <a:off x="1106578" y="317543"/>
          <a:ext cx="348173" cy="348173"/>
        </a:xfrm>
        <a:prstGeom prst="ellipse">
          <a:avLst/>
        </a:prstGeom>
        <a:gradFill rotWithShape="1">
          <a:gsLst>
            <a:gs pos="0">
              <a:schemeClr val="accent3">
                <a:shade val="15000"/>
                <a:satMod val="180000"/>
              </a:schemeClr>
            </a:gs>
            <a:gs pos="50000">
              <a:schemeClr val="accent3">
                <a:shade val="45000"/>
                <a:satMod val="170000"/>
              </a:schemeClr>
            </a:gs>
            <a:gs pos="70000">
              <a:schemeClr val="accent3">
                <a:tint val="99000"/>
                <a:shade val="65000"/>
                <a:satMod val="155000"/>
              </a:schemeClr>
            </a:gs>
            <a:gs pos="100000">
              <a:schemeClr val="accent3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3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3"/>
        </a:lnRef>
        <a:fillRef idx="3">
          <a:schemeClr val="accent3"/>
        </a:fillRef>
        <a:effectRef idx="2">
          <a:schemeClr val="accent3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" kern="1200" dirty="0"/>
            <a:t>Mission</a:t>
          </a:r>
        </a:p>
      </dsp:txBody>
      <dsp:txXfrm>
        <a:off x="1157567" y="368532"/>
        <a:ext cx="246195" cy="246195"/>
      </dsp:txXfrm>
    </dsp:sp>
    <dsp:sp modelId="{E56D8B82-C824-CD46-A211-8D1B0360D713}">
      <dsp:nvSpPr>
        <dsp:cNvPr id="0" name=""/>
        <dsp:cNvSpPr/>
      </dsp:nvSpPr>
      <dsp:spPr>
        <a:xfrm rot="3240000">
          <a:off x="930144" y="796668"/>
          <a:ext cx="105183" cy="36887"/>
        </a:xfrm>
        <a:custGeom>
          <a:avLst/>
          <a:gdLst/>
          <a:ahLst/>
          <a:cxnLst/>
          <a:rect l="0" t="0" r="0" b="0"/>
          <a:pathLst>
            <a:path>
              <a:moveTo>
                <a:pt x="0" y="18443"/>
              </a:moveTo>
              <a:lnTo>
                <a:pt x="105183" y="18443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980106" y="812482"/>
        <a:ext cx="5259" cy="5259"/>
      </dsp:txXfrm>
    </dsp:sp>
    <dsp:sp modelId="{89510FC7-8D0A-6743-B68D-431044089796}">
      <dsp:nvSpPr>
        <dsp:cNvPr id="0" name=""/>
        <dsp:cNvSpPr/>
      </dsp:nvSpPr>
      <dsp:spPr>
        <a:xfrm>
          <a:off x="941887" y="824411"/>
          <a:ext cx="348173" cy="348173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" kern="1200" dirty="0"/>
            <a:t>Vision</a:t>
          </a:r>
        </a:p>
      </dsp:txBody>
      <dsp:txXfrm>
        <a:off x="992876" y="875400"/>
        <a:ext cx="246195" cy="246195"/>
      </dsp:txXfrm>
    </dsp:sp>
    <dsp:sp modelId="{D4643700-110C-9A4C-B6B7-950B64573578}">
      <dsp:nvSpPr>
        <dsp:cNvPr id="0" name=""/>
        <dsp:cNvSpPr/>
      </dsp:nvSpPr>
      <dsp:spPr>
        <a:xfrm rot="7560000">
          <a:off x="663667" y="796668"/>
          <a:ext cx="105183" cy="36887"/>
        </a:xfrm>
        <a:custGeom>
          <a:avLst/>
          <a:gdLst/>
          <a:ahLst/>
          <a:cxnLst/>
          <a:rect l="0" t="0" r="0" b="0"/>
          <a:pathLst>
            <a:path>
              <a:moveTo>
                <a:pt x="0" y="18443"/>
              </a:moveTo>
              <a:lnTo>
                <a:pt x="105183" y="18443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 rot="10800000">
        <a:off x="713629" y="812482"/>
        <a:ext cx="5259" cy="5259"/>
      </dsp:txXfrm>
    </dsp:sp>
    <dsp:sp modelId="{81DADF80-BD04-D549-8EE9-2D43FBB08251}">
      <dsp:nvSpPr>
        <dsp:cNvPr id="0" name=""/>
        <dsp:cNvSpPr/>
      </dsp:nvSpPr>
      <dsp:spPr>
        <a:xfrm>
          <a:off x="408933" y="824411"/>
          <a:ext cx="348173" cy="348173"/>
        </a:xfrm>
        <a:prstGeom prst="ellipse">
          <a:avLst/>
        </a:prstGeom>
        <a:gradFill rotWithShape="1">
          <a:gsLst>
            <a:gs pos="0">
              <a:schemeClr val="accent1">
                <a:shade val="15000"/>
                <a:satMod val="180000"/>
              </a:schemeClr>
            </a:gs>
            <a:gs pos="50000">
              <a:schemeClr val="accent1">
                <a:shade val="45000"/>
                <a:satMod val="170000"/>
              </a:schemeClr>
            </a:gs>
            <a:gs pos="70000">
              <a:schemeClr val="accent1">
                <a:tint val="99000"/>
                <a:shade val="65000"/>
                <a:satMod val="155000"/>
              </a:schemeClr>
            </a:gs>
            <a:gs pos="100000">
              <a:schemeClr val="accent1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" kern="1200" dirty="0"/>
            <a:t>Strategy</a:t>
          </a:r>
        </a:p>
      </dsp:txBody>
      <dsp:txXfrm>
        <a:off x="459922" y="875400"/>
        <a:ext cx="246195" cy="246195"/>
      </dsp:txXfrm>
    </dsp:sp>
    <dsp:sp modelId="{45DCA0BC-7ED8-6E44-B19E-F1B5B16E4703}">
      <dsp:nvSpPr>
        <dsp:cNvPr id="0" name=""/>
        <dsp:cNvSpPr/>
      </dsp:nvSpPr>
      <dsp:spPr>
        <a:xfrm rot="11880000">
          <a:off x="581321" y="543234"/>
          <a:ext cx="105183" cy="36887"/>
        </a:xfrm>
        <a:custGeom>
          <a:avLst/>
          <a:gdLst/>
          <a:ahLst/>
          <a:cxnLst/>
          <a:rect l="0" t="0" r="0" b="0"/>
          <a:pathLst>
            <a:path>
              <a:moveTo>
                <a:pt x="0" y="18443"/>
              </a:moveTo>
              <a:lnTo>
                <a:pt x="105183" y="18443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00" kern="1200"/>
        </a:p>
      </dsp:txBody>
      <dsp:txXfrm rot="10800000">
        <a:off x="631283" y="559048"/>
        <a:ext cx="5259" cy="5259"/>
      </dsp:txXfrm>
    </dsp:sp>
    <dsp:sp modelId="{B28F79B6-CDD2-EA42-8C3C-509AE1059AF7}">
      <dsp:nvSpPr>
        <dsp:cNvPr id="0" name=""/>
        <dsp:cNvSpPr/>
      </dsp:nvSpPr>
      <dsp:spPr>
        <a:xfrm>
          <a:off x="244242" y="317543"/>
          <a:ext cx="348173" cy="348173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" kern="1200" dirty="0"/>
            <a:t>Values and Rules</a:t>
          </a:r>
        </a:p>
      </dsp:txBody>
      <dsp:txXfrm>
        <a:off x="295231" y="368532"/>
        <a:ext cx="246195" cy="246195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E32E98A-8046-9B4B-92B9-5B0ECE291301}">
      <dsp:nvSpPr>
        <dsp:cNvPr id="0" name=""/>
        <dsp:cNvSpPr/>
      </dsp:nvSpPr>
      <dsp:spPr>
        <a:xfrm>
          <a:off x="0" y="1625"/>
          <a:ext cx="8229600" cy="1631887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Answers the question: What the business and company will look like in a distant future?</a:t>
          </a:r>
        </a:p>
      </dsp:txBody>
      <dsp:txXfrm>
        <a:off x="79662" y="81287"/>
        <a:ext cx="8070276" cy="1472563"/>
      </dsp:txXfrm>
    </dsp:sp>
    <dsp:sp modelId="{7A98AF23-3BC2-5C4D-AA3D-6568FFD63126}">
      <dsp:nvSpPr>
        <dsp:cNvPr id="0" name=""/>
        <dsp:cNvSpPr/>
      </dsp:nvSpPr>
      <dsp:spPr>
        <a:xfrm>
          <a:off x="0" y="1647364"/>
          <a:ext cx="8229600" cy="1631887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dirty="0"/>
            <a:t>Reflects feelings and ideas of leaders</a:t>
          </a:r>
        </a:p>
        <a:p>
          <a:pPr marL="0" lvl="0" indent="0" algn="l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(emotional perspective)</a:t>
          </a:r>
          <a:endParaRPr lang="en-US" sz="2600" kern="1200" dirty="0"/>
        </a:p>
      </dsp:txBody>
      <dsp:txXfrm>
        <a:off x="79662" y="1727026"/>
        <a:ext cx="8070276" cy="1472563"/>
      </dsp:txXfrm>
    </dsp:sp>
    <dsp:sp modelId="{2D34F967-6245-EA4F-993F-E443104802EA}">
      <dsp:nvSpPr>
        <dsp:cNvPr id="0" name=""/>
        <dsp:cNvSpPr/>
      </dsp:nvSpPr>
      <dsp:spPr>
        <a:xfrm>
          <a:off x="0" y="3293103"/>
          <a:ext cx="8229600" cy="1631887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Includes measurable parameters and its values indicating achievement of vision </a:t>
          </a:r>
        </a:p>
        <a:p>
          <a:pPr marL="0" lvl="0" indent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(rational perspective)</a:t>
          </a:r>
        </a:p>
      </dsp:txBody>
      <dsp:txXfrm>
        <a:off x="79662" y="3372765"/>
        <a:ext cx="8070276" cy="1472563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FA2E41E-A94F-114D-819C-49465E42D5B6}">
      <dsp:nvSpPr>
        <dsp:cNvPr id="0" name=""/>
        <dsp:cNvSpPr/>
      </dsp:nvSpPr>
      <dsp:spPr>
        <a:xfrm>
          <a:off x="675410" y="457638"/>
          <a:ext cx="348173" cy="348173"/>
        </a:xfrm>
        <a:prstGeom prst="ellipse">
          <a:avLst/>
        </a:prstGeom>
        <a:gradFill rotWithShape="0">
          <a:gsLst>
            <a:gs pos="0">
              <a:srgbClr val="2C7D1D"/>
            </a:gs>
            <a:gs pos="50000">
              <a:srgbClr val="80D970"/>
            </a:gs>
            <a:gs pos="100000">
              <a:srgbClr val="A7FF88"/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" kern="1200" dirty="0"/>
            <a:t>Strategic frame</a:t>
          </a:r>
        </a:p>
      </dsp:txBody>
      <dsp:txXfrm>
        <a:off x="726399" y="508627"/>
        <a:ext cx="246195" cy="246195"/>
      </dsp:txXfrm>
    </dsp:sp>
    <dsp:sp modelId="{333C7B3C-0F2E-0349-BBE8-4FC22FFBF37F}">
      <dsp:nvSpPr>
        <dsp:cNvPr id="0" name=""/>
        <dsp:cNvSpPr/>
      </dsp:nvSpPr>
      <dsp:spPr>
        <a:xfrm rot="16200000">
          <a:off x="796905" y="386603"/>
          <a:ext cx="105183" cy="36887"/>
        </a:xfrm>
        <a:custGeom>
          <a:avLst/>
          <a:gdLst/>
          <a:ahLst/>
          <a:cxnLst/>
          <a:rect l="0" t="0" r="0" b="0"/>
          <a:pathLst>
            <a:path>
              <a:moveTo>
                <a:pt x="0" y="18443"/>
              </a:moveTo>
              <a:lnTo>
                <a:pt x="105183" y="18443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00" kern="1200"/>
        </a:p>
      </dsp:txBody>
      <dsp:txXfrm>
        <a:off x="846867" y="402417"/>
        <a:ext cx="5259" cy="5259"/>
      </dsp:txXfrm>
    </dsp:sp>
    <dsp:sp modelId="{6D8A6050-F5C2-354F-B3D2-52E6091FECF3}">
      <dsp:nvSpPr>
        <dsp:cNvPr id="0" name=""/>
        <dsp:cNvSpPr/>
      </dsp:nvSpPr>
      <dsp:spPr>
        <a:xfrm>
          <a:off x="675410" y="4281"/>
          <a:ext cx="348173" cy="348173"/>
        </a:xfrm>
        <a:prstGeom prst="ellipse">
          <a:avLst/>
        </a:prstGeom>
        <a:gradFill rotWithShape="1">
          <a:gsLst>
            <a:gs pos="0">
              <a:schemeClr val="accent1">
                <a:shade val="15000"/>
                <a:satMod val="180000"/>
              </a:schemeClr>
            </a:gs>
            <a:gs pos="50000">
              <a:schemeClr val="accent1">
                <a:shade val="45000"/>
                <a:satMod val="170000"/>
              </a:schemeClr>
            </a:gs>
            <a:gs pos="70000">
              <a:schemeClr val="accent1">
                <a:tint val="99000"/>
                <a:shade val="65000"/>
                <a:satMod val="155000"/>
              </a:schemeClr>
            </a:gs>
            <a:gs pos="100000">
              <a:schemeClr val="accent1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" kern="1200" dirty="0"/>
            <a:t>Business hypothesis</a:t>
          </a:r>
        </a:p>
      </dsp:txBody>
      <dsp:txXfrm>
        <a:off x="726399" y="55270"/>
        <a:ext cx="246195" cy="246195"/>
      </dsp:txXfrm>
    </dsp:sp>
    <dsp:sp modelId="{7173A7B2-75F5-C74A-A92D-E689C4CBBEBC}">
      <dsp:nvSpPr>
        <dsp:cNvPr id="0" name=""/>
        <dsp:cNvSpPr/>
      </dsp:nvSpPr>
      <dsp:spPr>
        <a:xfrm rot="20520000">
          <a:off x="1012490" y="543234"/>
          <a:ext cx="105183" cy="36887"/>
        </a:xfrm>
        <a:custGeom>
          <a:avLst/>
          <a:gdLst/>
          <a:ahLst/>
          <a:cxnLst/>
          <a:rect l="0" t="0" r="0" b="0"/>
          <a:pathLst>
            <a:path>
              <a:moveTo>
                <a:pt x="0" y="18443"/>
              </a:moveTo>
              <a:lnTo>
                <a:pt x="105183" y="18443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00" kern="1200"/>
        </a:p>
      </dsp:txBody>
      <dsp:txXfrm>
        <a:off x="1062451" y="559048"/>
        <a:ext cx="5259" cy="5259"/>
      </dsp:txXfrm>
    </dsp:sp>
    <dsp:sp modelId="{7A3F91E7-960B-1F44-BA4F-6E46CB8561A5}">
      <dsp:nvSpPr>
        <dsp:cNvPr id="0" name=""/>
        <dsp:cNvSpPr/>
      </dsp:nvSpPr>
      <dsp:spPr>
        <a:xfrm>
          <a:off x="1106578" y="317543"/>
          <a:ext cx="348173" cy="348173"/>
        </a:xfrm>
        <a:prstGeom prst="ellipse">
          <a:avLst/>
        </a:prstGeom>
        <a:gradFill rotWithShape="1">
          <a:gsLst>
            <a:gs pos="0">
              <a:schemeClr val="accent1">
                <a:shade val="15000"/>
                <a:satMod val="180000"/>
              </a:schemeClr>
            </a:gs>
            <a:gs pos="50000">
              <a:schemeClr val="accent1">
                <a:shade val="45000"/>
                <a:satMod val="170000"/>
              </a:schemeClr>
            </a:gs>
            <a:gs pos="70000">
              <a:schemeClr val="accent1">
                <a:tint val="99000"/>
                <a:shade val="65000"/>
                <a:satMod val="155000"/>
              </a:schemeClr>
            </a:gs>
            <a:gs pos="100000">
              <a:schemeClr val="accent1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" kern="1200" dirty="0"/>
            <a:t>Mission</a:t>
          </a:r>
        </a:p>
      </dsp:txBody>
      <dsp:txXfrm>
        <a:off x="1157567" y="368532"/>
        <a:ext cx="246195" cy="246195"/>
      </dsp:txXfrm>
    </dsp:sp>
    <dsp:sp modelId="{E56D8B82-C824-CD46-A211-8D1B0360D713}">
      <dsp:nvSpPr>
        <dsp:cNvPr id="0" name=""/>
        <dsp:cNvSpPr/>
      </dsp:nvSpPr>
      <dsp:spPr>
        <a:xfrm rot="3240000">
          <a:off x="930144" y="796668"/>
          <a:ext cx="105183" cy="36887"/>
        </a:xfrm>
        <a:custGeom>
          <a:avLst/>
          <a:gdLst/>
          <a:ahLst/>
          <a:cxnLst/>
          <a:rect l="0" t="0" r="0" b="0"/>
          <a:pathLst>
            <a:path>
              <a:moveTo>
                <a:pt x="0" y="18443"/>
              </a:moveTo>
              <a:lnTo>
                <a:pt x="105183" y="18443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980106" y="812482"/>
        <a:ext cx="5259" cy="5259"/>
      </dsp:txXfrm>
    </dsp:sp>
    <dsp:sp modelId="{89510FC7-8D0A-6743-B68D-431044089796}">
      <dsp:nvSpPr>
        <dsp:cNvPr id="0" name=""/>
        <dsp:cNvSpPr/>
      </dsp:nvSpPr>
      <dsp:spPr>
        <a:xfrm>
          <a:off x="941887" y="824411"/>
          <a:ext cx="348173" cy="348173"/>
        </a:xfrm>
        <a:prstGeom prst="ellipse">
          <a:avLst/>
        </a:prstGeom>
        <a:gradFill rotWithShape="1">
          <a:gsLst>
            <a:gs pos="0">
              <a:schemeClr val="accent3">
                <a:shade val="15000"/>
                <a:satMod val="180000"/>
              </a:schemeClr>
            </a:gs>
            <a:gs pos="50000">
              <a:schemeClr val="accent3">
                <a:shade val="45000"/>
                <a:satMod val="170000"/>
              </a:schemeClr>
            </a:gs>
            <a:gs pos="70000">
              <a:schemeClr val="accent3">
                <a:tint val="99000"/>
                <a:shade val="65000"/>
                <a:satMod val="155000"/>
              </a:schemeClr>
            </a:gs>
            <a:gs pos="100000">
              <a:schemeClr val="accent3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3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3"/>
        </a:lnRef>
        <a:fillRef idx="3">
          <a:schemeClr val="accent3"/>
        </a:fillRef>
        <a:effectRef idx="2">
          <a:schemeClr val="accent3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" kern="1200" dirty="0"/>
            <a:t>Vision</a:t>
          </a:r>
        </a:p>
      </dsp:txBody>
      <dsp:txXfrm>
        <a:off x="992876" y="875400"/>
        <a:ext cx="246195" cy="246195"/>
      </dsp:txXfrm>
    </dsp:sp>
    <dsp:sp modelId="{D4643700-110C-9A4C-B6B7-950B64573578}">
      <dsp:nvSpPr>
        <dsp:cNvPr id="0" name=""/>
        <dsp:cNvSpPr/>
      </dsp:nvSpPr>
      <dsp:spPr>
        <a:xfrm rot="7560000">
          <a:off x="663667" y="796668"/>
          <a:ext cx="105183" cy="36887"/>
        </a:xfrm>
        <a:custGeom>
          <a:avLst/>
          <a:gdLst/>
          <a:ahLst/>
          <a:cxnLst/>
          <a:rect l="0" t="0" r="0" b="0"/>
          <a:pathLst>
            <a:path>
              <a:moveTo>
                <a:pt x="0" y="18443"/>
              </a:moveTo>
              <a:lnTo>
                <a:pt x="105183" y="18443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 rot="10800000">
        <a:off x="713629" y="812482"/>
        <a:ext cx="5259" cy="5259"/>
      </dsp:txXfrm>
    </dsp:sp>
    <dsp:sp modelId="{81DADF80-BD04-D549-8EE9-2D43FBB08251}">
      <dsp:nvSpPr>
        <dsp:cNvPr id="0" name=""/>
        <dsp:cNvSpPr/>
      </dsp:nvSpPr>
      <dsp:spPr>
        <a:xfrm>
          <a:off x="408933" y="824411"/>
          <a:ext cx="348173" cy="348173"/>
        </a:xfrm>
        <a:prstGeom prst="ellipse">
          <a:avLst/>
        </a:prstGeom>
        <a:gradFill rotWithShape="1">
          <a:gsLst>
            <a:gs pos="0">
              <a:schemeClr val="accent1">
                <a:shade val="15000"/>
                <a:satMod val="180000"/>
              </a:schemeClr>
            </a:gs>
            <a:gs pos="50000">
              <a:schemeClr val="accent1">
                <a:shade val="45000"/>
                <a:satMod val="170000"/>
              </a:schemeClr>
            </a:gs>
            <a:gs pos="70000">
              <a:schemeClr val="accent1">
                <a:tint val="99000"/>
                <a:shade val="65000"/>
                <a:satMod val="155000"/>
              </a:schemeClr>
            </a:gs>
            <a:gs pos="100000">
              <a:schemeClr val="accent1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" kern="1200" dirty="0"/>
            <a:t>Strategy</a:t>
          </a:r>
        </a:p>
      </dsp:txBody>
      <dsp:txXfrm>
        <a:off x="459922" y="875400"/>
        <a:ext cx="246195" cy="246195"/>
      </dsp:txXfrm>
    </dsp:sp>
    <dsp:sp modelId="{45DCA0BC-7ED8-6E44-B19E-F1B5B16E4703}">
      <dsp:nvSpPr>
        <dsp:cNvPr id="0" name=""/>
        <dsp:cNvSpPr/>
      </dsp:nvSpPr>
      <dsp:spPr>
        <a:xfrm rot="11880000">
          <a:off x="581321" y="543234"/>
          <a:ext cx="105183" cy="36887"/>
        </a:xfrm>
        <a:custGeom>
          <a:avLst/>
          <a:gdLst/>
          <a:ahLst/>
          <a:cxnLst/>
          <a:rect l="0" t="0" r="0" b="0"/>
          <a:pathLst>
            <a:path>
              <a:moveTo>
                <a:pt x="0" y="18443"/>
              </a:moveTo>
              <a:lnTo>
                <a:pt x="105183" y="18443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00" kern="1200"/>
        </a:p>
      </dsp:txBody>
      <dsp:txXfrm rot="10800000">
        <a:off x="631283" y="559048"/>
        <a:ext cx="5259" cy="5259"/>
      </dsp:txXfrm>
    </dsp:sp>
    <dsp:sp modelId="{B28F79B6-CDD2-EA42-8C3C-509AE1059AF7}">
      <dsp:nvSpPr>
        <dsp:cNvPr id="0" name=""/>
        <dsp:cNvSpPr/>
      </dsp:nvSpPr>
      <dsp:spPr>
        <a:xfrm>
          <a:off x="244242" y="317543"/>
          <a:ext cx="348173" cy="348173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" kern="1200" dirty="0"/>
            <a:t>Values and Rules</a:t>
          </a:r>
        </a:p>
      </dsp:txBody>
      <dsp:txXfrm>
        <a:off x="295231" y="368532"/>
        <a:ext cx="246195" cy="246195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2E8DE7A-B4B9-2C4B-AB5C-9B4071EF5DF1}">
      <dsp:nvSpPr>
        <dsp:cNvPr id="0" name=""/>
        <dsp:cNvSpPr/>
      </dsp:nvSpPr>
      <dsp:spPr>
        <a:xfrm>
          <a:off x="0" y="232649"/>
          <a:ext cx="8229600" cy="100737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Focus on potential ways leading to achievement of goals outlined in vision</a:t>
          </a:r>
        </a:p>
      </dsp:txBody>
      <dsp:txXfrm>
        <a:off x="49176" y="281825"/>
        <a:ext cx="8131248" cy="909018"/>
      </dsp:txXfrm>
    </dsp:sp>
    <dsp:sp modelId="{86986F44-8944-CE46-AF76-DBB038809190}">
      <dsp:nvSpPr>
        <dsp:cNvPr id="0" name=""/>
        <dsp:cNvSpPr/>
      </dsp:nvSpPr>
      <dsp:spPr>
        <a:xfrm>
          <a:off x="0" y="1300499"/>
          <a:ext cx="8229600" cy="100737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Emotionally, it is a set of shared and felt values which company ought to obey when realizing the vision</a:t>
          </a:r>
        </a:p>
      </dsp:txBody>
      <dsp:txXfrm>
        <a:off x="49176" y="1349675"/>
        <a:ext cx="8131248" cy="909018"/>
      </dsp:txXfrm>
    </dsp:sp>
    <dsp:sp modelId="{DFE9BCEA-D5AD-2749-9FAC-920AB404E006}">
      <dsp:nvSpPr>
        <dsp:cNvPr id="0" name=""/>
        <dsp:cNvSpPr/>
      </dsp:nvSpPr>
      <dsp:spPr>
        <a:xfrm>
          <a:off x="0" y="2307869"/>
          <a:ext cx="8229600" cy="3477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290" tIns="26670" rIns="149352" bIns="26670" numCol="1" spcCol="1270" anchor="t" anchorCtr="0">
          <a:noAutofit/>
        </a:bodyPr>
        <a:lstStyle/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600" kern="1200" dirty="0"/>
            <a:t>examples: Give-Take Matrix compliance, exploit any flaw in law at all costs</a:t>
          </a:r>
        </a:p>
      </dsp:txBody>
      <dsp:txXfrm>
        <a:off x="0" y="2307869"/>
        <a:ext cx="8229600" cy="347760"/>
      </dsp:txXfrm>
    </dsp:sp>
    <dsp:sp modelId="{EF7C0751-411C-7940-9BF8-2ED7E3C3018D}">
      <dsp:nvSpPr>
        <dsp:cNvPr id="0" name=""/>
        <dsp:cNvSpPr/>
      </dsp:nvSpPr>
      <dsp:spPr>
        <a:xfrm>
          <a:off x="0" y="2655629"/>
          <a:ext cx="8229600" cy="100737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Shared values are rationalized into the set of clear rules which observance is measurable</a:t>
          </a:r>
        </a:p>
      </dsp:txBody>
      <dsp:txXfrm>
        <a:off x="49176" y="2704805"/>
        <a:ext cx="8131248" cy="909018"/>
      </dsp:txXfrm>
    </dsp:sp>
    <dsp:sp modelId="{77DEC522-864A-A140-AA6A-CD1139782B59}">
      <dsp:nvSpPr>
        <dsp:cNvPr id="0" name=""/>
        <dsp:cNvSpPr/>
      </dsp:nvSpPr>
      <dsp:spPr>
        <a:xfrm>
          <a:off x="0" y="3662999"/>
          <a:ext cx="8229600" cy="63031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290" tIns="26670" rIns="149352" bIns="26670" numCol="1" spcCol="1270" anchor="t" anchorCtr="0">
          <a:noAutofit/>
        </a:bodyPr>
        <a:lstStyle/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600" kern="1200" dirty="0"/>
            <a:t>example: every contract must be revised by XY from the perspective of Give-Take Matrix compliance</a:t>
          </a:r>
        </a:p>
      </dsp:txBody>
      <dsp:txXfrm>
        <a:off x="0" y="3662999"/>
        <a:ext cx="8229600" cy="63031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List1#1">
  <dgm:title val=""/>
  <dgm:desc val=""/>
  <dgm:catLst>
    <dgm:cat type="list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3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w" for="ch" ptType="sibTrans" refType="w" refFor="ch" refForName="compNode" op="equ" fact="0.1"/>
      <dgm:constr type="sp" refType="w" refFor="ch" refForName="compNode" op="equ" fact="0.1"/>
      <dgm:constr type="primFontSz" for="des" ptType="node" op="equ" val="65"/>
    </dgm:constrLst>
    <dgm:ruleLst/>
    <dgm:forEach name="Name4" axis="ch" ptType="node">
      <dgm:layoutNode name="compNode">
        <dgm:alg type="composite">
          <dgm:param type="ar" val="0.943"/>
        </dgm:alg>
        <dgm:shape xmlns:r="http://schemas.openxmlformats.org/officeDocument/2006/relationships" r:blip="">
          <dgm:adjLst/>
        </dgm:shape>
        <dgm:presOf axis="self"/>
        <dgm:constrLst>
          <dgm:constr type="h" refType="w" fact="1.06"/>
          <dgm:constr type="h" for="ch" forName="pictRect" refType="h" fact="0.65"/>
          <dgm:constr type="w" for="ch" forName="pictRect" refType="w"/>
          <dgm:constr type="l" for="ch" forName="pictRect"/>
          <dgm:constr type="t" for="ch" forName="pictRect"/>
          <dgm:constr type="w" for="ch" forName="textRect" refType="w"/>
          <dgm:constr type="h" for="ch" forName="textRect" refType="h" fact="0.35"/>
          <dgm:constr type="l" for="ch" forName="textRect"/>
          <dgm:constr type="t" for="ch" forName="textRect" refType="b" refFor="ch" refForName="pictRect"/>
        </dgm:constrLst>
        <dgm:ruleLst/>
        <dgm:layoutNode name="pictRect">
          <dgm:alg type="sp"/>
          <dgm:shape xmlns:r="http://schemas.openxmlformats.org/officeDocument/2006/relationships" type="roundRect" r:blip="" blipPhldr="1">
            <dgm:adjLst/>
          </dgm:shape>
          <dgm:presOf/>
          <dgm:constrLst/>
          <dgm:ruleLst/>
        </dgm:layoutNode>
        <dgm:layoutNode name="textRect" styleLbl="revTx">
          <dgm:varLst>
            <dgm:bulletEnabled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bMarg"/>
          </dgm:constrLst>
          <dgm:ruleLst>
            <dgm:rule type="primFontSz" val="5" fact="NaN" max="NaN"/>
          </dgm:ruleLst>
        </dgm:layoutNode>
      </dgm:layoutNode>
      <dgm:forEach name="Name5" axis="followSib" ptType="sibTrans" cnt="1">
        <dgm:layoutNode name="sibTrans">
          <dgm:alg type="sp"/>
          <dgm:shape xmlns:r="http://schemas.openxmlformats.org/officeDocument/2006/relationships" type="rect" r:blip="" hideGeom="1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vList4#3">
  <dgm:title val=""/>
  <dgm:desc val=""/>
  <dgm:catLst>
    <dgm:cat type="list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resizeHandles val="exact"/>
    </dgm:varLst>
    <dgm:alg type="lin">
      <dgm:param type="linDir" val="fromT"/>
      <dgm:param type="vertAlign" val="t"/>
    </dgm:alg>
    <dgm:shape xmlns:r="http://schemas.openxmlformats.org/officeDocument/2006/relationships" r:blip="">
      <dgm:adjLst/>
    </dgm:shape>
    <dgm:presOf/>
    <dgm:constrLst>
      <dgm:constr type="w" for="ch" forName="comp" refType="w"/>
      <dgm:constr type="h" for="ch" forName="comp" refType="h"/>
      <dgm:constr type="h" for="ch" forName="spacer" refType="h" refFor="ch" refForName="comp" op="equ" fact="0.1"/>
      <dgm:constr type="primFontSz" for="des" forName="text" op="equ" val="65"/>
    </dgm:constrLst>
    <dgm:ruleLst/>
    <dgm:forEach name="Name0" axis="ch" ptType="node">
      <dgm:layoutNode name="comp" styleLbl="node1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l" for="ch" forName="img" refType="h" refFor="ch" refForName="box" fact="0.1"/>
              <dgm:constr type="h" for="ch" forName="text" refType="h"/>
              <dgm:constr type="l" for="ch" forName="text" refType="r" refFor="ch" refForName="img"/>
              <dgm:constr type="r" for="ch" forName="text" refType="w"/>
            </dgm:constrLst>
          </dgm:if>
          <dgm:else name="Name3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r" for="ch" forName="img" refType="w" refFor="ch" refForName="box"/>
              <dgm:constr type="rOff" for="ch" forName="img" refType="h" refFor="ch" refForName="box" fact="-0.1"/>
              <dgm:constr type="h" for="ch" forName="text" refType="h"/>
              <dgm:constr type="r" for="ch" forName="text" refType="l" refFor="ch" refForName="img"/>
              <dgm:constr type="l" for="ch" forName="text"/>
            </dgm:constrLst>
          </dgm:else>
        </dgm:choose>
        <dgm:ruleLst/>
        <dgm:layoutNode name="box" styleLbl="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/>
          <dgm:ruleLst/>
        </dgm:layoutNode>
        <dgm:layoutNode name="img" styleLbl="f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ext">
          <dgm:varLst>
            <dgm:bulletEnabled val="1"/>
          </dgm:varLst>
          <dgm:alg type="tx">
            <dgm:param type="parTxLTRAlign" val="l"/>
            <dgm:param type="parTxRTLAlign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Name4" axis="followSib" ptType="sibTrans" cnt="1">
        <dgm:layoutNode name="spacer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5/8/layout/vList4#4">
  <dgm:title val=""/>
  <dgm:desc val=""/>
  <dgm:catLst>
    <dgm:cat type="list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resizeHandles val="exact"/>
    </dgm:varLst>
    <dgm:alg type="lin">
      <dgm:param type="linDir" val="fromT"/>
      <dgm:param type="vertAlign" val="t"/>
    </dgm:alg>
    <dgm:shape xmlns:r="http://schemas.openxmlformats.org/officeDocument/2006/relationships" r:blip="">
      <dgm:adjLst/>
    </dgm:shape>
    <dgm:presOf/>
    <dgm:constrLst>
      <dgm:constr type="w" for="ch" forName="comp" refType="w"/>
      <dgm:constr type="h" for="ch" forName="comp" refType="h"/>
      <dgm:constr type="h" for="ch" forName="spacer" refType="h" refFor="ch" refForName="comp" op="equ" fact="0.1"/>
      <dgm:constr type="primFontSz" for="des" forName="text" op="equ" val="65"/>
    </dgm:constrLst>
    <dgm:ruleLst/>
    <dgm:forEach name="Name0" axis="ch" ptType="node">
      <dgm:layoutNode name="comp" styleLbl="node1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l" for="ch" forName="img" refType="h" refFor="ch" refForName="box" fact="0.1"/>
              <dgm:constr type="h" for="ch" forName="text" refType="h"/>
              <dgm:constr type="l" for="ch" forName="text" refType="r" refFor="ch" refForName="img"/>
              <dgm:constr type="r" for="ch" forName="text" refType="w"/>
            </dgm:constrLst>
          </dgm:if>
          <dgm:else name="Name3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r" for="ch" forName="img" refType="w" refFor="ch" refForName="box"/>
              <dgm:constr type="rOff" for="ch" forName="img" refType="h" refFor="ch" refForName="box" fact="-0.1"/>
              <dgm:constr type="h" for="ch" forName="text" refType="h"/>
              <dgm:constr type="r" for="ch" forName="text" refType="l" refFor="ch" refForName="img"/>
              <dgm:constr type="l" for="ch" forName="text"/>
            </dgm:constrLst>
          </dgm:else>
        </dgm:choose>
        <dgm:ruleLst/>
        <dgm:layoutNode name="box" styleLbl="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/>
          <dgm:ruleLst/>
        </dgm:layoutNode>
        <dgm:layoutNode name="img" styleLbl="f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ext">
          <dgm:varLst>
            <dgm:bulletEnabled val="1"/>
          </dgm:varLst>
          <dgm:alg type="tx">
            <dgm:param type="parTxLTRAlign" val="l"/>
            <dgm:param type="parTxRTLAlign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Name4" axis="followSib" ptType="sibTrans" cnt="1">
        <dgm:layoutNode name="spacer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18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19.xml><?xml version="1.0" encoding="utf-8"?>
<dgm:layoutDef xmlns:dgm="http://schemas.openxmlformats.org/drawingml/2006/diagram" xmlns:a="http://schemas.openxmlformats.org/drawingml/2006/main" uniqueId="urn:microsoft.com/office/officeart/2005/8/layout/vList4#5">
  <dgm:title val=""/>
  <dgm:desc val=""/>
  <dgm:catLst>
    <dgm:cat type="list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resizeHandles val="exact"/>
    </dgm:varLst>
    <dgm:alg type="lin">
      <dgm:param type="linDir" val="fromT"/>
      <dgm:param type="vertAlign" val="t"/>
    </dgm:alg>
    <dgm:shape xmlns:r="http://schemas.openxmlformats.org/officeDocument/2006/relationships" r:blip="">
      <dgm:adjLst/>
    </dgm:shape>
    <dgm:presOf/>
    <dgm:constrLst>
      <dgm:constr type="w" for="ch" forName="comp" refType="w"/>
      <dgm:constr type="h" for="ch" forName="comp" refType="h"/>
      <dgm:constr type="h" for="ch" forName="spacer" refType="h" refFor="ch" refForName="comp" op="equ" fact="0.1"/>
      <dgm:constr type="primFontSz" for="des" forName="text" op="equ" val="65"/>
    </dgm:constrLst>
    <dgm:ruleLst/>
    <dgm:forEach name="Name0" axis="ch" ptType="node">
      <dgm:layoutNode name="comp" styleLbl="node1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l" for="ch" forName="img" refType="h" refFor="ch" refForName="box" fact="0.1"/>
              <dgm:constr type="h" for="ch" forName="text" refType="h"/>
              <dgm:constr type="l" for="ch" forName="text" refType="r" refFor="ch" refForName="img"/>
              <dgm:constr type="r" for="ch" forName="text" refType="w"/>
            </dgm:constrLst>
          </dgm:if>
          <dgm:else name="Name3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r" for="ch" forName="img" refType="w" refFor="ch" refForName="box"/>
              <dgm:constr type="rOff" for="ch" forName="img" refType="h" refFor="ch" refForName="box" fact="-0.1"/>
              <dgm:constr type="h" for="ch" forName="text" refType="h"/>
              <dgm:constr type="r" for="ch" forName="text" refType="l" refFor="ch" refForName="img"/>
              <dgm:constr type="l" for="ch" forName="text"/>
            </dgm:constrLst>
          </dgm:else>
        </dgm:choose>
        <dgm:ruleLst/>
        <dgm:layoutNode name="box" styleLbl="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/>
          <dgm:ruleLst/>
        </dgm:layoutNode>
        <dgm:layoutNode name="img" styleLbl="f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ext">
          <dgm:varLst>
            <dgm:bulletEnabled val="1"/>
          </dgm:varLst>
          <dgm:alg type="tx">
            <dgm:param type="parTxLTRAlign" val="l"/>
            <dgm:param type="parTxRTLAlign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Name4" axis="followSib" ptType="sibTrans" cnt="1">
        <dgm:layoutNode name="spacer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20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2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2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23.xml><?xml version="1.0" encoding="utf-8"?>
<dgm:layoutDef xmlns:dgm="http://schemas.openxmlformats.org/drawingml/2006/diagram" xmlns:a="http://schemas.openxmlformats.org/drawingml/2006/main" uniqueId="urn:microsoft.com/office/officeart/2005/8/layout/cycle1">
  <dgm:title val=""/>
  <dgm:desc val=""/>
  <dgm:catLst>
    <dgm:cat type="cycle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alg type="cycle">
          <dgm:param type="stAng" val="0"/>
          <dgm:param type="spanAng" val="360"/>
        </dgm:alg>
      </dgm:if>
      <dgm:else name="Name2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hoose name="Name3">
      <dgm:if name="Name4" func="var" arg="dir" op="equ" val="norm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if>
      <dgm:else name="Name5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 fact="-1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else>
    </dgm:choose>
    <dgm:ruleLst>
      <dgm:rule type="diam" val="INF" fact="NaN" max="NaN"/>
    </dgm:ruleLst>
    <dgm:forEach name="nodesForEach" axis="ch" ptType="node">
      <dgm:choose name="Name6">
        <dgm:if name="Name7" axis="par ch" ptType="doc node" func="cnt" op="gt" val="1">
          <dgm:layoutNode name="dummy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</dgm:if>
        <dgm:else name="Name8"/>
      </dgm:choose>
      <dgm:layoutNode name="node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Name11" axis="followSib" ptType="sibTrans" hideLastTrans="0" cnt="1">
            <dgm:layoutNode name="sibTrans" styleLbl="node1">
              <dgm:alg type="conn"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begPad"/>
                <dgm:constr type="endPad"/>
              </dgm:constrLst>
              <dgm:ruleLst/>
            </dgm:layoutNode>
          </dgm:forEach>
        </dgm:if>
        <dgm:else name="Name12"/>
      </dgm:choose>
    </dgm:forEach>
  </dgm:layoutNode>
</dgm:layoutDef>
</file>

<file path=ppt/diagrams/layout24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25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layout2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7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8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9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8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9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0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5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6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7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8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9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EDFEA3-8FE8-D344-8D06-BD7D9B9A7D2D}" type="datetimeFigureOut">
              <a:rPr lang="en-US" smtClean="0"/>
              <a:pPr/>
              <a:t>4/1/2019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9BBFFF-4203-A74D-B6E8-B0D6E7D063D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4025967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DA5500-9E0D-1840-9468-51BF0006DA66}" type="datetimeFigureOut">
              <a:rPr lang="en-US" smtClean="0"/>
              <a:pPr/>
              <a:t>4/1/2019</a:t>
            </a:fld>
            <a:endParaRPr lang="cs-C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915259-F69B-3F4A-BABB-E26B81E3751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1592499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915259-F69B-3F4A-BABB-E26B81E37513}" type="slidenum">
              <a:rPr lang="cs-CZ" smtClean="0"/>
              <a:pPr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34367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915259-F69B-3F4A-BABB-E26B81E37513}" type="slidenum">
              <a:rPr lang="cs-CZ" smtClean="0"/>
              <a:pPr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081837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Period when company benefits from current competitive advantage</a:t>
            </a:r>
          </a:p>
          <a:p>
            <a:r>
              <a:rPr lang="en-US" dirty="0"/>
              <a:t>To do so, it has defined products or services, processes and secured all necessary resources</a:t>
            </a:r>
          </a:p>
          <a:p>
            <a:r>
              <a:rPr lang="en-US" dirty="0"/>
              <a:t>Company generates profit for owners and to secure enough resources to ensure development in other strategic continuum intervals</a:t>
            </a:r>
          </a:p>
          <a:p>
            <a:r>
              <a:rPr lang="en-US" dirty="0"/>
              <a:t>Workers directly realize current strategy </a:t>
            </a:r>
          </a:p>
          <a:p>
            <a:r>
              <a:rPr lang="en-US" dirty="0"/>
              <a:t>Managers only monitor and tune the performance</a:t>
            </a:r>
          </a:p>
          <a:p>
            <a:r>
              <a:rPr lang="en-US" dirty="0"/>
              <a:t>Leaders do not interfere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915259-F69B-3F4A-BABB-E26B81E37513}" type="slidenum">
              <a:rPr lang="cs-CZ" smtClean="0"/>
              <a:pPr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20870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finančn</a:t>
            </a:r>
            <a:r>
              <a:rPr lang="en-US" baseline="0" dirty="0" err="1"/>
              <a:t>í</a:t>
            </a:r>
            <a:r>
              <a:rPr lang="en-US" baseline="0" dirty="0"/>
              <a:t> </a:t>
            </a:r>
            <a:r>
              <a:rPr lang="en-US" baseline="0" dirty="0" err="1"/>
              <a:t>ukazatele</a:t>
            </a:r>
            <a:r>
              <a:rPr lang="en-US" baseline="0" dirty="0"/>
              <a:t> </a:t>
            </a:r>
            <a:r>
              <a:rPr lang="en-US" baseline="0" dirty="0" err="1"/>
              <a:t>jsou</a:t>
            </a:r>
            <a:r>
              <a:rPr lang="en-US" baseline="0" dirty="0"/>
              <a:t> pro </a:t>
            </a:r>
            <a:r>
              <a:rPr lang="en-US" baseline="0" dirty="0" err="1"/>
              <a:t>většinu</a:t>
            </a:r>
            <a:r>
              <a:rPr lang="en-US" baseline="0" dirty="0"/>
              <a:t> </a:t>
            </a:r>
            <a:r>
              <a:rPr lang="en-US" baseline="0" dirty="0" err="1"/>
              <a:t>lidí</a:t>
            </a:r>
            <a:r>
              <a:rPr lang="en-US" baseline="0" dirty="0"/>
              <a:t> </a:t>
            </a:r>
            <a:r>
              <a:rPr lang="en-US" baseline="0" dirty="0" err="1"/>
              <a:t>málo</a:t>
            </a:r>
            <a:r>
              <a:rPr lang="en-US" baseline="0" dirty="0"/>
              <a:t> </a:t>
            </a:r>
            <a:r>
              <a:rPr lang="en-US" baseline="0" dirty="0" err="1"/>
              <a:t>srozumitelné</a:t>
            </a:r>
            <a:r>
              <a:rPr lang="en-US" baseline="0" dirty="0"/>
              <a:t>, </a:t>
            </a:r>
            <a:r>
              <a:rPr lang="en-US" baseline="0" dirty="0" err="1"/>
              <a:t>neodráží</a:t>
            </a:r>
            <a:r>
              <a:rPr lang="en-US" baseline="0" dirty="0"/>
              <a:t> </a:t>
            </a:r>
            <a:r>
              <a:rPr lang="en-US" baseline="0" dirty="0" err="1"/>
              <a:t>výsledky</a:t>
            </a:r>
            <a:r>
              <a:rPr lang="en-US" baseline="0" dirty="0"/>
              <a:t> </a:t>
            </a:r>
            <a:r>
              <a:rPr lang="en-US" baseline="0" dirty="0" err="1"/>
              <a:t>v</a:t>
            </a:r>
            <a:r>
              <a:rPr lang="en-US" baseline="0" dirty="0"/>
              <a:t> </a:t>
            </a:r>
            <a:r>
              <a:rPr lang="en-US" baseline="0" dirty="0" err="1"/>
              <a:t>jednotlivých</a:t>
            </a:r>
            <a:r>
              <a:rPr lang="en-US" baseline="0" dirty="0"/>
              <a:t> </a:t>
            </a:r>
            <a:r>
              <a:rPr lang="en-US" baseline="0" dirty="0" err="1"/>
              <a:t>úlohách</a:t>
            </a:r>
            <a:r>
              <a:rPr lang="en-US" baseline="0" dirty="0"/>
              <a:t> </a:t>
            </a:r>
            <a:r>
              <a:rPr lang="en-US" baseline="0" dirty="0" err="1"/>
              <a:t>na</a:t>
            </a:r>
            <a:r>
              <a:rPr lang="en-US" baseline="0" dirty="0"/>
              <a:t> </a:t>
            </a:r>
            <a:r>
              <a:rPr lang="en-US" baseline="0" dirty="0" err="1"/>
              <a:t>dostatečné</a:t>
            </a:r>
            <a:r>
              <a:rPr lang="en-US" baseline="0" dirty="0"/>
              <a:t> </a:t>
            </a:r>
            <a:r>
              <a:rPr lang="en-US" baseline="0" dirty="0" err="1"/>
              <a:t>úrovni</a:t>
            </a:r>
            <a:r>
              <a:rPr lang="en-US" baseline="0" dirty="0"/>
              <a:t> </a:t>
            </a:r>
            <a:r>
              <a:rPr lang="en-US" baseline="0" dirty="0" err="1"/>
              <a:t>podrobnosti</a:t>
            </a:r>
            <a:endParaRPr lang="en-US" baseline="0" dirty="0"/>
          </a:p>
          <a:p>
            <a:r>
              <a:rPr lang="en-US" baseline="0" dirty="0"/>
              <a:t>Robert Kaplan a David Norton </a:t>
            </a:r>
            <a:r>
              <a:rPr lang="en-US" baseline="0" dirty="0" err="1"/>
              <a:t>poukázali</a:t>
            </a:r>
            <a:r>
              <a:rPr lang="en-US" baseline="0" dirty="0"/>
              <a:t>, </a:t>
            </a:r>
            <a:r>
              <a:rPr lang="en-US" baseline="0" dirty="0" err="1"/>
              <a:t>že</a:t>
            </a:r>
            <a:r>
              <a:rPr lang="en-US" baseline="0" dirty="0"/>
              <a:t> </a:t>
            </a:r>
            <a:r>
              <a:rPr lang="en-US" baseline="0" dirty="0" err="1"/>
              <a:t>zásadní</a:t>
            </a:r>
            <a:r>
              <a:rPr lang="en-US" baseline="0" dirty="0"/>
              <a:t> </a:t>
            </a:r>
            <a:r>
              <a:rPr lang="en-US" baseline="0" dirty="0" err="1"/>
              <a:t>zlepšení</a:t>
            </a:r>
            <a:r>
              <a:rPr lang="en-US" baseline="0" dirty="0"/>
              <a:t> </a:t>
            </a:r>
            <a:r>
              <a:rPr lang="en-US" baseline="0" dirty="0" err="1"/>
              <a:t>finančních</a:t>
            </a:r>
            <a:r>
              <a:rPr lang="en-US" baseline="0" dirty="0"/>
              <a:t> </a:t>
            </a:r>
            <a:r>
              <a:rPr lang="en-US" baseline="0" dirty="0" err="1"/>
              <a:t>ukazatelů</a:t>
            </a:r>
            <a:r>
              <a:rPr lang="en-US" baseline="0" dirty="0"/>
              <a:t> </a:t>
            </a:r>
            <a:r>
              <a:rPr lang="en-US" baseline="0" dirty="0" err="1"/>
              <a:t>firmy</a:t>
            </a:r>
            <a:r>
              <a:rPr lang="en-US" baseline="0" dirty="0"/>
              <a:t> </a:t>
            </a:r>
            <a:r>
              <a:rPr lang="en-US" baseline="0" dirty="0" err="1"/>
              <a:t>může</a:t>
            </a:r>
            <a:r>
              <a:rPr lang="en-US" baseline="0" dirty="0"/>
              <a:t> </a:t>
            </a:r>
            <a:r>
              <a:rPr lang="en-US" baseline="0" dirty="0" err="1"/>
              <a:t>být</a:t>
            </a:r>
            <a:r>
              <a:rPr lang="en-US" baseline="0" dirty="0"/>
              <a:t> </a:t>
            </a:r>
            <a:r>
              <a:rPr lang="en-US" baseline="0" dirty="0" err="1"/>
              <a:t>předzvěstí</a:t>
            </a:r>
            <a:r>
              <a:rPr lang="en-US" baseline="0" dirty="0"/>
              <a:t> </a:t>
            </a:r>
            <a:r>
              <a:rPr lang="en-US" baseline="0" dirty="0" err="1"/>
              <a:t>problémů</a:t>
            </a:r>
            <a:r>
              <a:rPr lang="en-US" baseline="0" dirty="0"/>
              <a:t> </a:t>
            </a:r>
            <a:r>
              <a:rPr lang="en-US" baseline="0" dirty="0" err="1"/>
              <a:t>s</a:t>
            </a:r>
            <a:r>
              <a:rPr lang="en-US" baseline="0" dirty="0"/>
              <a:t> </a:t>
            </a:r>
            <a:r>
              <a:rPr lang="en-US" baseline="0" dirty="0" err="1"/>
              <a:t>konkurenceschopností</a:t>
            </a:r>
            <a:r>
              <a:rPr lang="en-US" baseline="0" dirty="0"/>
              <a:t> a </a:t>
            </a:r>
            <a:r>
              <a:rPr lang="en-US" baseline="0" dirty="0" err="1"/>
              <a:t>navrhli</a:t>
            </a:r>
            <a:r>
              <a:rPr lang="en-US" baseline="0" dirty="0"/>
              <a:t> </a:t>
            </a:r>
            <a:r>
              <a:rPr lang="en-US" baseline="0" dirty="0" err="1"/>
              <a:t>doplnění</a:t>
            </a:r>
            <a:r>
              <a:rPr lang="en-US" baseline="0" dirty="0"/>
              <a:t> </a:t>
            </a:r>
            <a:r>
              <a:rPr lang="en-US" baseline="0" dirty="0" err="1"/>
              <a:t>finančních</a:t>
            </a:r>
            <a:r>
              <a:rPr lang="en-US" baseline="0" dirty="0"/>
              <a:t> </a:t>
            </a:r>
            <a:r>
              <a:rPr lang="en-US" baseline="0" dirty="0" err="1"/>
              <a:t>ukazatelů</a:t>
            </a:r>
            <a:r>
              <a:rPr lang="en-US" baseline="0" dirty="0"/>
              <a:t> </a:t>
            </a:r>
            <a:r>
              <a:rPr lang="en-US" baseline="0" dirty="0" err="1"/>
              <a:t>o</a:t>
            </a:r>
            <a:r>
              <a:rPr lang="en-US" baseline="0" dirty="0"/>
              <a:t> </a:t>
            </a:r>
            <a:r>
              <a:rPr lang="en-US" baseline="0" dirty="0" err="1"/>
              <a:t>ukazatele</a:t>
            </a:r>
            <a:r>
              <a:rPr lang="en-US" baseline="0" dirty="0"/>
              <a:t> </a:t>
            </a:r>
            <a:r>
              <a:rPr lang="en-US" baseline="0" dirty="0" err="1"/>
              <a:t>nefinanční</a:t>
            </a:r>
            <a:r>
              <a:rPr lang="en-US" baseline="0" dirty="0"/>
              <a:t>.</a:t>
            </a:r>
          </a:p>
          <a:p>
            <a:r>
              <a:rPr lang="en-US" baseline="0" dirty="0" err="1"/>
              <a:t>Aby</a:t>
            </a:r>
            <a:r>
              <a:rPr lang="en-US" baseline="0" dirty="0"/>
              <a:t> </a:t>
            </a:r>
            <a:r>
              <a:rPr lang="en-US" baseline="0" dirty="0" err="1"/>
              <a:t>celý</a:t>
            </a:r>
            <a:r>
              <a:rPr lang="en-US" baseline="0" dirty="0"/>
              <a:t> </a:t>
            </a:r>
            <a:r>
              <a:rPr lang="en-US" baseline="0" dirty="0" err="1"/>
              <a:t>systém</a:t>
            </a:r>
            <a:r>
              <a:rPr lang="en-US" baseline="0" dirty="0"/>
              <a:t> </a:t>
            </a:r>
            <a:r>
              <a:rPr lang="en-US" baseline="0" dirty="0" err="1"/>
              <a:t>fungoval</a:t>
            </a:r>
            <a:r>
              <a:rPr lang="en-US" baseline="0" dirty="0"/>
              <a:t> </a:t>
            </a:r>
            <a:r>
              <a:rPr lang="en-US" baseline="0" dirty="0" err="1"/>
              <a:t>musí</a:t>
            </a:r>
            <a:r>
              <a:rPr lang="en-US" baseline="0" dirty="0"/>
              <a:t> </a:t>
            </a:r>
            <a:r>
              <a:rPr lang="en-US" baseline="0" dirty="0" err="1"/>
              <a:t>ukazatele</a:t>
            </a:r>
            <a:r>
              <a:rPr lang="en-US" baseline="0" dirty="0"/>
              <a:t> </a:t>
            </a:r>
            <a:r>
              <a:rPr lang="en-US" baseline="0" dirty="0" err="1"/>
              <a:t>měřit</a:t>
            </a:r>
            <a:r>
              <a:rPr lang="en-US" baseline="0" dirty="0"/>
              <a:t> </a:t>
            </a:r>
            <a:r>
              <a:rPr lang="en-US" baseline="0" dirty="0" err="1"/>
              <a:t>něco</a:t>
            </a:r>
            <a:r>
              <a:rPr lang="en-US" baseline="0" dirty="0"/>
              <a:t>, co </a:t>
            </a:r>
            <a:r>
              <a:rPr lang="en-US" baseline="0" dirty="0" err="1"/>
              <a:t>má</a:t>
            </a:r>
            <a:r>
              <a:rPr lang="en-US" baseline="0" dirty="0"/>
              <a:t> </a:t>
            </a:r>
            <a:r>
              <a:rPr lang="en-US" baseline="0" dirty="0" err="1"/>
              <a:t>smysl</a:t>
            </a:r>
            <a:r>
              <a:rPr lang="en-US" baseline="0" dirty="0"/>
              <a:t> </a:t>
            </a:r>
            <a:r>
              <a:rPr lang="en-US" baseline="0" dirty="0" err="1"/>
              <a:t>vzhledem</a:t>
            </a:r>
            <a:r>
              <a:rPr lang="en-US" baseline="0" dirty="0"/>
              <a:t> </a:t>
            </a:r>
            <a:r>
              <a:rPr lang="en-US" baseline="0" dirty="0" err="1"/>
              <a:t>k</a:t>
            </a:r>
            <a:r>
              <a:rPr lang="en-US" baseline="0" dirty="0"/>
              <a:t> </a:t>
            </a:r>
            <a:r>
              <a:rPr lang="en-US" baseline="0" dirty="0" err="1"/>
              <a:t>cílům</a:t>
            </a:r>
            <a:r>
              <a:rPr lang="en-US" baseline="0" dirty="0"/>
              <a:t>, </a:t>
            </a:r>
            <a:r>
              <a:rPr lang="en-US" baseline="0" dirty="0" err="1"/>
              <a:t>jichž</a:t>
            </a:r>
            <a:r>
              <a:rPr lang="en-US" baseline="0" dirty="0"/>
              <a:t> </a:t>
            </a:r>
            <a:r>
              <a:rPr lang="en-US" baseline="0" dirty="0" err="1"/>
              <a:t>má</a:t>
            </a:r>
            <a:r>
              <a:rPr lang="en-US" baseline="0" dirty="0"/>
              <a:t> firma </a:t>
            </a:r>
            <a:r>
              <a:rPr lang="en-US" baseline="0" dirty="0" err="1"/>
              <a:t>dosáhnout</a:t>
            </a:r>
            <a:r>
              <a:rPr lang="en-US" baseline="0" dirty="0"/>
              <a:t>. </a:t>
            </a:r>
            <a:r>
              <a:rPr lang="en-US" baseline="0" dirty="0" err="1"/>
              <a:t>Tyto</a:t>
            </a:r>
            <a:r>
              <a:rPr lang="en-US" baseline="0" dirty="0"/>
              <a:t> </a:t>
            </a:r>
            <a:r>
              <a:rPr lang="en-US" baseline="0" dirty="0" err="1"/>
              <a:t>cíle</a:t>
            </a:r>
            <a:r>
              <a:rPr lang="en-US" baseline="0" dirty="0"/>
              <a:t> </a:t>
            </a:r>
            <a:r>
              <a:rPr lang="en-US" baseline="0" dirty="0" err="1"/>
              <a:t>musí</a:t>
            </a:r>
            <a:r>
              <a:rPr lang="en-US" baseline="0" dirty="0"/>
              <a:t> </a:t>
            </a:r>
            <a:r>
              <a:rPr lang="en-US" baseline="0" dirty="0" err="1"/>
              <a:t>být</a:t>
            </a:r>
            <a:r>
              <a:rPr lang="en-US" baseline="0" dirty="0"/>
              <a:t> </a:t>
            </a:r>
            <a:r>
              <a:rPr lang="en-US" baseline="0" dirty="0" err="1"/>
              <a:t>definovány</a:t>
            </a:r>
            <a:r>
              <a:rPr lang="en-US" baseline="0" dirty="0"/>
              <a:t>, </a:t>
            </a:r>
            <a:r>
              <a:rPr lang="en-US" baseline="0" dirty="0" err="1"/>
              <a:t>pak</a:t>
            </a:r>
            <a:r>
              <a:rPr lang="en-US" baseline="0" dirty="0"/>
              <a:t> </a:t>
            </a:r>
            <a:r>
              <a:rPr lang="en-US" baseline="0" dirty="0" err="1"/>
              <a:t>vývoj</a:t>
            </a:r>
            <a:r>
              <a:rPr lang="en-US" baseline="0" dirty="0"/>
              <a:t> </a:t>
            </a:r>
            <a:r>
              <a:rPr lang="en-US" baseline="0" dirty="0" err="1"/>
              <a:t>ukazatelů</a:t>
            </a:r>
            <a:r>
              <a:rPr lang="en-US" baseline="0" dirty="0"/>
              <a:t> </a:t>
            </a:r>
            <a:r>
              <a:rPr lang="en-US" baseline="0" dirty="0" err="1"/>
              <a:t>indikuje</a:t>
            </a:r>
            <a:endParaRPr lang="en-US" baseline="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915259-F69B-3F4A-BABB-E26B81E37513}" type="slidenum">
              <a:rPr lang="cs-CZ" smtClean="0"/>
              <a:pPr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98152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arrows</a:t>
            </a:r>
            <a:r>
              <a:rPr lang="en-US" baseline="0" dirty="0"/>
              <a:t> stands for causality relationships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915259-F69B-3F4A-BABB-E26B81E37513}" type="slidenum">
              <a:rPr lang="cs-CZ" smtClean="0"/>
              <a:pPr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1558892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915259-F69B-3F4A-BABB-E26B81E37513}" type="slidenum">
              <a:rPr lang="cs-CZ" smtClean="0"/>
              <a:pPr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32387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cs-CZ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239CC9D-E4D0-E944-A819-91F583F6FC29}" type="datetime1">
              <a:rPr lang="en-US" smtClean="0"/>
              <a:t>4/1/2019</a:t>
            </a:fld>
            <a:endParaRPr lang="cs-CZ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</a:lstStyle>
          <a:p>
            <a:r>
              <a:rPr lang="en-US"/>
              <a:t>PV215 - 8</a:t>
            </a:r>
            <a:endParaRPr lang="cs-CZ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1CC9FD7-4EEE-804D-9BB9-2FE363F47D9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Click to edit Master text styles</a:t>
            </a:r>
          </a:p>
          <a:p>
            <a:pPr lvl="1" eaLnBrk="1" latinLnBrk="0" hangingPunct="1"/>
            <a:r>
              <a:rPr lang="cs-CZ"/>
              <a:t>Second level</a:t>
            </a:r>
          </a:p>
          <a:p>
            <a:pPr lvl="2" eaLnBrk="1" latinLnBrk="0" hangingPunct="1"/>
            <a:r>
              <a:rPr lang="cs-CZ"/>
              <a:t>Third level</a:t>
            </a:r>
          </a:p>
          <a:p>
            <a:pPr lvl="3" eaLnBrk="1" latinLnBrk="0" hangingPunct="1"/>
            <a:r>
              <a:rPr lang="cs-CZ"/>
              <a:t>Fourth level</a:t>
            </a:r>
          </a:p>
          <a:p>
            <a:pPr lvl="4" eaLnBrk="1" latinLnBrk="0" hangingPunct="1"/>
            <a:r>
              <a:rPr lang="cs-CZ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D3C43-CE0D-EE46-AE24-06E82D3990A0}" type="datetime1">
              <a:rPr lang="en-US" smtClean="0"/>
              <a:t>4/1/2019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PV215 - 8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cs-CZ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Click to edit Master text styles</a:t>
            </a:r>
          </a:p>
          <a:p>
            <a:pPr lvl="1" eaLnBrk="1" latinLnBrk="0" hangingPunct="1"/>
            <a:r>
              <a:rPr lang="cs-CZ"/>
              <a:t>Second level</a:t>
            </a:r>
          </a:p>
          <a:p>
            <a:pPr lvl="2" eaLnBrk="1" latinLnBrk="0" hangingPunct="1"/>
            <a:r>
              <a:rPr lang="cs-CZ"/>
              <a:t>Third level</a:t>
            </a:r>
          </a:p>
          <a:p>
            <a:pPr lvl="3" eaLnBrk="1" latinLnBrk="0" hangingPunct="1"/>
            <a:r>
              <a:rPr lang="cs-CZ"/>
              <a:t>Fourth level</a:t>
            </a:r>
          </a:p>
          <a:p>
            <a:pPr lvl="4" eaLnBrk="1" latinLnBrk="0" hangingPunct="1"/>
            <a:r>
              <a:rPr lang="cs-CZ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5620A-FD4D-8B44-919D-B54FCFE4EC38}" type="datetime1">
              <a:rPr lang="en-US" smtClean="0"/>
              <a:t>4/1/2019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PV215 - 8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828032" y="2286001"/>
            <a:ext cx="3657600" cy="18288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943CB9-96BF-604B-845A-A0CE6B84BC3F}" type="datetime1">
              <a:rPr lang="en-US" smtClean="0"/>
              <a:t>4/1/2019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PV215 - 8</a:t>
            </a: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4828032" y="4302966"/>
            <a:ext cx="3657600" cy="18288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/>
          </a:p>
        </p:txBody>
      </p:sp>
      <p:sp>
        <p:nvSpPr>
          <p:cNvPr id="10" name="Content Placeholder 2"/>
          <p:cNvSpPr>
            <a:spLocks noGrp="1"/>
          </p:cNvSpPr>
          <p:nvPr>
            <p:ph sz="half" idx="14"/>
          </p:nvPr>
        </p:nvSpPr>
        <p:spPr>
          <a:xfrm>
            <a:off x="658906" y="2286001"/>
            <a:ext cx="3657600" cy="18288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/>
          </a:p>
        </p:txBody>
      </p:sp>
      <p:sp>
        <p:nvSpPr>
          <p:cNvPr id="11" name="Content Placeholder 2"/>
          <p:cNvSpPr>
            <a:spLocks noGrp="1"/>
          </p:cNvSpPr>
          <p:nvPr>
            <p:ph sz="half" idx="15"/>
          </p:nvPr>
        </p:nvSpPr>
        <p:spPr>
          <a:xfrm>
            <a:off x="658906" y="4302966"/>
            <a:ext cx="3657600" cy="18288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Click to edit Master text styles</a:t>
            </a:r>
          </a:p>
          <a:p>
            <a:pPr lvl="1" eaLnBrk="1" latinLnBrk="0" hangingPunct="1"/>
            <a:r>
              <a:rPr lang="cs-CZ"/>
              <a:t>Second level</a:t>
            </a:r>
          </a:p>
          <a:p>
            <a:pPr lvl="2" eaLnBrk="1" latinLnBrk="0" hangingPunct="1"/>
            <a:r>
              <a:rPr lang="cs-CZ"/>
              <a:t>Third level</a:t>
            </a:r>
          </a:p>
          <a:p>
            <a:pPr lvl="3" eaLnBrk="1" latinLnBrk="0" hangingPunct="1"/>
            <a:r>
              <a:rPr lang="cs-CZ"/>
              <a:t>Fourth level</a:t>
            </a:r>
          </a:p>
          <a:p>
            <a:pPr lvl="4" eaLnBrk="1" latinLnBrk="0" hangingPunct="1"/>
            <a:r>
              <a:rPr lang="cs-CZ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488A6-5EA6-DB43-B9FA-531FC9E6E72A}" type="datetime1">
              <a:rPr lang="en-US" smtClean="0"/>
              <a:t>4/1/2019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PV215 - 8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cs-CZ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cs-CZ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D1214-9DAD-3D47-B96C-EC74657678ED}" type="datetime1">
              <a:rPr lang="en-US" smtClean="0"/>
              <a:t>4/1/2019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PV215 - 8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 eaLnBrk="1" latinLnBrk="0" hangingPunct="1"/>
            <a:fld id="{09CEB3EB-F4F2-46F4-8867-D3C68411A9A0}" type="slidenum">
              <a:rPr kumimoji="0" lang="en-US" smtClean="0"/>
              <a:pPr algn="l" eaLnBrk="1" latinLnBrk="0" hangingPunct="1"/>
              <a:t>‹#›</a:t>
            </a:fld>
            <a:endParaRPr kumimoji="0" lang="en-US" sz="1200">
              <a:solidFill>
                <a:schemeClr val="tx2"/>
              </a:solidFill>
            </a:endParaRPr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Click to edit Master text styles</a:t>
            </a:r>
          </a:p>
          <a:p>
            <a:pPr lvl="1" eaLnBrk="1" latinLnBrk="0" hangingPunct="1"/>
            <a:r>
              <a:rPr lang="cs-CZ"/>
              <a:t>Second level</a:t>
            </a:r>
          </a:p>
          <a:p>
            <a:pPr lvl="2" eaLnBrk="1" latinLnBrk="0" hangingPunct="1"/>
            <a:r>
              <a:rPr lang="cs-CZ"/>
              <a:t>Third level</a:t>
            </a:r>
          </a:p>
          <a:p>
            <a:pPr lvl="3" eaLnBrk="1" latinLnBrk="0" hangingPunct="1"/>
            <a:r>
              <a:rPr lang="cs-CZ"/>
              <a:t>Fourth level</a:t>
            </a:r>
          </a:p>
          <a:p>
            <a:pPr lvl="4" eaLnBrk="1" latinLnBrk="0" hangingPunct="1"/>
            <a:r>
              <a:rPr lang="cs-CZ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Click to edit Master text styles</a:t>
            </a:r>
          </a:p>
          <a:p>
            <a:pPr lvl="1" eaLnBrk="1" latinLnBrk="0" hangingPunct="1"/>
            <a:r>
              <a:rPr lang="cs-CZ"/>
              <a:t>Second level</a:t>
            </a:r>
          </a:p>
          <a:p>
            <a:pPr lvl="2" eaLnBrk="1" latinLnBrk="0" hangingPunct="1"/>
            <a:r>
              <a:rPr lang="cs-CZ"/>
              <a:t>Third level</a:t>
            </a:r>
          </a:p>
          <a:p>
            <a:pPr lvl="3" eaLnBrk="1" latinLnBrk="0" hangingPunct="1"/>
            <a:r>
              <a:rPr lang="cs-CZ"/>
              <a:t>Fourth level</a:t>
            </a:r>
          </a:p>
          <a:p>
            <a:pPr lvl="4" eaLnBrk="1" latinLnBrk="0" hangingPunct="1"/>
            <a:r>
              <a:rPr lang="cs-CZ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FCACE-A504-B344-BEC8-17F178166775}" type="datetime1">
              <a:rPr lang="en-US" smtClean="0"/>
              <a:t>4/1/2019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PV215 - 8</a:t>
            </a: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cs-CZ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Click to edit Master text styles</a:t>
            </a:r>
          </a:p>
          <a:p>
            <a:pPr lvl="1" eaLnBrk="1" latinLnBrk="0" hangingPunct="1"/>
            <a:r>
              <a:rPr lang="cs-CZ"/>
              <a:t>Second level</a:t>
            </a:r>
          </a:p>
          <a:p>
            <a:pPr lvl="2" eaLnBrk="1" latinLnBrk="0" hangingPunct="1"/>
            <a:r>
              <a:rPr lang="cs-CZ"/>
              <a:t>Third level</a:t>
            </a:r>
          </a:p>
          <a:p>
            <a:pPr lvl="3" eaLnBrk="1" latinLnBrk="0" hangingPunct="1"/>
            <a:r>
              <a:rPr lang="cs-CZ"/>
              <a:t>Fourth level</a:t>
            </a:r>
          </a:p>
          <a:p>
            <a:pPr lvl="4" eaLnBrk="1" latinLnBrk="0" hangingPunct="1"/>
            <a:r>
              <a:rPr lang="cs-CZ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Click to edit Master text styles</a:t>
            </a:r>
          </a:p>
          <a:p>
            <a:pPr lvl="1" eaLnBrk="1" latinLnBrk="0" hangingPunct="1"/>
            <a:r>
              <a:rPr lang="cs-CZ"/>
              <a:t>Second level</a:t>
            </a:r>
          </a:p>
          <a:p>
            <a:pPr lvl="2" eaLnBrk="1" latinLnBrk="0" hangingPunct="1"/>
            <a:r>
              <a:rPr lang="cs-CZ"/>
              <a:t>Third level</a:t>
            </a:r>
          </a:p>
          <a:p>
            <a:pPr lvl="3" eaLnBrk="1" latinLnBrk="0" hangingPunct="1"/>
            <a:r>
              <a:rPr lang="cs-CZ"/>
              <a:t>Fourth level</a:t>
            </a:r>
          </a:p>
          <a:p>
            <a:pPr lvl="4" eaLnBrk="1" latinLnBrk="0" hangingPunct="1"/>
            <a:r>
              <a:rPr lang="cs-CZ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0F81E-6558-4447-8D28-6587C1D80472}" type="datetime1">
              <a:rPr lang="en-US" smtClean="0"/>
              <a:t>4/1/2019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PV215 - 8</a:t>
            </a:r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35110-CC64-794E-9A34-A7FEE66BC79F}" type="datetime1">
              <a:rPr lang="en-US" smtClean="0"/>
              <a:t>4/1/2019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PV215 - 8</a:t>
            </a:r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cs-CZ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E0C1B-9461-5C48-89EF-1D4A1710D6B4}" type="datetime1">
              <a:rPr lang="en-US" smtClean="0"/>
              <a:t>4/1/2019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PV215 - 8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</a:lstStyle>
          <a:p>
            <a:r>
              <a:rPr kumimoji="0" lang="cs-CZ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/>
              <a:t>Click to edit Master text styles</a:t>
            </a:r>
          </a:p>
          <a:p>
            <a:pPr lvl="1" eaLnBrk="1" latinLnBrk="0" hangingPunct="1"/>
            <a:r>
              <a:rPr lang="cs-CZ"/>
              <a:t>Second level</a:t>
            </a:r>
          </a:p>
          <a:p>
            <a:pPr lvl="2" eaLnBrk="1" latinLnBrk="0" hangingPunct="1"/>
            <a:r>
              <a:rPr lang="cs-CZ"/>
              <a:t>Third level</a:t>
            </a:r>
          </a:p>
          <a:p>
            <a:pPr lvl="3" eaLnBrk="1" latinLnBrk="0" hangingPunct="1"/>
            <a:r>
              <a:rPr lang="cs-CZ"/>
              <a:t>Fourth level</a:t>
            </a:r>
          </a:p>
          <a:p>
            <a:pPr lvl="4" eaLnBrk="1" latinLnBrk="0" hangingPunct="1"/>
            <a:r>
              <a:rPr lang="cs-CZ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8C74B013-9EF0-A043-8F54-5007E859156B}" type="datetime1">
              <a:rPr lang="en-US" smtClean="0"/>
              <a:t>4/1/2019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PV215 - 8</a:t>
            </a: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6B1990CC-7270-3D4A-9189-68AF40B866EF}" type="datetime1">
              <a:rPr lang="en-US" smtClean="0"/>
              <a:t>4/1/2019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PV215 - 8</a:t>
            </a: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B1CC9FD7-4EEE-804D-9BB9-2FE363F47D91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</a:lstStyle>
          <a:p>
            <a:r>
              <a:rPr kumimoji="0" lang="cs-CZ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4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cs-CZ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Click to edit Master text styles</a:t>
            </a:r>
          </a:p>
          <a:p>
            <a:pPr lvl="1" eaLnBrk="1" latinLnBrk="0" hangingPunct="1"/>
            <a:r>
              <a:rPr kumimoji="0" lang="cs-CZ"/>
              <a:t>Second level</a:t>
            </a:r>
          </a:p>
          <a:p>
            <a:pPr lvl="2" eaLnBrk="1" latinLnBrk="0" hangingPunct="1"/>
            <a:r>
              <a:rPr kumimoji="0" lang="cs-CZ"/>
              <a:t>Third level</a:t>
            </a:r>
          </a:p>
          <a:p>
            <a:pPr lvl="3" eaLnBrk="1" latinLnBrk="0" hangingPunct="1"/>
            <a:r>
              <a:rPr kumimoji="0" lang="cs-CZ"/>
              <a:t>Fourth level</a:t>
            </a:r>
          </a:p>
          <a:p>
            <a:pPr lvl="4" eaLnBrk="1" latinLnBrk="0" hangingPunct="1"/>
            <a:r>
              <a:rPr kumimoji="0" lang="cs-CZ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fld id="{1A159A39-53CB-7345-8326-5E2F43A546E3}" type="datetime1">
              <a:rPr lang="en-US" smtClean="0"/>
              <a:t>4/1/2019</a:t>
            </a:fld>
            <a:endParaRPr lang="cs-CZ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r>
              <a:rPr lang="en-US"/>
              <a:t>PV215 - 8</a:t>
            </a:r>
            <a:endParaRPr lang="cs-CZ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B1CC9FD7-4EEE-804D-9BB9-2FE363F47D91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5" r:id="rId1"/>
    <p:sldLayoutId id="2147483886" r:id="rId2"/>
    <p:sldLayoutId id="2147483887" r:id="rId3"/>
    <p:sldLayoutId id="2147483888" r:id="rId4"/>
    <p:sldLayoutId id="2147483889" r:id="rId5"/>
    <p:sldLayoutId id="2147483890" r:id="rId6"/>
    <p:sldLayoutId id="2147483891" r:id="rId7"/>
    <p:sldLayoutId id="2147483892" r:id="rId8"/>
    <p:sldLayoutId id="2147483893" r:id="rId9"/>
    <p:sldLayoutId id="2147483894" r:id="rId10"/>
    <p:sldLayoutId id="2147483895" r:id="rId11"/>
    <p:sldLayoutId id="2147483896" r:id="rId12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4.xml"/><Relationship Id="rId7" Type="http://schemas.microsoft.com/office/2007/relationships/diagramDrawing" Target="../diagrams/drawing14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4.xml"/><Relationship Id="rId5" Type="http://schemas.openxmlformats.org/officeDocument/2006/relationships/diagramQuickStyle" Target="../diagrams/quickStyle14.xml"/><Relationship Id="rId4" Type="http://schemas.openxmlformats.org/officeDocument/2006/relationships/diagramLayout" Target="../diagrams/layout14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microsoft.com/office/2007/relationships/diagramDrawing" Target="../diagrams/drawing16.xml"/><Relationship Id="rId3" Type="http://schemas.openxmlformats.org/officeDocument/2006/relationships/diagramData" Target="../diagrams/data15.xml"/><Relationship Id="rId7" Type="http://schemas.microsoft.com/office/2007/relationships/diagramDrawing" Target="../diagrams/drawing15.xml"/><Relationship Id="rId12" Type="http://schemas.openxmlformats.org/officeDocument/2006/relationships/diagramColors" Target="../diagrams/colors16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5.xml"/><Relationship Id="rId11" Type="http://schemas.openxmlformats.org/officeDocument/2006/relationships/diagramQuickStyle" Target="../diagrams/quickStyle16.xml"/><Relationship Id="rId5" Type="http://schemas.openxmlformats.org/officeDocument/2006/relationships/diagramQuickStyle" Target="../diagrams/quickStyle15.xml"/><Relationship Id="rId10" Type="http://schemas.openxmlformats.org/officeDocument/2006/relationships/diagramLayout" Target="../diagrams/layout16.xml"/><Relationship Id="rId4" Type="http://schemas.openxmlformats.org/officeDocument/2006/relationships/diagramLayout" Target="../diagrams/layout15.xml"/><Relationship Id="rId9" Type="http://schemas.openxmlformats.org/officeDocument/2006/relationships/diagramData" Target="../diagrams/data16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18.xml"/><Relationship Id="rId3" Type="http://schemas.openxmlformats.org/officeDocument/2006/relationships/diagramLayout" Target="../diagrams/layout17.xml"/><Relationship Id="rId7" Type="http://schemas.openxmlformats.org/officeDocument/2006/relationships/image" Target="../media/image7.png"/><Relationship Id="rId12" Type="http://schemas.microsoft.com/office/2007/relationships/diagramDrawing" Target="../diagrams/drawing18.xml"/><Relationship Id="rId2" Type="http://schemas.openxmlformats.org/officeDocument/2006/relationships/diagramData" Target="../diagrams/data1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7.xml"/><Relationship Id="rId11" Type="http://schemas.openxmlformats.org/officeDocument/2006/relationships/diagramColors" Target="../diagrams/colors18.xml"/><Relationship Id="rId5" Type="http://schemas.openxmlformats.org/officeDocument/2006/relationships/diagramColors" Target="../diagrams/colors17.xml"/><Relationship Id="rId10" Type="http://schemas.openxmlformats.org/officeDocument/2006/relationships/diagramQuickStyle" Target="../diagrams/quickStyle18.xml"/><Relationship Id="rId4" Type="http://schemas.openxmlformats.org/officeDocument/2006/relationships/diagramQuickStyle" Target="../diagrams/quickStyle17.xml"/><Relationship Id="rId9" Type="http://schemas.openxmlformats.org/officeDocument/2006/relationships/diagramLayout" Target="../diagrams/layout18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0.xml"/><Relationship Id="rId3" Type="http://schemas.openxmlformats.org/officeDocument/2006/relationships/diagramLayout" Target="../diagrams/layout19.xml"/><Relationship Id="rId7" Type="http://schemas.openxmlformats.org/officeDocument/2006/relationships/image" Target="../media/image7.png"/><Relationship Id="rId12" Type="http://schemas.microsoft.com/office/2007/relationships/diagramDrawing" Target="../diagrams/drawing20.xml"/><Relationship Id="rId2" Type="http://schemas.openxmlformats.org/officeDocument/2006/relationships/diagramData" Target="../diagrams/data1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9.xml"/><Relationship Id="rId11" Type="http://schemas.openxmlformats.org/officeDocument/2006/relationships/diagramColors" Target="../diagrams/colors20.xml"/><Relationship Id="rId5" Type="http://schemas.openxmlformats.org/officeDocument/2006/relationships/diagramColors" Target="../diagrams/colors19.xml"/><Relationship Id="rId10" Type="http://schemas.openxmlformats.org/officeDocument/2006/relationships/diagramQuickStyle" Target="../diagrams/quickStyle20.xml"/><Relationship Id="rId4" Type="http://schemas.openxmlformats.org/officeDocument/2006/relationships/diagramQuickStyle" Target="../diagrams/quickStyle19.xml"/><Relationship Id="rId9" Type="http://schemas.openxmlformats.org/officeDocument/2006/relationships/diagramLayout" Target="../diagrams/layout20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1.xml"/><Relationship Id="rId2" Type="http://schemas.openxmlformats.org/officeDocument/2006/relationships/diagramData" Target="../diagrams/data2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1.xml"/><Relationship Id="rId5" Type="http://schemas.openxmlformats.org/officeDocument/2006/relationships/diagramColors" Target="../diagrams/colors21.xml"/><Relationship Id="rId4" Type="http://schemas.openxmlformats.org/officeDocument/2006/relationships/diagramQuickStyle" Target="../diagrams/quickStyle21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jpeg"/><Relationship Id="rId3" Type="http://schemas.openxmlformats.org/officeDocument/2006/relationships/diagramData" Target="../diagrams/data22.xml"/><Relationship Id="rId7" Type="http://schemas.microsoft.com/office/2007/relationships/diagramDrawing" Target="../diagrams/drawing22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2.xml"/><Relationship Id="rId5" Type="http://schemas.openxmlformats.org/officeDocument/2006/relationships/diagramQuickStyle" Target="../diagrams/quickStyle22.xml"/><Relationship Id="rId4" Type="http://schemas.openxmlformats.org/officeDocument/2006/relationships/diagramLayout" Target="../diagrams/layout22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4.xml"/><Relationship Id="rId13" Type="http://schemas.openxmlformats.org/officeDocument/2006/relationships/image" Target="../media/image3.jpeg"/><Relationship Id="rId18" Type="http://schemas.microsoft.com/office/2007/relationships/diagramDrawing" Target="../diagrams/drawing25.xml"/><Relationship Id="rId3" Type="http://schemas.openxmlformats.org/officeDocument/2006/relationships/diagramLayout" Target="../diagrams/layout23.xml"/><Relationship Id="rId7" Type="http://schemas.openxmlformats.org/officeDocument/2006/relationships/diagramData" Target="../diagrams/data24.xml"/><Relationship Id="rId12" Type="http://schemas.openxmlformats.org/officeDocument/2006/relationships/image" Target="../media/image2.jpeg"/><Relationship Id="rId17" Type="http://schemas.openxmlformats.org/officeDocument/2006/relationships/diagramColors" Target="../diagrams/colors25.xml"/><Relationship Id="rId2" Type="http://schemas.openxmlformats.org/officeDocument/2006/relationships/diagramData" Target="../diagrams/data23.xml"/><Relationship Id="rId16" Type="http://schemas.openxmlformats.org/officeDocument/2006/relationships/diagramQuickStyle" Target="../diagrams/quickStyle2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3.xml"/><Relationship Id="rId11" Type="http://schemas.microsoft.com/office/2007/relationships/diagramDrawing" Target="../diagrams/drawing24.xml"/><Relationship Id="rId5" Type="http://schemas.openxmlformats.org/officeDocument/2006/relationships/diagramColors" Target="../diagrams/colors23.xml"/><Relationship Id="rId15" Type="http://schemas.openxmlformats.org/officeDocument/2006/relationships/diagramLayout" Target="../diagrams/layout25.xml"/><Relationship Id="rId10" Type="http://schemas.openxmlformats.org/officeDocument/2006/relationships/diagramColors" Target="../diagrams/colors24.xml"/><Relationship Id="rId4" Type="http://schemas.openxmlformats.org/officeDocument/2006/relationships/diagramQuickStyle" Target="../diagrams/quickStyle23.xml"/><Relationship Id="rId9" Type="http://schemas.openxmlformats.org/officeDocument/2006/relationships/diagramQuickStyle" Target="../diagrams/quickStyle24.xml"/><Relationship Id="rId14" Type="http://schemas.openxmlformats.org/officeDocument/2006/relationships/diagramData" Target="../diagrams/data2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diagramData" Target="../diagrams/data26.xml"/><Relationship Id="rId7" Type="http://schemas.microsoft.com/office/2007/relationships/diagramDrawing" Target="../diagrams/drawing26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6.xml"/><Relationship Id="rId5" Type="http://schemas.openxmlformats.org/officeDocument/2006/relationships/diagramQuickStyle" Target="../diagrams/quickStyle26.xml"/><Relationship Id="rId4" Type="http://schemas.openxmlformats.org/officeDocument/2006/relationships/diagramLayout" Target="../diagrams/layout26.xml"/></Relationships>
</file>

<file path=ppt/slides/_rels/slide2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7.xml"/><Relationship Id="rId13" Type="http://schemas.microsoft.com/office/2007/relationships/diagramDrawing" Target="../diagrams/drawing28.xml"/><Relationship Id="rId18" Type="http://schemas.microsoft.com/office/2007/relationships/diagramDrawing" Target="../diagrams/drawing29.xml"/><Relationship Id="rId3" Type="http://schemas.openxmlformats.org/officeDocument/2006/relationships/image" Target="../media/image3.jpeg"/><Relationship Id="rId7" Type="http://schemas.openxmlformats.org/officeDocument/2006/relationships/diagramColors" Target="../diagrams/colors27.xml"/><Relationship Id="rId12" Type="http://schemas.openxmlformats.org/officeDocument/2006/relationships/diagramColors" Target="../diagrams/colors28.xml"/><Relationship Id="rId17" Type="http://schemas.openxmlformats.org/officeDocument/2006/relationships/diagramColors" Target="../diagrams/colors29.xml"/><Relationship Id="rId2" Type="http://schemas.openxmlformats.org/officeDocument/2006/relationships/image" Target="../media/image2.jpeg"/><Relationship Id="rId16" Type="http://schemas.openxmlformats.org/officeDocument/2006/relationships/diagramQuickStyle" Target="../diagrams/quickStyle29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27.xml"/><Relationship Id="rId11" Type="http://schemas.openxmlformats.org/officeDocument/2006/relationships/diagramQuickStyle" Target="../diagrams/quickStyle28.xml"/><Relationship Id="rId5" Type="http://schemas.openxmlformats.org/officeDocument/2006/relationships/diagramLayout" Target="../diagrams/layout27.xml"/><Relationship Id="rId15" Type="http://schemas.openxmlformats.org/officeDocument/2006/relationships/diagramLayout" Target="../diagrams/layout29.xml"/><Relationship Id="rId10" Type="http://schemas.openxmlformats.org/officeDocument/2006/relationships/diagramLayout" Target="../diagrams/layout28.xml"/><Relationship Id="rId4" Type="http://schemas.openxmlformats.org/officeDocument/2006/relationships/diagramData" Target="../diagrams/data27.xml"/><Relationship Id="rId9" Type="http://schemas.openxmlformats.org/officeDocument/2006/relationships/diagramData" Target="../diagrams/data28.xml"/><Relationship Id="rId14" Type="http://schemas.openxmlformats.org/officeDocument/2006/relationships/diagramData" Target="../diagrams/data29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4.xml"/><Relationship Id="rId3" Type="http://schemas.openxmlformats.org/officeDocument/2006/relationships/diagramLayout" Target="../diagrams/layout3.xml"/><Relationship Id="rId7" Type="http://schemas.openxmlformats.org/officeDocument/2006/relationships/diagramData" Target="../diagrams/data4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11" Type="http://schemas.microsoft.com/office/2007/relationships/diagramDrawing" Target="../diagrams/drawing4.xml"/><Relationship Id="rId5" Type="http://schemas.openxmlformats.org/officeDocument/2006/relationships/diagramColors" Target="../diagrams/colors3.xml"/><Relationship Id="rId10" Type="http://schemas.openxmlformats.org/officeDocument/2006/relationships/diagramColors" Target="../diagrams/colors4.xml"/><Relationship Id="rId4" Type="http://schemas.openxmlformats.org/officeDocument/2006/relationships/diagramQuickStyle" Target="../diagrams/quickStyle3.xml"/><Relationship Id="rId9" Type="http://schemas.openxmlformats.org/officeDocument/2006/relationships/diagramQuickStyle" Target="../diagrams/quickStyle4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6.xml"/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12" Type="http://schemas.microsoft.com/office/2007/relationships/diagramDrawing" Target="../diagrams/drawing6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11" Type="http://schemas.openxmlformats.org/officeDocument/2006/relationships/diagramColors" Target="../diagrams/colors6.xml"/><Relationship Id="rId5" Type="http://schemas.openxmlformats.org/officeDocument/2006/relationships/diagramQuickStyle" Target="../diagrams/quickStyle5.xml"/><Relationship Id="rId10" Type="http://schemas.openxmlformats.org/officeDocument/2006/relationships/diagramQuickStyle" Target="../diagrams/quickStyle6.xml"/><Relationship Id="rId4" Type="http://schemas.openxmlformats.org/officeDocument/2006/relationships/diagramLayout" Target="../diagrams/layout5.xml"/><Relationship Id="rId9" Type="http://schemas.openxmlformats.org/officeDocument/2006/relationships/diagramLayout" Target="../diagrams/layout6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8.xml"/><Relationship Id="rId3" Type="http://schemas.openxmlformats.org/officeDocument/2006/relationships/diagramLayout" Target="../diagrams/layout7.xml"/><Relationship Id="rId7" Type="http://schemas.openxmlformats.org/officeDocument/2006/relationships/diagramData" Target="../diagrams/data8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11" Type="http://schemas.microsoft.com/office/2007/relationships/diagramDrawing" Target="../diagrams/drawing8.xml"/><Relationship Id="rId5" Type="http://schemas.openxmlformats.org/officeDocument/2006/relationships/diagramColors" Target="../diagrams/colors7.xml"/><Relationship Id="rId10" Type="http://schemas.openxmlformats.org/officeDocument/2006/relationships/diagramColors" Target="../diagrams/colors8.xml"/><Relationship Id="rId4" Type="http://schemas.openxmlformats.org/officeDocument/2006/relationships/diagramQuickStyle" Target="../diagrams/quickStyle7.xml"/><Relationship Id="rId9" Type="http://schemas.openxmlformats.org/officeDocument/2006/relationships/diagramQuickStyle" Target="../diagrams/quickStyle8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0.xml"/><Relationship Id="rId3" Type="http://schemas.openxmlformats.org/officeDocument/2006/relationships/diagramLayout" Target="../diagrams/layout9.xml"/><Relationship Id="rId7" Type="http://schemas.openxmlformats.org/officeDocument/2006/relationships/diagramData" Target="../diagrams/data10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11" Type="http://schemas.microsoft.com/office/2007/relationships/diagramDrawing" Target="../diagrams/drawing10.xml"/><Relationship Id="rId5" Type="http://schemas.openxmlformats.org/officeDocument/2006/relationships/diagramColors" Target="../diagrams/colors9.xml"/><Relationship Id="rId10" Type="http://schemas.openxmlformats.org/officeDocument/2006/relationships/diagramColors" Target="../diagrams/colors10.xml"/><Relationship Id="rId4" Type="http://schemas.openxmlformats.org/officeDocument/2006/relationships/diagramQuickStyle" Target="../diagrams/quickStyle9.xml"/><Relationship Id="rId9" Type="http://schemas.openxmlformats.org/officeDocument/2006/relationships/diagramQuickStyle" Target="../diagrams/quickStyle10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2.xml"/><Relationship Id="rId3" Type="http://schemas.openxmlformats.org/officeDocument/2006/relationships/diagramLayout" Target="../diagrams/layout11.xml"/><Relationship Id="rId7" Type="http://schemas.openxmlformats.org/officeDocument/2006/relationships/diagramData" Target="../diagrams/data12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11" Type="http://schemas.microsoft.com/office/2007/relationships/diagramDrawing" Target="../diagrams/drawing12.xml"/><Relationship Id="rId5" Type="http://schemas.openxmlformats.org/officeDocument/2006/relationships/diagramColors" Target="../diagrams/colors11.xml"/><Relationship Id="rId10" Type="http://schemas.openxmlformats.org/officeDocument/2006/relationships/diagramColors" Target="../diagrams/colors12.xml"/><Relationship Id="rId4" Type="http://schemas.openxmlformats.org/officeDocument/2006/relationships/diagramQuickStyle" Target="../diagrams/quickStyle11.xml"/><Relationship Id="rId9" Type="http://schemas.openxmlformats.org/officeDocument/2006/relationships/diagramQuickStyle" Target="../diagrams/quickStyle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7" Type="http://schemas.openxmlformats.org/officeDocument/2006/relationships/image" Target="../media/image5.png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Management by Competencies</a:t>
            </a:r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Strategic </a:t>
            </a:r>
            <a:r>
              <a:rPr lang="en-US" dirty="0"/>
              <a:t>continuum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57200" y="2166965"/>
          <a:ext cx="8229600" cy="2560320"/>
        </p:xfrm>
        <a:graphic>
          <a:graphicData uri="http://schemas.openxmlformats.org/drawingml/2006/table">
            <a:tbl>
              <a:tblPr firstRow="1" bandRow="1">
                <a:tableStyleId>{3C2FFA5D-87B4-456A-9821-1D502468CF0F}</a:tableStyleId>
              </a:tblPr>
              <a:tblGrid>
                <a:gridCol w="18880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171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325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kumimoji="0" lang="en-US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Operational</a:t>
                      </a:r>
                      <a:r>
                        <a:rPr lang="en-US" sz="1600" baseline="0" dirty="0"/>
                        <a:t> Strategic Interval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First DSI*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Second DSI*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Third DSI*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Leaders</a:t>
                      </a:r>
                    </a:p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(define strategy)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4CB0C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defined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defined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defining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training resources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Managers </a:t>
                      </a:r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(design processes)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4CB0C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defined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defining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training resources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-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Workers </a:t>
                      </a:r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(performance)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4CB0C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realizing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training resources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-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-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PV215 - 8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10</a:t>
            </a:fld>
            <a:endParaRPr lang="cs-CZ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Strategic continuum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403642" y="4765384"/>
            <a:ext cx="328315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* DSI – Developing Strategic Interval</a:t>
            </a:r>
          </a:p>
        </p:txBody>
      </p:sp>
      <p:sp>
        <p:nvSpPr>
          <p:cNvPr id="8" name="Isosceles Triangle 7"/>
          <p:cNvSpPr/>
          <p:nvPr/>
        </p:nvSpPr>
        <p:spPr>
          <a:xfrm>
            <a:off x="3005669" y="4853826"/>
            <a:ext cx="279402" cy="219335"/>
          </a:xfrm>
          <a:prstGeom prst="triangle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2294467" y="5089287"/>
            <a:ext cx="17107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here and now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7837302" y="5089287"/>
            <a:ext cx="813043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(C) J. </a:t>
            </a:r>
            <a:r>
              <a:rPr lang="en-US" sz="7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Plamínek</a:t>
            </a:r>
            <a:endParaRPr lang="en-US" sz="7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graphicFrame>
        <p:nvGraphicFramePr>
          <p:cNvPr id="12" name="Content Placeholder 5"/>
          <p:cNvGraphicFramePr>
            <a:graphicFrameLocks/>
          </p:cNvGraphicFramePr>
          <p:nvPr/>
        </p:nvGraphicFramePr>
        <p:xfrm>
          <a:off x="6987805" y="240771"/>
          <a:ext cx="1698995" cy="11768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PV215 - 8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11</a:t>
            </a:fld>
            <a:endParaRPr lang="cs-CZ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Operational Strategic </a:t>
            </a:r>
            <a:br>
              <a:rPr lang="en-US" dirty="0"/>
            </a:br>
            <a:r>
              <a:rPr lang="en-US" dirty="0"/>
              <a:t>Interval (OSI)</a:t>
            </a: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457200" y="1481328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pSp>
        <p:nvGrpSpPr>
          <p:cNvPr id="10" name="Group 9"/>
          <p:cNvGrpSpPr/>
          <p:nvPr/>
        </p:nvGrpSpPr>
        <p:grpSpPr>
          <a:xfrm>
            <a:off x="6923964" y="2929223"/>
            <a:ext cx="1630171" cy="1630171"/>
            <a:chOff x="7017101" y="2929223"/>
            <a:chExt cx="1630171" cy="1630171"/>
          </a:xfrm>
        </p:grpSpPr>
        <p:pic>
          <p:nvPicPr>
            <p:cNvPr id="8" name="Picture 7" descr="req_pos_yy.png"/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>
              <a:off x="7017101" y="2929223"/>
              <a:ext cx="1630171" cy="1630171"/>
            </a:xfrm>
            <a:prstGeom prst="rect">
              <a:avLst/>
            </a:prstGeom>
          </p:spPr>
        </p:pic>
        <p:sp>
          <p:nvSpPr>
            <p:cNvPr id="9" name="7-Point Star 8"/>
            <p:cNvSpPr/>
            <p:nvPr/>
          </p:nvSpPr>
          <p:spPr>
            <a:xfrm>
              <a:off x="7572006" y="3490309"/>
              <a:ext cx="533400" cy="508000"/>
            </a:xfrm>
            <a:prstGeom prst="star7">
              <a:avLst/>
            </a:prstGeom>
            <a:solidFill>
              <a:schemeClr val="accent2">
                <a:alpha val="41000"/>
              </a:schemeClr>
            </a:solidFill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aphicFrame>
        <p:nvGraphicFramePr>
          <p:cNvPr id="13" name="Content Placeholder 5"/>
          <p:cNvGraphicFramePr>
            <a:graphicFrameLocks/>
          </p:cNvGraphicFramePr>
          <p:nvPr/>
        </p:nvGraphicFramePr>
        <p:xfrm>
          <a:off x="5892813" y="460206"/>
          <a:ext cx="1617133" cy="743490"/>
        </p:xfrm>
        <a:graphic>
          <a:graphicData uri="http://schemas.openxmlformats.org/drawingml/2006/table">
            <a:tbl>
              <a:tblPr firstRow="1" bandRow="1">
                <a:tableStyleId>{3C2FFA5D-87B4-456A-9821-1D502468CF0F}</a:tableStyleId>
              </a:tblPr>
              <a:tblGrid>
                <a:gridCol w="37100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77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1028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9464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2342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03256">
                <a:tc>
                  <a:txBody>
                    <a:bodyPr/>
                    <a:lstStyle/>
                    <a:p>
                      <a:endParaRPr kumimoji="0" lang="en-US" sz="5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7677" marR="27677" marT="13839" marB="1383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500" dirty="0"/>
                        <a:t>OSI</a:t>
                      </a:r>
                    </a:p>
                  </a:txBody>
                  <a:tcPr marL="27677" marR="27677" marT="13839" marB="13839" anchor="ctr"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500" dirty="0"/>
                        <a:t>FDSI</a:t>
                      </a:r>
                    </a:p>
                  </a:txBody>
                  <a:tcPr marL="27677" marR="27677" marT="13839" marB="1383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500" dirty="0"/>
                        <a:t>SDSI</a:t>
                      </a:r>
                    </a:p>
                  </a:txBody>
                  <a:tcPr marL="27677" marR="27677" marT="13839" marB="1383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500" dirty="0"/>
                        <a:t>TDSI</a:t>
                      </a:r>
                    </a:p>
                  </a:txBody>
                  <a:tcPr marL="27677" marR="27677" marT="13839" marB="13839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7460">
                <a:tc>
                  <a:txBody>
                    <a:bodyPr/>
                    <a:lstStyle/>
                    <a:p>
                      <a:r>
                        <a:rPr lang="en-US" sz="500" dirty="0">
                          <a:solidFill>
                            <a:schemeClr val="bg1"/>
                          </a:solidFill>
                        </a:rPr>
                        <a:t>Leaders</a:t>
                      </a:r>
                    </a:p>
                  </a:txBody>
                  <a:tcPr marL="27677" marR="27677" marT="13839" marB="13839" anchor="ctr">
                    <a:solidFill>
                      <a:srgbClr val="4CB0C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500" dirty="0"/>
                        <a:t>defined</a:t>
                      </a:r>
                    </a:p>
                  </a:txBody>
                  <a:tcPr marL="27677" marR="27677" marT="13839" marB="13839" anchor="ctr"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500" dirty="0"/>
                        <a:t>defined</a:t>
                      </a:r>
                    </a:p>
                  </a:txBody>
                  <a:tcPr marL="27677" marR="27677" marT="13839" marB="1383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500" dirty="0"/>
                        <a:t>defined</a:t>
                      </a:r>
                    </a:p>
                  </a:txBody>
                  <a:tcPr marL="27677" marR="27677" marT="13839" marB="1383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500" dirty="0"/>
                        <a:t>resources</a:t>
                      </a:r>
                    </a:p>
                  </a:txBody>
                  <a:tcPr marL="27677" marR="27677" marT="13839" marB="13839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7460">
                <a:tc>
                  <a:txBody>
                    <a:bodyPr/>
                    <a:lstStyle/>
                    <a:p>
                      <a:r>
                        <a:rPr lang="en-US" sz="500" dirty="0">
                          <a:solidFill>
                            <a:schemeClr val="bg1"/>
                          </a:solidFill>
                        </a:rPr>
                        <a:t>Managers </a:t>
                      </a:r>
                    </a:p>
                  </a:txBody>
                  <a:tcPr marL="27677" marR="27677" marT="13839" marB="13839" anchor="ctr">
                    <a:solidFill>
                      <a:srgbClr val="4CB0C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500" dirty="0"/>
                        <a:t>defined</a:t>
                      </a:r>
                    </a:p>
                  </a:txBody>
                  <a:tcPr marL="27677" marR="27677" marT="13839" marB="13839" anchor="ctr"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500" dirty="0"/>
                        <a:t>defined</a:t>
                      </a:r>
                    </a:p>
                  </a:txBody>
                  <a:tcPr marL="27677" marR="27677" marT="13839" marB="1383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500" dirty="0"/>
                        <a:t>resources</a:t>
                      </a:r>
                    </a:p>
                  </a:txBody>
                  <a:tcPr marL="27677" marR="27677" marT="13839" marB="1383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500" dirty="0"/>
                        <a:t>-</a:t>
                      </a:r>
                    </a:p>
                  </a:txBody>
                  <a:tcPr marL="27677" marR="27677" marT="13839" marB="13839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5358">
                <a:tc>
                  <a:txBody>
                    <a:bodyPr/>
                    <a:lstStyle/>
                    <a:p>
                      <a:r>
                        <a:rPr lang="en-US" sz="500" dirty="0">
                          <a:solidFill>
                            <a:schemeClr val="bg1"/>
                          </a:solidFill>
                        </a:rPr>
                        <a:t>Workers </a:t>
                      </a:r>
                    </a:p>
                  </a:txBody>
                  <a:tcPr marL="27677" marR="27677" marT="13839" marB="13839" anchor="ctr">
                    <a:solidFill>
                      <a:srgbClr val="4CB0C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500" dirty="0"/>
                        <a:t>realized</a:t>
                      </a:r>
                    </a:p>
                  </a:txBody>
                  <a:tcPr marL="27677" marR="27677" marT="13839" marB="13839" anchor="ctr"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500" dirty="0"/>
                        <a:t>resources</a:t>
                      </a:r>
                    </a:p>
                  </a:txBody>
                  <a:tcPr marL="27677" marR="27677" marT="13839" marB="1383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500" dirty="0"/>
                        <a:t>-</a:t>
                      </a:r>
                    </a:p>
                  </a:txBody>
                  <a:tcPr marL="27677" marR="27677" marT="13839" marB="1383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500" dirty="0"/>
                        <a:t>-</a:t>
                      </a:r>
                    </a:p>
                  </a:txBody>
                  <a:tcPr marL="27677" marR="27677" marT="13839" marB="13839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12" name="Content Placeholder 5"/>
          <p:cNvGraphicFramePr>
            <a:graphicFrameLocks/>
          </p:cNvGraphicFramePr>
          <p:nvPr/>
        </p:nvGraphicFramePr>
        <p:xfrm>
          <a:off x="7406905" y="240771"/>
          <a:ext cx="1698995" cy="11768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9" r:lo="rId10" r:qs="rId11" r:cs="rId12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F28F3C54-05B4-FB42-947D-9F0F13A171A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>
                                            <p:graphicEl>
                                              <a:dgm id="{F28F3C54-05B4-FB42-947D-9F0F13A171A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97AB4323-D780-DC4A-AD04-08DBB2CD327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7">
                                            <p:graphicEl>
                                              <a:dgm id="{97AB4323-D780-DC4A-AD04-08DBB2CD327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CD0F584E-7EB3-0F4C-AEE7-C45BC004CE0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7">
                                            <p:graphicEl>
                                              <a:dgm id="{CD0F584E-7EB3-0F4C-AEE7-C45BC004CE0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1F80F396-EE39-144C-86FC-C552FE7E6D6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7">
                                            <p:graphicEl>
                                              <a:dgm id="{1F80F396-EE39-144C-86FC-C552FE7E6D6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289DDD0A-4F6B-FB4F-962C-D5F061FCEC1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7">
                                            <p:graphicEl>
                                              <a:dgm id="{289DDD0A-4F6B-FB4F-962C-D5F061FCEC1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26C4CDA6-229E-614C-9C18-F8D8C76A778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7">
                                            <p:graphicEl>
                                              <a:dgm id="{26C4CDA6-229E-614C-9C18-F8D8C76A778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C9DE62FF-C080-0445-BC08-EA6BE4E2E00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7">
                                            <p:graphicEl>
                                              <a:dgm id="{C9DE62FF-C080-0445-BC08-EA6BE4E2E00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2E0BF2B7-EF80-2542-9B8B-EC8755FDF53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7">
                                            <p:graphicEl>
                                              <a:dgm id="{2E0BF2B7-EF80-2542-9B8B-EC8755FDF53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>
        <p:bldSub>
          <a:bldDgm bld="one"/>
        </p:bldSub>
      </p:bldGraphic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PV215 - 8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12</a:t>
            </a:fld>
            <a:endParaRPr lang="cs-CZ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First Developing </a:t>
            </a:r>
            <a:br>
              <a:rPr lang="en-US" dirty="0"/>
            </a:br>
            <a:r>
              <a:rPr lang="en-US" dirty="0"/>
              <a:t>Strategic Interval (FDSI)</a:t>
            </a:r>
          </a:p>
        </p:txBody>
      </p:sp>
      <p:graphicFrame>
        <p:nvGraphicFramePr>
          <p:cNvPr id="6" name="Content Placeholder 6"/>
          <p:cNvGraphicFramePr>
            <a:graphicFrameLocks noGrp="1"/>
          </p:cNvGraphicFramePr>
          <p:nvPr>
            <p:ph idx="1"/>
          </p:nvPr>
        </p:nvGraphicFramePr>
        <p:xfrm>
          <a:off x="457200" y="1481328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9" name="Group 8"/>
          <p:cNvGrpSpPr/>
          <p:nvPr/>
        </p:nvGrpSpPr>
        <p:grpSpPr>
          <a:xfrm>
            <a:off x="7848600" y="2768261"/>
            <a:ext cx="791971" cy="791971"/>
            <a:chOff x="7056629" y="1684528"/>
            <a:chExt cx="1630171" cy="1630171"/>
          </a:xfrm>
        </p:grpSpPr>
        <p:pic>
          <p:nvPicPr>
            <p:cNvPr id="7" name="Picture 6" descr="req_pos_yy.png"/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7056629" y="1684528"/>
              <a:ext cx="1630171" cy="1630171"/>
            </a:xfrm>
            <a:prstGeom prst="rect">
              <a:avLst/>
            </a:prstGeom>
          </p:spPr>
        </p:pic>
        <p:sp>
          <p:nvSpPr>
            <p:cNvPr id="8" name="7-Point Star 7"/>
            <p:cNvSpPr/>
            <p:nvPr/>
          </p:nvSpPr>
          <p:spPr>
            <a:xfrm>
              <a:off x="7467600" y="1828800"/>
              <a:ext cx="533400" cy="508000"/>
            </a:xfrm>
            <a:prstGeom prst="star7">
              <a:avLst/>
            </a:prstGeom>
            <a:solidFill>
              <a:schemeClr val="accent2">
                <a:alpha val="41000"/>
              </a:schemeClr>
            </a:solidFill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7848936" y="3924313"/>
            <a:ext cx="791635" cy="791635"/>
            <a:chOff x="7056629" y="1684528"/>
            <a:chExt cx="1630171" cy="1630171"/>
          </a:xfrm>
        </p:grpSpPr>
        <p:pic>
          <p:nvPicPr>
            <p:cNvPr id="10" name="Picture 9" descr="req_pos_yy.png"/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7056629" y="1684528"/>
              <a:ext cx="1630171" cy="1630171"/>
            </a:xfrm>
            <a:prstGeom prst="rect">
              <a:avLst/>
            </a:prstGeom>
          </p:spPr>
        </p:pic>
        <p:sp>
          <p:nvSpPr>
            <p:cNvPr id="11" name="7-Point Star 10"/>
            <p:cNvSpPr/>
            <p:nvPr/>
          </p:nvSpPr>
          <p:spPr>
            <a:xfrm>
              <a:off x="7747000" y="2628900"/>
              <a:ext cx="533400" cy="508000"/>
            </a:xfrm>
            <a:prstGeom prst="star7">
              <a:avLst/>
            </a:prstGeom>
            <a:solidFill>
              <a:schemeClr val="accent2">
                <a:alpha val="41000"/>
              </a:schemeClr>
            </a:solidFill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aphicFrame>
        <p:nvGraphicFramePr>
          <p:cNvPr id="15" name="Content Placeholder 5"/>
          <p:cNvGraphicFramePr>
            <a:graphicFrameLocks/>
          </p:cNvGraphicFramePr>
          <p:nvPr/>
        </p:nvGraphicFramePr>
        <p:xfrm>
          <a:off x="5892813" y="460206"/>
          <a:ext cx="1617133" cy="743490"/>
        </p:xfrm>
        <a:graphic>
          <a:graphicData uri="http://schemas.openxmlformats.org/drawingml/2006/table">
            <a:tbl>
              <a:tblPr firstRow="1" bandRow="1">
                <a:tableStyleId>{3C2FFA5D-87B4-456A-9821-1D502468CF0F}</a:tableStyleId>
              </a:tblPr>
              <a:tblGrid>
                <a:gridCol w="37100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77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1028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9464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2342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03256">
                <a:tc>
                  <a:txBody>
                    <a:bodyPr/>
                    <a:lstStyle/>
                    <a:p>
                      <a:endParaRPr kumimoji="0" lang="en-US" sz="5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7677" marR="27677" marT="13839" marB="1383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500" dirty="0"/>
                        <a:t>OSI</a:t>
                      </a:r>
                    </a:p>
                  </a:txBody>
                  <a:tcPr marL="27677" marR="27677" marT="13839" marB="1383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500" dirty="0"/>
                        <a:t>FDSI</a:t>
                      </a:r>
                    </a:p>
                  </a:txBody>
                  <a:tcPr marL="27677" marR="27677" marT="13839" marB="13839" anchor="ctr"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500" dirty="0"/>
                        <a:t>SDSI</a:t>
                      </a:r>
                    </a:p>
                  </a:txBody>
                  <a:tcPr marL="27677" marR="27677" marT="13839" marB="1383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500" dirty="0"/>
                        <a:t>TDSI</a:t>
                      </a:r>
                    </a:p>
                  </a:txBody>
                  <a:tcPr marL="27677" marR="27677" marT="13839" marB="13839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7460">
                <a:tc>
                  <a:txBody>
                    <a:bodyPr/>
                    <a:lstStyle/>
                    <a:p>
                      <a:r>
                        <a:rPr lang="en-US" sz="500" dirty="0">
                          <a:solidFill>
                            <a:schemeClr val="bg1"/>
                          </a:solidFill>
                        </a:rPr>
                        <a:t>Leaders</a:t>
                      </a:r>
                    </a:p>
                  </a:txBody>
                  <a:tcPr marL="27677" marR="27677" marT="13839" marB="13839" anchor="ctr">
                    <a:solidFill>
                      <a:srgbClr val="4CB0C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500" dirty="0"/>
                        <a:t>defined</a:t>
                      </a:r>
                    </a:p>
                  </a:txBody>
                  <a:tcPr marL="27677" marR="27677" marT="13839" marB="1383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500" dirty="0"/>
                        <a:t>defined</a:t>
                      </a:r>
                    </a:p>
                  </a:txBody>
                  <a:tcPr marL="27677" marR="27677" marT="13839" marB="13839" anchor="ctr"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500" dirty="0"/>
                        <a:t>defined</a:t>
                      </a:r>
                    </a:p>
                  </a:txBody>
                  <a:tcPr marL="27677" marR="27677" marT="13839" marB="1383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500" dirty="0"/>
                        <a:t>resources</a:t>
                      </a:r>
                    </a:p>
                  </a:txBody>
                  <a:tcPr marL="27677" marR="27677" marT="13839" marB="13839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7460">
                <a:tc>
                  <a:txBody>
                    <a:bodyPr/>
                    <a:lstStyle/>
                    <a:p>
                      <a:r>
                        <a:rPr lang="en-US" sz="500" dirty="0">
                          <a:solidFill>
                            <a:schemeClr val="bg1"/>
                          </a:solidFill>
                        </a:rPr>
                        <a:t>Managers </a:t>
                      </a:r>
                    </a:p>
                  </a:txBody>
                  <a:tcPr marL="27677" marR="27677" marT="13839" marB="13839" anchor="ctr">
                    <a:solidFill>
                      <a:srgbClr val="4CB0C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500"/>
                        <a:t>defined</a:t>
                      </a:r>
                      <a:endParaRPr lang="en-US" sz="500" dirty="0"/>
                    </a:p>
                  </a:txBody>
                  <a:tcPr marL="27677" marR="27677" marT="13839" marB="1383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500" dirty="0"/>
                        <a:t>defined</a:t>
                      </a:r>
                    </a:p>
                  </a:txBody>
                  <a:tcPr marL="27677" marR="27677" marT="13839" marB="13839" anchor="ctr"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500" dirty="0"/>
                        <a:t>resources</a:t>
                      </a:r>
                    </a:p>
                  </a:txBody>
                  <a:tcPr marL="27677" marR="27677" marT="13839" marB="1383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500" dirty="0"/>
                        <a:t>-</a:t>
                      </a:r>
                    </a:p>
                  </a:txBody>
                  <a:tcPr marL="27677" marR="27677" marT="13839" marB="13839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5358">
                <a:tc>
                  <a:txBody>
                    <a:bodyPr/>
                    <a:lstStyle/>
                    <a:p>
                      <a:r>
                        <a:rPr lang="en-US" sz="500" dirty="0">
                          <a:solidFill>
                            <a:schemeClr val="bg1"/>
                          </a:solidFill>
                        </a:rPr>
                        <a:t>Workers </a:t>
                      </a:r>
                    </a:p>
                  </a:txBody>
                  <a:tcPr marL="27677" marR="27677" marT="13839" marB="13839" anchor="ctr">
                    <a:solidFill>
                      <a:srgbClr val="4CB0C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500" dirty="0"/>
                        <a:t>realized</a:t>
                      </a:r>
                    </a:p>
                  </a:txBody>
                  <a:tcPr marL="27677" marR="27677" marT="13839" marB="1383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500" dirty="0"/>
                        <a:t>resources</a:t>
                      </a:r>
                    </a:p>
                  </a:txBody>
                  <a:tcPr marL="27677" marR="27677" marT="13839" marB="13839" anchor="ctr"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500" dirty="0"/>
                        <a:t>-</a:t>
                      </a:r>
                    </a:p>
                  </a:txBody>
                  <a:tcPr marL="27677" marR="27677" marT="13839" marB="1383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500" dirty="0"/>
                        <a:t>-</a:t>
                      </a:r>
                    </a:p>
                  </a:txBody>
                  <a:tcPr marL="27677" marR="27677" marT="13839" marB="13839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14" name="Content Placeholder 5"/>
          <p:cNvGraphicFramePr>
            <a:graphicFrameLocks/>
          </p:cNvGraphicFramePr>
          <p:nvPr/>
        </p:nvGraphicFramePr>
        <p:xfrm>
          <a:off x="7406905" y="240771"/>
          <a:ext cx="1698995" cy="11768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F28F3C54-05B4-FB42-947D-9F0F13A171A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graphicEl>
                                              <a:dgm id="{F28F3C54-05B4-FB42-947D-9F0F13A171A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97AB4323-D780-DC4A-AD04-08DBB2CD327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6">
                                            <p:graphicEl>
                                              <a:dgm id="{97AB4323-D780-DC4A-AD04-08DBB2CD327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CD0F584E-7EB3-0F4C-AEE7-C45BC004CE0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6">
                                            <p:graphicEl>
                                              <a:dgm id="{CD0F584E-7EB3-0F4C-AEE7-C45BC004CE0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1F80F396-EE39-144C-86FC-C552FE7E6D6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6">
                                            <p:graphicEl>
                                              <a:dgm id="{1F80F396-EE39-144C-86FC-C552FE7E6D6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289DDD0A-4F6B-FB4F-962C-D5F061FCEC1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6">
                                            <p:graphicEl>
                                              <a:dgm id="{289DDD0A-4F6B-FB4F-962C-D5F061FCEC1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26C4CDA6-229E-614C-9C18-F8D8C76A778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6">
                                            <p:graphicEl>
                                              <a:dgm id="{26C4CDA6-229E-614C-9C18-F8D8C76A778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C9DE62FF-C080-0445-BC08-EA6BE4E2E00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6">
                                            <p:graphicEl>
                                              <a:dgm id="{C9DE62FF-C080-0445-BC08-EA6BE4E2E00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2E0BF2B7-EF80-2542-9B8B-EC8755FDF53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6">
                                            <p:graphicEl>
                                              <a:dgm id="{2E0BF2B7-EF80-2542-9B8B-EC8755FDF53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Sub>
          <a:bldDgm bld="one"/>
        </p:bldSub>
      </p:bldGraphic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PV215 - 8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13</a:t>
            </a:fld>
            <a:endParaRPr lang="cs-CZ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Second Developing </a:t>
            </a:r>
            <a:br>
              <a:rPr lang="en-US" dirty="0"/>
            </a:br>
            <a:r>
              <a:rPr lang="en-US" dirty="0"/>
              <a:t>Strategic Interval (SDSI)</a:t>
            </a:r>
          </a:p>
        </p:txBody>
      </p:sp>
      <p:graphicFrame>
        <p:nvGraphicFramePr>
          <p:cNvPr id="6" name="Content Placeholder 6"/>
          <p:cNvGraphicFramePr>
            <a:graphicFrameLocks/>
          </p:cNvGraphicFramePr>
          <p:nvPr/>
        </p:nvGraphicFramePr>
        <p:xfrm>
          <a:off x="457194" y="1481322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9" name="Content Placeholder 5"/>
          <p:cNvGraphicFramePr>
            <a:graphicFrameLocks/>
          </p:cNvGraphicFramePr>
          <p:nvPr/>
        </p:nvGraphicFramePr>
        <p:xfrm>
          <a:off x="5892813" y="460206"/>
          <a:ext cx="1617133" cy="743490"/>
        </p:xfrm>
        <a:graphic>
          <a:graphicData uri="http://schemas.openxmlformats.org/drawingml/2006/table">
            <a:tbl>
              <a:tblPr firstRow="1" bandRow="1">
                <a:tableStyleId>{3C2FFA5D-87B4-456A-9821-1D502468CF0F}</a:tableStyleId>
              </a:tblPr>
              <a:tblGrid>
                <a:gridCol w="37100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77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1028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9464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2342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03256">
                <a:tc>
                  <a:txBody>
                    <a:bodyPr/>
                    <a:lstStyle/>
                    <a:p>
                      <a:endParaRPr kumimoji="0" lang="en-US" sz="5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7677" marR="27677" marT="13839" marB="1383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500" dirty="0"/>
                        <a:t>OSI</a:t>
                      </a:r>
                    </a:p>
                  </a:txBody>
                  <a:tcPr marL="27677" marR="27677" marT="13839" marB="1383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500" dirty="0"/>
                        <a:t>FDSI</a:t>
                      </a:r>
                    </a:p>
                  </a:txBody>
                  <a:tcPr marL="27677" marR="27677" marT="13839" marB="1383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500" dirty="0"/>
                        <a:t>SDSI</a:t>
                      </a:r>
                    </a:p>
                  </a:txBody>
                  <a:tcPr marL="27677" marR="27677" marT="13839" marB="13839" anchor="ctr"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500" dirty="0"/>
                        <a:t>TDSI</a:t>
                      </a:r>
                    </a:p>
                  </a:txBody>
                  <a:tcPr marL="27677" marR="27677" marT="13839" marB="13839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7460">
                <a:tc>
                  <a:txBody>
                    <a:bodyPr/>
                    <a:lstStyle/>
                    <a:p>
                      <a:r>
                        <a:rPr lang="en-US" sz="500" dirty="0">
                          <a:solidFill>
                            <a:schemeClr val="bg1"/>
                          </a:solidFill>
                        </a:rPr>
                        <a:t>Leaders</a:t>
                      </a:r>
                    </a:p>
                  </a:txBody>
                  <a:tcPr marL="27677" marR="27677" marT="13839" marB="13839" anchor="ctr">
                    <a:solidFill>
                      <a:srgbClr val="4CB0C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500" dirty="0"/>
                        <a:t>defined</a:t>
                      </a:r>
                    </a:p>
                  </a:txBody>
                  <a:tcPr marL="27677" marR="27677" marT="13839" marB="1383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500" dirty="0"/>
                        <a:t>defined</a:t>
                      </a:r>
                    </a:p>
                  </a:txBody>
                  <a:tcPr marL="27677" marR="27677" marT="13839" marB="1383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500" dirty="0"/>
                        <a:t>defined</a:t>
                      </a:r>
                    </a:p>
                  </a:txBody>
                  <a:tcPr marL="27677" marR="27677" marT="13839" marB="13839" anchor="ctr"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500" dirty="0"/>
                        <a:t>resources</a:t>
                      </a:r>
                    </a:p>
                  </a:txBody>
                  <a:tcPr marL="27677" marR="27677" marT="13839" marB="13839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7460">
                <a:tc>
                  <a:txBody>
                    <a:bodyPr/>
                    <a:lstStyle/>
                    <a:p>
                      <a:r>
                        <a:rPr lang="en-US" sz="500" dirty="0">
                          <a:solidFill>
                            <a:schemeClr val="bg1"/>
                          </a:solidFill>
                        </a:rPr>
                        <a:t>Managers </a:t>
                      </a:r>
                    </a:p>
                  </a:txBody>
                  <a:tcPr marL="27677" marR="27677" marT="13839" marB="13839" anchor="ctr">
                    <a:solidFill>
                      <a:srgbClr val="4CB0C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500"/>
                        <a:t>defined</a:t>
                      </a:r>
                      <a:endParaRPr lang="en-US" sz="500" dirty="0"/>
                    </a:p>
                  </a:txBody>
                  <a:tcPr marL="27677" marR="27677" marT="13839" marB="1383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500" dirty="0"/>
                        <a:t>defined</a:t>
                      </a:r>
                    </a:p>
                  </a:txBody>
                  <a:tcPr marL="27677" marR="27677" marT="13839" marB="1383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500" dirty="0"/>
                        <a:t>resources</a:t>
                      </a:r>
                    </a:p>
                  </a:txBody>
                  <a:tcPr marL="27677" marR="27677" marT="13839" marB="13839" anchor="ctr"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500" dirty="0"/>
                        <a:t>-</a:t>
                      </a:r>
                    </a:p>
                  </a:txBody>
                  <a:tcPr marL="27677" marR="27677" marT="13839" marB="13839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5358">
                <a:tc>
                  <a:txBody>
                    <a:bodyPr/>
                    <a:lstStyle/>
                    <a:p>
                      <a:r>
                        <a:rPr lang="en-US" sz="500" dirty="0">
                          <a:solidFill>
                            <a:schemeClr val="bg1"/>
                          </a:solidFill>
                        </a:rPr>
                        <a:t>Workers </a:t>
                      </a:r>
                    </a:p>
                  </a:txBody>
                  <a:tcPr marL="27677" marR="27677" marT="13839" marB="13839" anchor="ctr">
                    <a:solidFill>
                      <a:srgbClr val="4CB0C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500" dirty="0"/>
                        <a:t>realized</a:t>
                      </a:r>
                    </a:p>
                  </a:txBody>
                  <a:tcPr marL="27677" marR="27677" marT="13839" marB="1383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500" dirty="0"/>
                        <a:t>resources</a:t>
                      </a:r>
                    </a:p>
                  </a:txBody>
                  <a:tcPr marL="27677" marR="27677" marT="13839" marB="1383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500" dirty="0"/>
                        <a:t>-</a:t>
                      </a:r>
                    </a:p>
                  </a:txBody>
                  <a:tcPr marL="27677" marR="27677" marT="13839" marB="13839" anchor="ctr"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500" dirty="0"/>
                        <a:t>-</a:t>
                      </a:r>
                    </a:p>
                  </a:txBody>
                  <a:tcPr marL="27677" marR="27677" marT="13839" marB="13839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pSp>
        <p:nvGrpSpPr>
          <p:cNvPr id="10" name="Group 9"/>
          <p:cNvGrpSpPr/>
          <p:nvPr/>
        </p:nvGrpSpPr>
        <p:grpSpPr>
          <a:xfrm>
            <a:off x="7848600" y="2768261"/>
            <a:ext cx="791971" cy="791971"/>
            <a:chOff x="7056629" y="1684528"/>
            <a:chExt cx="1630171" cy="1630171"/>
          </a:xfrm>
        </p:grpSpPr>
        <p:pic>
          <p:nvPicPr>
            <p:cNvPr id="11" name="Picture 10" descr="req_pos_yy.png"/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7056629" y="1684528"/>
              <a:ext cx="1630171" cy="1630171"/>
            </a:xfrm>
            <a:prstGeom prst="rect">
              <a:avLst/>
            </a:prstGeom>
          </p:spPr>
        </p:pic>
        <p:sp>
          <p:nvSpPr>
            <p:cNvPr id="12" name="7-Point Star 11"/>
            <p:cNvSpPr/>
            <p:nvPr/>
          </p:nvSpPr>
          <p:spPr>
            <a:xfrm>
              <a:off x="7467600" y="1828800"/>
              <a:ext cx="533400" cy="508000"/>
            </a:xfrm>
            <a:prstGeom prst="star7">
              <a:avLst/>
            </a:prstGeom>
            <a:solidFill>
              <a:schemeClr val="accent2">
                <a:alpha val="41000"/>
              </a:schemeClr>
            </a:solidFill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7848936" y="3924313"/>
            <a:ext cx="791635" cy="791635"/>
            <a:chOff x="7056629" y="1684528"/>
            <a:chExt cx="1630171" cy="1630171"/>
          </a:xfrm>
        </p:grpSpPr>
        <p:pic>
          <p:nvPicPr>
            <p:cNvPr id="14" name="Picture 13" descr="req_pos_yy.png"/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7056629" y="1684528"/>
              <a:ext cx="1630171" cy="1630171"/>
            </a:xfrm>
            <a:prstGeom prst="rect">
              <a:avLst/>
            </a:prstGeom>
          </p:spPr>
        </p:pic>
        <p:sp>
          <p:nvSpPr>
            <p:cNvPr id="15" name="7-Point Star 14"/>
            <p:cNvSpPr/>
            <p:nvPr/>
          </p:nvSpPr>
          <p:spPr>
            <a:xfrm>
              <a:off x="7747000" y="2628900"/>
              <a:ext cx="533400" cy="508000"/>
            </a:xfrm>
            <a:prstGeom prst="star7">
              <a:avLst/>
            </a:prstGeom>
            <a:solidFill>
              <a:schemeClr val="accent2">
                <a:alpha val="41000"/>
              </a:schemeClr>
            </a:solidFill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aphicFrame>
        <p:nvGraphicFramePr>
          <p:cNvPr id="16" name="Content Placeholder 5"/>
          <p:cNvGraphicFramePr>
            <a:graphicFrameLocks/>
          </p:cNvGraphicFramePr>
          <p:nvPr/>
        </p:nvGraphicFramePr>
        <p:xfrm>
          <a:off x="7406905" y="240771"/>
          <a:ext cx="1698995" cy="11768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F28F3C54-05B4-FB42-947D-9F0F13A171A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graphicEl>
                                              <a:dgm id="{F28F3C54-05B4-FB42-947D-9F0F13A171A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97AB4323-D780-DC4A-AD04-08DBB2CD327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6">
                                            <p:graphicEl>
                                              <a:dgm id="{97AB4323-D780-DC4A-AD04-08DBB2CD327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CD0F584E-7EB3-0F4C-AEE7-C45BC004CE0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6">
                                            <p:graphicEl>
                                              <a:dgm id="{CD0F584E-7EB3-0F4C-AEE7-C45BC004CE0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1F80F396-EE39-144C-86FC-C552FE7E6D6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6">
                                            <p:graphicEl>
                                              <a:dgm id="{1F80F396-EE39-144C-86FC-C552FE7E6D6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289DDD0A-4F6B-FB4F-962C-D5F061FCEC1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6">
                                            <p:graphicEl>
                                              <a:dgm id="{289DDD0A-4F6B-FB4F-962C-D5F061FCEC1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26C4CDA6-229E-614C-9C18-F8D8C76A778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6">
                                            <p:graphicEl>
                                              <a:dgm id="{26C4CDA6-229E-614C-9C18-F8D8C76A778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C9DE62FF-C080-0445-BC08-EA6BE4E2E00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6">
                                            <p:graphicEl>
                                              <a:dgm id="{C9DE62FF-C080-0445-BC08-EA6BE4E2E00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2E0BF2B7-EF80-2542-9B8B-EC8755FDF53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6">
                                            <p:graphicEl>
                                              <a:dgm id="{2E0BF2B7-EF80-2542-9B8B-EC8755FDF53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Sub>
          <a:bldDgm bld="one"/>
        </p:bldSub>
      </p:bldGraphic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PV215 - 8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14</a:t>
            </a:fld>
            <a:endParaRPr lang="cs-CZ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Attention Distribution in Strategic Continuum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57200" y="2166965"/>
          <a:ext cx="8229600" cy="2560320"/>
        </p:xfrm>
        <a:graphic>
          <a:graphicData uri="http://schemas.openxmlformats.org/drawingml/2006/table">
            <a:tbl>
              <a:tblPr firstRow="1" bandRow="1">
                <a:tableStyleId>{3C2FFA5D-87B4-456A-9821-1D502468CF0F}</a:tableStyleId>
              </a:tblPr>
              <a:tblGrid>
                <a:gridCol w="18880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171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325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kumimoji="0" lang="en-US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Operational</a:t>
                      </a:r>
                      <a:r>
                        <a:rPr lang="en-US" sz="1600" baseline="0" dirty="0"/>
                        <a:t> Strategic Interval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First DSI*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Second DSI*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Third DSI*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Leaders</a:t>
                      </a:r>
                    </a:p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(define strategy)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4CB0C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defined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defined</a:t>
                      </a:r>
                    </a:p>
                  </a:txBody>
                  <a:tcPr anchor="ctr">
                    <a:solidFill>
                      <a:srgbClr val="FF6600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defining</a:t>
                      </a:r>
                    </a:p>
                  </a:txBody>
                  <a:tcPr anchor="ctr"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training resources</a:t>
                      </a:r>
                    </a:p>
                  </a:txBody>
                  <a:tcPr anchor="ctr">
                    <a:solidFill>
                      <a:srgbClr val="FF660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Managers </a:t>
                      </a:r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(design processes)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4CB0C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defined</a:t>
                      </a:r>
                    </a:p>
                  </a:txBody>
                  <a:tcPr anchor="ctr">
                    <a:solidFill>
                      <a:srgbClr val="FF6600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defining</a:t>
                      </a:r>
                    </a:p>
                  </a:txBody>
                  <a:tcPr anchor="ctr"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training resources</a:t>
                      </a:r>
                    </a:p>
                  </a:txBody>
                  <a:tcPr anchor="ctr">
                    <a:solidFill>
                      <a:srgbClr val="FF6600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-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Workers </a:t>
                      </a:r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(performance)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4CB0C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realizing</a:t>
                      </a:r>
                    </a:p>
                  </a:txBody>
                  <a:tcPr anchor="ctr"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training resources</a:t>
                      </a:r>
                    </a:p>
                  </a:txBody>
                  <a:tcPr anchor="ctr">
                    <a:solidFill>
                      <a:srgbClr val="FF6600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-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-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5403642" y="4765384"/>
            <a:ext cx="328315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* DSI – Developing Strategic Interval</a:t>
            </a:r>
          </a:p>
        </p:txBody>
      </p:sp>
      <p:sp>
        <p:nvSpPr>
          <p:cNvPr id="8" name="Rectangle 7"/>
          <p:cNvSpPr/>
          <p:nvPr/>
        </p:nvSpPr>
        <p:spPr>
          <a:xfrm>
            <a:off x="2353733" y="5081634"/>
            <a:ext cx="855134" cy="304800"/>
          </a:xfrm>
          <a:prstGeom prst="rect">
            <a:avLst/>
          </a:prstGeom>
          <a:solidFill>
            <a:srgbClr val="FF66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353733" y="5538834"/>
            <a:ext cx="855134" cy="304800"/>
          </a:xfrm>
          <a:prstGeom prst="rect">
            <a:avLst/>
          </a:prstGeom>
          <a:solidFill>
            <a:srgbClr val="FF6600">
              <a:alpha val="50000"/>
            </a:srgb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3208867" y="5049368"/>
            <a:ext cx="17280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primary focus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208867" y="5504966"/>
            <a:ext cx="20008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secondary focus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PV215 - 8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15</a:t>
            </a:fld>
            <a:endParaRPr lang="cs-CZ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Living Strategic Frame</a:t>
            </a:r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</p:nvPr>
        </p:nvGraphicFramePr>
        <p:xfrm>
          <a:off x="457200" y="1481328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566A5C15-B9AE-264E-B7CB-73C2F4C3AAC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>
                                            <p:graphicEl>
                                              <a:dgm id="{566A5C15-B9AE-264E-B7CB-73C2F4C3AAC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935D7FF2-3817-DF4D-BDC5-4CA005149C8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8">
                                            <p:graphicEl>
                                              <a:dgm id="{935D7FF2-3817-DF4D-BDC5-4CA005149C8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8FD38BE1-EAA1-0B4A-BD8D-CCFD3C38489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8">
                                            <p:graphicEl>
                                              <a:dgm id="{8FD38BE1-EAA1-0B4A-BD8D-CCFD3C38489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8261E09D-70E5-864B-BED8-88995ABE1AB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8">
                                            <p:graphicEl>
                                              <a:dgm id="{8261E09D-70E5-864B-BED8-88995ABE1AB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8" grpId="0">
        <p:bldSub>
          <a:bldDgm bld="one"/>
        </p:bldSub>
      </p:bldGraphic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6" name="Group 75"/>
          <p:cNvGrpSpPr/>
          <p:nvPr/>
        </p:nvGrpSpPr>
        <p:grpSpPr>
          <a:xfrm>
            <a:off x="793045" y="1965513"/>
            <a:ext cx="6863636" cy="3530218"/>
            <a:chOff x="793045" y="1965513"/>
            <a:chExt cx="6863636" cy="3530218"/>
          </a:xfrm>
        </p:grpSpPr>
        <p:sp>
          <p:nvSpPr>
            <p:cNvPr id="7" name="Trapezoid 6"/>
            <p:cNvSpPr/>
            <p:nvPr/>
          </p:nvSpPr>
          <p:spPr>
            <a:xfrm rot="5400000">
              <a:off x="2616196" y="142362"/>
              <a:ext cx="3217333" cy="6863636"/>
            </a:xfrm>
            <a:prstGeom prst="trapezoid">
              <a:avLst>
                <a:gd name="adj" fmla="val 41053"/>
              </a:avLst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Up Arrow 69"/>
            <p:cNvSpPr/>
            <p:nvPr/>
          </p:nvSpPr>
          <p:spPr>
            <a:xfrm rot="19284766">
              <a:off x="6341146" y="4244846"/>
              <a:ext cx="352786" cy="1250885"/>
            </a:xfrm>
            <a:prstGeom prst="upArrow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PV215 - 9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16</a:t>
            </a:fld>
            <a:endParaRPr lang="cs-CZ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Strategic Frame from the management perspective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793044" y="5297770"/>
            <a:ext cx="273444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I ... intention (goal, objective, milestone)</a:t>
            </a:r>
          </a:p>
        </p:txBody>
      </p:sp>
      <p:sp>
        <p:nvSpPr>
          <p:cNvPr id="68" name="Rounded Rectangle 67"/>
          <p:cNvSpPr/>
          <p:nvPr/>
        </p:nvSpPr>
        <p:spPr>
          <a:xfrm>
            <a:off x="6946428" y="5429215"/>
            <a:ext cx="1420506" cy="978729"/>
          </a:xfrm>
          <a:prstGeom prst="roundRect">
            <a:avLst/>
          </a:prstGeom>
          <a:blipFill rotWithShape="0">
            <a:blip r:embed="rId2"/>
            <a:stretch>
              <a:fillRect/>
            </a:stretch>
          </a:blip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endParaRPr lang="en-US" dirty="0"/>
          </a:p>
        </p:txBody>
      </p:sp>
      <p:grpSp>
        <p:nvGrpSpPr>
          <p:cNvPr id="75" name="Group 74"/>
          <p:cNvGrpSpPr/>
          <p:nvPr/>
        </p:nvGrpSpPr>
        <p:grpSpPr>
          <a:xfrm>
            <a:off x="7018850" y="2898088"/>
            <a:ext cx="1275662" cy="2399682"/>
            <a:chOff x="7018850" y="2898088"/>
            <a:chExt cx="1275662" cy="2399682"/>
          </a:xfrm>
        </p:grpSpPr>
        <p:graphicFrame>
          <p:nvGraphicFramePr>
            <p:cNvPr id="6" name="Content Placeholder 5"/>
            <p:cNvGraphicFramePr>
              <a:graphicFrameLocks/>
            </p:cNvGraphicFramePr>
            <p:nvPr/>
          </p:nvGraphicFramePr>
          <p:xfrm>
            <a:off x="7018850" y="2898088"/>
            <a:ext cx="1275662" cy="1267511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3" r:lo="rId4" r:qs="rId5" r:cs="rId6"/>
            </a:graphicData>
          </a:graphic>
        </p:graphicFrame>
        <p:sp>
          <p:nvSpPr>
            <p:cNvPr id="69" name="Up Arrow 68"/>
            <p:cNvSpPr/>
            <p:nvPr/>
          </p:nvSpPr>
          <p:spPr>
            <a:xfrm>
              <a:off x="7490173" y="4254455"/>
              <a:ext cx="352786" cy="1043315"/>
            </a:xfrm>
            <a:prstGeom prst="upArrow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7" name="Group 76"/>
          <p:cNvGrpSpPr/>
          <p:nvPr/>
        </p:nvGrpSpPr>
        <p:grpSpPr>
          <a:xfrm>
            <a:off x="3866445" y="5429215"/>
            <a:ext cx="2948863" cy="978729"/>
            <a:chOff x="3866445" y="5429215"/>
            <a:chExt cx="2948863" cy="978729"/>
          </a:xfrm>
        </p:grpSpPr>
        <p:sp>
          <p:nvSpPr>
            <p:cNvPr id="57" name="Rounded Rectangle 56"/>
            <p:cNvSpPr/>
            <p:nvPr/>
          </p:nvSpPr>
          <p:spPr>
            <a:xfrm>
              <a:off x="3866445" y="5429215"/>
              <a:ext cx="1420506" cy="978729"/>
            </a:xfrm>
            <a:prstGeom prst="roundRect">
              <a:avLst/>
            </a:prstGeom>
            <a:blipFill rotWithShape="0">
              <a:blip r:embed="rId8"/>
              <a:stretch>
                <a:fillRect/>
              </a:stretch>
            </a:blipFill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</p:sp>
        <p:sp>
          <p:nvSpPr>
            <p:cNvPr id="71" name="Up Arrow 70"/>
            <p:cNvSpPr/>
            <p:nvPr/>
          </p:nvSpPr>
          <p:spPr>
            <a:xfrm rot="16200000">
              <a:off x="5932126" y="5226043"/>
              <a:ext cx="352786" cy="1413578"/>
            </a:xfrm>
            <a:prstGeom prst="upArrow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8" name="Group 77"/>
          <p:cNvGrpSpPr/>
          <p:nvPr/>
        </p:nvGrpSpPr>
        <p:grpSpPr>
          <a:xfrm>
            <a:off x="907844" y="2387599"/>
            <a:ext cx="6582329" cy="3081160"/>
            <a:chOff x="907844" y="2387599"/>
            <a:chExt cx="6582329" cy="3081160"/>
          </a:xfrm>
        </p:grpSpPr>
        <p:sp>
          <p:nvSpPr>
            <p:cNvPr id="8" name="Oval 7"/>
            <p:cNvSpPr/>
            <p:nvPr/>
          </p:nvSpPr>
          <p:spPr>
            <a:xfrm>
              <a:off x="5221111" y="3655110"/>
              <a:ext cx="510489" cy="510489"/>
            </a:xfrm>
            <a:prstGeom prst="ellipse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I</a:t>
              </a:r>
            </a:p>
          </p:txBody>
        </p:sp>
        <p:sp>
          <p:nvSpPr>
            <p:cNvPr id="9" name="Oval 8"/>
            <p:cNvSpPr/>
            <p:nvPr/>
          </p:nvSpPr>
          <p:spPr>
            <a:xfrm>
              <a:off x="6083220" y="3173753"/>
              <a:ext cx="510489" cy="510489"/>
            </a:xfrm>
            <a:prstGeom prst="ellipse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I</a:t>
              </a:r>
            </a:p>
          </p:txBody>
        </p:sp>
        <p:sp>
          <p:nvSpPr>
            <p:cNvPr id="10" name="Oval 9"/>
            <p:cNvSpPr/>
            <p:nvPr/>
          </p:nvSpPr>
          <p:spPr>
            <a:xfrm>
              <a:off x="4376934" y="3021354"/>
              <a:ext cx="510489" cy="510489"/>
            </a:xfrm>
            <a:prstGeom prst="ellipse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I</a:t>
              </a:r>
            </a:p>
          </p:txBody>
        </p:sp>
        <p:sp>
          <p:nvSpPr>
            <p:cNvPr id="11" name="Oval 10"/>
            <p:cNvSpPr/>
            <p:nvPr/>
          </p:nvSpPr>
          <p:spPr>
            <a:xfrm>
              <a:off x="3355956" y="2918508"/>
              <a:ext cx="510489" cy="510489"/>
            </a:xfrm>
            <a:prstGeom prst="ellipse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I</a:t>
              </a:r>
            </a:p>
          </p:txBody>
        </p:sp>
        <p:sp>
          <p:nvSpPr>
            <p:cNvPr id="12" name="Oval 11"/>
            <p:cNvSpPr/>
            <p:nvPr/>
          </p:nvSpPr>
          <p:spPr>
            <a:xfrm>
              <a:off x="3866445" y="3910354"/>
              <a:ext cx="510489" cy="510489"/>
            </a:xfrm>
            <a:prstGeom prst="ellipse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I</a:t>
              </a:r>
            </a:p>
          </p:txBody>
        </p:sp>
        <p:sp>
          <p:nvSpPr>
            <p:cNvPr id="13" name="Oval 12"/>
            <p:cNvSpPr/>
            <p:nvPr/>
          </p:nvSpPr>
          <p:spPr>
            <a:xfrm>
              <a:off x="2060556" y="2387599"/>
              <a:ext cx="510489" cy="510489"/>
            </a:xfrm>
            <a:prstGeom prst="ellipse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I</a:t>
              </a:r>
            </a:p>
          </p:txBody>
        </p:sp>
        <p:sp>
          <p:nvSpPr>
            <p:cNvPr id="14" name="Oval 13"/>
            <p:cNvSpPr/>
            <p:nvPr/>
          </p:nvSpPr>
          <p:spPr>
            <a:xfrm>
              <a:off x="1805311" y="4273177"/>
              <a:ext cx="510489" cy="510489"/>
            </a:xfrm>
            <a:prstGeom prst="ellipse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I</a:t>
              </a:r>
            </a:p>
          </p:txBody>
        </p:sp>
        <p:sp>
          <p:nvSpPr>
            <p:cNvPr id="15" name="Oval 14"/>
            <p:cNvSpPr/>
            <p:nvPr/>
          </p:nvSpPr>
          <p:spPr>
            <a:xfrm>
              <a:off x="2424623" y="3507443"/>
              <a:ext cx="510489" cy="510489"/>
            </a:xfrm>
            <a:prstGeom prst="ellipse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I</a:t>
              </a:r>
            </a:p>
          </p:txBody>
        </p:sp>
        <p:sp>
          <p:nvSpPr>
            <p:cNvPr id="16" name="Oval 15"/>
            <p:cNvSpPr/>
            <p:nvPr/>
          </p:nvSpPr>
          <p:spPr>
            <a:xfrm>
              <a:off x="1163089" y="2795243"/>
              <a:ext cx="510489" cy="510489"/>
            </a:xfrm>
            <a:prstGeom prst="ellipse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I</a:t>
              </a:r>
            </a:p>
          </p:txBody>
        </p:sp>
        <p:sp>
          <p:nvSpPr>
            <p:cNvPr id="17" name="Oval 16"/>
            <p:cNvSpPr/>
            <p:nvPr/>
          </p:nvSpPr>
          <p:spPr>
            <a:xfrm>
              <a:off x="907844" y="3762688"/>
              <a:ext cx="510489" cy="510489"/>
            </a:xfrm>
            <a:prstGeom prst="ellipse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I</a:t>
              </a:r>
            </a:p>
          </p:txBody>
        </p:sp>
        <p:cxnSp>
          <p:nvCxnSpPr>
            <p:cNvPr id="19" name="Straight Arrow Connector 18"/>
            <p:cNvCxnSpPr>
              <a:stCxn id="16" idx="7"/>
              <a:endCxn id="13" idx="2"/>
            </p:cNvCxnSpPr>
            <p:nvPr/>
          </p:nvCxnSpPr>
          <p:spPr>
            <a:xfrm rot="5400000" flipH="1" flipV="1">
              <a:off x="1716108" y="2525555"/>
              <a:ext cx="227158" cy="461737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20" name="Straight Arrow Connector 19"/>
            <p:cNvCxnSpPr>
              <a:stCxn id="17" idx="6"/>
              <a:endCxn id="15" idx="2"/>
            </p:cNvCxnSpPr>
            <p:nvPr/>
          </p:nvCxnSpPr>
          <p:spPr>
            <a:xfrm flipV="1">
              <a:off x="1418333" y="3762688"/>
              <a:ext cx="1006290" cy="255245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23" name="Straight Arrow Connector 22"/>
            <p:cNvCxnSpPr>
              <a:stCxn id="13" idx="5"/>
              <a:endCxn id="11" idx="2"/>
            </p:cNvCxnSpPr>
            <p:nvPr/>
          </p:nvCxnSpPr>
          <p:spPr>
            <a:xfrm rot="16200000" flipH="1">
              <a:off x="2750909" y="2568706"/>
              <a:ext cx="350424" cy="85967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26" name="Straight Arrow Connector 25"/>
            <p:cNvCxnSpPr>
              <a:stCxn id="14" idx="6"/>
              <a:endCxn id="12" idx="2"/>
            </p:cNvCxnSpPr>
            <p:nvPr/>
          </p:nvCxnSpPr>
          <p:spPr>
            <a:xfrm flipV="1">
              <a:off x="2315800" y="4165599"/>
              <a:ext cx="1550645" cy="362823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28" name="Straight Arrow Connector 27"/>
            <p:cNvCxnSpPr>
              <a:stCxn id="11" idx="6"/>
              <a:endCxn id="10" idx="2"/>
            </p:cNvCxnSpPr>
            <p:nvPr/>
          </p:nvCxnSpPr>
          <p:spPr>
            <a:xfrm>
              <a:off x="3866445" y="3173753"/>
              <a:ext cx="510489" cy="102846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31" name="Straight Arrow Connector 30"/>
            <p:cNvCxnSpPr>
              <a:stCxn id="15" idx="7"/>
              <a:endCxn id="11" idx="3"/>
            </p:cNvCxnSpPr>
            <p:nvPr/>
          </p:nvCxnSpPr>
          <p:spPr>
            <a:xfrm rot="5400000" flipH="1" flipV="1">
              <a:off x="3031552" y="3183039"/>
              <a:ext cx="227964" cy="570362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34" name="Straight Arrow Connector 33"/>
            <p:cNvCxnSpPr>
              <a:stCxn id="15" idx="6"/>
              <a:endCxn id="8" idx="2"/>
            </p:cNvCxnSpPr>
            <p:nvPr/>
          </p:nvCxnSpPr>
          <p:spPr>
            <a:xfrm>
              <a:off x="2935112" y="3762688"/>
              <a:ext cx="2285999" cy="147667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42" name="Straight Arrow Connector 41"/>
            <p:cNvCxnSpPr>
              <a:stCxn id="8" idx="7"/>
              <a:endCxn id="9" idx="3"/>
            </p:cNvCxnSpPr>
            <p:nvPr/>
          </p:nvCxnSpPr>
          <p:spPr>
            <a:xfrm rot="5400000" flipH="1" flipV="1">
              <a:off x="5847217" y="3419107"/>
              <a:ext cx="120386" cy="50113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45" name="Straight Arrow Connector 44"/>
            <p:cNvCxnSpPr>
              <a:stCxn id="10" idx="6"/>
              <a:endCxn id="9" idx="2"/>
            </p:cNvCxnSpPr>
            <p:nvPr/>
          </p:nvCxnSpPr>
          <p:spPr>
            <a:xfrm>
              <a:off x="4887423" y="3276599"/>
              <a:ext cx="1195797" cy="152399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48" name="Straight Arrow Connector 47"/>
            <p:cNvCxnSpPr>
              <a:stCxn id="16" idx="5"/>
              <a:endCxn id="15" idx="1"/>
            </p:cNvCxnSpPr>
            <p:nvPr/>
          </p:nvCxnSpPr>
          <p:spPr>
            <a:xfrm rot="16200000" flipH="1">
              <a:off x="1873486" y="2956305"/>
              <a:ext cx="351229" cy="900563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52" name="Straight Arrow Connector 51"/>
            <p:cNvCxnSpPr>
              <a:stCxn id="12" idx="6"/>
              <a:endCxn id="8" idx="3"/>
            </p:cNvCxnSpPr>
            <p:nvPr/>
          </p:nvCxnSpPr>
          <p:spPr>
            <a:xfrm flipV="1">
              <a:off x="4376934" y="4090840"/>
              <a:ext cx="918936" cy="74759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58" name="Straight Arrow Connector 57"/>
            <p:cNvCxnSpPr/>
            <p:nvPr/>
          </p:nvCxnSpPr>
          <p:spPr>
            <a:xfrm flipV="1">
              <a:off x="5731600" y="3655110"/>
              <a:ext cx="1758571" cy="255244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61" name="Straight Arrow Connector 60"/>
            <p:cNvCxnSpPr/>
            <p:nvPr/>
          </p:nvCxnSpPr>
          <p:spPr>
            <a:xfrm>
              <a:off x="6593709" y="3507443"/>
              <a:ext cx="896464" cy="7475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</p:cxnSp>
        <p:sp>
          <p:nvSpPr>
            <p:cNvPr id="72" name="Up Arrow 71"/>
            <p:cNvSpPr/>
            <p:nvPr/>
          </p:nvSpPr>
          <p:spPr>
            <a:xfrm rot="19284766">
              <a:off x="3414482" y="4700662"/>
              <a:ext cx="352786" cy="768097"/>
            </a:xfrm>
            <a:prstGeom prst="upArrow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Up Arrow 72"/>
            <p:cNvSpPr/>
            <p:nvPr/>
          </p:nvSpPr>
          <p:spPr>
            <a:xfrm>
              <a:off x="4380072" y="4529673"/>
              <a:ext cx="352786" cy="768097"/>
            </a:xfrm>
            <a:prstGeom prst="upArrow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Up Arrow 73"/>
            <p:cNvSpPr/>
            <p:nvPr/>
          </p:nvSpPr>
          <p:spPr>
            <a:xfrm rot="1562393">
              <a:off x="5295618" y="4359707"/>
              <a:ext cx="352786" cy="1054037"/>
            </a:xfrm>
            <a:prstGeom prst="upArrow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3" name="TextBox 42"/>
          <p:cNvSpPr txBox="1"/>
          <p:nvPr/>
        </p:nvSpPr>
        <p:spPr>
          <a:xfrm>
            <a:off x="0" y="6488668"/>
            <a:ext cx="2457486" cy="369332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Lecture Introduction</a:t>
            </a:r>
          </a:p>
        </p:txBody>
      </p:sp>
    </p:spTree>
    <p:extLst>
      <p:ext uri="{BB962C8B-B14F-4D97-AF65-F5344CB8AC3E}">
        <p14:creationId xmlns:p14="http://schemas.microsoft.com/office/powerpoint/2010/main" val="4415338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" grpId="0"/>
      <p:bldP spid="68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203211" y="1336192"/>
          <a:ext cx="8958111" cy="49266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/>
          <a:p>
            <a:r>
              <a:rPr lang="en-US" dirty="0"/>
              <a:t>PV215 - 9</a:t>
            </a:r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47272" y="6407944"/>
            <a:ext cx="365760" cy="365125"/>
          </a:xfrm>
        </p:spPr>
        <p:txBody>
          <a:bodyPr/>
          <a:lstStyle/>
          <a:p>
            <a:fld id="{B1CC9FD7-4EEE-804D-9BB9-2FE363F47D91}" type="slidenum">
              <a:rPr lang="cs-CZ" smtClean="0"/>
              <a:pPr/>
              <a:t>17</a:t>
            </a:fld>
            <a:endParaRPr lang="cs-CZ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Change achieving</a:t>
            </a:r>
          </a:p>
        </p:txBody>
      </p:sp>
      <p:graphicFrame>
        <p:nvGraphicFramePr>
          <p:cNvPr id="7" name="Content Placeholder 5"/>
          <p:cNvGraphicFramePr>
            <a:graphicFrameLocks/>
          </p:cNvGraphicFramePr>
          <p:nvPr/>
        </p:nvGraphicFramePr>
        <p:xfrm>
          <a:off x="4955801" y="1587525"/>
          <a:ext cx="2455547" cy="170091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8" name="Rounded Rectangle 7"/>
          <p:cNvSpPr/>
          <p:nvPr/>
        </p:nvSpPr>
        <p:spPr>
          <a:xfrm>
            <a:off x="7307909" y="1359901"/>
            <a:ext cx="1420506" cy="978729"/>
          </a:xfrm>
          <a:prstGeom prst="roundRect">
            <a:avLst/>
          </a:prstGeom>
          <a:blipFill rotWithShape="0">
            <a:blip r:embed="rId12"/>
            <a:stretch>
              <a:fillRect/>
            </a:stretch>
          </a:blip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9" name="Rounded Rectangle 8"/>
          <p:cNvSpPr/>
          <p:nvPr/>
        </p:nvSpPr>
        <p:spPr>
          <a:xfrm>
            <a:off x="493312" y="1374732"/>
            <a:ext cx="1420506" cy="978729"/>
          </a:xfrm>
          <a:prstGeom prst="roundRect">
            <a:avLst/>
          </a:prstGeom>
          <a:blipFill rotWithShape="0">
            <a:blip r:embed="rId13"/>
            <a:stretch>
              <a:fillRect/>
            </a:stretch>
          </a:blip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</p:sp>
      <p:graphicFrame>
        <p:nvGraphicFramePr>
          <p:cNvPr id="10" name="Diagram 9"/>
          <p:cNvGraphicFramePr/>
          <p:nvPr/>
        </p:nvGraphicFramePr>
        <p:xfrm>
          <a:off x="1664613" y="1545481"/>
          <a:ext cx="2871102" cy="19140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4" r:lo="rId15" r:qs="rId16" r:cs="rId17"/>
          </a:graphicData>
        </a:graphic>
      </p:graphicFrame>
      <p:grpSp>
        <p:nvGrpSpPr>
          <p:cNvPr id="40" name="Group 39"/>
          <p:cNvGrpSpPr/>
          <p:nvPr/>
        </p:nvGrpSpPr>
        <p:grpSpPr>
          <a:xfrm>
            <a:off x="3867592" y="4390926"/>
            <a:ext cx="1689900" cy="1332917"/>
            <a:chOff x="6015603" y="4220824"/>
            <a:chExt cx="1689900" cy="1332917"/>
          </a:xfrm>
        </p:grpSpPr>
        <p:sp>
          <p:nvSpPr>
            <p:cNvPr id="20" name="TextBox 19"/>
            <p:cNvSpPr txBox="1"/>
            <p:nvPr/>
          </p:nvSpPr>
          <p:spPr>
            <a:xfrm>
              <a:off x="6015603" y="5276742"/>
              <a:ext cx="16899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indent="-342900" algn="ctr"/>
              <a:r>
                <a:rPr lang="en-US" sz="1200" dirty="0"/>
                <a:t>Change Vector</a:t>
              </a:r>
            </a:p>
          </p:txBody>
        </p:sp>
        <p:cxnSp>
          <p:nvCxnSpPr>
            <p:cNvPr id="23" name="Straight Arrow Connector 22"/>
            <p:cNvCxnSpPr/>
            <p:nvPr/>
          </p:nvCxnSpPr>
          <p:spPr>
            <a:xfrm rot="5400000" flipH="1" flipV="1">
              <a:off x="6649014" y="4302071"/>
              <a:ext cx="412761" cy="1033652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grpSp>
          <p:nvGrpSpPr>
            <p:cNvPr id="24" name="Group 23"/>
            <p:cNvGrpSpPr/>
            <p:nvPr/>
          </p:nvGrpSpPr>
          <p:grpSpPr>
            <a:xfrm>
              <a:off x="6099355" y="4770980"/>
              <a:ext cx="377026" cy="384379"/>
              <a:chOff x="3804054" y="4639556"/>
              <a:chExt cx="377026" cy="384379"/>
            </a:xfrm>
          </p:grpSpPr>
          <p:sp>
            <p:nvSpPr>
              <p:cNvPr id="25" name="Oval 24"/>
              <p:cNvSpPr/>
              <p:nvPr/>
            </p:nvSpPr>
            <p:spPr>
              <a:xfrm>
                <a:off x="3913185" y="4871535"/>
                <a:ext cx="152400" cy="152400"/>
              </a:xfrm>
              <a:prstGeom prst="ellipse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0" name="TextBox 29"/>
              <p:cNvSpPr txBox="1"/>
              <p:nvPr/>
            </p:nvSpPr>
            <p:spPr>
              <a:xfrm>
                <a:off x="3804054" y="4639556"/>
                <a:ext cx="377026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dirty="0"/>
                  <a:t>SQ</a:t>
                </a:r>
                <a:endParaRPr lang="en-US" sz="1100" baseline="-25000" dirty="0"/>
              </a:p>
            </p:txBody>
          </p:sp>
        </p:grpSp>
        <p:grpSp>
          <p:nvGrpSpPr>
            <p:cNvPr id="32" name="Group 31"/>
            <p:cNvGrpSpPr/>
            <p:nvPr/>
          </p:nvGrpSpPr>
          <p:grpSpPr>
            <a:xfrm>
              <a:off x="7287591" y="4220824"/>
              <a:ext cx="274434" cy="414010"/>
              <a:chOff x="4992290" y="4089400"/>
              <a:chExt cx="274434" cy="414010"/>
            </a:xfrm>
          </p:grpSpPr>
          <p:sp>
            <p:nvSpPr>
              <p:cNvPr id="35" name="Oval 34"/>
              <p:cNvSpPr/>
              <p:nvPr/>
            </p:nvSpPr>
            <p:spPr>
              <a:xfrm>
                <a:off x="5054601" y="4351010"/>
                <a:ext cx="152400" cy="152400"/>
              </a:xfrm>
              <a:prstGeom prst="ellipse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8" name="TextBox 37"/>
              <p:cNvSpPr txBox="1"/>
              <p:nvPr/>
            </p:nvSpPr>
            <p:spPr>
              <a:xfrm>
                <a:off x="4992290" y="4089400"/>
                <a:ext cx="274434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dirty="0"/>
                  <a:t>T</a:t>
                </a:r>
                <a:endParaRPr lang="en-US" sz="1100" baseline="-25000" dirty="0"/>
              </a:p>
            </p:txBody>
          </p:sp>
        </p:grpSp>
      </p:grpSp>
      <p:grpSp>
        <p:nvGrpSpPr>
          <p:cNvPr id="22" name="Group 21"/>
          <p:cNvGrpSpPr/>
          <p:nvPr/>
        </p:nvGrpSpPr>
        <p:grpSpPr>
          <a:xfrm>
            <a:off x="2362388" y="5325461"/>
            <a:ext cx="4615610" cy="982702"/>
            <a:chOff x="2362388" y="5325461"/>
            <a:chExt cx="4615610" cy="982702"/>
          </a:xfrm>
        </p:grpSpPr>
        <p:sp>
          <p:nvSpPr>
            <p:cNvPr id="41" name="Rounded Rectangle 40"/>
            <p:cNvSpPr/>
            <p:nvPr/>
          </p:nvSpPr>
          <p:spPr>
            <a:xfrm>
              <a:off x="5557492" y="5325461"/>
              <a:ext cx="1420506" cy="978729"/>
            </a:xfrm>
            <a:prstGeom prst="roundRect">
              <a:avLst/>
            </a:prstGeom>
            <a:blipFill rotWithShape="0">
              <a:blip r:embed="rId12"/>
              <a:stretch>
                <a:fillRect/>
              </a:stretch>
            </a:blipFill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/>
            <a:lstStyle/>
            <a:p>
              <a:endParaRPr lang="en-US" dirty="0"/>
            </a:p>
          </p:txBody>
        </p:sp>
        <p:sp>
          <p:nvSpPr>
            <p:cNvPr id="42" name="Rounded Rectangle 41"/>
            <p:cNvSpPr/>
            <p:nvPr/>
          </p:nvSpPr>
          <p:spPr>
            <a:xfrm>
              <a:off x="2362388" y="5329434"/>
              <a:ext cx="1420506" cy="978729"/>
            </a:xfrm>
            <a:prstGeom prst="roundRect">
              <a:avLst/>
            </a:prstGeom>
            <a:blipFill rotWithShape="0">
              <a:blip r:embed="rId13"/>
              <a:stretch>
                <a:fillRect/>
              </a:stretch>
            </a:blipFill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</p:sp>
      </p:grpSp>
      <p:sp>
        <p:nvSpPr>
          <p:cNvPr id="44" name="Cloud 43"/>
          <p:cNvSpPr/>
          <p:nvPr/>
        </p:nvSpPr>
        <p:spPr>
          <a:xfrm>
            <a:off x="3580474" y="2921000"/>
            <a:ext cx="2198021" cy="1281844"/>
          </a:xfrm>
          <a:prstGeom prst="cloud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How to track the change?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393700" y="2870200"/>
            <a:ext cx="19051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DC...Deming Cycle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0" y="6488668"/>
            <a:ext cx="1792829" cy="369332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Change vector</a:t>
            </a:r>
          </a:p>
        </p:txBody>
      </p:sp>
    </p:spTree>
    <p:extLst>
      <p:ext uri="{BB962C8B-B14F-4D97-AF65-F5344CB8AC3E}">
        <p14:creationId xmlns:p14="http://schemas.microsoft.com/office/powerpoint/2010/main" val="28974107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B36EA2C5-44A7-4847-9864-24A9DEA1A16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6">
                                            <p:graphicEl>
                                              <a:dgm id="{B36EA2C5-44A7-4847-9864-24A9DEA1A16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ACEBEE04-1CE6-1345-A038-09D1079C588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6">
                                            <p:graphicEl>
                                              <a:dgm id="{ACEBEE04-1CE6-1345-A038-09D1079C588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E07A66C5-A4C4-E344-9114-6EE591B2BEF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6">
                                            <p:graphicEl>
                                              <a:dgm id="{E07A66C5-A4C4-E344-9114-6EE591B2BEF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274CEA1E-6AF9-D74A-A453-19937DFD8DB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6">
                                            <p:graphicEl>
                                              <a:dgm id="{274CEA1E-6AF9-D74A-A453-19937DFD8DB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"/>
                            </p:stCondLst>
                            <p:childTnLst>
                              <p:par>
                                <p:cTn id="4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AB3DBD86-B264-3B4F-9AC9-BA064A7D519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6">
                                            <p:graphicEl>
                                              <a:dgm id="{AB3DBD86-B264-3B4F-9AC9-BA064A7D519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4A467B60-7B1D-D946-A04E-266CAEDB2F9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6">
                                            <p:graphicEl>
                                              <a:dgm id="{4A467B60-7B1D-D946-A04E-266CAEDB2F9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Sub>
          <a:bldDgm bld="one"/>
        </p:bldSub>
      </p:bldGraphic>
      <p:bldGraphic spid="7" grpId="0">
        <p:bldAsOne/>
      </p:bldGraphic>
      <p:bldP spid="8" grpId="0" animBg="1"/>
      <p:bldGraphic spid="10" grpId="0">
        <p:bldAsOne/>
      </p:bldGraphic>
      <p:bldP spid="44" grpId="0" animBg="1"/>
      <p:bldP spid="26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PV215 - 9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18</a:t>
            </a:fld>
            <a:endParaRPr lang="cs-CZ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Definition of Performance Indicators</a:t>
            </a:r>
          </a:p>
        </p:txBody>
      </p:sp>
      <p:sp>
        <p:nvSpPr>
          <p:cNvPr id="10" name="Content Placeholder 1"/>
          <p:cNvSpPr>
            <a:spLocks noGrp="1"/>
          </p:cNvSpPr>
          <p:nvPr>
            <p:ph idx="1"/>
          </p:nvPr>
        </p:nvSpPr>
        <p:spPr>
          <a:xfrm>
            <a:off x="457200" y="1481329"/>
            <a:ext cx="8229600" cy="4690871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To know WHAT to do is not enough</a:t>
            </a:r>
          </a:p>
          <a:p>
            <a:r>
              <a:rPr lang="en-US" dirty="0"/>
              <a:t>It is important to know WHETHER and HOW we are doing </a:t>
            </a:r>
          </a:p>
          <a:p>
            <a:pPr lvl="0"/>
            <a:r>
              <a:rPr lang="en-US" dirty="0"/>
              <a:t>Therefore </a:t>
            </a:r>
            <a:r>
              <a:rPr lang="en-US" dirty="0" err="1"/>
              <a:t>MbC</a:t>
            </a:r>
            <a:r>
              <a:rPr lang="en-US" dirty="0"/>
              <a:t> operates with system of indicators on every level of management</a:t>
            </a:r>
          </a:p>
          <a:p>
            <a:pPr lvl="1"/>
            <a:r>
              <a:rPr lang="en-US" dirty="0"/>
              <a:t>in accordance with development of company and people, the target values for indicators are determined that enable continuous monitoring and management of improvement</a:t>
            </a:r>
          </a:p>
          <a:p>
            <a:r>
              <a:rPr lang="en-US" dirty="0"/>
              <a:t>Balanced Score Card utilization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7388534" y="274638"/>
            <a:ext cx="1462670" cy="934535"/>
            <a:chOff x="6099355" y="4220824"/>
            <a:chExt cx="1462670" cy="934535"/>
          </a:xfrm>
        </p:grpSpPr>
        <p:cxnSp>
          <p:nvCxnSpPr>
            <p:cNvPr id="8" name="Straight Arrow Connector 7"/>
            <p:cNvCxnSpPr/>
            <p:nvPr/>
          </p:nvCxnSpPr>
          <p:spPr>
            <a:xfrm rot="5400000" flipH="1" flipV="1">
              <a:off x="6649014" y="4302071"/>
              <a:ext cx="412761" cy="1033652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grpSp>
          <p:nvGrpSpPr>
            <p:cNvPr id="9" name="Group 23"/>
            <p:cNvGrpSpPr/>
            <p:nvPr/>
          </p:nvGrpSpPr>
          <p:grpSpPr>
            <a:xfrm>
              <a:off x="6099355" y="4770980"/>
              <a:ext cx="377026" cy="384379"/>
              <a:chOff x="3804054" y="4639556"/>
              <a:chExt cx="377026" cy="384379"/>
            </a:xfrm>
          </p:grpSpPr>
          <p:sp>
            <p:nvSpPr>
              <p:cNvPr id="14" name="Oval 13"/>
              <p:cNvSpPr/>
              <p:nvPr/>
            </p:nvSpPr>
            <p:spPr>
              <a:xfrm>
                <a:off x="3913185" y="4871535"/>
                <a:ext cx="152400" cy="152400"/>
              </a:xfrm>
              <a:prstGeom prst="ellipse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" name="TextBox 14"/>
              <p:cNvSpPr txBox="1"/>
              <p:nvPr/>
            </p:nvSpPr>
            <p:spPr>
              <a:xfrm>
                <a:off x="3804054" y="4639556"/>
                <a:ext cx="377026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dirty="0"/>
                  <a:t>SQ</a:t>
                </a:r>
                <a:endParaRPr lang="en-US" sz="1100" baseline="-25000" dirty="0"/>
              </a:p>
            </p:txBody>
          </p:sp>
        </p:grpSp>
        <p:grpSp>
          <p:nvGrpSpPr>
            <p:cNvPr id="11" name="Group 31"/>
            <p:cNvGrpSpPr/>
            <p:nvPr/>
          </p:nvGrpSpPr>
          <p:grpSpPr>
            <a:xfrm>
              <a:off x="7287591" y="4220824"/>
              <a:ext cx="274434" cy="414010"/>
              <a:chOff x="4992290" y="4089400"/>
              <a:chExt cx="274434" cy="414010"/>
            </a:xfrm>
          </p:grpSpPr>
          <p:sp>
            <p:nvSpPr>
              <p:cNvPr id="12" name="Oval 11"/>
              <p:cNvSpPr/>
              <p:nvPr/>
            </p:nvSpPr>
            <p:spPr>
              <a:xfrm>
                <a:off x="5054601" y="4351010"/>
                <a:ext cx="152400" cy="152400"/>
              </a:xfrm>
              <a:prstGeom prst="ellipse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" name="TextBox 12"/>
              <p:cNvSpPr txBox="1"/>
              <p:nvPr/>
            </p:nvSpPr>
            <p:spPr>
              <a:xfrm>
                <a:off x="4992290" y="4089400"/>
                <a:ext cx="274434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dirty="0"/>
                  <a:t>T</a:t>
                </a:r>
                <a:endParaRPr lang="en-US" sz="1100" baseline="-25000" dirty="0"/>
              </a:p>
            </p:txBody>
          </p:sp>
        </p:grpSp>
      </p:grpSp>
      <p:sp>
        <p:nvSpPr>
          <p:cNvPr id="16" name="TextBox 15"/>
          <p:cNvSpPr txBox="1"/>
          <p:nvPr/>
        </p:nvSpPr>
        <p:spPr>
          <a:xfrm>
            <a:off x="0" y="6488668"/>
            <a:ext cx="1792829" cy="369332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Change vector</a:t>
            </a:r>
          </a:p>
        </p:txBody>
      </p:sp>
    </p:spTree>
    <p:extLst>
      <p:ext uri="{BB962C8B-B14F-4D97-AF65-F5344CB8AC3E}">
        <p14:creationId xmlns:p14="http://schemas.microsoft.com/office/powerpoint/2010/main" val="11720578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5084572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Balanced Score Card (BSC) </a:t>
            </a:r>
          </a:p>
          <a:p>
            <a:pPr lvl="1"/>
            <a:r>
              <a:rPr lang="en-US" dirty="0"/>
              <a:t>introduced in 1990’s by Robert Kaplan and David Norton </a:t>
            </a:r>
          </a:p>
          <a:p>
            <a:pPr lvl="1"/>
            <a:r>
              <a:rPr lang="en-US" dirty="0"/>
              <a:t>reaction to popular cost-cutting projects</a:t>
            </a:r>
          </a:p>
          <a:p>
            <a:r>
              <a:rPr lang="en-US" dirty="0"/>
              <a:t>Cost-cutting Projects substantially improved cost-related financial indicators in fiscal year</a:t>
            </a:r>
          </a:p>
          <a:p>
            <a:pPr lvl="1"/>
            <a:r>
              <a:rPr lang="en-US" dirty="0"/>
              <a:t>and consultancy companies made well getting good profit share</a:t>
            </a:r>
          </a:p>
          <a:p>
            <a:r>
              <a:rPr lang="en-US" dirty="0"/>
              <a:t>However, in next years cost-cut companies </a:t>
            </a:r>
          </a:p>
          <a:p>
            <a:pPr lvl="1"/>
            <a:r>
              <a:rPr lang="en-US" dirty="0"/>
              <a:t>have seen a huge drop in their performance</a:t>
            </a:r>
          </a:p>
          <a:p>
            <a:pPr lvl="1"/>
            <a:r>
              <a:rPr lang="en-US" dirty="0"/>
              <a:t>loose much of their ability to react to changes (stability)</a:t>
            </a:r>
          </a:p>
          <a:p>
            <a:pPr lvl="1"/>
            <a:r>
              <a:rPr lang="en-US" dirty="0"/>
              <a:t>become less vital, i.e. able to continuously succeed</a:t>
            </a:r>
          </a:p>
          <a:p>
            <a:r>
              <a:rPr lang="en-US" dirty="0"/>
              <a:t>Therefore BSC</a:t>
            </a:r>
          </a:p>
          <a:p>
            <a:pPr lvl="1"/>
            <a:r>
              <a:rPr lang="en-US" dirty="0"/>
              <a:t>introduced new kinds of indicators to existing ones to connect corporate strategy with all operational areas of within the enterprise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PV215 - 9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19</a:t>
            </a:fld>
            <a:endParaRPr lang="cs-CZ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Balanced Score Card Motivation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0" y="6488668"/>
            <a:ext cx="2340379" cy="369332"/>
          </a:xfrm>
          <a:prstGeom prst="rect">
            <a:avLst/>
          </a:prstGeom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FFFF"/>
                </a:solidFill>
              </a:rPr>
              <a:t>Balanced Scorecard</a:t>
            </a:r>
          </a:p>
        </p:txBody>
      </p:sp>
    </p:spTree>
    <p:extLst>
      <p:ext uri="{BB962C8B-B14F-4D97-AF65-F5344CB8AC3E}">
        <p14:creationId xmlns:p14="http://schemas.microsoft.com/office/powerpoint/2010/main" val="41386427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PV215 - 8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2</a:t>
            </a:fld>
            <a:endParaRPr lang="cs-CZ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Previously on </a:t>
            </a:r>
            <a:r>
              <a:rPr lang="en-US" dirty="0" err="1"/>
              <a:t>MbC</a:t>
            </a:r>
            <a:endParaRPr lang="en-US" dirty="0"/>
          </a:p>
        </p:txBody>
      </p:sp>
      <p:graphicFrame>
        <p:nvGraphicFramePr>
          <p:cNvPr id="14" name="Content Placeholder 5"/>
          <p:cNvGraphicFramePr>
            <a:graphicFrameLocks noGrp="1"/>
          </p:cNvGraphicFramePr>
          <p:nvPr>
            <p:ph idx="1"/>
          </p:nvPr>
        </p:nvGraphicFramePr>
        <p:xfrm>
          <a:off x="457200" y="1481328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graphicEl>
                                              <a:dgm id="{7318AA8E-BD73-E44D-94F3-EA0B9FACD15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4">
                                            <p:graphicEl>
                                              <a:dgm id="{7318AA8E-BD73-E44D-94F3-EA0B9FACD15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graphicEl>
                                              <a:dgm id="{B1FE965F-B793-1041-B0E5-7FE1708FDE5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4">
                                            <p:graphicEl>
                                              <a:dgm id="{B1FE965F-B793-1041-B0E5-7FE1708FDE5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graphicEl>
                                              <a:dgm id="{105950C6-129E-0A4E-AD55-3C777CE3B57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4">
                                            <p:graphicEl>
                                              <a:dgm id="{105950C6-129E-0A4E-AD55-3C777CE3B57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graphicEl>
                                              <a:dgm id="{FB369951-3203-224E-AF02-49181756608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4">
                                            <p:graphicEl>
                                              <a:dgm id="{FB369951-3203-224E-AF02-49181756608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graphicEl>
                                              <a:dgm id="{DEA7D055-8076-1F4B-9021-76B3223F46F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4">
                                            <p:graphicEl>
                                              <a:dgm id="{DEA7D055-8076-1F4B-9021-76B3223F46F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graphicEl>
                                              <a:dgm id="{6E1DC7FE-57A4-834D-BC73-DEAAA707EB6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4">
                                            <p:graphicEl>
                                              <a:dgm id="{6E1DC7FE-57A4-834D-BC73-DEAAA707EB6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4" grpId="0">
        <p:bldSub>
          <a:bldDgm bld="one"/>
        </p:bldSub>
      </p:bldGraphic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PV215 - 9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20</a:t>
            </a:fld>
            <a:endParaRPr lang="cs-CZ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Balanced Score Card Example Template</a:t>
            </a:r>
          </a:p>
        </p:txBody>
      </p:sp>
      <p:sp>
        <p:nvSpPr>
          <p:cNvPr id="7" name="Oval 6"/>
          <p:cNvSpPr/>
          <p:nvPr/>
        </p:nvSpPr>
        <p:spPr>
          <a:xfrm>
            <a:off x="2844795" y="1265232"/>
            <a:ext cx="3352800" cy="572029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TOP management</a:t>
            </a:r>
          </a:p>
        </p:txBody>
      </p:sp>
      <p:grpSp>
        <p:nvGrpSpPr>
          <p:cNvPr id="41" name="Group 40"/>
          <p:cNvGrpSpPr/>
          <p:nvPr/>
        </p:nvGrpSpPr>
        <p:grpSpPr>
          <a:xfrm>
            <a:off x="2844795" y="1838054"/>
            <a:ext cx="3352800" cy="981346"/>
            <a:chOff x="2844795" y="1838054"/>
            <a:chExt cx="3352800" cy="981346"/>
          </a:xfrm>
        </p:grpSpPr>
        <p:sp>
          <p:nvSpPr>
            <p:cNvPr id="9" name="Rectangle 8"/>
            <p:cNvSpPr/>
            <p:nvPr/>
          </p:nvSpPr>
          <p:spPr>
            <a:xfrm>
              <a:off x="2844795" y="2108200"/>
              <a:ext cx="3352800" cy="711200"/>
            </a:xfrm>
            <a:prstGeom prst="rect">
              <a:avLst/>
            </a:prstGeom>
            <a:gradFill>
              <a:gsLst>
                <a:gs pos="0">
                  <a:srgbClr val="80D970"/>
                </a:gs>
                <a:gs pos="100000">
                  <a:srgbClr val="FF6600"/>
                </a:gs>
              </a:gsLst>
              <a:lin ang="0" scaled="0"/>
            </a:gra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financial indicators</a:t>
              </a:r>
            </a:p>
            <a:p>
              <a:pPr algn="ctr"/>
              <a:r>
                <a:rPr lang="en-US" sz="1200" dirty="0"/>
                <a:t>revenues   -&gt;   profit/loss       &lt;-      costs</a:t>
              </a:r>
            </a:p>
          </p:txBody>
        </p:sp>
        <p:cxnSp>
          <p:nvCxnSpPr>
            <p:cNvPr id="11" name="Straight Arrow Connector 10"/>
            <p:cNvCxnSpPr>
              <a:stCxn id="7" idx="4"/>
              <a:endCxn id="9" idx="0"/>
            </p:cNvCxnSpPr>
            <p:nvPr/>
          </p:nvCxnSpPr>
          <p:spPr>
            <a:xfrm rot="5400000">
              <a:off x="4385726" y="1972730"/>
              <a:ext cx="270939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2" name="Group 41"/>
          <p:cNvGrpSpPr/>
          <p:nvPr/>
        </p:nvGrpSpPr>
        <p:grpSpPr>
          <a:xfrm>
            <a:off x="1744128" y="2819400"/>
            <a:ext cx="2616200" cy="1761069"/>
            <a:chOff x="1744128" y="2819400"/>
            <a:chExt cx="2616200" cy="1761069"/>
          </a:xfrm>
        </p:grpSpPr>
        <p:sp>
          <p:nvSpPr>
            <p:cNvPr id="13" name="Rectangle 12"/>
            <p:cNvSpPr/>
            <p:nvPr/>
          </p:nvSpPr>
          <p:spPr>
            <a:xfrm>
              <a:off x="1744128" y="3064935"/>
              <a:ext cx="2616200" cy="1515534"/>
            </a:xfrm>
            <a:prstGeom prst="rect">
              <a:avLst/>
            </a:prstGeom>
            <a:gradFill>
              <a:gsLst>
                <a:gs pos="0">
                  <a:srgbClr val="2C7D1D"/>
                </a:gs>
                <a:gs pos="79000">
                  <a:srgbClr val="80D970"/>
                </a:gs>
                <a:gs pos="100000">
                  <a:srgbClr val="A7FF88"/>
                </a:gs>
              </a:gsLst>
            </a:gra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customer indicators</a:t>
              </a:r>
            </a:p>
            <a:p>
              <a:pPr algn="ctr"/>
              <a:r>
                <a:rPr lang="en-US" sz="1200" dirty="0"/>
                <a:t>number of new customers</a:t>
              </a:r>
            </a:p>
            <a:p>
              <a:pPr algn="ctr"/>
              <a:r>
                <a:rPr lang="en-US" sz="1200" dirty="0"/>
                <a:t>average size of order</a:t>
              </a:r>
            </a:p>
            <a:p>
              <a:pPr algn="ctr"/>
              <a:r>
                <a:rPr lang="en-US" sz="1200" dirty="0"/>
                <a:t>new products ratio</a:t>
              </a:r>
            </a:p>
            <a:p>
              <a:pPr algn="ctr"/>
              <a:r>
                <a:rPr lang="en-US" sz="1200" dirty="0"/>
                <a:t>number of loyal customers</a:t>
              </a:r>
            </a:p>
            <a:p>
              <a:pPr algn="ctr"/>
              <a:r>
                <a:rPr lang="en-US" sz="1200" dirty="0"/>
                <a:t>...</a:t>
              </a:r>
              <a:endParaRPr lang="en-US" sz="1400" dirty="0"/>
            </a:p>
          </p:txBody>
        </p:sp>
        <p:cxnSp>
          <p:nvCxnSpPr>
            <p:cNvPr id="16" name="Straight Arrow Connector 15"/>
            <p:cNvCxnSpPr>
              <a:stCxn id="13" idx="0"/>
            </p:cNvCxnSpPr>
            <p:nvPr/>
          </p:nvCxnSpPr>
          <p:spPr>
            <a:xfrm rot="5400000" flipH="1" flipV="1">
              <a:off x="3037411" y="2834218"/>
              <a:ext cx="245535" cy="21590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4" name="Group 43"/>
          <p:cNvGrpSpPr/>
          <p:nvPr/>
        </p:nvGrpSpPr>
        <p:grpSpPr>
          <a:xfrm>
            <a:off x="4732861" y="2819400"/>
            <a:ext cx="2616200" cy="1752603"/>
            <a:chOff x="4732861" y="2819400"/>
            <a:chExt cx="2616200" cy="1752603"/>
          </a:xfrm>
        </p:grpSpPr>
        <p:sp>
          <p:nvSpPr>
            <p:cNvPr id="14" name="Rectangle 13"/>
            <p:cNvSpPr/>
            <p:nvPr/>
          </p:nvSpPr>
          <p:spPr>
            <a:xfrm>
              <a:off x="4732861" y="3056469"/>
              <a:ext cx="2616200" cy="1515534"/>
            </a:xfrm>
            <a:prstGeom prst="rect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internal processes indicators</a:t>
              </a:r>
            </a:p>
            <a:p>
              <a:pPr algn="ctr"/>
              <a:r>
                <a:rPr lang="en-US" sz="1200" dirty="0"/>
                <a:t>average time to market</a:t>
              </a:r>
            </a:p>
            <a:p>
              <a:pPr algn="ctr"/>
              <a:r>
                <a:rPr lang="en-US" sz="1200" dirty="0"/>
                <a:t>number of complaints – quality</a:t>
              </a:r>
            </a:p>
            <a:p>
              <a:pPr algn="ctr"/>
              <a:r>
                <a:rPr lang="en-US" sz="1200" dirty="0"/>
                <a:t>product cost</a:t>
              </a:r>
            </a:p>
            <a:p>
              <a:pPr algn="ctr"/>
              <a:r>
                <a:rPr lang="en-US" sz="1200" dirty="0"/>
                <a:t>service innovation pace</a:t>
              </a:r>
            </a:p>
            <a:p>
              <a:pPr algn="ctr"/>
              <a:r>
                <a:rPr lang="en-US" sz="1200" dirty="0"/>
                <a:t>...</a:t>
              </a:r>
              <a:endParaRPr lang="en-US" sz="1400" dirty="0"/>
            </a:p>
          </p:txBody>
        </p:sp>
        <p:cxnSp>
          <p:nvCxnSpPr>
            <p:cNvPr id="19" name="Straight Arrow Connector 18"/>
            <p:cNvCxnSpPr>
              <a:stCxn id="14" idx="0"/>
            </p:cNvCxnSpPr>
            <p:nvPr/>
          </p:nvCxnSpPr>
          <p:spPr>
            <a:xfrm rot="16200000" flipV="1">
              <a:off x="5869511" y="2885018"/>
              <a:ext cx="237069" cy="105833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6" name="Group 45"/>
          <p:cNvGrpSpPr/>
          <p:nvPr/>
        </p:nvGrpSpPr>
        <p:grpSpPr>
          <a:xfrm>
            <a:off x="2844794" y="4572003"/>
            <a:ext cx="3352801" cy="1227663"/>
            <a:chOff x="2844794" y="4572003"/>
            <a:chExt cx="3352801" cy="1227663"/>
          </a:xfrm>
        </p:grpSpPr>
        <p:sp>
          <p:nvSpPr>
            <p:cNvPr id="15" name="Rectangle 14"/>
            <p:cNvSpPr/>
            <p:nvPr/>
          </p:nvSpPr>
          <p:spPr>
            <a:xfrm>
              <a:off x="2844794" y="4800605"/>
              <a:ext cx="3352801" cy="999061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learning and growth indicators</a:t>
              </a:r>
            </a:p>
            <a:p>
              <a:pPr algn="ctr"/>
              <a:r>
                <a:rPr lang="en-US" sz="1200" dirty="0"/>
                <a:t>competencies/resources</a:t>
              </a:r>
            </a:p>
            <a:p>
              <a:pPr algn="ctr"/>
              <a:r>
                <a:rPr lang="en-US" sz="1200" dirty="0"/>
                <a:t>abilities   attitudes   qualities</a:t>
              </a:r>
            </a:p>
          </p:txBody>
        </p:sp>
        <p:cxnSp>
          <p:nvCxnSpPr>
            <p:cNvPr id="22" name="Straight Arrow Connector 21"/>
            <p:cNvCxnSpPr>
              <a:endCxn id="13" idx="2"/>
            </p:cNvCxnSpPr>
            <p:nvPr/>
          </p:nvCxnSpPr>
          <p:spPr>
            <a:xfrm rot="10800000">
              <a:off x="3052229" y="4580470"/>
              <a:ext cx="486833" cy="220139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Arrow Connector 25"/>
            <p:cNvCxnSpPr>
              <a:endCxn id="14" idx="2"/>
            </p:cNvCxnSpPr>
            <p:nvPr/>
          </p:nvCxnSpPr>
          <p:spPr>
            <a:xfrm flipV="1">
              <a:off x="5596461" y="4572003"/>
              <a:ext cx="444500" cy="228603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0" name="Group 49"/>
          <p:cNvGrpSpPr/>
          <p:nvPr/>
        </p:nvGrpSpPr>
        <p:grpSpPr>
          <a:xfrm>
            <a:off x="2844001" y="5799666"/>
            <a:ext cx="3352800" cy="784221"/>
            <a:chOff x="2844001" y="5799666"/>
            <a:chExt cx="3352800" cy="784221"/>
          </a:xfrm>
        </p:grpSpPr>
        <p:sp>
          <p:nvSpPr>
            <p:cNvPr id="31" name="Oval 30"/>
            <p:cNvSpPr/>
            <p:nvPr/>
          </p:nvSpPr>
          <p:spPr>
            <a:xfrm>
              <a:off x="2844001" y="6011858"/>
              <a:ext cx="3352800" cy="572029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all managers</a:t>
              </a:r>
            </a:p>
          </p:txBody>
        </p:sp>
        <p:cxnSp>
          <p:nvCxnSpPr>
            <p:cNvPr id="32" name="Straight Arrow Connector 31"/>
            <p:cNvCxnSpPr>
              <a:stCxn id="31" idx="0"/>
              <a:endCxn id="15" idx="2"/>
            </p:cNvCxnSpPr>
            <p:nvPr/>
          </p:nvCxnSpPr>
          <p:spPr>
            <a:xfrm rot="5400000" flipH="1" flipV="1">
              <a:off x="4414702" y="5905365"/>
              <a:ext cx="212192" cy="794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3" name="Group 42"/>
          <p:cNvGrpSpPr/>
          <p:nvPr/>
        </p:nvGrpSpPr>
        <p:grpSpPr>
          <a:xfrm>
            <a:off x="423332" y="2760136"/>
            <a:ext cx="1320796" cy="2116677"/>
            <a:chOff x="423332" y="2760136"/>
            <a:chExt cx="1320796" cy="2116677"/>
          </a:xfrm>
        </p:grpSpPr>
        <p:sp>
          <p:nvSpPr>
            <p:cNvPr id="35" name="Oval 34"/>
            <p:cNvSpPr/>
            <p:nvPr/>
          </p:nvSpPr>
          <p:spPr>
            <a:xfrm rot="16200000">
              <a:off x="-95257" y="3278725"/>
              <a:ext cx="2116677" cy="1079500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rIns="0" rtlCol="0" anchor="t"/>
            <a:lstStyle/>
            <a:p>
              <a:pPr algn="ctr"/>
              <a:r>
                <a:rPr lang="en-US" sz="1400" dirty="0"/>
                <a:t>management of</a:t>
              </a:r>
            </a:p>
            <a:p>
              <a:pPr algn="ctr"/>
              <a:r>
                <a:rPr lang="en-US" sz="1400" dirty="0"/>
                <a:t>sales</a:t>
              </a:r>
            </a:p>
            <a:p>
              <a:pPr algn="ctr"/>
              <a:r>
                <a:rPr lang="en-US" sz="1400" dirty="0"/>
                <a:t>and marketing</a:t>
              </a:r>
            </a:p>
          </p:txBody>
        </p:sp>
        <p:cxnSp>
          <p:nvCxnSpPr>
            <p:cNvPr id="37" name="Straight Arrow Connector 36"/>
            <p:cNvCxnSpPr>
              <a:stCxn id="35" idx="4"/>
              <a:endCxn id="13" idx="1"/>
            </p:cNvCxnSpPr>
            <p:nvPr/>
          </p:nvCxnSpPr>
          <p:spPr>
            <a:xfrm>
              <a:off x="1502832" y="3818475"/>
              <a:ext cx="241296" cy="4227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5" name="Group 44"/>
          <p:cNvGrpSpPr/>
          <p:nvPr/>
        </p:nvGrpSpPr>
        <p:grpSpPr>
          <a:xfrm>
            <a:off x="7349061" y="2760137"/>
            <a:ext cx="1663970" cy="2116677"/>
            <a:chOff x="7349061" y="2760137"/>
            <a:chExt cx="1663970" cy="2116677"/>
          </a:xfrm>
        </p:grpSpPr>
        <p:sp>
          <p:nvSpPr>
            <p:cNvPr id="36" name="Oval 35"/>
            <p:cNvSpPr/>
            <p:nvPr/>
          </p:nvSpPr>
          <p:spPr>
            <a:xfrm rot="5400000">
              <a:off x="7247591" y="3111375"/>
              <a:ext cx="2116677" cy="1414202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sz="1400" dirty="0"/>
                <a:t>management of</a:t>
              </a:r>
            </a:p>
            <a:p>
              <a:pPr algn="ctr"/>
              <a:r>
                <a:rPr lang="en-US" sz="1400" dirty="0"/>
                <a:t>primary process,</a:t>
              </a:r>
            </a:p>
            <a:p>
              <a:pPr algn="ctr"/>
              <a:r>
                <a:rPr lang="en-US" sz="1400" dirty="0"/>
                <a:t>logistics,</a:t>
              </a:r>
            </a:p>
            <a:p>
              <a:pPr algn="ctr"/>
              <a:r>
                <a:rPr lang="en-US" sz="1400" dirty="0"/>
                <a:t>development,</a:t>
              </a:r>
            </a:p>
            <a:p>
              <a:pPr algn="ctr"/>
              <a:r>
                <a:rPr lang="en-US" sz="1400" dirty="0"/>
                <a:t>IT, ...</a:t>
              </a:r>
            </a:p>
          </p:txBody>
        </p:sp>
        <p:cxnSp>
          <p:nvCxnSpPr>
            <p:cNvPr id="40" name="Straight Arrow Connector 39"/>
            <p:cNvCxnSpPr/>
            <p:nvPr/>
          </p:nvCxnSpPr>
          <p:spPr>
            <a:xfrm flipH="1">
              <a:off x="7349061" y="3822702"/>
              <a:ext cx="241296" cy="4227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8" name="TextBox 27"/>
          <p:cNvSpPr txBox="1"/>
          <p:nvPr/>
        </p:nvSpPr>
        <p:spPr>
          <a:xfrm>
            <a:off x="0" y="6488668"/>
            <a:ext cx="2340379" cy="369332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Balanced Scorecard</a:t>
            </a:r>
          </a:p>
        </p:txBody>
      </p:sp>
    </p:spTree>
    <p:extLst>
      <p:ext uri="{BB962C8B-B14F-4D97-AF65-F5344CB8AC3E}">
        <p14:creationId xmlns:p14="http://schemas.microsoft.com/office/powerpoint/2010/main" val="14555120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6" name="Content Placeholder 55"/>
          <p:cNvGraphicFramePr>
            <a:graphicFrameLocks noGrp="1"/>
          </p:cNvGraphicFramePr>
          <p:nvPr>
            <p:ph idx="1"/>
          </p:nvPr>
        </p:nvGraphicFramePr>
        <p:xfrm>
          <a:off x="457200" y="1481329"/>
          <a:ext cx="8229600" cy="35087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PV215 - 9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21</a:t>
            </a:fld>
            <a:endParaRPr lang="cs-CZ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Balance Score Card and </a:t>
            </a:r>
            <a:r>
              <a:rPr lang="en-US" dirty="0" err="1"/>
              <a:t>MbC</a:t>
            </a:r>
            <a:endParaRPr lang="en-US" dirty="0"/>
          </a:p>
        </p:txBody>
      </p:sp>
      <p:grpSp>
        <p:nvGrpSpPr>
          <p:cNvPr id="29" name="Group 28"/>
          <p:cNvGrpSpPr/>
          <p:nvPr/>
        </p:nvGrpSpPr>
        <p:grpSpPr>
          <a:xfrm>
            <a:off x="6042391" y="4667321"/>
            <a:ext cx="2668378" cy="1729192"/>
            <a:chOff x="423332" y="1265232"/>
            <a:chExt cx="8207411" cy="5318655"/>
          </a:xfrm>
        </p:grpSpPr>
        <p:sp>
          <p:nvSpPr>
            <p:cNvPr id="30" name="Oval 29"/>
            <p:cNvSpPr/>
            <p:nvPr/>
          </p:nvSpPr>
          <p:spPr>
            <a:xfrm>
              <a:off x="2844795" y="1265232"/>
              <a:ext cx="3352800" cy="572029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50" dirty="0"/>
                <a:t>TM</a:t>
              </a:r>
            </a:p>
          </p:txBody>
        </p:sp>
        <p:grpSp>
          <p:nvGrpSpPr>
            <p:cNvPr id="31" name="Group 6"/>
            <p:cNvGrpSpPr/>
            <p:nvPr/>
          </p:nvGrpSpPr>
          <p:grpSpPr>
            <a:xfrm>
              <a:off x="2844795" y="1838054"/>
              <a:ext cx="3352800" cy="981346"/>
              <a:chOff x="2844795" y="1838054"/>
              <a:chExt cx="3352800" cy="981346"/>
            </a:xfrm>
          </p:grpSpPr>
          <p:sp>
            <p:nvSpPr>
              <p:cNvPr id="51" name="Rectangle 7"/>
              <p:cNvSpPr/>
              <p:nvPr/>
            </p:nvSpPr>
            <p:spPr>
              <a:xfrm>
                <a:off x="2844795" y="2108200"/>
                <a:ext cx="3352800" cy="711200"/>
              </a:xfrm>
              <a:prstGeom prst="rect">
                <a:avLst/>
              </a:prstGeom>
              <a:gradFill>
                <a:gsLst>
                  <a:gs pos="0">
                    <a:srgbClr val="80D970"/>
                  </a:gs>
                  <a:gs pos="100000">
                    <a:srgbClr val="FF6600"/>
                  </a:gs>
                </a:gsLst>
                <a:lin ang="0" scaled="0"/>
              </a:gra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050" dirty="0"/>
                  <a:t>FI</a:t>
                </a:r>
                <a:endParaRPr lang="en-US" sz="800" dirty="0"/>
              </a:p>
            </p:txBody>
          </p:sp>
          <p:cxnSp>
            <p:nvCxnSpPr>
              <p:cNvPr id="52" name="Straight Arrow Connector 8"/>
              <p:cNvCxnSpPr>
                <a:stCxn id="30" idx="4"/>
              </p:cNvCxnSpPr>
              <p:nvPr/>
            </p:nvCxnSpPr>
            <p:spPr>
              <a:xfrm rot="5400000">
                <a:off x="4385726" y="1972730"/>
                <a:ext cx="270939" cy="1588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2" name="Group 9"/>
            <p:cNvGrpSpPr/>
            <p:nvPr/>
          </p:nvGrpSpPr>
          <p:grpSpPr>
            <a:xfrm>
              <a:off x="1744128" y="2819400"/>
              <a:ext cx="2616200" cy="1761069"/>
              <a:chOff x="1744128" y="2819400"/>
              <a:chExt cx="2616200" cy="1761069"/>
            </a:xfrm>
          </p:grpSpPr>
          <p:sp>
            <p:nvSpPr>
              <p:cNvPr id="49" name="Rectangle 10"/>
              <p:cNvSpPr/>
              <p:nvPr/>
            </p:nvSpPr>
            <p:spPr>
              <a:xfrm>
                <a:off x="1744128" y="3064935"/>
                <a:ext cx="2616200" cy="1515534"/>
              </a:xfrm>
              <a:prstGeom prst="rect">
                <a:avLst/>
              </a:prstGeom>
              <a:gradFill>
                <a:gsLst>
                  <a:gs pos="0">
                    <a:srgbClr val="2C7D1D"/>
                  </a:gs>
                  <a:gs pos="79000">
                    <a:srgbClr val="80D970"/>
                  </a:gs>
                  <a:gs pos="100000">
                    <a:srgbClr val="A7FF88"/>
                  </a:gs>
                </a:gsLst>
              </a:gra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050" dirty="0"/>
                  <a:t>CI</a:t>
                </a:r>
                <a:endParaRPr lang="en-US" sz="900" dirty="0"/>
              </a:p>
            </p:txBody>
          </p:sp>
          <p:cxnSp>
            <p:nvCxnSpPr>
              <p:cNvPr id="50" name="Straight Arrow Connector 49"/>
              <p:cNvCxnSpPr/>
              <p:nvPr/>
            </p:nvCxnSpPr>
            <p:spPr>
              <a:xfrm rot="5400000" flipH="1" flipV="1">
                <a:off x="3037411" y="2834218"/>
                <a:ext cx="245535" cy="215900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3" name="Group 12"/>
            <p:cNvGrpSpPr/>
            <p:nvPr/>
          </p:nvGrpSpPr>
          <p:grpSpPr>
            <a:xfrm>
              <a:off x="4732861" y="2819400"/>
              <a:ext cx="2616200" cy="1752603"/>
              <a:chOff x="4732861" y="2819400"/>
              <a:chExt cx="2616200" cy="1752603"/>
            </a:xfrm>
          </p:grpSpPr>
          <p:sp>
            <p:nvSpPr>
              <p:cNvPr id="47" name="Rectangle 46"/>
              <p:cNvSpPr/>
              <p:nvPr/>
            </p:nvSpPr>
            <p:spPr>
              <a:xfrm>
                <a:off x="4732861" y="3056469"/>
                <a:ext cx="2616200" cy="1515534"/>
              </a:xfrm>
              <a:prstGeom prst="rect">
                <a:avLst/>
              </a:prstGeom>
            </p:spPr>
            <p:style>
              <a:lnRef idx="1">
                <a:schemeClr val="accent2"/>
              </a:lnRef>
              <a:fillRef idx="3">
                <a:schemeClr val="accent2"/>
              </a:fillRef>
              <a:effectRef idx="2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050" dirty="0"/>
                  <a:t>IPI</a:t>
                </a:r>
                <a:endParaRPr lang="en-US" sz="900" dirty="0"/>
              </a:p>
            </p:txBody>
          </p:sp>
          <p:cxnSp>
            <p:nvCxnSpPr>
              <p:cNvPr id="48" name="Straight Arrow Connector 47"/>
              <p:cNvCxnSpPr>
                <a:stCxn id="47" idx="0"/>
              </p:cNvCxnSpPr>
              <p:nvPr/>
            </p:nvCxnSpPr>
            <p:spPr>
              <a:xfrm rot="16200000" flipV="1">
                <a:off x="5869511" y="2885018"/>
                <a:ext cx="237069" cy="105833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4" name="Group 15"/>
            <p:cNvGrpSpPr/>
            <p:nvPr/>
          </p:nvGrpSpPr>
          <p:grpSpPr>
            <a:xfrm>
              <a:off x="2844794" y="4572003"/>
              <a:ext cx="3352801" cy="1227663"/>
              <a:chOff x="2844794" y="4572003"/>
              <a:chExt cx="3352801" cy="1227663"/>
            </a:xfrm>
          </p:grpSpPr>
          <p:sp>
            <p:nvSpPr>
              <p:cNvPr id="44" name="Rectangle 43"/>
              <p:cNvSpPr/>
              <p:nvPr/>
            </p:nvSpPr>
            <p:spPr>
              <a:xfrm>
                <a:off x="2844794" y="4800605"/>
                <a:ext cx="3352801" cy="999061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1050" dirty="0"/>
                  <a:t>LGI</a:t>
                </a:r>
                <a:endParaRPr lang="en-US" sz="800" dirty="0"/>
              </a:p>
            </p:txBody>
          </p:sp>
          <p:cxnSp>
            <p:nvCxnSpPr>
              <p:cNvPr id="45" name="Straight Arrow Connector 44"/>
              <p:cNvCxnSpPr/>
              <p:nvPr/>
            </p:nvCxnSpPr>
            <p:spPr>
              <a:xfrm rot="10800000">
                <a:off x="3052229" y="4580470"/>
                <a:ext cx="486833" cy="220139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Straight Arrow Connector 45"/>
              <p:cNvCxnSpPr>
                <a:endCxn id="47" idx="2"/>
              </p:cNvCxnSpPr>
              <p:nvPr/>
            </p:nvCxnSpPr>
            <p:spPr>
              <a:xfrm flipV="1">
                <a:off x="5596461" y="4572003"/>
                <a:ext cx="444500" cy="228603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5" name="Group 19"/>
            <p:cNvGrpSpPr/>
            <p:nvPr/>
          </p:nvGrpSpPr>
          <p:grpSpPr>
            <a:xfrm>
              <a:off x="2844001" y="5799666"/>
              <a:ext cx="3352800" cy="784221"/>
              <a:chOff x="2844001" y="5799666"/>
              <a:chExt cx="3352800" cy="784221"/>
            </a:xfrm>
          </p:grpSpPr>
          <p:sp>
            <p:nvSpPr>
              <p:cNvPr id="42" name="Oval 41"/>
              <p:cNvSpPr/>
              <p:nvPr/>
            </p:nvSpPr>
            <p:spPr>
              <a:xfrm>
                <a:off x="2844001" y="6011858"/>
                <a:ext cx="3352800" cy="572029"/>
              </a:xfrm>
              <a:prstGeom prst="ellipse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050" dirty="0"/>
                  <a:t>all M</a:t>
                </a:r>
              </a:p>
            </p:txBody>
          </p:sp>
          <p:cxnSp>
            <p:nvCxnSpPr>
              <p:cNvPr id="43" name="Straight Arrow Connector 42"/>
              <p:cNvCxnSpPr>
                <a:stCxn id="42" idx="0"/>
                <a:endCxn id="44" idx="2"/>
              </p:cNvCxnSpPr>
              <p:nvPr/>
            </p:nvCxnSpPr>
            <p:spPr>
              <a:xfrm rot="5400000" flipH="1" flipV="1">
                <a:off x="4414702" y="5905365"/>
                <a:ext cx="212192" cy="794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6" name="Group 22"/>
            <p:cNvGrpSpPr/>
            <p:nvPr/>
          </p:nvGrpSpPr>
          <p:grpSpPr>
            <a:xfrm>
              <a:off x="423332" y="2760136"/>
              <a:ext cx="1320796" cy="2116677"/>
              <a:chOff x="423332" y="2760136"/>
              <a:chExt cx="1320796" cy="2116677"/>
            </a:xfrm>
          </p:grpSpPr>
          <p:sp>
            <p:nvSpPr>
              <p:cNvPr id="40" name="Oval 39"/>
              <p:cNvSpPr/>
              <p:nvPr/>
            </p:nvSpPr>
            <p:spPr>
              <a:xfrm rot="16200000">
                <a:off x="-95257" y="3278725"/>
                <a:ext cx="2116677" cy="1079500"/>
              </a:xfrm>
              <a:prstGeom prst="ellipse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lIns="0" rIns="0" rtlCol="0" anchor="t"/>
              <a:lstStyle/>
              <a:p>
                <a:pPr algn="ctr"/>
                <a:r>
                  <a:rPr lang="en-US" sz="900" dirty="0" err="1"/>
                  <a:t>S’n’M</a:t>
                </a:r>
                <a:endParaRPr lang="en-US" sz="900" dirty="0"/>
              </a:p>
            </p:txBody>
          </p:sp>
          <p:cxnSp>
            <p:nvCxnSpPr>
              <p:cNvPr id="41" name="Straight Arrow Connector 40"/>
              <p:cNvCxnSpPr>
                <a:stCxn id="40" idx="4"/>
              </p:cNvCxnSpPr>
              <p:nvPr/>
            </p:nvCxnSpPr>
            <p:spPr>
              <a:xfrm>
                <a:off x="1502832" y="3818475"/>
                <a:ext cx="241296" cy="4227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7" name="Group 25"/>
            <p:cNvGrpSpPr/>
            <p:nvPr/>
          </p:nvGrpSpPr>
          <p:grpSpPr>
            <a:xfrm>
              <a:off x="7349061" y="2760140"/>
              <a:ext cx="1281682" cy="2116677"/>
              <a:chOff x="7349061" y="2760140"/>
              <a:chExt cx="1281682" cy="2116677"/>
            </a:xfrm>
          </p:grpSpPr>
          <p:sp>
            <p:nvSpPr>
              <p:cNvPr id="38" name="Oval 37"/>
              <p:cNvSpPr/>
              <p:nvPr/>
            </p:nvSpPr>
            <p:spPr>
              <a:xfrm rot="5400000">
                <a:off x="7056447" y="3302522"/>
                <a:ext cx="2116677" cy="1031914"/>
              </a:xfrm>
              <a:prstGeom prst="ellipse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lIns="0" rIns="0" rtlCol="0" anchor="ctr"/>
              <a:lstStyle/>
              <a:p>
                <a:pPr algn="ctr"/>
                <a:r>
                  <a:rPr lang="en-US" sz="900" dirty="0" err="1"/>
                  <a:t>PMs</a:t>
                </a:r>
                <a:endParaRPr lang="en-US" sz="900" dirty="0"/>
              </a:p>
            </p:txBody>
          </p:sp>
          <p:cxnSp>
            <p:nvCxnSpPr>
              <p:cNvPr id="39" name="Straight Arrow Connector 38"/>
              <p:cNvCxnSpPr/>
              <p:nvPr/>
            </p:nvCxnSpPr>
            <p:spPr>
              <a:xfrm flipH="1">
                <a:off x="7349061" y="3822702"/>
                <a:ext cx="241296" cy="4227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pic>
        <p:nvPicPr>
          <p:cNvPr id="54" name="Picture 53" descr="req_pos_yy.png"/>
          <p:cNvPicPr>
            <a:picLocks noChangeAspect="1"/>
          </p:cNvPicPr>
          <p:nvPr/>
        </p:nvPicPr>
        <p:blipFill>
          <a:blip r:embed="rId8">
            <a:alphaModFix amt="30000"/>
          </a:blip>
          <a:stretch>
            <a:fillRect/>
          </a:stretch>
        </p:blipFill>
        <p:spPr>
          <a:xfrm>
            <a:off x="6559335" y="4711916"/>
            <a:ext cx="1630171" cy="1630171"/>
          </a:xfrm>
          <a:prstGeom prst="rect">
            <a:avLst/>
          </a:prstGeom>
        </p:spPr>
      </p:pic>
      <p:sp>
        <p:nvSpPr>
          <p:cNvPr id="53" name="TextBox 52"/>
          <p:cNvSpPr txBox="1"/>
          <p:nvPr/>
        </p:nvSpPr>
        <p:spPr>
          <a:xfrm>
            <a:off x="0" y="6488668"/>
            <a:ext cx="2340379" cy="369332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Balanced Scorecard</a:t>
            </a:r>
          </a:p>
        </p:txBody>
      </p:sp>
    </p:spTree>
    <p:extLst>
      <p:ext uri="{BB962C8B-B14F-4D97-AF65-F5344CB8AC3E}">
        <p14:creationId xmlns:p14="http://schemas.microsoft.com/office/powerpoint/2010/main" val="235767495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BSC is tool primarily for managers</a:t>
            </a:r>
          </a:p>
          <a:p>
            <a:pPr lvl="1"/>
            <a:r>
              <a:rPr lang="en-US" dirty="0"/>
              <a:t>but also communication mean with leaders, owners, shareholders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PV215 - 9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22</a:t>
            </a:fld>
            <a:endParaRPr lang="cs-CZ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Balance Score Card and </a:t>
            </a:r>
            <a:r>
              <a:rPr lang="en-US" dirty="0" err="1"/>
              <a:t>MbC</a:t>
            </a:r>
            <a:r>
              <a:rPr lang="en-US" dirty="0"/>
              <a:t> (cont’d)</a:t>
            </a:r>
          </a:p>
        </p:txBody>
      </p:sp>
      <p:sp>
        <p:nvSpPr>
          <p:cNvPr id="6" name="Content Placeholder 1"/>
          <p:cNvSpPr txBox="1">
            <a:spLocks/>
          </p:cNvSpPr>
          <p:nvPr/>
        </p:nvSpPr>
        <p:spPr>
          <a:xfrm>
            <a:off x="457200" y="3968378"/>
            <a:ext cx="8229600" cy="2036876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BSC may be foundation of monitoring system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2527750" y="3031533"/>
            <a:ext cx="964753" cy="664715"/>
          </a:xfrm>
          <a:prstGeom prst="roundRect">
            <a:avLst/>
          </a:prstGeom>
          <a:blipFill rotWithShape="0">
            <a:blip r:embed="rId2"/>
            <a:stretch>
              <a:fillRect/>
            </a:stretch>
          </a:blip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8" name="Rounded Rectangle 7"/>
          <p:cNvSpPr/>
          <p:nvPr/>
        </p:nvSpPr>
        <p:spPr>
          <a:xfrm>
            <a:off x="867922" y="2717519"/>
            <a:ext cx="1420506" cy="978729"/>
          </a:xfrm>
          <a:prstGeom prst="roundRect">
            <a:avLst/>
          </a:prstGeom>
          <a:blipFill rotWithShape="0">
            <a:blip r:embed="rId3"/>
            <a:stretch>
              <a:fillRect/>
            </a:stretch>
          </a:blip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</p:sp>
      <p:sp>
        <p:nvSpPr>
          <p:cNvPr id="9" name="TextBox 8"/>
          <p:cNvSpPr txBox="1"/>
          <p:nvPr/>
        </p:nvSpPr>
        <p:spPr>
          <a:xfrm>
            <a:off x="3692069" y="3326916"/>
            <a:ext cx="29487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shareholders, owners, ...</a:t>
            </a:r>
          </a:p>
        </p:txBody>
      </p:sp>
      <p:graphicFrame>
        <p:nvGraphicFramePr>
          <p:cNvPr id="10" name="Content Placeholder 17"/>
          <p:cNvGraphicFramePr>
            <a:graphicFrameLocks/>
          </p:cNvGraphicFramePr>
          <p:nvPr>
            <p:extLst/>
          </p:nvPr>
        </p:nvGraphicFramePr>
        <p:xfrm>
          <a:off x="3501566" y="4601126"/>
          <a:ext cx="2989364" cy="1823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grpSp>
        <p:nvGrpSpPr>
          <p:cNvPr id="11" name="Group 10"/>
          <p:cNvGrpSpPr/>
          <p:nvPr/>
        </p:nvGrpSpPr>
        <p:grpSpPr>
          <a:xfrm>
            <a:off x="867922" y="4505944"/>
            <a:ext cx="2252082" cy="1919144"/>
            <a:chOff x="1505408" y="1546475"/>
            <a:chExt cx="6463305" cy="4593292"/>
          </a:xfrm>
        </p:grpSpPr>
        <p:graphicFrame>
          <p:nvGraphicFramePr>
            <p:cNvPr id="12" name="Diagram 11"/>
            <p:cNvGraphicFramePr/>
            <p:nvPr/>
          </p:nvGraphicFramePr>
          <p:xfrm>
            <a:off x="1505408" y="1546475"/>
            <a:ext cx="5797545" cy="4593292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9" r:lo="rId10" r:qs="rId11" r:cs="rId12"/>
            </a:graphicData>
          </a:graphic>
        </p:graphicFrame>
        <p:sp>
          <p:nvSpPr>
            <p:cNvPr id="13" name="Rounded Rectangle 12"/>
            <p:cNvSpPr/>
            <p:nvPr/>
          </p:nvSpPr>
          <p:spPr>
            <a:xfrm>
              <a:off x="5500268" y="3439848"/>
              <a:ext cx="2468445" cy="806545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700" dirty="0"/>
                <a:t>Feedback</a:t>
              </a:r>
            </a:p>
          </p:txBody>
        </p:sp>
        <p:sp>
          <p:nvSpPr>
            <p:cNvPr id="14" name="Bent-Up Arrow 13"/>
            <p:cNvSpPr/>
            <p:nvPr/>
          </p:nvSpPr>
          <p:spPr>
            <a:xfrm>
              <a:off x="3164977" y="4455076"/>
              <a:ext cx="3776278" cy="1403092"/>
            </a:xfrm>
            <a:prstGeom prst="bentUpArrow">
              <a:avLst>
                <a:gd name="adj1" fmla="val 18739"/>
                <a:gd name="adj2" fmla="val 17700"/>
                <a:gd name="adj3" fmla="val 30110"/>
              </a:avLst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" name="Bent-Up Arrow 14"/>
            <p:cNvSpPr/>
            <p:nvPr/>
          </p:nvSpPr>
          <p:spPr>
            <a:xfrm rot="16200000">
              <a:off x="4207365" y="688431"/>
              <a:ext cx="1577202" cy="3661977"/>
            </a:xfrm>
            <a:prstGeom prst="bentUpArrow">
              <a:avLst>
                <a:gd name="adj1" fmla="val 14361"/>
                <a:gd name="adj2" fmla="val 13155"/>
                <a:gd name="adj3" fmla="val 29525"/>
              </a:avLst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" name="Left Arrow 15"/>
            <p:cNvSpPr/>
            <p:nvPr/>
          </p:nvSpPr>
          <p:spPr>
            <a:xfrm>
              <a:off x="3164978" y="3639559"/>
              <a:ext cx="2182427" cy="407124"/>
            </a:xfrm>
            <a:prstGeom prst="leftArrow">
              <a:avLst>
                <a:gd name="adj1" fmla="val 65093"/>
                <a:gd name="adj2" fmla="val 109071"/>
              </a:avLst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aphicFrame>
        <p:nvGraphicFramePr>
          <p:cNvPr id="17" name="Content Placeholder 4"/>
          <p:cNvGraphicFramePr>
            <a:graphicFrameLocks/>
          </p:cNvGraphicFramePr>
          <p:nvPr/>
        </p:nvGraphicFramePr>
        <p:xfrm>
          <a:off x="6951439" y="4505944"/>
          <a:ext cx="1475917" cy="19442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4" r:lo="rId15" r:qs="rId16" r:cs="rId17"/>
          </a:graphicData>
        </a:graphic>
      </p:graphicFrame>
      <p:sp>
        <p:nvSpPr>
          <p:cNvPr id="18" name="TextBox 17"/>
          <p:cNvSpPr txBox="1"/>
          <p:nvPr/>
        </p:nvSpPr>
        <p:spPr>
          <a:xfrm>
            <a:off x="0" y="6488668"/>
            <a:ext cx="2340379" cy="369332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Balanced Scorecard</a:t>
            </a:r>
          </a:p>
        </p:txBody>
      </p:sp>
    </p:spTree>
    <p:extLst>
      <p:ext uri="{BB962C8B-B14F-4D97-AF65-F5344CB8AC3E}">
        <p14:creationId xmlns:p14="http://schemas.microsoft.com/office/powerpoint/2010/main" val="30413253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000"/>
                            </p:stCondLst>
                            <p:childTnLst>
                              <p:par>
                                <p:cTn id="3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000"/>
                            </p:stCondLst>
                            <p:childTnLst>
                              <p:par>
                                <p:cTn id="3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 bldLvl="2"/>
      <p:bldP spid="6" grpId="0"/>
      <p:bldP spid="7" grpId="0" animBg="1"/>
      <p:bldP spid="9" grpId="0"/>
      <p:bldGraphic spid="10" grpId="0">
        <p:bldAsOne/>
      </p:bldGraphic>
      <p:bldGraphic spid="17" grpId="0">
        <p:bldAsOne/>
      </p:bldGraphic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System of Corporate Ideas</a:t>
            </a:r>
          </a:p>
          <a:p>
            <a:r>
              <a:rPr lang="en-US" dirty="0"/>
              <a:t>Strategic Continuum</a:t>
            </a:r>
          </a:p>
          <a:p>
            <a:pPr lvl="1"/>
            <a:r>
              <a:rPr lang="en-US" dirty="0"/>
              <a:t>OSI, FDSI, SDSI, TDSI</a:t>
            </a:r>
          </a:p>
          <a:p>
            <a:pPr lvl="1"/>
            <a:r>
              <a:rPr lang="en-US" dirty="0"/>
              <a:t>to enable to seek for and define new step changes</a:t>
            </a:r>
          </a:p>
          <a:p>
            <a:pPr lvl="1"/>
            <a:r>
              <a:rPr lang="en-US" dirty="0"/>
              <a:t>to prevent confusing the presence and the future strategies</a:t>
            </a:r>
          </a:p>
          <a:p>
            <a:r>
              <a:rPr lang="en-US" dirty="0"/>
              <a:t>Living strategic Frame</a:t>
            </a:r>
          </a:p>
          <a:p>
            <a:r>
              <a:rPr lang="en-US" dirty="0"/>
              <a:t>Change vector</a:t>
            </a:r>
          </a:p>
          <a:p>
            <a:r>
              <a:rPr lang="en-US" dirty="0"/>
              <a:t>Balanced Scorecard</a:t>
            </a:r>
          </a:p>
          <a:p>
            <a:pPr lvl="1"/>
            <a:endParaRPr lang="en-US" dirty="0"/>
          </a:p>
          <a:p>
            <a:pPr>
              <a:buNone/>
            </a:pP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PV215 - 8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23</a:t>
            </a:fld>
            <a:endParaRPr lang="cs-CZ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57200" y="1481328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PV215 - 8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3</a:t>
            </a:fld>
            <a:endParaRPr lang="cs-CZ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The Elements of Strategic Frame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165478" y="6007291"/>
            <a:ext cx="813043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(C) J. </a:t>
            </a:r>
            <a:r>
              <a:rPr lang="en-US" sz="7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Plamínek</a:t>
            </a:r>
            <a:endParaRPr lang="en-US" sz="7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1FA2E41E-A94F-114D-819C-49465E42D5B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graphicEl>
                                              <a:dgm id="{1FA2E41E-A94F-114D-819C-49465E42D5B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333C7B3C-0F2E-0349-BBE8-4FC22FFBF37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">
                                            <p:graphicEl>
                                              <a:dgm id="{333C7B3C-0F2E-0349-BBE8-4FC22FFBF37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6D8A6050-F5C2-354F-B3D2-52E6091FECF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6">
                                            <p:graphicEl>
                                              <a:dgm id="{6D8A6050-F5C2-354F-B3D2-52E6091FECF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7173A7B2-75F5-C74A-A92D-E689C4CBBEB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6">
                                            <p:graphicEl>
                                              <a:dgm id="{7173A7B2-75F5-C74A-A92D-E689C4CBBEB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7A3F91E7-960B-1F44-BA4F-6E46CB8561A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6">
                                            <p:graphicEl>
                                              <a:dgm id="{7A3F91E7-960B-1F44-BA4F-6E46CB8561A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B543D19D-01CA-3D4A-BE49-B99690F0563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">
                                            <p:graphicEl>
                                              <a:dgm id="{B543D19D-01CA-3D4A-BE49-B99690F0563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4E22B235-8AFC-EE48-ACBA-4D2406F39DB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6">
                                            <p:graphicEl>
                                              <a:dgm id="{4E22B235-8AFC-EE48-ACBA-4D2406F39DB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406B3FF9-B7BF-1648-B41A-120739188CF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6">
                                            <p:graphicEl>
                                              <a:dgm id="{406B3FF9-B7BF-1648-B41A-120739188CF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C0273337-D3FC-CF4F-B67B-D37F97BD2BC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6">
                                            <p:graphicEl>
                                              <a:dgm id="{C0273337-D3FC-CF4F-B67B-D37F97BD2BC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FC1618A3-CC1C-784D-B017-1FA605A4A6E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6">
                                            <p:graphicEl>
                                              <a:dgm id="{FC1618A3-CC1C-784D-B017-1FA605A4A6E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B1ACBD5A-A8F5-4D4F-A021-4997F3015FD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6">
                                            <p:graphicEl>
                                              <a:dgm id="{B1ACBD5A-A8F5-4D4F-A021-4997F3015FD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Sub>
          <a:bldDgm bld="lvlOne"/>
        </p:bldSub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PV215 - 8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4</a:t>
            </a:fld>
            <a:endParaRPr lang="cs-CZ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Business Hypothesis</a:t>
            </a:r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idx="1"/>
          </p:nvPr>
        </p:nvGraphicFramePr>
        <p:xfrm>
          <a:off x="457200" y="1468628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10" name="Content Placeholder 5"/>
          <p:cNvGraphicFramePr>
            <a:graphicFrameLocks/>
          </p:cNvGraphicFramePr>
          <p:nvPr/>
        </p:nvGraphicFramePr>
        <p:xfrm>
          <a:off x="6987805" y="240771"/>
          <a:ext cx="1698995" cy="11768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EE38621F-F8AC-7A45-8677-9573A7E60FA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>
                                            <p:graphicEl>
                                              <a:dgm id="{EE38621F-F8AC-7A45-8677-9573A7E60FA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B99FB95C-5841-394B-A44B-DF3039EB7A5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9">
                                            <p:graphicEl>
                                              <a:dgm id="{B99FB95C-5841-394B-A44B-DF3039EB7A5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48753FA8-D549-E44F-BBCB-12C35618C2E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9">
                                            <p:graphicEl>
                                              <a:dgm id="{48753FA8-D549-E44F-BBCB-12C35618C2E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57C29010-E6FB-844E-BAE5-59D0CB34D8F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9">
                                            <p:graphicEl>
                                              <a:dgm id="{57C29010-E6FB-844E-BAE5-59D0CB34D8F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687C5B5D-E931-F246-9B3A-F6A5CBD1F2F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9">
                                            <p:graphicEl>
                                              <a:dgm id="{687C5B5D-E931-F246-9B3A-F6A5CBD1F2F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A1AA4111-86E0-8F47-8F55-12E7788E06B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9">
                                            <p:graphicEl>
                                              <a:dgm id="{A1AA4111-86E0-8F47-8F55-12E7788E06B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9" grpId="0">
        <p:bldSub>
          <a:bldDgm bld="one"/>
        </p:bldSub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2296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PV215 - 8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5</a:t>
            </a:fld>
            <a:endParaRPr lang="cs-CZ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Mission</a:t>
            </a:r>
          </a:p>
        </p:txBody>
      </p:sp>
      <p:graphicFrame>
        <p:nvGraphicFramePr>
          <p:cNvPr id="8" name="Content Placeholder 5"/>
          <p:cNvGraphicFramePr>
            <a:graphicFrameLocks/>
          </p:cNvGraphicFramePr>
          <p:nvPr/>
        </p:nvGraphicFramePr>
        <p:xfrm>
          <a:off x="6987805" y="240771"/>
          <a:ext cx="1698995" cy="11768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3F90C316-B932-1644-9E5A-85CF345D5FA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>
                                            <p:graphicEl>
                                              <a:dgm id="{3F90C316-B932-1644-9E5A-85CF345D5FA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FECE648E-828F-EF49-8BE6-37E350F5387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7">
                                            <p:graphicEl>
                                              <a:dgm id="{FECE648E-828F-EF49-8BE6-37E350F5387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E4670E08-01D4-9242-9D7B-7858A64628C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7">
                                            <p:graphicEl>
                                              <a:dgm id="{E4670E08-01D4-9242-9D7B-7858A64628C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8C66B23C-5ACB-904E-ABB7-344274110DF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7">
                                            <p:graphicEl>
                                              <a:dgm id="{8C66B23C-5ACB-904E-ABB7-344274110DF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>
        <p:bldSub>
          <a:bldDgm bld="one"/>
        </p:bldSub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/>
          </p:nvPr>
        </p:nvGraphicFramePr>
        <p:xfrm>
          <a:off x="457200" y="1481328"/>
          <a:ext cx="8229600" cy="49266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PV215 - 8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6</a:t>
            </a:fld>
            <a:endParaRPr lang="cs-CZ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Vision</a:t>
            </a:r>
          </a:p>
        </p:txBody>
      </p:sp>
      <p:graphicFrame>
        <p:nvGraphicFramePr>
          <p:cNvPr id="7" name="Content Placeholder 5"/>
          <p:cNvGraphicFramePr>
            <a:graphicFrameLocks/>
          </p:cNvGraphicFramePr>
          <p:nvPr/>
        </p:nvGraphicFramePr>
        <p:xfrm>
          <a:off x="6987805" y="240771"/>
          <a:ext cx="1698995" cy="11768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0E32E98A-8046-9B4B-92B9-5B0ECE29130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>
                                            <p:graphicEl>
                                              <a:dgm id="{0E32E98A-8046-9B4B-92B9-5B0ECE29130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7A98AF23-3BC2-5C4D-AA3D-6568FFD6312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8">
                                            <p:graphicEl>
                                              <a:dgm id="{7A98AF23-3BC2-5C4D-AA3D-6568FFD6312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2D34F967-6245-EA4F-993F-E443104802E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8">
                                            <p:graphicEl>
                                              <a:dgm id="{2D34F967-6245-EA4F-993F-E443104802E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8" grpId="0">
        <p:bldSub>
          <a:bldDgm bld="one"/>
        </p:bldSub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ontent Placeholder 7"/>
          <p:cNvGraphicFramePr>
            <a:graphicFrameLocks noGrp="1"/>
          </p:cNvGraphicFramePr>
          <p:nvPr>
            <p:ph idx="1"/>
          </p:nvPr>
        </p:nvGraphicFramePr>
        <p:xfrm>
          <a:off x="457200" y="1557531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PV215 - 8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7</a:t>
            </a:fld>
            <a:endParaRPr lang="cs-CZ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Values and Rules</a:t>
            </a:r>
          </a:p>
        </p:txBody>
      </p:sp>
      <p:graphicFrame>
        <p:nvGraphicFramePr>
          <p:cNvPr id="7" name="Content Placeholder 5"/>
          <p:cNvGraphicFramePr>
            <a:graphicFrameLocks/>
          </p:cNvGraphicFramePr>
          <p:nvPr/>
        </p:nvGraphicFramePr>
        <p:xfrm>
          <a:off x="6987805" y="240771"/>
          <a:ext cx="1698995" cy="11768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72E8DE7A-B4B9-2C4B-AB5C-9B4071EF5DF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>
                                            <p:graphicEl>
                                              <a:dgm id="{72E8DE7A-B4B9-2C4B-AB5C-9B4071EF5DF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86986F44-8944-CE46-AF76-DBB03880919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8">
                                            <p:graphicEl>
                                              <a:dgm id="{86986F44-8944-CE46-AF76-DBB03880919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DFE9BCEA-D5AD-2749-9FAC-920AB404E00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8">
                                            <p:graphicEl>
                                              <a:dgm id="{DFE9BCEA-D5AD-2749-9FAC-920AB404E00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EF7C0751-411C-7940-9BF8-2ED7E3C3018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8">
                                            <p:graphicEl>
                                              <a:dgm id="{EF7C0751-411C-7940-9BF8-2ED7E3C3018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77DEC522-864A-A140-AA6A-CD1139782B5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8">
                                            <p:graphicEl>
                                              <a:dgm id="{77DEC522-864A-A140-AA6A-CD1139782B5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8" grpId="0">
        <p:bldSub>
          <a:bldDgm bld="one"/>
        </p:bldSub>
      </p:bldGraphic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457200" y="1481328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PV215 - 8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8</a:t>
            </a:fld>
            <a:endParaRPr lang="cs-CZ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Strategy</a:t>
            </a:r>
          </a:p>
        </p:txBody>
      </p:sp>
      <p:graphicFrame>
        <p:nvGraphicFramePr>
          <p:cNvPr id="6" name="Content Placeholder 5"/>
          <p:cNvGraphicFramePr>
            <a:graphicFrameLocks/>
          </p:cNvGraphicFramePr>
          <p:nvPr/>
        </p:nvGraphicFramePr>
        <p:xfrm>
          <a:off x="6987805" y="240771"/>
          <a:ext cx="1698995" cy="11768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AD1C869D-FED1-3A4F-BD35-7625C3A712C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>
                                            <p:graphicEl>
                                              <a:dgm id="{AD1C869D-FED1-3A4F-BD35-7625C3A712C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93112267-E021-5E4E-99A8-3375B43C7C2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7">
                                            <p:graphicEl>
                                              <a:dgm id="{93112267-E021-5E4E-99A8-3375B43C7C2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C86A8515-7C26-404C-B2DE-2B7F5B931ED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7">
                                            <p:graphicEl>
                                              <a:dgm id="{C86A8515-7C26-404C-B2DE-2B7F5B931ED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6C4ABB59-F0D0-F443-9B8C-435621C1205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7">
                                            <p:graphicEl>
                                              <a:dgm id="{6C4ABB59-F0D0-F443-9B8C-435621C1205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>
        <p:bldSub>
          <a:bldDgm bld="one"/>
        </p:bldSub>
      </p:bldGraphic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PV215 - 8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9</a:t>
            </a:fld>
            <a:endParaRPr lang="cs-CZ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Vision and Strategy</a:t>
            </a:r>
          </a:p>
        </p:txBody>
      </p:sp>
      <p:graphicFrame>
        <p:nvGraphicFramePr>
          <p:cNvPr id="6" name="Content Placeholder 5"/>
          <p:cNvGraphicFramePr>
            <a:graphicFrameLocks/>
          </p:cNvGraphicFramePr>
          <p:nvPr/>
        </p:nvGraphicFramePr>
        <p:xfrm>
          <a:off x="6987805" y="240771"/>
          <a:ext cx="1698995" cy="11768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1" name="Content Placeholder 10" descr="Yin_yang_vision_strategy.png"/>
          <p:cNvPicPr>
            <a:picLocks noGrp="1" noChangeAspect="1"/>
          </p:cNvPicPr>
          <p:nvPr>
            <p:ph idx="1"/>
          </p:nvPr>
        </p:nvPicPr>
        <p:blipFill>
          <a:blip r:embed="rId7"/>
          <a:srcRect l="-40915" r="-40915"/>
          <a:stretch>
            <a:fillRect/>
          </a:stretch>
        </p:blipFill>
        <p:spPr/>
      </p:pic>
      <p:sp>
        <p:nvSpPr>
          <p:cNvPr id="12" name="TextBox 11"/>
          <p:cNvSpPr txBox="1"/>
          <p:nvPr/>
        </p:nvSpPr>
        <p:spPr>
          <a:xfrm>
            <a:off x="215900" y="1612900"/>
            <a:ext cx="274749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dirty="0"/>
              <a:t>A vision without a plan</a:t>
            </a:r>
          </a:p>
          <a:p>
            <a:pPr algn="r"/>
            <a:r>
              <a:rPr lang="en-US" dirty="0"/>
              <a:t>is just a dream.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396508" y="5037794"/>
            <a:ext cx="274749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 plan without a vision</a:t>
            </a:r>
          </a:p>
          <a:p>
            <a:r>
              <a:rPr lang="en-US" dirty="0"/>
              <a:t>is just a drudgery.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697508" y="6007291"/>
            <a:ext cx="58589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But a vision with a plan </a:t>
            </a:r>
            <a:r>
              <a:rPr lang="en-US" b="1" dirty="0"/>
              <a:t>can </a:t>
            </a:r>
            <a:r>
              <a:rPr lang="en-US" dirty="0"/>
              <a:t>change the world.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4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Concourse.thmx</Template>
  <TotalTime>6089</TotalTime>
  <Words>1609</Words>
  <Application>Microsoft Office PowerPoint</Application>
  <PresentationFormat>Předvádění na obrazovce (4:3)</PresentationFormat>
  <Paragraphs>443</Paragraphs>
  <Slides>23</Slides>
  <Notes>6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23</vt:i4>
      </vt:variant>
    </vt:vector>
  </HeadingPairs>
  <TitlesOfParts>
    <vt:vector size="29" baseType="lpstr">
      <vt:lpstr>Calibri</vt:lpstr>
      <vt:lpstr>Lucida Sans Unicode</vt:lpstr>
      <vt:lpstr>Verdana</vt:lpstr>
      <vt:lpstr>Wingdings 2</vt:lpstr>
      <vt:lpstr>Wingdings 3</vt:lpstr>
      <vt:lpstr>Concourse</vt:lpstr>
      <vt:lpstr>Management by Competencies</vt:lpstr>
      <vt:lpstr>Previously on MbC</vt:lpstr>
      <vt:lpstr>The Elements of Strategic Frame</vt:lpstr>
      <vt:lpstr>Business Hypothesis</vt:lpstr>
      <vt:lpstr>Mission</vt:lpstr>
      <vt:lpstr>Vision</vt:lpstr>
      <vt:lpstr>Values and Rules</vt:lpstr>
      <vt:lpstr>Strategy</vt:lpstr>
      <vt:lpstr>Vision and Strategy</vt:lpstr>
      <vt:lpstr>Strategic continuum</vt:lpstr>
      <vt:lpstr>Operational Strategic  Interval (OSI)</vt:lpstr>
      <vt:lpstr>First Developing  Strategic Interval (FDSI)</vt:lpstr>
      <vt:lpstr>Second Developing  Strategic Interval (SDSI)</vt:lpstr>
      <vt:lpstr>Attention Distribution in Strategic Continuum</vt:lpstr>
      <vt:lpstr>Living Strategic Frame</vt:lpstr>
      <vt:lpstr>Strategic Frame from the management perspective</vt:lpstr>
      <vt:lpstr>Change achieving</vt:lpstr>
      <vt:lpstr>Definition of Performance Indicators</vt:lpstr>
      <vt:lpstr>Balanced Score Card Motivation</vt:lpstr>
      <vt:lpstr>Balanced Score Card Example Template</vt:lpstr>
      <vt:lpstr>Balance Score Card and MbC</vt:lpstr>
      <vt:lpstr>Balance Score Card and MbC (cont’d)</vt:lpstr>
      <vt:lpstr>Summary</vt:lpstr>
    </vt:vector>
  </TitlesOfParts>
  <Company>Mycroft Mind a.s.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Management by Competencies</dc:title>
  <dc:creator>osk</dc:creator>
  <cp:lastModifiedBy>Leonard Walletzký</cp:lastModifiedBy>
  <cp:revision>176</cp:revision>
  <dcterms:created xsi:type="dcterms:W3CDTF">2011-04-13T10:04:54Z</dcterms:created>
  <dcterms:modified xsi:type="dcterms:W3CDTF">2019-04-01T08:12:57Z</dcterms:modified>
</cp:coreProperties>
</file>