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91"/>
  </p:notesMasterIdLst>
  <p:sldIdLst>
    <p:sldId id="794" r:id="rId2"/>
    <p:sldId id="267" r:id="rId3"/>
    <p:sldId id="817" r:id="rId4"/>
    <p:sldId id="352" r:id="rId5"/>
    <p:sldId id="803" r:id="rId6"/>
    <p:sldId id="804" r:id="rId7"/>
    <p:sldId id="339" r:id="rId8"/>
    <p:sldId id="491" r:id="rId9"/>
    <p:sldId id="341" r:id="rId10"/>
    <p:sldId id="345" r:id="rId11"/>
    <p:sldId id="819" r:id="rId12"/>
    <p:sldId id="818" r:id="rId13"/>
    <p:sldId id="487" r:id="rId14"/>
    <p:sldId id="486" r:id="rId15"/>
    <p:sldId id="488" r:id="rId16"/>
    <p:sldId id="512" r:id="rId17"/>
    <p:sldId id="514" r:id="rId18"/>
    <p:sldId id="485" r:id="rId19"/>
    <p:sldId id="513" r:id="rId20"/>
    <p:sldId id="696" r:id="rId21"/>
    <p:sldId id="694" r:id="rId22"/>
    <p:sldId id="697" r:id="rId23"/>
    <p:sldId id="409" r:id="rId24"/>
    <p:sldId id="802" r:id="rId25"/>
    <p:sldId id="260" r:id="rId26"/>
    <p:sldId id="261" r:id="rId27"/>
    <p:sldId id="262" r:id="rId28"/>
    <p:sldId id="263" r:id="rId29"/>
    <p:sldId id="789" r:id="rId30"/>
    <p:sldId id="790" r:id="rId31"/>
    <p:sldId id="791" r:id="rId32"/>
    <p:sldId id="793" r:id="rId33"/>
    <p:sldId id="690" r:id="rId34"/>
    <p:sldId id="340" r:id="rId35"/>
    <p:sldId id="275" r:id="rId36"/>
    <p:sldId id="808" r:id="rId37"/>
    <p:sldId id="268" r:id="rId38"/>
    <p:sldId id="276" r:id="rId39"/>
    <p:sldId id="270" r:id="rId40"/>
    <p:sldId id="278" r:id="rId41"/>
    <p:sldId id="256" r:id="rId42"/>
    <p:sldId id="809" r:id="rId43"/>
    <p:sldId id="259" r:id="rId44"/>
    <p:sldId id="271" r:id="rId45"/>
    <p:sldId id="264" r:id="rId46"/>
    <p:sldId id="257" r:id="rId47"/>
    <p:sldId id="810" r:id="rId48"/>
    <p:sldId id="795" r:id="rId49"/>
    <p:sldId id="689" r:id="rId50"/>
    <p:sldId id="692" r:id="rId51"/>
    <p:sldId id="702" r:id="rId52"/>
    <p:sldId id="703" r:id="rId53"/>
    <p:sldId id="691" r:id="rId54"/>
    <p:sldId id="728" r:id="rId55"/>
    <p:sldId id="821" r:id="rId56"/>
    <p:sldId id="796" r:id="rId57"/>
    <p:sldId id="798" r:id="rId58"/>
    <p:sldId id="307" r:id="rId59"/>
    <p:sldId id="308" r:id="rId60"/>
    <p:sldId id="397" r:id="rId61"/>
    <p:sldId id="297" r:id="rId62"/>
    <p:sldId id="405" r:id="rId63"/>
    <p:sldId id="398" r:id="rId64"/>
    <p:sldId id="396" r:id="rId65"/>
    <p:sldId id="386" r:id="rId66"/>
    <p:sldId id="395" r:id="rId67"/>
    <p:sldId id="387" r:id="rId68"/>
    <p:sldId id="402" r:id="rId69"/>
    <p:sldId id="700" r:id="rId70"/>
    <p:sldId id="699" r:id="rId71"/>
    <p:sldId id="701" r:id="rId72"/>
    <p:sldId id="801" r:id="rId73"/>
    <p:sldId id="811" r:id="rId74"/>
    <p:sldId id="733" r:id="rId75"/>
    <p:sldId id="820" r:id="rId76"/>
    <p:sldId id="822" r:id="rId77"/>
    <p:sldId id="816" r:id="rId78"/>
    <p:sldId id="824" r:id="rId79"/>
    <p:sldId id="823" r:id="rId80"/>
    <p:sldId id="813" r:id="rId81"/>
    <p:sldId id="825" r:id="rId82"/>
    <p:sldId id="812" r:id="rId83"/>
    <p:sldId id="814" r:id="rId84"/>
    <p:sldId id="815" r:id="rId85"/>
    <p:sldId id="729" r:id="rId86"/>
    <p:sldId id="731" r:id="rId87"/>
    <p:sldId id="732" r:id="rId88"/>
    <p:sldId id="730" r:id="rId89"/>
    <p:sldId id="685" r:id="rId90"/>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ECE6A-F53D-4E2F-A1C4-84AF37614790}" v="1963" dt="2020-04-25T14:40:03.353"/>
  </p1510:revLst>
</p1510:revInfo>
</file>

<file path=ppt/tableStyles.xml><?xml version="1.0" encoding="utf-8"?>
<a:tblStyleLst xmlns:a="http://schemas.openxmlformats.org/drawingml/2006/main" def="{5C22544A-7EE6-4342-B048-85BDC9FD1C3A}">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75325" autoAdjust="0"/>
  </p:normalViewPr>
  <p:slideViewPr>
    <p:cSldViewPr>
      <p:cViewPr varScale="1">
        <p:scale>
          <a:sx n="64" d="100"/>
          <a:sy n="64" d="100"/>
        </p:scale>
        <p:origin x="726" y="6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Grimaldi" userId="bc8932149bbfe9d3" providerId="LiveId" clId="{A1CECE6A-F53D-4E2F-A1C4-84AF37614790}"/>
    <pc:docChg chg="undo redo custSel addSld delSld modSld sldOrd">
      <pc:chgData name="Mara Grimaldi" userId="bc8932149bbfe9d3" providerId="LiveId" clId="{A1CECE6A-F53D-4E2F-A1C4-84AF37614790}" dt="2020-05-03T22:13:15.796" v="30804" actId="478"/>
      <pc:docMkLst>
        <pc:docMk/>
      </pc:docMkLst>
      <pc:sldChg chg="addSp delSp modSp mod modAnim">
        <pc:chgData name="Mara Grimaldi" userId="bc8932149bbfe9d3" providerId="LiveId" clId="{A1CECE6A-F53D-4E2F-A1C4-84AF37614790}" dt="2020-04-28T09:22:49.009" v="21632"/>
        <pc:sldMkLst>
          <pc:docMk/>
          <pc:sldMk cId="1199533465" sldId="256"/>
        </pc:sldMkLst>
        <pc:spChg chg="del">
          <ac:chgData name="Mara Grimaldi" userId="bc8932149bbfe9d3" providerId="LiveId" clId="{A1CECE6A-F53D-4E2F-A1C4-84AF37614790}" dt="2020-04-27T15:43:21.639" v="11005" actId="478"/>
          <ac:spMkLst>
            <pc:docMk/>
            <pc:sldMk cId="1199533465" sldId="256"/>
            <ac:spMk id="2" creationId="{00000000-0000-0000-0000-000000000000}"/>
          </ac:spMkLst>
        </pc:spChg>
        <pc:spChg chg="add mod">
          <ac:chgData name="Mara Grimaldi" userId="bc8932149bbfe9d3" providerId="LiveId" clId="{A1CECE6A-F53D-4E2F-A1C4-84AF37614790}" dt="2020-04-28T09:22:34.174" v="21629" actId="1076"/>
          <ac:spMkLst>
            <pc:docMk/>
            <pc:sldMk cId="1199533465" sldId="256"/>
            <ac:spMk id="2" creationId="{CFD4DABC-9F6C-44A4-A2B4-2D10F583E741}"/>
          </ac:spMkLst>
        </pc:spChg>
        <pc:spChg chg="mod">
          <ac:chgData name="Mara Grimaldi" userId="bc8932149bbfe9d3" providerId="LiveId" clId="{A1CECE6A-F53D-4E2F-A1C4-84AF37614790}" dt="2020-04-28T09:22:13.960" v="21621" actId="6549"/>
          <ac:spMkLst>
            <pc:docMk/>
            <pc:sldMk cId="1199533465" sldId="256"/>
            <ac:spMk id="3" creationId="{00000000-0000-0000-0000-000000000000}"/>
          </ac:spMkLst>
        </pc:spChg>
        <pc:spChg chg="mod">
          <ac:chgData name="Mara Grimaldi" userId="bc8932149bbfe9d3" providerId="LiveId" clId="{A1CECE6A-F53D-4E2F-A1C4-84AF37614790}" dt="2020-04-27T15:31:24.862" v="10465" actId="121"/>
          <ac:spMkLst>
            <pc:docMk/>
            <pc:sldMk cId="1199533465" sldId="256"/>
            <ac:spMk id="5" creationId="{51C91239-B462-4AB7-B79C-71B9878659DB}"/>
          </ac:spMkLst>
        </pc:spChg>
        <pc:spChg chg="add mod">
          <ac:chgData name="Mara Grimaldi" userId="bc8932149bbfe9d3" providerId="LiveId" clId="{A1CECE6A-F53D-4E2F-A1C4-84AF37614790}" dt="2020-04-28T09:20:45.589" v="21602" actId="1076"/>
          <ac:spMkLst>
            <pc:docMk/>
            <pc:sldMk cId="1199533465" sldId="256"/>
            <ac:spMk id="9" creationId="{CA4C0F63-0634-4FAC-930B-5296DAB6276A}"/>
          </ac:spMkLst>
        </pc:spChg>
        <pc:spChg chg="add del mod">
          <ac:chgData name="Mara Grimaldi" userId="bc8932149bbfe9d3" providerId="LiveId" clId="{A1CECE6A-F53D-4E2F-A1C4-84AF37614790}" dt="2020-04-27T15:43:24.129" v="11006" actId="478"/>
          <ac:spMkLst>
            <pc:docMk/>
            <pc:sldMk cId="1199533465" sldId="256"/>
            <ac:spMk id="11" creationId="{7EA6DBCA-E99A-463F-A927-A141A94975D6}"/>
          </ac:spMkLst>
        </pc:spChg>
        <pc:grpChg chg="add">
          <ac:chgData name="Mara Grimaldi" userId="bc8932149bbfe9d3" providerId="LiveId" clId="{A1CECE6A-F53D-4E2F-A1C4-84AF37614790}" dt="2020-04-27T14:15:24.889" v="10289"/>
          <ac:grpSpMkLst>
            <pc:docMk/>
            <pc:sldMk cId="1199533465" sldId="256"/>
            <ac:grpSpMk id="6" creationId="{3D022895-8BF8-4CCB-B57D-F5228CBE92EC}"/>
          </ac:grpSpMkLst>
        </pc:grpChg>
        <pc:picChg chg="mod">
          <ac:chgData name="Mara Grimaldi" userId="bc8932149bbfe9d3" providerId="LiveId" clId="{A1CECE6A-F53D-4E2F-A1C4-84AF37614790}" dt="2020-04-27T15:44:46.115" v="11038" actId="1076"/>
          <ac:picMkLst>
            <pc:docMk/>
            <pc:sldMk cId="1199533465" sldId="256"/>
            <ac:picMk id="4" creationId="{00000000-0000-0000-0000-000000000000}"/>
          </ac:picMkLst>
        </pc:picChg>
      </pc:sldChg>
      <pc:sldChg chg="addSp delSp modSp del modNotes">
        <pc:chgData name="Mara Grimaldi" userId="bc8932149bbfe9d3" providerId="LiveId" clId="{A1CECE6A-F53D-4E2F-A1C4-84AF37614790}" dt="2020-04-22T16:14:39.452" v="1200" actId="47"/>
        <pc:sldMkLst>
          <pc:docMk/>
          <pc:sldMk cId="1858473278" sldId="257"/>
        </pc:sldMkLst>
        <pc:spChg chg="del">
          <ac:chgData name="Mara Grimaldi" userId="bc8932149bbfe9d3" providerId="LiveId" clId="{A1CECE6A-F53D-4E2F-A1C4-84AF37614790}" dt="2020-04-22T16:14:21.348" v="1173" actId="21"/>
          <ac:spMkLst>
            <pc:docMk/>
            <pc:sldMk cId="1858473278" sldId="257"/>
            <ac:spMk id="3" creationId="{00000000-0000-0000-0000-000000000000}"/>
          </ac:spMkLst>
        </pc:spChg>
        <pc:spChg chg="add mod">
          <ac:chgData name="Mara Grimaldi" userId="bc8932149bbfe9d3" providerId="LiveId" clId="{A1CECE6A-F53D-4E2F-A1C4-84AF37614790}" dt="2020-04-22T16:14:21.348" v="1173" actId="21"/>
          <ac:spMkLst>
            <pc:docMk/>
            <pc:sldMk cId="1858473278" sldId="257"/>
            <ac:spMk id="4" creationId="{E0A05889-D73C-4D0D-A9A9-8CF04A1FC594}"/>
          </ac:spMkLst>
        </pc:spChg>
        <pc:spChg chg="del">
          <ac:chgData name="Mara Grimaldi" userId="bc8932149bbfe9d3" providerId="LiveId" clId="{A1CECE6A-F53D-4E2F-A1C4-84AF37614790}" dt="2020-04-22T16:14:21.348" v="1173" actId="21"/>
          <ac:spMkLst>
            <pc:docMk/>
            <pc:sldMk cId="1858473278" sldId="257"/>
            <ac:spMk id="13" creationId="{00000000-0000-0000-0000-000000000000}"/>
          </ac:spMkLst>
        </pc:spChg>
        <pc:spChg chg="del">
          <ac:chgData name="Mara Grimaldi" userId="bc8932149bbfe9d3" providerId="LiveId" clId="{A1CECE6A-F53D-4E2F-A1C4-84AF37614790}" dt="2020-04-22T16:14:21.348" v="1173" actId="21"/>
          <ac:spMkLst>
            <pc:docMk/>
            <pc:sldMk cId="1858473278" sldId="257"/>
            <ac:spMk id="17" creationId="{00000000-0000-0000-0000-000000000000}"/>
          </ac:spMkLst>
        </pc:spChg>
        <pc:spChg chg="del">
          <ac:chgData name="Mara Grimaldi" userId="bc8932149bbfe9d3" providerId="LiveId" clId="{A1CECE6A-F53D-4E2F-A1C4-84AF37614790}" dt="2020-04-22T16:14:21.348" v="1173" actId="21"/>
          <ac:spMkLst>
            <pc:docMk/>
            <pc:sldMk cId="1858473278" sldId="257"/>
            <ac:spMk id="20" creationId="{00000000-0000-0000-0000-000000000000}"/>
          </ac:spMkLst>
        </pc:spChg>
        <pc:spChg chg="del">
          <ac:chgData name="Mara Grimaldi" userId="bc8932149bbfe9d3" providerId="LiveId" clId="{A1CECE6A-F53D-4E2F-A1C4-84AF37614790}" dt="2020-04-22T16:14:21.348" v="1173" actId="21"/>
          <ac:spMkLst>
            <pc:docMk/>
            <pc:sldMk cId="1858473278" sldId="257"/>
            <ac:spMk id="21" creationId="{00000000-0000-0000-0000-000000000000}"/>
          </ac:spMkLst>
        </pc:spChg>
        <pc:spChg chg="del">
          <ac:chgData name="Mara Grimaldi" userId="bc8932149bbfe9d3" providerId="LiveId" clId="{A1CECE6A-F53D-4E2F-A1C4-84AF37614790}" dt="2020-04-22T16:14:21.348" v="1173" actId="21"/>
          <ac:spMkLst>
            <pc:docMk/>
            <pc:sldMk cId="1858473278" sldId="257"/>
            <ac:spMk id="25" creationId="{00000000-0000-0000-0000-000000000000}"/>
          </ac:spMkLst>
        </pc:spChg>
        <pc:spChg chg="del">
          <ac:chgData name="Mara Grimaldi" userId="bc8932149bbfe9d3" providerId="LiveId" clId="{A1CECE6A-F53D-4E2F-A1C4-84AF37614790}" dt="2020-04-22T16:14:21.348" v="1173" actId="21"/>
          <ac:spMkLst>
            <pc:docMk/>
            <pc:sldMk cId="1858473278" sldId="257"/>
            <ac:spMk id="26" creationId="{00000000-0000-0000-0000-000000000000}"/>
          </ac:spMkLst>
        </pc:spChg>
        <pc:spChg chg="del">
          <ac:chgData name="Mara Grimaldi" userId="bc8932149bbfe9d3" providerId="LiveId" clId="{A1CECE6A-F53D-4E2F-A1C4-84AF37614790}" dt="2020-04-22T16:14:21.348" v="1173" actId="21"/>
          <ac:spMkLst>
            <pc:docMk/>
            <pc:sldMk cId="1858473278" sldId="257"/>
            <ac:spMk id="27" creationId="{00000000-0000-0000-0000-000000000000}"/>
          </ac:spMkLst>
        </pc:spChg>
        <pc:spChg chg="del">
          <ac:chgData name="Mara Grimaldi" userId="bc8932149bbfe9d3" providerId="LiveId" clId="{A1CECE6A-F53D-4E2F-A1C4-84AF37614790}" dt="2020-04-22T16:14:21.348" v="1173" actId="21"/>
          <ac:spMkLst>
            <pc:docMk/>
            <pc:sldMk cId="1858473278" sldId="257"/>
            <ac:spMk id="28" creationId="{00000000-0000-0000-0000-000000000000}"/>
          </ac:spMkLst>
        </pc:spChg>
        <pc:spChg chg="del">
          <ac:chgData name="Mara Grimaldi" userId="bc8932149bbfe9d3" providerId="LiveId" clId="{A1CECE6A-F53D-4E2F-A1C4-84AF37614790}" dt="2020-04-22T16:14:21.348" v="1173" actId="21"/>
          <ac:spMkLst>
            <pc:docMk/>
            <pc:sldMk cId="1858473278" sldId="257"/>
            <ac:spMk id="29" creationId="{00000000-0000-0000-0000-000000000000}"/>
          </ac:spMkLst>
        </pc:spChg>
        <pc:spChg chg="del">
          <ac:chgData name="Mara Grimaldi" userId="bc8932149bbfe9d3" providerId="LiveId" clId="{A1CECE6A-F53D-4E2F-A1C4-84AF37614790}" dt="2020-04-22T16:14:21.348" v="1173" actId="21"/>
          <ac:spMkLst>
            <pc:docMk/>
            <pc:sldMk cId="1858473278" sldId="257"/>
            <ac:spMk id="30" creationId="{00000000-0000-0000-0000-000000000000}"/>
          </ac:spMkLst>
        </pc:spChg>
        <pc:spChg chg="del">
          <ac:chgData name="Mara Grimaldi" userId="bc8932149bbfe9d3" providerId="LiveId" clId="{A1CECE6A-F53D-4E2F-A1C4-84AF37614790}" dt="2020-04-22T16:14:21.348" v="1173" actId="21"/>
          <ac:spMkLst>
            <pc:docMk/>
            <pc:sldMk cId="1858473278" sldId="257"/>
            <ac:spMk id="34" creationId="{00000000-0000-0000-0000-000000000000}"/>
          </ac:spMkLst>
        </pc:spChg>
        <pc:spChg chg="del">
          <ac:chgData name="Mara Grimaldi" userId="bc8932149bbfe9d3" providerId="LiveId" clId="{A1CECE6A-F53D-4E2F-A1C4-84AF37614790}" dt="2020-04-22T16:14:21.348" v="1173" actId="21"/>
          <ac:spMkLst>
            <pc:docMk/>
            <pc:sldMk cId="1858473278" sldId="257"/>
            <ac:spMk id="35" creationId="{00000000-0000-0000-0000-000000000000}"/>
          </ac:spMkLst>
        </pc:spChg>
        <pc:picChg chg="del">
          <ac:chgData name="Mara Grimaldi" userId="bc8932149bbfe9d3" providerId="LiveId" clId="{A1CECE6A-F53D-4E2F-A1C4-84AF37614790}" dt="2020-04-22T16:14:21.348" v="1173" actId="21"/>
          <ac:picMkLst>
            <pc:docMk/>
            <pc:sldMk cId="1858473278" sldId="257"/>
            <ac:picMk id="31" creationId="{00000000-0000-0000-0000-000000000000}"/>
          </ac:picMkLst>
        </pc:picChg>
        <pc:picChg chg="del">
          <ac:chgData name="Mara Grimaldi" userId="bc8932149bbfe9d3" providerId="LiveId" clId="{A1CECE6A-F53D-4E2F-A1C4-84AF37614790}" dt="2020-04-22T16:14:21.348" v="1173" actId="21"/>
          <ac:picMkLst>
            <pc:docMk/>
            <pc:sldMk cId="1858473278" sldId="257"/>
            <ac:picMk id="32" creationId="{00000000-0000-0000-0000-000000000000}"/>
          </ac:picMkLst>
        </pc:picChg>
        <pc:picChg chg="del">
          <ac:chgData name="Mara Grimaldi" userId="bc8932149bbfe9d3" providerId="LiveId" clId="{A1CECE6A-F53D-4E2F-A1C4-84AF37614790}" dt="2020-04-22T16:14:21.348" v="1173" actId="21"/>
          <ac:picMkLst>
            <pc:docMk/>
            <pc:sldMk cId="1858473278" sldId="257"/>
            <ac:picMk id="33" creationId="{00000000-0000-0000-0000-000000000000}"/>
          </ac:picMkLst>
        </pc:picChg>
      </pc:sldChg>
      <pc:sldChg chg="addSp delSp modSp mod modAnim">
        <pc:chgData name="Mara Grimaldi" userId="bc8932149bbfe9d3" providerId="LiveId" clId="{A1CECE6A-F53D-4E2F-A1C4-84AF37614790}" dt="2020-04-28T09:30:24.353" v="21746" actId="20577"/>
        <pc:sldMkLst>
          <pc:docMk/>
          <pc:sldMk cId="2182490366" sldId="257"/>
        </pc:sldMkLst>
        <pc:spChg chg="del mod">
          <ac:chgData name="Mara Grimaldi" userId="bc8932149bbfe9d3" providerId="LiveId" clId="{A1CECE6A-F53D-4E2F-A1C4-84AF37614790}" dt="2020-04-27T17:47:12.366" v="13744" actId="478"/>
          <ac:spMkLst>
            <pc:docMk/>
            <pc:sldMk cId="2182490366" sldId="257"/>
            <ac:spMk id="2" creationId="{00000000-0000-0000-0000-000000000000}"/>
          </ac:spMkLst>
        </pc:spChg>
        <pc:spChg chg="mod">
          <ac:chgData name="Mara Grimaldi" userId="bc8932149bbfe9d3" providerId="LiveId" clId="{A1CECE6A-F53D-4E2F-A1C4-84AF37614790}" dt="2020-04-28T09:29:46.155" v="21726" actId="14100"/>
          <ac:spMkLst>
            <pc:docMk/>
            <pc:sldMk cId="2182490366" sldId="257"/>
            <ac:spMk id="3" creationId="{00000000-0000-0000-0000-000000000000}"/>
          </ac:spMkLst>
        </pc:spChg>
        <pc:spChg chg="mod">
          <ac:chgData name="Mara Grimaldi" userId="bc8932149bbfe9d3" providerId="LiveId" clId="{A1CECE6A-F53D-4E2F-A1C4-84AF37614790}" dt="2020-04-27T15:49:16.838" v="11235" actId="121"/>
          <ac:spMkLst>
            <pc:docMk/>
            <pc:sldMk cId="2182490366" sldId="257"/>
            <ac:spMk id="5" creationId="{E420693C-BDEA-48FA-A328-D6852A766EE2}"/>
          </ac:spMkLst>
        </pc:spChg>
        <pc:spChg chg="add mod">
          <ac:chgData name="Mara Grimaldi" userId="bc8932149bbfe9d3" providerId="LiveId" clId="{A1CECE6A-F53D-4E2F-A1C4-84AF37614790}" dt="2020-04-28T09:30:24.353" v="21746" actId="20577"/>
          <ac:spMkLst>
            <pc:docMk/>
            <pc:sldMk cId="2182490366" sldId="257"/>
            <ac:spMk id="9" creationId="{7CFB9FC3-4F6E-4046-8A25-4312B0FEF06B}"/>
          </ac:spMkLst>
        </pc:spChg>
        <pc:spChg chg="add del mod">
          <ac:chgData name="Mara Grimaldi" userId="bc8932149bbfe9d3" providerId="LiveId" clId="{A1CECE6A-F53D-4E2F-A1C4-84AF37614790}" dt="2020-04-27T17:47:15.184" v="13745" actId="478"/>
          <ac:spMkLst>
            <pc:docMk/>
            <pc:sldMk cId="2182490366" sldId="257"/>
            <ac:spMk id="11" creationId="{B59065F1-D331-44F1-BB22-ACA13BD6E7B6}"/>
          </ac:spMkLst>
        </pc:spChg>
        <pc:spChg chg="add mod">
          <ac:chgData name="Mara Grimaldi" userId="bc8932149bbfe9d3" providerId="LiveId" clId="{A1CECE6A-F53D-4E2F-A1C4-84AF37614790}" dt="2020-04-28T09:30:02.681" v="21731" actId="207"/>
          <ac:spMkLst>
            <pc:docMk/>
            <pc:sldMk cId="2182490366" sldId="257"/>
            <ac:spMk id="12" creationId="{729F859F-ABA3-49DF-9374-94EF1DDAA108}"/>
          </ac:spMkLst>
        </pc:spChg>
        <pc:spChg chg="add mod">
          <ac:chgData name="Mara Grimaldi" userId="bc8932149bbfe9d3" providerId="LiveId" clId="{A1CECE6A-F53D-4E2F-A1C4-84AF37614790}" dt="2020-04-28T09:29:56.589" v="21729" actId="207"/>
          <ac:spMkLst>
            <pc:docMk/>
            <pc:sldMk cId="2182490366" sldId="257"/>
            <ac:spMk id="13" creationId="{82FB9049-3014-4CED-9E34-5E86D351ABB7}"/>
          </ac:spMkLst>
        </pc:spChg>
        <pc:spChg chg="add mod">
          <ac:chgData name="Mara Grimaldi" userId="bc8932149bbfe9d3" providerId="LiveId" clId="{A1CECE6A-F53D-4E2F-A1C4-84AF37614790}" dt="2020-04-28T09:30:00.246" v="21730" actId="207"/>
          <ac:spMkLst>
            <pc:docMk/>
            <pc:sldMk cId="2182490366" sldId="257"/>
            <ac:spMk id="14" creationId="{660AD57F-5097-4491-8B8F-A020C09C8C3D}"/>
          </ac:spMkLst>
        </pc:spChg>
        <pc:spChg chg="add mod">
          <ac:chgData name="Mara Grimaldi" userId="bc8932149bbfe9d3" providerId="LiveId" clId="{A1CECE6A-F53D-4E2F-A1C4-84AF37614790}" dt="2020-04-27T18:02:11.615" v="14599"/>
          <ac:spMkLst>
            <pc:docMk/>
            <pc:sldMk cId="2182490366" sldId="257"/>
            <ac:spMk id="15" creationId="{2D695631-EBBE-4DAF-AD0E-D179436F02AD}"/>
          </ac:spMkLst>
        </pc:spChg>
        <pc:spChg chg="add mod">
          <ac:chgData name="Mara Grimaldi" userId="bc8932149bbfe9d3" providerId="LiveId" clId="{A1CECE6A-F53D-4E2F-A1C4-84AF37614790}" dt="2020-04-27T18:02:11.615" v="14599"/>
          <ac:spMkLst>
            <pc:docMk/>
            <pc:sldMk cId="2182490366" sldId="257"/>
            <ac:spMk id="16" creationId="{FD09EE17-966B-4765-8F57-432B87013DF7}"/>
          </ac:spMkLst>
        </pc:spChg>
        <pc:spChg chg="add mod">
          <ac:chgData name="Mara Grimaldi" userId="bc8932149bbfe9d3" providerId="LiveId" clId="{A1CECE6A-F53D-4E2F-A1C4-84AF37614790}" dt="2020-04-27T18:02:11.615" v="14599"/>
          <ac:spMkLst>
            <pc:docMk/>
            <pc:sldMk cId="2182490366" sldId="257"/>
            <ac:spMk id="17" creationId="{A8B377B3-8A86-4E8A-8BF2-D8D74E9B8BC8}"/>
          </ac:spMkLst>
        </pc:spChg>
        <pc:grpChg chg="add">
          <ac:chgData name="Mara Grimaldi" userId="bc8932149bbfe9d3" providerId="LiveId" clId="{A1CECE6A-F53D-4E2F-A1C4-84AF37614790}" dt="2020-04-27T15:49:12.698" v="11233"/>
          <ac:grpSpMkLst>
            <pc:docMk/>
            <pc:sldMk cId="2182490366" sldId="257"/>
            <ac:grpSpMk id="6" creationId="{9BB64C2B-3008-44AD-8655-C9051A3770EA}"/>
          </ac:grpSpMkLst>
        </pc:grpChg>
        <pc:picChg chg="mod">
          <ac:chgData name="Mara Grimaldi" userId="bc8932149bbfe9d3" providerId="LiveId" clId="{A1CECE6A-F53D-4E2F-A1C4-84AF37614790}" dt="2020-04-27T17:46:51.556" v="13710" actId="1076"/>
          <ac:picMkLst>
            <pc:docMk/>
            <pc:sldMk cId="2182490366" sldId="257"/>
            <ac:picMk id="4" creationId="{00000000-0000-0000-0000-000000000000}"/>
          </ac:picMkLst>
        </pc:picChg>
      </pc:sldChg>
      <pc:sldChg chg="addSp delSp modSp del mod ord">
        <pc:chgData name="Mara Grimaldi" userId="bc8932149bbfe9d3" providerId="LiveId" clId="{A1CECE6A-F53D-4E2F-A1C4-84AF37614790}" dt="2020-04-27T14:16:29.693" v="10291" actId="2696"/>
        <pc:sldMkLst>
          <pc:docMk/>
          <pc:sldMk cId="2945943315" sldId="258"/>
        </pc:sldMkLst>
        <pc:spChg chg="add del mod">
          <ac:chgData name="Mara Grimaldi" userId="bc8932149bbfe9d3" providerId="LiveId" clId="{A1CECE6A-F53D-4E2F-A1C4-84AF37614790}" dt="2020-04-22T16:49:31.165" v="1868" actId="478"/>
          <ac:spMkLst>
            <pc:docMk/>
            <pc:sldMk cId="2945943315" sldId="258"/>
            <ac:spMk id="4" creationId="{0736907F-8D8C-4479-9456-A2D6E49908BE}"/>
          </ac:spMkLst>
        </pc:spChg>
        <pc:spChg chg="del mod">
          <ac:chgData name="Mara Grimaldi" userId="bc8932149bbfe9d3" providerId="LiveId" clId="{A1CECE6A-F53D-4E2F-A1C4-84AF37614790}" dt="2020-04-22T16:49:28.560" v="1867" actId="478"/>
          <ac:spMkLst>
            <pc:docMk/>
            <pc:sldMk cId="2945943315" sldId="258"/>
            <ac:spMk id="5" creationId="{00000000-0000-0000-0000-000000000000}"/>
          </ac:spMkLst>
        </pc:spChg>
        <pc:spChg chg="add mod">
          <ac:chgData name="Mara Grimaldi" userId="bc8932149bbfe9d3" providerId="LiveId" clId="{A1CECE6A-F53D-4E2F-A1C4-84AF37614790}" dt="2020-04-22T16:49:34.397" v="1869" actId="1076"/>
          <ac:spMkLst>
            <pc:docMk/>
            <pc:sldMk cId="2945943315" sldId="258"/>
            <ac:spMk id="15" creationId="{054C6BC9-4EF0-495C-9762-5E9DEBE5BCC8}"/>
          </ac:spMkLst>
        </pc:spChg>
        <pc:picChg chg="mod">
          <ac:chgData name="Mara Grimaldi" userId="bc8932149bbfe9d3" providerId="LiveId" clId="{A1CECE6A-F53D-4E2F-A1C4-84AF37614790}" dt="2020-04-22T16:49:36.845" v="1870" actId="1076"/>
          <ac:picMkLst>
            <pc:docMk/>
            <pc:sldMk cId="2945943315" sldId="258"/>
            <ac:picMk id="1030" creationId="{00000000-0000-0000-0000-000000000000}"/>
          </ac:picMkLst>
        </pc:picChg>
        <pc:picChg chg="mod">
          <ac:chgData name="Mara Grimaldi" userId="bc8932149bbfe9d3" providerId="LiveId" clId="{A1CECE6A-F53D-4E2F-A1C4-84AF37614790}" dt="2020-04-22T16:49:39.633" v="1871" actId="1076"/>
          <ac:picMkLst>
            <pc:docMk/>
            <pc:sldMk cId="2945943315" sldId="258"/>
            <ac:picMk id="1032" creationId="{00000000-0000-0000-0000-000000000000}"/>
          </ac:picMkLst>
        </pc:picChg>
      </pc:sldChg>
      <pc:sldChg chg="addSp delSp modSp mod modAnim">
        <pc:chgData name="Mara Grimaldi" userId="bc8932149bbfe9d3" providerId="LiveId" clId="{A1CECE6A-F53D-4E2F-A1C4-84AF37614790}" dt="2020-04-28T09:25:05.919" v="21652" actId="1076"/>
        <pc:sldMkLst>
          <pc:docMk/>
          <pc:sldMk cId="2226540836" sldId="259"/>
        </pc:sldMkLst>
        <pc:spChg chg="del">
          <ac:chgData name="Mara Grimaldi" userId="bc8932149bbfe9d3" providerId="LiveId" clId="{A1CECE6A-F53D-4E2F-A1C4-84AF37614790}" dt="2020-04-27T15:47:49.211" v="11146" actId="478"/>
          <ac:spMkLst>
            <pc:docMk/>
            <pc:sldMk cId="2226540836" sldId="259"/>
            <ac:spMk id="2" creationId="{00000000-0000-0000-0000-000000000000}"/>
          </ac:spMkLst>
        </pc:spChg>
        <pc:spChg chg="mod">
          <ac:chgData name="Mara Grimaldi" userId="bc8932149bbfe9d3" providerId="LiveId" clId="{A1CECE6A-F53D-4E2F-A1C4-84AF37614790}" dt="2020-04-28T09:24:58.364" v="21651"/>
          <ac:spMkLst>
            <pc:docMk/>
            <pc:sldMk cId="2226540836" sldId="259"/>
            <ac:spMk id="3" creationId="{00000000-0000-0000-0000-000000000000}"/>
          </ac:spMkLst>
        </pc:spChg>
        <pc:spChg chg="mod">
          <ac:chgData name="Mara Grimaldi" userId="bc8932149bbfe9d3" providerId="LiveId" clId="{A1CECE6A-F53D-4E2F-A1C4-84AF37614790}" dt="2020-04-27T16:14:50.118" v="12468" actId="1076"/>
          <ac:spMkLst>
            <pc:docMk/>
            <pc:sldMk cId="2226540836" sldId="259"/>
            <ac:spMk id="4" creationId="{1A9215AA-A710-4047-847E-44A7D66BCBA6}"/>
          </ac:spMkLst>
        </pc:spChg>
        <pc:spChg chg="mod">
          <ac:chgData name="Mara Grimaldi" userId="bc8932149bbfe9d3" providerId="LiveId" clId="{A1CECE6A-F53D-4E2F-A1C4-84AF37614790}" dt="2020-04-28T09:25:05.919" v="21652" actId="1076"/>
          <ac:spMkLst>
            <pc:docMk/>
            <pc:sldMk cId="2226540836" sldId="259"/>
            <ac:spMk id="6" creationId="{00000000-0000-0000-0000-000000000000}"/>
          </ac:spMkLst>
        </pc:spChg>
        <pc:spChg chg="mod">
          <ac:chgData name="Mara Grimaldi" userId="bc8932149bbfe9d3" providerId="LiveId" clId="{A1CECE6A-F53D-4E2F-A1C4-84AF37614790}" dt="2020-04-27T16:15:47.382" v="12542"/>
          <ac:spMkLst>
            <pc:docMk/>
            <pc:sldMk cId="2226540836" sldId="259"/>
            <ac:spMk id="8" creationId="{00000000-0000-0000-0000-000000000000}"/>
          </ac:spMkLst>
        </pc:spChg>
        <pc:spChg chg="mod">
          <ac:chgData name="Mara Grimaldi" userId="bc8932149bbfe9d3" providerId="LiveId" clId="{A1CECE6A-F53D-4E2F-A1C4-84AF37614790}" dt="2020-04-27T16:17:18.731" v="12582" actId="20577"/>
          <ac:spMkLst>
            <pc:docMk/>
            <pc:sldMk cId="2226540836" sldId="259"/>
            <ac:spMk id="9" creationId="{00000000-0000-0000-0000-000000000000}"/>
          </ac:spMkLst>
        </pc:spChg>
        <pc:spChg chg="add mod">
          <ac:chgData name="Mara Grimaldi" userId="bc8932149bbfe9d3" providerId="LiveId" clId="{A1CECE6A-F53D-4E2F-A1C4-84AF37614790}" dt="2020-04-27T16:13:42.667" v="12446" actId="1076"/>
          <ac:spMkLst>
            <pc:docMk/>
            <pc:sldMk cId="2226540836" sldId="259"/>
            <ac:spMk id="10" creationId="{D25A7EB8-3C8D-476D-B945-F566B4367003}"/>
          </ac:spMkLst>
        </pc:spChg>
        <pc:spChg chg="add del mod">
          <ac:chgData name="Mara Grimaldi" userId="bc8932149bbfe9d3" providerId="LiveId" clId="{A1CECE6A-F53D-4E2F-A1C4-84AF37614790}" dt="2020-04-27T15:47:51.245" v="11147" actId="478"/>
          <ac:spMkLst>
            <pc:docMk/>
            <pc:sldMk cId="2226540836" sldId="259"/>
            <ac:spMk id="11" creationId="{46D80114-F9B7-41C4-AEBD-4926037CB12F}"/>
          </ac:spMkLst>
        </pc:spChg>
        <pc:grpChg chg="add mod">
          <ac:chgData name="Mara Grimaldi" userId="bc8932149bbfe9d3" providerId="LiveId" clId="{A1CECE6A-F53D-4E2F-A1C4-84AF37614790}" dt="2020-04-27T16:14:50.118" v="12468" actId="1076"/>
          <ac:grpSpMkLst>
            <pc:docMk/>
            <pc:sldMk cId="2226540836" sldId="259"/>
            <ac:grpSpMk id="12" creationId="{13DDAB02-FC56-4443-84F9-85AC6585BEB3}"/>
          </ac:grpSpMkLst>
        </pc:grpChg>
        <pc:picChg chg="mod">
          <ac:chgData name="Mara Grimaldi" userId="bc8932149bbfe9d3" providerId="LiveId" clId="{A1CECE6A-F53D-4E2F-A1C4-84AF37614790}" dt="2020-04-27T16:14:50.118" v="12468" actId="1076"/>
          <ac:picMkLst>
            <pc:docMk/>
            <pc:sldMk cId="2226540836" sldId="259"/>
            <ac:picMk id="5" creationId="{00000000-0000-0000-0000-000000000000}"/>
          </ac:picMkLst>
        </pc:picChg>
      </pc:sldChg>
      <pc:sldChg chg="addSp modSp mod modAnim modNotes">
        <pc:chgData name="Mara Grimaldi" userId="bc8932149bbfe9d3" providerId="LiveId" clId="{A1CECE6A-F53D-4E2F-A1C4-84AF37614790}" dt="2020-05-03T18:29:36.570" v="30721" actId="27636"/>
        <pc:sldMkLst>
          <pc:docMk/>
          <pc:sldMk cId="3493477533" sldId="260"/>
        </pc:sldMkLst>
        <pc:spChg chg="mod">
          <ac:chgData name="Mara Grimaldi" userId="bc8932149bbfe9d3" providerId="LiveId" clId="{A1CECE6A-F53D-4E2F-A1C4-84AF37614790}" dt="2020-04-25T15:16:25.050" v="6010" actId="1076"/>
          <ac:spMkLst>
            <pc:docMk/>
            <pc:sldMk cId="3493477533" sldId="260"/>
            <ac:spMk id="2" creationId="{00000000-0000-0000-0000-000000000000}"/>
          </ac:spMkLst>
        </pc:spChg>
        <pc:spChg chg="mod">
          <ac:chgData name="Mara Grimaldi" userId="bc8932149bbfe9d3" providerId="LiveId" clId="{A1CECE6A-F53D-4E2F-A1C4-84AF37614790}" dt="2020-04-22T16:15:37.703" v="1292" actId="404"/>
          <ac:spMkLst>
            <pc:docMk/>
            <pc:sldMk cId="3493477533" sldId="260"/>
            <ac:spMk id="3" creationId="{00000000-0000-0000-0000-000000000000}"/>
          </ac:spMkLst>
        </pc:spChg>
        <pc:spChg chg="mod">
          <ac:chgData name="Mara Grimaldi" userId="bc8932149bbfe9d3" providerId="LiveId" clId="{A1CECE6A-F53D-4E2F-A1C4-84AF37614790}" dt="2020-04-25T15:02:15.971" v="5848" actId="121"/>
          <ac:spMkLst>
            <pc:docMk/>
            <pc:sldMk cId="3493477533" sldId="260"/>
            <ac:spMk id="4" creationId="{168413F5-4E4C-4DB6-B6EB-31966F7AB240}"/>
          </ac:spMkLst>
        </pc:spChg>
        <pc:spChg chg="mod">
          <ac:chgData name="Mara Grimaldi" userId="bc8932149bbfe9d3" providerId="LiveId" clId="{A1CECE6A-F53D-4E2F-A1C4-84AF37614790}" dt="2020-04-25T15:16:38.849" v="6014"/>
          <ac:spMkLst>
            <pc:docMk/>
            <pc:sldMk cId="3493477533" sldId="260"/>
            <ac:spMk id="13" creationId="{00000000-0000-0000-0000-000000000000}"/>
          </ac:spMkLst>
        </pc:spChg>
        <pc:spChg chg="mod">
          <ac:chgData name="Mara Grimaldi" userId="bc8932149bbfe9d3" providerId="LiveId" clId="{A1CECE6A-F53D-4E2F-A1C4-84AF37614790}" dt="2020-04-25T15:16:42.902" v="6016"/>
          <ac:spMkLst>
            <pc:docMk/>
            <pc:sldMk cId="3493477533" sldId="260"/>
            <ac:spMk id="15" creationId="{00000000-0000-0000-0000-000000000000}"/>
          </ac:spMkLst>
        </pc:spChg>
        <pc:spChg chg="mod">
          <ac:chgData name="Mara Grimaldi" userId="bc8932149bbfe9d3" providerId="LiveId" clId="{A1CECE6A-F53D-4E2F-A1C4-84AF37614790}" dt="2020-04-25T15:16:46.501" v="6018" actId="207"/>
          <ac:spMkLst>
            <pc:docMk/>
            <pc:sldMk cId="3493477533" sldId="260"/>
            <ac:spMk id="17" creationId="{00000000-0000-0000-0000-000000000000}"/>
          </ac:spMkLst>
        </pc:spChg>
        <pc:grpChg chg="add">
          <ac:chgData name="Mara Grimaldi" userId="bc8932149bbfe9d3" providerId="LiveId" clId="{A1CECE6A-F53D-4E2F-A1C4-84AF37614790}" dt="2020-04-25T15:02:23.044" v="5849"/>
          <ac:grpSpMkLst>
            <pc:docMk/>
            <pc:sldMk cId="3493477533" sldId="260"/>
            <ac:grpSpMk id="12" creationId="{10BFA161-BBE9-49F9-A33C-F2CCBC6982CA}"/>
          </ac:grpSpMkLst>
        </pc:grpChg>
        <pc:picChg chg="mod">
          <ac:chgData name="Mara Grimaldi" userId="bc8932149bbfe9d3" providerId="LiveId" clId="{A1CECE6A-F53D-4E2F-A1C4-84AF37614790}" dt="2020-04-25T15:16:57.919" v="6020"/>
          <ac:picMkLst>
            <pc:docMk/>
            <pc:sldMk cId="3493477533" sldId="260"/>
            <ac:picMk id="5" creationId="{00000000-0000-0000-0000-000000000000}"/>
          </ac:picMkLst>
        </pc:picChg>
      </pc:sldChg>
      <pc:sldChg chg="addSp delSp modSp mod modAnim">
        <pc:chgData name="Mara Grimaldi" userId="bc8932149bbfe9d3" providerId="LiveId" clId="{A1CECE6A-F53D-4E2F-A1C4-84AF37614790}" dt="2020-04-28T09:00:37.596" v="21315"/>
        <pc:sldMkLst>
          <pc:docMk/>
          <pc:sldMk cId="283341145" sldId="261"/>
        </pc:sldMkLst>
        <pc:spChg chg="del mod">
          <ac:chgData name="Mara Grimaldi" userId="bc8932149bbfe9d3" providerId="LiveId" clId="{A1CECE6A-F53D-4E2F-A1C4-84AF37614790}" dt="2020-04-22T16:17:12.712" v="1363" actId="478"/>
          <ac:spMkLst>
            <pc:docMk/>
            <pc:sldMk cId="283341145" sldId="261"/>
            <ac:spMk id="2" creationId="{00000000-0000-0000-0000-000000000000}"/>
          </ac:spMkLst>
        </pc:spChg>
        <pc:spChg chg="mod">
          <ac:chgData name="Mara Grimaldi" userId="bc8932149bbfe9d3" providerId="LiveId" clId="{A1CECE6A-F53D-4E2F-A1C4-84AF37614790}" dt="2020-04-25T15:02:32.837" v="5852" actId="121"/>
          <ac:spMkLst>
            <pc:docMk/>
            <pc:sldMk cId="283341145" sldId="261"/>
            <ac:spMk id="2" creationId="{22D53F9C-1F0C-4A2E-9F32-DB1F5C12D3C5}"/>
          </ac:spMkLst>
        </pc:spChg>
        <pc:spChg chg="add del mod">
          <ac:chgData name="Mara Grimaldi" userId="bc8932149bbfe9d3" providerId="LiveId" clId="{A1CECE6A-F53D-4E2F-A1C4-84AF37614790}" dt="2020-04-22T16:17:14.955" v="1364" actId="478"/>
          <ac:spMkLst>
            <pc:docMk/>
            <pc:sldMk cId="283341145" sldId="261"/>
            <ac:spMk id="4" creationId="{48BC6C5E-A766-4C00-8CEC-A42615368C67}"/>
          </ac:spMkLst>
        </pc:spChg>
        <pc:spChg chg="mod">
          <ac:chgData name="Mara Grimaldi" userId="bc8932149bbfe9d3" providerId="LiveId" clId="{A1CECE6A-F53D-4E2F-A1C4-84AF37614790}" dt="2020-04-25T15:21:13.396" v="6063" actId="1076"/>
          <ac:spMkLst>
            <pc:docMk/>
            <pc:sldMk cId="283341145" sldId="261"/>
            <ac:spMk id="5" creationId="{00000000-0000-0000-0000-000000000000}"/>
          </ac:spMkLst>
        </pc:spChg>
        <pc:spChg chg="mod">
          <ac:chgData name="Mara Grimaldi" userId="bc8932149bbfe9d3" providerId="LiveId" clId="{A1CECE6A-F53D-4E2F-A1C4-84AF37614790}" dt="2020-04-28T09:00:37.596" v="21315"/>
          <ac:spMkLst>
            <pc:docMk/>
            <pc:sldMk cId="283341145" sldId="261"/>
            <ac:spMk id="6" creationId="{00000000-0000-0000-0000-000000000000}"/>
          </ac:spMkLst>
        </pc:spChg>
        <pc:spChg chg="mod">
          <ac:chgData name="Mara Grimaldi" userId="bc8932149bbfe9d3" providerId="LiveId" clId="{A1CECE6A-F53D-4E2F-A1C4-84AF37614790}" dt="2020-04-28T08:59:25.021" v="21296"/>
          <ac:spMkLst>
            <pc:docMk/>
            <pc:sldMk cId="283341145" sldId="261"/>
            <ac:spMk id="7" creationId="{00000000-0000-0000-0000-000000000000}"/>
          </ac:spMkLst>
        </pc:spChg>
        <pc:spChg chg="mod">
          <ac:chgData name="Mara Grimaldi" userId="bc8932149bbfe9d3" providerId="LiveId" clId="{A1CECE6A-F53D-4E2F-A1C4-84AF37614790}" dt="2020-04-25T15:21:13.396" v="6063" actId="1076"/>
          <ac:spMkLst>
            <pc:docMk/>
            <pc:sldMk cId="283341145" sldId="261"/>
            <ac:spMk id="8" creationId="{00000000-0000-0000-0000-000000000000}"/>
          </ac:spMkLst>
        </pc:spChg>
        <pc:spChg chg="mod">
          <ac:chgData name="Mara Grimaldi" userId="bc8932149bbfe9d3" providerId="LiveId" clId="{A1CECE6A-F53D-4E2F-A1C4-84AF37614790}" dt="2020-04-28T08:59:33.493" v="21298" actId="115"/>
          <ac:spMkLst>
            <pc:docMk/>
            <pc:sldMk cId="283341145" sldId="261"/>
            <ac:spMk id="9" creationId="{00000000-0000-0000-0000-000000000000}"/>
          </ac:spMkLst>
        </pc:spChg>
        <pc:spChg chg="mod">
          <ac:chgData name="Mara Grimaldi" userId="bc8932149bbfe9d3" providerId="LiveId" clId="{A1CECE6A-F53D-4E2F-A1C4-84AF37614790}" dt="2020-04-25T15:21:13.396" v="6063" actId="1076"/>
          <ac:spMkLst>
            <pc:docMk/>
            <pc:sldMk cId="283341145" sldId="261"/>
            <ac:spMk id="10" creationId="{00000000-0000-0000-0000-000000000000}"/>
          </ac:spMkLst>
        </pc:spChg>
        <pc:spChg chg="add mod">
          <ac:chgData name="Mara Grimaldi" userId="bc8932149bbfe9d3" providerId="LiveId" clId="{A1CECE6A-F53D-4E2F-A1C4-84AF37614790}" dt="2020-04-25T15:22:41.770" v="6098" actId="14100"/>
          <ac:spMkLst>
            <pc:docMk/>
            <pc:sldMk cId="283341145" sldId="261"/>
            <ac:spMk id="13" creationId="{32B05E2A-1EE9-4BBB-80E5-765BB266F832}"/>
          </ac:spMkLst>
        </pc:spChg>
        <pc:spChg chg="mod">
          <ac:chgData name="Mara Grimaldi" userId="bc8932149bbfe9d3" providerId="LiveId" clId="{A1CECE6A-F53D-4E2F-A1C4-84AF37614790}" dt="2020-04-28T09:00:18.631" v="21312" actId="1076"/>
          <ac:spMkLst>
            <pc:docMk/>
            <pc:sldMk cId="283341145" sldId="261"/>
            <ac:spMk id="17" creationId="{00000000-0000-0000-0000-000000000000}"/>
          </ac:spMkLst>
        </pc:spChg>
        <pc:spChg chg="mod">
          <ac:chgData name="Mara Grimaldi" userId="bc8932149bbfe9d3" providerId="LiveId" clId="{A1CECE6A-F53D-4E2F-A1C4-84AF37614790}" dt="2020-04-28T09:00:16.423" v="21311" actId="1076"/>
          <ac:spMkLst>
            <pc:docMk/>
            <pc:sldMk cId="283341145" sldId="261"/>
            <ac:spMk id="18" creationId="{00000000-0000-0000-0000-000000000000}"/>
          </ac:spMkLst>
        </pc:spChg>
        <pc:grpChg chg="add">
          <ac:chgData name="Mara Grimaldi" userId="bc8932149bbfe9d3" providerId="LiveId" clId="{A1CECE6A-F53D-4E2F-A1C4-84AF37614790}" dt="2020-04-25T15:02:27.597" v="5850"/>
          <ac:grpSpMkLst>
            <pc:docMk/>
            <pc:sldMk cId="283341145" sldId="261"/>
            <ac:grpSpMk id="14" creationId="{1BC8C63D-9794-4ADA-842E-C1125295BCD3}"/>
          </ac:grpSpMkLst>
        </pc:grpChg>
        <pc:picChg chg="mod">
          <ac:chgData name="Mara Grimaldi" userId="bc8932149bbfe9d3" providerId="LiveId" clId="{A1CECE6A-F53D-4E2F-A1C4-84AF37614790}" dt="2020-04-25T15:21:13.396" v="6063" actId="1076"/>
          <ac:picMkLst>
            <pc:docMk/>
            <pc:sldMk cId="283341145" sldId="261"/>
            <ac:picMk id="19" creationId="{00000000-0000-0000-0000-000000000000}"/>
          </ac:picMkLst>
        </pc:picChg>
        <pc:picChg chg="mod">
          <ac:chgData name="Mara Grimaldi" userId="bc8932149bbfe9d3" providerId="LiveId" clId="{A1CECE6A-F53D-4E2F-A1C4-84AF37614790}" dt="2020-04-25T15:18:36.365" v="6029" actId="14100"/>
          <ac:picMkLst>
            <pc:docMk/>
            <pc:sldMk cId="283341145" sldId="261"/>
            <ac:picMk id="3078" creationId="{00000000-0000-0000-0000-000000000000}"/>
          </ac:picMkLst>
        </pc:picChg>
      </pc:sldChg>
      <pc:sldChg chg="addSp delSp modSp mod modAnim">
        <pc:chgData name="Mara Grimaldi" userId="bc8932149bbfe9d3" providerId="LiveId" clId="{A1CECE6A-F53D-4E2F-A1C4-84AF37614790}" dt="2020-04-28T09:01:41.621" v="21322" actId="1076"/>
        <pc:sldMkLst>
          <pc:docMk/>
          <pc:sldMk cId="2143023962" sldId="262"/>
        </pc:sldMkLst>
        <pc:spChg chg="del mod">
          <ac:chgData name="Mara Grimaldi" userId="bc8932149bbfe9d3" providerId="LiveId" clId="{A1CECE6A-F53D-4E2F-A1C4-84AF37614790}" dt="2020-04-22T16:17:46.836" v="1428" actId="478"/>
          <ac:spMkLst>
            <pc:docMk/>
            <pc:sldMk cId="2143023962" sldId="262"/>
            <ac:spMk id="2" creationId="{00000000-0000-0000-0000-000000000000}"/>
          </ac:spMkLst>
        </pc:spChg>
        <pc:spChg chg="mod">
          <ac:chgData name="Mara Grimaldi" userId="bc8932149bbfe9d3" providerId="LiveId" clId="{A1CECE6A-F53D-4E2F-A1C4-84AF37614790}" dt="2020-04-25T15:27:06.939" v="6153" actId="1076"/>
          <ac:spMkLst>
            <pc:docMk/>
            <pc:sldMk cId="2143023962" sldId="262"/>
            <ac:spMk id="2" creationId="{7261A74E-9A33-48EA-A785-7C2899502676}"/>
          </ac:spMkLst>
        </pc:spChg>
        <pc:spChg chg="mod ord">
          <ac:chgData name="Mara Grimaldi" userId="bc8932149bbfe9d3" providerId="LiveId" clId="{A1CECE6A-F53D-4E2F-A1C4-84AF37614790}" dt="2020-04-28T09:01:41.621" v="21322" actId="1076"/>
          <ac:spMkLst>
            <pc:docMk/>
            <pc:sldMk cId="2143023962" sldId="262"/>
            <ac:spMk id="4" creationId="{00000000-0000-0000-0000-000000000000}"/>
          </ac:spMkLst>
        </pc:spChg>
        <pc:spChg chg="mod">
          <ac:chgData name="Mara Grimaldi" userId="bc8932149bbfe9d3" providerId="LiveId" clId="{A1CECE6A-F53D-4E2F-A1C4-84AF37614790}" dt="2020-04-28T09:01:41.621" v="21322" actId="1076"/>
          <ac:spMkLst>
            <pc:docMk/>
            <pc:sldMk cId="2143023962" sldId="262"/>
            <ac:spMk id="5" creationId="{00000000-0000-0000-0000-000000000000}"/>
          </ac:spMkLst>
        </pc:spChg>
        <pc:spChg chg="add del mod">
          <ac:chgData name="Mara Grimaldi" userId="bc8932149bbfe9d3" providerId="LiveId" clId="{A1CECE6A-F53D-4E2F-A1C4-84AF37614790}" dt="2020-04-22T16:17:48.524" v="1429" actId="478"/>
          <ac:spMkLst>
            <pc:docMk/>
            <pc:sldMk cId="2143023962" sldId="262"/>
            <ac:spMk id="6" creationId="{ECA381C6-0FDB-498D-979D-5864349CF52C}"/>
          </ac:spMkLst>
        </pc:spChg>
        <pc:spChg chg="mod">
          <ac:chgData name="Mara Grimaldi" userId="bc8932149bbfe9d3" providerId="LiveId" clId="{A1CECE6A-F53D-4E2F-A1C4-84AF37614790}" dt="2020-04-28T09:01:41.621" v="21322" actId="1076"/>
          <ac:spMkLst>
            <pc:docMk/>
            <pc:sldMk cId="2143023962" sldId="262"/>
            <ac:spMk id="7" creationId="{00000000-0000-0000-0000-000000000000}"/>
          </ac:spMkLst>
        </pc:spChg>
        <pc:spChg chg="mod">
          <ac:chgData name="Mara Grimaldi" userId="bc8932149bbfe9d3" providerId="LiveId" clId="{A1CECE6A-F53D-4E2F-A1C4-84AF37614790}" dt="2020-04-28T09:01:41.621" v="21322" actId="1076"/>
          <ac:spMkLst>
            <pc:docMk/>
            <pc:sldMk cId="2143023962" sldId="262"/>
            <ac:spMk id="8" creationId="{00000000-0000-0000-0000-000000000000}"/>
          </ac:spMkLst>
        </pc:spChg>
        <pc:spChg chg="del mod">
          <ac:chgData name="Mara Grimaldi" userId="bc8932149bbfe9d3" providerId="LiveId" clId="{A1CECE6A-F53D-4E2F-A1C4-84AF37614790}" dt="2020-04-25T15:41:47.639" v="6240" actId="478"/>
          <ac:spMkLst>
            <pc:docMk/>
            <pc:sldMk cId="2143023962" sldId="262"/>
            <ac:spMk id="10" creationId="{00000000-0000-0000-0000-000000000000}"/>
          </ac:spMkLst>
        </pc:spChg>
        <pc:spChg chg="mod">
          <ac:chgData name="Mara Grimaldi" userId="bc8932149bbfe9d3" providerId="LiveId" clId="{A1CECE6A-F53D-4E2F-A1C4-84AF37614790}" dt="2020-04-28T09:01:41.621" v="21322" actId="1076"/>
          <ac:spMkLst>
            <pc:docMk/>
            <pc:sldMk cId="2143023962" sldId="262"/>
            <ac:spMk id="18" creationId="{00000000-0000-0000-0000-000000000000}"/>
          </ac:spMkLst>
        </pc:spChg>
        <pc:spChg chg="mod">
          <ac:chgData name="Mara Grimaldi" userId="bc8932149bbfe9d3" providerId="LiveId" clId="{A1CECE6A-F53D-4E2F-A1C4-84AF37614790}" dt="2020-04-28T09:01:41.621" v="21322" actId="1076"/>
          <ac:spMkLst>
            <pc:docMk/>
            <pc:sldMk cId="2143023962" sldId="262"/>
            <ac:spMk id="19" creationId="{00000000-0000-0000-0000-000000000000}"/>
          </ac:spMkLst>
        </pc:spChg>
        <pc:spChg chg="mod">
          <ac:chgData name="Mara Grimaldi" userId="bc8932149bbfe9d3" providerId="LiveId" clId="{A1CECE6A-F53D-4E2F-A1C4-84AF37614790}" dt="2020-04-28T09:01:41.621" v="21322" actId="1076"/>
          <ac:spMkLst>
            <pc:docMk/>
            <pc:sldMk cId="2143023962" sldId="262"/>
            <ac:spMk id="20" creationId="{00000000-0000-0000-0000-000000000000}"/>
          </ac:spMkLst>
        </pc:spChg>
        <pc:spChg chg="mod">
          <ac:chgData name="Mara Grimaldi" userId="bc8932149bbfe9d3" providerId="LiveId" clId="{A1CECE6A-F53D-4E2F-A1C4-84AF37614790}" dt="2020-04-28T09:01:41.621" v="21322" actId="1076"/>
          <ac:spMkLst>
            <pc:docMk/>
            <pc:sldMk cId="2143023962" sldId="262"/>
            <ac:spMk id="21" creationId="{00000000-0000-0000-0000-000000000000}"/>
          </ac:spMkLst>
        </pc:spChg>
        <pc:spChg chg="mod">
          <ac:chgData name="Mara Grimaldi" userId="bc8932149bbfe9d3" providerId="LiveId" clId="{A1CECE6A-F53D-4E2F-A1C4-84AF37614790}" dt="2020-04-28T09:01:41.621" v="21322" actId="1076"/>
          <ac:spMkLst>
            <pc:docMk/>
            <pc:sldMk cId="2143023962" sldId="262"/>
            <ac:spMk id="22" creationId="{00000000-0000-0000-0000-000000000000}"/>
          </ac:spMkLst>
        </pc:spChg>
        <pc:spChg chg="mod">
          <ac:chgData name="Mara Grimaldi" userId="bc8932149bbfe9d3" providerId="LiveId" clId="{A1CECE6A-F53D-4E2F-A1C4-84AF37614790}" dt="2020-04-28T09:01:41.621" v="21322" actId="1076"/>
          <ac:spMkLst>
            <pc:docMk/>
            <pc:sldMk cId="2143023962" sldId="262"/>
            <ac:spMk id="23" creationId="{00000000-0000-0000-0000-000000000000}"/>
          </ac:spMkLst>
        </pc:spChg>
        <pc:spChg chg="mod">
          <ac:chgData name="Mara Grimaldi" userId="bc8932149bbfe9d3" providerId="LiveId" clId="{A1CECE6A-F53D-4E2F-A1C4-84AF37614790}" dt="2020-04-28T09:01:41.621" v="21322" actId="1076"/>
          <ac:spMkLst>
            <pc:docMk/>
            <pc:sldMk cId="2143023962" sldId="262"/>
            <ac:spMk id="24" creationId="{00000000-0000-0000-0000-000000000000}"/>
          </ac:spMkLst>
        </pc:spChg>
        <pc:spChg chg="add mod">
          <ac:chgData name="Mara Grimaldi" userId="bc8932149bbfe9d3" providerId="LiveId" clId="{A1CECE6A-F53D-4E2F-A1C4-84AF37614790}" dt="2020-04-25T15:40:53.294" v="6219" actId="1076"/>
          <ac:spMkLst>
            <pc:docMk/>
            <pc:sldMk cId="2143023962" sldId="262"/>
            <ac:spMk id="25" creationId="{5E368839-4123-4F5F-A5CA-E91D9C0A0F79}"/>
          </ac:spMkLst>
        </pc:spChg>
        <pc:spChg chg="mod">
          <ac:chgData name="Mara Grimaldi" userId="bc8932149bbfe9d3" providerId="LiveId" clId="{A1CECE6A-F53D-4E2F-A1C4-84AF37614790}" dt="2020-04-28T09:01:41.621" v="21322" actId="1076"/>
          <ac:spMkLst>
            <pc:docMk/>
            <pc:sldMk cId="2143023962" sldId="262"/>
            <ac:spMk id="28" creationId="{00000000-0000-0000-0000-000000000000}"/>
          </ac:spMkLst>
        </pc:spChg>
        <pc:spChg chg="del mod">
          <ac:chgData name="Mara Grimaldi" userId="bc8932149bbfe9d3" providerId="LiveId" clId="{A1CECE6A-F53D-4E2F-A1C4-84AF37614790}" dt="2020-04-25T15:41:17.261" v="6228" actId="478"/>
          <ac:spMkLst>
            <pc:docMk/>
            <pc:sldMk cId="2143023962" sldId="262"/>
            <ac:spMk id="30" creationId="{00000000-0000-0000-0000-000000000000}"/>
          </ac:spMkLst>
        </pc:spChg>
        <pc:spChg chg="mod">
          <ac:chgData name="Mara Grimaldi" userId="bc8932149bbfe9d3" providerId="LiveId" clId="{A1CECE6A-F53D-4E2F-A1C4-84AF37614790}" dt="2020-04-28T09:01:41.621" v="21322" actId="1076"/>
          <ac:spMkLst>
            <pc:docMk/>
            <pc:sldMk cId="2143023962" sldId="262"/>
            <ac:spMk id="31" creationId="{00000000-0000-0000-0000-000000000000}"/>
          </ac:spMkLst>
        </pc:spChg>
        <pc:spChg chg="add mod">
          <ac:chgData name="Mara Grimaldi" userId="bc8932149bbfe9d3" providerId="LiveId" clId="{A1CECE6A-F53D-4E2F-A1C4-84AF37614790}" dt="2020-04-28T09:01:41.621" v="21322" actId="1076"/>
          <ac:spMkLst>
            <pc:docMk/>
            <pc:sldMk cId="2143023962" sldId="262"/>
            <ac:spMk id="32" creationId="{CAB5F2AE-0085-4AE1-A776-32F666E9834B}"/>
          </ac:spMkLst>
        </pc:spChg>
        <pc:spChg chg="del mod">
          <ac:chgData name="Mara Grimaldi" userId="bc8932149bbfe9d3" providerId="LiveId" clId="{A1CECE6A-F53D-4E2F-A1C4-84AF37614790}" dt="2020-04-25T15:41:20.220" v="6229" actId="478"/>
          <ac:spMkLst>
            <pc:docMk/>
            <pc:sldMk cId="2143023962" sldId="262"/>
            <ac:spMk id="35" creationId="{00000000-0000-0000-0000-000000000000}"/>
          </ac:spMkLst>
        </pc:spChg>
        <pc:spChg chg="add mod">
          <ac:chgData name="Mara Grimaldi" userId="bc8932149bbfe9d3" providerId="LiveId" clId="{A1CECE6A-F53D-4E2F-A1C4-84AF37614790}" dt="2020-04-28T09:01:41.621" v="21322" actId="1076"/>
          <ac:spMkLst>
            <pc:docMk/>
            <pc:sldMk cId="2143023962" sldId="262"/>
            <ac:spMk id="36" creationId="{73E7F17C-7D8D-4331-8E25-881CD2AB4CB7}"/>
          </ac:spMkLst>
        </pc:spChg>
        <pc:spChg chg="add mod">
          <ac:chgData name="Mara Grimaldi" userId="bc8932149bbfe9d3" providerId="LiveId" clId="{A1CECE6A-F53D-4E2F-A1C4-84AF37614790}" dt="2020-04-28T09:01:41.621" v="21322" actId="1076"/>
          <ac:spMkLst>
            <pc:docMk/>
            <pc:sldMk cId="2143023962" sldId="262"/>
            <ac:spMk id="37" creationId="{74CF78F9-D6A8-4D4A-A16E-900C8F84E367}"/>
          </ac:spMkLst>
        </pc:spChg>
        <pc:grpChg chg="add">
          <ac:chgData name="Mara Grimaldi" userId="bc8932149bbfe9d3" providerId="LiveId" clId="{A1CECE6A-F53D-4E2F-A1C4-84AF37614790}" dt="2020-04-25T15:03:03.304" v="5857"/>
          <ac:grpSpMkLst>
            <pc:docMk/>
            <pc:sldMk cId="2143023962" sldId="262"/>
            <ac:grpSpMk id="26" creationId="{D69C5522-3CCC-4E29-B87D-23F01DBC7D4D}"/>
          </ac:grpSpMkLst>
        </pc:grpChg>
        <pc:picChg chg="mod">
          <ac:chgData name="Mara Grimaldi" userId="bc8932149bbfe9d3" providerId="LiveId" clId="{A1CECE6A-F53D-4E2F-A1C4-84AF37614790}" dt="2020-04-28T09:01:41.621" v="21322" actId="1076"/>
          <ac:picMkLst>
            <pc:docMk/>
            <pc:sldMk cId="2143023962" sldId="262"/>
            <ac:picMk id="33" creationId="{00000000-0000-0000-0000-000000000000}"/>
          </ac:picMkLst>
        </pc:picChg>
        <pc:picChg chg="mod">
          <ac:chgData name="Mara Grimaldi" userId="bc8932149bbfe9d3" providerId="LiveId" clId="{A1CECE6A-F53D-4E2F-A1C4-84AF37614790}" dt="2020-04-28T09:01:41.621" v="21322" actId="1076"/>
          <ac:picMkLst>
            <pc:docMk/>
            <pc:sldMk cId="2143023962" sldId="262"/>
            <ac:picMk id="34" creationId="{00000000-0000-0000-0000-000000000000}"/>
          </ac:picMkLst>
        </pc:picChg>
      </pc:sldChg>
      <pc:sldChg chg="addSp delSp modSp mod modAnim">
        <pc:chgData name="Mara Grimaldi" userId="bc8932149bbfe9d3" providerId="LiveId" clId="{A1CECE6A-F53D-4E2F-A1C4-84AF37614790}" dt="2020-04-28T09:05:49.337" v="21364" actId="20577"/>
        <pc:sldMkLst>
          <pc:docMk/>
          <pc:sldMk cId="3272276804" sldId="263"/>
        </pc:sldMkLst>
        <pc:spChg chg="del mod">
          <ac:chgData name="Mara Grimaldi" userId="bc8932149bbfe9d3" providerId="LiveId" clId="{A1CECE6A-F53D-4E2F-A1C4-84AF37614790}" dt="2020-04-22T16:37:31.346" v="1795" actId="478"/>
          <ac:spMkLst>
            <pc:docMk/>
            <pc:sldMk cId="3272276804" sldId="263"/>
            <ac:spMk id="2" creationId="{00000000-0000-0000-0000-000000000000}"/>
          </ac:spMkLst>
        </pc:spChg>
        <pc:spChg chg="mod">
          <ac:chgData name="Mara Grimaldi" userId="bc8932149bbfe9d3" providerId="LiveId" clId="{A1CECE6A-F53D-4E2F-A1C4-84AF37614790}" dt="2020-04-25T15:03:28.580" v="5863" actId="1076"/>
          <ac:spMkLst>
            <pc:docMk/>
            <pc:sldMk cId="3272276804" sldId="263"/>
            <ac:spMk id="2" creationId="{A370192B-9CDF-4DB6-9F40-CB566BD687BB}"/>
          </ac:spMkLst>
        </pc:spChg>
        <pc:spChg chg="add del mod">
          <ac:chgData name="Mara Grimaldi" userId="bc8932149bbfe9d3" providerId="LiveId" clId="{A1CECE6A-F53D-4E2F-A1C4-84AF37614790}" dt="2020-04-22T16:37:34.448" v="1796" actId="478"/>
          <ac:spMkLst>
            <pc:docMk/>
            <pc:sldMk cId="3272276804" sldId="263"/>
            <ac:spMk id="4" creationId="{DE4AD401-370B-4965-B2BE-D8E2E5B38292}"/>
          </ac:spMkLst>
        </pc:spChg>
        <pc:spChg chg="mod">
          <ac:chgData name="Mara Grimaldi" userId="bc8932149bbfe9d3" providerId="LiveId" clId="{A1CECE6A-F53D-4E2F-A1C4-84AF37614790}" dt="2020-04-28T09:04:53.845" v="21344" actId="115"/>
          <ac:spMkLst>
            <pc:docMk/>
            <pc:sldMk cId="3272276804" sldId="263"/>
            <ac:spMk id="5" creationId="{00000000-0000-0000-0000-000000000000}"/>
          </ac:spMkLst>
        </pc:spChg>
        <pc:spChg chg="mod">
          <ac:chgData name="Mara Grimaldi" userId="bc8932149bbfe9d3" providerId="LiveId" clId="{A1CECE6A-F53D-4E2F-A1C4-84AF37614790}" dt="2020-04-25T16:03:42.896" v="6569"/>
          <ac:spMkLst>
            <pc:docMk/>
            <pc:sldMk cId="3272276804" sldId="263"/>
            <ac:spMk id="11" creationId="{00000000-0000-0000-0000-000000000000}"/>
          </ac:spMkLst>
        </pc:spChg>
        <pc:spChg chg="mod">
          <ac:chgData name="Mara Grimaldi" userId="bc8932149bbfe9d3" providerId="LiveId" clId="{A1CECE6A-F53D-4E2F-A1C4-84AF37614790}" dt="2020-04-25T16:03:53.028" v="6575" actId="207"/>
          <ac:spMkLst>
            <pc:docMk/>
            <pc:sldMk cId="3272276804" sldId="263"/>
            <ac:spMk id="12" creationId="{00000000-0000-0000-0000-000000000000}"/>
          </ac:spMkLst>
        </pc:spChg>
        <pc:spChg chg="mod">
          <ac:chgData name="Mara Grimaldi" userId="bc8932149bbfe9d3" providerId="LiveId" clId="{A1CECE6A-F53D-4E2F-A1C4-84AF37614790}" dt="2020-04-25T16:04:31.526" v="6588" actId="1076"/>
          <ac:spMkLst>
            <pc:docMk/>
            <pc:sldMk cId="3272276804" sldId="263"/>
            <ac:spMk id="14" creationId="{00000000-0000-0000-0000-000000000000}"/>
          </ac:spMkLst>
        </pc:spChg>
        <pc:spChg chg="add mod">
          <ac:chgData name="Mara Grimaldi" userId="bc8932149bbfe9d3" providerId="LiveId" clId="{A1CECE6A-F53D-4E2F-A1C4-84AF37614790}" dt="2020-04-25T15:46:38.273" v="6288" actId="255"/>
          <ac:spMkLst>
            <pc:docMk/>
            <pc:sldMk cId="3272276804" sldId="263"/>
            <ac:spMk id="15" creationId="{62861AA8-D060-4DF1-8272-C1DAE17D9EF0}"/>
          </ac:spMkLst>
        </pc:spChg>
        <pc:spChg chg="mod">
          <ac:chgData name="Mara Grimaldi" userId="bc8932149bbfe9d3" providerId="LiveId" clId="{A1CECE6A-F53D-4E2F-A1C4-84AF37614790}" dt="2020-04-28T09:05:49.337" v="21364" actId="20577"/>
          <ac:spMkLst>
            <pc:docMk/>
            <pc:sldMk cId="3272276804" sldId="263"/>
            <ac:spMk id="21" creationId="{00000000-0000-0000-0000-000000000000}"/>
          </ac:spMkLst>
        </pc:spChg>
        <pc:spChg chg="mod">
          <ac:chgData name="Mara Grimaldi" userId="bc8932149bbfe9d3" providerId="LiveId" clId="{A1CECE6A-F53D-4E2F-A1C4-84AF37614790}" dt="2020-04-28T09:05:30.669" v="21354" actId="113"/>
          <ac:spMkLst>
            <pc:docMk/>
            <pc:sldMk cId="3272276804" sldId="263"/>
            <ac:spMk id="22" creationId="{00000000-0000-0000-0000-000000000000}"/>
          </ac:spMkLst>
        </pc:spChg>
        <pc:spChg chg="mod">
          <ac:chgData name="Mara Grimaldi" userId="bc8932149bbfe9d3" providerId="LiveId" clId="{A1CECE6A-F53D-4E2F-A1C4-84AF37614790}" dt="2020-04-25T16:04:16.886" v="6583" actId="207"/>
          <ac:spMkLst>
            <pc:docMk/>
            <pc:sldMk cId="3272276804" sldId="263"/>
            <ac:spMk id="32" creationId="{00000000-0000-0000-0000-000000000000}"/>
          </ac:spMkLst>
        </pc:spChg>
        <pc:spChg chg="mod">
          <ac:chgData name="Mara Grimaldi" userId="bc8932149bbfe9d3" providerId="LiveId" clId="{A1CECE6A-F53D-4E2F-A1C4-84AF37614790}" dt="2020-04-25T16:04:31.526" v="6588" actId="1076"/>
          <ac:spMkLst>
            <pc:docMk/>
            <pc:sldMk cId="3272276804" sldId="263"/>
            <ac:spMk id="33" creationId="{00000000-0000-0000-0000-000000000000}"/>
          </ac:spMkLst>
        </pc:spChg>
        <pc:spChg chg="mod">
          <ac:chgData name="Mara Grimaldi" userId="bc8932149bbfe9d3" providerId="LiveId" clId="{A1CECE6A-F53D-4E2F-A1C4-84AF37614790}" dt="2020-04-25T16:05:12.160" v="6598" actId="208"/>
          <ac:spMkLst>
            <pc:docMk/>
            <pc:sldMk cId="3272276804" sldId="263"/>
            <ac:spMk id="34" creationId="{00000000-0000-0000-0000-000000000000}"/>
          </ac:spMkLst>
        </pc:spChg>
        <pc:grpChg chg="add mod">
          <ac:chgData name="Mara Grimaldi" userId="bc8932149bbfe9d3" providerId="LiveId" clId="{A1CECE6A-F53D-4E2F-A1C4-84AF37614790}" dt="2020-04-25T15:03:24.708" v="5862" actId="1076"/>
          <ac:grpSpMkLst>
            <pc:docMk/>
            <pc:sldMk cId="3272276804" sldId="263"/>
            <ac:grpSpMk id="16" creationId="{D3D50BDC-10C6-4F6E-A0F6-B9BD2631EE71}"/>
          </ac:grpSpMkLst>
        </pc:grpChg>
        <pc:picChg chg="mod">
          <ac:chgData name="Mara Grimaldi" userId="bc8932149bbfe9d3" providerId="LiveId" clId="{A1CECE6A-F53D-4E2F-A1C4-84AF37614790}" dt="2020-04-25T15:03:21.889" v="5861" actId="1076"/>
          <ac:picMkLst>
            <pc:docMk/>
            <pc:sldMk cId="3272276804" sldId="263"/>
            <ac:picMk id="25" creationId="{00000000-0000-0000-0000-000000000000}"/>
          </ac:picMkLst>
        </pc:picChg>
        <pc:picChg chg="mod">
          <ac:chgData name="Mara Grimaldi" userId="bc8932149bbfe9d3" providerId="LiveId" clId="{A1CECE6A-F53D-4E2F-A1C4-84AF37614790}" dt="2020-04-25T16:04:34.629" v="6589" actId="1076"/>
          <ac:picMkLst>
            <pc:docMk/>
            <pc:sldMk cId="3272276804" sldId="263"/>
            <ac:picMk id="27" creationId="{00000000-0000-0000-0000-000000000000}"/>
          </ac:picMkLst>
        </pc:picChg>
        <pc:picChg chg="mod">
          <ac:chgData name="Mara Grimaldi" userId="bc8932149bbfe9d3" providerId="LiveId" clId="{A1CECE6A-F53D-4E2F-A1C4-84AF37614790}" dt="2020-04-22T16:38:10.609" v="1806" actId="1076"/>
          <ac:picMkLst>
            <pc:docMk/>
            <pc:sldMk cId="3272276804" sldId="263"/>
            <ac:picMk id="5124" creationId="{00000000-0000-0000-0000-000000000000}"/>
          </ac:picMkLst>
        </pc:picChg>
      </pc:sldChg>
      <pc:sldChg chg="addSp delSp modSp mod modAnim">
        <pc:chgData name="Mara Grimaldi" userId="bc8932149bbfe9d3" providerId="LiveId" clId="{A1CECE6A-F53D-4E2F-A1C4-84AF37614790}" dt="2020-04-28T09:29:08.430" v="21719" actId="5793"/>
        <pc:sldMkLst>
          <pc:docMk/>
          <pc:sldMk cId="892259431" sldId="264"/>
        </pc:sldMkLst>
        <pc:spChg chg="del">
          <ac:chgData name="Mara Grimaldi" userId="bc8932149bbfe9d3" providerId="LiveId" clId="{A1CECE6A-F53D-4E2F-A1C4-84AF37614790}" dt="2020-04-27T16:19:16.633" v="12665" actId="478"/>
          <ac:spMkLst>
            <pc:docMk/>
            <pc:sldMk cId="892259431" sldId="264"/>
            <ac:spMk id="2" creationId="{00000000-0000-0000-0000-000000000000}"/>
          </ac:spMkLst>
        </pc:spChg>
        <pc:spChg chg="mod">
          <ac:chgData name="Mara Grimaldi" userId="bc8932149bbfe9d3" providerId="LiveId" clId="{A1CECE6A-F53D-4E2F-A1C4-84AF37614790}" dt="2020-04-27T17:38:34.765" v="13156" actId="1076"/>
          <ac:spMkLst>
            <pc:docMk/>
            <pc:sldMk cId="892259431" sldId="264"/>
            <ac:spMk id="3" creationId="{298BC150-99FC-4260-B16C-8EAB268ACB04}"/>
          </ac:spMkLst>
        </pc:spChg>
        <pc:spChg chg="mod">
          <ac:chgData name="Mara Grimaldi" userId="bc8932149bbfe9d3" providerId="LiveId" clId="{A1CECE6A-F53D-4E2F-A1C4-84AF37614790}" dt="2020-04-28T09:28:42.588" v="21710"/>
          <ac:spMkLst>
            <pc:docMk/>
            <pc:sldMk cId="892259431" sldId="264"/>
            <ac:spMk id="7" creationId="{00000000-0000-0000-0000-000000000000}"/>
          </ac:spMkLst>
        </pc:spChg>
        <pc:spChg chg="add mod">
          <ac:chgData name="Mara Grimaldi" userId="bc8932149bbfe9d3" providerId="LiveId" clId="{A1CECE6A-F53D-4E2F-A1C4-84AF37614790}" dt="2020-04-27T17:38:32.454" v="13155" actId="1076"/>
          <ac:spMkLst>
            <pc:docMk/>
            <pc:sldMk cId="892259431" sldId="264"/>
            <ac:spMk id="11" creationId="{CE3CB2DB-F4B9-49E4-9F38-CC7038A3B430}"/>
          </ac:spMkLst>
        </pc:spChg>
        <pc:spChg chg="add del mod">
          <ac:chgData name="Mara Grimaldi" userId="bc8932149bbfe9d3" providerId="LiveId" clId="{A1CECE6A-F53D-4E2F-A1C4-84AF37614790}" dt="2020-04-27T16:19:18.046" v="12666" actId="478"/>
          <ac:spMkLst>
            <pc:docMk/>
            <pc:sldMk cId="892259431" sldId="264"/>
            <ac:spMk id="12" creationId="{21335A78-2FEC-4FDE-B21B-5404BB5A60E2}"/>
          </ac:spMkLst>
        </pc:spChg>
        <pc:spChg chg="add mod">
          <ac:chgData name="Mara Grimaldi" userId="bc8932149bbfe9d3" providerId="LiveId" clId="{A1CECE6A-F53D-4E2F-A1C4-84AF37614790}" dt="2020-04-28T09:28:56.296" v="21712"/>
          <ac:spMkLst>
            <pc:docMk/>
            <pc:sldMk cId="892259431" sldId="264"/>
            <ac:spMk id="13" creationId="{20A1BD80-396C-4308-9F8C-AEBE8D3E33C5}"/>
          </ac:spMkLst>
        </pc:spChg>
        <pc:spChg chg="add mod">
          <ac:chgData name="Mara Grimaldi" userId="bc8932149bbfe9d3" providerId="LiveId" clId="{A1CECE6A-F53D-4E2F-A1C4-84AF37614790}" dt="2020-04-28T09:29:08.430" v="21719" actId="5793"/>
          <ac:spMkLst>
            <pc:docMk/>
            <pc:sldMk cId="892259431" sldId="264"/>
            <ac:spMk id="14" creationId="{C4EF6E2F-8C88-4F5F-80C0-A463D48EDA0A}"/>
          </ac:spMkLst>
        </pc:spChg>
        <pc:spChg chg="add del mod">
          <ac:chgData name="Mara Grimaldi" userId="bc8932149bbfe9d3" providerId="LiveId" clId="{A1CECE6A-F53D-4E2F-A1C4-84AF37614790}" dt="2020-04-27T17:43:11.403" v="13483" actId="478"/>
          <ac:spMkLst>
            <pc:docMk/>
            <pc:sldMk cId="892259431" sldId="264"/>
            <ac:spMk id="17" creationId="{0D5AEB5B-95D3-49BB-918F-DE52C4A79459}"/>
          </ac:spMkLst>
        </pc:spChg>
        <pc:grpChg chg="add">
          <ac:chgData name="Mara Grimaldi" userId="bc8932149bbfe9d3" providerId="LiveId" clId="{A1CECE6A-F53D-4E2F-A1C4-84AF37614790}" dt="2020-04-27T15:49:07.162" v="11232"/>
          <ac:grpSpMkLst>
            <pc:docMk/>
            <pc:sldMk cId="892259431" sldId="264"/>
            <ac:grpSpMk id="8" creationId="{D4550C28-295E-414D-B5C6-BF0E41D60F40}"/>
          </ac:grpSpMkLst>
        </pc:grpChg>
        <pc:picChg chg="mod">
          <ac:chgData name="Mara Grimaldi" userId="bc8932149bbfe9d3" providerId="LiveId" clId="{A1CECE6A-F53D-4E2F-A1C4-84AF37614790}" dt="2020-04-27T17:42:16.886" v="13473" actId="1076"/>
          <ac:picMkLst>
            <pc:docMk/>
            <pc:sldMk cId="892259431" sldId="264"/>
            <ac:picMk id="5" creationId="{00000000-0000-0000-0000-000000000000}"/>
          </ac:picMkLst>
        </pc:picChg>
        <pc:picChg chg="del mod">
          <ac:chgData name="Mara Grimaldi" userId="bc8932149bbfe9d3" providerId="LiveId" clId="{A1CECE6A-F53D-4E2F-A1C4-84AF37614790}" dt="2020-04-27T17:43:09.491" v="13482" actId="478"/>
          <ac:picMkLst>
            <pc:docMk/>
            <pc:sldMk cId="892259431" sldId="264"/>
            <ac:picMk id="6" creationId="{00000000-0000-0000-0000-000000000000}"/>
          </ac:picMkLst>
        </pc:picChg>
        <pc:picChg chg="add mod modCrop">
          <ac:chgData name="Mara Grimaldi" userId="bc8932149bbfe9d3" providerId="LiveId" clId="{A1CECE6A-F53D-4E2F-A1C4-84AF37614790}" dt="2020-04-27T17:43:17.072" v="13486" actId="1076"/>
          <ac:picMkLst>
            <pc:docMk/>
            <pc:sldMk cId="892259431" sldId="264"/>
            <ac:picMk id="15" creationId="{0E7B73CF-A26B-48CC-8F77-A6B094647D94}"/>
          </ac:picMkLst>
        </pc:picChg>
      </pc:sldChg>
      <pc:sldChg chg="addSp delSp modSp add mod modAnim">
        <pc:chgData name="Mara Grimaldi" userId="bc8932149bbfe9d3" providerId="LiveId" clId="{A1CECE6A-F53D-4E2F-A1C4-84AF37614790}" dt="2020-04-30T14:38:31.663" v="30676" actId="1076"/>
        <pc:sldMkLst>
          <pc:docMk/>
          <pc:sldMk cId="305453850" sldId="267"/>
        </pc:sldMkLst>
        <pc:spChg chg="add mod">
          <ac:chgData name="Mara Grimaldi" userId="bc8932149bbfe9d3" providerId="LiveId" clId="{A1CECE6A-F53D-4E2F-A1C4-84AF37614790}" dt="2020-04-30T14:38:31.663" v="30676" actId="1076"/>
          <ac:spMkLst>
            <pc:docMk/>
            <pc:sldMk cId="305453850" sldId="267"/>
            <ac:spMk id="2" creationId="{6C5EC0E5-201C-4DED-8C64-8E688FBD8734}"/>
          </ac:spMkLst>
        </pc:spChg>
        <pc:spChg chg="add mod">
          <ac:chgData name="Mara Grimaldi" userId="bc8932149bbfe9d3" providerId="LiveId" clId="{A1CECE6A-F53D-4E2F-A1C4-84AF37614790}" dt="2020-04-30T14:38:31.663" v="30676" actId="1076"/>
          <ac:spMkLst>
            <pc:docMk/>
            <pc:sldMk cId="305453850" sldId="267"/>
            <ac:spMk id="3" creationId="{2C0B4CDE-D6B6-48D4-9926-7E5958935620}"/>
          </ac:spMkLst>
        </pc:spChg>
        <pc:spChg chg="mod">
          <ac:chgData name="Mara Grimaldi" userId="bc8932149bbfe9d3" providerId="LiveId" clId="{A1CECE6A-F53D-4E2F-A1C4-84AF37614790}" dt="2020-04-30T14:38:10.996" v="30670" actId="1076"/>
          <ac:spMkLst>
            <pc:docMk/>
            <pc:sldMk cId="305453850" sldId="267"/>
            <ac:spMk id="6" creationId="{00000000-0000-0000-0000-000000000000}"/>
          </ac:spMkLst>
        </pc:spChg>
        <pc:spChg chg="add mod">
          <ac:chgData name="Mara Grimaldi" userId="bc8932149bbfe9d3" providerId="LiveId" clId="{A1CECE6A-F53D-4E2F-A1C4-84AF37614790}" dt="2020-04-30T14:38:31.663" v="30676" actId="1076"/>
          <ac:spMkLst>
            <pc:docMk/>
            <pc:sldMk cId="305453850" sldId="267"/>
            <ac:spMk id="7" creationId="{EB89D409-AE63-4D7A-BF91-4AB1A2F51FF7}"/>
          </ac:spMkLst>
        </pc:spChg>
        <pc:spChg chg="mod">
          <ac:chgData name="Mara Grimaldi" userId="bc8932149bbfe9d3" providerId="LiveId" clId="{A1CECE6A-F53D-4E2F-A1C4-84AF37614790}" dt="2020-04-30T14:38:31.663" v="30676" actId="1076"/>
          <ac:spMkLst>
            <pc:docMk/>
            <pc:sldMk cId="305453850" sldId="267"/>
            <ac:spMk id="11" creationId="{2B3FBA8C-62FC-452F-9BDB-9B50AF4759E6}"/>
          </ac:spMkLst>
        </pc:spChg>
        <pc:spChg chg="mod">
          <ac:chgData name="Mara Grimaldi" userId="bc8932149bbfe9d3" providerId="LiveId" clId="{A1CECE6A-F53D-4E2F-A1C4-84AF37614790}" dt="2020-04-30T14:38:10.996" v="30670" actId="1076"/>
          <ac:spMkLst>
            <pc:docMk/>
            <pc:sldMk cId="305453850" sldId="267"/>
            <ac:spMk id="13" creationId="{00000000-0000-0000-0000-000000000000}"/>
          </ac:spMkLst>
        </pc:spChg>
        <pc:spChg chg="mod">
          <ac:chgData name="Mara Grimaldi" userId="bc8932149bbfe9d3" providerId="LiveId" clId="{A1CECE6A-F53D-4E2F-A1C4-84AF37614790}" dt="2020-04-30T14:38:31.663" v="30676" actId="1076"/>
          <ac:spMkLst>
            <pc:docMk/>
            <pc:sldMk cId="305453850" sldId="267"/>
            <ac:spMk id="17" creationId="{6BC8EE79-1245-4546-8EAB-8138A00EC016}"/>
          </ac:spMkLst>
        </pc:spChg>
        <pc:spChg chg="mod">
          <ac:chgData name="Mara Grimaldi" userId="bc8932149bbfe9d3" providerId="LiveId" clId="{A1CECE6A-F53D-4E2F-A1C4-84AF37614790}" dt="2020-04-30T14:38:20.586" v="30673" actId="1076"/>
          <ac:spMkLst>
            <pc:docMk/>
            <pc:sldMk cId="305453850" sldId="267"/>
            <ac:spMk id="21" creationId="{4403194F-1CCA-4D53-A434-A4EB43DBBE95}"/>
          </ac:spMkLst>
        </pc:spChg>
        <pc:grpChg chg="mod">
          <ac:chgData name="Mara Grimaldi" userId="bc8932149bbfe9d3" providerId="LiveId" clId="{A1CECE6A-F53D-4E2F-A1C4-84AF37614790}" dt="2020-04-30T14:38:13.666" v="30671" actId="1076"/>
          <ac:grpSpMkLst>
            <pc:docMk/>
            <pc:sldMk cId="305453850" sldId="267"/>
            <ac:grpSpMk id="8" creationId="{00000000-0000-0000-0000-000000000000}"/>
          </ac:grpSpMkLst>
        </pc:grpChg>
        <pc:picChg chg="mod">
          <ac:chgData name="Mara Grimaldi" userId="bc8932149bbfe9d3" providerId="LiveId" clId="{A1CECE6A-F53D-4E2F-A1C4-84AF37614790}" dt="2020-04-30T14:38:10.996" v="30670" actId="1076"/>
          <ac:picMkLst>
            <pc:docMk/>
            <pc:sldMk cId="305453850" sldId="267"/>
            <ac:picMk id="4" creationId="{00000000-0000-0000-0000-000000000000}"/>
          </ac:picMkLst>
        </pc:picChg>
        <pc:picChg chg="add del">
          <ac:chgData name="Mara Grimaldi" userId="bc8932149bbfe9d3" providerId="LiveId" clId="{A1CECE6A-F53D-4E2F-A1C4-84AF37614790}" dt="2020-04-22T15:37:41.778" v="418" actId="478"/>
          <ac:picMkLst>
            <pc:docMk/>
            <pc:sldMk cId="305453850" sldId="267"/>
            <ac:picMk id="11" creationId="{6A304306-9F3D-4195-873E-C8BC53BF0ED1}"/>
          </ac:picMkLst>
        </pc:picChg>
        <pc:picChg chg="mod">
          <ac:chgData name="Mara Grimaldi" userId="bc8932149bbfe9d3" providerId="LiveId" clId="{A1CECE6A-F53D-4E2F-A1C4-84AF37614790}" dt="2020-04-30T14:38:10.996" v="30670" actId="1076"/>
          <ac:picMkLst>
            <pc:docMk/>
            <pc:sldMk cId="305453850" sldId="267"/>
            <ac:picMk id="12" creationId="{07CF5B20-577F-4AF8-85FF-DD17F65AFCAD}"/>
          </ac:picMkLst>
        </pc:picChg>
        <pc:picChg chg="add del">
          <ac:chgData name="Mara Grimaldi" userId="bc8932149bbfe9d3" providerId="LiveId" clId="{A1CECE6A-F53D-4E2F-A1C4-84AF37614790}" dt="2020-04-22T15:38:00.051" v="420" actId="478"/>
          <ac:picMkLst>
            <pc:docMk/>
            <pc:sldMk cId="305453850" sldId="267"/>
            <ac:picMk id="12" creationId="{41BC5293-FBA8-4293-8A12-CD9B90731334}"/>
          </ac:picMkLst>
        </pc:picChg>
        <pc:picChg chg="add mod modCrop">
          <ac:chgData name="Mara Grimaldi" userId="bc8932149bbfe9d3" providerId="LiveId" clId="{A1CECE6A-F53D-4E2F-A1C4-84AF37614790}" dt="2020-04-22T15:38:55.566" v="438" actId="1076"/>
          <ac:picMkLst>
            <pc:docMk/>
            <pc:sldMk cId="305453850" sldId="267"/>
            <ac:picMk id="14" creationId="{F51A578B-C701-40D5-96B8-26E0D7C3A32A}"/>
          </ac:picMkLst>
        </pc:picChg>
        <pc:picChg chg="mod">
          <ac:chgData name="Mara Grimaldi" userId="bc8932149bbfe9d3" providerId="LiveId" clId="{A1CECE6A-F53D-4E2F-A1C4-84AF37614790}" dt="2020-04-30T14:38:31.663" v="30676" actId="1076"/>
          <ac:picMkLst>
            <pc:docMk/>
            <pc:sldMk cId="305453850" sldId="267"/>
            <ac:picMk id="18" creationId="{C6E782E5-9C51-4DE2-82DB-45FCE5AFBF4B}"/>
          </ac:picMkLst>
        </pc:picChg>
        <pc:picChg chg="mod">
          <ac:chgData name="Mara Grimaldi" userId="bc8932149bbfe9d3" providerId="LiveId" clId="{A1CECE6A-F53D-4E2F-A1C4-84AF37614790}" dt="2020-04-30T14:38:31.663" v="30676" actId="1076"/>
          <ac:picMkLst>
            <pc:docMk/>
            <pc:sldMk cId="305453850" sldId="267"/>
            <ac:picMk id="19" creationId="{153D41CA-587B-45E5-B4E8-B7D267CC1F0E}"/>
          </ac:picMkLst>
        </pc:picChg>
        <pc:picChg chg="mod">
          <ac:chgData name="Mara Grimaldi" userId="bc8932149bbfe9d3" providerId="LiveId" clId="{A1CECE6A-F53D-4E2F-A1C4-84AF37614790}" dt="2020-04-30T14:38:27.650" v="30675" actId="1076"/>
          <ac:picMkLst>
            <pc:docMk/>
            <pc:sldMk cId="305453850" sldId="267"/>
            <ac:picMk id="20" creationId="{C456F976-8B84-4E99-B5A4-F01EEB994806}"/>
          </ac:picMkLst>
        </pc:picChg>
        <pc:picChg chg="add mod">
          <ac:chgData name="Mara Grimaldi" userId="bc8932149bbfe9d3" providerId="LiveId" clId="{A1CECE6A-F53D-4E2F-A1C4-84AF37614790}" dt="2020-04-22T15:33:55.572" v="335" actId="1076"/>
          <ac:picMkLst>
            <pc:docMk/>
            <pc:sldMk cId="305453850" sldId="267"/>
            <ac:picMk id="1026" creationId="{EC121E21-30A4-432E-83AA-32F55E09B5A7}"/>
          </ac:picMkLst>
        </pc:picChg>
        <pc:picChg chg="add mod">
          <ac:chgData name="Mara Grimaldi" userId="bc8932149bbfe9d3" providerId="LiveId" clId="{A1CECE6A-F53D-4E2F-A1C4-84AF37614790}" dt="2020-04-22T15:38:29.083" v="429" actId="1076"/>
          <ac:picMkLst>
            <pc:docMk/>
            <pc:sldMk cId="305453850" sldId="267"/>
            <ac:picMk id="1028" creationId="{B3A8A638-6E58-4CA8-999E-7535E0CB138F}"/>
          </ac:picMkLst>
        </pc:picChg>
        <pc:cxnChg chg="mod">
          <ac:chgData name="Mara Grimaldi" userId="bc8932149bbfe9d3" providerId="LiveId" clId="{A1CECE6A-F53D-4E2F-A1C4-84AF37614790}" dt="2020-04-30T14:38:10.996" v="30670" actId="1076"/>
          <ac:cxnSpMkLst>
            <pc:docMk/>
            <pc:sldMk cId="305453850" sldId="267"/>
            <ac:cxnSpMk id="5" creationId="{00000000-0000-0000-0000-000000000000}"/>
          </ac:cxnSpMkLst>
        </pc:cxnChg>
      </pc:sldChg>
      <pc:sldChg chg="addSp delSp modSp mod modAnim">
        <pc:chgData name="Mara Grimaldi" userId="bc8932149bbfe9d3" providerId="LiveId" clId="{A1CECE6A-F53D-4E2F-A1C4-84AF37614790}" dt="2020-04-28T09:14:35.943" v="21461"/>
        <pc:sldMkLst>
          <pc:docMk/>
          <pc:sldMk cId="2104346924" sldId="268"/>
        </pc:sldMkLst>
        <pc:spChg chg="del mod">
          <ac:chgData name="Mara Grimaldi" userId="bc8932149bbfe9d3" providerId="LiveId" clId="{A1CECE6A-F53D-4E2F-A1C4-84AF37614790}" dt="2020-04-27T13:43:21.234" v="8941" actId="478"/>
          <ac:spMkLst>
            <pc:docMk/>
            <pc:sldMk cId="2104346924" sldId="268"/>
            <ac:spMk id="2" creationId="{00000000-0000-0000-0000-000000000000}"/>
          </ac:spMkLst>
        </pc:spChg>
        <pc:spChg chg="mod">
          <ac:chgData name="Mara Grimaldi" userId="bc8932149bbfe9d3" providerId="LiveId" clId="{A1CECE6A-F53D-4E2F-A1C4-84AF37614790}" dt="2020-04-27T14:10:15.794" v="10099" actId="1076"/>
          <ac:spMkLst>
            <pc:docMk/>
            <pc:sldMk cId="2104346924" sldId="268"/>
            <ac:spMk id="3" creationId="{8DF58767-44B0-4528-92AF-E5C4E22ACD82}"/>
          </ac:spMkLst>
        </pc:spChg>
        <pc:spChg chg="mod">
          <ac:chgData name="Mara Grimaldi" userId="bc8932149bbfe9d3" providerId="LiveId" clId="{A1CECE6A-F53D-4E2F-A1C4-84AF37614790}" dt="2020-04-28T09:13:46.536" v="21437" actId="115"/>
          <ac:spMkLst>
            <pc:docMk/>
            <pc:sldMk cId="2104346924" sldId="268"/>
            <ac:spMk id="4" creationId="{00000000-0000-0000-0000-000000000000}"/>
          </ac:spMkLst>
        </pc:spChg>
        <pc:spChg chg="mod">
          <ac:chgData name="Mara Grimaldi" userId="bc8932149bbfe9d3" providerId="LiveId" clId="{A1CECE6A-F53D-4E2F-A1C4-84AF37614790}" dt="2020-04-27T14:10:02.579" v="10097" actId="1076"/>
          <ac:spMkLst>
            <pc:docMk/>
            <pc:sldMk cId="2104346924" sldId="268"/>
            <ac:spMk id="5" creationId="{00000000-0000-0000-0000-000000000000}"/>
          </ac:spMkLst>
        </pc:spChg>
        <pc:spChg chg="mod">
          <ac:chgData name="Mara Grimaldi" userId="bc8932149bbfe9d3" providerId="LiveId" clId="{A1CECE6A-F53D-4E2F-A1C4-84AF37614790}" dt="2020-04-27T14:10:02.579" v="10097" actId="1076"/>
          <ac:spMkLst>
            <pc:docMk/>
            <pc:sldMk cId="2104346924" sldId="268"/>
            <ac:spMk id="6" creationId="{00000000-0000-0000-0000-000000000000}"/>
          </ac:spMkLst>
        </pc:spChg>
        <pc:spChg chg="mod">
          <ac:chgData name="Mara Grimaldi" userId="bc8932149bbfe9d3" providerId="LiveId" clId="{A1CECE6A-F53D-4E2F-A1C4-84AF37614790}" dt="2020-04-28T09:14:04.603" v="21439"/>
          <ac:spMkLst>
            <pc:docMk/>
            <pc:sldMk cId="2104346924" sldId="268"/>
            <ac:spMk id="9" creationId="{00000000-0000-0000-0000-000000000000}"/>
          </ac:spMkLst>
        </pc:spChg>
        <pc:spChg chg="mod">
          <ac:chgData name="Mara Grimaldi" userId="bc8932149bbfe9d3" providerId="LiveId" clId="{A1CECE6A-F53D-4E2F-A1C4-84AF37614790}" dt="2020-04-28T09:14:16.989" v="21454" actId="115"/>
          <ac:spMkLst>
            <pc:docMk/>
            <pc:sldMk cId="2104346924" sldId="268"/>
            <ac:spMk id="10" creationId="{00000000-0000-0000-0000-000000000000}"/>
          </ac:spMkLst>
        </pc:spChg>
        <pc:spChg chg="add mod">
          <ac:chgData name="Mara Grimaldi" userId="bc8932149bbfe9d3" providerId="LiveId" clId="{A1CECE6A-F53D-4E2F-A1C4-84AF37614790}" dt="2020-04-27T13:43:26.437" v="8943" actId="20577"/>
          <ac:spMkLst>
            <pc:docMk/>
            <pc:sldMk cId="2104346924" sldId="268"/>
            <ac:spMk id="11" creationId="{65F039D7-881C-4B7B-82FB-85E9DAEF0CD0}"/>
          </ac:spMkLst>
        </pc:spChg>
        <pc:spChg chg="add del mod">
          <ac:chgData name="Mara Grimaldi" userId="bc8932149bbfe9d3" providerId="LiveId" clId="{A1CECE6A-F53D-4E2F-A1C4-84AF37614790}" dt="2020-04-27T13:43:24.205" v="8942" actId="478"/>
          <ac:spMkLst>
            <pc:docMk/>
            <pc:sldMk cId="2104346924" sldId="268"/>
            <ac:spMk id="12" creationId="{D85C7695-D699-4728-AA9E-69F6884ECD41}"/>
          </ac:spMkLst>
        </pc:spChg>
        <pc:spChg chg="add del">
          <ac:chgData name="Mara Grimaldi" userId="bc8932149bbfe9d3" providerId="LiveId" clId="{A1CECE6A-F53D-4E2F-A1C4-84AF37614790}" dt="2020-04-27T14:02:21.786" v="9711"/>
          <ac:spMkLst>
            <pc:docMk/>
            <pc:sldMk cId="2104346924" sldId="268"/>
            <ac:spMk id="16" creationId="{11EEF9BE-CBBC-4B17-B915-BCD9BB175DD4}"/>
          </ac:spMkLst>
        </pc:spChg>
        <pc:grpChg chg="add">
          <ac:chgData name="Mara Grimaldi" userId="bc8932149bbfe9d3" providerId="LiveId" clId="{A1CECE6A-F53D-4E2F-A1C4-84AF37614790}" dt="2020-04-27T13:43:38.880" v="8947"/>
          <ac:grpSpMkLst>
            <pc:docMk/>
            <pc:sldMk cId="2104346924" sldId="268"/>
            <ac:grpSpMk id="13" creationId="{3095EDB1-D6A4-4400-BF19-EF390D4A8ED9}"/>
          </ac:grpSpMkLst>
        </pc:grpChg>
        <pc:picChg chg="del mod">
          <ac:chgData name="Mara Grimaldi" userId="bc8932149bbfe9d3" providerId="LiveId" clId="{A1CECE6A-F53D-4E2F-A1C4-84AF37614790}" dt="2020-04-27T13:44:24.572" v="8971" actId="478"/>
          <ac:picMkLst>
            <pc:docMk/>
            <pc:sldMk cId="2104346924" sldId="268"/>
            <ac:picMk id="8" creationId="{00000000-0000-0000-0000-000000000000}"/>
          </ac:picMkLst>
        </pc:picChg>
      </pc:sldChg>
      <pc:sldChg chg="addSp delSp modSp mod ord modAnim modNotesTx">
        <pc:chgData name="Mara Grimaldi" userId="bc8932149bbfe9d3" providerId="LiveId" clId="{A1CECE6A-F53D-4E2F-A1C4-84AF37614790}" dt="2020-05-03T22:09:10.846" v="30803" actId="113"/>
        <pc:sldMkLst>
          <pc:docMk/>
          <pc:sldMk cId="2626823130" sldId="270"/>
        </pc:sldMkLst>
        <pc:spChg chg="del mod">
          <ac:chgData name="Mara Grimaldi" userId="bc8932149bbfe9d3" providerId="LiveId" clId="{A1CECE6A-F53D-4E2F-A1C4-84AF37614790}" dt="2020-04-27T15:42:55.866" v="10966" actId="478"/>
          <ac:spMkLst>
            <pc:docMk/>
            <pc:sldMk cId="2626823130" sldId="270"/>
            <ac:spMk id="2" creationId="{00000000-0000-0000-0000-000000000000}"/>
          </ac:spMkLst>
        </pc:spChg>
        <pc:spChg chg="mod">
          <ac:chgData name="Mara Grimaldi" userId="bc8932149bbfe9d3" providerId="LiveId" clId="{A1CECE6A-F53D-4E2F-A1C4-84AF37614790}" dt="2020-05-03T22:07:35.054" v="30767"/>
          <ac:spMkLst>
            <pc:docMk/>
            <pc:sldMk cId="2626823130" sldId="270"/>
            <ac:spMk id="3" creationId="{00000000-0000-0000-0000-000000000000}"/>
          </ac:spMkLst>
        </pc:spChg>
        <pc:spChg chg="mod">
          <ac:chgData name="Mara Grimaldi" userId="bc8932149bbfe9d3" providerId="LiveId" clId="{A1CECE6A-F53D-4E2F-A1C4-84AF37614790}" dt="2020-04-27T15:31:37.109" v="10470" actId="1035"/>
          <ac:spMkLst>
            <pc:docMk/>
            <pc:sldMk cId="2626823130" sldId="270"/>
            <ac:spMk id="4" creationId="{EEB35687-05C8-4043-9973-22570C49B79F}"/>
          </ac:spMkLst>
        </pc:spChg>
        <pc:spChg chg="mod">
          <ac:chgData name="Mara Grimaldi" userId="bc8932149bbfe9d3" providerId="LiveId" clId="{A1CECE6A-F53D-4E2F-A1C4-84AF37614790}" dt="2020-04-27T15:56:48.189" v="11522" actId="1076"/>
          <ac:spMkLst>
            <pc:docMk/>
            <pc:sldMk cId="2626823130" sldId="270"/>
            <ac:spMk id="6" creationId="{00000000-0000-0000-0000-000000000000}"/>
          </ac:spMkLst>
        </pc:spChg>
        <pc:spChg chg="mod">
          <ac:chgData name="Mara Grimaldi" userId="bc8932149bbfe9d3" providerId="LiveId" clId="{A1CECE6A-F53D-4E2F-A1C4-84AF37614790}" dt="2020-04-27T15:56:48.189" v="11522" actId="1076"/>
          <ac:spMkLst>
            <pc:docMk/>
            <pc:sldMk cId="2626823130" sldId="270"/>
            <ac:spMk id="7" creationId="{00000000-0000-0000-0000-000000000000}"/>
          </ac:spMkLst>
        </pc:spChg>
        <pc:spChg chg="mod">
          <ac:chgData name="Mara Grimaldi" userId="bc8932149bbfe9d3" providerId="LiveId" clId="{A1CECE6A-F53D-4E2F-A1C4-84AF37614790}" dt="2020-04-27T15:56:48.189" v="11522" actId="1076"/>
          <ac:spMkLst>
            <pc:docMk/>
            <pc:sldMk cId="2626823130" sldId="270"/>
            <ac:spMk id="8" creationId="{00000000-0000-0000-0000-000000000000}"/>
          </ac:spMkLst>
        </pc:spChg>
        <pc:spChg chg="mod">
          <ac:chgData name="Mara Grimaldi" userId="bc8932149bbfe9d3" providerId="LiveId" clId="{A1CECE6A-F53D-4E2F-A1C4-84AF37614790}" dt="2020-04-27T15:56:48.189" v="11522" actId="1076"/>
          <ac:spMkLst>
            <pc:docMk/>
            <pc:sldMk cId="2626823130" sldId="270"/>
            <ac:spMk id="9" creationId="{00000000-0000-0000-0000-000000000000}"/>
          </ac:spMkLst>
        </pc:spChg>
        <pc:spChg chg="add del">
          <ac:chgData name="Mara Grimaldi" userId="bc8932149bbfe9d3" providerId="LiveId" clId="{A1CECE6A-F53D-4E2F-A1C4-84AF37614790}" dt="2020-04-27T15:43:02.459" v="10968" actId="478"/>
          <ac:spMkLst>
            <pc:docMk/>
            <pc:sldMk cId="2626823130" sldId="270"/>
            <ac:spMk id="13" creationId="{9FFE2D02-2F30-482B-B4CE-5C171DFE566E}"/>
          </ac:spMkLst>
        </pc:spChg>
        <pc:spChg chg="add del mod">
          <ac:chgData name="Mara Grimaldi" userId="bc8932149bbfe9d3" providerId="LiveId" clId="{A1CECE6A-F53D-4E2F-A1C4-84AF37614790}" dt="2020-04-27T15:42:58.326" v="10967" actId="478"/>
          <ac:spMkLst>
            <pc:docMk/>
            <pc:sldMk cId="2626823130" sldId="270"/>
            <ac:spMk id="15" creationId="{FA3C973C-A5E9-4154-A55A-A281DB5296E8}"/>
          </ac:spMkLst>
        </pc:spChg>
        <pc:spChg chg="add del">
          <ac:chgData name="Mara Grimaldi" userId="bc8932149bbfe9d3" providerId="LiveId" clId="{A1CECE6A-F53D-4E2F-A1C4-84AF37614790}" dt="2020-04-27T15:51:30.656" v="11244" actId="478"/>
          <ac:spMkLst>
            <pc:docMk/>
            <pc:sldMk cId="2626823130" sldId="270"/>
            <ac:spMk id="16" creationId="{4DA04893-2381-41E2-9CAC-48672C382F1C}"/>
          </ac:spMkLst>
        </pc:spChg>
        <pc:spChg chg="add mod">
          <ac:chgData name="Mara Grimaldi" userId="bc8932149bbfe9d3" providerId="LiveId" clId="{A1CECE6A-F53D-4E2F-A1C4-84AF37614790}" dt="2020-04-27T15:51:35.260" v="11246" actId="1076"/>
          <ac:spMkLst>
            <pc:docMk/>
            <pc:sldMk cId="2626823130" sldId="270"/>
            <ac:spMk id="17" creationId="{1C34137F-AB49-46AD-8127-5FDC6131F586}"/>
          </ac:spMkLst>
        </pc:spChg>
        <pc:spChg chg="add mod">
          <ac:chgData name="Mara Grimaldi" userId="bc8932149bbfe9d3" providerId="LiveId" clId="{A1CECE6A-F53D-4E2F-A1C4-84AF37614790}" dt="2020-04-27T15:56:48.189" v="11522" actId="1076"/>
          <ac:spMkLst>
            <pc:docMk/>
            <pc:sldMk cId="2626823130" sldId="270"/>
            <ac:spMk id="18" creationId="{2F262352-54F3-485A-AF2D-DF8689975ED2}"/>
          </ac:spMkLst>
        </pc:spChg>
        <pc:spChg chg="add mod">
          <ac:chgData name="Mara Grimaldi" userId="bc8932149bbfe9d3" providerId="LiveId" clId="{A1CECE6A-F53D-4E2F-A1C4-84AF37614790}" dt="2020-05-03T22:09:10.846" v="30803" actId="113"/>
          <ac:spMkLst>
            <pc:docMk/>
            <pc:sldMk cId="2626823130" sldId="270"/>
            <ac:spMk id="19" creationId="{21B6878C-54F7-4BA2-A965-7DD3A5D0CF42}"/>
          </ac:spMkLst>
        </pc:spChg>
        <pc:grpChg chg="add">
          <ac:chgData name="Mara Grimaldi" userId="bc8932149bbfe9d3" providerId="LiveId" clId="{A1CECE6A-F53D-4E2F-A1C4-84AF37614790}" dt="2020-04-27T14:15:15.485" v="10287"/>
          <ac:grpSpMkLst>
            <pc:docMk/>
            <pc:sldMk cId="2626823130" sldId="270"/>
            <ac:grpSpMk id="10" creationId="{38B80E0E-BD8D-40B8-B473-B27D361F5C2B}"/>
          </ac:grpSpMkLst>
        </pc:grpChg>
        <pc:picChg chg="mod">
          <ac:chgData name="Mara Grimaldi" userId="bc8932149bbfe9d3" providerId="LiveId" clId="{A1CECE6A-F53D-4E2F-A1C4-84AF37614790}" dt="2020-04-27T15:56:48.189" v="11522" actId="1076"/>
          <ac:picMkLst>
            <pc:docMk/>
            <pc:sldMk cId="2626823130" sldId="270"/>
            <ac:picMk id="5" creationId="{00000000-0000-0000-0000-000000000000}"/>
          </ac:picMkLst>
        </pc:picChg>
      </pc:sldChg>
      <pc:sldChg chg="addSp delSp modSp mod modAnim">
        <pc:chgData name="Mara Grimaldi" userId="bc8932149bbfe9d3" providerId="LiveId" clId="{A1CECE6A-F53D-4E2F-A1C4-84AF37614790}" dt="2020-04-28T09:27:43.384" v="21704" actId="113"/>
        <pc:sldMkLst>
          <pc:docMk/>
          <pc:sldMk cId="1580488867" sldId="271"/>
        </pc:sldMkLst>
        <pc:spChg chg="del mod">
          <ac:chgData name="Mara Grimaldi" userId="bc8932149bbfe9d3" providerId="LiveId" clId="{A1CECE6A-F53D-4E2F-A1C4-84AF37614790}" dt="2020-04-27T15:48:27.019" v="11220" actId="478"/>
          <ac:spMkLst>
            <pc:docMk/>
            <pc:sldMk cId="1580488867" sldId="271"/>
            <ac:spMk id="2" creationId="{00000000-0000-0000-0000-000000000000}"/>
          </ac:spMkLst>
        </pc:spChg>
        <pc:spChg chg="mod">
          <ac:chgData name="Mara Grimaldi" userId="bc8932149bbfe9d3" providerId="LiveId" clId="{A1CECE6A-F53D-4E2F-A1C4-84AF37614790}" dt="2020-04-27T17:37:27.195" v="13134" actId="14100"/>
          <ac:spMkLst>
            <pc:docMk/>
            <pc:sldMk cId="1580488867" sldId="271"/>
            <ac:spMk id="3" creationId="{00000000-0000-0000-0000-000000000000}"/>
          </ac:spMkLst>
        </pc:spChg>
        <pc:spChg chg="mod">
          <ac:chgData name="Mara Grimaldi" userId="bc8932149bbfe9d3" providerId="LiveId" clId="{A1CECE6A-F53D-4E2F-A1C4-84AF37614790}" dt="2020-04-27T15:48:58.535" v="11230" actId="121"/>
          <ac:spMkLst>
            <pc:docMk/>
            <pc:sldMk cId="1580488867" sldId="271"/>
            <ac:spMk id="4" creationId="{D250AFB3-836B-4CAA-A67C-5F07EA9C628E}"/>
          </ac:spMkLst>
        </pc:spChg>
        <pc:spChg chg="add mod">
          <ac:chgData name="Mara Grimaldi" userId="bc8932149bbfe9d3" providerId="LiveId" clId="{A1CECE6A-F53D-4E2F-A1C4-84AF37614790}" dt="2020-04-27T17:37:29.667" v="13135" actId="1076"/>
          <ac:spMkLst>
            <pc:docMk/>
            <pc:sldMk cId="1580488867" sldId="271"/>
            <ac:spMk id="5" creationId="{8DF47132-6C01-47CE-BD99-6E46E57FA403}"/>
          </ac:spMkLst>
        </pc:spChg>
        <pc:spChg chg="add del mod">
          <ac:chgData name="Mara Grimaldi" userId="bc8932149bbfe9d3" providerId="LiveId" clId="{A1CECE6A-F53D-4E2F-A1C4-84AF37614790}" dt="2020-04-27T15:48:33.145" v="11221" actId="478"/>
          <ac:spMkLst>
            <pc:docMk/>
            <pc:sldMk cId="1580488867" sldId="271"/>
            <ac:spMk id="7" creationId="{A1F88CCF-818A-4CAF-9EE3-3627CAB76320}"/>
          </ac:spMkLst>
        </pc:spChg>
        <pc:spChg chg="add mod">
          <ac:chgData name="Mara Grimaldi" userId="bc8932149bbfe9d3" providerId="LiveId" clId="{A1CECE6A-F53D-4E2F-A1C4-84AF37614790}" dt="2020-04-28T09:27:29.128" v="21702"/>
          <ac:spMkLst>
            <pc:docMk/>
            <pc:sldMk cId="1580488867" sldId="271"/>
            <ac:spMk id="11" creationId="{A0E06506-C45A-425C-A486-B97A5257FF08}"/>
          </ac:spMkLst>
        </pc:spChg>
        <pc:spChg chg="add mod">
          <ac:chgData name="Mara Grimaldi" userId="bc8932149bbfe9d3" providerId="LiveId" clId="{A1CECE6A-F53D-4E2F-A1C4-84AF37614790}" dt="2020-04-28T09:27:43.384" v="21704" actId="113"/>
          <ac:spMkLst>
            <pc:docMk/>
            <pc:sldMk cId="1580488867" sldId="271"/>
            <ac:spMk id="12" creationId="{3D9DC802-72C4-497C-B69F-255626AB9EB2}"/>
          </ac:spMkLst>
        </pc:spChg>
        <pc:spChg chg="add mod">
          <ac:chgData name="Mara Grimaldi" userId="bc8932149bbfe9d3" providerId="LiveId" clId="{A1CECE6A-F53D-4E2F-A1C4-84AF37614790}" dt="2020-04-27T17:37:17.286" v="13129" actId="1076"/>
          <ac:spMkLst>
            <pc:docMk/>
            <pc:sldMk cId="1580488867" sldId="271"/>
            <ac:spMk id="13" creationId="{9EFD59BF-7D27-41E8-AA83-BD7A5EF1084D}"/>
          </ac:spMkLst>
        </pc:spChg>
        <pc:grpChg chg="add">
          <ac:chgData name="Mara Grimaldi" userId="bc8932149bbfe9d3" providerId="LiveId" clId="{A1CECE6A-F53D-4E2F-A1C4-84AF37614790}" dt="2020-04-27T15:48:54.732" v="11228"/>
          <ac:grpSpMkLst>
            <pc:docMk/>
            <pc:sldMk cId="1580488867" sldId="271"/>
            <ac:grpSpMk id="8" creationId="{8B9E34AB-8A71-4E0E-81D7-631699AD1D32}"/>
          </ac:grpSpMkLst>
        </pc:grpChg>
        <pc:picChg chg="add mod">
          <ac:chgData name="Mara Grimaldi" userId="bc8932149bbfe9d3" providerId="LiveId" clId="{A1CECE6A-F53D-4E2F-A1C4-84AF37614790}" dt="2020-04-27T17:36:27.276" v="13118" actId="1076"/>
          <ac:picMkLst>
            <pc:docMk/>
            <pc:sldMk cId="1580488867" sldId="271"/>
            <ac:picMk id="14" creationId="{901EC4F6-8701-44D1-9485-0BA581060524}"/>
          </ac:picMkLst>
        </pc:picChg>
        <pc:picChg chg="add mod modCrop">
          <ac:chgData name="Mara Grimaldi" userId="bc8932149bbfe9d3" providerId="LiveId" clId="{A1CECE6A-F53D-4E2F-A1C4-84AF37614790}" dt="2020-04-28T09:27:35.712" v="21703" actId="1076"/>
          <ac:picMkLst>
            <pc:docMk/>
            <pc:sldMk cId="1580488867" sldId="271"/>
            <ac:picMk id="15" creationId="{5C97E010-3323-4BA1-AA96-E6BFC56F978E}"/>
          </ac:picMkLst>
        </pc:picChg>
        <pc:picChg chg="add mod">
          <ac:chgData name="Mara Grimaldi" userId="bc8932149bbfe9d3" providerId="LiveId" clId="{A1CECE6A-F53D-4E2F-A1C4-84AF37614790}" dt="2020-04-27T17:37:14.490" v="13128" actId="1076"/>
          <ac:picMkLst>
            <pc:docMk/>
            <pc:sldMk cId="1580488867" sldId="271"/>
            <ac:picMk id="16" creationId="{4E8275B6-EAC8-4F96-9C68-9F83B5FBA07D}"/>
          </ac:picMkLst>
        </pc:picChg>
      </pc:sldChg>
      <pc:sldChg chg="delSp del mod delAnim">
        <pc:chgData name="Mara Grimaldi" userId="bc8932149bbfe9d3" providerId="LiveId" clId="{A1CECE6A-F53D-4E2F-A1C4-84AF37614790}" dt="2020-04-27T11:31:37.972" v="7675" actId="47"/>
        <pc:sldMkLst>
          <pc:docMk/>
          <pc:sldMk cId="2555636569" sldId="274"/>
        </pc:sldMkLst>
        <pc:spChg chg="del">
          <ac:chgData name="Mara Grimaldi" userId="bc8932149bbfe9d3" providerId="LiveId" clId="{A1CECE6A-F53D-4E2F-A1C4-84AF37614790}" dt="2020-04-27T11:31:36.829" v="7674" actId="21"/>
          <ac:spMkLst>
            <pc:docMk/>
            <pc:sldMk cId="2555636569" sldId="274"/>
            <ac:spMk id="5" creationId="{00000000-0000-0000-0000-000000000000}"/>
          </ac:spMkLst>
        </pc:spChg>
        <pc:spChg chg="del">
          <ac:chgData name="Mara Grimaldi" userId="bc8932149bbfe9d3" providerId="LiveId" clId="{A1CECE6A-F53D-4E2F-A1C4-84AF37614790}" dt="2020-04-27T11:31:36.829" v="7674" actId="21"/>
          <ac:spMkLst>
            <pc:docMk/>
            <pc:sldMk cId="2555636569" sldId="274"/>
            <ac:spMk id="6" creationId="{00000000-0000-0000-0000-000000000000}"/>
          </ac:spMkLst>
        </pc:spChg>
        <pc:spChg chg="del">
          <ac:chgData name="Mara Grimaldi" userId="bc8932149bbfe9d3" providerId="LiveId" clId="{A1CECE6A-F53D-4E2F-A1C4-84AF37614790}" dt="2020-04-27T11:31:36.829" v="7674" actId="21"/>
          <ac:spMkLst>
            <pc:docMk/>
            <pc:sldMk cId="2555636569" sldId="274"/>
            <ac:spMk id="7" creationId="{00000000-0000-0000-0000-000000000000}"/>
          </ac:spMkLst>
        </pc:spChg>
        <pc:spChg chg="del">
          <ac:chgData name="Mara Grimaldi" userId="bc8932149bbfe9d3" providerId="LiveId" clId="{A1CECE6A-F53D-4E2F-A1C4-84AF37614790}" dt="2020-04-27T11:31:31.807" v="7673" actId="478"/>
          <ac:spMkLst>
            <pc:docMk/>
            <pc:sldMk cId="2555636569" sldId="274"/>
            <ac:spMk id="8" creationId="{00000000-0000-0000-0000-000000000000}"/>
          </ac:spMkLst>
        </pc:spChg>
        <pc:spChg chg="del">
          <ac:chgData name="Mara Grimaldi" userId="bc8932149bbfe9d3" providerId="LiveId" clId="{A1CECE6A-F53D-4E2F-A1C4-84AF37614790}" dt="2020-04-27T11:31:36.829" v="7674" actId="21"/>
          <ac:spMkLst>
            <pc:docMk/>
            <pc:sldMk cId="2555636569" sldId="274"/>
            <ac:spMk id="9" creationId="{00000000-0000-0000-0000-000000000000}"/>
          </ac:spMkLst>
        </pc:spChg>
        <pc:spChg chg="del">
          <ac:chgData name="Mara Grimaldi" userId="bc8932149bbfe9d3" providerId="LiveId" clId="{A1CECE6A-F53D-4E2F-A1C4-84AF37614790}" dt="2020-04-27T11:31:36.829" v="7674" actId="21"/>
          <ac:spMkLst>
            <pc:docMk/>
            <pc:sldMk cId="2555636569" sldId="274"/>
            <ac:spMk id="10" creationId="{00000000-0000-0000-0000-000000000000}"/>
          </ac:spMkLst>
        </pc:spChg>
        <pc:spChg chg="del">
          <ac:chgData name="Mara Grimaldi" userId="bc8932149bbfe9d3" providerId="LiveId" clId="{A1CECE6A-F53D-4E2F-A1C4-84AF37614790}" dt="2020-04-27T11:31:36.829" v="7674" actId="21"/>
          <ac:spMkLst>
            <pc:docMk/>
            <pc:sldMk cId="2555636569" sldId="274"/>
            <ac:spMk id="11" creationId="{00000000-0000-0000-0000-000000000000}"/>
          </ac:spMkLst>
        </pc:spChg>
        <pc:spChg chg="del">
          <ac:chgData name="Mara Grimaldi" userId="bc8932149bbfe9d3" providerId="LiveId" clId="{A1CECE6A-F53D-4E2F-A1C4-84AF37614790}" dt="2020-04-27T11:31:31.807" v="7673" actId="478"/>
          <ac:spMkLst>
            <pc:docMk/>
            <pc:sldMk cId="2555636569" sldId="274"/>
            <ac:spMk id="12" creationId="{00000000-0000-0000-0000-000000000000}"/>
          </ac:spMkLst>
        </pc:spChg>
        <pc:spChg chg="del">
          <ac:chgData name="Mara Grimaldi" userId="bc8932149bbfe9d3" providerId="LiveId" clId="{A1CECE6A-F53D-4E2F-A1C4-84AF37614790}" dt="2020-04-27T11:31:31.807" v="7673" actId="478"/>
          <ac:spMkLst>
            <pc:docMk/>
            <pc:sldMk cId="2555636569" sldId="274"/>
            <ac:spMk id="13" creationId="{00000000-0000-0000-0000-000000000000}"/>
          </ac:spMkLst>
        </pc:spChg>
        <pc:spChg chg="del">
          <ac:chgData name="Mara Grimaldi" userId="bc8932149bbfe9d3" providerId="LiveId" clId="{A1CECE6A-F53D-4E2F-A1C4-84AF37614790}" dt="2020-04-27T11:31:31.807" v="7673" actId="478"/>
          <ac:spMkLst>
            <pc:docMk/>
            <pc:sldMk cId="2555636569" sldId="274"/>
            <ac:spMk id="14" creationId="{00000000-0000-0000-0000-000000000000}"/>
          </ac:spMkLst>
        </pc:spChg>
        <pc:spChg chg="del">
          <ac:chgData name="Mara Grimaldi" userId="bc8932149bbfe9d3" providerId="LiveId" clId="{A1CECE6A-F53D-4E2F-A1C4-84AF37614790}" dt="2020-04-27T11:31:36.829" v="7674" actId="21"/>
          <ac:spMkLst>
            <pc:docMk/>
            <pc:sldMk cId="2555636569" sldId="274"/>
            <ac:spMk id="15" creationId="{00000000-0000-0000-0000-000000000000}"/>
          </ac:spMkLst>
        </pc:spChg>
        <pc:spChg chg="del">
          <ac:chgData name="Mara Grimaldi" userId="bc8932149bbfe9d3" providerId="LiveId" clId="{A1CECE6A-F53D-4E2F-A1C4-84AF37614790}" dt="2020-04-27T11:31:36.829" v="7674" actId="21"/>
          <ac:spMkLst>
            <pc:docMk/>
            <pc:sldMk cId="2555636569" sldId="274"/>
            <ac:spMk id="16" creationId="{00000000-0000-0000-0000-000000000000}"/>
          </ac:spMkLst>
        </pc:spChg>
        <pc:spChg chg="del">
          <ac:chgData name="Mara Grimaldi" userId="bc8932149bbfe9d3" providerId="LiveId" clId="{A1CECE6A-F53D-4E2F-A1C4-84AF37614790}" dt="2020-04-27T11:31:36.829" v="7674" actId="21"/>
          <ac:spMkLst>
            <pc:docMk/>
            <pc:sldMk cId="2555636569" sldId="274"/>
            <ac:spMk id="17" creationId="{00000000-0000-0000-0000-000000000000}"/>
          </ac:spMkLst>
        </pc:spChg>
        <pc:picChg chg="del">
          <ac:chgData name="Mara Grimaldi" userId="bc8932149bbfe9d3" providerId="LiveId" clId="{A1CECE6A-F53D-4E2F-A1C4-84AF37614790}" dt="2020-04-27T11:31:36.829" v="7674" actId="21"/>
          <ac:picMkLst>
            <pc:docMk/>
            <pc:sldMk cId="2555636569" sldId="274"/>
            <ac:picMk id="22" creationId="{00000000-0000-0000-0000-000000000000}"/>
          </ac:picMkLst>
        </pc:picChg>
        <pc:picChg chg="del">
          <ac:chgData name="Mara Grimaldi" userId="bc8932149bbfe9d3" providerId="LiveId" clId="{A1CECE6A-F53D-4E2F-A1C4-84AF37614790}" dt="2020-04-27T11:31:36.829" v="7674" actId="21"/>
          <ac:picMkLst>
            <pc:docMk/>
            <pc:sldMk cId="2555636569" sldId="274"/>
            <ac:picMk id="23" creationId="{00000000-0000-0000-0000-000000000000}"/>
          </ac:picMkLst>
        </pc:picChg>
      </pc:sldChg>
      <pc:sldChg chg="addSp delSp modSp mod ord modAnim">
        <pc:chgData name="Mara Grimaldi" userId="bc8932149bbfe9d3" providerId="LiveId" clId="{A1CECE6A-F53D-4E2F-A1C4-84AF37614790}" dt="2020-04-28T09:20:09.492" v="21597"/>
        <pc:sldMkLst>
          <pc:docMk/>
          <pc:sldMk cId="923987127" sldId="275"/>
        </pc:sldMkLst>
        <pc:spChg chg="del mod">
          <ac:chgData name="Mara Grimaldi" userId="bc8932149bbfe9d3" providerId="LiveId" clId="{A1CECE6A-F53D-4E2F-A1C4-84AF37614790}" dt="2020-04-27T11:37:22.442" v="7853" actId="478"/>
          <ac:spMkLst>
            <pc:docMk/>
            <pc:sldMk cId="923987127" sldId="275"/>
            <ac:spMk id="2" creationId="{00000000-0000-0000-0000-000000000000}"/>
          </ac:spMkLst>
        </pc:spChg>
        <pc:spChg chg="mod ord">
          <ac:chgData name="Mara Grimaldi" userId="bc8932149bbfe9d3" providerId="LiveId" clId="{A1CECE6A-F53D-4E2F-A1C4-84AF37614790}" dt="2020-04-27T13:37:28.292" v="8828" actId="166"/>
          <ac:spMkLst>
            <pc:docMk/>
            <pc:sldMk cId="923987127" sldId="275"/>
            <ac:spMk id="5" creationId="{00000000-0000-0000-0000-000000000000}"/>
          </ac:spMkLst>
        </pc:spChg>
        <pc:spChg chg="mod ord">
          <ac:chgData name="Mara Grimaldi" userId="bc8932149bbfe9d3" providerId="LiveId" clId="{A1CECE6A-F53D-4E2F-A1C4-84AF37614790}" dt="2020-04-27T13:39:28.729" v="8857" actId="1076"/>
          <ac:spMkLst>
            <pc:docMk/>
            <pc:sldMk cId="923987127" sldId="275"/>
            <ac:spMk id="6" creationId="{00000000-0000-0000-0000-000000000000}"/>
          </ac:spMkLst>
        </pc:spChg>
        <pc:spChg chg="mod ord">
          <ac:chgData name="Mara Grimaldi" userId="bc8932149bbfe9d3" providerId="LiveId" clId="{A1CECE6A-F53D-4E2F-A1C4-84AF37614790}" dt="2020-04-27T13:37:28.292" v="8828" actId="166"/>
          <ac:spMkLst>
            <pc:docMk/>
            <pc:sldMk cId="923987127" sldId="275"/>
            <ac:spMk id="7" creationId="{00000000-0000-0000-0000-000000000000}"/>
          </ac:spMkLst>
        </pc:spChg>
        <pc:spChg chg="mod ord">
          <ac:chgData name="Mara Grimaldi" userId="bc8932149bbfe9d3" providerId="LiveId" clId="{A1CECE6A-F53D-4E2F-A1C4-84AF37614790}" dt="2020-04-27T13:37:28.292" v="8828" actId="166"/>
          <ac:spMkLst>
            <pc:docMk/>
            <pc:sldMk cId="923987127" sldId="275"/>
            <ac:spMk id="8" creationId="{00000000-0000-0000-0000-000000000000}"/>
          </ac:spMkLst>
        </pc:spChg>
        <pc:spChg chg="del mod">
          <ac:chgData name="Mara Grimaldi" userId="bc8932149bbfe9d3" providerId="LiveId" clId="{A1CECE6A-F53D-4E2F-A1C4-84AF37614790}" dt="2020-04-27T13:21:59.358" v="7971" actId="478"/>
          <ac:spMkLst>
            <pc:docMk/>
            <pc:sldMk cId="923987127" sldId="275"/>
            <ac:spMk id="9" creationId="{00000000-0000-0000-0000-000000000000}"/>
          </ac:spMkLst>
        </pc:spChg>
        <pc:spChg chg="del mod">
          <ac:chgData name="Mara Grimaldi" userId="bc8932149bbfe9d3" providerId="LiveId" clId="{A1CECE6A-F53D-4E2F-A1C4-84AF37614790}" dt="2020-04-27T13:25:25.020" v="8138" actId="478"/>
          <ac:spMkLst>
            <pc:docMk/>
            <pc:sldMk cId="923987127" sldId="275"/>
            <ac:spMk id="10" creationId="{00000000-0000-0000-0000-000000000000}"/>
          </ac:spMkLst>
        </pc:spChg>
        <pc:spChg chg="mod">
          <ac:chgData name="Mara Grimaldi" userId="bc8932149bbfe9d3" providerId="LiveId" clId="{A1CECE6A-F53D-4E2F-A1C4-84AF37614790}" dt="2020-04-27T13:37:13.260" v="8825" actId="1076"/>
          <ac:spMkLst>
            <pc:docMk/>
            <pc:sldMk cId="923987127" sldId="275"/>
            <ac:spMk id="11" creationId="{00000000-0000-0000-0000-000000000000}"/>
          </ac:spMkLst>
        </pc:spChg>
        <pc:spChg chg="mod ord">
          <ac:chgData name="Mara Grimaldi" userId="bc8932149bbfe9d3" providerId="LiveId" clId="{A1CECE6A-F53D-4E2F-A1C4-84AF37614790}" dt="2020-04-27T13:37:28.292" v="8828" actId="166"/>
          <ac:spMkLst>
            <pc:docMk/>
            <pc:sldMk cId="923987127" sldId="275"/>
            <ac:spMk id="12" creationId="{00000000-0000-0000-0000-000000000000}"/>
          </ac:spMkLst>
        </pc:spChg>
        <pc:spChg chg="mod">
          <ac:chgData name="Mara Grimaldi" userId="bc8932149bbfe9d3" providerId="LiveId" clId="{A1CECE6A-F53D-4E2F-A1C4-84AF37614790}" dt="2020-04-27T13:37:44.768" v="8832" actId="1076"/>
          <ac:spMkLst>
            <pc:docMk/>
            <pc:sldMk cId="923987127" sldId="275"/>
            <ac:spMk id="13" creationId="{00000000-0000-0000-0000-000000000000}"/>
          </ac:spMkLst>
        </pc:spChg>
        <pc:spChg chg="mod">
          <ac:chgData name="Mara Grimaldi" userId="bc8932149bbfe9d3" providerId="LiveId" clId="{A1CECE6A-F53D-4E2F-A1C4-84AF37614790}" dt="2020-04-28T09:20:05.295" v="21596" actId="115"/>
          <ac:spMkLst>
            <pc:docMk/>
            <pc:sldMk cId="923987127" sldId="275"/>
            <ac:spMk id="14" creationId="{00000000-0000-0000-0000-000000000000}"/>
          </ac:spMkLst>
        </pc:spChg>
        <pc:spChg chg="mod">
          <ac:chgData name="Mara Grimaldi" userId="bc8932149bbfe9d3" providerId="LiveId" clId="{A1CECE6A-F53D-4E2F-A1C4-84AF37614790}" dt="2020-04-28T09:09:27.878" v="21375"/>
          <ac:spMkLst>
            <pc:docMk/>
            <pc:sldMk cId="923987127" sldId="275"/>
            <ac:spMk id="15" creationId="{00000000-0000-0000-0000-000000000000}"/>
          </ac:spMkLst>
        </pc:spChg>
        <pc:spChg chg="mod">
          <ac:chgData name="Mara Grimaldi" userId="bc8932149bbfe9d3" providerId="LiveId" clId="{A1CECE6A-F53D-4E2F-A1C4-84AF37614790}" dt="2020-04-28T09:20:09.492" v="21597"/>
          <ac:spMkLst>
            <pc:docMk/>
            <pc:sldMk cId="923987127" sldId="275"/>
            <ac:spMk id="16" creationId="{00000000-0000-0000-0000-000000000000}"/>
          </ac:spMkLst>
        </pc:spChg>
        <pc:spChg chg="mod">
          <ac:chgData name="Mara Grimaldi" userId="bc8932149bbfe9d3" providerId="LiveId" clId="{A1CECE6A-F53D-4E2F-A1C4-84AF37614790}" dt="2020-04-27T13:37:44.768" v="8832" actId="1076"/>
          <ac:spMkLst>
            <pc:docMk/>
            <pc:sldMk cId="923987127" sldId="275"/>
            <ac:spMk id="17" creationId="{00000000-0000-0000-0000-000000000000}"/>
          </ac:spMkLst>
        </pc:spChg>
        <pc:spChg chg="del mod">
          <ac:chgData name="Mara Grimaldi" userId="bc8932149bbfe9d3" providerId="LiveId" clId="{A1CECE6A-F53D-4E2F-A1C4-84AF37614790}" dt="2020-04-27T13:33:03.337" v="8666" actId="478"/>
          <ac:spMkLst>
            <pc:docMk/>
            <pc:sldMk cId="923987127" sldId="275"/>
            <ac:spMk id="18" creationId="{00000000-0000-0000-0000-000000000000}"/>
          </ac:spMkLst>
        </pc:spChg>
        <pc:spChg chg="mod">
          <ac:chgData name="Mara Grimaldi" userId="bc8932149bbfe9d3" providerId="LiveId" clId="{A1CECE6A-F53D-4E2F-A1C4-84AF37614790}" dt="2020-04-27T13:38:28.365" v="8848" actId="1076"/>
          <ac:spMkLst>
            <pc:docMk/>
            <pc:sldMk cId="923987127" sldId="275"/>
            <ac:spMk id="19" creationId="{80EC7C3B-6E2F-426C-9DEB-8E33AA5BEEAF}"/>
          </ac:spMkLst>
        </pc:spChg>
        <pc:spChg chg="mod">
          <ac:chgData name="Mara Grimaldi" userId="bc8932149bbfe9d3" providerId="LiveId" clId="{A1CECE6A-F53D-4E2F-A1C4-84AF37614790}" dt="2020-04-27T13:38:00.725" v="8838" actId="14100"/>
          <ac:spMkLst>
            <pc:docMk/>
            <pc:sldMk cId="923987127" sldId="275"/>
            <ac:spMk id="20" creationId="{00000000-0000-0000-0000-000000000000}"/>
          </ac:spMkLst>
        </pc:spChg>
        <pc:spChg chg="add del mod">
          <ac:chgData name="Mara Grimaldi" userId="bc8932149bbfe9d3" providerId="LiveId" clId="{A1CECE6A-F53D-4E2F-A1C4-84AF37614790}" dt="2020-04-27T11:37:24.771" v="7854" actId="478"/>
          <ac:spMkLst>
            <pc:docMk/>
            <pc:sldMk cId="923987127" sldId="275"/>
            <ac:spMk id="22" creationId="{460090C7-0C61-44DD-9563-A851715B96D8}"/>
          </ac:spMkLst>
        </pc:spChg>
        <pc:spChg chg="mod">
          <ac:chgData name="Mara Grimaldi" userId="bc8932149bbfe9d3" providerId="LiveId" clId="{A1CECE6A-F53D-4E2F-A1C4-84AF37614790}" dt="2020-04-27T13:38:05.007" v="8839" actId="1076"/>
          <ac:spMkLst>
            <pc:docMk/>
            <pc:sldMk cId="923987127" sldId="275"/>
            <ac:spMk id="26" creationId="{00000000-0000-0000-0000-000000000000}"/>
          </ac:spMkLst>
        </pc:spChg>
        <pc:spChg chg="add mod">
          <ac:chgData name="Mara Grimaldi" userId="bc8932149bbfe9d3" providerId="LiveId" clId="{A1CECE6A-F53D-4E2F-A1C4-84AF37614790}" dt="2020-04-27T13:23:39.096" v="7999" actId="1076"/>
          <ac:spMkLst>
            <pc:docMk/>
            <pc:sldMk cId="923987127" sldId="275"/>
            <ac:spMk id="28" creationId="{FC948EE4-4E1A-4EDE-B5B1-255DEFC2469C}"/>
          </ac:spMkLst>
        </pc:spChg>
        <pc:spChg chg="mod">
          <ac:chgData name="Mara Grimaldi" userId="bc8932149bbfe9d3" providerId="LiveId" clId="{A1CECE6A-F53D-4E2F-A1C4-84AF37614790}" dt="2020-04-27T13:38:24.079" v="8847" actId="1076"/>
          <ac:spMkLst>
            <pc:docMk/>
            <pc:sldMk cId="923987127" sldId="275"/>
            <ac:spMk id="29" creationId="{00000000-0000-0000-0000-000000000000}"/>
          </ac:spMkLst>
        </pc:spChg>
        <pc:spChg chg="mod">
          <ac:chgData name="Mara Grimaldi" userId="bc8932149bbfe9d3" providerId="LiveId" clId="{A1CECE6A-F53D-4E2F-A1C4-84AF37614790}" dt="2020-04-27T13:36:26.576" v="8811" actId="1076"/>
          <ac:spMkLst>
            <pc:docMk/>
            <pc:sldMk cId="923987127" sldId="275"/>
            <ac:spMk id="31" creationId="{00000000-0000-0000-0000-000000000000}"/>
          </ac:spMkLst>
        </pc:spChg>
        <pc:spChg chg="mod">
          <ac:chgData name="Mara Grimaldi" userId="bc8932149bbfe9d3" providerId="LiveId" clId="{A1CECE6A-F53D-4E2F-A1C4-84AF37614790}" dt="2020-04-27T13:37:30.712" v="8829" actId="14100"/>
          <ac:spMkLst>
            <pc:docMk/>
            <pc:sldMk cId="923987127" sldId="275"/>
            <ac:spMk id="32" creationId="{00000000-0000-0000-0000-000000000000}"/>
          </ac:spMkLst>
        </pc:spChg>
        <pc:spChg chg="del mod">
          <ac:chgData name="Mara Grimaldi" userId="bc8932149bbfe9d3" providerId="LiveId" clId="{A1CECE6A-F53D-4E2F-A1C4-84AF37614790}" dt="2020-04-27T13:34:15.807" v="8776" actId="478"/>
          <ac:spMkLst>
            <pc:docMk/>
            <pc:sldMk cId="923987127" sldId="275"/>
            <ac:spMk id="33" creationId="{00000000-0000-0000-0000-000000000000}"/>
          </ac:spMkLst>
        </pc:spChg>
        <pc:grpChg chg="add mod">
          <ac:chgData name="Mara Grimaldi" userId="bc8932149bbfe9d3" providerId="LiveId" clId="{A1CECE6A-F53D-4E2F-A1C4-84AF37614790}" dt="2020-04-27T13:36:29.431" v="8812" actId="1076"/>
          <ac:grpSpMkLst>
            <pc:docMk/>
            <pc:sldMk cId="923987127" sldId="275"/>
            <ac:grpSpMk id="34" creationId="{3C99A01D-1857-42A9-8133-B62AC151855F}"/>
          </ac:grpSpMkLst>
        </pc:grpChg>
        <pc:grpChg chg="mod">
          <ac:chgData name="Mara Grimaldi" userId="bc8932149bbfe9d3" providerId="LiveId" clId="{A1CECE6A-F53D-4E2F-A1C4-84AF37614790}" dt="2020-04-27T13:36:26.576" v="8811" actId="1076"/>
          <ac:grpSpMkLst>
            <pc:docMk/>
            <pc:sldMk cId="923987127" sldId="275"/>
            <ac:grpSpMk id="35" creationId="{A5E7FA1D-B6E3-4156-ACD3-614EEA7B9EF3}"/>
          </ac:grpSpMkLst>
        </pc:grpChg>
        <pc:picChg chg="mod">
          <ac:chgData name="Mara Grimaldi" userId="bc8932149bbfe9d3" providerId="LiveId" clId="{A1CECE6A-F53D-4E2F-A1C4-84AF37614790}" dt="2020-04-27T13:37:13.260" v="8825" actId="1076"/>
          <ac:picMkLst>
            <pc:docMk/>
            <pc:sldMk cId="923987127" sldId="275"/>
            <ac:picMk id="4" creationId="{00000000-0000-0000-0000-000000000000}"/>
          </ac:picMkLst>
        </pc:picChg>
        <pc:picChg chg="mod">
          <ac:chgData name="Mara Grimaldi" userId="bc8932149bbfe9d3" providerId="LiveId" clId="{A1CECE6A-F53D-4E2F-A1C4-84AF37614790}" dt="2020-04-27T13:37:36.496" v="8831" actId="1076"/>
          <ac:picMkLst>
            <pc:docMk/>
            <pc:sldMk cId="923987127" sldId="275"/>
            <ac:picMk id="1028" creationId="{00000000-0000-0000-0000-000000000000}"/>
          </ac:picMkLst>
        </pc:picChg>
      </pc:sldChg>
      <pc:sldChg chg="addSp delSp modSp mod delAnim modAnim">
        <pc:chgData name="Mara Grimaldi" userId="bc8932149bbfe9d3" providerId="LiveId" clId="{A1CECE6A-F53D-4E2F-A1C4-84AF37614790}" dt="2020-04-28T09:15:47.406" v="21467" actId="20577"/>
        <pc:sldMkLst>
          <pc:docMk/>
          <pc:sldMk cId="2129888741" sldId="276"/>
        </pc:sldMkLst>
        <pc:spChg chg="del">
          <ac:chgData name="Mara Grimaldi" userId="bc8932149bbfe9d3" providerId="LiveId" clId="{A1CECE6A-F53D-4E2F-A1C4-84AF37614790}" dt="2020-04-27T13:49:48.947" v="9076" actId="478"/>
          <ac:spMkLst>
            <pc:docMk/>
            <pc:sldMk cId="2129888741" sldId="276"/>
            <ac:spMk id="2" creationId="{00000000-0000-0000-0000-000000000000}"/>
          </ac:spMkLst>
        </pc:spChg>
        <pc:spChg chg="mod">
          <ac:chgData name="Mara Grimaldi" userId="bc8932149bbfe9d3" providerId="LiveId" clId="{A1CECE6A-F53D-4E2F-A1C4-84AF37614790}" dt="2020-04-28T09:15:47.406" v="21467" actId="20577"/>
          <ac:spMkLst>
            <pc:docMk/>
            <pc:sldMk cId="2129888741" sldId="276"/>
            <ac:spMk id="3" creationId="{00000000-0000-0000-0000-000000000000}"/>
          </ac:spMkLst>
        </pc:spChg>
        <pc:spChg chg="mod">
          <ac:chgData name="Mara Grimaldi" userId="bc8932149bbfe9d3" providerId="LiveId" clId="{A1CECE6A-F53D-4E2F-A1C4-84AF37614790}" dt="2020-04-27T15:31:54.472" v="10475" actId="1076"/>
          <ac:spMkLst>
            <pc:docMk/>
            <pc:sldMk cId="2129888741" sldId="276"/>
            <ac:spMk id="5" creationId="{CD84048A-97BE-466E-B4FB-876C20534CCC}"/>
          </ac:spMkLst>
        </pc:spChg>
        <pc:spChg chg="mod">
          <ac:chgData name="Mara Grimaldi" userId="bc8932149bbfe9d3" providerId="LiveId" clId="{A1CECE6A-F53D-4E2F-A1C4-84AF37614790}" dt="2020-04-27T15:30:02.617" v="10449" actId="14100"/>
          <ac:spMkLst>
            <pc:docMk/>
            <pc:sldMk cId="2129888741" sldId="276"/>
            <ac:spMk id="6" creationId="{00000000-0000-0000-0000-000000000000}"/>
          </ac:spMkLst>
        </pc:spChg>
        <pc:spChg chg="del mod">
          <ac:chgData name="Mara Grimaldi" userId="bc8932149bbfe9d3" providerId="LiveId" clId="{A1CECE6A-F53D-4E2F-A1C4-84AF37614790}" dt="2020-04-27T14:14:16.024" v="10277" actId="478"/>
          <ac:spMkLst>
            <pc:docMk/>
            <pc:sldMk cId="2129888741" sldId="276"/>
            <ac:spMk id="8" creationId="{00000000-0000-0000-0000-000000000000}"/>
          </ac:spMkLst>
        </pc:spChg>
        <pc:spChg chg="mod">
          <ac:chgData name="Mara Grimaldi" userId="bc8932149bbfe9d3" providerId="LiveId" clId="{A1CECE6A-F53D-4E2F-A1C4-84AF37614790}" dt="2020-04-27T15:30:05.913" v="10450" actId="1076"/>
          <ac:spMkLst>
            <pc:docMk/>
            <pc:sldMk cId="2129888741" sldId="276"/>
            <ac:spMk id="9" creationId="{00000000-0000-0000-0000-000000000000}"/>
          </ac:spMkLst>
        </pc:spChg>
        <pc:spChg chg="add mod">
          <ac:chgData name="Mara Grimaldi" userId="bc8932149bbfe9d3" providerId="LiveId" clId="{A1CECE6A-F53D-4E2F-A1C4-84AF37614790}" dt="2020-04-27T15:51:24.922" v="11243" actId="403"/>
          <ac:spMkLst>
            <pc:docMk/>
            <pc:sldMk cId="2129888741" sldId="276"/>
            <ac:spMk id="13" creationId="{8AFEE7A5-468D-49C7-A649-28949B96BA0D}"/>
          </ac:spMkLst>
        </pc:spChg>
        <pc:spChg chg="add del mod">
          <ac:chgData name="Mara Grimaldi" userId="bc8932149bbfe9d3" providerId="LiveId" clId="{A1CECE6A-F53D-4E2F-A1C4-84AF37614790}" dt="2020-04-27T13:49:50.879" v="9077" actId="478"/>
          <ac:spMkLst>
            <pc:docMk/>
            <pc:sldMk cId="2129888741" sldId="276"/>
            <ac:spMk id="14" creationId="{E45B44F4-E4EE-4EC1-BCE9-EA3E599107F5}"/>
          </ac:spMkLst>
        </pc:spChg>
        <pc:grpChg chg="add">
          <ac:chgData name="Mara Grimaldi" userId="bc8932149bbfe9d3" providerId="LiveId" clId="{A1CECE6A-F53D-4E2F-A1C4-84AF37614790}" dt="2020-04-27T13:43:45.454" v="8949"/>
          <ac:grpSpMkLst>
            <pc:docMk/>
            <pc:sldMk cId="2129888741" sldId="276"/>
            <ac:grpSpMk id="10" creationId="{588DC666-D7DE-4D89-867C-BBEBEB3476D7}"/>
          </ac:grpSpMkLst>
        </pc:grpChg>
        <pc:picChg chg="mod">
          <ac:chgData name="Mara Grimaldi" userId="bc8932149bbfe9d3" providerId="LiveId" clId="{A1CECE6A-F53D-4E2F-A1C4-84AF37614790}" dt="2020-04-27T15:15:10.620" v="10362" actId="1076"/>
          <ac:picMkLst>
            <pc:docMk/>
            <pc:sldMk cId="2129888741" sldId="276"/>
            <ac:picMk id="4" creationId="{00000000-0000-0000-0000-000000000000}"/>
          </ac:picMkLst>
        </pc:picChg>
      </pc:sldChg>
      <pc:sldChg chg="addSp delSp modSp del mod">
        <pc:chgData name="Mara Grimaldi" userId="bc8932149bbfe9d3" providerId="LiveId" clId="{A1CECE6A-F53D-4E2F-A1C4-84AF37614790}" dt="2020-04-27T15:36:11.933" v="10564" actId="47"/>
        <pc:sldMkLst>
          <pc:docMk/>
          <pc:sldMk cId="4044098804" sldId="277"/>
        </pc:sldMkLst>
        <pc:spChg chg="add del mod">
          <ac:chgData name="Mara Grimaldi" userId="bc8932149bbfe9d3" providerId="LiveId" clId="{A1CECE6A-F53D-4E2F-A1C4-84AF37614790}" dt="2020-04-27T15:35:52.202" v="10558" actId="21"/>
          <ac:spMkLst>
            <pc:docMk/>
            <pc:sldMk cId="4044098804" sldId="277"/>
            <ac:spMk id="3" creationId="{00000000-0000-0000-0000-000000000000}"/>
          </ac:spMkLst>
        </pc:spChg>
        <pc:spChg chg="mod">
          <ac:chgData name="Mara Grimaldi" userId="bc8932149bbfe9d3" providerId="LiveId" clId="{A1CECE6A-F53D-4E2F-A1C4-84AF37614790}" dt="2020-04-27T15:31:45.301" v="10472" actId="121"/>
          <ac:spMkLst>
            <pc:docMk/>
            <pc:sldMk cId="4044098804" sldId="277"/>
            <ac:spMk id="5" creationId="{7AF8DB13-697E-47D9-B5C5-6B51D449C505}"/>
          </ac:spMkLst>
        </pc:spChg>
        <pc:spChg chg="add del">
          <ac:chgData name="Mara Grimaldi" userId="bc8932149bbfe9d3" providerId="LiveId" clId="{A1CECE6A-F53D-4E2F-A1C4-84AF37614790}" dt="2020-04-27T15:35:52.202" v="10558" actId="21"/>
          <ac:spMkLst>
            <pc:docMk/>
            <pc:sldMk cId="4044098804" sldId="277"/>
            <ac:spMk id="7" creationId="{00000000-0000-0000-0000-000000000000}"/>
          </ac:spMkLst>
        </pc:spChg>
        <pc:spChg chg="del">
          <ac:chgData name="Mara Grimaldi" userId="bc8932149bbfe9d3" providerId="LiveId" clId="{A1CECE6A-F53D-4E2F-A1C4-84AF37614790}" dt="2020-04-27T15:36:10.715" v="10563" actId="21"/>
          <ac:spMkLst>
            <pc:docMk/>
            <pc:sldMk cId="4044098804" sldId="277"/>
            <ac:spMk id="8" creationId="{00000000-0000-0000-0000-000000000000}"/>
          </ac:spMkLst>
        </pc:spChg>
        <pc:spChg chg="add del mod">
          <ac:chgData name="Mara Grimaldi" userId="bc8932149bbfe9d3" providerId="LiveId" clId="{A1CECE6A-F53D-4E2F-A1C4-84AF37614790}" dt="2020-04-27T15:33:56.645" v="10529" actId="21"/>
          <ac:spMkLst>
            <pc:docMk/>
            <pc:sldMk cId="4044098804" sldId="277"/>
            <ac:spMk id="12" creationId="{B36790F1-FB2B-4412-8F3E-4B785B2E468D}"/>
          </ac:spMkLst>
        </pc:spChg>
        <pc:spChg chg="add del mod">
          <ac:chgData name="Mara Grimaldi" userId="bc8932149bbfe9d3" providerId="LiveId" clId="{A1CECE6A-F53D-4E2F-A1C4-84AF37614790}" dt="2020-04-27T15:36:07.629" v="10562" actId="478"/>
          <ac:spMkLst>
            <pc:docMk/>
            <pc:sldMk cId="4044098804" sldId="277"/>
            <ac:spMk id="14" creationId="{E53728ED-0689-4DA0-B96D-F72ADBEE60E9}"/>
          </ac:spMkLst>
        </pc:spChg>
        <pc:grpChg chg="add">
          <ac:chgData name="Mara Grimaldi" userId="bc8932149bbfe9d3" providerId="LiveId" clId="{A1CECE6A-F53D-4E2F-A1C4-84AF37614790}" dt="2020-04-27T14:15:12.036" v="10286"/>
          <ac:grpSpMkLst>
            <pc:docMk/>
            <pc:sldMk cId="4044098804" sldId="277"/>
            <ac:grpSpMk id="9" creationId="{4098277B-BD2E-4E14-9DAA-CD985A64C4C6}"/>
          </ac:grpSpMkLst>
        </pc:grpChg>
        <pc:picChg chg="add del">
          <ac:chgData name="Mara Grimaldi" userId="bc8932149bbfe9d3" providerId="LiveId" clId="{A1CECE6A-F53D-4E2F-A1C4-84AF37614790}" dt="2020-04-27T15:35:52.202" v="10558" actId="21"/>
          <ac:picMkLst>
            <pc:docMk/>
            <pc:sldMk cId="4044098804" sldId="277"/>
            <ac:picMk id="4" creationId="{00000000-0000-0000-0000-000000000000}"/>
          </ac:picMkLst>
        </pc:picChg>
      </pc:sldChg>
      <pc:sldChg chg="addSp delSp modSp mod modAnim modNotesTx">
        <pc:chgData name="Mara Grimaldi" userId="bc8932149bbfe9d3" providerId="LiveId" clId="{A1CECE6A-F53D-4E2F-A1C4-84AF37614790}" dt="2020-04-28T09:17:30.362" v="21578"/>
        <pc:sldMkLst>
          <pc:docMk/>
          <pc:sldMk cId="880804939" sldId="278"/>
        </pc:sldMkLst>
        <pc:spChg chg="del mod">
          <ac:chgData name="Mara Grimaldi" userId="bc8932149bbfe9d3" providerId="LiveId" clId="{A1CECE6A-F53D-4E2F-A1C4-84AF37614790}" dt="2020-04-27T14:14:57.383" v="10281" actId="478"/>
          <ac:spMkLst>
            <pc:docMk/>
            <pc:sldMk cId="880804939" sldId="278"/>
            <ac:spMk id="2" creationId="{00000000-0000-0000-0000-000000000000}"/>
          </ac:spMkLst>
        </pc:spChg>
        <pc:spChg chg="mod">
          <ac:chgData name="Mara Grimaldi" userId="bc8932149bbfe9d3" providerId="LiveId" clId="{A1CECE6A-F53D-4E2F-A1C4-84AF37614790}" dt="2020-04-28T09:16:38.073" v="21569" actId="20577"/>
          <ac:spMkLst>
            <pc:docMk/>
            <pc:sldMk cId="880804939" sldId="278"/>
            <ac:spMk id="3" creationId="{00000000-0000-0000-0000-000000000000}"/>
          </ac:spMkLst>
        </pc:spChg>
        <pc:spChg chg="mod">
          <ac:chgData name="Mara Grimaldi" userId="bc8932149bbfe9d3" providerId="LiveId" clId="{A1CECE6A-F53D-4E2F-A1C4-84AF37614790}" dt="2020-04-27T15:31:49.478" v="10474" actId="121"/>
          <ac:spMkLst>
            <pc:docMk/>
            <pc:sldMk cId="880804939" sldId="278"/>
            <ac:spMk id="4" creationId="{CC884B1B-9714-4C7E-A861-DF9F5DE8185F}"/>
          </ac:spMkLst>
        </pc:spChg>
        <pc:spChg chg="add mod">
          <ac:chgData name="Mara Grimaldi" userId="bc8932149bbfe9d3" providerId="LiveId" clId="{A1CECE6A-F53D-4E2F-A1C4-84AF37614790}" dt="2020-04-27T15:32:27.838" v="10503" actId="20577"/>
          <ac:spMkLst>
            <pc:docMk/>
            <pc:sldMk cId="880804939" sldId="278"/>
            <ac:spMk id="6" creationId="{9A57EB0D-47E8-485A-93C8-9CBC8F2BD49B}"/>
          </ac:spMkLst>
        </pc:spChg>
        <pc:spChg chg="add del mod">
          <ac:chgData name="Mara Grimaldi" userId="bc8932149bbfe9d3" providerId="LiveId" clId="{A1CECE6A-F53D-4E2F-A1C4-84AF37614790}" dt="2020-04-27T15:32:13.701" v="10477" actId="478"/>
          <ac:spMkLst>
            <pc:docMk/>
            <pc:sldMk cId="880804939" sldId="278"/>
            <ac:spMk id="8" creationId="{AB02E175-D9A3-4E2A-80E0-2BA54130B227}"/>
          </ac:spMkLst>
        </pc:spChg>
        <pc:spChg chg="add mod">
          <ac:chgData name="Mara Grimaldi" userId="bc8932149bbfe9d3" providerId="LiveId" clId="{A1CECE6A-F53D-4E2F-A1C4-84AF37614790}" dt="2020-04-27T15:37:24.233" v="10585" actId="1076"/>
          <ac:spMkLst>
            <pc:docMk/>
            <pc:sldMk cId="880804939" sldId="278"/>
            <ac:spMk id="12" creationId="{6D0248D1-F0E2-4EFE-961D-2AAC2DE2237B}"/>
          </ac:spMkLst>
        </pc:spChg>
        <pc:spChg chg="add del mod">
          <ac:chgData name="Mara Grimaldi" userId="bc8932149bbfe9d3" providerId="LiveId" clId="{A1CECE6A-F53D-4E2F-A1C4-84AF37614790}" dt="2020-04-27T15:33:21.150" v="10516"/>
          <ac:spMkLst>
            <pc:docMk/>
            <pc:sldMk cId="880804939" sldId="278"/>
            <ac:spMk id="13" creationId="{A054693F-06E6-4DD2-8C40-E440F69F4494}"/>
          </ac:spMkLst>
        </pc:spChg>
        <pc:spChg chg="add del mod">
          <ac:chgData name="Mara Grimaldi" userId="bc8932149bbfe9d3" providerId="LiveId" clId="{A1CECE6A-F53D-4E2F-A1C4-84AF37614790}" dt="2020-04-27T15:33:21.150" v="10516"/>
          <ac:spMkLst>
            <pc:docMk/>
            <pc:sldMk cId="880804939" sldId="278"/>
            <ac:spMk id="15" creationId="{E532A587-B94F-4242-B6A9-4242ABE36F7F}"/>
          </ac:spMkLst>
        </pc:spChg>
        <pc:spChg chg="add del mod">
          <ac:chgData name="Mara Grimaldi" userId="bc8932149bbfe9d3" providerId="LiveId" clId="{A1CECE6A-F53D-4E2F-A1C4-84AF37614790}" dt="2020-04-27T15:33:55.311" v="10527"/>
          <ac:spMkLst>
            <pc:docMk/>
            <pc:sldMk cId="880804939" sldId="278"/>
            <ac:spMk id="16" creationId="{7F36491C-1234-48E0-894B-0B645B4893BA}"/>
          </ac:spMkLst>
        </pc:spChg>
        <pc:spChg chg="add mod">
          <ac:chgData name="Mara Grimaldi" userId="bc8932149bbfe9d3" providerId="LiveId" clId="{A1CECE6A-F53D-4E2F-A1C4-84AF37614790}" dt="2020-04-28T09:17:30.362" v="21578"/>
          <ac:spMkLst>
            <pc:docMk/>
            <pc:sldMk cId="880804939" sldId="278"/>
            <ac:spMk id="17" creationId="{8C2EEC14-60AF-49A8-BB8A-580487D3AD27}"/>
          </ac:spMkLst>
        </pc:spChg>
        <pc:spChg chg="add mod">
          <ac:chgData name="Mara Grimaldi" userId="bc8932149bbfe9d3" providerId="LiveId" clId="{A1CECE6A-F53D-4E2F-A1C4-84AF37614790}" dt="2020-04-27T15:49:36.655" v="11236" actId="1076"/>
          <ac:spMkLst>
            <pc:docMk/>
            <pc:sldMk cId="880804939" sldId="278"/>
            <ac:spMk id="19" creationId="{A2EB04D9-1EEB-4973-8B04-CF987C0B9DF6}"/>
          </ac:spMkLst>
        </pc:spChg>
        <pc:spChg chg="add mod">
          <ac:chgData name="Mara Grimaldi" userId="bc8932149bbfe9d3" providerId="LiveId" clId="{A1CECE6A-F53D-4E2F-A1C4-84AF37614790}" dt="2020-04-27T15:42:10.003" v="10959" actId="20577"/>
          <ac:spMkLst>
            <pc:docMk/>
            <pc:sldMk cId="880804939" sldId="278"/>
            <ac:spMk id="20" creationId="{33757CF5-26DE-4B17-8597-349514ADABCB}"/>
          </ac:spMkLst>
        </pc:spChg>
        <pc:grpChg chg="add">
          <ac:chgData name="Mara Grimaldi" userId="bc8932149bbfe9d3" providerId="LiveId" clId="{A1CECE6A-F53D-4E2F-A1C4-84AF37614790}" dt="2020-04-27T14:15:08.841" v="10285"/>
          <ac:grpSpMkLst>
            <pc:docMk/>
            <pc:sldMk cId="880804939" sldId="278"/>
            <ac:grpSpMk id="9" creationId="{2FF7CB41-5B39-4A94-9036-AB82E992C5C8}"/>
          </ac:grpSpMkLst>
        </pc:grpChg>
        <pc:picChg chg="del mod">
          <ac:chgData name="Mara Grimaldi" userId="bc8932149bbfe9d3" providerId="LiveId" clId="{A1CECE6A-F53D-4E2F-A1C4-84AF37614790}" dt="2020-04-27T15:34:12.470" v="10536" actId="21"/>
          <ac:picMkLst>
            <pc:docMk/>
            <pc:sldMk cId="880804939" sldId="278"/>
            <ac:picMk id="5" creationId="{00000000-0000-0000-0000-000000000000}"/>
          </ac:picMkLst>
        </pc:picChg>
        <pc:picChg chg="add del mod">
          <ac:chgData name="Mara Grimaldi" userId="bc8932149bbfe9d3" providerId="LiveId" clId="{A1CECE6A-F53D-4E2F-A1C4-84AF37614790}" dt="2020-04-27T15:33:21.150" v="10516"/>
          <ac:picMkLst>
            <pc:docMk/>
            <pc:sldMk cId="880804939" sldId="278"/>
            <ac:picMk id="14" creationId="{D662CC51-2FEC-4C43-89CC-F420D7F15FC8}"/>
          </ac:picMkLst>
        </pc:picChg>
        <pc:picChg chg="add mod">
          <ac:chgData name="Mara Grimaldi" userId="bc8932149bbfe9d3" providerId="LiveId" clId="{A1CECE6A-F53D-4E2F-A1C4-84AF37614790}" dt="2020-04-27T15:40:15.105" v="10862" actId="1076"/>
          <ac:picMkLst>
            <pc:docMk/>
            <pc:sldMk cId="880804939" sldId="278"/>
            <ac:picMk id="18" creationId="{1EEB4C5F-CEB7-4B09-B2AF-47057DD0CA93}"/>
          </ac:picMkLst>
        </pc:picChg>
      </pc:sldChg>
      <pc:sldChg chg="addSp del">
        <pc:chgData name="Mara Grimaldi" userId="bc8932149bbfe9d3" providerId="LiveId" clId="{A1CECE6A-F53D-4E2F-A1C4-84AF37614790}" dt="2020-04-27T14:15:36.538" v="10290" actId="47"/>
        <pc:sldMkLst>
          <pc:docMk/>
          <pc:sldMk cId="1656918075" sldId="279"/>
        </pc:sldMkLst>
        <pc:grpChg chg="add">
          <ac:chgData name="Mara Grimaldi" userId="bc8932149bbfe9d3" providerId="LiveId" clId="{A1CECE6A-F53D-4E2F-A1C4-84AF37614790}" dt="2020-04-27T14:15:18.890" v="10288"/>
          <ac:grpSpMkLst>
            <pc:docMk/>
            <pc:sldMk cId="1656918075" sldId="279"/>
            <ac:grpSpMk id="6" creationId="{942EDAF9-302E-4DAB-BEB3-E06F8F6B9C19}"/>
          </ac:grpSpMkLst>
        </pc:grpChg>
      </pc:sldChg>
      <pc:sldChg chg="addSp delSp modSp mod">
        <pc:chgData name="Mara Grimaldi" userId="bc8932149bbfe9d3" providerId="LiveId" clId="{A1CECE6A-F53D-4E2F-A1C4-84AF37614790}" dt="2020-04-28T10:54:29.981" v="24837" actId="1076"/>
        <pc:sldMkLst>
          <pc:docMk/>
          <pc:sldMk cId="50650377" sldId="297"/>
        </pc:sldMkLst>
        <pc:spChg chg="mod">
          <ac:chgData name="Mara Grimaldi" userId="bc8932149bbfe9d3" providerId="LiveId" clId="{A1CECE6A-F53D-4E2F-A1C4-84AF37614790}" dt="2020-04-28T10:52:53.722" v="24827" actId="20577"/>
          <ac:spMkLst>
            <pc:docMk/>
            <pc:sldMk cId="50650377" sldId="297"/>
            <ac:spMk id="2" creationId="{00000000-0000-0000-0000-000000000000}"/>
          </ac:spMkLst>
        </pc:spChg>
        <pc:spChg chg="mod">
          <ac:chgData name="Mara Grimaldi" userId="bc8932149bbfe9d3" providerId="LiveId" clId="{A1CECE6A-F53D-4E2F-A1C4-84AF37614790}" dt="2020-04-27T21:27:04.525" v="18075" actId="207"/>
          <ac:spMkLst>
            <pc:docMk/>
            <pc:sldMk cId="50650377" sldId="297"/>
            <ac:spMk id="8" creationId="{00000000-0000-0000-0000-000000000000}"/>
          </ac:spMkLst>
        </pc:spChg>
        <pc:spChg chg="del">
          <ac:chgData name="Mara Grimaldi" userId="bc8932149bbfe9d3" providerId="LiveId" clId="{A1CECE6A-F53D-4E2F-A1C4-84AF37614790}" dt="2020-04-27T21:30:56.460" v="18384" actId="478"/>
          <ac:spMkLst>
            <pc:docMk/>
            <pc:sldMk cId="50650377" sldId="297"/>
            <ac:spMk id="10" creationId="{00000000-0000-0000-0000-000000000000}"/>
          </ac:spMkLst>
        </pc:spChg>
        <pc:spChg chg="del">
          <ac:chgData name="Mara Grimaldi" userId="bc8932149bbfe9d3" providerId="LiveId" clId="{A1CECE6A-F53D-4E2F-A1C4-84AF37614790}" dt="2020-04-27T21:26:58.909" v="18071" actId="478"/>
          <ac:spMkLst>
            <pc:docMk/>
            <pc:sldMk cId="50650377" sldId="297"/>
            <ac:spMk id="11" creationId="{00000000-0000-0000-0000-000000000000}"/>
          </ac:spMkLst>
        </pc:spChg>
        <pc:spChg chg="add del">
          <ac:chgData name="Mara Grimaldi" userId="bc8932149bbfe9d3" providerId="LiveId" clId="{A1CECE6A-F53D-4E2F-A1C4-84AF37614790}" dt="2020-04-27T21:28:57.753" v="18110"/>
          <ac:spMkLst>
            <pc:docMk/>
            <pc:sldMk cId="50650377" sldId="297"/>
            <ac:spMk id="12" creationId="{0495297B-687C-4FFC-977C-16153B6858E7}"/>
          </ac:spMkLst>
        </pc:spChg>
        <pc:spChg chg="add del">
          <ac:chgData name="Mara Grimaldi" userId="bc8932149bbfe9d3" providerId="LiveId" clId="{A1CECE6A-F53D-4E2F-A1C4-84AF37614790}" dt="2020-04-27T21:29:03.046" v="18112"/>
          <ac:spMkLst>
            <pc:docMk/>
            <pc:sldMk cId="50650377" sldId="297"/>
            <ac:spMk id="13" creationId="{F3542303-C7D8-49EA-84F6-3A83B920A27E}"/>
          </ac:spMkLst>
        </pc:spChg>
        <pc:spChg chg="add">
          <ac:chgData name="Mara Grimaldi" userId="bc8932149bbfe9d3" providerId="LiveId" clId="{A1CECE6A-F53D-4E2F-A1C4-84AF37614790}" dt="2020-04-27T21:30:58.304" v="18385"/>
          <ac:spMkLst>
            <pc:docMk/>
            <pc:sldMk cId="50650377" sldId="297"/>
            <ac:spMk id="14" creationId="{57704AA6-37C3-4D9B-B3E8-63D13FD99654}"/>
          </ac:spMkLst>
        </pc:spChg>
        <pc:picChg chg="add mod modCrop">
          <ac:chgData name="Mara Grimaldi" userId="bc8932149bbfe9d3" providerId="LiveId" clId="{A1CECE6A-F53D-4E2F-A1C4-84AF37614790}" dt="2020-04-28T10:54:29.981" v="24837" actId="1076"/>
          <ac:picMkLst>
            <pc:docMk/>
            <pc:sldMk cId="50650377" sldId="297"/>
            <ac:picMk id="3" creationId="{2DDDD787-19A4-4251-8FC8-730DDFF6D8BE}"/>
          </ac:picMkLst>
        </pc:picChg>
      </pc:sldChg>
      <pc:sldChg chg="modSp mod modAnim">
        <pc:chgData name="Mara Grimaldi" userId="bc8932149bbfe9d3" providerId="LiveId" clId="{A1CECE6A-F53D-4E2F-A1C4-84AF37614790}" dt="2020-04-28T10:50:32.439" v="24612"/>
        <pc:sldMkLst>
          <pc:docMk/>
          <pc:sldMk cId="461185281" sldId="307"/>
        </pc:sldMkLst>
        <pc:spChg chg="mod">
          <ac:chgData name="Mara Grimaldi" userId="bc8932149bbfe9d3" providerId="LiveId" clId="{A1CECE6A-F53D-4E2F-A1C4-84AF37614790}" dt="2020-04-27T20:50:11.387" v="16699" actId="121"/>
          <ac:spMkLst>
            <pc:docMk/>
            <pc:sldMk cId="461185281" sldId="307"/>
            <ac:spMk id="2" creationId="{98B99FB2-E64E-4BFA-8AF3-4F7252B43C7E}"/>
          </ac:spMkLst>
        </pc:spChg>
        <pc:spChg chg="mod">
          <ac:chgData name="Mara Grimaldi" userId="bc8932149bbfe9d3" providerId="LiveId" clId="{A1CECE6A-F53D-4E2F-A1C4-84AF37614790}" dt="2020-04-28T10:50:22.823" v="24605" actId="20577"/>
          <ac:spMkLst>
            <pc:docMk/>
            <pc:sldMk cId="461185281" sldId="307"/>
            <ac:spMk id="3" creationId="{00000000-0000-0000-0000-000000000000}"/>
          </ac:spMkLst>
        </pc:spChg>
        <pc:spChg chg="mod">
          <ac:chgData name="Mara Grimaldi" userId="bc8932149bbfe9d3" providerId="LiveId" clId="{A1CECE6A-F53D-4E2F-A1C4-84AF37614790}" dt="2020-04-28T10:50:32.439" v="24612"/>
          <ac:spMkLst>
            <pc:docMk/>
            <pc:sldMk cId="461185281" sldId="307"/>
            <ac:spMk id="8" creationId="{00000000-0000-0000-0000-000000000000}"/>
          </ac:spMkLst>
        </pc:spChg>
        <pc:spChg chg="mod">
          <ac:chgData name="Mara Grimaldi" userId="bc8932149bbfe9d3" providerId="LiveId" clId="{A1CECE6A-F53D-4E2F-A1C4-84AF37614790}" dt="2020-04-27T21:21:10.682" v="17809" actId="20577"/>
          <ac:spMkLst>
            <pc:docMk/>
            <pc:sldMk cId="461185281" sldId="307"/>
            <ac:spMk id="11" creationId="{00000000-0000-0000-0000-000000000000}"/>
          </ac:spMkLst>
        </pc:spChg>
      </pc:sldChg>
      <pc:sldChg chg="addSp delSp modSp mod modAnim">
        <pc:chgData name="Mara Grimaldi" userId="bc8932149bbfe9d3" providerId="LiveId" clId="{A1CECE6A-F53D-4E2F-A1C4-84AF37614790}" dt="2020-04-28T10:49:19.576" v="24570"/>
        <pc:sldMkLst>
          <pc:docMk/>
          <pc:sldMk cId="2783331485" sldId="308"/>
        </pc:sldMkLst>
        <pc:spChg chg="mod">
          <ac:chgData name="Mara Grimaldi" userId="bc8932149bbfe9d3" providerId="LiveId" clId="{A1CECE6A-F53D-4E2F-A1C4-84AF37614790}" dt="2020-04-27T21:02:20.237" v="17543" actId="1076"/>
          <ac:spMkLst>
            <pc:docMk/>
            <pc:sldMk cId="2783331485" sldId="308"/>
            <ac:spMk id="2" creationId="{E01C9DA0-DD80-44DF-AF91-7BD923C48053}"/>
          </ac:spMkLst>
        </pc:spChg>
        <pc:spChg chg="add mod">
          <ac:chgData name="Mara Grimaldi" userId="bc8932149bbfe9d3" providerId="LiveId" clId="{A1CECE6A-F53D-4E2F-A1C4-84AF37614790}" dt="2020-04-27T21:01:09.837" v="17464" actId="1076"/>
          <ac:spMkLst>
            <pc:docMk/>
            <pc:sldMk cId="2783331485" sldId="308"/>
            <ac:spMk id="3" creationId="{D9EE749B-8DDB-4281-B531-B65120F8363E}"/>
          </ac:spMkLst>
        </pc:spChg>
        <pc:spChg chg="add mod">
          <ac:chgData name="Mara Grimaldi" userId="bc8932149bbfe9d3" providerId="LiveId" clId="{A1CECE6A-F53D-4E2F-A1C4-84AF37614790}" dt="2020-04-28T10:48:12.416" v="24540" actId="1076"/>
          <ac:spMkLst>
            <pc:docMk/>
            <pc:sldMk cId="2783331485" sldId="308"/>
            <ac:spMk id="7" creationId="{56B6FF8F-D0FD-44B4-A786-0F499E7A3D5B}"/>
          </ac:spMkLst>
        </pc:spChg>
        <pc:spChg chg="del">
          <ac:chgData name="Mara Grimaldi" userId="bc8932149bbfe9d3" providerId="LiveId" clId="{A1CECE6A-F53D-4E2F-A1C4-84AF37614790}" dt="2020-04-27T20:55:21.021" v="16977" actId="478"/>
          <ac:spMkLst>
            <pc:docMk/>
            <pc:sldMk cId="2783331485" sldId="308"/>
            <ac:spMk id="8" creationId="{00000000-0000-0000-0000-000000000000}"/>
          </ac:spMkLst>
        </pc:spChg>
        <pc:spChg chg="add">
          <ac:chgData name="Mara Grimaldi" userId="bc8932149bbfe9d3" providerId="LiveId" clId="{A1CECE6A-F53D-4E2F-A1C4-84AF37614790}" dt="2020-04-27T20:55:22.980" v="16978"/>
          <ac:spMkLst>
            <pc:docMk/>
            <pc:sldMk cId="2783331485" sldId="308"/>
            <ac:spMk id="9" creationId="{CC42E867-ACF8-4E3F-9D25-EA997D56C219}"/>
          </ac:spMkLst>
        </pc:spChg>
        <pc:spChg chg="add mod">
          <ac:chgData name="Mara Grimaldi" userId="bc8932149bbfe9d3" providerId="LiveId" clId="{A1CECE6A-F53D-4E2F-A1C4-84AF37614790}" dt="2020-04-27T21:02:16.226" v="17542" actId="1076"/>
          <ac:spMkLst>
            <pc:docMk/>
            <pc:sldMk cId="2783331485" sldId="308"/>
            <ac:spMk id="10" creationId="{0033BBC0-D2BA-4BB5-A445-18BF71FBAF41}"/>
          </ac:spMkLst>
        </pc:spChg>
        <pc:spChg chg="add mod">
          <ac:chgData name="Mara Grimaldi" userId="bc8932149bbfe9d3" providerId="LiveId" clId="{A1CECE6A-F53D-4E2F-A1C4-84AF37614790}" dt="2020-04-27T21:02:16.226" v="17542" actId="1076"/>
          <ac:spMkLst>
            <pc:docMk/>
            <pc:sldMk cId="2783331485" sldId="308"/>
            <ac:spMk id="11" creationId="{4DDA3726-52B9-4F0C-A95E-E211452449B1}"/>
          </ac:spMkLst>
        </pc:spChg>
        <pc:spChg chg="mod">
          <ac:chgData name="Mara Grimaldi" userId="bc8932149bbfe9d3" providerId="LiveId" clId="{A1CECE6A-F53D-4E2F-A1C4-84AF37614790}" dt="2020-04-28T10:49:19.576" v="24570"/>
          <ac:spMkLst>
            <pc:docMk/>
            <pc:sldMk cId="2783331485" sldId="308"/>
            <ac:spMk id="12" creationId="{00000000-0000-0000-0000-000000000000}"/>
          </ac:spMkLst>
        </pc:spChg>
        <pc:spChg chg="del">
          <ac:chgData name="Mara Grimaldi" userId="bc8932149bbfe9d3" providerId="LiveId" clId="{A1CECE6A-F53D-4E2F-A1C4-84AF37614790}" dt="2020-04-27T20:55:28.830" v="16979" actId="478"/>
          <ac:spMkLst>
            <pc:docMk/>
            <pc:sldMk cId="2783331485" sldId="308"/>
            <ac:spMk id="13" creationId="{00000000-0000-0000-0000-000000000000}"/>
          </ac:spMkLst>
        </pc:spChg>
        <pc:spChg chg="add del mod">
          <ac:chgData name="Mara Grimaldi" userId="bc8932149bbfe9d3" providerId="LiveId" clId="{A1CECE6A-F53D-4E2F-A1C4-84AF37614790}" dt="2020-04-27T21:00:24.305" v="17418" actId="478"/>
          <ac:spMkLst>
            <pc:docMk/>
            <pc:sldMk cId="2783331485" sldId="308"/>
            <ac:spMk id="14" creationId="{3D7B42AE-A407-48AF-8E8F-BA127B986D9D}"/>
          </ac:spMkLst>
        </pc:spChg>
        <pc:spChg chg="add mod">
          <ac:chgData name="Mara Grimaldi" userId="bc8932149bbfe9d3" providerId="LiveId" clId="{A1CECE6A-F53D-4E2F-A1C4-84AF37614790}" dt="2020-04-27T21:02:16.226" v="17542" actId="1076"/>
          <ac:spMkLst>
            <pc:docMk/>
            <pc:sldMk cId="2783331485" sldId="308"/>
            <ac:spMk id="15" creationId="{53B1705C-2D02-4970-86F8-CC28A49D3E9E}"/>
          </ac:spMkLst>
        </pc:spChg>
        <pc:spChg chg="add mod">
          <ac:chgData name="Mara Grimaldi" userId="bc8932149bbfe9d3" providerId="LiveId" clId="{A1CECE6A-F53D-4E2F-A1C4-84AF37614790}" dt="2020-04-27T21:02:16.226" v="17542" actId="1076"/>
          <ac:spMkLst>
            <pc:docMk/>
            <pc:sldMk cId="2783331485" sldId="308"/>
            <ac:spMk id="16" creationId="{00999C06-81AD-4255-B446-8E67EF806898}"/>
          </ac:spMkLst>
        </pc:spChg>
        <pc:spChg chg="add mod">
          <ac:chgData name="Mara Grimaldi" userId="bc8932149bbfe9d3" providerId="LiveId" clId="{A1CECE6A-F53D-4E2F-A1C4-84AF37614790}" dt="2020-04-27T21:04:12.378" v="17593" actId="1076"/>
          <ac:spMkLst>
            <pc:docMk/>
            <pc:sldMk cId="2783331485" sldId="308"/>
            <ac:spMk id="17" creationId="{13BECD1C-B794-4020-8F98-1E8C53D878E9}"/>
          </ac:spMkLst>
        </pc:spChg>
        <pc:spChg chg="add mod">
          <ac:chgData name="Mara Grimaldi" userId="bc8932149bbfe9d3" providerId="LiveId" clId="{A1CECE6A-F53D-4E2F-A1C4-84AF37614790}" dt="2020-04-28T10:48:10.688" v="24539" actId="1076"/>
          <ac:spMkLst>
            <pc:docMk/>
            <pc:sldMk cId="2783331485" sldId="308"/>
            <ac:spMk id="18" creationId="{8FEF1846-6517-443C-ADAE-58E74AA18EC5}"/>
          </ac:spMkLst>
        </pc:spChg>
        <pc:spChg chg="add mod">
          <ac:chgData name="Mara Grimaldi" userId="bc8932149bbfe9d3" providerId="LiveId" clId="{A1CECE6A-F53D-4E2F-A1C4-84AF37614790}" dt="2020-04-28T10:48:17.653" v="24541" actId="1076"/>
          <ac:spMkLst>
            <pc:docMk/>
            <pc:sldMk cId="2783331485" sldId="308"/>
            <ac:spMk id="19" creationId="{8C987686-6CD0-4A02-9891-6F7781EFFD3F}"/>
          </ac:spMkLst>
        </pc:spChg>
        <pc:spChg chg="add mod">
          <ac:chgData name="Mara Grimaldi" userId="bc8932149bbfe9d3" providerId="LiveId" clId="{A1CECE6A-F53D-4E2F-A1C4-84AF37614790}" dt="2020-04-28T10:48:20.586" v="24542" actId="1076"/>
          <ac:spMkLst>
            <pc:docMk/>
            <pc:sldMk cId="2783331485" sldId="308"/>
            <ac:spMk id="20" creationId="{57DC107A-6587-4A0A-9289-DB840441C8E5}"/>
          </ac:spMkLst>
        </pc:spChg>
      </pc:sldChg>
      <pc:sldChg chg="modSp mod">
        <pc:chgData name="Mara Grimaldi" userId="bc8932149bbfe9d3" providerId="LiveId" clId="{A1CECE6A-F53D-4E2F-A1C4-84AF37614790}" dt="2020-05-03T18:24:18.896" v="30716" actId="113"/>
        <pc:sldMkLst>
          <pc:docMk/>
          <pc:sldMk cId="3488438732" sldId="339"/>
        </pc:sldMkLst>
        <pc:spChg chg="mod">
          <ac:chgData name="Mara Grimaldi" userId="bc8932149bbfe9d3" providerId="LiveId" clId="{A1CECE6A-F53D-4E2F-A1C4-84AF37614790}" dt="2020-04-25T11:34:09.009" v="2737" actId="14100"/>
          <ac:spMkLst>
            <pc:docMk/>
            <pc:sldMk cId="3488438732" sldId="339"/>
            <ac:spMk id="2" creationId="{C875CAA6-2895-4964-BB86-81181B9977E9}"/>
          </ac:spMkLst>
        </pc:spChg>
        <pc:spChg chg="mod">
          <ac:chgData name="Mara Grimaldi" userId="bc8932149bbfe9d3" providerId="LiveId" clId="{A1CECE6A-F53D-4E2F-A1C4-84AF37614790}" dt="2020-05-03T18:24:09.066" v="30713" actId="113"/>
          <ac:spMkLst>
            <pc:docMk/>
            <pc:sldMk cId="3488438732" sldId="339"/>
            <ac:spMk id="4" creationId="{AF4A8327-E1AD-419C-9C5D-36A1C6A5D406}"/>
          </ac:spMkLst>
        </pc:spChg>
        <pc:spChg chg="mod">
          <ac:chgData name="Mara Grimaldi" userId="bc8932149bbfe9d3" providerId="LiveId" clId="{A1CECE6A-F53D-4E2F-A1C4-84AF37614790}" dt="2020-05-03T18:24:16.778" v="30715" actId="114"/>
          <ac:spMkLst>
            <pc:docMk/>
            <pc:sldMk cId="3488438732" sldId="339"/>
            <ac:spMk id="5" creationId="{C84A3F9D-7694-4BFB-A483-E8C502349860}"/>
          </ac:spMkLst>
        </pc:spChg>
        <pc:spChg chg="mod">
          <ac:chgData name="Mara Grimaldi" userId="bc8932149bbfe9d3" providerId="LiveId" clId="{A1CECE6A-F53D-4E2F-A1C4-84AF37614790}" dt="2020-05-03T18:24:18.896" v="30716" actId="113"/>
          <ac:spMkLst>
            <pc:docMk/>
            <pc:sldMk cId="3488438732" sldId="339"/>
            <ac:spMk id="6" creationId="{D656229D-B84E-4AB4-A87A-EE0CD423C572}"/>
          </ac:spMkLst>
        </pc:spChg>
      </pc:sldChg>
      <pc:sldChg chg="addSp delSp modSp mod delAnim modAnim">
        <pc:chgData name="Mara Grimaldi" userId="bc8932149bbfe9d3" providerId="LiveId" clId="{A1CECE6A-F53D-4E2F-A1C4-84AF37614790}" dt="2020-04-28T09:08:05.570" v="21373" actId="20577"/>
        <pc:sldMkLst>
          <pc:docMk/>
          <pc:sldMk cId="4037744813" sldId="340"/>
        </pc:sldMkLst>
        <pc:spChg chg="mod">
          <ac:chgData name="Mara Grimaldi" userId="bc8932149bbfe9d3" providerId="LiveId" clId="{A1CECE6A-F53D-4E2F-A1C4-84AF37614790}" dt="2020-04-27T11:36:57.116" v="7804" actId="1076"/>
          <ac:spMkLst>
            <pc:docMk/>
            <pc:sldMk cId="4037744813" sldId="340"/>
            <ac:spMk id="2" creationId="{F9886C73-2057-4334-9A4B-D620C30CA4C8}"/>
          </ac:spMkLst>
        </pc:spChg>
        <pc:spChg chg="add del mod">
          <ac:chgData name="Mara Grimaldi" userId="bc8932149bbfe9d3" providerId="LiveId" clId="{A1CECE6A-F53D-4E2F-A1C4-84AF37614790}" dt="2020-04-27T11:07:33.241" v="6657" actId="478"/>
          <ac:spMkLst>
            <pc:docMk/>
            <pc:sldMk cId="4037744813" sldId="340"/>
            <ac:spMk id="4" creationId="{1BD6915E-B43B-4C81-A4F8-ED48F3824A5E}"/>
          </ac:spMkLst>
        </pc:spChg>
        <pc:spChg chg="del mod">
          <ac:chgData name="Mara Grimaldi" userId="bc8932149bbfe9d3" providerId="LiveId" clId="{A1CECE6A-F53D-4E2F-A1C4-84AF37614790}" dt="2020-04-27T11:07:31.461" v="6656" actId="478"/>
          <ac:spMkLst>
            <pc:docMk/>
            <pc:sldMk cId="4037744813" sldId="340"/>
            <ac:spMk id="10" creationId="{00000000-0000-0000-0000-000000000000}"/>
          </ac:spMkLst>
        </pc:spChg>
        <pc:spChg chg="del">
          <ac:chgData name="Mara Grimaldi" userId="bc8932149bbfe9d3" providerId="LiveId" clId="{A1CECE6A-F53D-4E2F-A1C4-84AF37614790}" dt="2020-04-25T16:06:45.677" v="6615" actId="478"/>
          <ac:spMkLst>
            <pc:docMk/>
            <pc:sldMk cId="4037744813" sldId="340"/>
            <ac:spMk id="17" creationId="{00000000-0000-0000-0000-000000000000}"/>
          </ac:spMkLst>
        </pc:spChg>
        <pc:spChg chg="mod">
          <ac:chgData name="Mara Grimaldi" userId="bc8932149bbfe9d3" providerId="LiveId" clId="{A1CECE6A-F53D-4E2F-A1C4-84AF37614790}" dt="2020-04-27T11:34:07.564" v="7707" actId="1076"/>
          <ac:spMkLst>
            <pc:docMk/>
            <pc:sldMk cId="4037744813" sldId="340"/>
            <ac:spMk id="18" creationId="{00000000-0000-0000-0000-000000000000}"/>
          </ac:spMkLst>
        </pc:spChg>
        <pc:spChg chg="mod">
          <ac:chgData name="Mara Grimaldi" userId="bc8932149bbfe9d3" providerId="LiveId" clId="{A1CECE6A-F53D-4E2F-A1C4-84AF37614790}" dt="2020-04-27T11:34:07.564" v="7707" actId="1076"/>
          <ac:spMkLst>
            <pc:docMk/>
            <pc:sldMk cId="4037744813" sldId="340"/>
            <ac:spMk id="19" creationId="{00000000-0000-0000-0000-000000000000}"/>
          </ac:spMkLst>
        </pc:spChg>
        <pc:spChg chg="mod">
          <ac:chgData name="Mara Grimaldi" userId="bc8932149bbfe9d3" providerId="LiveId" clId="{A1CECE6A-F53D-4E2F-A1C4-84AF37614790}" dt="2020-04-28T09:07:49.632" v="21372"/>
          <ac:spMkLst>
            <pc:docMk/>
            <pc:sldMk cId="4037744813" sldId="340"/>
            <ac:spMk id="20" creationId="{00000000-0000-0000-0000-000000000000}"/>
          </ac:spMkLst>
        </pc:spChg>
        <pc:spChg chg="mod">
          <ac:chgData name="Mara Grimaldi" userId="bc8932149bbfe9d3" providerId="LiveId" clId="{A1CECE6A-F53D-4E2F-A1C4-84AF37614790}" dt="2020-04-28T09:07:10.490" v="21365" actId="207"/>
          <ac:spMkLst>
            <pc:docMk/>
            <pc:sldMk cId="4037744813" sldId="340"/>
            <ac:spMk id="21" creationId="{00000000-0000-0000-0000-000000000000}"/>
          </ac:spMkLst>
        </pc:spChg>
        <pc:spChg chg="mod">
          <ac:chgData name="Mara Grimaldi" userId="bc8932149bbfe9d3" providerId="LiveId" clId="{A1CECE6A-F53D-4E2F-A1C4-84AF37614790}" dt="2020-04-27T11:19:48.264" v="7277" actId="1076"/>
          <ac:spMkLst>
            <pc:docMk/>
            <pc:sldMk cId="4037744813" sldId="340"/>
            <ac:spMk id="22" creationId="{00000000-0000-0000-0000-000000000000}"/>
          </ac:spMkLst>
        </pc:spChg>
        <pc:spChg chg="mod">
          <ac:chgData name="Mara Grimaldi" userId="bc8932149bbfe9d3" providerId="LiveId" clId="{A1CECE6A-F53D-4E2F-A1C4-84AF37614790}" dt="2020-04-27T11:30:12.120" v="7628" actId="1076"/>
          <ac:spMkLst>
            <pc:docMk/>
            <pc:sldMk cId="4037744813" sldId="340"/>
            <ac:spMk id="23" creationId="{00000000-0000-0000-0000-000000000000}"/>
          </ac:spMkLst>
        </pc:spChg>
        <pc:spChg chg="mod">
          <ac:chgData name="Mara Grimaldi" userId="bc8932149bbfe9d3" providerId="LiveId" clId="{A1CECE6A-F53D-4E2F-A1C4-84AF37614790}" dt="2020-04-28T09:07:14.003" v="21366" actId="207"/>
          <ac:spMkLst>
            <pc:docMk/>
            <pc:sldMk cId="4037744813" sldId="340"/>
            <ac:spMk id="24" creationId="{00000000-0000-0000-0000-000000000000}"/>
          </ac:spMkLst>
        </pc:spChg>
        <pc:spChg chg="mod">
          <ac:chgData name="Mara Grimaldi" userId="bc8932149bbfe9d3" providerId="LiveId" clId="{A1CECE6A-F53D-4E2F-A1C4-84AF37614790}" dt="2020-04-28T09:07:19.958" v="21367" actId="115"/>
          <ac:spMkLst>
            <pc:docMk/>
            <pc:sldMk cId="4037744813" sldId="340"/>
            <ac:spMk id="25" creationId="{00000000-0000-0000-0000-000000000000}"/>
          </ac:spMkLst>
        </pc:spChg>
        <pc:spChg chg="mod">
          <ac:chgData name="Mara Grimaldi" userId="bc8932149bbfe9d3" providerId="LiveId" clId="{A1CECE6A-F53D-4E2F-A1C4-84AF37614790}" dt="2020-04-27T11:34:07.564" v="7707" actId="1076"/>
          <ac:spMkLst>
            <pc:docMk/>
            <pc:sldMk cId="4037744813" sldId="340"/>
            <ac:spMk id="26" creationId="{00000000-0000-0000-0000-000000000000}"/>
          </ac:spMkLst>
        </pc:spChg>
        <pc:spChg chg="mod">
          <ac:chgData name="Mara Grimaldi" userId="bc8932149bbfe9d3" providerId="LiveId" clId="{A1CECE6A-F53D-4E2F-A1C4-84AF37614790}" dt="2020-04-27T11:34:07.564" v="7707" actId="1076"/>
          <ac:spMkLst>
            <pc:docMk/>
            <pc:sldMk cId="4037744813" sldId="340"/>
            <ac:spMk id="27" creationId="{00000000-0000-0000-0000-000000000000}"/>
          </ac:spMkLst>
        </pc:spChg>
        <pc:spChg chg="mod">
          <ac:chgData name="Mara Grimaldi" userId="bc8932149bbfe9d3" providerId="LiveId" clId="{A1CECE6A-F53D-4E2F-A1C4-84AF37614790}" dt="2020-04-27T11:34:07.564" v="7707" actId="1076"/>
          <ac:spMkLst>
            <pc:docMk/>
            <pc:sldMk cId="4037744813" sldId="340"/>
            <ac:spMk id="28" creationId="{00000000-0000-0000-0000-000000000000}"/>
          </ac:spMkLst>
        </pc:spChg>
        <pc:spChg chg="mod">
          <ac:chgData name="Mara Grimaldi" userId="bc8932149bbfe9d3" providerId="LiveId" clId="{A1CECE6A-F53D-4E2F-A1C4-84AF37614790}" dt="2020-04-27T11:34:07.564" v="7707" actId="1076"/>
          <ac:spMkLst>
            <pc:docMk/>
            <pc:sldMk cId="4037744813" sldId="340"/>
            <ac:spMk id="29" creationId="{00000000-0000-0000-0000-000000000000}"/>
          </ac:spMkLst>
        </pc:spChg>
        <pc:spChg chg="mod">
          <ac:chgData name="Mara Grimaldi" userId="bc8932149bbfe9d3" providerId="LiveId" clId="{A1CECE6A-F53D-4E2F-A1C4-84AF37614790}" dt="2020-04-28T09:07:31.825" v="21371"/>
          <ac:spMkLst>
            <pc:docMk/>
            <pc:sldMk cId="4037744813" sldId="340"/>
            <ac:spMk id="31" creationId="{00000000-0000-0000-0000-000000000000}"/>
          </ac:spMkLst>
        </pc:spChg>
        <pc:spChg chg="mod">
          <ac:chgData name="Mara Grimaldi" userId="bc8932149bbfe9d3" providerId="LiveId" clId="{A1CECE6A-F53D-4E2F-A1C4-84AF37614790}" dt="2020-04-27T11:36:24.942" v="7791" actId="1076"/>
          <ac:spMkLst>
            <pc:docMk/>
            <pc:sldMk cId="4037744813" sldId="340"/>
            <ac:spMk id="32" creationId="{00000000-0000-0000-0000-000000000000}"/>
          </ac:spMkLst>
        </pc:spChg>
        <pc:spChg chg="add mod">
          <ac:chgData name="Mara Grimaldi" userId="bc8932149bbfe9d3" providerId="LiveId" clId="{A1CECE6A-F53D-4E2F-A1C4-84AF37614790}" dt="2020-04-27T11:36:16.874" v="7790" actId="14100"/>
          <ac:spMkLst>
            <pc:docMk/>
            <pc:sldMk cId="4037744813" sldId="340"/>
            <ac:spMk id="33" creationId="{4C6ACB4F-FD57-48DF-8242-92B17FA142EB}"/>
          </ac:spMkLst>
        </pc:spChg>
        <pc:spChg chg="add mod">
          <ac:chgData name="Mara Grimaldi" userId="bc8932149bbfe9d3" providerId="LiveId" clId="{A1CECE6A-F53D-4E2F-A1C4-84AF37614790}" dt="2020-04-27T11:36:47.434" v="7799" actId="1076"/>
          <ac:spMkLst>
            <pc:docMk/>
            <pc:sldMk cId="4037744813" sldId="340"/>
            <ac:spMk id="34" creationId="{701831E2-6161-43E4-9E51-5E10FA5C71A4}"/>
          </ac:spMkLst>
        </pc:spChg>
        <pc:spChg chg="mod">
          <ac:chgData name="Mara Grimaldi" userId="bc8932149bbfe9d3" providerId="LiveId" clId="{A1CECE6A-F53D-4E2F-A1C4-84AF37614790}" dt="2020-04-27T11:34:07.564" v="7707" actId="1076"/>
          <ac:spMkLst>
            <pc:docMk/>
            <pc:sldMk cId="4037744813" sldId="340"/>
            <ac:spMk id="35" creationId="{00000000-0000-0000-0000-000000000000}"/>
          </ac:spMkLst>
        </pc:spChg>
        <pc:spChg chg="mod">
          <ac:chgData name="Mara Grimaldi" userId="bc8932149bbfe9d3" providerId="LiveId" clId="{A1CECE6A-F53D-4E2F-A1C4-84AF37614790}" dt="2020-04-28T09:08:05.570" v="21373" actId="20577"/>
          <ac:spMkLst>
            <pc:docMk/>
            <pc:sldMk cId="4037744813" sldId="340"/>
            <ac:spMk id="36" creationId="{00000000-0000-0000-0000-000000000000}"/>
          </ac:spMkLst>
        </pc:spChg>
        <pc:spChg chg="mod">
          <ac:chgData name="Mara Grimaldi" userId="bc8932149bbfe9d3" providerId="LiveId" clId="{A1CECE6A-F53D-4E2F-A1C4-84AF37614790}" dt="2020-04-27T13:16:55.859" v="7962" actId="115"/>
          <ac:spMkLst>
            <pc:docMk/>
            <pc:sldMk cId="4037744813" sldId="340"/>
            <ac:spMk id="37" creationId="{00000000-0000-0000-0000-000000000000}"/>
          </ac:spMkLst>
        </pc:spChg>
        <pc:spChg chg="add del mod">
          <ac:chgData name="Mara Grimaldi" userId="bc8932149bbfe9d3" providerId="LiveId" clId="{A1CECE6A-F53D-4E2F-A1C4-84AF37614790}" dt="2020-04-27T11:32:13.767" v="7684" actId="478"/>
          <ac:spMkLst>
            <pc:docMk/>
            <pc:sldMk cId="4037744813" sldId="340"/>
            <ac:spMk id="38" creationId="{DCA86C0D-5CDF-4132-AF89-EA4A8340CB51}"/>
          </ac:spMkLst>
        </pc:spChg>
        <pc:spChg chg="mod">
          <ac:chgData name="Mara Grimaldi" userId="bc8932149bbfe9d3" providerId="LiveId" clId="{A1CECE6A-F53D-4E2F-A1C4-84AF37614790}" dt="2020-04-27T11:34:07.564" v="7707" actId="1076"/>
          <ac:spMkLst>
            <pc:docMk/>
            <pc:sldMk cId="4037744813" sldId="340"/>
            <ac:spMk id="39" creationId="{00000000-0000-0000-0000-000000000000}"/>
          </ac:spMkLst>
        </pc:spChg>
        <pc:spChg chg="add del mod">
          <ac:chgData name="Mara Grimaldi" userId="bc8932149bbfe9d3" providerId="LiveId" clId="{A1CECE6A-F53D-4E2F-A1C4-84AF37614790}" dt="2020-04-27T11:32:13.767" v="7684" actId="478"/>
          <ac:spMkLst>
            <pc:docMk/>
            <pc:sldMk cId="4037744813" sldId="340"/>
            <ac:spMk id="40" creationId="{AF6751F7-A3BE-47F6-968A-4F03E82F1B8B}"/>
          </ac:spMkLst>
        </pc:spChg>
        <pc:spChg chg="add del mod">
          <ac:chgData name="Mara Grimaldi" userId="bc8932149bbfe9d3" providerId="LiveId" clId="{A1CECE6A-F53D-4E2F-A1C4-84AF37614790}" dt="2020-04-27T11:32:03.626" v="7681" actId="478"/>
          <ac:spMkLst>
            <pc:docMk/>
            <pc:sldMk cId="4037744813" sldId="340"/>
            <ac:spMk id="41" creationId="{88D61782-3EBD-4902-B370-8BC90AC701F2}"/>
          </ac:spMkLst>
        </pc:spChg>
        <pc:spChg chg="add mod">
          <ac:chgData name="Mara Grimaldi" userId="bc8932149bbfe9d3" providerId="LiveId" clId="{A1CECE6A-F53D-4E2F-A1C4-84AF37614790}" dt="2020-04-27T11:36:28.909" v="7793" actId="1076"/>
          <ac:spMkLst>
            <pc:docMk/>
            <pc:sldMk cId="4037744813" sldId="340"/>
            <ac:spMk id="42" creationId="{11A6B175-864C-41D9-AA43-E55D929D486A}"/>
          </ac:spMkLst>
        </pc:spChg>
        <pc:spChg chg="add del mod">
          <ac:chgData name="Mara Grimaldi" userId="bc8932149bbfe9d3" providerId="LiveId" clId="{A1CECE6A-F53D-4E2F-A1C4-84AF37614790}" dt="2020-04-27T11:33:43.729" v="7702" actId="478"/>
          <ac:spMkLst>
            <pc:docMk/>
            <pc:sldMk cId="4037744813" sldId="340"/>
            <ac:spMk id="43" creationId="{B3C74E13-5E77-4651-B3C3-D3F08AAEA6D4}"/>
          </ac:spMkLst>
        </pc:spChg>
        <pc:spChg chg="add del mod">
          <ac:chgData name="Mara Grimaldi" userId="bc8932149bbfe9d3" providerId="LiveId" clId="{A1CECE6A-F53D-4E2F-A1C4-84AF37614790}" dt="2020-04-27T11:36:08.589" v="7787" actId="478"/>
          <ac:spMkLst>
            <pc:docMk/>
            <pc:sldMk cId="4037744813" sldId="340"/>
            <ac:spMk id="44" creationId="{9B494D3E-BDA3-4654-9B65-B9D726B008F7}"/>
          </ac:spMkLst>
        </pc:spChg>
        <pc:spChg chg="add del mod">
          <ac:chgData name="Mara Grimaldi" userId="bc8932149bbfe9d3" providerId="LiveId" clId="{A1CECE6A-F53D-4E2F-A1C4-84AF37614790}" dt="2020-04-27T11:32:13.767" v="7684" actId="478"/>
          <ac:spMkLst>
            <pc:docMk/>
            <pc:sldMk cId="4037744813" sldId="340"/>
            <ac:spMk id="45" creationId="{2EB35496-AAB8-44DA-AAFC-83E90BCABDCD}"/>
          </ac:spMkLst>
        </pc:spChg>
        <pc:spChg chg="add del mod">
          <ac:chgData name="Mara Grimaldi" userId="bc8932149bbfe9d3" providerId="LiveId" clId="{A1CECE6A-F53D-4E2F-A1C4-84AF37614790}" dt="2020-04-27T11:32:07.789" v="7683" actId="478"/>
          <ac:spMkLst>
            <pc:docMk/>
            <pc:sldMk cId="4037744813" sldId="340"/>
            <ac:spMk id="46" creationId="{FD2275A0-5A4D-44A8-A2B3-122D479408A7}"/>
          </ac:spMkLst>
        </pc:spChg>
        <pc:spChg chg="add del mod">
          <ac:chgData name="Mara Grimaldi" userId="bc8932149bbfe9d3" providerId="LiveId" clId="{A1CECE6A-F53D-4E2F-A1C4-84AF37614790}" dt="2020-04-27T11:32:13.767" v="7684" actId="478"/>
          <ac:spMkLst>
            <pc:docMk/>
            <pc:sldMk cId="4037744813" sldId="340"/>
            <ac:spMk id="47" creationId="{888E308C-3444-4D8B-9D7D-0ADAA7F1BF03}"/>
          </ac:spMkLst>
        </pc:spChg>
        <pc:grpChg chg="mod">
          <ac:chgData name="Mara Grimaldi" userId="bc8932149bbfe9d3" providerId="LiveId" clId="{A1CECE6A-F53D-4E2F-A1C4-84AF37614790}" dt="2020-04-27T11:37:33.740" v="7859" actId="1076"/>
          <ac:grpSpMkLst>
            <pc:docMk/>
            <pc:sldMk cId="4037744813" sldId="340"/>
            <ac:grpSpMk id="5" creationId="{00000000-0000-0000-0000-000000000000}"/>
          </ac:grpSpMkLst>
        </pc:grpChg>
        <pc:picChg chg="del mod">
          <ac:chgData name="Mara Grimaldi" userId="bc8932149bbfe9d3" providerId="LiveId" clId="{A1CECE6A-F53D-4E2F-A1C4-84AF37614790}" dt="2020-04-27T11:33:48.359" v="7703" actId="478"/>
          <ac:picMkLst>
            <pc:docMk/>
            <pc:sldMk cId="4037744813" sldId="340"/>
            <ac:picMk id="30" creationId="{00000000-0000-0000-0000-000000000000}"/>
          </ac:picMkLst>
        </pc:picChg>
        <pc:picChg chg="add mod">
          <ac:chgData name="Mara Grimaldi" userId="bc8932149bbfe9d3" providerId="LiveId" clId="{A1CECE6A-F53D-4E2F-A1C4-84AF37614790}" dt="2020-04-27T11:36:30.690" v="7794" actId="1076"/>
          <ac:picMkLst>
            <pc:docMk/>
            <pc:sldMk cId="4037744813" sldId="340"/>
            <ac:picMk id="48" creationId="{7F6B7567-CCD2-44D0-9886-ADAE6DB5B091}"/>
          </ac:picMkLst>
        </pc:picChg>
        <pc:picChg chg="add mod">
          <ac:chgData name="Mara Grimaldi" userId="bc8932149bbfe9d3" providerId="LiveId" clId="{A1CECE6A-F53D-4E2F-A1C4-84AF37614790}" dt="2020-04-27T11:36:55.262" v="7803" actId="1076"/>
          <ac:picMkLst>
            <pc:docMk/>
            <pc:sldMk cId="4037744813" sldId="340"/>
            <ac:picMk id="49" creationId="{0AE47C03-13D3-436C-A9DD-B8E763E6F4A8}"/>
          </ac:picMkLst>
        </pc:picChg>
      </pc:sldChg>
      <pc:sldChg chg="modSp mod">
        <pc:chgData name="Mara Grimaldi" userId="bc8932149bbfe9d3" providerId="LiveId" clId="{A1CECE6A-F53D-4E2F-A1C4-84AF37614790}" dt="2020-05-03T22:02:43.555" v="30746"/>
        <pc:sldMkLst>
          <pc:docMk/>
          <pc:sldMk cId="4225815202" sldId="341"/>
        </pc:sldMkLst>
        <pc:spChg chg="mod">
          <ac:chgData name="Mara Grimaldi" userId="bc8932149bbfe9d3" providerId="LiveId" clId="{A1CECE6A-F53D-4E2F-A1C4-84AF37614790}" dt="2020-05-03T22:02:43.555" v="30746"/>
          <ac:spMkLst>
            <pc:docMk/>
            <pc:sldMk cId="4225815202" sldId="341"/>
            <ac:spMk id="3" creationId="{12584B2F-4B04-4544-943E-4628F1CA10A7}"/>
          </ac:spMkLst>
        </pc:spChg>
        <pc:spChg chg="mod">
          <ac:chgData name="Mara Grimaldi" userId="bc8932149bbfe9d3" providerId="LiveId" clId="{A1CECE6A-F53D-4E2F-A1C4-84AF37614790}" dt="2020-04-28T08:57:30.417" v="21288" actId="20577"/>
          <ac:spMkLst>
            <pc:docMk/>
            <pc:sldMk cId="4225815202" sldId="341"/>
            <ac:spMk id="30" creationId="{124D4BD2-F9BA-4433-9C81-1F659BBE5F76}"/>
          </ac:spMkLst>
        </pc:spChg>
        <pc:spChg chg="mod">
          <ac:chgData name="Mara Grimaldi" userId="bc8932149bbfe9d3" providerId="LiveId" clId="{A1CECE6A-F53D-4E2F-A1C4-84AF37614790}" dt="2020-04-28T08:57:40.756" v="21290" actId="20577"/>
          <ac:spMkLst>
            <pc:docMk/>
            <pc:sldMk cId="4225815202" sldId="341"/>
            <ac:spMk id="121871" creationId="{00000000-0000-0000-0000-000000000000}"/>
          </ac:spMkLst>
        </pc:spChg>
      </pc:sldChg>
      <pc:sldChg chg="modAnim">
        <pc:chgData name="Mara Grimaldi" userId="bc8932149bbfe9d3" providerId="LiveId" clId="{A1CECE6A-F53D-4E2F-A1C4-84AF37614790}" dt="2020-04-28T08:54:11.794" v="21147"/>
        <pc:sldMkLst>
          <pc:docMk/>
          <pc:sldMk cId="2381919543" sldId="345"/>
        </pc:sldMkLst>
      </pc:sldChg>
      <pc:sldChg chg="modSp mod">
        <pc:chgData name="Mara Grimaldi" userId="bc8932149bbfe9d3" providerId="LiveId" clId="{A1CECE6A-F53D-4E2F-A1C4-84AF37614790}" dt="2020-04-22T15:51:30.496" v="1075" actId="20577"/>
        <pc:sldMkLst>
          <pc:docMk/>
          <pc:sldMk cId="3330416392" sldId="352"/>
        </pc:sldMkLst>
        <pc:spChg chg="mod">
          <ac:chgData name="Mara Grimaldi" userId="bc8932149bbfe9d3" providerId="LiveId" clId="{A1CECE6A-F53D-4E2F-A1C4-84AF37614790}" dt="2020-04-22T15:51:30.496" v="1075" actId="20577"/>
          <ac:spMkLst>
            <pc:docMk/>
            <pc:sldMk cId="3330416392" sldId="352"/>
            <ac:spMk id="7" creationId="{00000000-0000-0000-0000-000000000000}"/>
          </ac:spMkLst>
        </pc:spChg>
        <pc:spChg chg="mod">
          <ac:chgData name="Mara Grimaldi" userId="bc8932149bbfe9d3" providerId="LiveId" clId="{A1CECE6A-F53D-4E2F-A1C4-84AF37614790}" dt="2020-04-22T15:34:40.113" v="406" actId="1076"/>
          <ac:spMkLst>
            <pc:docMk/>
            <pc:sldMk cId="3330416392" sldId="352"/>
            <ac:spMk id="10" creationId="{00000000-0000-0000-0000-000000000000}"/>
          </ac:spMkLst>
        </pc:spChg>
        <pc:picChg chg="mod">
          <ac:chgData name="Mara Grimaldi" userId="bc8932149bbfe9d3" providerId="LiveId" clId="{A1CECE6A-F53D-4E2F-A1C4-84AF37614790}" dt="2020-04-22T15:34:23.014" v="403" actId="1076"/>
          <ac:picMkLst>
            <pc:docMk/>
            <pc:sldMk cId="3330416392" sldId="352"/>
            <ac:picMk id="14" creationId="{00000000-0000-0000-0000-000000000000}"/>
          </ac:picMkLst>
        </pc:picChg>
      </pc:sldChg>
      <pc:sldChg chg="del">
        <pc:chgData name="Mara Grimaldi" userId="bc8932149bbfe9d3" providerId="LiveId" clId="{A1CECE6A-F53D-4E2F-A1C4-84AF37614790}" dt="2020-04-27T20:15:57.111" v="15590" actId="47"/>
        <pc:sldMkLst>
          <pc:docMk/>
          <pc:sldMk cId="474593593" sldId="370"/>
        </pc:sldMkLst>
      </pc:sldChg>
      <pc:sldChg chg="addSp delSp modSp mod ord">
        <pc:chgData name="Mara Grimaldi" userId="bc8932149bbfe9d3" providerId="LiveId" clId="{A1CECE6A-F53D-4E2F-A1C4-84AF37614790}" dt="2020-04-28T11:09:43.304" v="25040" actId="1076"/>
        <pc:sldMkLst>
          <pc:docMk/>
          <pc:sldMk cId="2225920769" sldId="386"/>
        </pc:sldMkLst>
        <pc:spChg chg="add mod">
          <ac:chgData name="Mara Grimaldi" userId="bc8932149bbfe9d3" providerId="LiveId" clId="{A1CECE6A-F53D-4E2F-A1C4-84AF37614790}" dt="2020-04-28T11:09:03.993" v="25031"/>
          <ac:spMkLst>
            <pc:docMk/>
            <pc:sldMk cId="2225920769" sldId="386"/>
            <ac:spMk id="2" creationId="{D03A1288-7F17-4E1F-8D27-735C1CED851B}"/>
          </ac:spMkLst>
        </pc:spChg>
        <pc:spChg chg="mod">
          <ac:chgData name="Mara Grimaldi" userId="bc8932149bbfe9d3" providerId="LiveId" clId="{A1CECE6A-F53D-4E2F-A1C4-84AF37614790}" dt="2020-04-27T21:27:39.157" v="18097" actId="207"/>
          <ac:spMkLst>
            <pc:docMk/>
            <pc:sldMk cId="2225920769" sldId="386"/>
            <ac:spMk id="8" creationId="{00000000-0000-0000-0000-000000000000}"/>
          </ac:spMkLst>
        </pc:spChg>
        <pc:spChg chg="del">
          <ac:chgData name="Mara Grimaldi" userId="bc8932149bbfe9d3" providerId="LiveId" clId="{A1CECE6A-F53D-4E2F-A1C4-84AF37614790}" dt="2020-04-27T21:35:44.241" v="18943" actId="21"/>
          <ac:spMkLst>
            <pc:docMk/>
            <pc:sldMk cId="2225920769" sldId="386"/>
            <ac:spMk id="9" creationId="{00000000-0000-0000-0000-000000000000}"/>
          </ac:spMkLst>
        </pc:spChg>
        <pc:spChg chg="del">
          <ac:chgData name="Mara Grimaldi" userId="bc8932149bbfe9d3" providerId="LiveId" clId="{A1CECE6A-F53D-4E2F-A1C4-84AF37614790}" dt="2020-04-27T21:31:12.351" v="18390" actId="478"/>
          <ac:spMkLst>
            <pc:docMk/>
            <pc:sldMk cId="2225920769" sldId="386"/>
            <ac:spMk id="10" creationId="{00000000-0000-0000-0000-000000000000}"/>
          </ac:spMkLst>
        </pc:spChg>
        <pc:spChg chg="del">
          <ac:chgData name="Mara Grimaldi" userId="bc8932149bbfe9d3" providerId="LiveId" clId="{A1CECE6A-F53D-4E2F-A1C4-84AF37614790}" dt="2020-04-27T21:27:35.065" v="18093" actId="478"/>
          <ac:spMkLst>
            <pc:docMk/>
            <pc:sldMk cId="2225920769" sldId="386"/>
            <ac:spMk id="11" creationId="{00000000-0000-0000-0000-000000000000}"/>
          </ac:spMkLst>
        </pc:spChg>
        <pc:spChg chg="add mod">
          <ac:chgData name="Mara Grimaldi" userId="bc8932149bbfe9d3" providerId="LiveId" clId="{A1CECE6A-F53D-4E2F-A1C4-84AF37614790}" dt="2020-04-27T21:47:40.456" v="20151" actId="20577"/>
          <ac:spMkLst>
            <pc:docMk/>
            <pc:sldMk cId="2225920769" sldId="386"/>
            <ac:spMk id="12" creationId="{018C4E1F-D3B2-453C-8446-A6FDB7DF2D6B}"/>
          </ac:spMkLst>
        </pc:spChg>
        <pc:spChg chg="add del mod">
          <ac:chgData name="Mara Grimaldi" userId="bc8932149bbfe9d3" providerId="LiveId" clId="{A1CECE6A-F53D-4E2F-A1C4-84AF37614790}" dt="2020-04-27T21:46:46.212" v="20023" actId="478"/>
          <ac:spMkLst>
            <pc:docMk/>
            <pc:sldMk cId="2225920769" sldId="386"/>
            <ac:spMk id="13" creationId="{AF4827CE-291E-4A46-8A79-FE034BAF4F64}"/>
          </ac:spMkLst>
        </pc:spChg>
        <pc:spChg chg="add mod">
          <ac:chgData name="Mara Grimaldi" userId="bc8932149bbfe9d3" providerId="LiveId" clId="{A1CECE6A-F53D-4E2F-A1C4-84AF37614790}" dt="2020-04-28T11:09:07.436" v="25035" actId="20577"/>
          <ac:spMkLst>
            <pc:docMk/>
            <pc:sldMk cId="2225920769" sldId="386"/>
            <ac:spMk id="14" creationId="{9EDD1D97-3956-4037-AE09-701C61E69618}"/>
          </ac:spMkLst>
        </pc:spChg>
        <pc:picChg chg="add mod">
          <ac:chgData name="Mara Grimaldi" userId="bc8932149bbfe9d3" providerId="LiveId" clId="{A1CECE6A-F53D-4E2F-A1C4-84AF37614790}" dt="2020-04-28T11:09:43.304" v="25040" actId="1076"/>
          <ac:picMkLst>
            <pc:docMk/>
            <pc:sldMk cId="2225920769" sldId="386"/>
            <ac:picMk id="3074" creationId="{7D6EBEF3-AFFE-46FA-8A9D-F8C832B619B0}"/>
          </ac:picMkLst>
        </pc:picChg>
      </pc:sldChg>
      <pc:sldChg chg="addSp delSp modSp mod modAnim">
        <pc:chgData name="Mara Grimaldi" userId="bc8932149bbfe9d3" providerId="LiveId" clId="{A1CECE6A-F53D-4E2F-A1C4-84AF37614790}" dt="2020-04-28T11:43:04.787" v="26166"/>
        <pc:sldMkLst>
          <pc:docMk/>
          <pc:sldMk cId="1583118305" sldId="387"/>
        </pc:sldMkLst>
        <pc:spChg chg="add mod">
          <ac:chgData name="Mara Grimaldi" userId="bc8932149bbfe9d3" providerId="LiveId" clId="{A1CECE6A-F53D-4E2F-A1C4-84AF37614790}" dt="2020-04-28T11:30:37.144" v="25767" actId="1076"/>
          <ac:spMkLst>
            <pc:docMk/>
            <pc:sldMk cId="1583118305" sldId="387"/>
            <ac:spMk id="2" creationId="{EBCDD080-7A19-4E58-9F97-F0C6058A0A57}"/>
          </ac:spMkLst>
        </pc:spChg>
        <pc:spChg chg="add mod">
          <ac:chgData name="Mara Grimaldi" userId="bc8932149bbfe9d3" providerId="LiveId" clId="{A1CECE6A-F53D-4E2F-A1C4-84AF37614790}" dt="2020-04-28T11:30:42.566" v="25769" actId="1076"/>
          <ac:spMkLst>
            <pc:docMk/>
            <pc:sldMk cId="1583118305" sldId="387"/>
            <ac:spMk id="3" creationId="{D6E0FEA3-9D75-428F-8760-BC48FDA026CE}"/>
          </ac:spMkLst>
        </pc:spChg>
        <pc:spChg chg="mod">
          <ac:chgData name="Mara Grimaldi" userId="bc8932149bbfe9d3" providerId="LiveId" clId="{A1CECE6A-F53D-4E2F-A1C4-84AF37614790}" dt="2020-04-27T20:16:34.853" v="15622" actId="207"/>
          <ac:spMkLst>
            <pc:docMk/>
            <pc:sldMk cId="1583118305" sldId="387"/>
            <ac:spMk id="8" creationId="{00000000-0000-0000-0000-000000000000}"/>
          </ac:spMkLst>
        </pc:spChg>
        <pc:spChg chg="del">
          <ac:chgData name="Mara Grimaldi" userId="bc8932149bbfe9d3" providerId="LiveId" clId="{A1CECE6A-F53D-4E2F-A1C4-84AF37614790}" dt="2020-04-27T21:23:35.671" v="17853" actId="478"/>
          <ac:spMkLst>
            <pc:docMk/>
            <pc:sldMk cId="1583118305" sldId="387"/>
            <ac:spMk id="10" creationId="{00000000-0000-0000-0000-000000000000}"/>
          </ac:spMkLst>
        </pc:spChg>
        <pc:spChg chg="del">
          <ac:chgData name="Mara Grimaldi" userId="bc8932149bbfe9d3" providerId="LiveId" clId="{A1CECE6A-F53D-4E2F-A1C4-84AF37614790}" dt="2020-04-27T20:16:29.564" v="15618" actId="478"/>
          <ac:spMkLst>
            <pc:docMk/>
            <pc:sldMk cId="1583118305" sldId="387"/>
            <ac:spMk id="11" creationId="{00000000-0000-0000-0000-000000000000}"/>
          </ac:spMkLst>
        </pc:spChg>
        <pc:spChg chg="add del mod">
          <ac:chgData name="Mara Grimaldi" userId="bc8932149bbfe9d3" providerId="LiveId" clId="{A1CECE6A-F53D-4E2F-A1C4-84AF37614790}" dt="2020-04-28T11:30:39.383" v="25768" actId="1076"/>
          <ac:spMkLst>
            <pc:docMk/>
            <pc:sldMk cId="1583118305" sldId="387"/>
            <ac:spMk id="12" creationId="{00000000-0000-0000-0000-000000000000}"/>
          </ac:spMkLst>
        </pc:spChg>
        <pc:spChg chg="add mod">
          <ac:chgData name="Mara Grimaldi" userId="bc8932149bbfe9d3" providerId="LiveId" clId="{A1CECE6A-F53D-4E2F-A1C4-84AF37614790}" dt="2020-04-28T11:27:20.621" v="25679" actId="6549"/>
          <ac:spMkLst>
            <pc:docMk/>
            <pc:sldMk cId="1583118305" sldId="387"/>
            <ac:spMk id="13" creationId="{257FB5DD-620B-4093-BF5E-F14D258C339B}"/>
          </ac:spMkLst>
        </pc:spChg>
        <pc:picChg chg="add del">
          <ac:chgData name="Mara Grimaldi" userId="bc8932149bbfe9d3" providerId="LiveId" clId="{A1CECE6A-F53D-4E2F-A1C4-84AF37614790}" dt="2020-04-28T11:30:16.691" v="25758"/>
          <ac:picMkLst>
            <pc:docMk/>
            <pc:sldMk cId="1583118305" sldId="387"/>
            <ac:picMk id="9" creationId="{5689A1DD-280E-4CD8-9A04-D6A0F1312CA6}"/>
          </ac:picMkLst>
        </pc:picChg>
        <pc:picChg chg="add del mod">
          <ac:chgData name="Mara Grimaldi" userId="bc8932149bbfe9d3" providerId="LiveId" clId="{A1CECE6A-F53D-4E2F-A1C4-84AF37614790}" dt="2020-04-28T11:30:16.241" v="25757"/>
          <ac:picMkLst>
            <pc:docMk/>
            <pc:sldMk cId="1583118305" sldId="387"/>
            <ac:picMk id="4098" creationId="{99672236-130F-48C8-BA7E-694FDA43AD5B}"/>
          </ac:picMkLst>
        </pc:picChg>
        <pc:picChg chg="add mod">
          <ac:chgData name="Mara Grimaldi" userId="bc8932149bbfe9d3" providerId="LiveId" clId="{A1CECE6A-F53D-4E2F-A1C4-84AF37614790}" dt="2020-04-28T11:30:43.858" v="25770" actId="1076"/>
          <ac:picMkLst>
            <pc:docMk/>
            <pc:sldMk cId="1583118305" sldId="387"/>
            <ac:picMk id="4100" creationId="{FEFF6FF1-8747-4023-B534-746147661F85}"/>
          </ac:picMkLst>
        </pc:picChg>
      </pc:sldChg>
      <pc:sldChg chg="addSp delSp modSp del mod ord modAnim">
        <pc:chgData name="Mara Grimaldi" userId="bc8932149bbfe9d3" providerId="LiveId" clId="{A1CECE6A-F53D-4E2F-A1C4-84AF37614790}" dt="2020-04-30T14:53:33.428" v="30677" actId="2696"/>
        <pc:sldMkLst>
          <pc:docMk/>
          <pc:sldMk cId="2678734012" sldId="388"/>
        </pc:sldMkLst>
        <pc:spChg chg="add mod">
          <ac:chgData name="Mara Grimaldi" userId="bc8932149bbfe9d3" providerId="LiveId" clId="{A1CECE6A-F53D-4E2F-A1C4-84AF37614790}" dt="2020-04-28T11:38:48.875" v="25988" actId="115"/>
          <ac:spMkLst>
            <pc:docMk/>
            <pc:sldMk cId="2678734012" sldId="388"/>
            <ac:spMk id="2" creationId="{B198FEA2-7C93-4989-AA9E-ECA732B15A36}"/>
          </ac:spMkLst>
        </pc:spChg>
        <pc:spChg chg="add mod">
          <ac:chgData name="Mara Grimaldi" userId="bc8932149bbfe9d3" providerId="LiveId" clId="{A1CECE6A-F53D-4E2F-A1C4-84AF37614790}" dt="2020-04-28T11:43:48.402" v="26196" actId="14100"/>
          <ac:spMkLst>
            <pc:docMk/>
            <pc:sldMk cId="2678734012" sldId="388"/>
            <ac:spMk id="3" creationId="{86BB6E46-8630-456A-A078-B930BCE96E49}"/>
          </ac:spMkLst>
        </pc:spChg>
        <pc:spChg chg="mod">
          <ac:chgData name="Mara Grimaldi" userId="bc8932149bbfe9d3" providerId="LiveId" clId="{A1CECE6A-F53D-4E2F-A1C4-84AF37614790}" dt="2020-04-27T20:09:05.651" v="15262" actId="207"/>
          <ac:spMkLst>
            <pc:docMk/>
            <pc:sldMk cId="2678734012" sldId="388"/>
            <ac:spMk id="8" creationId="{00000000-0000-0000-0000-000000000000}"/>
          </ac:spMkLst>
        </pc:spChg>
        <pc:spChg chg="add del mod">
          <ac:chgData name="Mara Grimaldi" userId="bc8932149bbfe9d3" providerId="LiveId" clId="{A1CECE6A-F53D-4E2F-A1C4-84AF37614790}" dt="2020-04-28T11:38:15.774" v="25985" actId="1076"/>
          <ac:spMkLst>
            <pc:docMk/>
            <pc:sldMk cId="2678734012" sldId="388"/>
            <ac:spMk id="9" creationId="{00000000-0000-0000-0000-000000000000}"/>
          </ac:spMkLst>
        </pc:spChg>
        <pc:spChg chg="mod">
          <ac:chgData name="Mara Grimaldi" userId="bc8932149bbfe9d3" providerId="LiveId" clId="{A1CECE6A-F53D-4E2F-A1C4-84AF37614790}" dt="2020-04-28T10:36:20.009" v="24377" actId="404"/>
          <ac:spMkLst>
            <pc:docMk/>
            <pc:sldMk cId="2678734012" sldId="388"/>
            <ac:spMk id="10" creationId="{00000000-0000-0000-0000-000000000000}"/>
          </ac:spMkLst>
        </pc:spChg>
        <pc:spChg chg="del">
          <ac:chgData name="Mara Grimaldi" userId="bc8932149bbfe9d3" providerId="LiveId" clId="{A1CECE6A-F53D-4E2F-A1C4-84AF37614790}" dt="2020-04-27T20:08:12.870" v="15150" actId="478"/>
          <ac:spMkLst>
            <pc:docMk/>
            <pc:sldMk cId="2678734012" sldId="388"/>
            <ac:spMk id="11" creationId="{00000000-0000-0000-0000-000000000000}"/>
          </ac:spMkLst>
        </pc:spChg>
        <pc:graphicFrameChg chg="add del modGraphic">
          <ac:chgData name="Mara Grimaldi" userId="bc8932149bbfe9d3" providerId="LiveId" clId="{A1CECE6A-F53D-4E2F-A1C4-84AF37614790}" dt="2020-04-27T20:09:09.746" v="15264" actId="27309"/>
          <ac:graphicFrameMkLst>
            <pc:docMk/>
            <pc:sldMk cId="2678734012" sldId="388"/>
            <ac:graphicFrameMk id="12" creationId="{3D9CCFBD-14F1-4E32-9514-B67D70B0D176}"/>
          </ac:graphicFrameMkLst>
        </pc:graphicFrameChg>
        <pc:picChg chg="add del mod">
          <ac:chgData name="Mara Grimaldi" userId="bc8932149bbfe9d3" providerId="LiveId" clId="{A1CECE6A-F53D-4E2F-A1C4-84AF37614790}" dt="2020-04-27T20:03:10.373" v="14649"/>
          <ac:picMkLst>
            <pc:docMk/>
            <pc:sldMk cId="2678734012" sldId="388"/>
            <ac:picMk id="2" creationId="{4752E2B3-E131-47D1-B906-8E2D8807F7B8}"/>
          </ac:picMkLst>
        </pc:picChg>
      </pc:sldChg>
      <pc:sldChg chg="addSp delSp modSp mod ord modAnim">
        <pc:chgData name="Mara Grimaldi" userId="bc8932149bbfe9d3" providerId="LiveId" clId="{A1CECE6A-F53D-4E2F-A1C4-84AF37614790}" dt="2020-04-28T11:26:55.787" v="25673" actId="1076"/>
        <pc:sldMkLst>
          <pc:docMk/>
          <pc:sldMk cId="3369070472" sldId="395"/>
        </pc:sldMkLst>
        <pc:spChg chg="mod">
          <ac:chgData name="Mara Grimaldi" userId="bc8932149bbfe9d3" providerId="LiveId" clId="{A1CECE6A-F53D-4E2F-A1C4-84AF37614790}" dt="2020-04-28T11:23:44.276" v="25609" actId="1076"/>
          <ac:spMkLst>
            <pc:docMk/>
            <pc:sldMk cId="3369070472" sldId="395"/>
            <ac:spMk id="2" creationId="{7BA4B9A3-D186-4471-A166-EAC363C9C764}"/>
          </ac:spMkLst>
        </pc:spChg>
        <pc:spChg chg="add mod">
          <ac:chgData name="Mara Grimaldi" userId="bc8932149bbfe9d3" providerId="LiveId" clId="{A1CECE6A-F53D-4E2F-A1C4-84AF37614790}" dt="2020-04-28T11:23:34.931" v="25605" actId="1076"/>
          <ac:spMkLst>
            <pc:docMk/>
            <pc:sldMk cId="3369070472" sldId="395"/>
            <ac:spMk id="3" creationId="{932545BC-32C4-4F9D-A590-607A376790C5}"/>
          </ac:spMkLst>
        </pc:spChg>
        <pc:spChg chg="del mod">
          <ac:chgData name="Mara Grimaldi" userId="bc8932149bbfe9d3" providerId="LiveId" clId="{A1CECE6A-F53D-4E2F-A1C4-84AF37614790}" dt="2020-04-28T10:35:58.881" v="24374" actId="478"/>
          <ac:spMkLst>
            <pc:docMk/>
            <pc:sldMk cId="3369070472" sldId="395"/>
            <ac:spMk id="8" creationId="{00000000-0000-0000-0000-000000000000}"/>
          </ac:spMkLst>
        </pc:spChg>
        <pc:spChg chg="add mod">
          <ac:chgData name="Mara Grimaldi" userId="bc8932149bbfe9d3" providerId="LiveId" clId="{A1CECE6A-F53D-4E2F-A1C4-84AF37614790}" dt="2020-04-28T11:23:30.175" v="25603" actId="20577"/>
          <ac:spMkLst>
            <pc:docMk/>
            <pc:sldMk cId="3369070472" sldId="395"/>
            <ac:spMk id="9" creationId="{6F3F23D7-DF54-47DF-A3B5-E326A0A90230}"/>
          </ac:spMkLst>
        </pc:spChg>
        <pc:spChg chg="add mod">
          <ac:chgData name="Mara Grimaldi" userId="bc8932149bbfe9d3" providerId="LiveId" clId="{A1CECE6A-F53D-4E2F-A1C4-84AF37614790}" dt="2020-04-28T11:26:45.064" v="25669" actId="1076"/>
          <ac:spMkLst>
            <pc:docMk/>
            <pc:sldMk cId="3369070472" sldId="395"/>
            <ac:spMk id="10" creationId="{8B73C346-0843-4667-AB84-8119D5D82DE6}"/>
          </ac:spMkLst>
        </pc:spChg>
        <pc:spChg chg="add mod">
          <ac:chgData name="Mara Grimaldi" userId="bc8932149bbfe9d3" providerId="LiveId" clId="{A1CECE6A-F53D-4E2F-A1C4-84AF37614790}" dt="2020-04-28T11:23:40.279" v="25607" actId="1076"/>
          <ac:spMkLst>
            <pc:docMk/>
            <pc:sldMk cId="3369070472" sldId="395"/>
            <ac:spMk id="11" creationId="{626CAA22-F61C-47BA-AA9F-0289667DF5D7}"/>
          </ac:spMkLst>
        </pc:spChg>
        <pc:spChg chg="mod">
          <ac:chgData name="Mara Grimaldi" userId="bc8932149bbfe9d3" providerId="LiveId" clId="{A1CECE6A-F53D-4E2F-A1C4-84AF37614790}" dt="2020-04-28T11:23:36.694" v="25606" actId="1076"/>
          <ac:spMkLst>
            <pc:docMk/>
            <pc:sldMk cId="3369070472" sldId="395"/>
            <ac:spMk id="12" creationId="{00000000-0000-0000-0000-000000000000}"/>
          </ac:spMkLst>
        </pc:spChg>
        <pc:spChg chg="del">
          <ac:chgData name="Mara Grimaldi" userId="bc8932149bbfe9d3" providerId="LiveId" clId="{A1CECE6A-F53D-4E2F-A1C4-84AF37614790}" dt="2020-04-27T21:24:37.502" v="17859" actId="478"/>
          <ac:spMkLst>
            <pc:docMk/>
            <pc:sldMk cId="3369070472" sldId="395"/>
            <ac:spMk id="13" creationId="{00000000-0000-0000-0000-000000000000}"/>
          </ac:spMkLst>
        </pc:spChg>
        <pc:spChg chg="add mod">
          <ac:chgData name="Mara Grimaldi" userId="bc8932149bbfe9d3" providerId="LiveId" clId="{A1CECE6A-F53D-4E2F-A1C4-84AF37614790}" dt="2020-04-28T11:25:09.768" v="25649" actId="1076"/>
          <ac:spMkLst>
            <pc:docMk/>
            <pc:sldMk cId="3369070472" sldId="395"/>
            <ac:spMk id="13" creationId="{21D3B08F-5DEC-4287-B7DE-20F214AC2364}"/>
          </ac:spMkLst>
        </pc:spChg>
        <pc:spChg chg="add mod">
          <ac:chgData name="Mara Grimaldi" userId="bc8932149bbfe9d3" providerId="LiveId" clId="{A1CECE6A-F53D-4E2F-A1C4-84AF37614790}" dt="2020-04-28T11:26:49.163" v="25670" actId="1076"/>
          <ac:spMkLst>
            <pc:docMk/>
            <pc:sldMk cId="3369070472" sldId="395"/>
            <ac:spMk id="16" creationId="{6ED5C9AD-7DFF-489D-86E2-C57F67D7C702}"/>
          </ac:spMkLst>
        </pc:spChg>
        <pc:spChg chg="add mod">
          <ac:chgData name="Mara Grimaldi" userId="bc8932149bbfe9d3" providerId="LiveId" clId="{A1CECE6A-F53D-4E2F-A1C4-84AF37614790}" dt="2020-04-28T11:26:39.374" v="25667" actId="1076"/>
          <ac:spMkLst>
            <pc:docMk/>
            <pc:sldMk cId="3369070472" sldId="395"/>
            <ac:spMk id="17" creationId="{5040B753-CC62-4D98-A926-7A415B90F1E0}"/>
          </ac:spMkLst>
        </pc:spChg>
        <pc:spChg chg="add mod">
          <ac:chgData name="Mara Grimaldi" userId="bc8932149bbfe9d3" providerId="LiveId" clId="{A1CECE6A-F53D-4E2F-A1C4-84AF37614790}" dt="2020-04-28T11:26:42.241" v="25668" actId="1076"/>
          <ac:spMkLst>
            <pc:docMk/>
            <pc:sldMk cId="3369070472" sldId="395"/>
            <ac:spMk id="18" creationId="{B05C96B2-EDE1-4DC2-9D4B-68816B2635BF}"/>
          </ac:spMkLst>
        </pc:spChg>
        <pc:spChg chg="add mod">
          <ac:chgData name="Mara Grimaldi" userId="bc8932149bbfe9d3" providerId="LiveId" clId="{A1CECE6A-F53D-4E2F-A1C4-84AF37614790}" dt="2020-04-28T11:26:55.787" v="25673" actId="1076"/>
          <ac:spMkLst>
            <pc:docMk/>
            <pc:sldMk cId="3369070472" sldId="395"/>
            <ac:spMk id="19" creationId="{3972C656-2C10-47BE-BF1D-F0CF55FD3D79}"/>
          </ac:spMkLst>
        </pc:spChg>
        <pc:spChg chg="add mod">
          <ac:chgData name="Mara Grimaldi" userId="bc8932149bbfe9d3" providerId="LiveId" clId="{A1CECE6A-F53D-4E2F-A1C4-84AF37614790}" dt="2020-04-28T11:26:54.241" v="25672" actId="1076"/>
          <ac:spMkLst>
            <pc:docMk/>
            <pc:sldMk cId="3369070472" sldId="395"/>
            <ac:spMk id="20" creationId="{ED8DF1CF-C6C8-4E2F-95A3-B6AE26022957}"/>
          </ac:spMkLst>
        </pc:spChg>
        <pc:spChg chg="add mod">
          <ac:chgData name="Mara Grimaldi" userId="bc8932149bbfe9d3" providerId="LiveId" clId="{A1CECE6A-F53D-4E2F-A1C4-84AF37614790}" dt="2020-04-28T11:24:09.857" v="25623" actId="1076"/>
          <ac:spMkLst>
            <pc:docMk/>
            <pc:sldMk cId="3369070472" sldId="395"/>
            <ac:spMk id="21" creationId="{EAEBACF5-3EF5-42EB-902E-F0EB18890A01}"/>
          </ac:spMkLst>
        </pc:spChg>
        <pc:spChg chg="add mod">
          <ac:chgData name="Mara Grimaldi" userId="bc8932149bbfe9d3" providerId="LiveId" clId="{A1CECE6A-F53D-4E2F-A1C4-84AF37614790}" dt="2020-04-28T11:26:51.241" v="25671" actId="1076"/>
          <ac:spMkLst>
            <pc:docMk/>
            <pc:sldMk cId="3369070472" sldId="395"/>
            <ac:spMk id="22" creationId="{F92BDAF6-BBB8-4533-B9F7-3B0BBA3640EB}"/>
          </ac:spMkLst>
        </pc:spChg>
        <pc:spChg chg="add mod">
          <ac:chgData name="Mara Grimaldi" userId="bc8932149bbfe9d3" providerId="LiveId" clId="{A1CECE6A-F53D-4E2F-A1C4-84AF37614790}" dt="2020-04-28T11:25:07.537" v="25648" actId="1076"/>
          <ac:spMkLst>
            <pc:docMk/>
            <pc:sldMk cId="3369070472" sldId="395"/>
            <ac:spMk id="23" creationId="{81B57490-E0C5-4AE2-9289-BEEECAE44671}"/>
          </ac:spMkLst>
        </pc:spChg>
        <pc:grpChg chg="mod">
          <ac:chgData name="Mara Grimaldi" userId="bc8932149bbfe9d3" providerId="LiveId" clId="{A1CECE6A-F53D-4E2F-A1C4-84AF37614790}" dt="2020-04-28T11:23:42.331" v="25608" actId="1076"/>
          <ac:grpSpMkLst>
            <pc:docMk/>
            <pc:sldMk cId="3369070472" sldId="395"/>
            <ac:grpSpMk id="4" creationId="{00000000-0000-0000-0000-000000000000}"/>
          </ac:grpSpMkLst>
        </pc:grpChg>
        <pc:picChg chg="add del mod">
          <ac:chgData name="Mara Grimaldi" userId="bc8932149bbfe9d3" providerId="LiveId" clId="{A1CECE6A-F53D-4E2F-A1C4-84AF37614790}" dt="2020-04-28T11:07:18.973" v="24995" actId="478"/>
          <ac:picMkLst>
            <pc:docMk/>
            <pc:sldMk cId="3369070472" sldId="395"/>
            <ac:picMk id="7" creationId="{5F9DFDD1-B564-4C78-B0A9-090ECEF251F0}"/>
          </ac:picMkLst>
        </pc:picChg>
        <pc:picChg chg="add del mod">
          <ac:chgData name="Mara Grimaldi" userId="bc8932149bbfe9d3" providerId="LiveId" clId="{A1CECE6A-F53D-4E2F-A1C4-84AF37614790}" dt="2020-04-28T11:08:15.910" v="25008" actId="478"/>
          <ac:picMkLst>
            <pc:docMk/>
            <pc:sldMk cId="3369070472" sldId="395"/>
            <ac:picMk id="2050" creationId="{D9BDB79E-C12C-4C1F-AE0D-E8DE99F06628}"/>
          </ac:picMkLst>
        </pc:picChg>
        <pc:picChg chg="add del mod">
          <ac:chgData name="Mara Grimaldi" userId="bc8932149bbfe9d3" providerId="LiveId" clId="{A1CECE6A-F53D-4E2F-A1C4-84AF37614790}" dt="2020-04-28T11:20:51.748" v="25452" actId="478"/>
          <ac:picMkLst>
            <pc:docMk/>
            <pc:sldMk cId="3369070472" sldId="395"/>
            <ac:picMk id="2052" creationId="{AF543970-6200-4ED7-9B61-02D9724F62F5}"/>
          </ac:picMkLst>
        </pc:picChg>
      </pc:sldChg>
      <pc:sldChg chg="addSp delSp modSp mod ord modAnim modNotesTx">
        <pc:chgData name="Mara Grimaldi" userId="bc8932149bbfe9d3" providerId="LiveId" clId="{A1CECE6A-F53D-4E2F-A1C4-84AF37614790}" dt="2020-04-28T11:10:41.914" v="25062"/>
        <pc:sldMkLst>
          <pc:docMk/>
          <pc:sldMk cId="422133620" sldId="396"/>
        </pc:sldMkLst>
        <pc:spChg chg="mod">
          <ac:chgData name="Mara Grimaldi" userId="bc8932149bbfe9d3" providerId="LiveId" clId="{A1CECE6A-F53D-4E2F-A1C4-84AF37614790}" dt="2020-04-27T21:27:30.362" v="18091" actId="121"/>
          <ac:spMkLst>
            <pc:docMk/>
            <pc:sldMk cId="422133620" sldId="396"/>
            <ac:spMk id="2" creationId="{27A15893-0D7A-4325-BEE4-F2313D29EF3D}"/>
          </ac:spMkLst>
        </pc:spChg>
        <pc:spChg chg="add mod">
          <ac:chgData name="Mara Grimaldi" userId="bc8932149bbfe9d3" providerId="LiveId" clId="{A1CECE6A-F53D-4E2F-A1C4-84AF37614790}" dt="2020-04-28T11:10:39.630" v="25060" actId="1076"/>
          <ac:spMkLst>
            <pc:docMk/>
            <pc:sldMk cId="422133620" sldId="396"/>
            <ac:spMk id="3" creationId="{DBAEF642-F2E4-46DE-AD62-3BF9F63F98F3}"/>
          </ac:spMkLst>
        </pc:spChg>
        <pc:spChg chg="del">
          <ac:chgData name="Mara Grimaldi" userId="bc8932149bbfe9d3" providerId="LiveId" clId="{A1CECE6A-F53D-4E2F-A1C4-84AF37614790}" dt="2020-04-27T21:23:04.062" v="17845" actId="478"/>
          <ac:spMkLst>
            <pc:docMk/>
            <pc:sldMk cId="422133620" sldId="396"/>
            <ac:spMk id="8" creationId="{00000000-0000-0000-0000-000000000000}"/>
          </ac:spMkLst>
        </pc:spChg>
        <pc:spChg chg="add del mod">
          <ac:chgData name="Mara Grimaldi" userId="bc8932149bbfe9d3" providerId="LiveId" clId="{A1CECE6A-F53D-4E2F-A1C4-84AF37614790}" dt="2020-04-28T10:35:36.898" v="24326" actId="478"/>
          <ac:spMkLst>
            <pc:docMk/>
            <pc:sldMk cId="422133620" sldId="396"/>
            <ac:spMk id="9" creationId="{A1171A00-D113-4FD2-A86B-EBC617DDF1A0}"/>
          </ac:spMkLst>
        </pc:spChg>
        <pc:spChg chg="add mod">
          <ac:chgData name="Mara Grimaldi" userId="bc8932149bbfe9d3" providerId="LiveId" clId="{A1CECE6A-F53D-4E2F-A1C4-84AF37614790}" dt="2020-04-28T11:10:11.834" v="25054" actId="113"/>
          <ac:spMkLst>
            <pc:docMk/>
            <pc:sldMk cId="422133620" sldId="396"/>
            <ac:spMk id="11" creationId="{2DFAC7EC-B61F-4196-A61C-56554D48FB6D}"/>
          </ac:spMkLst>
        </pc:spChg>
        <pc:spChg chg="mod">
          <ac:chgData name="Mara Grimaldi" userId="bc8932149bbfe9d3" providerId="LiveId" clId="{A1CECE6A-F53D-4E2F-A1C4-84AF37614790}" dt="2020-04-28T09:55:47.147" v="22222" actId="122"/>
          <ac:spMkLst>
            <pc:docMk/>
            <pc:sldMk cId="422133620" sldId="396"/>
            <ac:spMk id="12" creationId="{00000000-0000-0000-0000-000000000000}"/>
          </ac:spMkLst>
        </pc:spChg>
        <pc:spChg chg="del">
          <ac:chgData name="Mara Grimaldi" userId="bc8932149bbfe9d3" providerId="LiveId" clId="{A1CECE6A-F53D-4E2F-A1C4-84AF37614790}" dt="2020-04-27T21:27:32.315" v="18092" actId="478"/>
          <ac:spMkLst>
            <pc:docMk/>
            <pc:sldMk cId="422133620" sldId="396"/>
            <ac:spMk id="13" creationId="{00000000-0000-0000-0000-000000000000}"/>
          </ac:spMkLst>
        </pc:spChg>
        <pc:spChg chg="add mod">
          <ac:chgData name="Mara Grimaldi" userId="bc8932149bbfe9d3" providerId="LiveId" clId="{A1CECE6A-F53D-4E2F-A1C4-84AF37614790}" dt="2020-04-28T10:58:23.840" v="24879" actId="14100"/>
          <ac:spMkLst>
            <pc:docMk/>
            <pc:sldMk cId="422133620" sldId="396"/>
            <ac:spMk id="13" creationId="{6A029F4B-C862-43C2-B3D2-E81BA8D13970}"/>
          </ac:spMkLst>
        </pc:spChg>
        <pc:picChg chg="add mod">
          <ac:chgData name="Mara Grimaldi" userId="bc8932149bbfe9d3" providerId="LiveId" clId="{A1CECE6A-F53D-4E2F-A1C4-84AF37614790}" dt="2020-04-28T09:56:12.983" v="22228" actId="1076"/>
          <ac:picMkLst>
            <pc:docMk/>
            <pc:sldMk cId="422133620" sldId="396"/>
            <ac:picMk id="7" creationId="{1DFB8C2A-CCFB-4954-B4D8-CE577F2AA42C}"/>
          </ac:picMkLst>
        </pc:picChg>
      </pc:sldChg>
      <pc:sldChg chg="addSp delSp modSp mod ord modAnim modNotesTx">
        <pc:chgData name="Mara Grimaldi" userId="bc8932149bbfe9d3" providerId="LiveId" clId="{A1CECE6A-F53D-4E2F-A1C4-84AF37614790}" dt="2020-04-28T10:51:24.240" v="24726"/>
        <pc:sldMkLst>
          <pc:docMk/>
          <pc:sldMk cId="661200057" sldId="397"/>
        </pc:sldMkLst>
        <pc:spChg chg="mod">
          <ac:chgData name="Mara Grimaldi" userId="bc8932149bbfe9d3" providerId="LiveId" clId="{A1CECE6A-F53D-4E2F-A1C4-84AF37614790}" dt="2020-04-27T21:20:13.579" v="17799" actId="207"/>
          <ac:spMkLst>
            <pc:docMk/>
            <pc:sldMk cId="661200057" sldId="397"/>
            <ac:spMk id="8" creationId="{00000000-0000-0000-0000-000000000000}"/>
          </ac:spMkLst>
        </pc:spChg>
        <pc:spChg chg="mod">
          <ac:chgData name="Mara Grimaldi" userId="bc8932149bbfe9d3" providerId="LiveId" clId="{A1CECE6A-F53D-4E2F-A1C4-84AF37614790}" dt="2020-04-27T21:19:43.644" v="17786" actId="1076"/>
          <ac:spMkLst>
            <pc:docMk/>
            <pc:sldMk cId="661200057" sldId="397"/>
            <ac:spMk id="9" creationId="{00000000-0000-0000-0000-000000000000}"/>
          </ac:spMkLst>
        </pc:spChg>
        <pc:spChg chg="mod">
          <ac:chgData name="Mara Grimaldi" userId="bc8932149bbfe9d3" providerId="LiveId" clId="{A1CECE6A-F53D-4E2F-A1C4-84AF37614790}" dt="2020-04-27T21:18:19.326" v="17780" actId="20577"/>
          <ac:spMkLst>
            <pc:docMk/>
            <pc:sldMk cId="661200057" sldId="397"/>
            <ac:spMk id="10" creationId="{00000000-0000-0000-0000-000000000000}"/>
          </ac:spMkLst>
        </pc:spChg>
        <pc:spChg chg="del">
          <ac:chgData name="Mara Grimaldi" userId="bc8932149bbfe9d3" providerId="LiveId" clId="{A1CECE6A-F53D-4E2F-A1C4-84AF37614790}" dt="2020-04-27T21:20:05.973" v="17793" actId="478"/>
          <ac:spMkLst>
            <pc:docMk/>
            <pc:sldMk cId="661200057" sldId="397"/>
            <ac:spMk id="11" creationId="{00000000-0000-0000-0000-000000000000}"/>
          </ac:spMkLst>
        </pc:spChg>
        <pc:spChg chg="mod">
          <ac:chgData name="Mara Grimaldi" userId="bc8932149bbfe9d3" providerId="LiveId" clId="{A1CECE6A-F53D-4E2F-A1C4-84AF37614790}" dt="2020-04-27T21:16:47.196" v="17693" actId="207"/>
          <ac:spMkLst>
            <pc:docMk/>
            <pc:sldMk cId="661200057" sldId="397"/>
            <ac:spMk id="13" creationId="{00000000-0000-0000-0000-000000000000}"/>
          </ac:spMkLst>
        </pc:spChg>
        <pc:spChg chg="mod">
          <ac:chgData name="Mara Grimaldi" userId="bc8932149bbfe9d3" providerId="LiveId" clId="{A1CECE6A-F53D-4E2F-A1C4-84AF37614790}" dt="2020-04-27T21:16:39.144" v="17692" actId="403"/>
          <ac:spMkLst>
            <pc:docMk/>
            <pc:sldMk cId="661200057" sldId="397"/>
            <ac:spMk id="14" creationId="{00000000-0000-0000-0000-000000000000}"/>
          </ac:spMkLst>
        </pc:spChg>
        <pc:spChg chg="mod">
          <ac:chgData name="Mara Grimaldi" userId="bc8932149bbfe9d3" providerId="LiveId" clId="{A1CECE6A-F53D-4E2F-A1C4-84AF37614790}" dt="2020-04-27T21:17:03.285" v="17723" actId="404"/>
          <ac:spMkLst>
            <pc:docMk/>
            <pc:sldMk cId="661200057" sldId="397"/>
            <ac:spMk id="16" creationId="{00000000-0000-0000-0000-000000000000}"/>
          </ac:spMkLst>
        </pc:spChg>
        <pc:spChg chg="mod">
          <ac:chgData name="Mara Grimaldi" userId="bc8932149bbfe9d3" providerId="LiveId" clId="{A1CECE6A-F53D-4E2F-A1C4-84AF37614790}" dt="2020-04-27T21:18:14.452" v="17769" actId="403"/>
          <ac:spMkLst>
            <pc:docMk/>
            <pc:sldMk cId="661200057" sldId="397"/>
            <ac:spMk id="17" creationId="{00000000-0000-0000-0000-000000000000}"/>
          </ac:spMkLst>
        </pc:spChg>
        <pc:picChg chg="add mod">
          <ac:chgData name="Mara Grimaldi" userId="bc8932149bbfe9d3" providerId="LiveId" clId="{A1CECE6A-F53D-4E2F-A1C4-84AF37614790}" dt="2020-04-27T21:21:01.024" v="17805" actId="14100"/>
          <ac:picMkLst>
            <pc:docMk/>
            <pc:sldMk cId="661200057" sldId="397"/>
            <ac:picMk id="3074" creationId="{71063A61-0EDE-4CF3-83A4-35C9FF996E6B}"/>
          </ac:picMkLst>
        </pc:picChg>
      </pc:sldChg>
      <pc:sldChg chg="addSp delSp modSp mod ord modAnim">
        <pc:chgData name="Mara Grimaldi" userId="bc8932149bbfe9d3" providerId="LiveId" clId="{A1CECE6A-F53D-4E2F-A1C4-84AF37614790}" dt="2020-04-28T10:58:33.595" v="24881"/>
        <pc:sldMkLst>
          <pc:docMk/>
          <pc:sldMk cId="2644215650" sldId="398"/>
        </pc:sldMkLst>
        <pc:spChg chg="mod">
          <ac:chgData name="Mara Grimaldi" userId="bc8932149bbfe9d3" providerId="LiveId" clId="{A1CECE6A-F53D-4E2F-A1C4-84AF37614790}" dt="2020-04-28T10:56:32.746" v="24858" actId="1076"/>
          <ac:spMkLst>
            <pc:docMk/>
            <pc:sldMk cId="2644215650" sldId="398"/>
            <ac:spMk id="2" creationId="{00000000-0000-0000-0000-000000000000}"/>
          </ac:spMkLst>
        </pc:spChg>
        <pc:spChg chg="add mod">
          <ac:chgData name="Mara Grimaldi" userId="bc8932149bbfe9d3" providerId="LiveId" clId="{A1CECE6A-F53D-4E2F-A1C4-84AF37614790}" dt="2020-04-28T10:57:14.327" v="24872" actId="1076"/>
          <ac:spMkLst>
            <pc:docMk/>
            <pc:sldMk cId="2644215650" sldId="398"/>
            <ac:spMk id="3" creationId="{6AF6CFF2-9E17-4739-997A-A4B8F4AB329F}"/>
          </ac:spMkLst>
        </pc:spChg>
        <pc:spChg chg="mod">
          <ac:chgData name="Mara Grimaldi" userId="bc8932149bbfe9d3" providerId="LiveId" clId="{A1CECE6A-F53D-4E2F-A1C4-84AF37614790}" dt="2020-04-27T21:27:15.415" v="18084" actId="207"/>
          <ac:spMkLst>
            <pc:docMk/>
            <pc:sldMk cId="2644215650" sldId="398"/>
            <ac:spMk id="8" creationId="{00000000-0000-0000-0000-000000000000}"/>
          </ac:spMkLst>
        </pc:spChg>
        <pc:spChg chg="del mod">
          <ac:chgData name="Mara Grimaldi" userId="bc8932149bbfe9d3" providerId="LiveId" clId="{A1CECE6A-F53D-4E2F-A1C4-84AF37614790}" dt="2020-04-28T10:56:23.322" v="24856" actId="478"/>
          <ac:spMkLst>
            <pc:docMk/>
            <pc:sldMk cId="2644215650" sldId="398"/>
            <ac:spMk id="9" creationId="{00000000-0000-0000-0000-000000000000}"/>
          </ac:spMkLst>
        </pc:spChg>
        <pc:spChg chg="del">
          <ac:chgData name="Mara Grimaldi" userId="bc8932149bbfe9d3" providerId="LiveId" clId="{A1CECE6A-F53D-4E2F-A1C4-84AF37614790}" dt="2020-04-27T21:31:01.139" v="18386" actId="478"/>
          <ac:spMkLst>
            <pc:docMk/>
            <pc:sldMk cId="2644215650" sldId="398"/>
            <ac:spMk id="10" creationId="{00000000-0000-0000-0000-000000000000}"/>
          </ac:spMkLst>
        </pc:spChg>
        <pc:spChg chg="del">
          <ac:chgData name="Mara Grimaldi" userId="bc8932149bbfe9d3" providerId="LiveId" clId="{A1CECE6A-F53D-4E2F-A1C4-84AF37614790}" dt="2020-04-27T21:27:09.400" v="18076" actId="478"/>
          <ac:spMkLst>
            <pc:docMk/>
            <pc:sldMk cId="2644215650" sldId="398"/>
            <ac:spMk id="11" creationId="{00000000-0000-0000-0000-000000000000}"/>
          </ac:spMkLst>
        </pc:spChg>
        <pc:spChg chg="add del mod">
          <ac:chgData name="Mara Grimaldi" userId="bc8932149bbfe9d3" providerId="LiveId" clId="{A1CECE6A-F53D-4E2F-A1C4-84AF37614790}" dt="2020-04-28T10:56:30.212" v="24857" actId="478"/>
          <ac:spMkLst>
            <pc:docMk/>
            <pc:sldMk cId="2644215650" sldId="398"/>
            <ac:spMk id="11" creationId="{DC9E97A3-9B0F-4B8F-93F8-A3AD4F4169E1}"/>
          </ac:spMkLst>
        </pc:spChg>
        <pc:spChg chg="add">
          <ac:chgData name="Mara Grimaldi" userId="bc8932149bbfe9d3" providerId="LiveId" clId="{A1CECE6A-F53D-4E2F-A1C4-84AF37614790}" dt="2020-04-27T21:31:03.048" v="18387"/>
          <ac:spMkLst>
            <pc:docMk/>
            <pc:sldMk cId="2644215650" sldId="398"/>
            <ac:spMk id="12" creationId="{32878701-A61C-4E2B-8C08-B875E2472333}"/>
          </ac:spMkLst>
        </pc:spChg>
        <pc:spChg chg="add mod">
          <ac:chgData name="Mara Grimaldi" userId="bc8932149bbfe9d3" providerId="LiveId" clId="{A1CECE6A-F53D-4E2F-A1C4-84AF37614790}" dt="2020-04-28T10:56:44.445" v="24862" actId="207"/>
          <ac:spMkLst>
            <pc:docMk/>
            <pc:sldMk cId="2644215650" sldId="398"/>
            <ac:spMk id="13" creationId="{7E00BD01-D245-4596-A4F3-E2118E93F84E}"/>
          </ac:spMkLst>
        </pc:spChg>
      </pc:sldChg>
      <pc:sldChg chg="addSp delSp modSp del mod">
        <pc:chgData name="Mara Grimaldi" userId="bc8932149bbfe9d3" providerId="LiveId" clId="{A1CECE6A-F53D-4E2F-A1C4-84AF37614790}" dt="2020-04-27T22:02:30.940" v="21090" actId="47"/>
        <pc:sldMkLst>
          <pc:docMk/>
          <pc:sldMk cId="4277640816" sldId="399"/>
        </pc:sldMkLst>
        <pc:spChg chg="mod">
          <ac:chgData name="Mara Grimaldi" userId="bc8932149bbfe9d3" providerId="LiveId" clId="{A1CECE6A-F53D-4E2F-A1C4-84AF37614790}" dt="2020-04-27T21:23:20.167" v="17852" actId="121"/>
          <ac:spMkLst>
            <pc:docMk/>
            <pc:sldMk cId="4277640816" sldId="399"/>
            <ac:spMk id="2" creationId="{AE315C04-026D-49F5-B7B6-D94185053485}"/>
          </ac:spMkLst>
        </pc:spChg>
        <pc:spChg chg="del">
          <ac:chgData name="Mara Grimaldi" userId="bc8932149bbfe9d3" providerId="LiveId" clId="{A1CECE6A-F53D-4E2F-A1C4-84AF37614790}" dt="2020-04-27T21:23:10.922" v="17847" actId="478"/>
          <ac:spMkLst>
            <pc:docMk/>
            <pc:sldMk cId="4277640816" sldId="399"/>
            <ac:spMk id="8" creationId="{00000000-0000-0000-0000-000000000000}"/>
          </ac:spMkLst>
        </pc:spChg>
        <pc:spChg chg="add">
          <ac:chgData name="Mara Grimaldi" userId="bc8932149bbfe9d3" providerId="LiveId" clId="{A1CECE6A-F53D-4E2F-A1C4-84AF37614790}" dt="2020-04-27T21:23:12.848" v="17848"/>
          <ac:spMkLst>
            <pc:docMk/>
            <pc:sldMk cId="4277640816" sldId="399"/>
            <ac:spMk id="9" creationId="{7751A2EF-6E29-40B2-A051-BE5F2029FEA7}"/>
          </ac:spMkLst>
        </pc:spChg>
        <pc:spChg chg="del mod">
          <ac:chgData name="Mara Grimaldi" userId="bc8932149bbfe9d3" providerId="LiveId" clId="{A1CECE6A-F53D-4E2F-A1C4-84AF37614790}" dt="2020-04-27T21:51:59.279" v="20675" actId="21"/>
          <ac:spMkLst>
            <pc:docMk/>
            <pc:sldMk cId="4277640816" sldId="399"/>
            <ac:spMk id="12" creationId="{00000000-0000-0000-0000-000000000000}"/>
          </ac:spMkLst>
        </pc:spChg>
        <pc:spChg chg="del">
          <ac:chgData name="Mara Grimaldi" userId="bc8932149bbfe9d3" providerId="LiveId" clId="{A1CECE6A-F53D-4E2F-A1C4-84AF37614790}" dt="2020-04-27T21:23:16.702" v="17850" actId="478"/>
          <ac:spMkLst>
            <pc:docMk/>
            <pc:sldMk cId="4277640816" sldId="399"/>
            <ac:spMk id="13" creationId="{00000000-0000-0000-0000-000000000000}"/>
          </ac:spMkLst>
        </pc:spChg>
      </pc:sldChg>
      <pc:sldChg chg="addSp delSp modSp mod">
        <pc:chgData name="Mara Grimaldi" userId="bc8932149bbfe9d3" providerId="LiveId" clId="{A1CECE6A-F53D-4E2F-A1C4-84AF37614790}" dt="2020-04-28T11:33:48.331" v="25909" actId="14100"/>
        <pc:sldMkLst>
          <pc:docMk/>
          <pc:sldMk cId="4221597477" sldId="402"/>
        </pc:sldMkLst>
        <pc:spChg chg="mod">
          <ac:chgData name="Mara Grimaldi" userId="bc8932149bbfe9d3" providerId="LiveId" clId="{A1CECE6A-F53D-4E2F-A1C4-84AF37614790}" dt="2020-04-27T20:16:23.217" v="15617" actId="207"/>
          <ac:spMkLst>
            <pc:docMk/>
            <pc:sldMk cId="4221597477" sldId="402"/>
            <ac:spMk id="8" creationId="{00000000-0000-0000-0000-000000000000}"/>
          </ac:spMkLst>
        </pc:spChg>
        <pc:spChg chg="del">
          <ac:chgData name="Mara Grimaldi" userId="bc8932149bbfe9d3" providerId="LiveId" clId="{A1CECE6A-F53D-4E2F-A1C4-84AF37614790}" dt="2020-04-27T20:13:48.201" v="15587" actId="478"/>
          <ac:spMkLst>
            <pc:docMk/>
            <pc:sldMk cId="4221597477" sldId="402"/>
            <ac:spMk id="14" creationId="{00000000-0000-0000-0000-000000000000}"/>
          </ac:spMkLst>
        </pc:spChg>
        <pc:spChg chg="mod">
          <ac:chgData name="Mara Grimaldi" userId="bc8932149bbfe9d3" providerId="LiveId" clId="{A1CECE6A-F53D-4E2F-A1C4-84AF37614790}" dt="2020-04-28T11:32:09.528" v="25903" actId="114"/>
          <ac:spMkLst>
            <pc:docMk/>
            <pc:sldMk cId="4221597477" sldId="402"/>
            <ac:spMk id="15" creationId="{00000000-0000-0000-0000-000000000000}"/>
          </ac:spMkLst>
        </pc:spChg>
        <pc:spChg chg="mod">
          <ac:chgData name="Mara Grimaldi" userId="bc8932149bbfe9d3" providerId="LiveId" clId="{A1CECE6A-F53D-4E2F-A1C4-84AF37614790}" dt="2020-04-27T20:16:12.585" v="15613" actId="20577"/>
          <ac:spMkLst>
            <pc:docMk/>
            <pc:sldMk cId="4221597477" sldId="402"/>
            <ac:spMk id="17" creationId="{00000000-0000-0000-0000-000000000000}"/>
          </ac:spMkLst>
        </pc:spChg>
        <pc:picChg chg="add mod">
          <ac:chgData name="Mara Grimaldi" userId="bc8932149bbfe9d3" providerId="LiveId" clId="{A1CECE6A-F53D-4E2F-A1C4-84AF37614790}" dt="2020-04-28T11:33:48.331" v="25909" actId="14100"/>
          <ac:picMkLst>
            <pc:docMk/>
            <pc:sldMk cId="4221597477" sldId="402"/>
            <ac:picMk id="2" creationId="{E95EA2A9-8030-4ED9-AF4A-D658E61A7762}"/>
          </ac:picMkLst>
        </pc:picChg>
        <pc:picChg chg="add mod">
          <ac:chgData name="Mara Grimaldi" userId="bc8932149bbfe9d3" providerId="LiveId" clId="{A1CECE6A-F53D-4E2F-A1C4-84AF37614790}" dt="2020-04-28T11:33:46.018" v="25908" actId="1076"/>
          <ac:picMkLst>
            <pc:docMk/>
            <pc:sldMk cId="4221597477" sldId="402"/>
            <ac:picMk id="2050" creationId="{4F729A12-3E92-4951-B703-38EF2D31D108}"/>
          </ac:picMkLst>
        </pc:picChg>
      </pc:sldChg>
      <pc:sldChg chg="del">
        <pc:chgData name="Mara Grimaldi" userId="bc8932149bbfe9d3" providerId="LiveId" clId="{A1CECE6A-F53D-4E2F-A1C4-84AF37614790}" dt="2020-04-22T17:07:11.826" v="1940" actId="47"/>
        <pc:sldMkLst>
          <pc:docMk/>
          <pc:sldMk cId="1692059347" sldId="403"/>
        </pc:sldMkLst>
      </pc:sldChg>
      <pc:sldChg chg="addSp delSp modSp mod ord modAnim">
        <pc:chgData name="Mara Grimaldi" userId="bc8932149bbfe9d3" providerId="LiveId" clId="{A1CECE6A-F53D-4E2F-A1C4-84AF37614790}" dt="2020-04-28T11:15:26.800" v="25169" actId="1076"/>
        <pc:sldMkLst>
          <pc:docMk/>
          <pc:sldMk cId="1871916540" sldId="405"/>
        </pc:sldMkLst>
        <pc:spChg chg="add mod">
          <ac:chgData name="Mara Grimaldi" userId="bc8932149bbfe9d3" providerId="LiveId" clId="{A1CECE6A-F53D-4E2F-A1C4-84AF37614790}" dt="2020-04-28T11:14:59.868" v="25161" actId="122"/>
          <ac:spMkLst>
            <pc:docMk/>
            <pc:sldMk cId="1871916540" sldId="405"/>
            <ac:spMk id="2" creationId="{7BD274EF-3C24-4641-9D07-D6E3BE935CE2}"/>
          </ac:spMkLst>
        </pc:spChg>
        <pc:spChg chg="del mod">
          <ac:chgData name="Mara Grimaldi" userId="bc8932149bbfe9d3" providerId="LiveId" clId="{A1CECE6A-F53D-4E2F-A1C4-84AF37614790}" dt="2020-04-27T21:43:26.372" v="19859" actId="478"/>
          <ac:spMkLst>
            <pc:docMk/>
            <pc:sldMk cId="1871916540" sldId="405"/>
            <ac:spMk id="4" creationId="{00000000-0000-0000-0000-000000000000}"/>
          </ac:spMkLst>
        </pc:spChg>
        <pc:spChg chg="mod">
          <ac:chgData name="Mara Grimaldi" userId="bc8932149bbfe9d3" providerId="LiveId" clId="{A1CECE6A-F53D-4E2F-A1C4-84AF37614790}" dt="2020-04-27T21:27:23.900" v="18089" actId="207"/>
          <ac:spMkLst>
            <pc:docMk/>
            <pc:sldMk cId="1871916540" sldId="405"/>
            <ac:spMk id="8" creationId="{00000000-0000-0000-0000-000000000000}"/>
          </ac:spMkLst>
        </pc:spChg>
        <pc:spChg chg="mod">
          <ac:chgData name="Mara Grimaldi" userId="bc8932149bbfe9d3" providerId="LiveId" clId="{A1CECE6A-F53D-4E2F-A1C4-84AF37614790}" dt="2020-04-28T11:15:19.618" v="25167" actId="14100"/>
          <ac:spMkLst>
            <pc:docMk/>
            <pc:sldMk cId="1871916540" sldId="405"/>
            <ac:spMk id="9" creationId="{00000000-0000-0000-0000-000000000000}"/>
          </ac:spMkLst>
        </pc:spChg>
        <pc:spChg chg="del">
          <ac:chgData name="Mara Grimaldi" userId="bc8932149bbfe9d3" providerId="LiveId" clId="{A1CECE6A-F53D-4E2F-A1C4-84AF37614790}" dt="2020-04-27T21:31:06.051" v="18388" actId="478"/>
          <ac:spMkLst>
            <pc:docMk/>
            <pc:sldMk cId="1871916540" sldId="405"/>
            <ac:spMk id="10" creationId="{00000000-0000-0000-0000-000000000000}"/>
          </ac:spMkLst>
        </pc:spChg>
        <pc:spChg chg="del">
          <ac:chgData name="Mara Grimaldi" userId="bc8932149bbfe9d3" providerId="LiveId" clId="{A1CECE6A-F53D-4E2F-A1C4-84AF37614790}" dt="2020-04-27T21:27:18.254" v="18085" actId="478"/>
          <ac:spMkLst>
            <pc:docMk/>
            <pc:sldMk cId="1871916540" sldId="405"/>
            <ac:spMk id="11" creationId="{00000000-0000-0000-0000-000000000000}"/>
          </ac:spMkLst>
        </pc:spChg>
        <pc:spChg chg="add mod">
          <ac:chgData name="Mara Grimaldi" userId="bc8932149bbfe9d3" providerId="LiveId" clId="{A1CECE6A-F53D-4E2F-A1C4-84AF37614790}" dt="2020-04-28T10:58:07.478" v="24877" actId="1076"/>
          <ac:spMkLst>
            <pc:docMk/>
            <pc:sldMk cId="1871916540" sldId="405"/>
            <ac:spMk id="12" creationId="{8B2ED26C-A8D8-45E0-A7BB-A649286CBFB7}"/>
          </ac:spMkLst>
        </pc:spChg>
        <pc:spChg chg="add mod">
          <ac:chgData name="Mara Grimaldi" userId="bc8932149bbfe9d3" providerId="LiveId" clId="{A1CECE6A-F53D-4E2F-A1C4-84AF37614790}" dt="2020-04-28T11:15:24.638" v="25168" actId="115"/>
          <ac:spMkLst>
            <pc:docMk/>
            <pc:sldMk cId="1871916540" sldId="405"/>
            <ac:spMk id="13" creationId="{3C9BED79-8F35-45F3-8373-A7AB2CBB1340}"/>
          </ac:spMkLst>
        </pc:spChg>
        <pc:spChg chg="add del">
          <ac:chgData name="Mara Grimaldi" userId="bc8932149bbfe9d3" providerId="LiveId" clId="{A1CECE6A-F53D-4E2F-A1C4-84AF37614790}" dt="2020-04-27T21:42:51.943" v="19809" actId="478"/>
          <ac:spMkLst>
            <pc:docMk/>
            <pc:sldMk cId="1871916540" sldId="405"/>
            <ac:spMk id="14" creationId="{F7B80308-529D-45E2-9A02-6715F17A1A21}"/>
          </ac:spMkLst>
        </pc:spChg>
        <pc:picChg chg="add del">
          <ac:chgData name="Mara Grimaldi" userId="bc8932149bbfe9d3" providerId="LiveId" clId="{A1CECE6A-F53D-4E2F-A1C4-84AF37614790}" dt="2020-04-27T21:43:13.625" v="19848" actId="478"/>
          <ac:picMkLst>
            <pc:docMk/>
            <pc:sldMk cId="1871916540" sldId="405"/>
            <ac:picMk id="2" creationId="{85E063DD-6C68-476A-9507-3E359E773662}"/>
          </ac:picMkLst>
        </pc:picChg>
        <pc:picChg chg="add mod modCrop">
          <ac:chgData name="Mara Grimaldi" userId="bc8932149bbfe9d3" providerId="LiveId" clId="{A1CECE6A-F53D-4E2F-A1C4-84AF37614790}" dt="2020-04-28T11:15:26.800" v="25169" actId="1076"/>
          <ac:picMkLst>
            <pc:docMk/>
            <pc:sldMk cId="1871916540" sldId="405"/>
            <ac:picMk id="3" creationId="{AB4BDD60-81B9-4479-B36A-139F4ADAE86F}"/>
          </ac:picMkLst>
        </pc:picChg>
      </pc:sldChg>
      <pc:sldChg chg="modSp mod">
        <pc:chgData name="Mara Grimaldi" userId="bc8932149bbfe9d3" providerId="LiveId" clId="{A1CECE6A-F53D-4E2F-A1C4-84AF37614790}" dt="2020-04-25T15:01:54.822" v="5844" actId="121"/>
        <pc:sldMkLst>
          <pc:docMk/>
          <pc:sldMk cId="2506829378" sldId="409"/>
        </pc:sldMkLst>
        <pc:spChg chg="mod">
          <ac:chgData name="Mara Grimaldi" userId="bc8932149bbfe9d3" providerId="LiveId" clId="{A1CECE6A-F53D-4E2F-A1C4-84AF37614790}" dt="2020-04-25T15:01:54.822" v="5844" actId="121"/>
          <ac:spMkLst>
            <pc:docMk/>
            <pc:sldMk cId="2506829378" sldId="409"/>
            <ac:spMk id="4" creationId="{00000000-0000-0000-0000-000000000000}"/>
          </ac:spMkLst>
        </pc:spChg>
      </pc:sldChg>
      <pc:sldChg chg="addSp delSp modSp mod modAnim">
        <pc:chgData name="Mara Grimaldi" userId="bc8932149bbfe9d3" providerId="LiveId" clId="{A1CECE6A-F53D-4E2F-A1C4-84AF37614790}" dt="2020-04-28T08:58:32.221" v="21292" actId="1076"/>
        <pc:sldMkLst>
          <pc:docMk/>
          <pc:sldMk cId="1479426528" sldId="485"/>
        </pc:sldMkLst>
        <pc:spChg chg="del">
          <ac:chgData name="Mara Grimaldi" userId="bc8932149bbfe9d3" providerId="LiveId" clId="{A1CECE6A-F53D-4E2F-A1C4-84AF37614790}" dt="2020-04-25T13:33:01.532" v="3358" actId="478"/>
          <ac:spMkLst>
            <pc:docMk/>
            <pc:sldMk cId="1479426528" sldId="485"/>
            <ac:spMk id="2" creationId="{00000000-0000-0000-0000-000000000000}"/>
          </ac:spMkLst>
        </pc:spChg>
        <pc:spChg chg="mod">
          <ac:chgData name="Mara Grimaldi" userId="bc8932149bbfe9d3" providerId="LiveId" clId="{A1CECE6A-F53D-4E2F-A1C4-84AF37614790}" dt="2020-04-25T13:42:10.116" v="3574" actId="1076"/>
          <ac:spMkLst>
            <pc:docMk/>
            <pc:sldMk cId="1479426528" sldId="485"/>
            <ac:spMk id="5" creationId="{00000000-0000-0000-0000-000000000000}"/>
          </ac:spMkLst>
        </pc:spChg>
        <pc:spChg chg="mod">
          <ac:chgData name="Mara Grimaldi" userId="bc8932149bbfe9d3" providerId="LiveId" clId="{A1CECE6A-F53D-4E2F-A1C4-84AF37614790}" dt="2020-04-25T13:42:03.006" v="3572" actId="1076"/>
          <ac:spMkLst>
            <pc:docMk/>
            <pc:sldMk cId="1479426528" sldId="485"/>
            <ac:spMk id="6" creationId="{00000000-0000-0000-0000-000000000000}"/>
          </ac:spMkLst>
        </pc:spChg>
        <pc:spChg chg="mod">
          <ac:chgData name="Mara Grimaldi" userId="bc8932149bbfe9d3" providerId="LiveId" clId="{A1CECE6A-F53D-4E2F-A1C4-84AF37614790}" dt="2020-04-25T13:42:03.006" v="3572" actId="1076"/>
          <ac:spMkLst>
            <pc:docMk/>
            <pc:sldMk cId="1479426528" sldId="485"/>
            <ac:spMk id="7" creationId="{00000000-0000-0000-0000-000000000000}"/>
          </ac:spMkLst>
        </pc:spChg>
        <pc:spChg chg="mod">
          <ac:chgData name="Mara Grimaldi" userId="bc8932149bbfe9d3" providerId="LiveId" clId="{A1CECE6A-F53D-4E2F-A1C4-84AF37614790}" dt="2020-04-25T13:42:03.006" v="3572" actId="1076"/>
          <ac:spMkLst>
            <pc:docMk/>
            <pc:sldMk cId="1479426528" sldId="485"/>
            <ac:spMk id="8" creationId="{00000000-0000-0000-0000-000000000000}"/>
          </ac:spMkLst>
        </pc:spChg>
        <pc:spChg chg="del">
          <ac:chgData name="Mara Grimaldi" userId="bc8932149bbfe9d3" providerId="LiveId" clId="{A1CECE6A-F53D-4E2F-A1C4-84AF37614790}" dt="2020-04-25T13:35:15.776" v="3415" actId="478"/>
          <ac:spMkLst>
            <pc:docMk/>
            <pc:sldMk cId="1479426528" sldId="485"/>
            <ac:spMk id="10" creationId="{00000000-0000-0000-0000-000000000000}"/>
          </ac:spMkLst>
        </pc:spChg>
        <pc:spChg chg="mod">
          <ac:chgData name="Mara Grimaldi" userId="bc8932149bbfe9d3" providerId="LiveId" clId="{A1CECE6A-F53D-4E2F-A1C4-84AF37614790}" dt="2020-04-25T13:48:46.449" v="3782" actId="1076"/>
          <ac:spMkLst>
            <pc:docMk/>
            <pc:sldMk cId="1479426528" sldId="485"/>
            <ac:spMk id="17" creationId="{06A6845F-B20D-48B3-A6E0-DBDE587A11A2}"/>
          </ac:spMkLst>
        </pc:spChg>
        <pc:spChg chg="add mod">
          <ac:chgData name="Mara Grimaldi" userId="bc8932149bbfe9d3" providerId="LiveId" clId="{A1CECE6A-F53D-4E2F-A1C4-84AF37614790}" dt="2020-04-25T13:58:23.238" v="3845" actId="20577"/>
          <ac:spMkLst>
            <pc:docMk/>
            <pc:sldMk cId="1479426528" sldId="485"/>
            <ac:spMk id="21" creationId="{5C5BD69D-5F2D-4BF2-BE7A-1E9E5D2EDC5C}"/>
          </ac:spMkLst>
        </pc:spChg>
        <pc:spChg chg="add del mod">
          <ac:chgData name="Mara Grimaldi" userId="bc8932149bbfe9d3" providerId="LiveId" clId="{A1CECE6A-F53D-4E2F-A1C4-84AF37614790}" dt="2020-04-25T13:33:03.414" v="3359" actId="478"/>
          <ac:spMkLst>
            <pc:docMk/>
            <pc:sldMk cId="1479426528" sldId="485"/>
            <ac:spMk id="23" creationId="{F326304C-935A-4A5B-A98A-65E0AF6B3C8F}"/>
          </ac:spMkLst>
        </pc:spChg>
        <pc:spChg chg="add mod">
          <ac:chgData name="Mara Grimaldi" userId="bc8932149bbfe9d3" providerId="LiveId" clId="{A1CECE6A-F53D-4E2F-A1C4-84AF37614790}" dt="2020-04-25T13:42:03.006" v="3572" actId="1076"/>
          <ac:spMkLst>
            <pc:docMk/>
            <pc:sldMk cId="1479426528" sldId="485"/>
            <ac:spMk id="24" creationId="{7859E45F-1DF6-4E5E-9920-9FC4612201A8}"/>
          </ac:spMkLst>
        </pc:spChg>
        <pc:spChg chg="add mod">
          <ac:chgData name="Mara Grimaldi" userId="bc8932149bbfe9d3" providerId="LiveId" clId="{A1CECE6A-F53D-4E2F-A1C4-84AF37614790}" dt="2020-04-25T13:42:03.006" v="3572" actId="1076"/>
          <ac:spMkLst>
            <pc:docMk/>
            <pc:sldMk cId="1479426528" sldId="485"/>
            <ac:spMk id="25" creationId="{D7DBAB4B-82CC-4A7F-982D-D7D9E67747D9}"/>
          </ac:spMkLst>
        </pc:spChg>
        <pc:spChg chg="add mod">
          <ac:chgData name="Mara Grimaldi" userId="bc8932149bbfe9d3" providerId="LiveId" clId="{A1CECE6A-F53D-4E2F-A1C4-84AF37614790}" dt="2020-04-25T13:42:03.006" v="3572" actId="1076"/>
          <ac:spMkLst>
            <pc:docMk/>
            <pc:sldMk cId="1479426528" sldId="485"/>
            <ac:spMk id="26" creationId="{F3DAD298-3CE9-4767-88E1-1EC2A13C7108}"/>
          </ac:spMkLst>
        </pc:spChg>
        <pc:spChg chg="add mod">
          <ac:chgData name="Mara Grimaldi" userId="bc8932149bbfe9d3" providerId="LiveId" clId="{A1CECE6A-F53D-4E2F-A1C4-84AF37614790}" dt="2020-04-25T13:42:03.006" v="3572" actId="1076"/>
          <ac:spMkLst>
            <pc:docMk/>
            <pc:sldMk cId="1479426528" sldId="485"/>
            <ac:spMk id="27" creationId="{D9A3FD11-6A86-4C51-8D10-7C7C4A0523D3}"/>
          </ac:spMkLst>
        </pc:spChg>
        <pc:spChg chg="add mod">
          <ac:chgData name="Mara Grimaldi" userId="bc8932149bbfe9d3" providerId="LiveId" clId="{A1CECE6A-F53D-4E2F-A1C4-84AF37614790}" dt="2020-04-25T13:42:03.006" v="3572" actId="1076"/>
          <ac:spMkLst>
            <pc:docMk/>
            <pc:sldMk cId="1479426528" sldId="485"/>
            <ac:spMk id="28" creationId="{BBEBFA0E-98FF-4E01-BA1A-91939F38589B}"/>
          </ac:spMkLst>
        </pc:spChg>
        <pc:spChg chg="add mod">
          <ac:chgData name="Mara Grimaldi" userId="bc8932149bbfe9d3" providerId="LiveId" clId="{A1CECE6A-F53D-4E2F-A1C4-84AF37614790}" dt="2020-04-25T13:42:03.006" v="3572" actId="1076"/>
          <ac:spMkLst>
            <pc:docMk/>
            <pc:sldMk cId="1479426528" sldId="485"/>
            <ac:spMk id="29" creationId="{5BF49684-E3E0-4934-9F6B-3DDEA400BCE4}"/>
          </ac:spMkLst>
        </pc:spChg>
        <pc:spChg chg="add mod">
          <ac:chgData name="Mara Grimaldi" userId="bc8932149bbfe9d3" providerId="LiveId" clId="{A1CECE6A-F53D-4E2F-A1C4-84AF37614790}" dt="2020-04-25T13:42:03.006" v="3572" actId="1076"/>
          <ac:spMkLst>
            <pc:docMk/>
            <pc:sldMk cId="1479426528" sldId="485"/>
            <ac:spMk id="30" creationId="{5BF18790-090A-400B-86F6-BC5FC2CE7126}"/>
          </ac:spMkLst>
        </pc:spChg>
        <pc:spChg chg="add del">
          <ac:chgData name="Mara Grimaldi" userId="bc8932149bbfe9d3" providerId="LiveId" clId="{A1CECE6A-F53D-4E2F-A1C4-84AF37614790}" dt="2020-04-25T13:35:29.638" v="3417" actId="478"/>
          <ac:spMkLst>
            <pc:docMk/>
            <pc:sldMk cId="1479426528" sldId="485"/>
            <ac:spMk id="31" creationId="{CC8CB52E-9C40-444F-B79A-1F421AA94442}"/>
          </ac:spMkLst>
        </pc:spChg>
        <pc:spChg chg="add mod">
          <ac:chgData name="Mara Grimaldi" userId="bc8932149bbfe9d3" providerId="LiveId" clId="{A1CECE6A-F53D-4E2F-A1C4-84AF37614790}" dt="2020-04-25T13:42:03.006" v="3572" actId="1076"/>
          <ac:spMkLst>
            <pc:docMk/>
            <pc:sldMk cId="1479426528" sldId="485"/>
            <ac:spMk id="32" creationId="{5FD3BB70-2270-46EE-9C81-96297096962A}"/>
          </ac:spMkLst>
        </pc:spChg>
        <pc:spChg chg="add mod">
          <ac:chgData name="Mara Grimaldi" userId="bc8932149bbfe9d3" providerId="LiveId" clId="{A1CECE6A-F53D-4E2F-A1C4-84AF37614790}" dt="2020-04-25T13:42:03.006" v="3572" actId="1076"/>
          <ac:spMkLst>
            <pc:docMk/>
            <pc:sldMk cId="1479426528" sldId="485"/>
            <ac:spMk id="33" creationId="{79826A9F-D1DD-4800-A11B-53DD628333A5}"/>
          </ac:spMkLst>
        </pc:spChg>
        <pc:spChg chg="add mod">
          <ac:chgData name="Mara Grimaldi" userId="bc8932149bbfe9d3" providerId="LiveId" clId="{A1CECE6A-F53D-4E2F-A1C4-84AF37614790}" dt="2020-04-25T13:42:03.006" v="3572" actId="1076"/>
          <ac:spMkLst>
            <pc:docMk/>
            <pc:sldMk cId="1479426528" sldId="485"/>
            <ac:spMk id="34" creationId="{F35E99CB-F098-40ED-832D-9DF24FEE9DF0}"/>
          </ac:spMkLst>
        </pc:spChg>
        <pc:spChg chg="add mod">
          <ac:chgData name="Mara Grimaldi" userId="bc8932149bbfe9d3" providerId="LiveId" clId="{A1CECE6A-F53D-4E2F-A1C4-84AF37614790}" dt="2020-04-25T13:42:03.006" v="3572" actId="1076"/>
          <ac:spMkLst>
            <pc:docMk/>
            <pc:sldMk cId="1479426528" sldId="485"/>
            <ac:spMk id="35" creationId="{39E09251-9B30-4911-97E1-EEE738CF214C}"/>
          </ac:spMkLst>
        </pc:spChg>
        <pc:spChg chg="add mod">
          <ac:chgData name="Mara Grimaldi" userId="bc8932149bbfe9d3" providerId="LiveId" clId="{A1CECE6A-F53D-4E2F-A1C4-84AF37614790}" dt="2020-04-25T13:42:03.006" v="3572" actId="1076"/>
          <ac:spMkLst>
            <pc:docMk/>
            <pc:sldMk cId="1479426528" sldId="485"/>
            <ac:spMk id="36" creationId="{1B68D78A-8BD0-4A89-AEC2-29597B8F1E0D}"/>
          </ac:spMkLst>
        </pc:spChg>
        <pc:spChg chg="add mod">
          <ac:chgData name="Mara Grimaldi" userId="bc8932149bbfe9d3" providerId="LiveId" clId="{A1CECE6A-F53D-4E2F-A1C4-84AF37614790}" dt="2020-04-25T13:42:03.006" v="3572" actId="1076"/>
          <ac:spMkLst>
            <pc:docMk/>
            <pc:sldMk cId="1479426528" sldId="485"/>
            <ac:spMk id="37" creationId="{5ED83569-8BE6-460E-A935-C79B601C8C00}"/>
          </ac:spMkLst>
        </pc:spChg>
        <pc:spChg chg="add mod">
          <ac:chgData name="Mara Grimaldi" userId="bc8932149bbfe9d3" providerId="LiveId" clId="{A1CECE6A-F53D-4E2F-A1C4-84AF37614790}" dt="2020-04-25T13:42:03.006" v="3572" actId="1076"/>
          <ac:spMkLst>
            <pc:docMk/>
            <pc:sldMk cId="1479426528" sldId="485"/>
            <ac:spMk id="38" creationId="{69FB445D-56A1-4655-8A2D-7FF08F98DB0F}"/>
          </ac:spMkLst>
        </pc:spChg>
        <pc:spChg chg="add mod">
          <ac:chgData name="Mara Grimaldi" userId="bc8932149bbfe9d3" providerId="LiveId" clId="{A1CECE6A-F53D-4E2F-A1C4-84AF37614790}" dt="2020-04-25T13:42:03.006" v="3572" actId="1076"/>
          <ac:spMkLst>
            <pc:docMk/>
            <pc:sldMk cId="1479426528" sldId="485"/>
            <ac:spMk id="39" creationId="{371119BF-7004-4008-8AA4-875C32DDD866}"/>
          </ac:spMkLst>
        </pc:spChg>
        <pc:spChg chg="add mod">
          <ac:chgData name="Mara Grimaldi" userId="bc8932149bbfe9d3" providerId="LiveId" clId="{A1CECE6A-F53D-4E2F-A1C4-84AF37614790}" dt="2020-04-25T13:42:03.006" v="3572" actId="1076"/>
          <ac:spMkLst>
            <pc:docMk/>
            <pc:sldMk cId="1479426528" sldId="485"/>
            <ac:spMk id="40" creationId="{0DC0EC37-3883-452E-B837-F2C1654C3CC3}"/>
          </ac:spMkLst>
        </pc:spChg>
        <pc:spChg chg="add mod">
          <ac:chgData name="Mara Grimaldi" userId="bc8932149bbfe9d3" providerId="LiveId" clId="{A1CECE6A-F53D-4E2F-A1C4-84AF37614790}" dt="2020-04-25T13:56:38.720" v="3844" actId="1076"/>
          <ac:spMkLst>
            <pc:docMk/>
            <pc:sldMk cId="1479426528" sldId="485"/>
            <ac:spMk id="41" creationId="{668BE9B4-8C63-42FA-8E53-D7159CC9A527}"/>
          </ac:spMkLst>
        </pc:spChg>
        <pc:spChg chg="add mod">
          <ac:chgData name="Mara Grimaldi" userId="bc8932149bbfe9d3" providerId="LiveId" clId="{A1CECE6A-F53D-4E2F-A1C4-84AF37614790}" dt="2020-04-25T13:56:38.720" v="3844" actId="1076"/>
          <ac:spMkLst>
            <pc:docMk/>
            <pc:sldMk cId="1479426528" sldId="485"/>
            <ac:spMk id="42" creationId="{9C88754B-008D-46E4-B89C-938949A98FFC}"/>
          </ac:spMkLst>
        </pc:spChg>
        <pc:spChg chg="add mod">
          <ac:chgData name="Mara Grimaldi" userId="bc8932149bbfe9d3" providerId="LiveId" clId="{A1CECE6A-F53D-4E2F-A1C4-84AF37614790}" dt="2020-04-25T13:43:38.785" v="3602" actId="207"/>
          <ac:spMkLst>
            <pc:docMk/>
            <pc:sldMk cId="1479426528" sldId="485"/>
            <ac:spMk id="43" creationId="{D770D032-A16F-4874-8E81-AC56108BA453}"/>
          </ac:spMkLst>
        </pc:spChg>
        <pc:spChg chg="add mod">
          <ac:chgData name="Mara Grimaldi" userId="bc8932149bbfe9d3" providerId="LiveId" clId="{A1CECE6A-F53D-4E2F-A1C4-84AF37614790}" dt="2020-04-25T13:44:03.708" v="3642" actId="1076"/>
          <ac:spMkLst>
            <pc:docMk/>
            <pc:sldMk cId="1479426528" sldId="485"/>
            <ac:spMk id="44" creationId="{6E8A0673-5566-4BB3-86F9-D85CFD63230B}"/>
          </ac:spMkLst>
        </pc:spChg>
        <pc:spChg chg="add mod">
          <ac:chgData name="Mara Grimaldi" userId="bc8932149bbfe9d3" providerId="LiveId" clId="{A1CECE6A-F53D-4E2F-A1C4-84AF37614790}" dt="2020-04-25T13:45:25.631" v="3658" actId="1076"/>
          <ac:spMkLst>
            <pc:docMk/>
            <pc:sldMk cId="1479426528" sldId="485"/>
            <ac:spMk id="45" creationId="{834A8F61-C735-44FB-AC8D-DF8309DD3917}"/>
          </ac:spMkLst>
        </pc:spChg>
        <pc:spChg chg="add mod">
          <ac:chgData name="Mara Grimaldi" userId="bc8932149bbfe9d3" providerId="LiveId" clId="{A1CECE6A-F53D-4E2F-A1C4-84AF37614790}" dt="2020-04-25T13:45:55.306" v="3689" actId="14100"/>
          <ac:spMkLst>
            <pc:docMk/>
            <pc:sldMk cId="1479426528" sldId="485"/>
            <ac:spMk id="46" creationId="{77351AEB-017E-4C21-94F4-977A521858C9}"/>
          </ac:spMkLst>
        </pc:spChg>
        <pc:spChg chg="add mod">
          <ac:chgData name="Mara Grimaldi" userId="bc8932149bbfe9d3" providerId="LiveId" clId="{A1CECE6A-F53D-4E2F-A1C4-84AF37614790}" dt="2020-04-25T13:46:19.114" v="3724" actId="1076"/>
          <ac:spMkLst>
            <pc:docMk/>
            <pc:sldMk cId="1479426528" sldId="485"/>
            <ac:spMk id="47" creationId="{55E8C1B0-BBF0-4E05-A995-B942D2FC9960}"/>
          </ac:spMkLst>
        </pc:spChg>
        <pc:spChg chg="add mod">
          <ac:chgData name="Mara Grimaldi" userId="bc8932149bbfe9d3" providerId="LiveId" clId="{A1CECE6A-F53D-4E2F-A1C4-84AF37614790}" dt="2020-04-25T13:46:48.440" v="3746" actId="1076"/>
          <ac:spMkLst>
            <pc:docMk/>
            <pc:sldMk cId="1479426528" sldId="485"/>
            <ac:spMk id="48" creationId="{AFAD969B-9537-4F2A-B569-8C6FD52723C9}"/>
          </ac:spMkLst>
        </pc:spChg>
        <pc:spChg chg="add mod">
          <ac:chgData name="Mara Grimaldi" userId="bc8932149bbfe9d3" providerId="LiveId" clId="{A1CECE6A-F53D-4E2F-A1C4-84AF37614790}" dt="2020-04-28T08:58:32.221" v="21292" actId="1076"/>
          <ac:spMkLst>
            <pc:docMk/>
            <pc:sldMk cId="1479426528" sldId="485"/>
            <ac:spMk id="49" creationId="{8EF400B6-40EA-4835-8419-F74C1875BA73}"/>
          </ac:spMkLst>
        </pc:spChg>
        <pc:grpChg chg="add">
          <ac:chgData name="Mara Grimaldi" userId="bc8932149bbfe9d3" providerId="LiveId" clId="{A1CECE6A-F53D-4E2F-A1C4-84AF37614790}" dt="2020-04-25T13:31:44.403" v="3282"/>
          <ac:grpSpMkLst>
            <pc:docMk/>
            <pc:sldMk cId="1479426528" sldId="485"/>
            <ac:grpSpMk id="18" creationId="{EDAC0B46-0CE1-4BB4-A6CE-D379B669B8AA}"/>
          </ac:grpSpMkLst>
        </pc:grpChg>
        <pc:picChg chg="mod modCrop">
          <ac:chgData name="Mara Grimaldi" userId="bc8932149bbfe9d3" providerId="LiveId" clId="{A1CECE6A-F53D-4E2F-A1C4-84AF37614790}" dt="2020-04-25T13:48:02.843" v="3774" actId="732"/>
          <ac:picMkLst>
            <pc:docMk/>
            <pc:sldMk cId="1479426528" sldId="485"/>
            <ac:picMk id="3" creationId="{00000000-0000-0000-0000-000000000000}"/>
          </ac:picMkLst>
        </pc:picChg>
        <pc:picChg chg="mod modCrop">
          <ac:chgData name="Mara Grimaldi" userId="bc8932149bbfe9d3" providerId="LiveId" clId="{A1CECE6A-F53D-4E2F-A1C4-84AF37614790}" dt="2020-04-25T13:56:08.574" v="3839" actId="732"/>
          <ac:picMkLst>
            <pc:docMk/>
            <pc:sldMk cId="1479426528" sldId="485"/>
            <ac:picMk id="4" creationId="{00000000-0000-0000-0000-000000000000}"/>
          </ac:picMkLst>
        </pc:picChg>
        <pc:picChg chg="mod">
          <ac:chgData name="Mara Grimaldi" userId="bc8932149bbfe9d3" providerId="LiveId" clId="{A1CECE6A-F53D-4E2F-A1C4-84AF37614790}" dt="2020-04-25T13:51:04.832" v="3801" actId="1076"/>
          <ac:picMkLst>
            <pc:docMk/>
            <pc:sldMk cId="1479426528" sldId="485"/>
            <ac:picMk id="9" creationId="{00000000-0000-0000-0000-000000000000}"/>
          </ac:picMkLst>
        </pc:picChg>
        <pc:picChg chg="mod">
          <ac:chgData name="Mara Grimaldi" userId="bc8932149bbfe9d3" providerId="LiveId" clId="{A1CECE6A-F53D-4E2F-A1C4-84AF37614790}" dt="2020-04-25T13:42:03.006" v="3572" actId="1076"/>
          <ac:picMkLst>
            <pc:docMk/>
            <pc:sldMk cId="1479426528" sldId="485"/>
            <ac:picMk id="11" creationId="{00000000-0000-0000-0000-000000000000}"/>
          </ac:picMkLst>
        </pc:picChg>
        <pc:picChg chg="mod">
          <ac:chgData name="Mara Grimaldi" userId="bc8932149bbfe9d3" providerId="LiveId" clId="{A1CECE6A-F53D-4E2F-A1C4-84AF37614790}" dt="2020-04-25T13:42:03.006" v="3572" actId="1076"/>
          <ac:picMkLst>
            <pc:docMk/>
            <pc:sldMk cId="1479426528" sldId="485"/>
            <ac:picMk id="12" creationId="{00000000-0000-0000-0000-000000000000}"/>
          </ac:picMkLst>
        </pc:picChg>
        <pc:picChg chg="mod">
          <ac:chgData name="Mara Grimaldi" userId="bc8932149bbfe9d3" providerId="LiveId" clId="{A1CECE6A-F53D-4E2F-A1C4-84AF37614790}" dt="2020-04-25T13:42:03.006" v="3572" actId="1076"/>
          <ac:picMkLst>
            <pc:docMk/>
            <pc:sldMk cId="1479426528" sldId="485"/>
            <ac:picMk id="13" creationId="{00000000-0000-0000-0000-000000000000}"/>
          </ac:picMkLst>
        </pc:picChg>
        <pc:picChg chg="mod">
          <ac:chgData name="Mara Grimaldi" userId="bc8932149bbfe9d3" providerId="LiveId" clId="{A1CECE6A-F53D-4E2F-A1C4-84AF37614790}" dt="2020-04-25T13:42:03.006" v="3572" actId="1076"/>
          <ac:picMkLst>
            <pc:docMk/>
            <pc:sldMk cId="1479426528" sldId="485"/>
            <ac:picMk id="14" creationId="{00000000-0000-0000-0000-000000000000}"/>
          </ac:picMkLst>
        </pc:picChg>
        <pc:picChg chg="mod">
          <ac:chgData name="Mara Grimaldi" userId="bc8932149bbfe9d3" providerId="LiveId" clId="{A1CECE6A-F53D-4E2F-A1C4-84AF37614790}" dt="2020-04-25T13:42:03.006" v="3572" actId="1076"/>
          <ac:picMkLst>
            <pc:docMk/>
            <pc:sldMk cId="1479426528" sldId="485"/>
            <ac:picMk id="15" creationId="{00000000-0000-0000-0000-000000000000}"/>
          </ac:picMkLst>
        </pc:picChg>
        <pc:picChg chg="mod">
          <ac:chgData name="Mara Grimaldi" userId="bc8932149bbfe9d3" providerId="LiveId" clId="{A1CECE6A-F53D-4E2F-A1C4-84AF37614790}" dt="2020-04-25T13:42:06.312" v="3573" actId="1076"/>
          <ac:picMkLst>
            <pc:docMk/>
            <pc:sldMk cId="1479426528" sldId="485"/>
            <ac:picMk id="16" creationId="{00000000-0000-0000-0000-000000000000}"/>
          </ac:picMkLst>
        </pc:picChg>
        <pc:picChg chg="add mod ord modCrop">
          <ac:chgData name="Mara Grimaldi" userId="bc8932149bbfe9d3" providerId="LiveId" clId="{A1CECE6A-F53D-4E2F-A1C4-84AF37614790}" dt="2020-04-25T13:48:27.642" v="3778" actId="167"/>
          <ac:picMkLst>
            <pc:docMk/>
            <pc:sldMk cId="1479426528" sldId="485"/>
            <ac:picMk id="50" creationId="{0AB2BDF1-5B78-437F-9A6E-F612D9ACC767}"/>
          </ac:picMkLst>
        </pc:picChg>
        <pc:picChg chg="add mod ord modCrop">
          <ac:chgData name="Mara Grimaldi" userId="bc8932149bbfe9d3" providerId="LiveId" clId="{A1CECE6A-F53D-4E2F-A1C4-84AF37614790}" dt="2020-04-25T13:56:20.511" v="3842" actId="167"/>
          <ac:picMkLst>
            <pc:docMk/>
            <pc:sldMk cId="1479426528" sldId="485"/>
            <ac:picMk id="51" creationId="{C9D657F0-7656-4971-A417-BD243CEB2F06}"/>
          </ac:picMkLst>
        </pc:picChg>
      </pc:sldChg>
      <pc:sldChg chg="addSp delSp modSp mod modAnim">
        <pc:chgData name="Mara Grimaldi" userId="bc8932149bbfe9d3" providerId="LiveId" clId="{A1CECE6A-F53D-4E2F-A1C4-84AF37614790}" dt="2020-04-28T08:57:12.161" v="21287" actId="14100"/>
        <pc:sldMkLst>
          <pc:docMk/>
          <pc:sldMk cId="3683097327" sldId="486"/>
        </pc:sldMkLst>
        <pc:spChg chg="mod">
          <ac:chgData name="Mara Grimaldi" userId="bc8932149bbfe9d3" providerId="LiveId" clId="{A1CECE6A-F53D-4E2F-A1C4-84AF37614790}" dt="2020-04-25T11:33:58.611" v="2735" actId="121"/>
          <ac:spMkLst>
            <pc:docMk/>
            <pc:sldMk cId="3683097327" sldId="486"/>
            <ac:spMk id="2" creationId="{3762944D-40DC-4617-BEB6-D1F5B3A5297D}"/>
          </ac:spMkLst>
        </pc:spChg>
        <pc:spChg chg="add mod">
          <ac:chgData name="Mara Grimaldi" userId="bc8932149bbfe9d3" providerId="LiveId" clId="{A1CECE6A-F53D-4E2F-A1C4-84AF37614790}" dt="2020-04-28T08:55:48.477" v="21282" actId="114"/>
          <ac:spMkLst>
            <pc:docMk/>
            <pc:sldMk cId="3683097327" sldId="486"/>
            <ac:spMk id="4" creationId="{05CE32BC-D959-4243-8D85-42816307E2E0}"/>
          </ac:spMkLst>
        </pc:spChg>
        <pc:spChg chg="add del mod">
          <ac:chgData name="Mara Grimaldi" userId="bc8932149bbfe9d3" providerId="LiveId" clId="{A1CECE6A-F53D-4E2F-A1C4-84AF37614790}" dt="2020-04-25T11:33:53.154" v="2733" actId="478"/>
          <ac:spMkLst>
            <pc:docMk/>
            <pc:sldMk cId="3683097327" sldId="486"/>
            <ac:spMk id="5" creationId="{E7868F81-D797-4069-A26E-B188072635B4}"/>
          </ac:spMkLst>
        </pc:spChg>
        <pc:spChg chg="mod">
          <ac:chgData name="Mara Grimaldi" userId="bc8932149bbfe9d3" providerId="LiveId" clId="{A1CECE6A-F53D-4E2F-A1C4-84AF37614790}" dt="2020-04-28T08:57:12.161" v="21287" actId="14100"/>
          <ac:spMkLst>
            <pc:docMk/>
            <pc:sldMk cId="3683097327" sldId="486"/>
            <ac:spMk id="8" creationId="{00000000-0000-0000-0000-000000000000}"/>
          </ac:spMkLst>
        </pc:spChg>
        <pc:spChg chg="del">
          <ac:chgData name="Mara Grimaldi" userId="bc8932149bbfe9d3" providerId="LiveId" clId="{A1CECE6A-F53D-4E2F-A1C4-84AF37614790}" dt="2020-04-25T11:25:32.370" v="2181" actId="478"/>
          <ac:spMkLst>
            <pc:docMk/>
            <pc:sldMk cId="3683097327" sldId="486"/>
            <ac:spMk id="9" creationId="{00000000-0000-0000-0000-000000000000}"/>
          </ac:spMkLst>
        </pc:spChg>
        <pc:spChg chg="mod">
          <ac:chgData name="Mara Grimaldi" userId="bc8932149bbfe9d3" providerId="LiveId" clId="{A1CECE6A-F53D-4E2F-A1C4-84AF37614790}" dt="2020-04-25T11:26:51.154" v="2332" actId="1076"/>
          <ac:spMkLst>
            <pc:docMk/>
            <pc:sldMk cId="3683097327" sldId="486"/>
            <ac:spMk id="11" creationId="{00000000-0000-0000-0000-000000000000}"/>
          </ac:spMkLst>
        </pc:spChg>
        <pc:spChg chg="mod">
          <ac:chgData name="Mara Grimaldi" userId="bc8932149bbfe9d3" providerId="LiveId" clId="{A1CECE6A-F53D-4E2F-A1C4-84AF37614790}" dt="2020-04-25T11:27:45.508" v="2402" actId="20577"/>
          <ac:spMkLst>
            <pc:docMk/>
            <pc:sldMk cId="3683097327" sldId="486"/>
            <ac:spMk id="12" creationId="{00000000-0000-0000-0000-000000000000}"/>
          </ac:spMkLst>
        </pc:spChg>
        <pc:spChg chg="mod">
          <ac:chgData name="Mara Grimaldi" userId="bc8932149bbfe9d3" providerId="LiveId" clId="{A1CECE6A-F53D-4E2F-A1C4-84AF37614790}" dt="2020-04-25T11:26:11.173" v="2258" actId="14100"/>
          <ac:spMkLst>
            <pc:docMk/>
            <pc:sldMk cId="3683097327" sldId="486"/>
            <ac:spMk id="16" creationId="{00000000-0000-0000-0000-000000000000}"/>
          </ac:spMkLst>
        </pc:spChg>
        <pc:spChg chg="mod">
          <ac:chgData name="Mara Grimaldi" userId="bc8932149bbfe9d3" providerId="LiveId" clId="{A1CECE6A-F53D-4E2F-A1C4-84AF37614790}" dt="2020-04-25T11:27:59.580" v="2435" actId="14100"/>
          <ac:spMkLst>
            <pc:docMk/>
            <pc:sldMk cId="3683097327" sldId="486"/>
            <ac:spMk id="17" creationId="{00000000-0000-0000-0000-000000000000}"/>
          </ac:spMkLst>
        </pc:spChg>
        <pc:spChg chg="mod">
          <ac:chgData name="Mara Grimaldi" userId="bc8932149bbfe9d3" providerId="LiveId" clId="{A1CECE6A-F53D-4E2F-A1C4-84AF37614790}" dt="2020-04-25T11:27:32.147" v="2362" actId="1076"/>
          <ac:spMkLst>
            <pc:docMk/>
            <pc:sldMk cId="3683097327" sldId="486"/>
            <ac:spMk id="18" creationId="{00000000-0000-0000-0000-000000000000}"/>
          </ac:spMkLst>
        </pc:spChg>
        <pc:spChg chg="mod">
          <ac:chgData name="Mara Grimaldi" userId="bc8932149bbfe9d3" providerId="LiveId" clId="{A1CECE6A-F53D-4E2F-A1C4-84AF37614790}" dt="2020-04-25T11:27:37.690" v="2387" actId="20577"/>
          <ac:spMkLst>
            <pc:docMk/>
            <pc:sldMk cId="3683097327" sldId="486"/>
            <ac:spMk id="19" creationId="{00000000-0000-0000-0000-000000000000}"/>
          </ac:spMkLst>
        </pc:spChg>
        <pc:spChg chg="mod">
          <ac:chgData name="Mara Grimaldi" userId="bc8932149bbfe9d3" providerId="LiveId" clId="{A1CECE6A-F53D-4E2F-A1C4-84AF37614790}" dt="2020-04-25T11:27:14.494" v="2360" actId="14100"/>
          <ac:spMkLst>
            <pc:docMk/>
            <pc:sldMk cId="3683097327" sldId="486"/>
            <ac:spMk id="21" creationId="{00000000-0000-0000-0000-000000000000}"/>
          </ac:spMkLst>
        </pc:spChg>
        <pc:spChg chg="mod">
          <ac:chgData name="Mara Grimaldi" userId="bc8932149bbfe9d3" providerId="LiveId" clId="{A1CECE6A-F53D-4E2F-A1C4-84AF37614790}" dt="2020-04-25T11:27:28.825" v="2361" actId="1076"/>
          <ac:spMkLst>
            <pc:docMk/>
            <pc:sldMk cId="3683097327" sldId="486"/>
            <ac:spMk id="22" creationId="{00000000-0000-0000-0000-000000000000}"/>
          </ac:spMkLst>
        </pc:spChg>
        <pc:spChg chg="mod">
          <ac:chgData name="Mara Grimaldi" userId="bc8932149bbfe9d3" providerId="LiveId" clId="{A1CECE6A-F53D-4E2F-A1C4-84AF37614790}" dt="2020-04-25T11:26:34.740" v="2315" actId="1076"/>
          <ac:spMkLst>
            <pc:docMk/>
            <pc:sldMk cId="3683097327" sldId="486"/>
            <ac:spMk id="23" creationId="{00000000-0000-0000-0000-000000000000}"/>
          </ac:spMkLst>
        </pc:spChg>
        <pc:spChg chg="mod">
          <ac:chgData name="Mara Grimaldi" userId="bc8932149bbfe9d3" providerId="LiveId" clId="{A1CECE6A-F53D-4E2F-A1C4-84AF37614790}" dt="2020-04-25T11:27:54.192" v="2426" actId="14100"/>
          <ac:spMkLst>
            <pc:docMk/>
            <pc:sldMk cId="3683097327" sldId="486"/>
            <ac:spMk id="25" creationId="{00000000-0000-0000-0000-000000000000}"/>
          </ac:spMkLst>
        </pc:spChg>
        <pc:spChg chg="mod">
          <ac:chgData name="Mara Grimaldi" userId="bc8932149bbfe9d3" providerId="LiveId" clId="{A1CECE6A-F53D-4E2F-A1C4-84AF37614790}" dt="2020-04-25T11:26:53.339" v="2333" actId="1076"/>
          <ac:spMkLst>
            <pc:docMk/>
            <pc:sldMk cId="3683097327" sldId="486"/>
            <ac:spMk id="26" creationId="{00000000-0000-0000-0000-000000000000}"/>
          </ac:spMkLst>
        </pc:spChg>
        <pc:spChg chg="add mod">
          <ac:chgData name="Mara Grimaldi" userId="bc8932149bbfe9d3" providerId="LiveId" clId="{A1CECE6A-F53D-4E2F-A1C4-84AF37614790}" dt="2020-04-25T11:34:55.995" v="2743" actId="20577"/>
          <ac:spMkLst>
            <pc:docMk/>
            <pc:sldMk cId="3683097327" sldId="486"/>
            <ac:spMk id="28" creationId="{F65F1CC1-6126-46D0-B14B-8E7F1C2F3766}"/>
          </ac:spMkLst>
        </pc:spChg>
        <pc:picChg chg="del mod">
          <ac:chgData name="Mara Grimaldi" userId="bc8932149bbfe9d3" providerId="LiveId" clId="{A1CECE6A-F53D-4E2F-A1C4-84AF37614790}" dt="2020-04-25T11:33:51.142" v="2732" actId="478"/>
          <ac:picMkLst>
            <pc:docMk/>
            <pc:sldMk cId="3683097327" sldId="486"/>
            <ac:picMk id="2050" creationId="{00000000-0000-0000-0000-000000000000}"/>
          </ac:picMkLst>
        </pc:picChg>
      </pc:sldChg>
      <pc:sldChg chg="addSp modSp">
        <pc:chgData name="Mara Grimaldi" userId="bc8932149bbfe9d3" providerId="LiveId" clId="{A1CECE6A-F53D-4E2F-A1C4-84AF37614790}" dt="2020-04-25T11:34:36.250" v="2739"/>
        <pc:sldMkLst>
          <pc:docMk/>
          <pc:sldMk cId="4008085358" sldId="487"/>
        </pc:sldMkLst>
        <pc:spChg chg="mod">
          <ac:chgData name="Mara Grimaldi" userId="bc8932149bbfe9d3" providerId="LiveId" clId="{A1CECE6A-F53D-4E2F-A1C4-84AF37614790}" dt="2020-04-25T11:25:20.015" v="2180"/>
          <ac:spMkLst>
            <pc:docMk/>
            <pc:sldMk cId="4008085358" sldId="487"/>
            <ac:spMk id="8" creationId="{00000000-0000-0000-0000-000000000000}"/>
          </ac:spMkLst>
        </pc:spChg>
        <pc:grpChg chg="add">
          <ac:chgData name="Mara Grimaldi" userId="bc8932149bbfe9d3" providerId="LiveId" clId="{A1CECE6A-F53D-4E2F-A1C4-84AF37614790}" dt="2020-04-25T11:34:36.250" v="2739"/>
          <ac:grpSpMkLst>
            <pc:docMk/>
            <pc:sldMk cId="4008085358" sldId="487"/>
            <ac:grpSpMk id="25" creationId="{F6066062-0E69-4720-9A80-BAAA4FB954B8}"/>
          </ac:grpSpMkLst>
        </pc:grpChg>
      </pc:sldChg>
      <pc:sldChg chg="addSp delSp modSp mod">
        <pc:chgData name="Mara Grimaldi" userId="bc8932149bbfe9d3" providerId="LiveId" clId="{A1CECE6A-F53D-4E2F-A1C4-84AF37614790}" dt="2020-04-25T11:50:01.009" v="3213" actId="1076"/>
        <pc:sldMkLst>
          <pc:docMk/>
          <pc:sldMk cId="351715734" sldId="488"/>
        </pc:sldMkLst>
        <pc:spChg chg="mod">
          <ac:chgData name="Mara Grimaldi" userId="bc8932149bbfe9d3" providerId="LiveId" clId="{A1CECE6A-F53D-4E2F-A1C4-84AF37614790}" dt="2020-04-25T11:49:56.538" v="3212" actId="1076"/>
          <ac:spMkLst>
            <pc:docMk/>
            <pc:sldMk cId="351715734" sldId="488"/>
            <ac:spMk id="2" creationId="{00000000-0000-0000-0000-000000000000}"/>
          </ac:spMkLst>
        </pc:spChg>
        <pc:spChg chg="mod">
          <ac:chgData name="Mara Grimaldi" userId="bc8932149bbfe9d3" providerId="LiveId" clId="{A1CECE6A-F53D-4E2F-A1C4-84AF37614790}" dt="2020-04-25T11:49:56.538" v="3212" actId="1076"/>
          <ac:spMkLst>
            <pc:docMk/>
            <pc:sldMk cId="351715734" sldId="488"/>
            <ac:spMk id="3" creationId="{00000000-0000-0000-0000-000000000000}"/>
          </ac:spMkLst>
        </pc:spChg>
        <pc:spChg chg="mod">
          <ac:chgData name="Mara Grimaldi" userId="bc8932149bbfe9d3" providerId="LiveId" clId="{A1CECE6A-F53D-4E2F-A1C4-84AF37614790}" dt="2020-04-25T11:50:01.009" v="3213" actId="1076"/>
          <ac:spMkLst>
            <pc:docMk/>
            <pc:sldMk cId="351715734" sldId="488"/>
            <ac:spMk id="4" creationId="{562C0689-4BDE-4312-B337-A7D9CA977627}"/>
          </ac:spMkLst>
        </pc:spChg>
        <pc:spChg chg="mod">
          <ac:chgData name="Mara Grimaldi" userId="bc8932149bbfe9d3" providerId="LiveId" clId="{A1CECE6A-F53D-4E2F-A1C4-84AF37614790}" dt="2020-04-25T11:49:56.538" v="3212" actId="1076"/>
          <ac:spMkLst>
            <pc:docMk/>
            <pc:sldMk cId="351715734" sldId="488"/>
            <ac:spMk id="5" creationId="{00000000-0000-0000-0000-000000000000}"/>
          </ac:spMkLst>
        </pc:spChg>
        <pc:spChg chg="mod">
          <ac:chgData name="Mara Grimaldi" userId="bc8932149bbfe9d3" providerId="LiveId" clId="{A1CECE6A-F53D-4E2F-A1C4-84AF37614790}" dt="2020-04-25T11:49:56.538" v="3212" actId="1076"/>
          <ac:spMkLst>
            <pc:docMk/>
            <pc:sldMk cId="351715734" sldId="488"/>
            <ac:spMk id="7" creationId="{00000000-0000-0000-0000-000000000000}"/>
          </ac:spMkLst>
        </pc:spChg>
        <pc:spChg chg="mod">
          <ac:chgData name="Mara Grimaldi" userId="bc8932149bbfe9d3" providerId="LiveId" clId="{A1CECE6A-F53D-4E2F-A1C4-84AF37614790}" dt="2020-04-25T11:43:25.356" v="2970" actId="1076"/>
          <ac:spMkLst>
            <pc:docMk/>
            <pc:sldMk cId="351715734" sldId="488"/>
            <ac:spMk id="8" creationId="{00000000-0000-0000-0000-000000000000}"/>
          </ac:spMkLst>
        </pc:spChg>
        <pc:spChg chg="mod">
          <ac:chgData name="Mara Grimaldi" userId="bc8932149bbfe9d3" providerId="LiveId" clId="{A1CECE6A-F53D-4E2F-A1C4-84AF37614790}" dt="2020-04-25T11:49:56.538" v="3212" actId="1076"/>
          <ac:spMkLst>
            <pc:docMk/>
            <pc:sldMk cId="351715734" sldId="488"/>
            <ac:spMk id="9" creationId="{00000000-0000-0000-0000-000000000000}"/>
          </ac:spMkLst>
        </pc:spChg>
        <pc:spChg chg="mod">
          <ac:chgData name="Mara Grimaldi" userId="bc8932149bbfe9d3" providerId="LiveId" clId="{A1CECE6A-F53D-4E2F-A1C4-84AF37614790}" dt="2020-04-25T11:49:56.538" v="3212" actId="1076"/>
          <ac:spMkLst>
            <pc:docMk/>
            <pc:sldMk cId="351715734" sldId="488"/>
            <ac:spMk id="10" creationId="{00000000-0000-0000-0000-000000000000}"/>
          </ac:spMkLst>
        </pc:spChg>
        <pc:spChg chg="mod">
          <ac:chgData name="Mara Grimaldi" userId="bc8932149bbfe9d3" providerId="LiveId" clId="{A1CECE6A-F53D-4E2F-A1C4-84AF37614790}" dt="2020-04-25T11:49:56.538" v="3212" actId="1076"/>
          <ac:spMkLst>
            <pc:docMk/>
            <pc:sldMk cId="351715734" sldId="488"/>
            <ac:spMk id="11" creationId="{00000000-0000-0000-0000-000000000000}"/>
          </ac:spMkLst>
        </pc:spChg>
        <pc:spChg chg="add del mod">
          <ac:chgData name="Mara Grimaldi" userId="bc8932149bbfe9d3" providerId="LiveId" clId="{A1CECE6A-F53D-4E2F-A1C4-84AF37614790}" dt="2020-04-25T11:35:18.694" v="2753" actId="478"/>
          <ac:spMkLst>
            <pc:docMk/>
            <pc:sldMk cId="351715734" sldId="488"/>
            <ac:spMk id="12" creationId="{45F103B6-8F63-43D0-AC95-24D5004B81CA}"/>
          </ac:spMkLst>
        </pc:spChg>
        <pc:spChg chg="add mod">
          <ac:chgData name="Mara Grimaldi" userId="bc8932149bbfe9d3" providerId="LiveId" clId="{A1CECE6A-F53D-4E2F-A1C4-84AF37614790}" dt="2020-04-25T11:49:56.538" v="3212" actId="1076"/>
          <ac:spMkLst>
            <pc:docMk/>
            <pc:sldMk cId="351715734" sldId="488"/>
            <ac:spMk id="13" creationId="{5C5AA78A-9A8D-411C-BCD1-981AB0EA9A11}"/>
          </ac:spMkLst>
        </pc:spChg>
        <pc:spChg chg="add mod">
          <ac:chgData name="Mara Grimaldi" userId="bc8932149bbfe9d3" providerId="LiveId" clId="{A1CECE6A-F53D-4E2F-A1C4-84AF37614790}" dt="2020-04-25T11:49:56.538" v="3212" actId="1076"/>
          <ac:spMkLst>
            <pc:docMk/>
            <pc:sldMk cId="351715734" sldId="488"/>
            <ac:spMk id="14" creationId="{29640B73-929E-4C28-AB57-815E30EA491D}"/>
          </ac:spMkLst>
        </pc:spChg>
        <pc:spChg chg="add mod">
          <ac:chgData name="Mara Grimaldi" userId="bc8932149bbfe9d3" providerId="LiveId" clId="{A1CECE6A-F53D-4E2F-A1C4-84AF37614790}" dt="2020-04-25T11:35:45.378" v="2806" actId="1076"/>
          <ac:spMkLst>
            <pc:docMk/>
            <pc:sldMk cId="351715734" sldId="488"/>
            <ac:spMk id="15" creationId="{99DEB6F0-F5E5-4836-AF9A-259BBC2B3754}"/>
          </ac:spMkLst>
        </pc:spChg>
        <pc:spChg chg="add del mod">
          <ac:chgData name="Mara Grimaldi" userId="bc8932149bbfe9d3" providerId="LiveId" clId="{A1CECE6A-F53D-4E2F-A1C4-84AF37614790}" dt="2020-04-25T11:35:16.172" v="2752" actId="478"/>
          <ac:spMkLst>
            <pc:docMk/>
            <pc:sldMk cId="351715734" sldId="488"/>
            <ac:spMk id="18" creationId="{00000000-0000-0000-0000-000000000000}"/>
          </ac:spMkLst>
        </pc:spChg>
        <pc:spChg chg="mod">
          <ac:chgData name="Mara Grimaldi" userId="bc8932149bbfe9d3" providerId="LiveId" clId="{A1CECE6A-F53D-4E2F-A1C4-84AF37614790}" dt="2020-04-25T11:49:56.538" v="3212" actId="1076"/>
          <ac:spMkLst>
            <pc:docMk/>
            <pc:sldMk cId="351715734" sldId="488"/>
            <ac:spMk id="19" creationId="{00000000-0000-0000-0000-000000000000}"/>
          </ac:spMkLst>
        </pc:spChg>
        <pc:spChg chg="mod">
          <ac:chgData name="Mara Grimaldi" userId="bc8932149bbfe9d3" providerId="LiveId" clId="{A1CECE6A-F53D-4E2F-A1C4-84AF37614790}" dt="2020-04-25T11:49:56.538" v="3212" actId="1076"/>
          <ac:spMkLst>
            <pc:docMk/>
            <pc:sldMk cId="351715734" sldId="488"/>
            <ac:spMk id="20" creationId="{00000000-0000-0000-0000-000000000000}"/>
          </ac:spMkLst>
        </pc:spChg>
        <pc:spChg chg="add mod">
          <ac:chgData name="Mara Grimaldi" userId="bc8932149bbfe9d3" providerId="LiveId" clId="{A1CECE6A-F53D-4E2F-A1C4-84AF37614790}" dt="2020-04-25T11:49:56.538" v="3212" actId="1076"/>
          <ac:spMkLst>
            <pc:docMk/>
            <pc:sldMk cId="351715734" sldId="488"/>
            <ac:spMk id="24" creationId="{3C3F9C01-A44D-4F75-9B66-B8873A68F775}"/>
          </ac:spMkLst>
        </pc:spChg>
        <pc:spChg chg="add mod">
          <ac:chgData name="Mara Grimaldi" userId="bc8932149bbfe9d3" providerId="LiveId" clId="{A1CECE6A-F53D-4E2F-A1C4-84AF37614790}" dt="2020-04-25T11:49:56.538" v="3212" actId="1076"/>
          <ac:spMkLst>
            <pc:docMk/>
            <pc:sldMk cId="351715734" sldId="488"/>
            <ac:spMk id="25" creationId="{8DF194C7-8717-4F15-92E4-5C8687E8F275}"/>
          </ac:spMkLst>
        </pc:spChg>
        <pc:spChg chg="add mod">
          <ac:chgData name="Mara Grimaldi" userId="bc8932149bbfe9d3" providerId="LiveId" clId="{A1CECE6A-F53D-4E2F-A1C4-84AF37614790}" dt="2020-04-25T11:49:56.538" v="3212" actId="1076"/>
          <ac:spMkLst>
            <pc:docMk/>
            <pc:sldMk cId="351715734" sldId="488"/>
            <ac:spMk id="26" creationId="{FC79DEBD-B0F6-4DCF-B38A-53D746EE05B8}"/>
          </ac:spMkLst>
        </pc:spChg>
        <pc:spChg chg="add mod">
          <ac:chgData name="Mara Grimaldi" userId="bc8932149bbfe9d3" providerId="LiveId" clId="{A1CECE6A-F53D-4E2F-A1C4-84AF37614790}" dt="2020-04-25T11:49:56.538" v="3212" actId="1076"/>
          <ac:spMkLst>
            <pc:docMk/>
            <pc:sldMk cId="351715734" sldId="488"/>
            <ac:spMk id="27" creationId="{F20CEF79-0DD6-416E-A4EE-089651943236}"/>
          </ac:spMkLst>
        </pc:spChg>
        <pc:spChg chg="add mod">
          <ac:chgData name="Mara Grimaldi" userId="bc8932149bbfe9d3" providerId="LiveId" clId="{A1CECE6A-F53D-4E2F-A1C4-84AF37614790}" dt="2020-04-25T11:49:56.538" v="3212" actId="1076"/>
          <ac:spMkLst>
            <pc:docMk/>
            <pc:sldMk cId="351715734" sldId="488"/>
            <ac:spMk id="28" creationId="{7DCEED6E-40E2-4E45-A619-DBD7F1543900}"/>
          </ac:spMkLst>
        </pc:spChg>
        <pc:spChg chg="add mod">
          <ac:chgData name="Mara Grimaldi" userId="bc8932149bbfe9d3" providerId="LiveId" clId="{A1CECE6A-F53D-4E2F-A1C4-84AF37614790}" dt="2020-04-25T11:49:56.538" v="3212" actId="1076"/>
          <ac:spMkLst>
            <pc:docMk/>
            <pc:sldMk cId="351715734" sldId="488"/>
            <ac:spMk id="29" creationId="{AF5B1DD8-B270-49E0-AB02-D34194631C26}"/>
          </ac:spMkLst>
        </pc:spChg>
        <pc:spChg chg="add mod">
          <ac:chgData name="Mara Grimaldi" userId="bc8932149bbfe9d3" providerId="LiveId" clId="{A1CECE6A-F53D-4E2F-A1C4-84AF37614790}" dt="2020-04-25T11:49:56.538" v="3212" actId="1076"/>
          <ac:spMkLst>
            <pc:docMk/>
            <pc:sldMk cId="351715734" sldId="488"/>
            <ac:spMk id="30" creationId="{77DB6C69-25C7-4AE1-A9C3-7218906A4A39}"/>
          </ac:spMkLst>
        </pc:spChg>
        <pc:spChg chg="add mod">
          <ac:chgData name="Mara Grimaldi" userId="bc8932149bbfe9d3" providerId="LiveId" clId="{A1CECE6A-F53D-4E2F-A1C4-84AF37614790}" dt="2020-04-25T11:49:56.538" v="3212" actId="1076"/>
          <ac:spMkLst>
            <pc:docMk/>
            <pc:sldMk cId="351715734" sldId="488"/>
            <ac:spMk id="31" creationId="{8CAB18F0-D264-4123-BC8D-A30D64D5C666}"/>
          </ac:spMkLst>
        </pc:spChg>
        <pc:spChg chg="add mod">
          <ac:chgData name="Mara Grimaldi" userId="bc8932149bbfe9d3" providerId="LiveId" clId="{A1CECE6A-F53D-4E2F-A1C4-84AF37614790}" dt="2020-04-25T11:49:56.538" v="3212" actId="1076"/>
          <ac:spMkLst>
            <pc:docMk/>
            <pc:sldMk cId="351715734" sldId="488"/>
            <ac:spMk id="32" creationId="{8BBBAEAC-BC36-4B4F-B3A0-269841C41CD6}"/>
          </ac:spMkLst>
        </pc:spChg>
        <pc:spChg chg="add mod">
          <ac:chgData name="Mara Grimaldi" userId="bc8932149bbfe9d3" providerId="LiveId" clId="{A1CECE6A-F53D-4E2F-A1C4-84AF37614790}" dt="2020-04-25T11:49:56.538" v="3212" actId="1076"/>
          <ac:spMkLst>
            <pc:docMk/>
            <pc:sldMk cId="351715734" sldId="488"/>
            <ac:spMk id="33" creationId="{8E70A0D3-341F-4B1E-8A33-00B580DC5F8E}"/>
          </ac:spMkLst>
        </pc:spChg>
        <pc:spChg chg="add mod">
          <ac:chgData name="Mara Grimaldi" userId="bc8932149bbfe9d3" providerId="LiveId" clId="{A1CECE6A-F53D-4E2F-A1C4-84AF37614790}" dt="2020-04-25T11:49:56.538" v="3212" actId="1076"/>
          <ac:spMkLst>
            <pc:docMk/>
            <pc:sldMk cId="351715734" sldId="488"/>
            <ac:spMk id="34" creationId="{B21B26E3-C7F2-402F-BECF-004FB099A4D2}"/>
          </ac:spMkLst>
        </pc:spChg>
        <pc:grpChg chg="add">
          <ac:chgData name="Mara Grimaldi" userId="bc8932149bbfe9d3" providerId="LiveId" clId="{A1CECE6A-F53D-4E2F-A1C4-84AF37614790}" dt="2020-04-25T11:37:37.187" v="2861"/>
          <ac:grpSpMkLst>
            <pc:docMk/>
            <pc:sldMk cId="351715734" sldId="488"/>
            <ac:grpSpMk id="21" creationId="{F8113D23-BB98-4B01-A1F3-424C73F62716}"/>
          </ac:grpSpMkLst>
        </pc:grpChg>
        <pc:picChg chg="mod">
          <ac:chgData name="Mara Grimaldi" userId="bc8932149bbfe9d3" providerId="LiveId" clId="{A1CECE6A-F53D-4E2F-A1C4-84AF37614790}" dt="2020-04-25T11:49:56.538" v="3212" actId="1076"/>
          <ac:picMkLst>
            <pc:docMk/>
            <pc:sldMk cId="351715734" sldId="488"/>
            <ac:picMk id="7170" creationId="{00000000-0000-0000-0000-000000000000}"/>
          </ac:picMkLst>
        </pc:picChg>
      </pc:sldChg>
      <pc:sldChg chg="addSp modSp mod modAnim">
        <pc:chgData name="Mara Grimaldi" userId="bc8932149bbfe9d3" providerId="LiveId" clId="{A1CECE6A-F53D-4E2F-A1C4-84AF37614790}" dt="2020-04-25T14:22:26.742" v="4606"/>
        <pc:sldMkLst>
          <pc:docMk/>
          <pc:sldMk cId="2372537266" sldId="512"/>
        </pc:sldMkLst>
        <pc:spChg chg="mod">
          <ac:chgData name="Mara Grimaldi" userId="bc8932149bbfe9d3" providerId="LiveId" clId="{A1CECE6A-F53D-4E2F-A1C4-84AF37614790}" dt="2020-04-25T13:31:06.872" v="3274" actId="121"/>
          <ac:spMkLst>
            <pc:docMk/>
            <pc:sldMk cId="2372537266" sldId="512"/>
            <ac:spMk id="2" creationId="{FF07BA78-A09A-4984-B28D-BCBCFD654C23}"/>
          </ac:spMkLst>
        </pc:spChg>
        <pc:spChg chg="mod">
          <ac:chgData name="Mara Grimaldi" userId="bc8932149bbfe9d3" providerId="LiveId" clId="{A1CECE6A-F53D-4E2F-A1C4-84AF37614790}" dt="2020-04-25T14:17:52.627" v="4472" actId="1076"/>
          <ac:spMkLst>
            <pc:docMk/>
            <pc:sldMk cId="2372537266" sldId="512"/>
            <ac:spMk id="7" creationId="{00000000-0000-0000-0000-000000000000}"/>
          </ac:spMkLst>
        </pc:spChg>
        <pc:spChg chg="mod">
          <ac:chgData name="Mara Grimaldi" userId="bc8932149bbfe9d3" providerId="LiveId" clId="{A1CECE6A-F53D-4E2F-A1C4-84AF37614790}" dt="2020-04-25T14:14:55.554" v="4359" actId="1076"/>
          <ac:spMkLst>
            <pc:docMk/>
            <pc:sldMk cId="2372537266" sldId="512"/>
            <ac:spMk id="8" creationId="{00000000-0000-0000-0000-000000000000}"/>
          </ac:spMkLst>
        </pc:spChg>
        <pc:spChg chg="mod">
          <ac:chgData name="Mara Grimaldi" userId="bc8932149bbfe9d3" providerId="LiveId" clId="{A1CECE6A-F53D-4E2F-A1C4-84AF37614790}" dt="2020-04-25T14:18:41.764" v="4490" actId="14100"/>
          <ac:spMkLst>
            <pc:docMk/>
            <pc:sldMk cId="2372537266" sldId="512"/>
            <ac:spMk id="9" creationId="{00000000-0000-0000-0000-000000000000}"/>
          </ac:spMkLst>
        </pc:spChg>
        <pc:spChg chg="mod">
          <ac:chgData name="Mara Grimaldi" userId="bc8932149bbfe9d3" providerId="LiveId" clId="{A1CECE6A-F53D-4E2F-A1C4-84AF37614790}" dt="2020-04-25T14:18:36.348" v="4488" actId="1076"/>
          <ac:spMkLst>
            <pc:docMk/>
            <pc:sldMk cId="2372537266" sldId="512"/>
            <ac:spMk id="11" creationId="{00000000-0000-0000-0000-000000000000}"/>
          </ac:spMkLst>
        </pc:spChg>
        <pc:spChg chg="mod">
          <ac:chgData name="Mara Grimaldi" userId="bc8932149bbfe9d3" providerId="LiveId" clId="{A1CECE6A-F53D-4E2F-A1C4-84AF37614790}" dt="2020-04-25T14:19:26.171" v="4533" actId="1076"/>
          <ac:spMkLst>
            <pc:docMk/>
            <pc:sldMk cId="2372537266" sldId="512"/>
            <ac:spMk id="12" creationId="{00000000-0000-0000-0000-000000000000}"/>
          </ac:spMkLst>
        </pc:spChg>
        <pc:spChg chg="mod">
          <ac:chgData name="Mara Grimaldi" userId="bc8932149bbfe9d3" providerId="LiveId" clId="{A1CECE6A-F53D-4E2F-A1C4-84AF37614790}" dt="2020-04-25T14:18:11.931" v="4482" actId="122"/>
          <ac:spMkLst>
            <pc:docMk/>
            <pc:sldMk cId="2372537266" sldId="512"/>
            <ac:spMk id="13" creationId="{00000000-0000-0000-0000-000000000000}"/>
          </ac:spMkLst>
        </pc:spChg>
        <pc:spChg chg="mod">
          <ac:chgData name="Mara Grimaldi" userId="bc8932149bbfe9d3" providerId="LiveId" clId="{A1CECE6A-F53D-4E2F-A1C4-84AF37614790}" dt="2020-04-25T14:20:53.493" v="4581" actId="1076"/>
          <ac:spMkLst>
            <pc:docMk/>
            <pc:sldMk cId="2372537266" sldId="512"/>
            <ac:spMk id="14" creationId="{00000000-0000-0000-0000-000000000000}"/>
          </ac:spMkLst>
        </pc:spChg>
        <pc:spChg chg="mod">
          <ac:chgData name="Mara Grimaldi" userId="bc8932149bbfe9d3" providerId="LiveId" clId="{A1CECE6A-F53D-4E2F-A1C4-84AF37614790}" dt="2020-04-25T14:21:23.225" v="4598" actId="20577"/>
          <ac:spMkLst>
            <pc:docMk/>
            <pc:sldMk cId="2372537266" sldId="512"/>
            <ac:spMk id="15" creationId="{00000000-0000-0000-0000-000000000000}"/>
          </ac:spMkLst>
        </pc:spChg>
        <pc:spChg chg="mod">
          <ac:chgData name="Mara Grimaldi" userId="bc8932149bbfe9d3" providerId="LiveId" clId="{A1CECE6A-F53D-4E2F-A1C4-84AF37614790}" dt="2020-04-25T14:18:16.562" v="4483" actId="1076"/>
          <ac:spMkLst>
            <pc:docMk/>
            <pc:sldMk cId="2372537266" sldId="512"/>
            <ac:spMk id="16" creationId="{00000000-0000-0000-0000-000000000000}"/>
          </ac:spMkLst>
        </pc:spChg>
        <pc:spChg chg="mod">
          <ac:chgData name="Mara Grimaldi" userId="bc8932149bbfe9d3" providerId="LiveId" clId="{A1CECE6A-F53D-4E2F-A1C4-84AF37614790}" dt="2020-04-25T14:18:21.070" v="4485" actId="14100"/>
          <ac:spMkLst>
            <pc:docMk/>
            <pc:sldMk cId="2372537266" sldId="512"/>
            <ac:spMk id="17" creationId="{00000000-0000-0000-0000-000000000000}"/>
          </ac:spMkLst>
        </pc:spChg>
        <pc:spChg chg="mod">
          <ac:chgData name="Mara Grimaldi" userId="bc8932149bbfe9d3" providerId="LiveId" clId="{A1CECE6A-F53D-4E2F-A1C4-84AF37614790}" dt="2020-04-25T14:08:52.791" v="4222" actId="14100"/>
          <ac:spMkLst>
            <pc:docMk/>
            <pc:sldMk cId="2372537266" sldId="512"/>
            <ac:spMk id="18" creationId="{00000000-0000-0000-0000-000000000000}"/>
          </ac:spMkLst>
        </pc:spChg>
        <pc:spChg chg="mod">
          <ac:chgData name="Mara Grimaldi" userId="bc8932149bbfe9d3" providerId="LiveId" clId="{A1CECE6A-F53D-4E2F-A1C4-84AF37614790}" dt="2020-04-25T14:15:25.153" v="4367" actId="1076"/>
          <ac:spMkLst>
            <pc:docMk/>
            <pc:sldMk cId="2372537266" sldId="512"/>
            <ac:spMk id="19" creationId="{00000000-0000-0000-0000-000000000000}"/>
          </ac:spMkLst>
        </pc:spChg>
        <pc:spChg chg="mod">
          <ac:chgData name="Mara Grimaldi" userId="bc8932149bbfe9d3" providerId="LiveId" clId="{A1CECE6A-F53D-4E2F-A1C4-84AF37614790}" dt="2020-04-25T14:15:28.448" v="4368" actId="1076"/>
          <ac:spMkLst>
            <pc:docMk/>
            <pc:sldMk cId="2372537266" sldId="512"/>
            <ac:spMk id="20" creationId="{00000000-0000-0000-0000-000000000000}"/>
          </ac:spMkLst>
        </pc:spChg>
        <pc:spChg chg="mod">
          <ac:chgData name="Mara Grimaldi" userId="bc8932149bbfe9d3" providerId="LiveId" clId="{A1CECE6A-F53D-4E2F-A1C4-84AF37614790}" dt="2020-04-25T14:18:58.777" v="4514" actId="20577"/>
          <ac:spMkLst>
            <pc:docMk/>
            <pc:sldMk cId="2372537266" sldId="512"/>
            <ac:spMk id="21" creationId="{00000000-0000-0000-0000-000000000000}"/>
          </ac:spMkLst>
        </pc:spChg>
        <pc:spChg chg="mod">
          <ac:chgData name="Mara Grimaldi" userId="bc8932149bbfe9d3" providerId="LiveId" clId="{A1CECE6A-F53D-4E2F-A1C4-84AF37614790}" dt="2020-04-25T14:08:57.463" v="4223" actId="1076"/>
          <ac:spMkLst>
            <pc:docMk/>
            <pc:sldMk cId="2372537266" sldId="512"/>
            <ac:spMk id="22" creationId="{00000000-0000-0000-0000-000000000000}"/>
          </ac:spMkLst>
        </pc:spChg>
        <pc:spChg chg="mod">
          <ac:chgData name="Mara Grimaldi" userId="bc8932149bbfe9d3" providerId="LiveId" clId="{A1CECE6A-F53D-4E2F-A1C4-84AF37614790}" dt="2020-04-25T14:20:42.760" v="4577" actId="20577"/>
          <ac:spMkLst>
            <pc:docMk/>
            <pc:sldMk cId="2372537266" sldId="512"/>
            <ac:spMk id="23" creationId="{00000000-0000-0000-0000-000000000000}"/>
          </ac:spMkLst>
        </pc:spChg>
        <pc:spChg chg="mod">
          <ac:chgData name="Mara Grimaldi" userId="bc8932149bbfe9d3" providerId="LiveId" clId="{A1CECE6A-F53D-4E2F-A1C4-84AF37614790}" dt="2020-04-25T14:20:59.212" v="4582" actId="1076"/>
          <ac:spMkLst>
            <pc:docMk/>
            <pc:sldMk cId="2372537266" sldId="512"/>
            <ac:spMk id="24" creationId="{00000000-0000-0000-0000-000000000000}"/>
          </ac:spMkLst>
        </pc:spChg>
        <pc:spChg chg="mod">
          <ac:chgData name="Mara Grimaldi" userId="bc8932149bbfe9d3" providerId="LiveId" clId="{A1CECE6A-F53D-4E2F-A1C4-84AF37614790}" dt="2020-04-25T14:16:20.220" v="4412" actId="5793"/>
          <ac:spMkLst>
            <pc:docMk/>
            <pc:sldMk cId="2372537266" sldId="512"/>
            <ac:spMk id="25" creationId="{00000000-0000-0000-0000-000000000000}"/>
          </ac:spMkLst>
        </pc:spChg>
        <pc:spChg chg="mod">
          <ac:chgData name="Mara Grimaldi" userId="bc8932149bbfe9d3" providerId="LiveId" clId="{A1CECE6A-F53D-4E2F-A1C4-84AF37614790}" dt="2020-04-25T14:15:34.314" v="4369" actId="1076"/>
          <ac:spMkLst>
            <pc:docMk/>
            <pc:sldMk cId="2372537266" sldId="512"/>
            <ac:spMk id="26" creationId="{00000000-0000-0000-0000-000000000000}"/>
          </ac:spMkLst>
        </pc:spChg>
        <pc:spChg chg="mod">
          <ac:chgData name="Mara Grimaldi" userId="bc8932149bbfe9d3" providerId="LiveId" clId="{A1CECE6A-F53D-4E2F-A1C4-84AF37614790}" dt="2020-04-25T14:15:37.139" v="4370" actId="1076"/>
          <ac:spMkLst>
            <pc:docMk/>
            <pc:sldMk cId="2372537266" sldId="512"/>
            <ac:spMk id="27" creationId="{00000000-0000-0000-0000-000000000000}"/>
          </ac:spMkLst>
        </pc:spChg>
        <pc:spChg chg="add mod">
          <ac:chgData name="Mara Grimaldi" userId="bc8932149bbfe9d3" providerId="LiveId" clId="{A1CECE6A-F53D-4E2F-A1C4-84AF37614790}" dt="2020-04-25T13:30:32.126" v="3268" actId="20577"/>
          <ac:spMkLst>
            <pc:docMk/>
            <pc:sldMk cId="2372537266" sldId="512"/>
            <ac:spMk id="28" creationId="{464D0A40-EF4A-46C4-A5EF-ED3B0D83E33E}"/>
          </ac:spMkLst>
        </pc:spChg>
        <pc:picChg chg="add mod">
          <ac:chgData name="Mara Grimaldi" userId="bc8932149bbfe9d3" providerId="LiveId" clId="{A1CECE6A-F53D-4E2F-A1C4-84AF37614790}" dt="2020-04-25T13:31:09.457" v="3275" actId="1076"/>
          <ac:picMkLst>
            <pc:docMk/>
            <pc:sldMk cId="2372537266" sldId="512"/>
            <ac:picMk id="10" creationId="{8953F3B2-FF61-4211-8F2C-B2350A4D1D25}"/>
          </ac:picMkLst>
        </pc:picChg>
        <pc:cxnChg chg="mod">
          <ac:chgData name="Mara Grimaldi" userId="bc8932149bbfe9d3" providerId="LiveId" clId="{A1CECE6A-F53D-4E2F-A1C4-84AF37614790}" dt="2020-04-25T14:17:49.036" v="4471" actId="1076"/>
          <ac:cxnSpMkLst>
            <pc:docMk/>
            <pc:sldMk cId="2372537266" sldId="512"/>
            <ac:cxnSpMk id="5" creationId="{00000000-0000-0000-0000-000000000000}"/>
          </ac:cxnSpMkLst>
        </pc:cxnChg>
        <pc:cxnChg chg="mod">
          <ac:chgData name="Mara Grimaldi" userId="bc8932149bbfe9d3" providerId="LiveId" clId="{A1CECE6A-F53D-4E2F-A1C4-84AF37614790}" dt="2020-04-25T14:17:27.735" v="4468" actId="1076"/>
          <ac:cxnSpMkLst>
            <pc:docMk/>
            <pc:sldMk cId="2372537266" sldId="512"/>
            <ac:cxnSpMk id="6" creationId="{00000000-0000-0000-0000-000000000000}"/>
          </ac:cxnSpMkLst>
        </pc:cxnChg>
      </pc:sldChg>
      <pc:sldChg chg="addSp modSp mod modAnim">
        <pc:chgData name="Mara Grimaldi" userId="bc8932149bbfe9d3" providerId="LiveId" clId="{A1CECE6A-F53D-4E2F-A1C4-84AF37614790}" dt="2020-05-03T22:03:15.429" v="30765" actId="20577"/>
        <pc:sldMkLst>
          <pc:docMk/>
          <pc:sldMk cId="1339460086" sldId="513"/>
        </pc:sldMkLst>
        <pc:spChg chg="mod">
          <ac:chgData name="Mara Grimaldi" userId="bc8932149bbfe9d3" providerId="LiveId" clId="{A1CECE6A-F53D-4E2F-A1C4-84AF37614790}" dt="2020-04-25T13:31:53.298" v="3285" actId="121"/>
          <ac:spMkLst>
            <pc:docMk/>
            <pc:sldMk cId="1339460086" sldId="513"/>
            <ac:spMk id="2" creationId="{A1F91C42-E995-4FA7-9B21-5BE6FCD01130}"/>
          </ac:spMkLst>
        </pc:spChg>
        <pc:spChg chg="mod">
          <ac:chgData name="Mara Grimaldi" userId="bc8932149bbfe9d3" providerId="LiveId" clId="{A1CECE6A-F53D-4E2F-A1C4-84AF37614790}" dt="2020-04-25T14:24:59.171" v="4706" actId="403"/>
          <ac:spMkLst>
            <pc:docMk/>
            <pc:sldMk cId="1339460086" sldId="513"/>
            <ac:spMk id="12" creationId="{00000000-0000-0000-0000-000000000000}"/>
          </ac:spMkLst>
        </pc:spChg>
        <pc:spChg chg="mod">
          <ac:chgData name="Mara Grimaldi" userId="bc8932149bbfe9d3" providerId="LiveId" clId="{A1CECE6A-F53D-4E2F-A1C4-84AF37614790}" dt="2020-04-25T14:24:59.171" v="4706" actId="403"/>
          <ac:spMkLst>
            <pc:docMk/>
            <pc:sldMk cId="1339460086" sldId="513"/>
            <ac:spMk id="14" creationId="{00000000-0000-0000-0000-000000000000}"/>
          </ac:spMkLst>
        </pc:spChg>
        <pc:spChg chg="mod">
          <ac:chgData name="Mara Grimaldi" userId="bc8932149bbfe9d3" providerId="LiveId" clId="{A1CECE6A-F53D-4E2F-A1C4-84AF37614790}" dt="2020-04-25T14:24:59.171" v="4706" actId="403"/>
          <ac:spMkLst>
            <pc:docMk/>
            <pc:sldMk cId="1339460086" sldId="513"/>
            <ac:spMk id="15" creationId="{00000000-0000-0000-0000-000000000000}"/>
          </ac:spMkLst>
        </pc:spChg>
        <pc:spChg chg="mod">
          <ac:chgData name="Mara Grimaldi" userId="bc8932149bbfe9d3" providerId="LiveId" clId="{A1CECE6A-F53D-4E2F-A1C4-84AF37614790}" dt="2020-04-25T14:24:59.171" v="4706" actId="403"/>
          <ac:spMkLst>
            <pc:docMk/>
            <pc:sldMk cId="1339460086" sldId="513"/>
            <ac:spMk id="16" creationId="{00000000-0000-0000-0000-000000000000}"/>
          </ac:spMkLst>
        </pc:spChg>
        <pc:spChg chg="mod">
          <ac:chgData name="Mara Grimaldi" userId="bc8932149bbfe9d3" providerId="LiveId" clId="{A1CECE6A-F53D-4E2F-A1C4-84AF37614790}" dt="2020-04-25T14:24:59.171" v="4706" actId="403"/>
          <ac:spMkLst>
            <pc:docMk/>
            <pc:sldMk cId="1339460086" sldId="513"/>
            <ac:spMk id="17" creationId="{00000000-0000-0000-0000-000000000000}"/>
          </ac:spMkLst>
        </pc:spChg>
        <pc:spChg chg="mod">
          <ac:chgData name="Mara Grimaldi" userId="bc8932149bbfe9d3" providerId="LiveId" clId="{A1CECE6A-F53D-4E2F-A1C4-84AF37614790}" dt="2020-04-25T14:24:59.171" v="4706" actId="403"/>
          <ac:spMkLst>
            <pc:docMk/>
            <pc:sldMk cId="1339460086" sldId="513"/>
            <ac:spMk id="18" creationId="{00000000-0000-0000-0000-000000000000}"/>
          </ac:spMkLst>
        </pc:spChg>
        <pc:spChg chg="mod">
          <ac:chgData name="Mara Grimaldi" userId="bc8932149bbfe9d3" providerId="LiveId" clId="{A1CECE6A-F53D-4E2F-A1C4-84AF37614790}" dt="2020-04-25T14:24:59.171" v="4706" actId="403"/>
          <ac:spMkLst>
            <pc:docMk/>
            <pc:sldMk cId="1339460086" sldId="513"/>
            <ac:spMk id="19" creationId="{00000000-0000-0000-0000-000000000000}"/>
          </ac:spMkLst>
        </pc:spChg>
        <pc:spChg chg="mod">
          <ac:chgData name="Mara Grimaldi" userId="bc8932149bbfe9d3" providerId="LiveId" clId="{A1CECE6A-F53D-4E2F-A1C4-84AF37614790}" dt="2020-04-25T14:24:59.171" v="4706" actId="403"/>
          <ac:spMkLst>
            <pc:docMk/>
            <pc:sldMk cId="1339460086" sldId="513"/>
            <ac:spMk id="20" creationId="{00000000-0000-0000-0000-000000000000}"/>
          </ac:spMkLst>
        </pc:spChg>
        <pc:spChg chg="mod">
          <ac:chgData name="Mara Grimaldi" userId="bc8932149bbfe9d3" providerId="LiveId" clId="{A1CECE6A-F53D-4E2F-A1C4-84AF37614790}" dt="2020-04-25T14:25:25.651" v="4708" actId="120"/>
          <ac:spMkLst>
            <pc:docMk/>
            <pc:sldMk cId="1339460086" sldId="513"/>
            <ac:spMk id="21" creationId="{00000000-0000-0000-0000-000000000000}"/>
          </ac:spMkLst>
        </pc:spChg>
        <pc:spChg chg="mod">
          <ac:chgData name="Mara Grimaldi" userId="bc8932149bbfe9d3" providerId="LiveId" clId="{A1CECE6A-F53D-4E2F-A1C4-84AF37614790}" dt="2020-04-25T14:24:59.171" v="4706" actId="403"/>
          <ac:spMkLst>
            <pc:docMk/>
            <pc:sldMk cId="1339460086" sldId="513"/>
            <ac:spMk id="22" creationId="{00000000-0000-0000-0000-000000000000}"/>
          </ac:spMkLst>
        </pc:spChg>
        <pc:spChg chg="mod">
          <ac:chgData name="Mara Grimaldi" userId="bc8932149bbfe9d3" providerId="LiveId" clId="{A1CECE6A-F53D-4E2F-A1C4-84AF37614790}" dt="2020-04-25T14:24:59.171" v="4706" actId="403"/>
          <ac:spMkLst>
            <pc:docMk/>
            <pc:sldMk cId="1339460086" sldId="513"/>
            <ac:spMk id="23" creationId="{00000000-0000-0000-0000-000000000000}"/>
          </ac:spMkLst>
        </pc:spChg>
        <pc:spChg chg="mod">
          <ac:chgData name="Mara Grimaldi" userId="bc8932149bbfe9d3" providerId="LiveId" clId="{A1CECE6A-F53D-4E2F-A1C4-84AF37614790}" dt="2020-04-25T14:24:59.171" v="4706" actId="403"/>
          <ac:spMkLst>
            <pc:docMk/>
            <pc:sldMk cId="1339460086" sldId="513"/>
            <ac:spMk id="24" creationId="{00000000-0000-0000-0000-000000000000}"/>
          </ac:spMkLst>
        </pc:spChg>
        <pc:spChg chg="mod">
          <ac:chgData name="Mara Grimaldi" userId="bc8932149bbfe9d3" providerId="LiveId" clId="{A1CECE6A-F53D-4E2F-A1C4-84AF37614790}" dt="2020-04-25T14:24:59.171" v="4706" actId="403"/>
          <ac:spMkLst>
            <pc:docMk/>
            <pc:sldMk cId="1339460086" sldId="513"/>
            <ac:spMk id="25" creationId="{00000000-0000-0000-0000-000000000000}"/>
          </ac:spMkLst>
        </pc:spChg>
        <pc:spChg chg="mod">
          <ac:chgData name="Mara Grimaldi" userId="bc8932149bbfe9d3" providerId="LiveId" clId="{A1CECE6A-F53D-4E2F-A1C4-84AF37614790}" dt="2020-04-25T14:24:59.171" v="4706" actId="403"/>
          <ac:spMkLst>
            <pc:docMk/>
            <pc:sldMk cId="1339460086" sldId="513"/>
            <ac:spMk id="26" creationId="{00000000-0000-0000-0000-000000000000}"/>
          </ac:spMkLst>
        </pc:spChg>
        <pc:spChg chg="mod">
          <ac:chgData name="Mara Grimaldi" userId="bc8932149bbfe9d3" providerId="LiveId" clId="{A1CECE6A-F53D-4E2F-A1C4-84AF37614790}" dt="2020-04-25T14:24:59.171" v="4706" actId="403"/>
          <ac:spMkLst>
            <pc:docMk/>
            <pc:sldMk cId="1339460086" sldId="513"/>
            <ac:spMk id="32" creationId="{00000000-0000-0000-0000-000000000000}"/>
          </ac:spMkLst>
        </pc:spChg>
        <pc:spChg chg="mod">
          <ac:chgData name="Mara Grimaldi" userId="bc8932149bbfe9d3" providerId="LiveId" clId="{A1CECE6A-F53D-4E2F-A1C4-84AF37614790}" dt="2020-04-25T14:24:59.171" v="4706" actId="403"/>
          <ac:spMkLst>
            <pc:docMk/>
            <pc:sldMk cId="1339460086" sldId="513"/>
            <ac:spMk id="35" creationId="{00000000-0000-0000-0000-000000000000}"/>
          </ac:spMkLst>
        </pc:spChg>
        <pc:spChg chg="mod">
          <ac:chgData name="Mara Grimaldi" userId="bc8932149bbfe9d3" providerId="LiveId" clId="{A1CECE6A-F53D-4E2F-A1C4-84AF37614790}" dt="2020-04-25T14:24:59.171" v="4706" actId="403"/>
          <ac:spMkLst>
            <pc:docMk/>
            <pc:sldMk cId="1339460086" sldId="513"/>
            <ac:spMk id="40" creationId="{00000000-0000-0000-0000-000000000000}"/>
          </ac:spMkLst>
        </pc:spChg>
        <pc:spChg chg="mod">
          <ac:chgData name="Mara Grimaldi" userId="bc8932149bbfe9d3" providerId="LiveId" clId="{A1CECE6A-F53D-4E2F-A1C4-84AF37614790}" dt="2020-04-25T14:24:59.171" v="4706" actId="403"/>
          <ac:spMkLst>
            <pc:docMk/>
            <pc:sldMk cId="1339460086" sldId="513"/>
            <ac:spMk id="41" creationId="{00000000-0000-0000-0000-000000000000}"/>
          </ac:spMkLst>
        </pc:spChg>
        <pc:spChg chg="mod">
          <ac:chgData name="Mara Grimaldi" userId="bc8932149bbfe9d3" providerId="LiveId" clId="{A1CECE6A-F53D-4E2F-A1C4-84AF37614790}" dt="2020-04-25T14:24:19.266" v="4696" actId="403"/>
          <ac:spMkLst>
            <pc:docMk/>
            <pc:sldMk cId="1339460086" sldId="513"/>
            <ac:spMk id="47" creationId="{00000000-0000-0000-0000-000000000000}"/>
          </ac:spMkLst>
        </pc:spChg>
        <pc:spChg chg="mod">
          <ac:chgData name="Mara Grimaldi" userId="bc8932149bbfe9d3" providerId="LiveId" clId="{A1CECE6A-F53D-4E2F-A1C4-84AF37614790}" dt="2020-04-25T14:24:32.307" v="4698" actId="1076"/>
          <ac:spMkLst>
            <pc:docMk/>
            <pc:sldMk cId="1339460086" sldId="513"/>
            <ac:spMk id="48" creationId="{00000000-0000-0000-0000-000000000000}"/>
          </ac:spMkLst>
        </pc:spChg>
        <pc:spChg chg="mod">
          <ac:chgData name="Mara Grimaldi" userId="bc8932149bbfe9d3" providerId="LiveId" clId="{A1CECE6A-F53D-4E2F-A1C4-84AF37614790}" dt="2020-04-25T14:24:45.359" v="4704" actId="403"/>
          <ac:spMkLst>
            <pc:docMk/>
            <pc:sldMk cId="1339460086" sldId="513"/>
            <ac:spMk id="50" creationId="{00000000-0000-0000-0000-000000000000}"/>
          </ac:spMkLst>
        </pc:spChg>
        <pc:spChg chg="mod">
          <ac:chgData name="Mara Grimaldi" userId="bc8932149bbfe9d3" providerId="LiveId" clId="{A1CECE6A-F53D-4E2F-A1C4-84AF37614790}" dt="2020-04-25T14:24:40.769" v="4702" actId="403"/>
          <ac:spMkLst>
            <pc:docMk/>
            <pc:sldMk cId="1339460086" sldId="513"/>
            <ac:spMk id="51" creationId="{00000000-0000-0000-0000-000000000000}"/>
          </ac:spMkLst>
        </pc:spChg>
        <pc:spChg chg="mod">
          <ac:chgData name="Mara Grimaldi" userId="bc8932149bbfe9d3" providerId="LiveId" clId="{A1CECE6A-F53D-4E2F-A1C4-84AF37614790}" dt="2020-04-25T14:24:37.634" v="4700" actId="403"/>
          <ac:spMkLst>
            <pc:docMk/>
            <pc:sldMk cId="1339460086" sldId="513"/>
            <ac:spMk id="52" creationId="{00000000-0000-0000-0000-000000000000}"/>
          </ac:spMkLst>
        </pc:spChg>
        <pc:spChg chg="add mod">
          <ac:chgData name="Mara Grimaldi" userId="bc8932149bbfe9d3" providerId="LiveId" clId="{A1CECE6A-F53D-4E2F-A1C4-84AF37614790}" dt="2020-05-03T22:03:15.429" v="30765" actId="20577"/>
          <ac:spMkLst>
            <pc:docMk/>
            <pc:sldMk cId="1339460086" sldId="513"/>
            <ac:spMk id="56" creationId="{D55E6316-D820-4FBA-9CBA-C3A31A0F5049}"/>
          </ac:spMkLst>
        </pc:spChg>
        <pc:grpChg chg="add">
          <ac:chgData name="Mara Grimaldi" userId="bc8932149bbfe9d3" providerId="LiveId" clId="{A1CECE6A-F53D-4E2F-A1C4-84AF37614790}" dt="2020-04-25T13:31:50.769" v="3284"/>
          <ac:grpSpMkLst>
            <pc:docMk/>
            <pc:sldMk cId="1339460086" sldId="513"/>
            <ac:grpSpMk id="53" creationId="{2D2A0B54-C2C0-47A2-8FBD-317E03CA7F43}"/>
          </ac:grpSpMkLst>
        </pc:grpChg>
        <pc:picChg chg="mod">
          <ac:chgData name="Mara Grimaldi" userId="bc8932149bbfe9d3" providerId="LiveId" clId="{A1CECE6A-F53D-4E2F-A1C4-84AF37614790}" dt="2020-04-27T11:04:59.347" v="6617" actId="1076"/>
          <ac:picMkLst>
            <pc:docMk/>
            <pc:sldMk cId="1339460086" sldId="513"/>
            <ac:picMk id="46" creationId="{00000000-0000-0000-0000-000000000000}"/>
          </ac:picMkLst>
        </pc:picChg>
        <pc:cxnChg chg="mod">
          <ac:chgData name="Mara Grimaldi" userId="bc8932149bbfe9d3" providerId="LiveId" clId="{A1CECE6A-F53D-4E2F-A1C4-84AF37614790}" dt="2020-04-25T14:24:59.171" v="4706" actId="403"/>
          <ac:cxnSpMkLst>
            <pc:docMk/>
            <pc:sldMk cId="1339460086" sldId="513"/>
            <ac:cxnSpMk id="27"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28"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29"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30"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31"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33"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34"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36"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37"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38"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39"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42"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43"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44" creationId="{00000000-0000-0000-0000-000000000000}"/>
          </ac:cxnSpMkLst>
        </pc:cxnChg>
        <pc:cxnChg chg="mod">
          <ac:chgData name="Mara Grimaldi" userId="bc8932149bbfe9d3" providerId="LiveId" clId="{A1CECE6A-F53D-4E2F-A1C4-84AF37614790}" dt="2020-04-25T14:24:59.171" v="4706" actId="403"/>
          <ac:cxnSpMkLst>
            <pc:docMk/>
            <pc:sldMk cId="1339460086" sldId="513"/>
            <ac:cxnSpMk id="45" creationId="{00000000-0000-0000-0000-000000000000}"/>
          </ac:cxnSpMkLst>
        </pc:cxnChg>
        <pc:cxnChg chg="mod">
          <ac:chgData name="Mara Grimaldi" userId="bc8932149bbfe9d3" providerId="LiveId" clId="{A1CECE6A-F53D-4E2F-A1C4-84AF37614790}" dt="2020-04-25T14:24:29.719" v="4697" actId="14100"/>
          <ac:cxnSpMkLst>
            <pc:docMk/>
            <pc:sldMk cId="1339460086" sldId="513"/>
            <ac:cxnSpMk id="49" creationId="{00000000-0000-0000-0000-000000000000}"/>
          </ac:cxnSpMkLst>
        </pc:cxnChg>
      </pc:sldChg>
      <pc:sldChg chg="addSp delSp modSp mod modAnim">
        <pc:chgData name="Mara Grimaldi" userId="bc8932149bbfe9d3" providerId="LiveId" clId="{A1CECE6A-F53D-4E2F-A1C4-84AF37614790}" dt="2020-04-28T09:03:10.715" v="21334" actId="20577"/>
        <pc:sldMkLst>
          <pc:docMk/>
          <pc:sldMk cId="3427319673" sldId="514"/>
        </pc:sldMkLst>
        <pc:spChg chg="del">
          <ac:chgData name="Mara Grimaldi" userId="bc8932149bbfe9d3" providerId="LiveId" clId="{A1CECE6A-F53D-4E2F-A1C4-84AF37614790}" dt="2020-04-25T13:30:50.698" v="3271" actId="478"/>
          <ac:spMkLst>
            <pc:docMk/>
            <pc:sldMk cId="3427319673" sldId="514"/>
            <ac:spMk id="2" creationId="{00000000-0000-0000-0000-000000000000}"/>
          </ac:spMkLst>
        </pc:spChg>
        <pc:spChg chg="mod">
          <ac:chgData name="Mara Grimaldi" userId="bc8932149bbfe9d3" providerId="LiveId" clId="{A1CECE6A-F53D-4E2F-A1C4-84AF37614790}" dt="2020-04-25T13:31:29.367" v="3279" actId="1076"/>
          <ac:spMkLst>
            <pc:docMk/>
            <pc:sldMk cId="3427319673" sldId="514"/>
            <ac:spMk id="3" creationId="{9F225D3C-3981-4FA2-BAF6-6DEAEFAC97E3}"/>
          </ac:spMkLst>
        </pc:spChg>
        <pc:spChg chg="mod">
          <ac:chgData name="Mara Grimaldi" userId="bc8932149bbfe9d3" providerId="LiveId" clId="{A1CECE6A-F53D-4E2F-A1C4-84AF37614790}" dt="2020-04-25T14:28:50.343" v="5020" actId="20577"/>
          <ac:spMkLst>
            <pc:docMk/>
            <pc:sldMk cId="3427319673" sldId="514"/>
            <ac:spMk id="5" creationId="{00000000-0000-0000-0000-000000000000}"/>
          </ac:spMkLst>
        </pc:spChg>
        <pc:spChg chg="mod">
          <ac:chgData name="Mara Grimaldi" userId="bc8932149bbfe9d3" providerId="LiveId" clId="{A1CECE6A-F53D-4E2F-A1C4-84AF37614790}" dt="2020-04-25T14:28:26.256" v="4982" actId="20577"/>
          <ac:spMkLst>
            <pc:docMk/>
            <pc:sldMk cId="3427319673" sldId="514"/>
            <ac:spMk id="6" creationId="{00000000-0000-0000-0000-000000000000}"/>
          </ac:spMkLst>
        </pc:spChg>
        <pc:spChg chg="mod">
          <ac:chgData name="Mara Grimaldi" userId="bc8932149bbfe9d3" providerId="LiveId" clId="{A1CECE6A-F53D-4E2F-A1C4-84AF37614790}" dt="2020-04-25T14:34:27.539" v="5386" actId="20577"/>
          <ac:spMkLst>
            <pc:docMk/>
            <pc:sldMk cId="3427319673" sldId="514"/>
            <ac:spMk id="7" creationId="{00000000-0000-0000-0000-000000000000}"/>
          </ac:spMkLst>
        </pc:spChg>
        <pc:spChg chg="add del mod">
          <ac:chgData name="Mara Grimaldi" userId="bc8932149bbfe9d3" providerId="LiveId" clId="{A1CECE6A-F53D-4E2F-A1C4-84AF37614790}" dt="2020-04-25T13:30:54.738" v="3272" actId="478"/>
          <ac:spMkLst>
            <pc:docMk/>
            <pc:sldMk cId="3427319673" sldId="514"/>
            <ac:spMk id="8" creationId="{9F80CC86-1A8F-45B6-BC8B-852E2BCCC81B}"/>
          </ac:spMkLst>
        </pc:spChg>
        <pc:spChg chg="mod">
          <ac:chgData name="Mara Grimaldi" userId="bc8932149bbfe9d3" providerId="LiveId" clId="{A1CECE6A-F53D-4E2F-A1C4-84AF37614790}" dt="2020-04-25T14:23:25.727" v="4638" actId="20577"/>
          <ac:spMkLst>
            <pc:docMk/>
            <pc:sldMk cId="3427319673" sldId="514"/>
            <ac:spMk id="9" creationId="{00000000-0000-0000-0000-000000000000}"/>
          </ac:spMkLst>
        </pc:spChg>
        <pc:spChg chg="mod">
          <ac:chgData name="Mara Grimaldi" userId="bc8932149bbfe9d3" providerId="LiveId" clId="{A1CECE6A-F53D-4E2F-A1C4-84AF37614790}" dt="2020-04-25T14:23:44.900" v="4694" actId="20577"/>
          <ac:spMkLst>
            <pc:docMk/>
            <pc:sldMk cId="3427319673" sldId="514"/>
            <ac:spMk id="13" creationId="{00000000-0000-0000-0000-000000000000}"/>
          </ac:spMkLst>
        </pc:spChg>
        <pc:spChg chg="mod">
          <ac:chgData name="Mara Grimaldi" userId="bc8932149bbfe9d3" providerId="LiveId" clId="{A1CECE6A-F53D-4E2F-A1C4-84AF37614790}" dt="2020-04-25T14:23:36.629" v="4671" actId="20577"/>
          <ac:spMkLst>
            <pc:docMk/>
            <pc:sldMk cId="3427319673" sldId="514"/>
            <ac:spMk id="14" creationId="{00000000-0000-0000-0000-000000000000}"/>
          </ac:spMkLst>
        </pc:spChg>
        <pc:spChg chg="mod">
          <ac:chgData name="Mara Grimaldi" userId="bc8932149bbfe9d3" providerId="LiveId" clId="{A1CECE6A-F53D-4E2F-A1C4-84AF37614790}" dt="2020-04-25T13:31:34.621" v="3280" actId="1076"/>
          <ac:spMkLst>
            <pc:docMk/>
            <pc:sldMk cId="3427319673" sldId="514"/>
            <ac:spMk id="15" creationId="{00000000-0000-0000-0000-000000000000}"/>
          </ac:spMkLst>
        </pc:spChg>
        <pc:spChg chg="mod">
          <ac:chgData name="Mara Grimaldi" userId="bc8932149bbfe9d3" providerId="LiveId" clId="{A1CECE6A-F53D-4E2F-A1C4-84AF37614790}" dt="2020-04-25T14:34:45.267" v="5391" actId="14100"/>
          <ac:spMkLst>
            <pc:docMk/>
            <pc:sldMk cId="3427319673" sldId="514"/>
            <ac:spMk id="16" creationId="{00000000-0000-0000-0000-000000000000}"/>
          </ac:spMkLst>
        </pc:spChg>
        <pc:spChg chg="mod">
          <ac:chgData name="Mara Grimaldi" userId="bc8932149bbfe9d3" providerId="LiveId" clId="{A1CECE6A-F53D-4E2F-A1C4-84AF37614790}" dt="2020-04-25T14:32:20.529" v="5216" actId="20577"/>
          <ac:spMkLst>
            <pc:docMk/>
            <pc:sldMk cId="3427319673" sldId="514"/>
            <ac:spMk id="19" creationId="{00000000-0000-0000-0000-000000000000}"/>
          </ac:spMkLst>
        </pc:spChg>
        <pc:spChg chg="mod">
          <ac:chgData name="Mara Grimaldi" userId="bc8932149bbfe9d3" providerId="LiveId" clId="{A1CECE6A-F53D-4E2F-A1C4-84AF37614790}" dt="2020-04-25T14:34:41.374" v="5390" actId="14100"/>
          <ac:spMkLst>
            <pc:docMk/>
            <pc:sldMk cId="3427319673" sldId="514"/>
            <ac:spMk id="20" creationId="{00000000-0000-0000-0000-000000000000}"/>
          </ac:spMkLst>
        </pc:spChg>
        <pc:spChg chg="mod">
          <ac:chgData name="Mara Grimaldi" userId="bc8932149bbfe9d3" providerId="LiveId" clId="{A1CECE6A-F53D-4E2F-A1C4-84AF37614790}" dt="2020-04-25T14:34:37.466" v="5389" actId="14100"/>
          <ac:spMkLst>
            <pc:docMk/>
            <pc:sldMk cId="3427319673" sldId="514"/>
            <ac:spMk id="22" creationId="{00000000-0000-0000-0000-000000000000}"/>
          </ac:spMkLst>
        </pc:spChg>
        <pc:spChg chg="mod">
          <ac:chgData name="Mara Grimaldi" userId="bc8932149bbfe9d3" providerId="LiveId" clId="{A1CECE6A-F53D-4E2F-A1C4-84AF37614790}" dt="2020-04-28T09:03:10.715" v="21334" actId="20577"/>
          <ac:spMkLst>
            <pc:docMk/>
            <pc:sldMk cId="3427319673" sldId="514"/>
            <ac:spMk id="23" creationId="{00000000-0000-0000-0000-000000000000}"/>
          </ac:spMkLst>
        </pc:spChg>
        <pc:grpChg chg="add mod">
          <ac:chgData name="Mara Grimaldi" userId="bc8932149bbfe9d3" providerId="LiveId" clId="{A1CECE6A-F53D-4E2F-A1C4-84AF37614790}" dt="2020-04-25T14:34:56.739" v="5394" actId="1076"/>
          <ac:grpSpMkLst>
            <pc:docMk/>
            <pc:sldMk cId="3427319673" sldId="514"/>
            <ac:grpSpMk id="18" creationId="{E5345703-9DC2-4038-9338-B8D030362547}"/>
          </ac:grpSpMkLst>
        </pc:grpChg>
      </pc:sldChg>
      <pc:sldChg chg="addSp delSp modSp mod">
        <pc:chgData name="Mara Grimaldi" userId="bc8932149bbfe9d3" providerId="LiveId" clId="{A1CECE6A-F53D-4E2F-A1C4-84AF37614790}" dt="2020-04-27T21:27:59.223" v="18099" actId="478"/>
        <pc:sldMkLst>
          <pc:docMk/>
          <pc:sldMk cId="3423136907" sldId="685"/>
        </pc:sldMkLst>
        <pc:spChg chg="del">
          <ac:chgData name="Mara Grimaldi" userId="bc8932149bbfe9d3" providerId="LiveId" clId="{A1CECE6A-F53D-4E2F-A1C4-84AF37614790}" dt="2020-04-27T21:27:59.223" v="18099" actId="478"/>
          <ac:spMkLst>
            <pc:docMk/>
            <pc:sldMk cId="3423136907" sldId="685"/>
            <ac:spMk id="2" creationId="{00000000-0000-0000-0000-000000000000}"/>
          </ac:spMkLst>
        </pc:spChg>
        <pc:spChg chg="mod">
          <ac:chgData name="Mara Grimaldi" userId="bc8932149bbfe9d3" providerId="LiveId" clId="{A1CECE6A-F53D-4E2F-A1C4-84AF37614790}" dt="2020-04-22T15:53:38.310" v="1145" actId="1076"/>
          <ac:spMkLst>
            <pc:docMk/>
            <pc:sldMk cId="3423136907" sldId="685"/>
            <ac:spMk id="19" creationId="{00000000-0000-0000-0000-000000000000}"/>
          </ac:spMkLst>
        </pc:spChg>
        <pc:spChg chg="mod">
          <ac:chgData name="Mara Grimaldi" userId="bc8932149bbfe9d3" providerId="LiveId" clId="{A1CECE6A-F53D-4E2F-A1C4-84AF37614790}" dt="2020-04-22T15:53:46.018" v="1146" actId="1076"/>
          <ac:spMkLst>
            <pc:docMk/>
            <pc:sldMk cId="3423136907" sldId="685"/>
            <ac:spMk id="33" creationId="{00000000-0000-0000-0000-000000000000}"/>
          </ac:spMkLst>
        </pc:spChg>
        <pc:picChg chg="add mod">
          <ac:chgData name="Mara Grimaldi" userId="bc8932149bbfe9d3" providerId="LiveId" clId="{A1CECE6A-F53D-4E2F-A1C4-84AF37614790}" dt="2020-04-22T15:54:56.675" v="1151" actId="1076"/>
          <ac:picMkLst>
            <pc:docMk/>
            <pc:sldMk cId="3423136907" sldId="685"/>
            <ac:picMk id="4" creationId="{19BB05FE-9F3E-4E95-9EF0-88FB92AE462A}"/>
          </ac:picMkLst>
        </pc:picChg>
        <pc:picChg chg="mod">
          <ac:chgData name="Mara Grimaldi" userId="bc8932149bbfe9d3" providerId="LiveId" clId="{A1CECE6A-F53D-4E2F-A1C4-84AF37614790}" dt="2020-04-22T15:54:54.756" v="1150" actId="1076"/>
          <ac:picMkLst>
            <pc:docMk/>
            <pc:sldMk cId="3423136907" sldId="685"/>
            <ac:picMk id="16" creationId="{00000000-0000-0000-0000-000000000000}"/>
          </ac:picMkLst>
        </pc:picChg>
      </pc:sldChg>
      <pc:sldChg chg="addSp delSp modSp mod ord modAnim">
        <pc:chgData name="Mara Grimaldi" userId="bc8932149bbfe9d3" providerId="LiveId" clId="{A1CECE6A-F53D-4E2F-A1C4-84AF37614790}" dt="2020-04-28T09:43:48.503" v="21959"/>
        <pc:sldMkLst>
          <pc:docMk/>
          <pc:sldMk cId="4265932246" sldId="689"/>
        </pc:sldMkLst>
        <pc:spChg chg="mod">
          <ac:chgData name="Mara Grimaldi" userId="bc8932149bbfe9d3" providerId="LiveId" clId="{A1CECE6A-F53D-4E2F-A1C4-84AF37614790}" dt="2020-04-28T09:32:05.921" v="21778" actId="27636"/>
          <ac:spMkLst>
            <pc:docMk/>
            <pc:sldMk cId="4265932246" sldId="689"/>
            <ac:spMk id="2" creationId="{00000000-0000-0000-0000-000000000000}"/>
          </ac:spMkLst>
        </pc:spChg>
        <pc:spChg chg="mod">
          <ac:chgData name="Mara Grimaldi" userId="bc8932149bbfe9d3" providerId="LiveId" clId="{A1CECE6A-F53D-4E2F-A1C4-84AF37614790}" dt="2020-04-27T14:23:23.265" v="10296" actId="1076"/>
          <ac:spMkLst>
            <pc:docMk/>
            <pc:sldMk cId="4265932246" sldId="689"/>
            <ac:spMk id="3" creationId="{00000000-0000-0000-0000-000000000000}"/>
          </ac:spMkLst>
        </pc:spChg>
        <pc:spChg chg="mod">
          <ac:chgData name="Mara Grimaldi" userId="bc8932149bbfe9d3" providerId="LiveId" clId="{A1CECE6A-F53D-4E2F-A1C4-84AF37614790}" dt="2020-04-28T09:39:28.008" v="21896" actId="1076"/>
          <ac:spMkLst>
            <pc:docMk/>
            <pc:sldMk cId="4265932246" sldId="689"/>
            <ac:spMk id="5" creationId="{00000000-0000-0000-0000-000000000000}"/>
          </ac:spMkLst>
        </pc:spChg>
        <pc:spChg chg="add mod">
          <ac:chgData name="Mara Grimaldi" userId="bc8932149bbfe9d3" providerId="LiveId" clId="{A1CECE6A-F53D-4E2F-A1C4-84AF37614790}" dt="2020-04-28T09:34:19.048" v="21832" actId="1076"/>
          <ac:spMkLst>
            <pc:docMk/>
            <pc:sldMk cId="4265932246" sldId="689"/>
            <ac:spMk id="8" creationId="{B36C30DA-AF7F-42A6-9DFC-7ACA96DB0A09}"/>
          </ac:spMkLst>
        </pc:spChg>
        <pc:spChg chg="del">
          <ac:chgData name="Mara Grimaldi" userId="bc8932149bbfe9d3" providerId="LiveId" clId="{A1CECE6A-F53D-4E2F-A1C4-84AF37614790}" dt="2020-04-27T14:23:17.968" v="10294" actId="478"/>
          <ac:spMkLst>
            <pc:docMk/>
            <pc:sldMk cId="4265932246" sldId="689"/>
            <ac:spMk id="9" creationId="{00000000-0000-0000-0000-000000000000}"/>
          </ac:spMkLst>
        </pc:spChg>
        <pc:spChg chg="add mod">
          <ac:chgData name="Mara Grimaldi" userId="bc8932149bbfe9d3" providerId="LiveId" clId="{A1CECE6A-F53D-4E2F-A1C4-84AF37614790}" dt="2020-04-28T09:34:53.100" v="21843" actId="1076"/>
          <ac:spMkLst>
            <pc:docMk/>
            <pc:sldMk cId="4265932246" sldId="689"/>
            <ac:spMk id="9" creationId="{B9C6D409-0AB7-40DE-9E6D-B344FCA61DD5}"/>
          </ac:spMkLst>
        </pc:spChg>
        <pc:spChg chg="add mod">
          <ac:chgData name="Mara Grimaldi" userId="bc8932149bbfe9d3" providerId="LiveId" clId="{A1CECE6A-F53D-4E2F-A1C4-84AF37614790}" dt="2020-04-28T09:34:28.974" v="21835" actId="1076"/>
          <ac:spMkLst>
            <pc:docMk/>
            <pc:sldMk cId="4265932246" sldId="689"/>
            <ac:spMk id="10" creationId="{CB8A0DA5-CF6F-4180-86EB-1AA1F02C82E5}"/>
          </ac:spMkLst>
        </pc:spChg>
        <pc:spChg chg="add mod">
          <ac:chgData name="Mara Grimaldi" userId="bc8932149bbfe9d3" providerId="LiveId" clId="{A1CECE6A-F53D-4E2F-A1C4-84AF37614790}" dt="2020-04-28T09:43:25.888" v="21956" actId="1076"/>
          <ac:spMkLst>
            <pc:docMk/>
            <pc:sldMk cId="4265932246" sldId="689"/>
            <ac:spMk id="11" creationId="{25C3F99D-E1D0-4B2E-AF1B-E83602C3FC1E}"/>
          </ac:spMkLst>
        </pc:spChg>
        <pc:spChg chg="add mod">
          <ac:chgData name="Mara Grimaldi" userId="bc8932149bbfe9d3" providerId="LiveId" clId="{A1CECE6A-F53D-4E2F-A1C4-84AF37614790}" dt="2020-04-28T09:35:17.972" v="21854"/>
          <ac:spMkLst>
            <pc:docMk/>
            <pc:sldMk cId="4265932246" sldId="689"/>
            <ac:spMk id="12" creationId="{670EEDD5-C4E1-4267-8A89-A82247C18274}"/>
          </ac:spMkLst>
        </pc:spChg>
        <pc:spChg chg="add mod">
          <ac:chgData name="Mara Grimaldi" userId="bc8932149bbfe9d3" providerId="LiveId" clId="{A1CECE6A-F53D-4E2F-A1C4-84AF37614790}" dt="2020-04-28T09:34:59.991" v="21850" actId="20577"/>
          <ac:spMkLst>
            <pc:docMk/>
            <pc:sldMk cId="4265932246" sldId="689"/>
            <ac:spMk id="13" creationId="{87F0F7A3-2876-4D99-BF6B-0CBF51D5EF72}"/>
          </ac:spMkLst>
        </pc:spChg>
        <pc:spChg chg="add mod">
          <ac:chgData name="Mara Grimaldi" userId="bc8932149bbfe9d3" providerId="LiveId" clId="{A1CECE6A-F53D-4E2F-A1C4-84AF37614790}" dt="2020-04-28T09:35:05.538" v="21851"/>
          <ac:spMkLst>
            <pc:docMk/>
            <pc:sldMk cId="4265932246" sldId="689"/>
            <ac:spMk id="14" creationId="{000C4754-35CC-4866-8F79-6227AF0BD0D4}"/>
          </ac:spMkLst>
        </pc:spChg>
        <pc:spChg chg="add mod">
          <ac:chgData name="Mara Grimaldi" userId="bc8932149bbfe9d3" providerId="LiveId" clId="{A1CECE6A-F53D-4E2F-A1C4-84AF37614790}" dt="2020-04-28T09:39:01.209" v="21886" actId="207"/>
          <ac:spMkLst>
            <pc:docMk/>
            <pc:sldMk cId="4265932246" sldId="689"/>
            <ac:spMk id="16" creationId="{FF648E99-69FE-4681-9319-4646FC99CA98}"/>
          </ac:spMkLst>
        </pc:spChg>
        <pc:spChg chg="add mod">
          <ac:chgData name="Mara Grimaldi" userId="bc8932149bbfe9d3" providerId="LiveId" clId="{A1CECE6A-F53D-4E2F-A1C4-84AF37614790}" dt="2020-04-28T09:40:09.850" v="21910" actId="1076"/>
          <ac:spMkLst>
            <pc:docMk/>
            <pc:sldMk cId="4265932246" sldId="689"/>
            <ac:spMk id="17" creationId="{4F70A01D-BC71-462D-8942-9DEBB470D4C3}"/>
          </ac:spMkLst>
        </pc:spChg>
        <pc:spChg chg="add mod">
          <ac:chgData name="Mara Grimaldi" userId="bc8932149bbfe9d3" providerId="LiveId" clId="{A1CECE6A-F53D-4E2F-A1C4-84AF37614790}" dt="2020-04-28T09:40:01.051" v="21907" actId="1076"/>
          <ac:spMkLst>
            <pc:docMk/>
            <pc:sldMk cId="4265932246" sldId="689"/>
            <ac:spMk id="18" creationId="{67E28488-D021-45CB-9042-92ABBF445948}"/>
          </ac:spMkLst>
        </pc:spChg>
        <pc:spChg chg="add mod">
          <ac:chgData name="Mara Grimaldi" userId="bc8932149bbfe9d3" providerId="LiveId" clId="{A1CECE6A-F53D-4E2F-A1C4-84AF37614790}" dt="2020-04-28T09:40:02.527" v="21908" actId="1076"/>
          <ac:spMkLst>
            <pc:docMk/>
            <pc:sldMk cId="4265932246" sldId="689"/>
            <ac:spMk id="19" creationId="{1F08593F-E1CB-4102-B2A3-89B367D24CD1}"/>
          </ac:spMkLst>
        </pc:spChg>
        <pc:spChg chg="add del mod">
          <ac:chgData name="Mara Grimaldi" userId="bc8932149bbfe9d3" providerId="LiveId" clId="{A1CECE6A-F53D-4E2F-A1C4-84AF37614790}" dt="2020-04-28T09:39:39.705" v="21900" actId="478"/>
          <ac:spMkLst>
            <pc:docMk/>
            <pc:sldMk cId="4265932246" sldId="689"/>
            <ac:spMk id="20" creationId="{7B17DEB5-FE14-47BD-A12A-42A41A46E7D6}"/>
          </ac:spMkLst>
        </pc:spChg>
        <pc:spChg chg="add mod">
          <ac:chgData name="Mara Grimaldi" userId="bc8932149bbfe9d3" providerId="LiveId" clId="{A1CECE6A-F53D-4E2F-A1C4-84AF37614790}" dt="2020-04-28T09:42:55.873" v="21954" actId="1076"/>
          <ac:spMkLst>
            <pc:docMk/>
            <pc:sldMk cId="4265932246" sldId="689"/>
            <ac:spMk id="21" creationId="{517F056B-D26F-4B25-9B50-99AD33385D19}"/>
          </ac:spMkLst>
        </pc:spChg>
        <pc:picChg chg="add del">
          <ac:chgData name="Mara Grimaldi" userId="bc8932149bbfe9d3" providerId="LiveId" clId="{A1CECE6A-F53D-4E2F-A1C4-84AF37614790}" dt="2020-04-28T09:37:28.543" v="21859" actId="478"/>
          <ac:picMkLst>
            <pc:docMk/>
            <pc:sldMk cId="4265932246" sldId="689"/>
            <ac:picMk id="15" creationId="{203BB962-3202-4281-87A6-291CB80632EC}"/>
          </ac:picMkLst>
        </pc:picChg>
      </pc:sldChg>
      <pc:sldChg chg="delSp modSp mod modAnim">
        <pc:chgData name="Mara Grimaldi" userId="bc8932149bbfe9d3" providerId="LiveId" clId="{A1CECE6A-F53D-4E2F-A1C4-84AF37614790}" dt="2020-04-28T09:18:27.795" v="21581" actId="688"/>
        <pc:sldMkLst>
          <pc:docMk/>
          <pc:sldMk cId="2719387631" sldId="690"/>
        </pc:sldMkLst>
        <pc:spChg chg="mod">
          <ac:chgData name="Mara Grimaldi" userId="bc8932149bbfe9d3" providerId="LiveId" clId="{A1CECE6A-F53D-4E2F-A1C4-84AF37614790}" dt="2020-04-25T16:06:10.162" v="6607" actId="121"/>
          <ac:spMkLst>
            <pc:docMk/>
            <pc:sldMk cId="2719387631" sldId="690"/>
            <ac:spMk id="4" creationId="{00000000-0000-0000-0000-000000000000}"/>
          </ac:spMkLst>
        </pc:spChg>
        <pc:spChg chg="del">
          <ac:chgData name="Mara Grimaldi" userId="bc8932149bbfe9d3" providerId="LiveId" clId="{A1CECE6A-F53D-4E2F-A1C4-84AF37614790}" dt="2020-04-25T16:06:03.199" v="6605" actId="478"/>
          <ac:spMkLst>
            <pc:docMk/>
            <pc:sldMk cId="2719387631" sldId="690"/>
            <ac:spMk id="10" creationId="{00000000-0000-0000-0000-000000000000}"/>
          </ac:spMkLst>
        </pc:spChg>
        <pc:spChg chg="mod">
          <ac:chgData name="Mara Grimaldi" userId="bc8932149bbfe9d3" providerId="LiveId" clId="{A1CECE6A-F53D-4E2F-A1C4-84AF37614790}" dt="2020-04-28T09:18:27.795" v="21581" actId="688"/>
          <ac:spMkLst>
            <pc:docMk/>
            <pc:sldMk cId="2719387631" sldId="690"/>
            <ac:spMk id="27" creationId="{00000000-0000-0000-0000-000000000000}"/>
          </ac:spMkLst>
        </pc:spChg>
      </pc:sldChg>
      <pc:sldChg chg="addSp delSp modSp mod modAnim">
        <pc:chgData name="Mara Grimaldi" userId="bc8932149bbfe9d3" providerId="LiveId" clId="{A1CECE6A-F53D-4E2F-A1C4-84AF37614790}" dt="2020-04-28T09:57:45.869" v="22284" actId="404"/>
        <pc:sldMkLst>
          <pc:docMk/>
          <pc:sldMk cId="1484266180" sldId="691"/>
        </pc:sldMkLst>
        <pc:spChg chg="mod">
          <ac:chgData name="Mara Grimaldi" userId="bc8932149bbfe9d3" providerId="LiveId" clId="{A1CECE6A-F53D-4E2F-A1C4-84AF37614790}" dt="2020-04-28T09:57:45.869" v="22284" actId="404"/>
          <ac:spMkLst>
            <pc:docMk/>
            <pc:sldMk cId="1484266180" sldId="691"/>
            <ac:spMk id="2" creationId="{00000000-0000-0000-0000-000000000000}"/>
          </ac:spMkLst>
        </pc:spChg>
        <pc:spChg chg="add mod">
          <ac:chgData name="Mara Grimaldi" userId="bc8932149bbfe9d3" providerId="LiveId" clId="{A1CECE6A-F53D-4E2F-A1C4-84AF37614790}" dt="2020-04-28T09:52:42.281" v="22177"/>
          <ac:spMkLst>
            <pc:docMk/>
            <pc:sldMk cId="1484266180" sldId="691"/>
            <ac:spMk id="3" creationId="{57A8D5BD-2806-4246-88E6-AFADBF6E584E}"/>
          </ac:spMkLst>
        </pc:spChg>
        <pc:spChg chg="mod">
          <ac:chgData name="Mara Grimaldi" userId="bc8932149bbfe9d3" providerId="LiveId" clId="{A1CECE6A-F53D-4E2F-A1C4-84AF37614790}" dt="2020-04-28T09:50:23.950" v="22103" actId="1076"/>
          <ac:spMkLst>
            <pc:docMk/>
            <pc:sldMk cId="1484266180" sldId="691"/>
            <ac:spMk id="4" creationId="{00000000-0000-0000-0000-000000000000}"/>
          </ac:spMkLst>
        </pc:spChg>
        <pc:spChg chg="add mod">
          <ac:chgData name="Mara Grimaldi" userId="bc8932149bbfe9d3" providerId="LiveId" clId="{A1CECE6A-F53D-4E2F-A1C4-84AF37614790}" dt="2020-04-28T09:52:12.561" v="22171" actId="20577"/>
          <ac:spMkLst>
            <pc:docMk/>
            <pc:sldMk cId="1484266180" sldId="691"/>
            <ac:spMk id="8" creationId="{867BAE36-D8F4-4192-B524-9E1372ED7B78}"/>
          </ac:spMkLst>
        </pc:spChg>
        <pc:spChg chg="add mod">
          <ac:chgData name="Mara Grimaldi" userId="bc8932149bbfe9d3" providerId="LiveId" clId="{A1CECE6A-F53D-4E2F-A1C4-84AF37614790}" dt="2020-04-28T09:53:26.722" v="22205" actId="207"/>
          <ac:spMkLst>
            <pc:docMk/>
            <pc:sldMk cId="1484266180" sldId="691"/>
            <ac:spMk id="9" creationId="{4C96AB5C-C687-49A9-B158-F414A133DC54}"/>
          </ac:spMkLst>
        </pc:spChg>
        <pc:spChg chg="del">
          <ac:chgData name="Mara Grimaldi" userId="bc8932149bbfe9d3" providerId="LiveId" clId="{A1CECE6A-F53D-4E2F-A1C4-84AF37614790}" dt="2020-04-25T15:58:53.240" v="6467" actId="478"/>
          <ac:spMkLst>
            <pc:docMk/>
            <pc:sldMk cId="1484266180" sldId="691"/>
            <ac:spMk id="10" creationId="{00000000-0000-0000-0000-000000000000}"/>
          </ac:spMkLst>
        </pc:spChg>
        <pc:spChg chg="add mod">
          <ac:chgData name="Mara Grimaldi" userId="bc8932149bbfe9d3" providerId="LiveId" clId="{A1CECE6A-F53D-4E2F-A1C4-84AF37614790}" dt="2020-04-28T09:53:08.428" v="22198" actId="14100"/>
          <ac:spMkLst>
            <pc:docMk/>
            <pc:sldMk cId="1484266180" sldId="691"/>
            <ac:spMk id="20" creationId="{25B623EB-E07C-4B8D-9969-630AA05F2374}"/>
          </ac:spMkLst>
        </pc:spChg>
        <pc:spChg chg="add del">
          <ac:chgData name="Mara Grimaldi" userId="bc8932149bbfe9d3" providerId="LiveId" clId="{A1CECE6A-F53D-4E2F-A1C4-84AF37614790}" dt="2020-04-28T09:50:57.590" v="22109" actId="478"/>
          <ac:spMkLst>
            <pc:docMk/>
            <pc:sldMk cId="1484266180" sldId="691"/>
            <ac:spMk id="21" creationId="{ECA9ADFC-D62D-4D4D-9038-D00B60A5359D}"/>
          </ac:spMkLst>
        </pc:spChg>
        <pc:spChg chg="add mod">
          <ac:chgData name="Mara Grimaldi" userId="bc8932149bbfe9d3" providerId="LiveId" clId="{A1CECE6A-F53D-4E2F-A1C4-84AF37614790}" dt="2020-04-28T09:52:08.705" v="22163" actId="20577"/>
          <ac:spMkLst>
            <pc:docMk/>
            <pc:sldMk cId="1484266180" sldId="691"/>
            <ac:spMk id="22" creationId="{38D1A0E9-E26E-498A-8AFA-85058727DFB2}"/>
          </ac:spMkLst>
        </pc:spChg>
        <pc:spChg chg="add mod">
          <ac:chgData name="Mara Grimaldi" userId="bc8932149bbfe9d3" providerId="LiveId" clId="{A1CECE6A-F53D-4E2F-A1C4-84AF37614790}" dt="2020-04-28T09:51:23.065" v="22117" actId="20577"/>
          <ac:spMkLst>
            <pc:docMk/>
            <pc:sldMk cId="1484266180" sldId="691"/>
            <ac:spMk id="23" creationId="{FC9616D2-2717-4974-A9E3-3D58389C4461}"/>
          </ac:spMkLst>
        </pc:spChg>
        <pc:spChg chg="add mod">
          <ac:chgData name="Mara Grimaldi" userId="bc8932149bbfe9d3" providerId="LiveId" clId="{A1CECE6A-F53D-4E2F-A1C4-84AF37614790}" dt="2020-04-28T09:53:23.784" v="22203" actId="207"/>
          <ac:spMkLst>
            <pc:docMk/>
            <pc:sldMk cId="1484266180" sldId="691"/>
            <ac:spMk id="24" creationId="{52D89A9E-C48D-49E1-BB51-9E5EBBB8D985}"/>
          </ac:spMkLst>
        </pc:spChg>
        <pc:spChg chg="add mod">
          <ac:chgData name="Mara Grimaldi" userId="bc8932149bbfe9d3" providerId="LiveId" clId="{A1CECE6A-F53D-4E2F-A1C4-84AF37614790}" dt="2020-04-28T09:51:27.650" v="22121" actId="20577"/>
          <ac:spMkLst>
            <pc:docMk/>
            <pc:sldMk cId="1484266180" sldId="691"/>
            <ac:spMk id="25" creationId="{C5956E99-92D1-448B-B26D-55C1B359BD7F}"/>
          </ac:spMkLst>
        </pc:spChg>
        <pc:spChg chg="add mod">
          <ac:chgData name="Mara Grimaldi" userId="bc8932149bbfe9d3" providerId="LiveId" clId="{A1CECE6A-F53D-4E2F-A1C4-84AF37614790}" dt="2020-04-28T09:53:16.113" v="22199" actId="1076"/>
          <ac:spMkLst>
            <pc:docMk/>
            <pc:sldMk cId="1484266180" sldId="691"/>
            <ac:spMk id="26" creationId="{A2A9D7D8-27C7-4630-B630-984C1EA23621}"/>
          </ac:spMkLst>
        </pc:spChg>
        <pc:spChg chg="add mod">
          <ac:chgData name="Mara Grimaldi" userId="bc8932149bbfe9d3" providerId="LiveId" clId="{A1CECE6A-F53D-4E2F-A1C4-84AF37614790}" dt="2020-04-28T09:53:21.225" v="22201" actId="207"/>
          <ac:spMkLst>
            <pc:docMk/>
            <pc:sldMk cId="1484266180" sldId="691"/>
            <ac:spMk id="27" creationId="{E9B5461E-D262-46A3-906B-CE5574451D9A}"/>
          </ac:spMkLst>
        </pc:spChg>
        <pc:spChg chg="add mod">
          <ac:chgData name="Mara Grimaldi" userId="bc8932149bbfe9d3" providerId="LiveId" clId="{A1CECE6A-F53D-4E2F-A1C4-84AF37614790}" dt="2020-04-28T09:53:16.113" v="22199" actId="1076"/>
          <ac:spMkLst>
            <pc:docMk/>
            <pc:sldMk cId="1484266180" sldId="691"/>
            <ac:spMk id="28" creationId="{431093A0-5D43-4FD5-A8DC-CD243C80AA39}"/>
          </ac:spMkLst>
        </pc:spChg>
        <pc:spChg chg="add del">
          <ac:chgData name="Mara Grimaldi" userId="bc8932149bbfe9d3" providerId="LiveId" clId="{A1CECE6A-F53D-4E2F-A1C4-84AF37614790}" dt="2020-04-28T09:52:48.684" v="22179" actId="478"/>
          <ac:spMkLst>
            <pc:docMk/>
            <pc:sldMk cId="1484266180" sldId="691"/>
            <ac:spMk id="29" creationId="{C3E09BBF-0157-4624-AD5B-682F3892BC69}"/>
          </ac:spMkLst>
        </pc:spChg>
        <pc:spChg chg="add del">
          <ac:chgData name="Mara Grimaldi" userId="bc8932149bbfe9d3" providerId="LiveId" clId="{A1CECE6A-F53D-4E2F-A1C4-84AF37614790}" dt="2020-04-28T09:52:48.684" v="22179" actId="478"/>
          <ac:spMkLst>
            <pc:docMk/>
            <pc:sldMk cId="1484266180" sldId="691"/>
            <ac:spMk id="30" creationId="{11D25269-A8FC-4509-BA67-7A804EF5DE77}"/>
          </ac:spMkLst>
        </pc:spChg>
        <pc:spChg chg="add del">
          <ac:chgData name="Mara Grimaldi" userId="bc8932149bbfe9d3" providerId="LiveId" clId="{A1CECE6A-F53D-4E2F-A1C4-84AF37614790}" dt="2020-04-28T09:52:53.449" v="22181" actId="478"/>
          <ac:spMkLst>
            <pc:docMk/>
            <pc:sldMk cId="1484266180" sldId="691"/>
            <ac:spMk id="31" creationId="{D7F16C6E-427E-46AA-93A2-D201BEADC1F3}"/>
          </ac:spMkLst>
        </pc:spChg>
        <pc:spChg chg="add mod">
          <ac:chgData name="Mara Grimaldi" userId="bc8932149bbfe9d3" providerId="LiveId" clId="{A1CECE6A-F53D-4E2F-A1C4-84AF37614790}" dt="2020-04-28T09:53:01.272" v="22195" actId="1076"/>
          <ac:spMkLst>
            <pc:docMk/>
            <pc:sldMk cId="1484266180" sldId="691"/>
            <ac:spMk id="32" creationId="{CD007C71-E980-4B85-850B-F2F116AA6DB1}"/>
          </ac:spMkLst>
        </pc:spChg>
      </pc:sldChg>
      <pc:sldChg chg="delSp modSp mod modAnim">
        <pc:chgData name="Mara Grimaldi" userId="bc8932149bbfe9d3" providerId="LiveId" clId="{A1CECE6A-F53D-4E2F-A1C4-84AF37614790}" dt="2020-04-28T09:58:28.209" v="22298" actId="404"/>
        <pc:sldMkLst>
          <pc:docMk/>
          <pc:sldMk cId="3950587808" sldId="692"/>
        </pc:sldMkLst>
        <pc:spChg chg="mod">
          <ac:chgData name="Mara Grimaldi" userId="bc8932149bbfe9d3" providerId="LiveId" clId="{A1CECE6A-F53D-4E2F-A1C4-84AF37614790}" dt="2020-04-28T09:58:28.209" v="22298" actId="404"/>
          <ac:spMkLst>
            <pc:docMk/>
            <pc:sldMk cId="3950587808" sldId="692"/>
            <ac:spMk id="2" creationId="{00000000-0000-0000-0000-000000000000}"/>
          </ac:spMkLst>
        </pc:spChg>
        <pc:spChg chg="mod">
          <ac:chgData name="Mara Grimaldi" userId="bc8932149bbfe9d3" providerId="LiveId" clId="{A1CECE6A-F53D-4E2F-A1C4-84AF37614790}" dt="2020-04-27T14:26:17.807" v="10336" actId="121"/>
          <ac:spMkLst>
            <pc:docMk/>
            <pc:sldMk cId="3950587808" sldId="692"/>
            <ac:spMk id="3" creationId="{00000000-0000-0000-0000-000000000000}"/>
          </ac:spMkLst>
        </pc:spChg>
        <pc:spChg chg="mod">
          <ac:chgData name="Mara Grimaldi" userId="bc8932149bbfe9d3" providerId="LiveId" clId="{A1CECE6A-F53D-4E2F-A1C4-84AF37614790}" dt="2020-04-27T15:46:42.411" v="11109" actId="1076"/>
          <ac:spMkLst>
            <pc:docMk/>
            <pc:sldMk cId="3950587808" sldId="692"/>
            <ac:spMk id="10" creationId="{00000000-0000-0000-0000-000000000000}"/>
          </ac:spMkLst>
        </pc:spChg>
        <pc:spChg chg="del">
          <ac:chgData name="Mara Grimaldi" userId="bc8932149bbfe9d3" providerId="LiveId" clId="{A1CECE6A-F53D-4E2F-A1C4-84AF37614790}" dt="2020-04-27T14:23:08.411" v="10292" actId="478"/>
          <ac:spMkLst>
            <pc:docMk/>
            <pc:sldMk cId="3950587808" sldId="692"/>
            <ac:spMk id="11" creationId="{00000000-0000-0000-0000-000000000000}"/>
          </ac:spMkLst>
        </pc:spChg>
        <pc:spChg chg="mod">
          <ac:chgData name="Mara Grimaldi" userId="bc8932149bbfe9d3" providerId="LiveId" clId="{A1CECE6A-F53D-4E2F-A1C4-84AF37614790}" dt="2020-04-27T15:46:42.411" v="11109" actId="1076"/>
          <ac:spMkLst>
            <pc:docMk/>
            <pc:sldMk cId="3950587808" sldId="692"/>
            <ac:spMk id="12" creationId="{00000000-0000-0000-0000-000000000000}"/>
          </ac:spMkLst>
        </pc:spChg>
        <pc:spChg chg="mod">
          <ac:chgData name="Mara Grimaldi" userId="bc8932149bbfe9d3" providerId="LiveId" clId="{A1CECE6A-F53D-4E2F-A1C4-84AF37614790}" dt="2020-04-27T15:46:42.411" v="11109" actId="1076"/>
          <ac:spMkLst>
            <pc:docMk/>
            <pc:sldMk cId="3950587808" sldId="692"/>
            <ac:spMk id="13" creationId="{00000000-0000-0000-0000-000000000000}"/>
          </ac:spMkLst>
        </pc:spChg>
        <pc:spChg chg="mod">
          <ac:chgData name="Mara Grimaldi" userId="bc8932149bbfe9d3" providerId="LiveId" clId="{A1CECE6A-F53D-4E2F-A1C4-84AF37614790}" dt="2020-04-27T15:46:42.411" v="11109" actId="1076"/>
          <ac:spMkLst>
            <pc:docMk/>
            <pc:sldMk cId="3950587808" sldId="692"/>
            <ac:spMk id="14" creationId="{00000000-0000-0000-0000-000000000000}"/>
          </ac:spMkLst>
        </pc:spChg>
        <pc:spChg chg="mod">
          <ac:chgData name="Mara Grimaldi" userId="bc8932149bbfe9d3" providerId="LiveId" clId="{A1CECE6A-F53D-4E2F-A1C4-84AF37614790}" dt="2020-04-27T15:46:42.411" v="11109" actId="1076"/>
          <ac:spMkLst>
            <pc:docMk/>
            <pc:sldMk cId="3950587808" sldId="692"/>
            <ac:spMk id="15" creationId="{00000000-0000-0000-0000-000000000000}"/>
          </ac:spMkLst>
        </pc:spChg>
        <pc:spChg chg="mod">
          <ac:chgData name="Mara Grimaldi" userId="bc8932149bbfe9d3" providerId="LiveId" clId="{A1CECE6A-F53D-4E2F-A1C4-84AF37614790}" dt="2020-04-27T15:46:42.411" v="11109" actId="1076"/>
          <ac:spMkLst>
            <pc:docMk/>
            <pc:sldMk cId="3950587808" sldId="692"/>
            <ac:spMk id="16" creationId="{00000000-0000-0000-0000-000000000000}"/>
          </ac:spMkLst>
        </pc:spChg>
        <pc:spChg chg="mod">
          <ac:chgData name="Mara Grimaldi" userId="bc8932149bbfe9d3" providerId="LiveId" clId="{A1CECE6A-F53D-4E2F-A1C4-84AF37614790}" dt="2020-04-27T15:46:42.411" v="11109" actId="1076"/>
          <ac:spMkLst>
            <pc:docMk/>
            <pc:sldMk cId="3950587808" sldId="692"/>
            <ac:spMk id="17" creationId="{00000000-0000-0000-0000-000000000000}"/>
          </ac:spMkLst>
        </pc:spChg>
        <pc:spChg chg="mod">
          <ac:chgData name="Mara Grimaldi" userId="bc8932149bbfe9d3" providerId="LiveId" clId="{A1CECE6A-F53D-4E2F-A1C4-84AF37614790}" dt="2020-04-27T15:46:42.411" v="11109" actId="1076"/>
          <ac:spMkLst>
            <pc:docMk/>
            <pc:sldMk cId="3950587808" sldId="692"/>
            <ac:spMk id="18" creationId="{00000000-0000-0000-0000-000000000000}"/>
          </ac:spMkLst>
        </pc:spChg>
        <pc:spChg chg="mod">
          <ac:chgData name="Mara Grimaldi" userId="bc8932149bbfe9d3" providerId="LiveId" clId="{A1CECE6A-F53D-4E2F-A1C4-84AF37614790}" dt="2020-04-27T15:46:42.411" v="11109" actId="1076"/>
          <ac:spMkLst>
            <pc:docMk/>
            <pc:sldMk cId="3950587808" sldId="692"/>
            <ac:spMk id="19" creationId="{00000000-0000-0000-0000-000000000000}"/>
          </ac:spMkLst>
        </pc:spChg>
        <pc:spChg chg="mod">
          <ac:chgData name="Mara Grimaldi" userId="bc8932149bbfe9d3" providerId="LiveId" clId="{A1CECE6A-F53D-4E2F-A1C4-84AF37614790}" dt="2020-04-27T15:46:42.411" v="11109" actId="1076"/>
          <ac:spMkLst>
            <pc:docMk/>
            <pc:sldMk cId="3950587808" sldId="692"/>
            <ac:spMk id="20" creationId="{00000000-0000-0000-0000-000000000000}"/>
          </ac:spMkLst>
        </pc:spChg>
        <pc:spChg chg="mod">
          <ac:chgData name="Mara Grimaldi" userId="bc8932149bbfe9d3" providerId="LiveId" clId="{A1CECE6A-F53D-4E2F-A1C4-84AF37614790}" dt="2020-04-27T15:46:42.411" v="11109" actId="1076"/>
          <ac:spMkLst>
            <pc:docMk/>
            <pc:sldMk cId="3950587808" sldId="692"/>
            <ac:spMk id="21" creationId="{00000000-0000-0000-0000-000000000000}"/>
          </ac:spMkLst>
        </pc:spChg>
        <pc:spChg chg="mod">
          <ac:chgData name="Mara Grimaldi" userId="bc8932149bbfe9d3" providerId="LiveId" clId="{A1CECE6A-F53D-4E2F-A1C4-84AF37614790}" dt="2020-04-27T15:46:42.411" v="11109" actId="1076"/>
          <ac:spMkLst>
            <pc:docMk/>
            <pc:sldMk cId="3950587808" sldId="692"/>
            <ac:spMk id="22" creationId="{00000000-0000-0000-0000-000000000000}"/>
          </ac:spMkLst>
        </pc:spChg>
        <pc:spChg chg="mod">
          <ac:chgData name="Mara Grimaldi" userId="bc8932149bbfe9d3" providerId="LiveId" clId="{A1CECE6A-F53D-4E2F-A1C4-84AF37614790}" dt="2020-04-27T15:46:42.411" v="11109" actId="1076"/>
          <ac:spMkLst>
            <pc:docMk/>
            <pc:sldMk cId="3950587808" sldId="692"/>
            <ac:spMk id="23" creationId="{00000000-0000-0000-0000-000000000000}"/>
          </ac:spMkLst>
        </pc:spChg>
        <pc:spChg chg="mod">
          <ac:chgData name="Mara Grimaldi" userId="bc8932149bbfe9d3" providerId="LiveId" clId="{A1CECE6A-F53D-4E2F-A1C4-84AF37614790}" dt="2020-04-27T15:46:42.411" v="11109" actId="1076"/>
          <ac:spMkLst>
            <pc:docMk/>
            <pc:sldMk cId="3950587808" sldId="692"/>
            <ac:spMk id="24" creationId="{00000000-0000-0000-0000-000000000000}"/>
          </ac:spMkLst>
        </pc:spChg>
        <pc:spChg chg="mod">
          <ac:chgData name="Mara Grimaldi" userId="bc8932149bbfe9d3" providerId="LiveId" clId="{A1CECE6A-F53D-4E2F-A1C4-84AF37614790}" dt="2020-04-27T15:46:42.411" v="11109" actId="1076"/>
          <ac:spMkLst>
            <pc:docMk/>
            <pc:sldMk cId="3950587808" sldId="692"/>
            <ac:spMk id="25" creationId="{00000000-0000-0000-0000-000000000000}"/>
          </ac:spMkLst>
        </pc:spChg>
        <pc:spChg chg="mod">
          <ac:chgData name="Mara Grimaldi" userId="bc8932149bbfe9d3" providerId="LiveId" clId="{A1CECE6A-F53D-4E2F-A1C4-84AF37614790}" dt="2020-04-27T15:46:42.411" v="11109" actId="1076"/>
          <ac:spMkLst>
            <pc:docMk/>
            <pc:sldMk cId="3950587808" sldId="692"/>
            <ac:spMk id="26" creationId="{00000000-0000-0000-0000-000000000000}"/>
          </ac:spMkLst>
        </pc:spChg>
        <pc:spChg chg="mod">
          <ac:chgData name="Mara Grimaldi" userId="bc8932149bbfe9d3" providerId="LiveId" clId="{A1CECE6A-F53D-4E2F-A1C4-84AF37614790}" dt="2020-04-27T15:46:42.411" v="11109" actId="1076"/>
          <ac:spMkLst>
            <pc:docMk/>
            <pc:sldMk cId="3950587808" sldId="692"/>
            <ac:spMk id="27" creationId="{00000000-0000-0000-0000-000000000000}"/>
          </ac:spMkLst>
        </pc:spChg>
      </pc:sldChg>
      <pc:sldChg chg="addSp delSp modSp mod ord modAnim modNotesTx">
        <pc:chgData name="Mara Grimaldi" userId="bc8932149bbfe9d3" providerId="LiveId" clId="{A1CECE6A-F53D-4E2F-A1C4-84AF37614790}" dt="2020-05-03T18:28:30.672" v="30719" actId="20577"/>
        <pc:sldMkLst>
          <pc:docMk/>
          <pc:sldMk cId="42894117" sldId="694"/>
        </pc:sldMkLst>
        <pc:spChg chg="mod">
          <ac:chgData name="Mara Grimaldi" userId="bc8932149bbfe9d3" providerId="LiveId" clId="{A1CECE6A-F53D-4E2F-A1C4-84AF37614790}" dt="2020-04-25T14:39:05.955" v="5468" actId="1076"/>
          <ac:spMkLst>
            <pc:docMk/>
            <pc:sldMk cId="42894117" sldId="694"/>
            <ac:spMk id="2" creationId="{00000000-0000-0000-0000-000000000000}"/>
          </ac:spMkLst>
        </pc:spChg>
        <pc:spChg chg="mod">
          <ac:chgData name="Mara Grimaldi" userId="bc8932149bbfe9d3" providerId="LiveId" clId="{A1CECE6A-F53D-4E2F-A1C4-84AF37614790}" dt="2020-04-25T14:38:58.806" v="5466" actId="1076"/>
          <ac:spMkLst>
            <pc:docMk/>
            <pc:sldMk cId="42894117" sldId="694"/>
            <ac:spMk id="3" creationId="{00000000-0000-0000-0000-000000000000}"/>
          </ac:spMkLst>
        </pc:spChg>
        <pc:spChg chg="add mod">
          <ac:chgData name="Mara Grimaldi" userId="bc8932149bbfe9d3" providerId="LiveId" clId="{A1CECE6A-F53D-4E2F-A1C4-84AF37614790}" dt="2020-04-25T14:39:01.174" v="5467" actId="1076"/>
          <ac:spMkLst>
            <pc:docMk/>
            <pc:sldMk cId="42894117" sldId="694"/>
            <ac:spMk id="5" creationId="{DA78BF85-A8D6-4281-AB63-F6B344F2101B}"/>
          </ac:spMkLst>
        </pc:spChg>
        <pc:spChg chg="mod">
          <ac:chgData name="Mara Grimaldi" userId="bc8932149bbfe9d3" providerId="LiveId" clId="{A1CECE6A-F53D-4E2F-A1C4-84AF37614790}" dt="2020-04-25T14:39:25.916" v="5473" actId="1076"/>
          <ac:spMkLst>
            <pc:docMk/>
            <pc:sldMk cId="42894117" sldId="694"/>
            <ac:spMk id="11" creationId="{00000000-0000-0000-0000-000000000000}"/>
          </ac:spMkLst>
        </pc:spChg>
        <pc:spChg chg="del">
          <ac:chgData name="Mara Grimaldi" userId="bc8932149bbfe9d3" providerId="LiveId" clId="{A1CECE6A-F53D-4E2F-A1C4-84AF37614790}" dt="2020-04-22T15:41:28.522" v="453" actId="478"/>
          <ac:spMkLst>
            <pc:docMk/>
            <pc:sldMk cId="42894117" sldId="694"/>
            <ac:spMk id="14" creationId="{00000000-0000-0000-0000-000000000000}"/>
          </ac:spMkLst>
        </pc:spChg>
        <pc:picChg chg="add mod modCrop">
          <ac:chgData name="Mara Grimaldi" userId="bc8932149bbfe9d3" providerId="LiveId" clId="{A1CECE6A-F53D-4E2F-A1C4-84AF37614790}" dt="2020-04-25T14:39:16.696" v="5472" actId="1076"/>
          <ac:picMkLst>
            <pc:docMk/>
            <pc:sldMk cId="42894117" sldId="694"/>
            <ac:picMk id="6" creationId="{C702DFEA-FD39-481B-8B79-3B51B61209EF}"/>
          </ac:picMkLst>
        </pc:picChg>
      </pc:sldChg>
      <pc:sldChg chg="addSp delSp modSp mod ord modAnim modNotesTx">
        <pc:chgData name="Mara Grimaldi" userId="bc8932149bbfe9d3" providerId="LiveId" clId="{A1CECE6A-F53D-4E2F-A1C4-84AF37614790}" dt="2020-05-03T18:28:35.430" v="30720" actId="20577"/>
        <pc:sldMkLst>
          <pc:docMk/>
          <pc:sldMk cId="3399828868" sldId="696"/>
        </pc:sldMkLst>
        <pc:spChg chg="del mod">
          <ac:chgData name="Mara Grimaldi" userId="bc8932149bbfe9d3" providerId="LiveId" clId="{A1CECE6A-F53D-4E2F-A1C4-84AF37614790}" dt="2020-04-22T15:50:04.729" v="1067" actId="478"/>
          <ac:spMkLst>
            <pc:docMk/>
            <pc:sldMk cId="3399828868" sldId="696"/>
            <ac:spMk id="2" creationId="{00000000-0000-0000-0000-000000000000}"/>
          </ac:spMkLst>
        </pc:spChg>
        <pc:spChg chg="mod">
          <ac:chgData name="Mara Grimaldi" userId="bc8932149bbfe9d3" providerId="LiveId" clId="{A1CECE6A-F53D-4E2F-A1C4-84AF37614790}" dt="2020-04-25T14:40:17.671" v="5482" actId="1076"/>
          <ac:spMkLst>
            <pc:docMk/>
            <pc:sldMk cId="3399828868" sldId="696"/>
            <ac:spMk id="2" creationId="{C8E7F12E-1DA6-4509-B5DF-102BCC91F01A}"/>
          </ac:spMkLst>
        </pc:spChg>
        <pc:spChg chg="add mod">
          <ac:chgData name="Mara Grimaldi" userId="bc8932149bbfe9d3" providerId="LiveId" clId="{A1CECE6A-F53D-4E2F-A1C4-84AF37614790}" dt="2020-04-25T14:52:23.341" v="5619" actId="1076"/>
          <ac:spMkLst>
            <pc:docMk/>
            <pc:sldMk cId="3399828868" sldId="696"/>
            <ac:spMk id="3" creationId="{AC98D1C4-290A-4BA0-8DB1-5DED622836E7}"/>
          </ac:spMkLst>
        </pc:spChg>
        <pc:spChg chg="add mod">
          <ac:chgData name="Mara Grimaldi" userId="bc8932149bbfe9d3" providerId="LiveId" clId="{A1CECE6A-F53D-4E2F-A1C4-84AF37614790}" dt="2020-04-25T14:52:23.341" v="5619" actId="1076"/>
          <ac:spMkLst>
            <pc:docMk/>
            <pc:sldMk cId="3399828868" sldId="696"/>
            <ac:spMk id="4" creationId="{40BADF4A-7884-46BF-A6B4-A5D63E3E24AB}"/>
          </ac:spMkLst>
        </pc:spChg>
        <pc:spChg chg="del mod">
          <ac:chgData name="Mara Grimaldi" userId="bc8932149bbfe9d3" providerId="LiveId" clId="{A1CECE6A-F53D-4E2F-A1C4-84AF37614790}" dt="2020-04-25T14:41:43.836" v="5499" actId="478"/>
          <ac:spMkLst>
            <pc:docMk/>
            <pc:sldMk cId="3399828868" sldId="696"/>
            <ac:spMk id="5" creationId="{00000000-0000-0000-0000-000000000000}"/>
          </ac:spMkLst>
        </pc:spChg>
        <pc:spChg chg="del mod">
          <ac:chgData name="Mara Grimaldi" userId="bc8932149bbfe9d3" providerId="LiveId" clId="{A1CECE6A-F53D-4E2F-A1C4-84AF37614790}" dt="2020-04-22T15:46:29.365" v="984" actId="478"/>
          <ac:spMkLst>
            <pc:docMk/>
            <pc:sldMk cId="3399828868" sldId="696"/>
            <ac:spMk id="9" creationId="{00000000-0000-0000-0000-000000000000}"/>
          </ac:spMkLst>
        </pc:spChg>
        <pc:spChg chg="mod">
          <ac:chgData name="Mara Grimaldi" userId="bc8932149bbfe9d3" providerId="LiveId" clId="{A1CECE6A-F53D-4E2F-A1C4-84AF37614790}" dt="2020-04-25T14:41:36.350" v="5498" actId="20577"/>
          <ac:spMkLst>
            <pc:docMk/>
            <pc:sldMk cId="3399828868" sldId="696"/>
            <ac:spMk id="10" creationId="{00000000-0000-0000-0000-000000000000}"/>
          </ac:spMkLst>
        </pc:spChg>
        <pc:spChg chg="add mod">
          <ac:chgData name="Mara Grimaldi" userId="bc8932149bbfe9d3" providerId="LiveId" clId="{A1CECE6A-F53D-4E2F-A1C4-84AF37614790}" dt="2020-04-25T14:52:23.341" v="5619" actId="1076"/>
          <ac:spMkLst>
            <pc:docMk/>
            <pc:sldMk cId="3399828868" sldId="696"/>
            <ac:spMk id="11" creationId="{BA1C9A7C-BD14-499E-A516-5E9964D35CF9}"/>
          </ac:spMkLst>
        </pc:spChg>
        <pc:spChg chg="add mod">
          <ac:chgData name="Mara Grimaldi" userId="bc8932149bbfe9d3" providerId="LiveId" clId="{A1CECE6A-F53D-4E2F-A1C4-84AF37614790}" dt="2020-04-25T14:54:56.476" v="5677" actId="20577"/>
          <ac:spMkLst>
            <pc:docMk/>
            <pc:sldMk cId="3399828868" sldId="696"/>
            <ac:spMk id="12" creationId="{06C3ECD4-5415-450C-A6E3-F02860D19335}"/>
          </ac:spMkLst>
        </pc:spChg>
        <pc:spChg chg="add mod">
          <ac:chgData name="Mara Grimaldi" userId="bc8932149bbfe9d3" providerId="LiveId" clId="{A1CECE6A-F53D-4E2F-A1C4-84AF37614790}" dt="2020-04-25T14:55:31.654" v="5752" actId="20577"/>
          <ac:spMkLst>
            <pc:docMk/>
            <pc:sldMk cId="3399828868" sldId="696"/>
            <ac:spMk id="13" creationId="{DFE680E2-E1D3-445A-A644-D35CB7AF4EA1}"/>
          </ac:spMkLst>
        </pc:spChg>
        <pc:spChg chg="add mod">
          <ac:chgData name="Mara Grimaldi" userId="bc8932149bbfe9d3" providerId="LiveId" clId="{A1CECE6A-F53D-4E2F-A1C4-84AF37614790}" dt="2020-04-25T14:57:48.721" v="5778" actId="1076"/>
          <ac:spMkLst>
            <pc:docMk/>
            <pc:sldMk cId="3399828868" sldId="696"/>
            <ac:spMk id="14" creationId="{714919C8-8D3A-4EC3-9F1B-628A52B4A76D}"/>
          </ac:spMkLst>
        </pc:spChg>
        <pc:spChg chg="add mod">
          <ac:chgData name="Mara Grimaldi" userId="bc8932149bbfe9d3" providerId="LiveId" clId="{A1CECE6A-F53D-4E2F-A1C4-84AF37614790}" dt="2020-04-25T14:52:31.034" v="5622" actId="1076"/>
          <ac:spMkLst>
            <pc:docMk/>
            <pc:sldMk cId="3399828868" sldId="696"/>
            <ac:spMk id="15" creationId="{951E9749-C27D-4E34-9E1D-9D4C2B59C81B}"/>
          </ac:spMkLst>
        </pc:spChg>
        <pc:spChg chg="add mod">
          <ac:chgData name="Mara Grimaldi" userId="bc8932149bbfe9d3" providerId="LiveId" clId="{A1CECE6A-F53D-4E2F-A1C4-84AF37614790}" dt="2020-04-25T14:52:31.034" v="5622" actId="1076"/>
          <ac:spMkLst>
            <pc:docMk/>
            <pc:sldMk cId="3399828868" sldId="696"/>
            <ac:spMk id="16" creationId="{DDF58439-22F8-4EFC-AE91-765598BD45B6}"/>
          </ac:spMkLst>
        </pc:spChg>
        <pc:spChg chg="add mod">
          <ac:chgData name="Mara Grimaldi" userId="bc8932149bbfe9d3" providerId="LiveId" clId="{A1CECE6A-F53D-4E2F-A1C4-84AF37614790}" dt="2020-04-25T14:52:31.034" v="5622" actId="1076"/>
          <ac:spMkLst>
            <pc:docMk/>
            <pc:sldMk cId="3399828868" sldId="696"/>
            <ac:spMk id="17" creationId="{A3C1EC17-E47D-436D-B1E9-A484AEF2ED8E}"/>
          </ac:spMkLst>
        </pc:spChg>
        <pc:spChg chg="add del mod">
          <ac:chgData name="Mara Grimaldi" userId="bc8932149bbfe9d3" providerId="LiveId" clId="{A1CECE6A-F53D-4E2F-A1C4-84AF37614790}" dt="2020-04-22T15:51:01.914" v="1074" actId="478"/>
          <ac:spMkLst>
            <pc:docMk/>
            <pc:sldMk cId="3399828868" sldId="696"/>
            <ac:spMk id="18" creationId="{45CA8ECF-83EC-46BE-9C2F-7421BD71DBB2}"/>
          </ac:spMkLst>
        </pc:spChg>
        <pc:grpChg chg="mod">
          <ac:chgData name="Mara Grimaldi" userId="bc8932149bbfe9d3" providerId="LiveId" clId="{A1CECE6A-F53D-4E2F-A1C4-84AF37614790}" dt="2020-04-22T15:46:27.529" v="983" actId="1076"/>
          <ac:grpSpMkLst>
            <pc:docMk/>
            <pc:sldMk cId="3399828868" sldId="696"/>
            <ac:grpSpMk id="6" creationId="{00000000-0000-0000-0000-000000000000}"/>
          </ac:grpSpMkLst>
        </pc:grpChg>
      </pc:sldChg>
      <pc:sldChg chg="addSp delSp modSp mod modAnim">
        <pc:chgData name="Mara Grimaldi" userId="bc8932149bbfe9d3" providerId="LiveId" clId="{A1CECE6A-F53D-4E2F-A1C4-84AF37614790}" dt="2020-05-03T19:22:52.300" v="30744" actId="1076"/>
        <pc:sldMkLst>
          <pc:docMk/>
          <pc:sldMk cId="1095155561" sldId="697"/>
        </pc:sldMkLst>
        <pc:spChg chg="mod">
          <ac:chgData name="Mara Grimaldi" userId="bc8932149bbfe9d3" providerId="LiveId" clId="{A1CECE6A-F53D-4E2F-A1C4-84AF37614790}" dt="2020-04-25T15:00:53.108" v="5836" actId="1076"/>
          <ac:spMkLst>
            <pc:docMk/>
            <pc:sldMk cId="1095155561" sldId="697"/>
            <ac:spMk id="2" creationId="{00000000-0000-0000-0000-000000000000}"/>
          </ac:spMkLst>
        </pc:spChg>
        <pc:spChg chg="mod">
          <ac:chgData name="Mara Grimaldi" userId="bc8932149bbfe9d3" providerId="LiveId" clId="{A1CECE6A-F53D-4E2F-A1C4-84AF37614790}" dt="2020-04-25T15:00:47.969" v="5835" actId="122"/>
          <ac:spMkLst>
            <pc:docMk/>
            <pc:sldMk cId="1095155561" sldId="697"/>
            <ac:spMk id="3" creationId="{00000000-0000-0000-0000-000000000000}"/>
          </ac:spMkLst>
        </pc:spChg>
        <pc:spChg chg="add mod">
          <ac:chgData name="Mara Grimaldi" userId="bc8932149bbfe9d3" providerId="LiveId" clId="{A1CECE6A-F53D-4E2F-A1C4-84AF37614790}" dt="2020-04-25T15:01:32.684" v="5843" actId="20577"/>
          <ac:spMkLst>
            <pc:docMk/>
            <pc:sldMk cId="1095155561" sldId="697"/>
            <ac:spMk id="4" creationId="{0C7E15D3-720E-457D-B781-688FFB4BBC1C}"/>
          </ac:spMkLst>
        </pc:spChg>
        <pc:spChg chg="mod">
          <ac:chgData name="Mara Grimaldi" userId="bc8932149bbfe9d3" providerId="LiveId" clId="{A1CECE6A-F53D-4E2F-A1C4-84AF37614790}" dt="2020-04-25T13:32:16.421" v="3292" actId="121"/>
          <ac:spMkLst>
            <pc:docMk/>
            <pc:sldMk cId="1095155561" sldId="697"/>
            <ac:spMk id="5" creationId="{00000000-0000-0000-0000-000000000000}"/>
          </ac:spMkLst>
        </pc:spChg>
        <pc:spChg chg="add mod">
          <ac:chgData name="Mara Grimaldi" userId="bc8932149bbfe9d3" providerId="LiveId" clId="{A1CECE6A-F53D-4E2F-A1C4-84AF37614790}" dt="2020-04-25T15:00:55.715" v="5837" actId="1076"/>
          <ac:spMkLst>
            <pc:docMk/>
            <pc:sldMk cId="1095155561" sldId="697"/>
            <ac:spMk id="6" creationId="{CBC3D82F-F214-41D6-B6D3-D109440A1F2A}"/>
          </ac:spMkLst>
        </pc:spChg>
        <pc:spChg chg="add mod">
          <ac:chgData name="Mara Grimaldi" userId="bc8932149bbfe9d3" providerId="LiveId" clId="{A1CECE6A-F53D-4E2F-A1C4-84AF37614790}" dt="2020-05-03T19:22:52.300" v="30744" actId="1076"/>
          <ac:spMkLst>
            <pc:docMk/>
            <pc:sldMk cId="1095155561" sldId="697"/>
            <ac:spMk id="7" creationId="{69D9AB2A-4CDD-4E78-AE80-2C8B41A5D909}"/>
          </ac:spMkLst>
        </pc:spChg>
        <pc:spChg chg="del">
          <ac:chgData name="Mara Grimaldi" userId="bc8932149bbfe9d3" providerId="LiveId" clId="{A1CECE6A-F53D-4E2F-A1C4-84AF37614790}" dt="2020-04-22T15:47:15.927" v="995" actId="478"/>
          <ac:spMkLst>
            <pc:docMk/>
            <pc:sldMk cId="1095155561" sldId="697"/>
            <ac:spMk id="10" creationId="{00000000-0000-0000-0000-000000000000}"/>
          </ac:spMkLst>
        </pc:spChg>
        <pc:spChg chg="mod">
          <ac:chgData name="Mara Grimaldi" userId="bc8932149bbfe9d3" providerId="LiveId" clId="{A1CECE6A-F53D-4E2F-A1C4-84AF37614790}" dt="2020-04-25T14:58:34.434" v="5788" actId="20577"/>
          <ac:spMkLst>
            <pc:docMk/>
            <pc:sldMk cId="1095155561" sldId="697"/>
            <ac:spMk id="11" creationId="{00000000-0000-0000-0000-000000000000}"/>
          </ac:spMkLst>
        </pc:spChg>
        <pc:spChg chg="add mod">
          <ac:chgData name="Mara Grimaldi" userId="bc8932149bbfe9d3" providerId="LiveId" clId="{A1CECE6A-F53D-4E2F-A1C4-84AF37614790}" dt="2020-04-25T15:01:12.602" v="5841" actId="1076"/>
          <ac:spMkLst>
            <pc:docMk/>
            <pc:sldMk cId="1095155561" sldId="697"/>
            <ac:spMk id="12" creationId="{FB018CEA-1C5E-400A-85B7-77187EF0E9F4}"/>
          </ac:spMkLst>
        </pc:spChg>
      </pc:sldChg>
      <pc:sldChg chg="delSp modSp mod ord">
        <pc:chgData name="Mara Grimaldi" userId="bc8932149bbfe9d3" providerId="LiveId" clId="{A1CECE6A-F53D-4E2F-A1C4-84AF37614790}" dt="2020-04-28T11:39:06.522" v="25990"/>
        <pc:sldMkLst>
          <pc:docMk/>
          <pc:sldMk cId="2926484121" sldId="699"/>
        </pc:sldMkLst>
        <pc:spChg chg="mod">
          <ac:chgData name="Mara Grimaldi" userId="bc8932149bbfe9d3" providerId="LiveId" clId="{A1CECE6A-F53D-4E2F-A1C4-84AF37614790}" dt="2020-04-25T16:02:09.699" v="6559" actId="207"/>
          <ac:spMkLst>
            <pc:docMk/>
            <pc:sldMk cId="2926484121" sldId="699"/>
            <ac:spMk id="2" creationId="{00000000-0000-0000-0000-000000000000}"/>
          </ac:spMkLst>
        </pc:spChg>
        <pc:spChg chg="mod">
          <ac:chgData name="Mara Grimaldi" userId="bc8932149bbfe9d3" providerId="LiveId" clId="{A1CECE6A-F53D-4E2F-A1C4-84AF37614790}" dt="2020-04-25T16:02:26.026" v="6563" actId="1076"/>
          <ac:spMkLst>
            <pc:docMk/>
            <pc:sldMk cId="2926484121" sldId="699"/>
            <ac:spMk id="4" creationId="{00000000-0000-0000-0000-000000000000}"/>
          </ac:spMkLst>
        </pc:spChg>
        <pc:spChg chg="mod">
          <ac:chgData name="Mara Grimaldi" userId="bc8932149bbfe9d3" providerId="LiveId" clId="{A1CECE6A-F53D-4E2F-A1C4-84AF37614790}" dt="2020-04-25T16:02:22.010" v="6561" actId="14100"/>
          <ac:spMkLst>
            <pc:docMk/>
            <pc:sldMk cId="2926484121" sldId="699"/>
            <ac:spMk id="7" creationId="{00000000-0000-0000-0000-000000000000}"/>
          </ac:spMkLst>
        </pc:spChg>
        <pc:spChg chg="del">
          <ac:chgData name="Mara Grimaldi" userId="bc8932149bbfe9d3" providerId="LiveId" clId="{A1CECE6A-F53D-4E2F-A1C4-84AF37614790}" dt="2020-04-25T16:02:16.751" v="6560" actId="478"/>
          <ac:spMkLst>
            <pc:docMk/>
            <pc:sldMk cId="2926484121" sldId="699"/>
            <ac:spMk id="8" creationId="{00000000-0000-0000-0000-000000000000}"/>
          </ac:spMkLst>
        </pc:spChg>
      </pc:sldChg>
      <pc:sldChg chg="modSp mod">
        <pc:chgData name="Mara Grimaldi" userId="bc8932149bbfe9d3" providerId="LiveId" clId="{A1CECE6A-F53D-4E2F-A1C4-84AF37614790}" dt="2020-04-25T16:02:41.625" v="6564" actId="1076"/>
        <pc:sldMkLst>
          <pc:docMk/>
          <pc:sldMk cId="150474781" sldId="700"/>
        </pc:sldMkLst>
        <pc:spChg chg="mod">
          <ac:chgData name="Mara Grimaldi" userId="bc8932149bbfe9d3" providerId="LiveId" clId="{A1CECE6A-F53D-4E2F-A1C4-84AF37614790}" dt="2020-04-25T16:02:41.625" v="6564" actId="1076"/>
          <ac:spMkLst>
            <pc:docMk/>
            <pc:sldMk cId="150474781" sldId="700"/>
            <ac:spMk id="6" creationId="{00000000-0000-0000-0000-000000000000}"/>
          </ac:spMkLst>
        </pc:spChg>
      </pc:sldChg>
      <pc:sldChg chg="modSp mod modAnim">
        <pc:chgData name="Mara Grimaldi" userId="bc8932149bbfe9d3" providerId="LiveId" clId="{A1CECE6A-F53D-4E2F-A1C4-84AF37614790}" dt="2020-04-28T11:39:20.269" v="25994"/>
        <pc:sldMkLst>
          <pc:docMk/>
          <pc:sldMk cId="2141605877" sldId="701"/>
        </pc:sldMkLst>
        <pc:spChg chg="mod">
          <ac:chgData name="Mara Grimaldi" userId="bc8932149bbfe9d3" providerId="LiveId" clId="{A1CECE6A-F53D-4E2F-A1C4-84AF37614790}" dt="2020-04-25T16:02:48.087" v="6565" actId="121"/>
          <ac:spMkLst>
            <pc:docMk/>
            <pc:sldMk cId="2141605877" sldId="701"/>
            <ac:spMk id="2" creationId="{00000000-0000-0000-0000-000000000000}"/>
          </ac:spMkLst>
        </pc:spChg>
        <pc:spChg chg="mod">
          <ac:chgData name="Mara Grimaldi" userId="bc8932149bbfe9d3" providerId="LiveId" clId="{A1CECE6A-F53D-4E2F-A1C4-84AF37614790}" dt="2020-04-25T16:02:57.850" v="6566" actId="14100"/>
          <ac:spMkLst>
            <pc:docMk/>
            <pc:sldMk cId="2141605877" sldId="701"/>
            <ac:spMk id="8" creationId="{00000000-0000-0000-0000-000000000000}"/>
          </ac:spMkLst>
        </pc:spChg>
      </pc:sldChg>
      <pc:sldChg chg="addSp modSp mod modAnim modNotesTx">
        <pc:chgData name="Mara Grimaldi" userId="bc8932149bbfe9d3" providerId="LiveId" clId="{A1CECE6A-F53D-4E2F-A1C4-84AF37614790}" dt="2020-04-28T09:48:38.716" v="22077"/>
        <pc:sldMkLst>
          <pc:docMk/>
          <pc:sldMk cId="3466750671" sldId="702"/>
        </pc:sldMkLst>
        <pc:spChg chg="mod">
          <ac:chgData name="Mara Grimaldi" userId="bc8932149bbfe9d3" providerId="LiveId" clId="{A1CECE6A-F53D-4E2F-A1C4-84AF37614790}" dt="2020-04-28T09:48:31.569" v="22076" actId="121"/>
          <ac:spMkLst>
            <pc:docMk/>
            <pc:sldMk cId="3466750671" sldId="702"/>
            <ac:spMk id="2" creationId="{00000000-0000-0000-0000-000000000000}"/>
          </ac:spMkLst>
        </pc:spChg>
        <pc:spChg chg="mod">
          <ac:chgData name="Mara Grimaldi" userId="bc8932149bbfe9d3" providerId="LiveId" clId="{A1CECE6A-F53D-4E2F-A1C4-84AF37614790}" dt="2020-04-27T14:26:25.934" v="10337" actId="207"/>
          <ac:spMkLst>
            <pc:docMk/>
            <pc:sldMk cId="3466750671" sldId="702"/>
            <ac:spMk id="10" creationId="{00000000-0000-0000-0000-000000000000}"/>
          </ac:spMkLst>
        </pc:spChg>
        <pc:grpChg chg="add">
          <ac:chgData name="Mara Grimaldi" userId="bc8932149bbfe9d3" providerId="LiveId" clId="{A1CECE6A-F53D-4E2F-A1C4-84AF37614790}" dt="2020-04-28T09:48:38.716" v="22077"/>
          <ac:grpSpMkLst>
            <pc:docMk/>
            <pc:sldMk cId="3466750671" sldId="702"/>
            <ac:grpSpMk id="16" creationId="{69BDA385-11E4-4390-B174-CA92CB262ECA}"/>
          </ac:grpSpMkLst>
        </pc:grpChg>
      </pc:sldChg>
      <pc:sldChg chg="addSp delSp modSp mod modAnim">
        <pc:chgData name="Mara Grimaldi" userId="bc8932149bbfe9d3" providerId="LiveId" clId="{A1CECE6A-F53D-4E2F-A1C4-84AF37614790}" dt="2020-04-28T09:58:19.794" v="22294" actId="403"/>
        <pc:sldMkLst>
          <pc:docMk/>
          <pc:sldMk cId="494563244" sldId="703"/>
        </pc:sldMkLst>
        <pc:spChg chg="mod">
          <ac:chgData name="Mara Grimaldi" userId="bc8932149bbfe9d3" providerId="LiveId" clId="{A1CECE6A-F53D-4E2F-A1C4-84AF37614790}" dt="2020-04-25T15:59:55.146" v="6478" actId="121"/>
          <ac:spMkLst>
            <pc:docMk/>
            <pc:sldMk cId="494563244" sldId="703"/>
            <ac:spMk id="2" creationId="{00000000-0000-0000-0000-000000000000}"/>
          </ac:spMkLst>
        </pc:spChg>
        <pc:spChg chg="add mod">
          <ac:chgData name="Mara Grimaldi" userId="bc8932149bbfe9d3" providerId="LiveId" clId="{A1CECE6A-F53D-4E2F-A1C4-84AF37614790}" dt="2020-04-25T16:00:35.970" v="6495" actId="1076"/>
          <ac:spMkLst>
            <pc:docMk/>
            <pc:sldMk cId="494563244" sldId="703"/>
            <ac:spMk id="3" creationId="{CDCEB029-9391-495C-B94F-DB9007A54AC7}"/>
          </ac:spMkLst>
        </pc:spChg>
        <pc:spChg chg="mod">
          <ac:chgData name="Mara Grimaldi" userId="bc8932149bbfe9d3" providerId="LiveId" clId="{A1CECE6A-F53D-4E2F-A1C4-84AF37614790}" dt="2020-04-28T09:58:19.794" v="22294" actId="403"/>
          <ac:spMkLst>
            <pc:docMk/>
            <pc:sldMk cId="494563244" sldId="703"/>
            <ac:spMk id="10" creationId="{00000000-0000-0000-0000-000000000000}"/>
          </ac:spMkLst>
        </pc:spChg>
        <pc:spChg chg="del">
          <ac:chgData name="Mara Grimaldi" userId="bc8932149bbfe9d3" providerId="LiveId" clId="{A1CECE6A-F53D-4E2F-A1C4-84AF37614790}" dt="2020-04-25T15:59:39.693" v="6473" actId="478"/>
          <ac:spMkLst>
            <pc:docMk/>
            <pc:sldMk cId="494563244" sldId="703"/>
            <ac:spMk id="17" creationId="{00000000-0000-0000-0000-000000000000}"/>
          </ac:spMkLst>
        </pc:spChg>
        <pc:picChg chg="mod modCrop">
          <ac:chgData name="Mara Grimaldi" userId="bc8932149bbfe9d3" providerId="LiveId" clId="{A1CECE6A-F53D-4E2F-A1C4-84AF37614790}" dt="2020-04-25T15:59:50.930" v="6476" actId="732"/>
          <ac:picMkLst>
            <pc:docMk/>
            <pc:sldMk cId="494563244" sldId="703"/>
            <ac:picMk id="9" creationId="{00000000-0000-0000-0000-000000000000}"/>
          </ac:picMkLst>
        </pc:picChg>
      </pc:sldChg>
      <pc:sldChg chg="delSp modSp mod">
        <pc:chgData name="Mara Grimaldi" userId="bc8932149bbfe9d3" providerId="LiveId" clId="{A1CECE6A-F53D-4E2F-A1C4-84AF37614790}" dt="2020-04-28T09:57:51.065" v="22287" actId="404"/>
        <pc:sldMkLst>
          <pc:docMk/>
          <pc:sldMk cId="2226851611" sldId="728"/>
        </pc:sldMkLst>
        <pc:spChg chg="mod">
          <ac:chgData name="Mara Grimaldi" userId="bc8932149bbfe9d3" providerId="LiveId" clId="{A1CECE6A-F53D-4E2F-A1C4-84AF37614790}" dt="2020-04-25T15:59:12.916" v="6471" actId="121"/>
          <ac:spMkLst>
            <pc:docMk/>
            <pc:sldMk cId="2226851611" sldId="728"/>
            <ac:spMk id="4" creationId="{00000000-0000-0000-0000-000000000000}"/>
          </ac:spMkLst>
        </pc:spChg>
        <pc:spChg chg="del">
          <ac:chgData name="Mara Grimaldi" userId="bc8932149bbfe9d3" providerId="LiveId" clId="{A1CECE6A-F53D-4E2F-A1C4-84AF37614790}" dt="2020-04-25T15:59:14.488" v="6472" actId="478"/>
          <ac:spMkLst>
            <pc:docMk/>
            <pc:sldMk cId="2226851611" sldId="728"/>
            <ac:spMk id="11" creationId="{00000000-0000-0000-0000-000000000000}"/>
          </ac:spMkLst>
        </pc:spChg>
        <pc:spChg chg="mod">
          <ac:chgData name="Mara Grimaldi" userId="bc8932149bbfe9d3" providerId="LiveId" clId="{A1CECE6A-F53D-4E2F-A1C4-84AF37614790}" dt="2020-04-28T09:57:51.065" v="22287" actId="404"/>
          <ac:spMkLst>
            <pc:docMk/>
            <pc:sldMk cId="2226851611" sldId="728"/>
            <ac:spMk id="13" creationId="{00000000-0000-0000-0000-000000000000}"/>
          </ac:spMkLst>
        </pc:spChg>
      </pc:sldChg>
      <pc:sldChg chg="addSp modSp mod ord modNotesTx">
        <pc:chgData name="Mara Grimaldi" userId="bc8932149bbfe9d3" providerId="LiveId" clId="{A1CECE6A-F53D-4E2F-A1C4-84AF37614790}" dt="2020-05-03T19:19:34.890" v="30731" actId="1076"/>
        <pc:sldMkLst>
          <pc:docMk/>
          <pc:sldMk cId="3726750816" sldId="729"/>
        </pc:sldMkLst>
        <pc:spChg chg="mod">
          <ac:chgData name="Mara Grimaldi" userId="bc8932149bbfe9d3" providerId="LiveId" clId="{A1CECE6A-F53D-4E2F-A1C4-84AF37614790}" dt="2020-04-27T21:28:22.375" v="18106" actId="121"/>
          <ac:spMkLst>
            <pc:docMk/>
            <pc:sldMk cId="3726750816" sldId="729"/>
            <ac:spMk id="2" creationId="{00000000-0000-0000-0000-000000000000}"/>
          </ac:spMkLst>
        </pc:spChg>
        <pc:spChg chg="add mod">
          <ac:chgData name="Mara Grimaldi" userId="bc8932149bbfe9d3" providerId="LiveId" clId="{A1CECE6A-F53D-4E2F-A1C4-84AF37614790}" dt="2020-05-03T19:19:34.890" v="30731" actId="1076"/>
          <ac:spMkLst>
            <pc:docMk/>
            <pc:sldMk cId="3726750816" sldId="729"/>
            <ac:spMk id="3" creationId="{3E69E7FC-A744-4E47-B1E0-6DD3BA6E2E67}"/>
          </ac:spMkLst>
        </pc:spChg>
      </pc:sldChg>
      <pc:sldChg chg="addSp modSp mod ord modAnim modNotesTx">
        <pc:chgData name="Mara Grimaldi" userId="bc8932149bbfe9d3" providerId="LiveId" clId="{A1CECE6A-F53D-4E2F-A1C4-84AF37614790}" dt="2020-05-03T19:20:40.273" v="30739" actId="1076"/>
        <pc:sldMkLst>
          <pc:docMk/>
          <pc:sldMk cId="157052087" sldId="730"/>
        </pc:sldMkLst>
        <pc:spChg chg="mod">
          <ac:chgData name="Mara Grimaldi" userId="bc8932149bbfe9d3" providerId="LiveId" clId="{A1CECE6A-F53D-4E2F-A1C4-84AF37614790}" dt="2020-04-27T21:28:06.229" v="18101" actId="121"/>
          <ac:spMkLst>
            <pc:docMk/>
            <pc:sldMk cId="157052087" sldId="730"/>
            <ac:spMk id="2" creationId="{00000000-0000-0000-0000-000000000000}"/>
          </ac:spMkLst>
        </pc:spChg>
        <pc:spChg chg="add mod">
          <ac:chgData name="Mara Grimaldi" userId="bc8932149bbfe9d3" providerId="LiveId" clId="{A1CECE6A-F53D-4E2F-A1C4-84AF37614790}" dt="2020-05-03T19:20:40.273" v="30739" actId="1076"/>
          <ac:spMkLst>
            <pc:docMk/>
            <pc:sldMk cId="157052087" sldId="730"/>
            <ac:spMk id="3" creationId="{01A7AD18-CAD9-4821-AF80-3197BE0E4294}"/>
          </ac:spMkLst>
        </pc:spChg>
      </pc:sldChg>
      <pc:sldChg chg="addSp delSp modSp mod ord delAnim modNotesTx">
        <pc:chgData name="Mara Grimaldi" userId="bc8932149bbfe9d3" providerId="LiveId" clId="{A1CECE6A-F53D-4E2F-A1C4-84AF37614790}" dt="2020-05-03T19:18:59.461" v="30727" actId="1076"/>
        <pc:sldMkLst>
          <pc:docMk/>
          <pc:sldMk cId="4006970757" sldId="731"/>
        </pc:sldMkLst>
        <pc:spChg chg="add mod">
          <ac:chgData name="Mara Grimaldi" userId="bc8932149bbfe9d3" providerId="LiveId" clId="{A1CECE6A-F53D-4E2F-A1C4-84AF37614790}" dt="2020-05-03T19:18:59.461" v="30727" actId="1076"/>
          <ac:spMkLst>
            <pc:docMk/>
            <pc:sldMk cId="4006970757" sldId="731"/>
            <ac:spMk id="3" creationId="{CCF23B9F-9A1B-4327-9F76-D976AEB5F2CD}"/>
          </ac:spMkLst>
        </pc:spChg>
        <pc:spChg chg="add mod">
          <ac:chgData name="Mara Grimaldi" userId="bc8932149bbfe9d3" providerId="LiveId" clId="{A1CECE6A-F53D-4E2F-A1C4-84AF37614790}" dt="2020-04-28T10:32:50.725" v="24322" actId="121"/>
          <ac:spMkLst>
            <pc:docMk/>
            <pc:sldMk cId="4006970757" sldId="731"/>
            <ac:spMk id="6" creationId="{62D88E26-E257-43DD-982E-2354F46D2FF0}"/>
          </ac:spMkLst>
        </pc:spChg>
        <pc:grpChg chg="add">
          <ac:chgData name="Mara Grimaldi" userId="bc8932149bbfe9d3" providerId="LiveId" clId="{A1CECE6A-F53D-4E2F-A1C4-84AF37614790}" dt="2020-04-28T10:30:55.954" v="24251"/>
          <ac:grpSpMkLst>
            <pc:docMk/>
            <pc:sldMk cId="4006970757" sldId="731"/>
            <ac:grpSpMk id="10" creationId="{B4A1FA58-30C6-42D0-B5D8-A9D07A054299}"/>
          </ac:grpSpMkLst>
        </pc:grpChg>
        <pc:picChg chg="del">
          <ac:chgData name="Mara Grimaldi" userId="bc8932149bbfe9d3" providerId="LiveId" clId="{A1CECE6A-F53D-4E2F-A1C4-84AF37614790}" dt="2020-04-28T10:30:53.458" v="24250" actId="478"/>
          <ac:picMkLst>
            <pc:docMk/>
            <pc:sldMk cId="4006970757" sldId="731"/>
            <ac:picMk id="3" creationId="{00000000-0000-0000-0000-000000000000}"/>
          </ac:picMkLst>
        </pc:picChg>
        <pc:picChg chg="add del">
          <ac:chgData name="Mara Grimaldi" userId="bc8932149bbfe9d3" providerId="LiveId" clId="{A1CECE6A-F53D-4E2F-A1C4-84AF37614790}" dt="2020-04-28T10:30:59.541" v="24253" actId="478"/>
          <ac:picMkLst>
            <pc:docMk/>
            <pc:sldMk cId="4006970757" sldId="731"/>
            <ac:picMk id="4" creationId="{4112029D-E7F2-4FEB-BEBA-1939CB4B226D}"/>
          </ac:picMkLst>
        </pc:picChg>
        <pc:picChg chg="add mod ord modCrop">
          <ac:chgData name="Mara Grimaldi" userId="bc8932149bbfe9d3" providerId="LiveId" clId="{A1CECE6A-F53D-4E2F-A1C4-84AF37614790}" dt="2020-04-28T10:32:56.442" v="24323" actId="1076"/>
          <ac:picMkLst>
            <pc:docMk/>
            <pc:sldMk cId="4006970757" sldId="731"/>
            <ac:picMk id="5" creationId="{075ADC14-0AEE-43D9-8EC1-79B79F56B291}"/>
          </ac:picMkLst>
        </pc:picChg>
        <pc:picChg chg="mod">
          <ac:chgData name="Mara Grimaldi" userId="bc8932149bbfe9d3" providerId="LiveId" clId="{A1CECE6A-F53D-4E2F-A1C4-84AF37614790}" dt="2020-04-28T10:31:18.035" v="24257" actId="14100"/>
          <ac:picMkLst>
            <pc:docMk/>
            <pc:sldMk cId="4006970757" sldId="731"/>
            <ac:picMk id="9" creationId="{00000000-0000-0000-0000-000000000000}"/>
          </ac:picMkLst>
        </pc:picChg>
      </pc:sldChg>
      <pc:sldChg chg="addSp delSp modSp mod ord">
        <pc:chgData name="Mara Grimaldi" userId="bc8932149bbfe9d3" providerId="LiveId" clId="{A1CECE6A-F53D-4E2F-A1C4-84AF37614790}" dt="2020-05-03T19:20:05.509" v="30734" actId="1076"/>
        <pc:sldMkLst>
          <pc:docMk/>
          <pc:sldMk cId="35163911" sldId="732"/>
        </pc:sldMkLst>
        <pc:spChg chg="mod">
          <ac:chgData name="Mara Grimaldi" userId="bc8932149bbfe9d3" providerId="LiveId" clId="{A1CECE6A-F53D-4E2F-A1C4-84AF37614790}" dt="2020-04-27T21:28:15.065" v="18104" actId="121"/>
          <ac:spMkLst>
            <pc:docMk/>
            <pc:sldMk cId="35163911" sldId="732"/>
            <ac:spMk id="2" creationId="{00000000-0000-0000-0000-000000000000}"/>
          </ac:spMkLst>
        </pc:spChg>
        <pc:spChg chg="add mod">
          <ac:chgData name="Mara Grimaldi" userId="bc8932149bbfe9d3" providerId="LiveId" clId="{A1CECE6A-F53D-4E2F-A1C4-84AF37614790}" dt="2020-05-03T19:20:05.509" v="30734" actId="1076"/>
          <ac:spMkLst>
            <pc:docMk/>
            <pc:sldMk cId="35163911" sldId="732"/>
            <ac:spMk id="3" creationId="{8EEDE6AA-EA0A-4EC3-9CF6-CDAE51FE8E75}"/>
          </ac:spMkLst>
        </pc:spChg>
        <pc:spChg chg="del">
          <ac:chgData name="Mara Grimaldi" userId="bc8932149bbfe9d3" providerId="LiveId" clId="{A1CECE6A-F53D-4E2F-A1C4-84AF37614790}" dt="2020-04-27T21:28:11.030" v="18102" actId="478"/>
          <ac:spMkLst>
            <pc:docMk/>
            <pc:sldMk cId="35163911" sldId="732"/>
            <ac:spMk id="12" creationId="{00000000-0000-0000-0000-000000000000}"/>
          </ac:spMkLst>
        </pc:spChg>
      </pc:sldChg>
      <pc:sldChg chg="delSp modSp mod ord modAnim">
        <pc:chgData name="Mara Grimaldi" userId="bc8932149bbfe9d3" providerId="LiveId" clId="{A1CECE6A-F53D-4E2F-A1C4-84AF37614790}" dt="2020-04-28T15:44:42.054" v="30606" actId="1076"/>
        <pc:sldMkLst>
          <pc:docMk/>
          <pc:sldMk cId="1195511656" sldId="733"/>
        </pc:sldMkLst>
        <pc:spChg chg="del">
          <ac:chgData name="Mara Grimaldi" userId="bc8932149bbfe9d3" providerId="LiveId" clId="{A1CECE6A-F53D-4E2F-A1C4-84AF37614790}" dt="2020-04-28T15:44:37.749" v="30605" actId="478"/>
          <ac:spMkLst>
            <pc:docMk/>
            <pc:sldMk cId="1195511656" sldId="733"/>
            <ac:spMk id="2" creationId="{00000000-0000-0000-0000-000000000000}"/>
          </ac:spMkLst>
        </pc:spChg>
        <pc:spChg chg="del">
          <ac:chgData name="Mara Grimaldi" userId="bc8932149bbfe9d3" providerId="LiveId" clId="{A1CECE6A-F53D-4E2F-A1C4-84AF37614790}" dt="2020-04-28T10:25:03.889" v="23358" actId="478"/>
          <ac:spMkLst>
            <pc:docMk/>
            <pc:sldMk cId="1195511656" sldId="733"/>
            <ac:spMk id="12" creationId="{00000000-0000-0000-0000-000000000000}"/>
          </ac:spMkLst>
        </pc:spChg>
        <pc:spChg chg="mod">
          <ac:chgData name="Mara Grimaldi" userId="bc8932149bbfe9d3" providerId="LiveId" clId="{A1CECE6A-F53D-4E2F-A1C4-84AF37614790}" dt="2020-04-28T10:25:23.705" v="23363" actId="255"/>
          <ac:spMkLst>
            <pc:docMk/>
            <pc:sldMk cId="1195511656" sldId="733"/>
            <ac:spMk id="18" creationId="{00000000-0000-0000-0000-000000000000}"/>
          </ac:spMkLst>
        </pc:spChg>
        <pc:picChg chg="mod">
          <ac:chgData name="Mara Grimaldi" userId="bc8932149bbfe9d3" providerId="LiveId" clId="{A1CECE6A-F53D-4E2F-A1C4-84AF37614790}" dt="2020-04-28T15:44:42.054" v="30606" actId="1076"/>
          <ac:picMkLst>
            <pc:docMk/>
            <pc:sldMk cId="1195511656" sldId="733"/>
            <ac:picMk id="11" creationId="{00000000-0000-0000-0000-000000000000}"/>
          </ac:picMkLst>
        </pc:picChg>
      </pc:sldChg>
      <pc:sldChg chg="addSp delSp modSp mod">
        <pc:chgData name="Mara Grimaldi" userId="bc8932149bbfe9d3" providerId="LiveId" clId="{A1CECE6A-F53D-4E2F-A1C4-84AF37614790}" dt="2020-04-25T15:50:20.857" v="6369" actId="1076"/>
        <pc:sldMkLst>
          <pc:docMk/>
          <pc:sldMk cId="4185074492" sldId="789"/>
        </pc:sldMkLst>
        <pc:spChg chg="del">
          <ac:chgData name="Mara Grimaldi" userId="bc8932149bbfe9d3" providerId="LiveId" clId="{A1CECE6A-F53D-4E2F-A1C4-84AF37614790}" dt="2020-04-25T15:48:35.292" v="6290" actId="478"/>
          <ac:spMkLst>
            <pc:docMk/>
            <pc:sldMk cId="4185074492" sldId="789"/>
            <ac:spMk id="3" creationId="{00000000-0000-0000-0000-000000000000}"/>
          </ac:spMkLst>
        </pc:spChg>
        <pc:spChg chg="mod">
          <ac:chgData name="Mara Grimaldi" userId="bc8932149bbfe9d3" providerId="LiveId" clId="{A1CECE6A-F53D-4E2F-A1C4-84AF37614790}" dt="2020-04-25T15:50:20.857" v="6369" actId="1076"/>
          <ac:spMkLst>
            <pc:docMk/>
            <pc:sldMk cId="4185074492" sldId="789"/>
            <ac:spMk id="5" creationId="{00000000-0000-0000-0000-000000000000}"/>
          </ac:spMkLst>
        </pc:spChg>
        <pc:spChg chg="mod">
          <ac:chgData name="Mara Grimaldi" userId="bc8932149bbfe9d3" providerId="LiveId" clId="{A1CECE6A-F53D-4E2F-A1C4-84AF37614790}" dt="2020-04-25T15:03:52.035" v="5869" actId="403"/>
          <ac:spMkLst>
            <pc:docMk/>
            <pc:sldMk cId="4185074492" sldId="789"/>
            <ac:spMk id="9" creationId="{00000000-0000-0000-0000-000000000000}"/>
          </ac:spMkLst>
        </pc:spChg>
        <pc:spChg chg="del">
          <ac:chgData name="Mara Grimaldi" userId="bc8932149bbfe9d3" providerId="LiveId" clId="{A1CECE6A-F53D-4E2F-A1C4-84AF37614790}" dt="2020-04-25T15:03:55.197" v="5870" actId="478"/>
          <ac:spMkLst>
            <pc:docMk/>
            <pc:sldMk cId="4185074492" sldId="789"/>
            <ac:spMk id="10" creationId="{00000000-0000-0000-0000-000000000000}"/>
          </ac:spMkLst>
        </pc:spChg>
        <pc:spChg chg="add mod">
          <ac:chgData name="Mara Grimaldi" userId="bc8932149bbfe9d3" providerId="LiveId" clId="{A1CECE6A-F53D-4E2F-A1C4-84AF37614790}" dt="2020-04-25T15:49:09.654" v="6326" actId="20577"/>
          <ac:spMkLst>
            <pc:docMk/>
            <pc:sldMk cId="4185074492" sldId="789"/>
            <ac:spMk id="11" creationId="{3D8B4D41-9B07-4F4E-8662-6D0BD6B133B6}"/>
          </ac:spMkLst>
        </pc:spChg>
        <pc:picChg chg="mod">
          <ac:chgData name="Mara Grimaldi" userId="bc8932149bbfe9d3" providerId="LiveId" clId="{A1CECE6A-F53D-4E2F-A1C4-84AF37614790}" dt="2020-04-25T15:50:15.777" v="6367" actId="1076"/>
          <ac:picMkLst>
            <pc:docMk/>
            <pc:sldMk cId="4185074492" sldId="789"/>
            <ac:picMk id="2" creationId="{00000000-0000-0000-0000-000000000000}"/>
          </ac:picMkLst>
        </pc:picChg>
        <pc:picChg chg="mod">
          <ac:chgData name="Mara Grimaldi" userId="bc8932149bbfe9d3" providerId="LiveId" clId="{A1CECE6A-F53D-4E2F-A1C4-84AF37614790}" dt="2020-04-25T15:50:17.403" v="6368" actId="1076"/>
          <ac:picMkLst>
            <pc:docMk/>
            <pc:sldMk cId="4185074492" sldId="789"/>
            <ac:picMk id="14" creationId="{00000000-0000-0000-0000-000000000000}"/>
          </ac:picMkLst>
        </pc:picChg>
      </pc:sldChg>
      <pc:sldChg chg="modSp mod">
        <pc:chgData name="Mara Grimaldi" userId="bc8932149bbfe9d3" providerId="LiveId" clId="{A1CECE6A-F53D-4E2F-A1C4-84AF37614790}" dt="2020-04-25T15:50:38.361" v="6371" actId="732"/>
        <pc:sldMkLst>
          <pc:docMk/>
          <pc:sldMk cId="572001788" sldId="790"/>
        </pc:sldMkLst>
        <pc:spChg chg="mod">
          <ac:chgData name="Mara Grimaldi" userId="bc8932149bbfe9d3" providerId="LiveId" clId="{A1CECE6A-F53D-4E2F-A1C4-84AF37614790}" dt="2020-04-25T15:50:01.663" v="6365" actId="121"/>
          <ac:spMkLst>
            <pc:docMk/>
            <pc:sldMk cId="572001788" sldId="790"/>
            <ac:spMk id="3" creationId="{00000000-0000-0000-0000-000000000000}"/>
          </ac:spMkLst>
        </pc:spChg>
        <pc:spChg chg="mod">
          <ac:chgData name="Mara Grimaldi" userId="bc8932149bbfe9d3" providerId="LiveId" clId="{A1CECE6A-F53D-4E2F-A1C4-84AF37614790}" dt="2020-04-25T15:49:55.118" v="6363" actId="20577"/>
          <ac:spMkLst>
            <pc:docMk/>
            <pc:sldMk cId="572001788" sldId="790"/>
            <ac:spMk id="7" creationId="{00000000-0000-0000-0000-000000000000}"/>
          </ac:spMkLst>
        </pc:spChg>
        <pc:picChg chg="mod modCrop">
          <ac:chgData name="Mara Grimaldi" userId="bc8932149bbfe9d3" providerId="LiveId" clId="{A1CECE6A-F53D-4E2F-A1C4-84AF37614790}" dt="2020-04-25T15:50:38.361" v="6371" actId="732"/>
          <ac:picMkLst>
            <pc:docMk/>
            <pc:sldMk cId="572001788" sldId="790"/>
            <ac:picMk id="6" creationId="{00000000-0000-0000-0000-000000000000}"/>
          </ac:picMkLst>
        </pc:picChg>
      </pc:sldChg>
      <pc:sldChg chg="addSp delSp modSp mod">
        <pc:chgData name="Mara Grimaldi" userId="bc8932149bbfe9d3" providerId="LiveId" clId="{A1CECE6A-F53D-4E2F-A1C4-84AF37614790}" dt="2020-04-27T11:06:49.037" v="6623" actId="1076"/>
        <pc:sldMkLst>
          <pc:docMk/>
          <pc:sldMk cId="666265927" sldId="791"/>
        </pc:sldMkLst>
        <pc:spChg chg="mod">
          <ac:chgData name="Mara Grimaldi" userId="bc8932149bbfe9d3" providerId="LiveId" clId="{A1CECE6A-F53D-4E2F-A1C4-84AF37614790}" dt="2020-04-25T15:57:42.479" v="6455" actId="20577"/>
          <ac:spMkLst>
            <pc:docMk/>
            <pc:sldMk cId="666265927" sldId="791"/>
            <ac:spMk id="5" creationId="{00000000-0000-0000-0000-000000000000}"/>
          </ac:spMkLst>
        </pc:spChg>
        <pc:spChg chg="mod">
          <ac:chgData name="Mara Grimaldi" userId="bc8932149bbfe9d3" providerId="LiveId" clId="{A1CECE6A-F53D-4E2F-A1C4-84AF37614790}" dt="2020-04-25T15:04:10.952" v="5873" actId="1076"/>
          <ac:spMkLst>
            <pc:docMk/>
            <pc:sldMk cId="666265927" sldId="791"/>
            <ac:spMk id="8" creationId="{00000000-0000-0000-0000-000000000000}"/>
          </ac:spMkLst>
        </pc:spChg>
        <pc:spChg chg="del">
          <ac:chgData name="Mara Grimaldi" userId="bc8932149bbfe9d3" providerId="LiveId" clId="{A1CECE6A-F53D-4E2F-A1C4-84AF37614790}" dt="2020-04-25T15:04:14.203" v="5874" actId="478"/>
          <ac:spMkLst>
            <pc:docMk/>
            <pc:sldMk cId="666265927" sldId="791"/>
            <ac:spMk id="9" creationId="{00000000-0000-0000-0000-000000000000}"/>
          </ac:spMkLst>
        </pc:spChg>
        <pc:spChg chg="add mod">
          <ac:chgData name="Mara Grimaldi" userId="bc8932149bbfe9d3" providerId="LiveId" clId="{A1CECE6A-F53D-4E2F-A1C4-84AF37614790}" dt="2020-04-25T15:54:14.828" v="6433" actId="20577"/>
          <ac:spMkLst>
            <pc:docMk/>
            <pc:sldMk cId="666265927" sldId="791"/>
            <ac:spMk id="10" creationId="{37200B6C-1F6D-47AF-9C33-9BC1BF61D1DC}"/>
          </ac:spMkLst>
        </pc:spChg>
        <pc:picChg chg="add del mod modCrop">
          <ac:chgData name="Mara Grimaldi" userId="bc8932149bbfe9d3" providerId="LiveId" clId="{A1CECE6A-F53D-4E2F-A1C4-84AF37614790}" dt="2020-04-25T15:56:52.737" v="6439" actId="21"/>
          <ac:picMkLst>
            <pc:docMk/>
            <pc:sldMk cId="666265927" sldId="791"/>
            <ac:picMk id="2" creationId="{C96C871E-9219-49C0-B837-6CB79BB40C2B}"/>
          </ac:picMkLst>
        </pc:picChg>
        <pc:picChg chg="add del">
          <ac:chgData name="Mara Grimaldi" userId="bc8932149bbfe9d3" providerId="LiveId" clId="{A1CECE6A-F53D-4E2F-A1C4-84AF37614790}" dt="2020-04-25T15:57:25.958" v="6447" actId="478"/>
          <ac:picMkLst>
            <pc:docMk/>
            <pc:sldMk cId="666265927" sldId="791"/>
            <ac:picMk id="3" creationId="{25AD07C0-BABD-45C3-95E3-F4B8099854BD}"/>
          </ac:picMkLst>
        </pc:picChg>
        <pc:picChg chg="add mod">
          <ac:chgData name="Mara Grimaldi" userId="bc8932149bbfe9d3" providerId="LiveId" clId="{A1CECE6A-F53D-4E2F-A1C4-84AF37614790}" dt="2020-04-27T11:06:49.037" v="6623" actId="1076"/>
          <ac:picMkLst>
            <pc:docMk/>
            <pc:sldMk cId="666265927" sldId="791"/>
            <ac:picMk id="1026" creationId="{A36D18F8-2EED-4036-86EA-8B46B4F130F3}"/>
          </ac:picMkLst>
        </pc:picChg>
      </pc:sldChg>
      <pc:sldChg chg="addSp delSp modSp mod">
        <pc:chgData name="Mara Grimaldi" userId="bc8932149bbfe9d3" providerId="LiveId" clId="{A1CECE6A-F53D-4E2F-A1C4-84AF37614790}" dt="2020-04-25T15:57:00.505" v="6443" actId="20577"/>
        <pc:sldMkLst>
          <pc:docMk/>
          <pc:sldMk cId="2136916616" sldId="793"/>
        </pc:sldMkLst>
        <pc:spChg chg="mod">
          <ac:chgData name="Mara Grimaldi" userId="bc8932149bbfe9d3" providerId="LiveId" clId="{A1CECE6A-F53D-4E2F-A1C4-84AF37614790}" dt="2020-04-25T15:57:00.505" v="6443" actId="20577"/>
          <ac:spMkLst>
            <pc:docMk/>
            <pc:sldMk cId="2136916616" sldId="793"/>
            <ac:spMk id="5" creationId="{00000000-0000-0000-0000-000000000000}"/>
          </ac:spMkLst>
        </pc:spChg>
        <pc:spChg chg="mod">
          <ac:chgData name="Mara Grimaldi" userId="bc8932149bbfe9d3" providerId="LiveId" clId="{A1CECE6A-F53D-4E2F-A1C4-84AF37614790}" dt="2020-04-25T15:56:42.561" v="6438" actId="121"/>
          <ac:spMkLst>
            <pc:docMk/>
            <pc:sldMk cId="2136916616" sldId="793"/>
            <ac:spMk id="7" creationId="{00000000-0000-0000-0000-000000000000}"/>
          </ac:spMkLst>
        </pc:spChg>
        <pc:spChg chg="del">
          <ac:chgData name="Mara Grimaldi" userId="bc8932149bbfe9d3" providerId="LiveId" clId="{A1CECE6A-F53D-4E2F-A1C4-84AF37614790}" dt="2020-04-25T15:56:34.765" v="6437" actId="478"/>
          <ac:spMkLst>
            <pc:docMk/>
            <pc:sldMk cId="2136916616" sldId="793"/>
            <ac:spMk id="8" creationId="{00000000-0000-0000-0000-000000000000}"/>
          </ac:spMkLst>
        </pc:spChg>
        <pc:picChg chg="add mod">
          <ac:chgData name="Mara Grimaldi" userId="bc8932149bbfe9d3" providerId="LiveId" clId="{A1CECE6A-F53D-4E2F-A1C4-84AF37614790}" dt="2020-04-25T15:56:58.744" v="6441" actId="1076"/>
          <ac:picMkLst>
            <pc:docMk/>
            <pc:sldMk cId="2136916616" sldId="793"/>
            <ac:picMk id="2" creationId="{13484AE8-B7AA-4C39-927B-B083DC5CB110}"/>
          </ac:picMkLst>
        </pc:picChg>
      </pc:sldChg>
      <pc:sldChg chg="addSp delSp modSp mod">
        <pc:chgData name="Mara Grimaldi" userId="bc8932149bbfe9d3" providerId="LiveId" clId="{A1CECE6A-F53D-4E2F-A1C4-84AF37614790}" dt="2020-04-27T21:27:50.437" v="18098" actId="478"/>
        <pc:sldMkLst>
          <pc:docMk/>
          <pc:sldMk cId="438821896" sldId="794"/>
        </pc:sldMkLst>
        <pc:spChg chg="del">
          <ac:chgData name="Mara Grimaldi" userId="bc8932149bbfe9d3" providerId="LiveId" clId="{A1CECE6A-F53D-4E2F-A1C4-84AF37614790}" dt="2020-04-27T21:27:50.437" v="18098" actId="478"/>
          <ac:spMkLst>
            <pc:docMk/>
            <pc:sldMk cId="438821896" sldId="794"/>
            <ac:spMk id="2" creationId="{3DC8C907-F066-4181-9D6B-C2F4BEB01370}"/>
          </ac:spMkLst>
        </pc:spChg>
        <pc:spChg chg="del mod">
          <ac:chgData name="Mara Grimaldi" userId="bc8932149bbfe9d3" providerId="LiveId" clId="{A1CECE6A-F53D-4E2F-A1C4-84AF37614790}" dt="2020-04-22T15:26:21.132" v="13"/>
          <ac:spMkLst>
            <pc:docMk/>
            <pc:sldMk cId="438821896" sldId="794"/>
            <ac:spMk id="11" creationId="{00000000-0000-0000-0000-000000000000}"/>
          </ac:spMkLst>
        </pc:spChg>
        <pc:spChg chg="mod">
          <ac:chgData name="Mara Grimaldi" userId="bc8932149bbfe9d3" providerId="LiveId" clId="{A1CECE6A-F53D-4E2F-A1C4-84AF37614790}" dt="2020-04-22T15:26:10.455" v="11" actId="20577"/>
          <ac:spMkLst>
            <pc:docMk/>
            <pc:sldMk cId="438821896" sldId="794"/>
            <ac:spMk id="18" creationId="{00000000-0000-0000-0000-000000000000}"/>
          </ac:spMkLst>
        </pc:spChg>
        <pc:picChg chg="add del">
          <ac:chgData name="Mara Grimaldi" userId="bc8932149bbfe9d3" providerId="LiveId" clId="{A1CECE6A-F53D-4E2F-A1C4-84AF37614790}" dt="2020-04-22T16:11:23.404" v="1162" actId="478"/>
          <ac:picMkLst>
            <pc:docMk/>
            <pc:sldMk cId="438821896" sldId="794"/>
            <ac:picMk id="2" creationId="{E79895C5-9AE9-4CCD-8834-98A55EFE8EDC}"/>
          </ac:picMkLst>
        </pc:picChg>
      </pc:sldChg>
      <pc:sldChg chg="addSp delSp modSp mod modAnim">
        <pc:chgData name="Mara Grimaldi" userId="bc8932149bbfe9d3" providerId="LiveId" clId="{A1CECE6A-F53D-4E2F-A1C4-84AF37614790}" dt="2020-04-28T09:31:02.930" v="21749"/>
        <pc:sldMkLst>
          <pc:docMk/>
          <pc:sldMk cId="3929142485" sldId="795"/>
        </pc:sldMkLst>
        <pc:spChg chg="del">
          <ac:chgData name="Mara Grimaldi" userId="bc8932149bbfe9d3" providerId="LiveId" clId="{A1CECE6A-F53D-4E2F-A1C4-84AF37614790}" dt="2020-04-27T15:46:05.380" v="11091" actId="478"/>
          <ac:spMkLst>
            <pc:docMk/>
            <pc:sldMk cId="3929142485" sldId="795"/>
            <ac:spMk id="18" creationId="{00000000-0000-0000-0000-000000000000}"/>
          </ac:spMkLst>
        </pc:spChg>
        <pc:spChg chg="mod">
          <ac:chgData name="Mara Grimaldi" userId="bc8932149bbfe9d3" providerId="LiveId" clId="{A1CECE6A-F53D-4E2F-A1C4-84AF37614790}" dt="2020-04-27T15:30:55.554" v="10454" actId="1076"/>
          <ac:spMkLst>
            <pc:docMk/>
            <pc:sldMk cId="3929142485" sldId="795"/>
            <ac:spMk id="19" creationId="{00000000-0000-0000-0000-000000000000}"/>
          </ac:spMkLst>
        </pc:spChg>
        <pc:spChg chg="del">
          <ac:chgData name="Mara Grimaldi" userId="bc8932149bbfe9d3" providerId="LiveId" clId="{A1CECE6A-F53D-4E2F-A1C4-84AF37614790}" dt="2020-04-27T15:30:46.379" v="10451" actId="478"/>
          <ac:spMkLst>
            <pc:docMk/>
            <pc:sldMk cId="3929142485" sldId="795"/>
            <ac:spMk id="20" creationId="{00000000-0000-0000-0000-000000000000}"/>
          </ac:spMkLst>
        </pc:spChg>
        <pc:spChg chg="add mod">
          <ac:chgData name="Mara Grimaldi" userId="bc8932149bbfe9d3" providerId="LiveId" clId="{A1CECE6A-F53D-4E2F-A1C4-84AF37614790}" dt="2020-04-27T15:46:13.567" v="11094" actId="14100"/>
          <ac:spMkLst>
            <pc:docMk/>
            <pc:sldMk cId="3929142485" sldId="795"/>
            <ac:spMk id="21" creationId="{3E068E62-52AF-4712-AB96-E42ED7EF25B8}"/>
          </ac:spMkLst>
        </pc:spChg>
      </pc:sldChg>
      <pc:sldChg chg="addSp modSp mod modNotesTx">
        <pc:chgData name="Mara Grimaldi" userId="bc8932149bbfe9d3" providerId="LiveId" clId="{A1CECE6A-F53D-4E2F-A1C4-84AF37614790}" dt="2020-04-28T10:34:45.683" v="24324" actId="1076"/>
        <pc:sldMkLst>
          <pc:docMk/>
          <pc:sldMk cId="2439269212" sldId="796"/>
        </pc:sldMkLst>
        <pc:spChg chg="mod">
          <ac:chgData name="Mara Grimaldi" userId="bc8932149bbfe9d3" providerId="LiveId" clId="{A1CECE6A-F53D-4E2F-A1C4-84AF37614790}" dt="2020-04-27T21:21:20.783" v="17810" actId="20577"/>
          <ac:spMkLst>
            <pc:docMk/>
            <pc:sldMk cId="2439269212" sldId="796"/>
            <ac:spMk id="7" creationId="{00000000-0000-0000-0000-000000000000}"/>
          </ac:spMkLst>
        </pc:spChg>
        <pc:picChg chg="add mod">
          <ac:chgData name="Mara Grimaldi" userId="bc8932149bbfe9d3" providerId="LiveId" clId="{A1CECE6A-F53D-4E2F-A1C4-84AF37614790}" dt="2020-04-28T10:34:45.683" v="24324" actId="1076"/>
          <ac:picMkLst>
            <pc:docMk/>
            <pc:sldMk cId="2439269212" sldId="796"/>
            <ac:picMk id="5" creationId="{64B081AA-356C-4589-9ABA-FAE5255C2DF1}"/>
          </ac:picMkLst>
        </pc:picChg>
        <pc:picChg chg="mod">
          <ac:chgData name="Mara Grimaldi" userId="bc8932149bbfe9d3" providerId="LiveId" clId="{A1CECE6A-F53D-4E2F-A1C4-84AF37614790}" dt="2020-04-22T17:01:01.533" v="1895" actId="14100"/>
          <ac:picMkLst>
            <pc:docMk/>
            <pc:sldMk cId="2439269212" sldId="796"/>
            <ac:picMk id="14" creationId="{00000000-0000-0000-0000-000000000000}"/>
          </ac:picMkLst>
        </pc:picChg>
      </pc:sldChg>
      <pc:sldChg chg="addSp delSp modSp del mod modAnim">
        <pc:chgData name="Mara Grimaldi" userId="bc8932149bbfe9d3" providerId="LiveId" clId="{A1CECE6A-F53D-4E2F-A1C4-84AF37614790}" dt="2020-04-30T14:53:33.428" v="30677" actId="2696"/>
        <pc:sldMkLst>
          <pc:docMk/>
          <pc:sldMk cId="3207450721" sldId="797"/>
        </pc:sldMkLst>
        <pc:spChg chg="mod">
          <ac:chgData name="Mara Grimaldi" userId="bc8932149bbfe9d3" providerId="LiveId" clId="{A1CECE6A-F53D-4E2F-A1C4-84AF37614790}" dt="2020-04-28T11:36:27.263" v="25959" actId="1076"/>
          <ac:spMkLst>
            <pc:docMk/>
            <pc:sldMk cId="3207450721" sldId="797"/>
            <ac:spMk id="2" creationId="{00000000-0000-0000-0000-000000000000}"/>
          </ac:spMkLst>
        </pc:spChg>
        <pc:spChg chg="add mod ord">
          <ac:chgData name="Mara Grimaldi" userId="bc8932149bbfe9d3" providerId="LiveId" clId="{A1CECE6A-F53D-4E2F-A1C4-84AF37614790}" dt="2020-04-28T11:35:21.230" v="25938" actId="1076"/>
          <ac:spMkLst>
            <pc:docMk/>
            <pc:sldMk cId="3207450721" sldId="797"/>
            <ac:spMk id="3" creationId="{8C4F0E74-EA9B-432F-BA4A-CEB34FB47790}"/>
          </ac:spMkLst>
        </pc:spChg>
        <pc:spChg chg="add del mod">
          <ac:chgData name="Mara Grimaldi" userId="bc8932149bbfe9d3" providerId="LiveId" clId="{A1CECE6A-F53D-4E2F-A1C4-84AF37614790}" dt="2020-04-28T11:43:21.256" v="26183" actId="478"/>
          <ac:spMkLst>
            <pc:docMk/>
            <pc:sldMk cId="3207450721" sldId="797"/>
            <ac:spMk id="4" creationId="{F6AE607A-27C6-46EF-8B61-232A5E9D1263}"/>
          </ac:spMkLst>
        </pc:spChg>
        <pc:spChg chg="add mod">
          <ac:chgData name="Mara Grimaldi" userId="bc8932149bbfe9d3" providerId="LiveId" clId="{A1CECE6A-F53D-4E2F-A1C4-84AF37614790}" dt="2020-04-28T11:35:48.498" v="25948" actId="122"/>
          <ac:spMkLst>
            <pc:docMk/>
            <pc:sldMk cId="3207450721" sldId="797"/>
            <ac:spMk id="8" creationId="{D35D1AFA-B5AA-4F2D-A3B8-427E6108F03D}"/>
          </ac:spMkLst>
        </pc:spChg>
        <pc:spChg chg="del">
          <ac:chgData name="Mara Grimaldi" userId="bc8932149bbfe9d3" providerId="LiveId" clId="{A1CECE6A-F53D-4E2F-A1C4-84AF37614790}" dt="2020-04-27T20:12:37.434" v="15336" actId="478"/>
          <ac:spMkLst>
            <pc:docMk/>
            <pc:sldMk cId="3207450721" sldId="797"/>
            <ac:spMk id="13" creationId="{00000000-0000-0000-0000-000000000000}"/>
          </ac:spMkLst>
        </pc:spChg>
        <pc:spChg chg="mod">
          <ac:chgData name="Mara Grimaldi" userId="bc8932149bbfe9d3" providerId="LiveId" clId="{A1CECE6A-F53D-4E2F-A1C4-84AF37614790}" dt="2020-04-28T11:35:34.698" v="25943" actId="14100"/>
          <ac:spMkLst>
            <pc:docMk/>
            <pc:sldMk cId="3207450721" sldId="797"/>
            <ac:spMk id="16" creationId="{00000000-0000-0000-0000-000000000000}"/>
          </ac:spMkLst>
        </pc:spChg>
        <pc:spChg chg="mod">
          <ac:chgData name="Mara Grimaldi" userId="bc8932149bbfe9d3" providerId="LiveId" clId="{A1CECE6A-F53D-4E2F-A1C4-84AF37614790}" dt="2020-04-28T11:36:52.239" v="25965" actId="1076"/>
          <ac:spMkLst>
            <pc:docMk/>
            <pc:sldMk cId="3207450721" sldId="797"/>
            <ac:spMk id="20" creationId="{00000000-0000-0000-0000-000000000000}"/>
          </ac:spMkLst>
        </pc:spChg>
        <pc:spChg chg="mod">
          <ac:chgData name="Mara Grimaldi" userId="bc8932149bbfe9d3" providerId="LiveId" clId="{A1CECE6A-F53D-4E2F-A1C4-84AF37614790}" dt="2020-04-28T11:35:44.257" v="25946" actId="14100"/>
          <ac:spMkLst>
            <pc:docMk/>
            <pc:sldMk cId="3207450721" sldId="797"/>
            <ac:spMk id="22" creationId="{00000000-0000-0000-0000-000000000000}"/>
          </ac:spMkLst>
        </pc:spChg>
        <pc:spChg chg="mod">
          <ac:chgData name="Mara Grimaldi" userId="bc8932149bbfe9d3" providerId="LiveId" clId="{A1CECE6A-F53D-4E2F-A1C4-84AF37614790}" dt="2020-04-28T11:35:08.791" v="25935" actId="14100"/>
          <ac:spMkLst>
            <pc:docMk/>
            <pc:sldMk cId="3207450721" sldId="797"/>
            <ac:spMk id="24" creationId="{00000000-0000-0000-0000-000000000000}"/>
          </ac:spMkLst>
        </pc:spChg>
        <pc:spChg chg="mod">
          <ac:chgData name="Mara Grimaldi" userId="bc8932149bbfe9d3" providerId="LiveId" clId="{A1CECE6A-F53D-4E2F-A1C4-84AF37614790}" dt="2020-04-28T11:43:31.174" v="26194" actId="207"/>
          <ac:spMkLst>
            <pc:docMk/>
            <pc:sldMk cId="3207450721" sldId="797"/>
            <ac:spMk id="25" creationId="{00000000-0000-0000-0000-000000000000}"/>
          </ac:spMkLst>
        </pc:spChg>
        <pc:graphicFrameChg chg="mod">
          <ac:chgData name="Mara Grimaldi" userId="bc8932149bbfe9d3" providerId="LiveId" clId="{A1CECE6A-F53D-4E2F-A1C4-84AF37614790}" dt="2020-04-28T11:37:25.925" v="25973" actId="1076"/>
          <ac:graphicFrameMkLst>
            <pc:docMk/>
            <pc:sldMk cId="3207450721" sldId="797"/>
            <ac:graphicFrameMk id="10" creationId="{00000000-0000-0000-0000-000000000000}"/>
          </ac:graphicFrameMkLst>
        </pc:graphicFrameChg>
        <pc:cxnChg chg="add del mod ord">
          <ac:chgData name="Mara Grimaldi" userId="bc8932149bbfe9d3" providerId="LiveId" clId="{A1CECE6A-F53D-4E2F-A1C4-84AF37614790}" dt="2020-04-28T11:35:23.004" v="25939" actId="478"/>
          <ac:cxnSpMkLst>
            <pc:docMk/>
            <pc:sldMk cId="3207450721" sldId="797"/>
            <ac:cxnSpMk id="5" creationId="{8946CC02-5CD2-494A-9DE4-A1E7D92977EC}"/>
          </ac:cxnSpMkLst>
        </pc:cxnChg>
      </pc:sldChg>
      <pc:sldChg chg="addSp delSp modSp mod ord modAnim modNotesTx">
        <pc:chgData name="Mara Grimaldi" userId="bc8932149bbfe9d3" providerId="LiveId" clId="{A1CECE6A-F53D-4E2F-A1C4-84AF37614790}" dt="2020-04-28T10:47:08.676" v="24537"/>
        <pc:sldMkLst>
          <pc:docMk/>
          <pc:sldMk cId="2239101448" sldId="798"/>
        </pc:sldMkLst>
        <pc:spChg chg="mod">
          <ac:chgData name="Mara Grimaldi" userId="bc8932149bbfe9d3" providerId="LiveId" clId="{A1CECE6A-F53D-4E2F-A1C4-84AF37614790}" dt="2020-04-28T10:45:30.434" v="24510" actId="1076"/>
          <ac:spMkLst>
            <pc:docMk/>
            <pc:sldMk cId="2239101448" sldId="798"/>
            <ac:spMk id="2" creationId="{00000000-0000-0000-0000-000000000000}"/>
          </ac:spMkLst>
        </pc:spChg>
        <pc:spChg chg="add mod">
          <ac:chgData name="Mara Grimaldi" userId="bc8932149bbfe9d3" providerId="LiveId" clId="{A1CECE6A-F53D-4E2F-A1C4-84AF37614790}" dt="2020-04-28T10:46:34.905" v="24527" actId="1076"/>
          <ac:spMkLst>
            <pc:docMk/>
            <pc:sldMk cId="2239101448" sldId="798"/>
            <ac:spMk id="3" creationId="{DA467B43-2088-4DFF-A3AC-7272FC8FF7CE}"/>
          </ac:spMkLst>
        </pc:spChg>
        <pc:spChg chg="add mod">
          <ac:chgData name="Mara Grimaldi" userId="bc8932149bbfe9d3" providerId="LiveId" clId="{A1CECE6A-F53D-4E2F-A1C4-84AF37614790}" dt="2020-04-28T10:44:31.835" v="24424" actId="1076"/>
          <ac:spMkLst>
            <pc:docMk/>
            <pc:sldMk cId="2239101448" sldId="798"/>
            <ac:spMk id="4" creationId="{FB5E745F-18F6-45A7-895C-135DB2CD0D36}"/>
          </ac:spMkLst>
        </pc:spChg>
        <pc:spChg chg="mod">
          <ac:chgData name="Mara Grimaldi" userId="bc8932149bbfe9d3" providerId="LiveId" clId="{A1CECE6A-F53D-4E2F-A1C4-84AF37614790}" dt="2020-04-28T10:46:39.847" v="24528" actId="1076"/>
          <ac:spMkLst>
            <pc:docMk/>
            <pc:sldMk cId="2239101448" sldId="798"/>
            <ac:spMk id="10" creationId="{00000000-0000-0000-0000-000000000000}"/>
          </ac:spMkLst>
        </pc:spChg>
        <pc:spChg chg="mod">
          <ac:chgData name="Mara Grimaldi" userId="bc8932149bbfe9d3" providerId="LiveId" clId="{A1CECE6A-F53D-4E2F-A1C4-84AF37614790}" dt="2020-04-28T10:46:39.847" v="24528" actId="1076"/>
          <ac:spMkLst>
            <pc:docMk/>
            <pc:sldMk cId="2239101448" sldId="798"/>
            <ac:spMk id="11" creationId="{00000000-0000-0000-0000-000000000000}"/>
          </ac:spMkLst>
        </pc:spChg>
        <pc:spChg chg="del mod">
          <ac:chgData name="Mara Grimaldi" userId="bc8932149bbfe9d3" providerId="LiveId" clId="{A1CECE6A-F53D-4E2F-A1C4-84AF37614790}" dt="2020-04-27T21:21:55.680" v="17835" actId="478"/>
          <ac:spMkLst>
            <pc:docMk/>
            <pc:sldMk cId="2239101448" sldId="798"/>
            <ac:spMk id="12" creationId="{00000000-0000-0000-0000-000000000000}"/>
          </ac:spMkLst>
        </pc:spChg>
        <pc:spChg chg="mod">
          <ac:chgData name="Mara Grimaldi" userId="bc8932149bbfe9d3" providerId="LiveId" clId="{A1CECE6A-F53D-4E2F-A1C4-84AF37614790}" dt="2020-04-28T10:44:31.835" v="24424" actId="1076"/>
          <ac:spMkLst>
            <pc:docMk/>
            <pc:sldMk cId="2239101448" sldId="798"/>
            <ac:spMk id="13" creationId="{00000000-0000-0000-0000-000000000000}"/>
          </ac:spMkLst>
        </pc:spChg>
        <pc:spChg chg="mod">
          <ac:chgData name="Mara Grimaldi" userId="bc8932149bbfe9d3" providerId="LiveId" clId="{A1CECE6A-F53D-4E2F-A1C4-84AF37614790}" dt="2020-04-28T10:44:31.835" v="24424" actId="1076"/>
          <ac:spMkLst>
            <pc:docMk/>
            <pc:sldMk cId="2239101448" sldId="798"/>
            <ac:spMk id="15" creationId="{00000000-0000-0000-0000-000000000000}"/>
          </ac:spMkLst>
        </pc:spChg>
        <pc:spChg chg="mod">
          <ac:chgData name="Mara Grimaldi" userId="bc8932149bbfe9d3" providerId="LiveId" clId="{A1CECE6A-F53D-4E2F-A1C4-84AF37614790}" dt="2020-04-28T10:44:31.835" v="24424" actId="1076"/>
          <ac:spMkLst>
            <pc:docMk/>
            <pc:sldMk cId="2239101448" sldId="798"/>
            <ac:spMk id="16" creationId="{00000000-0000-0000-0000-000000000000}"/>
          </ac:spMkLst>
        </pc:spChg>
        <pc:spChg chg="mod">
          <ac:chgData name="Mara Grimaldi" userId="bc8932149bbfe9d3" providerId="LiveId" clId="{A1CECE6A-F53D-4E2F-A1C4-84AF37614790}" dt="2020-04-28T10:44:31.835" v="24424" actId="1076"/>
          <ac:spMkLst>
            <pc:docMk/>
            <pc:sldMk cId="2239101448" sldId="798"/>
            <ac:spMk id="17" creationId="{00000000-0000-0000-0000-000000000000}"/>
          </ac:spMkLst>
        </pc:spChg>
        <pc:spChg chg="mod">
          <ac:chgData name="Mara Grimaldi" userId="bc8932149bbfe9d3" providerId="LiveId" clId="{A1CECE6A-F53D-4E2F-A1C4-84AF37614790}" dt="2020-04-28T10:44:31.835" v="24424" actId="1076"/>
          <ac:spMkLst>
            <pc:docMk/>
            <pc:sldMk cId="2239101448" sldId="798"/>
            <ac:spMk id="18" creationId="{00000000-0000-0000-0000-000000000000}"/>
          </ac:spMkLst>
        </pc:spChg>
        <pc:spChg chg="mod">
          <ac:chgData name="Mara Grimaldi" userId="bc8932149bbfe9d3" providerId="LiveId" clId="{A1CECE6A-F53D-4E2F-A1C4-84AF37614790}" dt="2020-04-28T10:44:31.835" v="24424" actId="1076"/>
          <ac:spMkLst>
            <pc:docMk/>
            <pc:sldMk cId="2239101448" sldId="798"/>
            <ac:spMk id="19" creationId="{00000000-0000-0000-0000-000000000000}"/>
          </ac:spMkLst>
        </pc:spChg>
        <pc:spChg chg="mod">
          <ac:chgData name="Mara Grimaldi" userId="bc8932149bbfe9d3" providerId="LiveId" clId="{A1CECE6A-F53D-4E2F-A1C4-84AF37614790}" dt="2020-04-28T10:44:31.835" v="24424" actId="1076"/>
          <ac:spMkLst>
            <pc:docMk/>
            <pc:sldMk cId="2239101448" sldId="798"/>
            <ac:spMk id="20" creationId="{00000000-0000-0000-0000-000000000000}"/>
          </ac:spMkLst>
        </pc:spChg>
        <pc:spChg chg="mod">
          <ac:chgData name="Mara Grimaldi" userId="bc8932149bbfe9d3" providerId="LiveId" clId="{A1CECE6A-F53D-4E2F-A1C4-84AF37614790}" dt="2020-04-28T10:44:31.835" v="24424" actId="1076"/>
          <ac:spMkLst>
            <pc:docMk/>
            <pc:sldMk cId="2239101448" sldId="798"/>
            <ac:spMk id="21" creationId="{00000000-0000-0000-0000-000000000000}"/>
          </ac:spMkLst>
        </pc:spChg>
        <pc:spChg chg="mod">
          <ac:chgData name="Mara Grimaldi" userId="bc8932149bbfe9d3" providerId="LiveId" clId="{A1CECE6A-F53D-4E2F-A1C4-84AF37614790}" dt="2020-04-28T10:46:05.798" v="24521" actId="20578"/>
          <ac:spMkLst>
            <pc:docMk/>
            <pc:sldMk cId="2239101448" sldId="798"/>
            <ac:spMk id="22" creationId="{00000000-0000-0000-0000-000000000000}"/>
          </ac:spMkLst>
        </pc:spChg>
        <pc:spChg chg="mod">
          <ac:chgData name="Mara Grimaldi" userId="bc8932149bbfe9d3" providerId="LiveId" clId="{A1CECE6A-F53D-4E2F-A1C4-84AF37614790}" dt="2020-04-28T10:44:31.835" v="24424" actId="1076"/>
          <ac:spMkLst>
            <pc:docMk/>
            <pc:sldMk cId="2239101448" sldId="798"/>
            <ac:spMk id="23" creationId="{00000000-0000-0000-0000-000000000000}"/>
          </ac:spMkLst>
        </pc:spChg>
        <pc:spChg chg="mod">
          <ac:chgData name="Mara Grimaldi" userId="bc8932149bbfe9d3" providerId="LiveId" clId="{A1CECE6A-F53D-4E2F-A1C4-84AF37614790}" dt="2020-04-28T10:44:10.113" v="24419" actId="14100"/>
          <ac:spMkLst>
            <pc:docMk/>
            <pc:sldMk cId="2239101448" sldId="798"/>
            <ac:spMk id="71" creationId="{00000000-0000-0000-0000-000000000000}"/>
          </ac:spMkLst>
        </pc:spChg>
        <pc:spChg chg="mod">
          <ac:chgData name="Mara Grimaldi" userId="bc8932149bbfe9d3" providerId="LiveId" clId="{A1CECE6A-F53D-4E2F-A1C4-84AF37614790}" dt="2020-04-27T20:24:31.981" v="16523" actId="1076"/>
          <ac:spMkLst>
            <pc:docMk/>
            <pc:sldMk cId="2239101448" sldId="798"/>
            <ac:spMk id="77" creationId="{00000000-0000-0000-0000-000000000000}"/>
          </ac:spMkLst>
        </pc:spChg>
        <pc:spChg chg="mod">
          <ac:chgData name="Mara Grimaldi" userId="bc8932149bbfe9d3" providerId="LiveId" clId="{A1CECE6A-F53D-4E2F-A1C4-84AF37614790}" dt="2020-04-27T20:24:29.619" v="16522" actId="1076"/>
          <ac:spMkLst>
            <pc:docMk/>
            <pc:sldMk cId="2239101448" sldId="798"/>
            <ac:spMk id="78" creationId="{00000000-0000-0000-0000-000000000000}"/>
          </ac:spMkLst>
        </pc:spChg>
        <pc:spChg chg="mod">
          <ac:chgData name="Mara Grimaldi" userId="bc8932149bbfe9d3" providerId="LiveId" clId="{A1CECE6A-F53D-4E2F-A1C4-84AF37614790}" dt="2020-04-28T10:44:31.835" v="24424" actId="1076"/>
          <ac:spMkLst>
            <pc:docMk/>
            <pc:sldMk cId="2239101448" sldId="798"/>
            <ac:spMk id="115" creationId="{00000000-0000-0000-0000-000000000000}"/>
          </ac:spMkLst>
        </pc:spChg>
        <pc:spChg chg="mod">
          <ac:chgData name="Mara Grimaldi" userId="bc8932149bbfe9d3" providerId="LiveId" clId="{A1CECE6A-F53D-4E2F-A1C4-84AF37614790}" dt="2020-04-28T10:44:34.843" v="24425" actId="1076"/>
          <ac:spMkLst>
            <pc:docMk/>
            <pc:sldMk cId="2239101448" sldId="798"/>
            <ac:spMk id="116" creationId="{00000000-0000-0000-0000-000000000000}"/>
          </ac:spMkLst>
        </pc:spChg>
        <pc:spChg chg="del">
          <ac:chgData name="Mara Grimaldi" userId="bc8932149bbfe9d3" providerId="LiveId" clId="{A1CECE6A-F53D-4E2F-A1C4-84AF37614790}" dt="2020-04-27T14:26:53.313" v="10341" actId="478"/>
          <ac:spMkLst>
            <pc:docMk/>
            <pc:sldMk cId="2239101448" sldId="798"/>
            <ac:spMk id="117" creationId="{00000000-0000-0000-0000-000000000000}"/>
          </ac:spMkLst>
        </pc:spChg>
        <pc:spChg chg="add">
          <ac:chgData name="Mara Grimaldi" userId="bc8932149bbfe9d3" providerId="LiveId" clId="{A1CECE6A-F53D-4E2F-A1C4-84AF37614790}" dt="2020-04-27T21:21:58.558" v="17836"/>
          <ac:spMkLst>
            <pc:docMk/>
            <pc:sldMk cId="2239101448" sldId="798"/>
            <ac:spMk id="118" creationId="{DAEA16DA-FAA5-464C-91BC-797AFFB657A0}"/>
          </ac:spMkLst>
        </pc:spChg>
        <pc:grpChg chg="mod">
          <ac:chgData name="Mara Grimaldi" userId="bc8932149bbfe9d3" providerId="LiveId" clId="{A1CECE6A-F53D-4E2F-A1C4-84AF37614790}" dt="2020-04-28T10:45:36.196" v="24512" actId="1076"/>
          <ac:grpSpMkLst>
            <pc:docMk/>
            <pc:sldMk cId="2239101448" sldId="798"/>
            <ac:grpSpMk id="24" creationId="{00000000-0000-0000-0000-000000000000}"/>
          </ac:grpSpMkLst>
        </pc:grpChg>
        <pc:grpChg chg="mod">
          <ac:chgData name="Mara Grimaldi" userId="bc8932149bbfe9d3" providerId="LiveId" clId="{A1CECE6A-F53D-4E2F-A1C4-84AF37614790}" dt="2020-04-28T10:45:25.104" v="24509" actId="1076"/>
          <ac:grpSpMkLst>
            <pc:docMk/>
            <pc:sldMk cId="2239101448" sldId="798"/>
            <ac:grpSpMk id="119" creationId="{00000000-0000-0000-0000-000000000000}"/>
          </ac:grpSpMkLst>
        </pc:grpChg>
        <pc:graphicFrameChg chg="add del modGraphic">
          <ac:chgData name="Mara Grimaldi" userId="bc8932149bbfe9d3" providerId="LiveId" clId="{A1CECE6A-F53D-4E2F-A1C4-84AF37614790}" dt="2020-04-27T21:21:46.707" v="17834" actId="27309"/>
          <ac:graphicFrameMkLst>
            <pc:docMk/>
            <pc:sldMk cId="2239101448" sldId="798"/>
            <ac:graphicFrameMk id="6" creationId="{12D15EFD-811D-4D58-A6D1-8EE189C9CFA8}"/>
          </ac:graphicFrameMkLst>
        </pc:graphicFrameChg>
      </pc:sldChg>
      <pc:sldChg chg="delSp modSp del mod modNotesTx">
        <pc:chgData name="Mara Grimaldi" userId="bc8932149bbfe9d3" providerId="LiveId" clId="{A1CECE6A-F53D-4E2F-A1C4-84AF37614790}" dt="2020-04-30T14:53:33.428" v="30677" actId="2696"/>
        <pc:sldMkLst>
          <pc:docMk/>
          <pc:sldMk cId="1533833588" sldId="799"/>
        </pc:sldMkLst>
        <pc:spChg chg="mod">
          <ac:chgData name="Mara Grimaldi" userId="bc8932149bbfe9d3" providerId="LiveId" clId="{A1CECE6A-F53D-4E2F-A1C4-84AF37614790}" dt="2020-04-27T20:09:18.042" v="15265" actId="121"/>
          <ac:spMkLst>
            <pc:docMk/>
            <pc:sldMk cId="1533833588" sldId="799"/>
            <ac:spMk id="2" creationId="{00000000-0000-0000-0000-000000000000}"/>
          </ac:spMkLst>
        </pc:spChg>
        <pc:spChg chg="mod">
          <ac:chgData name="Mara Grimaldi" userId="bc8932149bbfe9d3" providerId="LiveId" clId="{A1CECE6A-F53D-4E2F-A1C4-84AF37614790}" dt="2020-04-28T10:36:15.730" v="24376" actId="255"/>
          <ac:spMkLst>
            <pc:docMk/>
            <pc:sldMk cId="1533833588" sldId="799"/>
            <ac:spMk id="10" creationId="{00000000-0000-0000-0000-000000000000}"/>
          </ac:spMkLst>
        </pc:spChg>
        <pc:spChg chg="del">
          <ac:chgData name="Mara Grimaldi" userId="bc8932149bbfe9d3" providerId="LiveId" clId="{A1CECE6A-F53D-4E2F-A1C4-84AF37614790}" dt="2020-04-27T20:09:19.893" v="15266" actId="478"/>
          <ac:spMkLst>
            <pc:docMk/>
            <pc:sldMk cId="1533833588" sldId="799"/>
            <ac:spMk id="13" creationId="{00000000-0000-0000-0000-000000000000}"/>
          </ac:spMkLst>
        </pc:spChg>
      </pc:sldChg>
      <pc:sldChg chg="delSp modSp del mod modAnim">
        <pc:chgData name="Mara Grimaldi" userId="bc8932149bbfe9d3" providerId="LiveId" clId="{A1CECE6A-F53D-4E2F-A1C4-84AF37614790}" dt="2020-04-30T14:53:33.428" v="30677" actId="2696"/>
        <pc:sldMkLst>
          <pc:docMk/>
          <pc:sldMk cId="297633458" sldId="800"/>
        </pc:sldMkLst>
        <pc:spChg chg="mod">
          <ac:chgData name="Mara Grimaldi" userId="bc8932149bbfe9d3" providerId="LiveId" clId="{A1CECE6A-F53D-4E2F-A1C4-84AF37614790}" dt="2020-04-25T16:01:08.121" v="6501" actId="121"/>
          <ac:spMkLst>
            <pc:docMk/>
            <pc:sldMk cId="297633458" sldId="800"/>
            <ac:spMk id="2" creationId="{00000000-0000-0000-0000-000000000000}"/>
          </ac:spMkLst>
        </pc:spChg>
        <pc:spChg chg="del mod">
          <ac:chgData name="Mara Grimaldi" userId="bc8932149bbfe9d3" providerId="LiveId" clId="{A1CECE6A-F53D-4E2F-A1C4-84AF37614790}" dt="2020-04-25T16:01:11.925" v="6503" actId="478"/>
          <ac:spMkLst>
            <pc:docMk/>
            <pc:sldMk cId="297633458" sldId="800"/>
            <ac:spMk id="8" creationId="{00000000-0000-0000-0000-000000000000}"/>
          </ac:spMkLst>
        </pc:spChg>
      </pc:sldChg>
      <pc:sldChg chg="addSp delSp modSp mod ord">
        <pc:chgData name="Mara Grimaldi" userId="bc8932149bbfe9d3" providerId="LiveId" clId="{A1CECE6A-F53D-4E2F-A1C4-84AF37614790}" dt="2020-04-28T12:34:24.876" v="26197" actId="1076"/>
        <pc:sldMkLst>
          <pc:docMk/>
          <pc:sldMk cId="364675883" sldId="801"/>
        </pc:sldMkLst>
        <pc:spChg chg="mod">
          <ac:chgData name="Mara Grimaldi" userId="bc8932149bbfe9d3" providerId="LiveId" clId="{A1CECE6A-F53D-4E2F-A1C4-84AF37614790}" dt="2020-04-27T21:28:33.518" v="18108" actId="1076"/>
          <ac:spMkLst>
            <pc:docMk/>
            <pc:sldMk cId="364675883" sldId="801"/>
            <ac:spMk id="4" creationId="{00000000-0000-0000-0000-000000000000}"/>
          </ac:spMkLst>
        </pc:spChg>
        <pc:spChg chg="mod">
          <ac:chgData name="Mara Grimaldi" userId="bc8932149bbfe9d3" providerId="LiveId" clId="{A1CECE6A-F53D-4E2F-A1C4-84AF37614790}" dt="2020-04-22T15:52:25.428" v="1103" actId="20577"/>
          <ac:spMkLst>
            <pc:docMk/>
            <pc:sldMk cId="364675883" sldId="801"/>
            <ac:spMk id="7" creationId="{00000000-0000-0000-0000-000000000000}"/>
          </ac:spMkLst>
        </pc:spChg>
        <pc:spChg chg="mod">
          <ac:chgData name="Mara Grimaldi" userId="bc8932149bbfe9d3" providerId="LiveId" clId="{A1CECE6A-F53D-4E2F-A1C4-84AF37614790}" dt="2020-04-22T16:11:11.687" v="1160" actId="947"/>
          <ac:spMkLst>
            <pc:docMk/>
            <pc:sldMk cId="364675883" sldId="801"/>
            <ac:spMk id="10" creationId="{00000000-0000-0000-0000-000000000000}"/>
          </ac:spMkLst>
        </pc:spChg>
        <pc:picChg chg="add del mod">
          <ac:chgData name="Mara Grimaldi" userId="bc8932149bbfe9d3" providerId="LiveId" clId="{A1CECE6A-F53D-4E2F-A1C4-84AF37614790}" dt="2020-04-28T10:14:46.552" v="23088" actId="478"/>
          <ac:picMkLst>
            <pc:docMk/>
            <pc:sldMk cId="364675883" sldId="801"/>
            <ac:picMk id="5" creationId="{A6D628B2-AD4D-44E7-A33C-A245280FC130}"/>
          </ac:picMkLst>
        </pc:picChg>
        <pc:picChg chg="add del mod">
          <ac:chgData name="Mara Grimaldi" userId="bc8932149bbfe9d3" providerId="LiveId" clId="{A1CECE6A-F53D-4E2F-A1C4-84AF37614790}" dt="2020-04-28T10:14:56.800" v="23093" actId="478"/>
          <ac:picMkLst>
            <pc:docMk/>
            <pc:sldMk cId="364675883" sldId="801"/>
            <ac:picMk id="8" creationId="{7153ABB6-1EBB-4398-B553-157DB6370030}"/>
          </ac:picMkLst>
        </pc:picChg>
        <pc:picChg chg="add mod modCrop">
          <ac:chgData name="Mara Grimaldi" userId="bc8932149bbfe9d3" providerId="LiveId" clId="{A1CECE6A-F53D-4E2F-A1C4-84AF37614790}" dt="2020-04-28T12:34:24.876" v="26197" actId="1076"/>
          <ac:picMkLst>
            <pc:docMk/>
            <pc:sldMk cId="364675883" sldId="801"/>
            <ac:picMk id="9" creationId="{D4012721-F245-4D6A-8AFD-3B9BF4B51F73}"/>
          </ac:picMkLst>
        </pc:picChg>
        <pc:picChg chg="mod">
          <ac:chgData name="Mara Grimaldi" userId="bc8932149bbfe9d3" providerId="LiveId" clId="{A1CECE6A-F53D-4E2F-A1C4-84AF37614790}" dt="2020-04-28T10:34:53.760" v="24325" actId="14100"/>
          <ac:picMkLst>
            <pc:docMk/>
            <pc:sldMk cId="364675883" sldId="801"/>
            <ac:picMk id="14" creationId="{00000000-0000-0000-0000-000000000000}"/>
          </ac:picMkLst>
        </pc:picChg>
      </pc:sldChg>
      <pc:sldChg chg="new del ord">
        <pc:chgData name="Mara Grimaldi" userId="bc8932149bbfe9d3" providerId="LiveId" clId="{A1CECE6A-F53D-4E2F-A1C4-84AF37614790}" dt="2020-04-22T15:27:31.712" v="24" actId="47"/>
        <pc:sldMkLst>
          <pc:docMk/>
          <pc:sldMk cId="3034091098" sldId="801"/>
        </pc:sldMkLst>
      </pc:sldChg>
      <pc:sldChg chg="addSp delSp modSp mod modAnim">
        <pc:chgData name="Mara Grimaldi" userId="bc8932149bbfe9d3" providerId="LiveId" clId="{A1CECE6A-F53D-4E2F-A1C4-84AF37614790}" dt="2020-04-28T09:04:22.378" v="21341" actId="1076"/>
        <pc:sldMkLst>
          <pc:docMk/>
          <pc:sldMk cId="3769655464" sldId="802"/>
        </pc:sldMkLst>
        <pc:spChg chg="mod">
          <ac:chgData name="Mara Grimaldi" userId="bc8932149bbfe9d3" providerId="LiveId" clId="{A1CECE6A-F53D-4E2F-A1C4-84AF37614790}" dt="2020-04-25T15:10:48.937" v="5901" actId="1076"/>
          <ac:spMkLst>
            <pc:docMk/>
            <pc:sldMk cId="3769655464" sldId="802"/>
            <ac:spMk id="2" creationId="{00000000-0000-0000-0000-000000000000}"/>
          </ac:spMkLst>
        </pc:spChg>
        <pc:spChg chg="mod">
          <ac:chgData name="Mara Grimaldi" userId="bc8932149bbfe9d3" providerId="LiveId" clId="{A1CECE6A-F53D-4E2F-A1C4-84AF37614790}" dt="2020-04-25T15:02:07.921" v="5846" actId="121"/>
          <ac:spMkLst>
            <pc:docMk/>
            <pc:sldMk cId="3769655464" sldId="802"/>
            <ac:spMk id="3" creationId="{557879C7-3A3E-4835-8ACB-2C2BEB95BFE3}"/>
          </ac:spMkLst>
        </pc:spChg>
        <pc:spChg chg="del">
          <ac:chgData name="Mara Grimaldi" userId="bc8932149bbfe9d3" providerId="LiveId" clId="{A1CECE6A-F53D-4E2F-A1C4-84AF37614790}" dt="2020-04-22T16:13:58.962" v="1172" actId="478"/>
          <ac:spMkLst>
            <pc:docMk/>
            <pc:sldMk cId="3769655464" sldId="802"/>
            <ac:spMk id="4" creationId="{00000000-0000-0000-0000-000000000000}"/>
          </ac:spMkLst>
        </pc:spChg>
        <pc:spChg chg="del">
          <ac:chgData name="Mara Grimaldi" userId="bc8932149bbfe9d3" providerId="LiveId" clId="{A1CECE6A-F53D-4E2F-A1C4-84AF37614790}" dt="2020-04-22T16:15:47.500" v="1293" actId="478"/>
          <ac:spMkLst>
            <pc:docMk/>
            <pc:sldMk cId="3769655464" sldId="802"/>
            <ac:spMk id="10" creationId="{00000000-0000-0000-0000-000000000000}"/>
          </ac:spMkLst>
        </pc:spChg>
        <pc:spChg chg="del">
          <ac:chgData name="Mara Grimaldi" userId="bc8932149bbfe9d3" providerId="LiveId" clId="{A1CECE6A-F53D-4E2F-A1C4-84AF37614790}" dt="2020-04-22T16:13:58.962" v="1172" actId="478"/>
          <ac:spMkLst>
            <pc:docMk/>
            <pc:sldMk cId="3769655464" sldId="802"/>
            <ac:spMk id="11" creationId="{00000000-0000-0000-0000-000000000000}"/>
          </ac:spMkLst>
        </pc:spChg>
        <pc:spChg chg="del">
          <ac:chgData name="Mara Grimaldi" userId="bc8932149bbfe9d3" providerId="LiveId" clId="{A1CECE6A-F53D-4E2F-A1C4-84AF37614790}" dt="2020-04-22T16:13:58.962" v="1172" actId="478"/>
          <ac:spMkLst>
            <pc:docMk/>
            <pc:sldMk cId="3769655464" sldId="802"/>
            <ac:spMk id="12" creationId="{00000000-0000-0000-0000-000000000000}"/>
          </ac:spMkLst>
        </pc:spChg>
        <pc:spChg chg="del">
          <ac:chgData name="Mara Grimaldi" userId="bc8932149bbfe9d3" providerId="LiveId" clId="{A1CECE6A-F53D-4E2F-A1C4-84AF37614790}" dt="2020-04-22T16:13:58.962" v="1172" actId="478"/>
          <ac:spMkLst>
            <pc:docMk/>
            <pc:sldMk cId="3769655464" sldId="802"/>
            <ac:spMk id="13" creationId="{00000000-0000-0000-0000-000000000000}"/>
          </ac:spMkLst>
        </pc:spChg>
        <pc:spChg chg="del">
          <ac:chgData name="Mara Grimaldi" userId="bc8932149bbfe9d3" providerId="LiveId" clId="{A1CECE6A-F53D-4E2F-A1C4-84AF37614790}" dt="2020-04-22T16:13:58.962" v="1172" actId="478"/>
          <ac:spMkLst>
            <pc:docMk/>
            <pc:sldMk cId="3769655464" sldId="802"/>
            <ac:spMk id="14" creationId="{00000000-0000-0000-0000-000000000000}"/>
          </ac:spMkLst>
        </pc:spChg>
        <pc:spChg chg="del">
          <ac:chgData name="Mara Grimaldi" userId="bc8932149bbfe9d3" providerId="LiveId" clId="{A1CECE6A-F53D-4E2F-A1C4-84AF37614790}" dt="2020-04-22T16:13:58.962" v="1172" actId="478"/>
          <ac:spMkLst>
            <pc:docMk/>
            <pc:sldMk cId="3769655464" sldId="802"/>
            <ac:spMk id="15" creationId="{00000000-0000-0000-0000-000000000000}"/>
          </ac:spMkLst>
        </pc:spChg>
        <pc:spChg chg="del">
          <ac:chgData name="Mara Grimaldi" userId="bc8932149bbfe9d3" providerId="LiveId" clId="{A1CECE6A-F53D-4E2F-A1C4-84AF37614790}" dt="2020-04-22T16:13:58.962" v="1172" actId="478"/>
          <ac:spMkLst>
            <pc:docMk/>
            <pc:sldMk cId="3769655464" sldId="802"/>
            <ac:spMk id="16" creationId="{00000000-0000-0000-0000-000000000000}"/>
          </ac:spMkLst>
        </pc:spChg>
        <pc:spChg chg="del">
          <ac:chgData name="Mara Grimaldi" userId="bc8932149bbfe9d3" providerId="LiveId" clId="{A1CECE6A-F53D-4E2F-A1C4-84AF37614790}" dt="2020-04-22T16:13:58.962" v="1172" actId="478"/>
          <ac:spMkLst>
            <pc:docMk/>
            <pc:sldMk cId="3769655464" sldId="802"/>
            <ac:spMk id="17" creationId="{00000000-0000-0000-0000-000000000000}"/>
          </ac:spMkLst>
        </pc:spChg>
        <pc:spChg chg="del">
          <ac:chgData name="Mara Grimaldi" userId="bc8932149bbfe9d3" providerId="LiveId" clId="{A1CECE6A-F53D-4E2F-A1C4-84AF37614790}" dt="2020-04-22T16:13:58.962" v="1172" actId="478"/>
          <ac:spMkLst>
            <pc:docMk/>
            <pc:sldMk cId="3769655464" sldId="802"/>
            <ac:spMk id="18" creationId="{00000000-0000-0000-0000-000000000000}"/>
          </ac:spMkLst>
        </pc:spChg>
        <pc:spChg chg="del">
          <ac:chgData name="Mara Grimaldi" userId="bc8932149bbfe9d3" providerId="LiveId" clId="{A1CECE6A-F53D-4E2F-A1C4-84AF37614790}" dt="2020-04-22T16:13:58.962" v="1172" actId="478"/>
          <ac:spMkLst>
            <pc:docMk/>
            <pc:sldMk cId="3769655464" sldId="802"/>
            <ac:spMk id="19" creationId="{00000000-0000-0000-0000-000000000000}"/>
          </ac:spMkLst>
        </pc:spChg>
        <pc:spChg chg="del">
          <ac:chgData name="Mara Grimaldi" userId="bc8932149bbfe9d3" providerId="LiveId" clId="{A1CECE6A-F53D-4E2F-A1C4-84AF37614790}" dt="2020-04-22T16:13:58.962" v="1172" actId="478"/>
          <ac:spMkLst>
            <pc:docMk/>
            <pc:sldMk cId="3769655464" sldId="802"/>
            <ac:spMk id="20" creationId="{00000000-0000-0000-0000-000000000000}"/>
          </ac:spMkLst>
        </pc:spChg>
        <pc:spChg chg="del">
          <ac:chgData name="Mara Grimaldi" userId="bc8932149bbfe9d3" providerId="LiveId" clId="{A1CECE6A-F53D-4E2F-A1C4-84AF37614790}" dt="2020-04-22T16:13:58.962" v="1172" actId="478"/>
          <ac:spMkLst>
            <pc:docMk/>
            <pc:sldMk cId="3769655464" sldId="802"/>
            <ac:spMk id="21" creationId="{00000000-0000-0000-0000-000000000000}"/>
          </ac:spMkLst>
        </pc:spChg>
        <pc:spChg chg="del">
          <ac:chgData name="Mara Grimaldi" userId="bc8932149bbfe9d3" providerId="LiveId" clId="{A1CECE6A-F53D-4E2F-A1C4-84AF37614790}" dt="2020-04-22T16:13:58.962" v="1172" actId="478"/>
          <ac:spMkLst>
            <pc:docMk/>
            <pc:sldMk cId="3769655464" sldId="802"/>
            <ac:spMk id="22" creationId="{00000000-0000-0000-0000-000000000000}"/>
          </ac:spMkLst>
        </pc:spChg>
        <pc:spChg chg="del">
          <ac:chgData name="Mara Grimaldi" userId="bc8932149bbfe9d3" providerId="LiveId" clId="{A1CECE6A-F53D-4E2F-A1C4-84AF37614790}" dt="2020-04-22T16:13:58.962" v="1172" actId="478"/>
          <ac:spMkLst>
            <pc:docMk/>
            <pc:sldMk cId="3769655464" sldId="802"/>
            <ac:spMk id="23" creationId="{00000000-0000-0000-0000-000000000000}"/>
          </ac:spMkLst>
        </pc:spChg>
        <pc:spChg chg="add mod">
          <ac:chgData name="Mara Grimaldi" userId="bc8932149bbfe9d3" providerId="LiveId" clId="{A1CECE6A-F53D-4E2F-A1C4-84AF37614790}" dt="2020-04-28T08:59:01.765" v="21294" actId="1076"/>
          <ac:spMkLst>
            <pc:docMk/>
            <pc:sldMk cId="3769655464" sldId="802"/>
            <ac:spMk id="23" creationId="{C27814DC-29AF-458C-ADF4-88F8B633B124}"/>
          </ac:spMkLst>
        </pc:spChg>
        <pc:spChg chg="del">
          <ac:chgData name="Mara Grimaldi" userId="bc8932149bbfe9d3" providerId="LiveId" clId="{A1CECE6A-F53D-4E2F-A1C4-84AF37614790}" dt="2020-04-22T16:13:58.962" v="1172" actId="478"/>
          <ac:spMkLst>
            <pc:docMk/>
            <pc:sldMk cId="3769655464" sldId="802"/>
            <ac:spMk id="24" creationId="{00000000-0000-0000-0000-000000000000}"/>
          </ac:spMkLst>
        </pc:spChg>
        <pc:spChg chg="del">
          <ac:chgData name="Mara Grimaldi" userId="bc8932149bbfe9d3" providerId="LiveId" clId="{A1CECE6A-F53D-4E2F-A1C4-84AF37614790}" dt="2020-04-22T16:13:58.962" v="1172" actId="478"/>
          <ac:spMkLst>
            <pc:docMk/>
            <pc:sldMk cId="3769655464" sldId="802"/>
            <ac:spMk id="25" creationId="{00000000-0000-0000-0000-000000000000}"/>
          </ac:spMkLst>
        </pc:spChg>
        <pc:spChg chg="del">
          <ac:chgData name="Mara Grimaldi" userId="bc8932149bbfe9d3" providerId="LiveId" clId="{A1CECE6A-F53D-4E2F-A1C4-84AF37614790}" dt="2020-04-22T16:13:58.962" v="1172" actId="478"/>
          <ac:spMkLst>
            <pc:docMk/>
            <pc:sldMk cId="3769655464" sldId="802"/>
            <ac:spMk id="26" creationId="{00000000-0000-0000-0000-000000000000}"/>
          </ac:spMkLst>
        </pc:spChg>
        <pc:spChg chg="del">
          <ac:chgData name="Mara Grimaldi" userId="bc8932149bbfe9d3" providerId="LiveId" clId="{A1CECE6A-F53D-4E2F-A1C4-84AF37614790}" dt="2020-04-22T16:13:58.962" v="1172" actId="478"/>
          <ac:spMkLst>
            <pc:docMk/>
            <pc:sldMk cId="3769655464" sldId="802"/>
            <ac:spMk id="27" creationId="{00000000-0000-0000-0000-000000000000}"/>
          </ac:spMkLst>
        </pc:spChg>
        <pc:spChg chg="add mod">
          <ac:chgData name="Mara Grimaldi" userId="bc8932149bbfe9d3" providerId="LiveId" clId="{A1CECE6A-F53D-4E2F-A1C4-84AF37614790}" dt="2020-04-25T15:12:41.379" v="5939" actId="14100"/>
          <ac:spMkLst>
            <pc:docMk/>
            <pc:sldMk cId="3769655464" sldId="802"/>
            <ac:spMk id="28" creationId="{15A61D19-D430-4276-A364-087D36A41908}"/>
          </ac:spMkLst>
        </pc:spChg>
        <pc:spChg chg="add mod">
          <ac:chgData name="Mara Grimaldi" userId="bc8932149bbfe9d3" providerId="LiveId" clId="{A1CECE6A-F53D-4E2F-A1C4-84AF37614790}" dt="2020-04-25T15:12:01.657" v="5922" actId="207"/>
          <ac:spMkLst>
            <pc:docMk/>
            <pc:sldMk cId="3769655464" sldId="802"/>
            <ac:spMk id="29" creationId="{AE83D55F-BC40-4044-B10F-CD8F7B1E31CB}"/>
          </ac:spMkLst>
        </pc:spChg>
        <pc:spChg chg="add mod">
          <ac:chgData name="Mara Grimaldi" userId="bc8932149bbfe9d3" providerId="LiveId" clId="{A1CECE6A-F53D-4E2F-A1C4-84AF37614790}" dt="2020-04-28T09:03:25.225" v="21336" actId="20577"/>
          <ac:spMkLst>
            <pc:docMk/>
            <pc:sldMk cId="3769655464" sldId="802"/>
            <ac:spMk id="30" creationId="{FDFA652F-02D7-4BB4-8605-86A6E119BD8A}"/>
          </ac:spMkLst>
        </pc:spChg>
        <pc:spChg chg="add mod">
          <ac:chgData name="Mara Grimaldi" userId="bc8932149bbfe9d3" providerId="LiveId" clId="{A1CECE6A-F53D-4E2F-A1C4-84AF37614790}" dt="2020-04-25T15:12:05.030" v="5923"/>
          <ac:spMkLst>
            <pc:docMk/>
            <pc:sldMk cId="3769655464" sldId="802"/>
            <ac:spMk id="31" creationId="{F2C83584-1E16-4A32-9EB2-ED4E38CF246E}"/>
          </ac:spMkLst>
        </pc:spChg>
        <pc:spChg chg="add mod">
          <ac:chgData name="Mara Grimaldi" userId="bc8932149bbfe9d3" providerId="LiveId" clId="{A1CECE6A-F53D-4E2F-A1C4-84AF37614790}" dt="2020-04-25T15:12:11.641" v="5925"/>
          <ac:spMkLst>
            <pc:docMk/>
            <pc:sldMk cId="3769655464" sldId="802"/>
            <ac:spMk id="32" creationId="{F881888D-D036-475E-9914-9CC7F2B2D0F0}"/>
          </ac:spMkLst>
        </pc:spChg>
        <pc:spChg chg="add mod">
          <ac:chgData name="Mara Grimaldi" userId="bc8932149bbfe9d3" providerId="LiveId" clId="{A1CECE6A-F53D-4E2F-A1C4-84AF37614790}" dt="2020-04-25T15:15:09.727" v="5990" actId="208"/>
          <ac:spMkLst>
            <pc:docMk/>
            <pc:sldMk cId="3769655464" sldId="802"/>
            <ac:spMk id="33" creationId="{BC6C1FF4-B29C-4D20-B1E0-0A393CE2801E}"/>
          </ac:spMkLst>
        </pc:spChg>
        <pc:spChg chg="add mod">
          <ac:chgData name="Mara Grimaldi" userId="bc8932149bbfe9d3" providerId="LiveId" clId="{A1CECE6A-F53D-4E2F-A1C4-84AF37614790}" dt="2020-04-25T15:15:09.727" v="5990" actId="208"/>
          <ac:spMkLst>
            <pc:docMk/>
            <pc:sldMk cId="3769655464" sldId="802"/>
            <ac:spMk id="34" creationId="{03071B60-9C5F-405F-84F4-BC0129D74593}"/>
          </ac:spMkLst>
        </pc:spChg>
        <pc:spChg chg="add mod">
          <ac:chgData name="Mara Grimaldi" userId="bc8932149bbfe9d3" providerId="LiveId" clId="{A1CECE6A-F53D-4E2F-A1C4-84AF37614790}" dt="2020-04-25T15:15:09.727" v="5990" actId="208"/>
          <ac:spMkLst>
            <pc:docMk/>
            <pc:sldMk cId="3769655464" sldId="802"/>
            <ac:spMk id="35" creationId="{D6CF0F76-FD36-4C05-A55A-EB10B283ED6B}"/>
          </ac:spMkLst>
        </pc:spChg>
        <pc:spChg chg="add mod">
          <ac:chgData name="Mara Grimaldi" userId="bc8932149bbfe9d3" providerId="LiveId" clId="{A1CECE6A-F53D-4E2F-A1C4-84AF37614790}" dt="2020-04-25T15:15:33.589" v="5993" actId="14100"/>
          <ac:spMkLst>
            <pc:docMk/>
            <pc:sldMk cId="3769655464" sldId="802"/>
            <ac:spMk id="36" creationId="{C789770C-FAB7-439C-A306-CBBD5199433C}"/>
          </ac:spMkLst>
        </pc:spChg>
        <pc:spChg chg="add mod">
          <ac:chgData name="Mara Grimaldi" userId="bc8932149bbfe9d3" providerId="LiveId" clId="{A1CECE6A-F53D-4E2F-A1C4-84AF37614790}" dt="2020-04-25T15:15:05.942" v="5989" actId="14100"/>
          <ac:spMkLst>
            <pc:docMk/>
            <pc:sldMk cId="3769655464" sldId="802"/>
            <ac:spMk id="37" creationId="{03D3149F-915C-4FFC-B1BA-7CB4BFF542FA}"/>
          </ac:spMkLst>
        </pc:spChg>
        <pc:spChg chg="add mod">
          <ac:chgData name="Mara Grimaldi" userId="bc8932149bbfe9d3" providerId="LiveId" clId="{A1CECE6A-F53D-4E2F-A1C4-84AF37614790}" dt="2020-04-25T15:15:13.949" v="5991" actId="14100"/>
          <ac:spMkLst>
            <pc:docMk/>
            <pc:sldMk cId="3769655464" sldId="802"/>
            <ac:spMk id="38" creationId="{9CAAF589-2559-43BE-88CF-DD6A789B4E2E}"/>
          </ac:spMkLst>
        </pc:spChg>
        <pc:spChg chg="add mod">
          <ac:chgData name="Mara Grimaldi" userId="bc8932149bbfe9d3" providerId="LiveId" clId="{A1CECE6A-F53D-4E2F-A1C4-84AF37614790}" dt="2020-04-28T09:04:22.378" v="21341" actId="1076"/>
          <ac:spMkLst>
            <pc:docMk/>
            <pc:sldMk cId="3769655464" sldId="802"/>
            <ac:spMk id="42" creationId="{41094F4A-7B0D-47FF-AF3A-1E472F0686D4}"/>
          </ac:spMkLst>
        </pc:spChg>
        <pc:spChg chg="add mod">
          <ac:chgData name="Mara Grimaldi" userId="bc8932149bbfe9d3" providerId="LiveId" clId="{A1CECE6A-F53D-4E2F-A1C4-84AF37614790}" dt="2020-04-25T15:15:09.727" v="5990" actId="208"/>
          <ac:spMkLst>
            <pc:docMk/>
            <pc:sldMk cId="3769655464" sldId="802"/>
            <ac:spMk id="43" creationId="{D62EC487-EEAC-4295-99DF-41F8D829A266}"/>
          </ac:spMkLst>
        </pc:spChg>
        <pc:picChg chg="add mod">
          <ac:chgData name="Mara Grimaldi" userId="bc8932149bbfe9d3" providerId="LiveId" clId="{A1CECE6A-F53D-4E2F-A1C4-84AF37614790}" dt="2020-04-25T15:14:32.909" v="5981" actId="1076"/>
          <ac:picMkLst>
            <pc:docMk/>
            <pc:sldMk cId="3769655464" sldId="802"/>
            <ac:picMk id="39" creationId="{5EF0E1F2-444E-4C54-97EA-F03CC2655C5B}"/>
          </ac:picMkLst>
        </pc:picChg>
        <pc:picChg chg="add mod">
          <ac:chgData name="Mara Grimaldi" userId="bc8932149bbfe9d3" providerId="LiveId" clId="{A1CECE6A-F53D-4E2F-A1C4-84AF37614790}" dt="2020-04-25T15:14:38.766" v="5984" actId="1076"/>
          <ac:picMkLst>
            <pc:docMk/>
            <pc:sldMk cId="3769655464" sldId="802"/>
            <ac:picMk id="40" creationId="{2AD18E74-6EEB-4BD6-B690-CE06B9107DF0}"/>
          </ac:picMkLst>
        </pc:picChg>
        <pc:picChg chg="add mod">
          <ac:chgData name="Mara Grimaldi" userId="bc8932149bbfe9d3" providerId="LiveId" clId="{A1CECE6A-F53D-4E2F-A1C4-84AF37614790}" dt="2020-04-25T15:14:37.297" v="5983" actId="1076"/>
          <ac:picMkLst>
            <pc:docMk/>
            <pc:sldMk cId="3769655464" sldId="802"/>
            <ac:picMk id="41" creationId="{C7EA047E-FB93-4F17-9BD6-8DF41AED72F2}"/>
          </ac:picMkLst>
        </pc:picChg>
      </pc:sldChg>
      <pc:sldChg chg="addSp delSp modSp add mod">
        <pc:chgData name="Mara Grimaldi" userId="bc8932149bbfe9d3" providerId="LiveId" clId="{A1CECE6A-F53D-4E2F-A1C4-84AF37614790}" dt="2020-04-22T16:21:53.533" v="1698" actId="1076"/>
        <pc:sldMkLst>
          <pc:docMk/>
          <pc:sldMk cId="1252843876" sldId="803"/>
        </pc:sldMkLst>
        <pc:spChg chg="del">
          <ac:chgData name="Mara Grimaldi" userId="bc8932149bbfe9d3" providerId="LiveId" clId="{A1CECE6A-F53D-4E2F-A1C4-84AF37614790}" dt="2020-04-22T16:18:02.097" v="1431" actId="478"/>
          <ac:spMkLst>
            <pc:docMk/>
            <pc:sldMk cId="1252843876" sldId="803"/>
            <ac:spMk id="2" creationId="{00000000-0000-0000-0000-000000000000}"/>
          </ac:spMkLst>
        </pc:spChg>
        <pc:spChg chg="mod">
          <ac:chgData name="Mara Grimaldi" userId="bc8932149bbfe9d3" providerId="LiveId" clId="{A1CECE6A-F53D-4E2F-A1C4-84AF37614790}" dt="2020-04-22T16:20:20.707" v="1630" actId="14100"/>
          <ac:spMkLst>
            <pc:docMk/>
            <pc:sldMk cId="1252843876" sldId="803"/>
            <ac:spMk id="3" creationId="{00000000-0000-0000-0000-000000000000}"/>
          </ac:spMkLst>
        </pc:spChg>
        <pc:spChg chg="del">
          <ac:chgData name="Mara Grimaldi" userId="bc8932149bbfe9d3" providerId="LiveId" clId="{A1CECE6A-F53D-4E2F-A1C4-84AF37614790}" dt="2020-04-22T16:18:02.097" v="1431" actId="478"/>
          <ac:spMkLst>
            <pc:docMk/>
            <pc:sldMk cId="1252843876" sldId="803"/>
            <ac:spMk id="4" creationId="{00000000-0000-0000-0000-000000000000}"/>
          </ac:spMkLst>
        </pc:spChg>
        <pc:spChg chg="del">
          <ac:chgData name="Mara Grimaldi" userId="bc8932149bbfe9d3" providerId="LiveId" clId="{A1CECE6A-F53D-4E2F-A1C4-84AF37614790}" dt="2020-04-22T16:18:02.097" v="1431" actId="478"/>
          <ac:spMkLst>
            <pc:docMk/>
            <pc:sldMk cId="1252843876" sldId="803"/>
            <ac:spMk id="5" creationId="{DA78BF85-A8D6-4281-AB63-F6B344F2101B}"/>
          </ac:spMkLst>
        </pc:spChg>
        <pc:spChg chg="add mod">
          <ac:chgData name="Mara Grimaldi" userId="bc8932149bbfe9d3" providerId="LiveId" clId="{A1CECE6A-F53D-4E2F-A1C4-84AF37614790}" dt="2020-04-22T16:21:53.533" v="1698" actId="1076"/>
          <ac:spMkLst>
            <pc:docMk/>
            <pc:sldMk cId="1252843876" sldId="803"/>
            <ac:spMk id="7" creationId="{BA09E569-AD40-458D-A7A7-25281EF9FF29}"/>
          </ac:spMkLst>
        </pc:spChg>
        <pc:spChg chg="add mod">
          <ac:chgData name="Mara Grimaldi" userId="bc8932149bbfe9d3" providerId="LiveId" clId="{A1CECE6A-F53D-4E2F-A1C4-84AF37614790}" dt="2020-04-22T16:21:53.533" v="1698" actId="1076"/>
          <ac:spMkLst>
            <pc:docMk/>
            <pc:sldMk cId="1252843876" sldId="803"/>
            <ac:spMk id="8" creationId="{D2A0DD7C-ABD6-4291-B9E5-F60C66A2C1BF}"/>
          </ac:spMkLst>
        </pc:spChg>
        <pc:spChg chg="add mod">
          <ac:chgData name="Mara Grimaldi" userId="bc8932149bbfe9d3" providerId="LiveId" clId="{A1CECE6A-F53D-4E2F-A1C4-84AF37614790}" dt="2020-04-22T16:21:53.533" v="1698" actId="1076"/>
          <ac:spMkLst>
            <pc:docMk/>
            <pc:sldMk cId="1252843876" sldId="803"/>
            <ac:spMk id="14" creationId="{0ED7633D-F80C-454E-A1BA-4D1E2AF35723}"/>
          </ac:spMkLst>
        </pc:spChg>
        <pc:spChg chg="add mod">
          <ac:chgData name="Mara Grimaldi" userId="bc8932149bbfe9d3" providerId="LiveId" clId="{A1CECE6A-F53D-4E2F-A1C4-84AF37614790}" dt="2020-04-22T16:21:53.533" v="1698" actId="1076"/>
          <ac:spMkLst>
            <pc:docMk/>
            <pc:sldMk cId="1252843876" sldId="803"/>
            <ac:spMk id="15" creationId="{B377EEAA-90D3-4C77-AD00-E0AEBF2CA7D6}"/>
          </ac:spMkLst>
        </pc:spChg>
        <pc:spChg chg="add mod">
          <ac:chgData name="Mara Grimaldi" userId="bc8932149bbfe9d3" providerId="LiveId" clId="{A1CECE6A-F53D-4E2F-A1C4-84AF37614790}" dt="2020-04-22T16:21:53.533" v="1698" actId="1076"/>
          <ac:spMkLst>
            <pc:docMk/>
            <pc:sldMk cId="1252843876" sldId="803"/>
            <ac:spMk id="16" creationId="{91F3AE0E-3F3E-4321-B26B-6B540C983EE4}"/>
          </ac:spMkLst>
        </pc:spChg>
        <pc:grpChg chg="del">
          <ac:chgData name="Mara Grimaldi" userId="bc8932149bbfe9d3" providerId="LiveId" clId="{A1CECE6A-F53D-4E2F-A1C4-84AF37614790}" dt="2020-04-22T16:18:02.097" v="1431" actId="478"/>
          <ac:grpSpMkLst>
            <pc:docMk/>
            <pc:sldMk cId="1252843876" sldId="803"/>
            <ac:grpSpMk id="9" creationId="{00000000-0000-0000-0000-000000000000}"/>
          </ac:grpSpMkLst>
        </pc:grpChg>
        <pc:picChg chg="del">
          <ac:chgData name="Mara Grimaldi" userId="bc8932149bbfe9d3" providerId="LiveId" clId="{A1CECE6A-F53D-4E2F-A1C4-84AF37614790}" dt="2020-04-22T16:18:02.097" v="1431" actId="478"/>
          <ac:picMkLst>
            <pc:docMk/>
            <pc:sldMk cId="1252843876" sldId="803"/>
            <ac:picMk id="6" creationId="{C702DFEA-FD39-481B-8B79-3B51B61209EF}"/>
          </ac:picMkLst>
        </pc:picChg>
      </pc:sldChg>
      <pc:sldChg chg="modSp add mod ord modAnim modNotesTx">
        <pc:chgData name="Mara Grimaldi" userId="bc8932149bbfe9d3" providerId="LiveId" clId="{A1CECE6A-F53D-4E2F-A1C4-84AF37614790}" dt="2020-05-03T18:32:51.052" v="30723" actId="20577"/>
        <pc:sldMkLst>
          <pc:docMk/>
          <pc:sldMk cId="1940897755" sldId="804"/>
        </pc:sldMkLst>
        <pc:spChg chg="mod">
          <ac:chgData name="Mara Grimaldi" userId="bc8932149bbfe9d3" providerId="LiveId" clId="{A1CECE6A-F53D-4E2F-A1C4-84AF37614790}" dt="2020-04-22T16:18:18.878" v="1455" actId="403"/>
          <ac:spMkLst>
            <pc:docMk/>
            <pc:sldMk cId="1940897755" sldId="804"/>
            <ac:spMk id="3" creationId="{00000000-0000-0000-0000-000000000000}"/>
          </ac:spMkLst>
        </pc:spChg>
        <pc:spChg chg="mod">
          <ac:chgData name="Mara Grimaldi" userId="bc8932149bbfe9d3" providerId="LiveId" clId="{A1CECE6A-F53D-4E2F-A1C4-84AF37614790}" dt="2020-04-22T16:22:00.868" v="1706" actId="20577"/>
          <ac:spMkLst>
            <pc:docMk/>
            <pc:sldMk cId="1940897755" sldId="804"/>
            <ac:spMk id="11" creationId="{00000000-0000-0000-0000-000000000000}"/>
          </ac:spMkLst>
        </pc:spChg>
      </pc:sldChg>
      <pc:sldChg chg="modSp add mod ord">
        <pc:chgData name="Mara Grimaldi" userId="bc8932149bbfe9d3" providerId="LiveId" clId="{A1CECE6A-F53D-4E2F-A1C4-84AF37614790}" dt="2020-04-22T16:22:10.642" v="1715" actId="20577"/>
        <pc:sldMkLst>
          <pc:docMk/>
          <pc:sldMk cId="2047615068" sldId="805"/>
        </pc:sldMkLst>
        <pc:spChg chg="mod">
          <ac:chgData name="Mara Grimaldi" userId="bc8932149bbfe9d3" providerId="LiveId" clId="{A1CECE6A-F53D-4E2F-A1C4-84AF37614790}" dt="2020-04-22T16:18:34.711" v="1510" actId="20577"/>
          <ac:spMkLst>
            <pc:docMk/>
            <pc:sldMk cId="2047615068" sldId="805"/>
            <ac:spMk id="3" creationId="{00000000-0000-0000-0000-000000000000}"/>
          </ac:spMkLst>
        </pc:spChg>
        <pc:spChg chg="mod">
          <ac:chgData name="Mara Grimaldi" userId="bc8932149bbfe9d3" providerId="LiveId" clId="{A1CECE6A-F53D-4E2F-A1C4-84AF37614790}" dt="2020-04-22T16:22:10.642" v="1715" actId="20577"/>
          <ac:spMkLst>
            <pc:docMk/>
            <pc:sldMk cId="2047615068" sldId="805"/>
            <ac:spMk id="11" creationId="{00000000-0000-0000-0000-000000000000}"/>
          </ac:spMkLst>
        </pc:spChg>
      </pc:sldChg>
      <pc:sldChg chg="modSp mod">
        <pc:chgData name="Mara Grimaldi" userId="bc8932149bbfe9d3" providerId="LiveId" clId="{A1CECE6A-F53D-4E2F-A1C4-84AF37614790}" dt="2020-04-22T16:22:25.946" v="1731" actId="20577"/>
        <pc:sldMkLst>
          <pc:docMk/>
          <pc:sldMk cId="3748561283" sldId="806"/>
        </pc:sldMkLst>
        <pc:spChg chg="mod">
          <ac:chgData name="Mara Grimaldi" userId="bc8932149bbfe9d3" providerId="LiveId" clId="{A1CECE6A-F53D-4E2F-A1C4-84AF37614790}" dt="2020-04-22T16:22:25.946" v="1731" actId="20577"/>
          <ac:spMkLst>
            <pc:docMk/>
            <pc:sldMk cId="3748561283" sldId="806"/>
            <ac:spMk id="11" creationId="{00000000-0000-0000-0000-000000000000}"/>
          </ac:spMkLst>
        </pc:spChg>
      </pc:sldChg>
      <pc:sldChg chg="addSp delSp modSp add del mod delAnim">
        <pc:chgData name="Mara Grimaldi" userId="bc8932149bbfe9d3" providerId="LiveId" clId="{A1CECE6A-F53D-4E2F-A1C4-84AF37614790}" dt="2020-04-22T17:17:22.765" v="1963" actId="47"/>
        <pc:sldMkLst>
          <pc:docMk/>
          <pc:sldMk cId="4004464948" sldId="807"/>
        </pc:sldMkLst>
        <pc:spChg chg="del">
          <ac:chgData name="Mara Grimaldi" userId="bc8932149bbfe9d3" providerId="LiveId" clId="{A1CECE6A-F53D-4E2F-A1C4-84AF37614790}" dt="2020-04-22T17:01:21.992" v="1899" actId="478"/>
          <ac:spMkLst>
            <pc:docMk/>
            <pc:sldMk cId="4004464948" sldId="807"/>
            <ac:spMk id="2" creationId="{00000000-0000-0000-0000-000000000000}"/>
          </ac:spMkLst>
        </pc:spChg>
        <pc:spChg chg="add del">
          <ac:chgData name="Mara Grimaldi" userId="bc8932149bbfe9d3" providerId="LiveId" clId="{A1CECE6A-F53D-4E2F-A1C4-84AF37614790}" dt="2020-04-22T17:01:29.712" v="1902" actId="478"/>
          <ac:spMkLst>
            <pc:docMk/>
            <pc:sldMk cId="4004464948" sldId="807"/>
            <ac:spMk id="10" creationId="{00000000-0000-0000-0000-000000000000}"/>
          </ac:spMkLst>
        </pc:spChg>
        <pc:spChg chg="add del">
          <ac:chgData name="Mara Grimaldi" userId="bc8932149bbfe9d3" providerId="LiveId" clId="{A1CECE6A-F53D-4E2F-A1C4-84AF37614790}" dt="2020-04-22T17:01:29.712" v="1902" actId="478"/>
          <ac:spMkLst>
            <pc:docMk/>
            <pc:sldMk cId="4004464948" sldId="807"/>
            <ac:spMk id="12" creationId="{00000000-0000-0000-0000-000000000000}"/>
          </ac:spMkLst>
        </pc:spChg>
        <pc:spChg chg="mod">
          <ac:chgData name="Mara Grimaldi" userId="bc8932149bbfe9d3" providerId="LiveId" clId="{A1CECE6A-F53D-4E2F-A1C4-84AF37614790}" dt="2020-04-22T17:01:48.145" v="1937" actId="20577"/>
          <ac:spMkLst>
            <pc:docMk/>
            <pc:sldMk cId="4004464948" sldId="807"/>
            <ac:spMk id="18" creationId="{00000000-0000-0000-0000-000000000000}"/>
          </ac:spMkLst>
        </pc:spChg>
        <pc:grpChg chg="add del">
          <ac:chgData name="Mara Grimaldi" userId="bc8932149bbfe9d3" providerId="LiveId" clId="{A1CECE6A-F53D-4E2F-A1C4-84AF37614790}" dt="2020-04-22T17:01:27.293" v="1901" actId="478"/>
          <ac:grpSpMkLst>
            <pc:docMk/>
            <pc:sldMk cId="4004464948" sldId="807"/>
            <ac:grpSpMk id="14" creationId="{00000000-0000-0000-0000-000000000000}"/>
          </ac:grpSpMkLst>
        </pc:grpChg>
        <pc:picChg chg="del">
          <ac:chgData name="Mara Grimaldi" userId="bc8932149bbfe9d3" providerId="LiveId" clId="{A1CECE6A-F53D-4E2F-A1C4-84AF37614790}" dt="2020-04-22T17:01:21.992" v="1899" actId="478"/>
          <ac:picMkLst>
            <pc:docMk/>
            <pc:sldMk cId="4004464948" sldId="807"/>
            <ac:picMk id="3" creationId="{00000000-0000-0000-0000-000000000000}"/>
          </ac:picMkLst>
        </pc:picChg>
        <pc:picChg chg="del">
          <ac:chgData name="Mara Grimaldi" userId="bc8932149bbfe9d3" providerId="LiveId" clId="{A1CECE6A-F53D-4E2F-A1C4-84AF37614790}" dt="2020-04-22T17:01:21.992" v="1899" actId="478"/>
          <ac:picMkLst>
            <pc:docMk/>
            <pc:sldMk cId="4004464948" sldId="807"/>
            <ac:picMk id="7" creationId="{00000000-0000-0000-0000-000000000000}"/>
          </ac:picMkLst>
        </pc:picChg>
        <pc:picChg chg="del">
          <ac:chgData name="Mara Grimaldi" userId="bc8932149bbfe9d3" providerId="LiveId" clId="{A1CECE6A-F53D-4E2F-A1C4-84AF37614790}" dt="2020-04-22T17:01:21.992" v="1899" actId="478"/>
          <ac:picMkLst>
            <pc:docMk/>
            <pc:sldMk cId="4004464948" sldId="807"/>
            <ac:picMk id="8" creationId="{00000000-0000-0000-0000-000000000000}"/>
          </ac:picMkLst>
        </pc:picChg>
        <pc:picChg chg="del">
          <ac:chgData name="Mara Grimaldi" userId="bc8932149bbfe9d3" providerId="LiveId" clId="{A1CECE6A-F53D-4E2F-A1C4-84AF37614790}" dt="2020-04-22T17:01:18.533" v="1898" actId="478"/>
          <ac:picMkLst>
            <pc:docMk/>
            <pc:sldMk cId="4004464948" sldId="807"/>
            <ac:picMk id="11" creationId="{00000000-0000-0000-0000-000000000000}"/>
          </ac:picMkLst>
        </pc:picChg>
      </pc:sldChg>
      <pc:sldChg chg="addSp delSp modSp mod modAnim modNotesTx">
        <pc:chgData name="Mara Grimaldi" userId="bc8932149bbfe9d3" providerId="LiveId" clId="{A1CECE6A-F53D-4E2F-A1C4-84AF37614790}" dt="2020-05-03T18:32:04.787" v="30722" actId="20577"/>
        <pc:sldMkLst>
          <pc:docMk/>
          <pc:sldMk cId="247925317" sldId="808"/>
        </pc:sldMkLst>
        <pc:spChg chg="del mod">
          <ac:chgData name="Mara Grimaldi" userId="bc8932149bbfe9d3" providerId="LiveId" clId="{A1CECE6A-F53D-4E2F-A1C4-84AF37614790}" dt="2020-04-27T13:42:02.419" v="8901" actId="478"/>
          <ac:spMkLst>
            <pc:docMk/>
            <pc:sldMk cId="247925317" sldId="808"/>
            <ac:spMk id="2" creationId="{00000000-0000-0000-0000-000000000000}"/>
          </ac:spMkLst>
        </pc:spChg>
        <pc:spChg chg="mod">
          <ac:chgData name="Mara Grimaldi" userId="bc8932149bbfe9d3" providerId="LiveId" clId="{A1CECE6A-F53D-4E2F-A1C4-84AF37614790}" dt="2020-04-28T09:10:31.104" v="21395" actId="20577"/>
          <ac:spMkLst>
            <pc:docMk/>
            <pc:sldMk cId="247925317" sldId="808"/>
            <ac:spMk id="3" creationId="{00000000-0000-0000-0000-000000000000}"/>
          </ac:spMkLst>
        </pc:spChg>
        <pc:spChg chg="mod">
          <ac:chgData name="Mara Grimaldi" userId="bc8932149bbfe9d3" providerId="LiveId" clId="{A1CECE6A-F53D-4E2F-A1C4-84AF37614790}" dt="2020-04-27T13:42:13.906" v="8905" actId="121"/>
          <ac:spMkLst>
            <pc:docMk/>
            <pc:sldMk cId="247925317" sldId="808"/>
            <ac:spMk id="4" creationId="{27C3ED1D-6F43-4BD4-8E59-9AB9269CAE21}"/>
          </ac:spMkLst>
        </pc:spChg>
        <pc:spChg chg="add mod">
          <ac:chgData name="Mara Grimaldi" userId="bc8932149bbfe9d3" providerId="LiveId" clId="{A1CECE6A-F53D-4E2F-A1C4-84AF37614790}" dt="2020-04-27T13:41:59.714" v="8900" actId="122"/>
          <ac:spMkLst>
            <pc:docMk/>
            <pc:sldMk cId="247925317" sldId="808"/>
            <ac:spMk id="8" creationId="{0A917442-C554-4B91-ADC7-3EA4263C94FB}"/>
          </ac:spMkLst>
        </pc:spChg>
        <pc:spChg chg="add del mod">
          <ac:chgData name="Mara Grimaldi" userId="bc8932149bbfe9d3" providerId="LiveId" clId="{A1CECE6A-F53D-4E2F-A1C4-84AF37614790}" dt="2020-04-27T13:42:04.826" v="8902" actId="478"/>
          <ac:spMkLst>
            <pc:docMk/>
            <pc:sldMk cId="247925317" sldId="808"/>
            <ac:spMk id="9" creationId="{E9CCD748-9824-4591-808D-ECD532BDF5E1}"/>
          </ac:spMkLst>
        </pc:spChg>
        <pc:spChg chg="add del mod">
          <ac:chgData name="Mara Grimaldi" userId="bc8932149bbfe9d3" providerId="LiveId" clId="{A1CECE6A-F53D-4E2F-A1C4-84AF37614790}" dt="2020-04-27T13:58:23.625" v="9419" actId="478"/>
          <ac:spMkLst>
            <pc:docMk/>
            <pc:sldMk cId="247925317" sldId="808"/>
            <ac:spMk id="13" creationId="{95F7BD04-442B-411D-B976-96E41D1F338E}"/>
          </ac:spMkLst>
        </pc:spChg>
        <pc:spChg chg="add mod">
          <ac:chgData name="Mara Grimaldi" userId="bc8932149bbfe9d3" providerId="LiveId" clId="{A1CECE6A-F53D-4E2F-A1C4-84AF37614790}" dt="2020-04-28T09:13:34.832" v="21435" actId="1076"/>
          <ac:spMkLst>
            <pc:docMk/>
            <pc:sldMk cId="247925317" sldId="808"/>
            <ac:spMk id="14" creationId="{71C7F13E-AFDC-4689-BF83-AEC27F53F221}"/>
          </ac:spMkLst>
        </pc:spChg>
        <pc:grpChg chg="add">
          <ac:chgData name="Mara Grimaldi" userId="bc8932149bbfe9d3" providerId="LiveId" clId="{A1CECE6A-F53D-4E2F-A1C4-84AF37614790}" dt="2020-04-27T13:43:35.959" v="8946"/>
          <ac:grpSpMkLst>
            <pc:docMk/>
            <pc:sldMk cId="247925317" sldId="808"/>
            <ac:grpSpMk id="10" creationId="{680057D5-0052-40EA-AA09-8D9053EB54DE}"/>
          </ac:grpSpMkLst>
        </pc:grpChg>
        <pc:picChg chg="del">
          <ac:chgData name="Mara Grimaldi" userId="bc8932149bbfe9d3" providerId="LiveId" clId="{A1CECE6A-F53D-4E2F-A1C4-84AF37614790}" dt="2020-04-27T13:21:26.958" v="7967" actId="478"/>
          <ac:picMkLst>
            <pc:docMk/>
            <pc:sldMk cId="247925317" sldId="808"/>
            <ac:picMk id="5" creationId="{00000000-0000-0000-0000-000000000000}"/>
          </ac:picMkLst>
        </pc:picChg>
        <pc:picChg chg="mod">
          <ac:chgData name="Mara Grimaldi" userId="bc8932149bbfe9d3" providerId="LiveId" clId="{A1CECE6A-F53D-4E2F-A1C4-84AF37614790}" dt="2020-04-27T13:43:01.771" v="8928" actId="1076"/>
          <ac:picMkLst>
            <pc:docMk/>
            <pc:sldMk cId="247925317" sldId="808"/>
            <ac:picMk id="7" creationId="{00000000-0000-0000-0000-000000000000}"/>
          </ac:picMkLst>
        </pc:picChg>
        <pc:cxnChg chg="add mod">
          <ac:chgData name="Mara Grimaldi" userId="bc8932149bbfe9d3" providerId="LiveId" clId="{A1CECE6A-F53D-4E2F-A1C4-84AF37614790}" dt="2020-04-28T09:13:36.412" v="21436" actId="1076"/>
          <ac:cxnSpMkLst>
            <pc:docMk/>
            <pc:sldMk cId="247925317" sldId="808"/>
            <ac:cxnSpMk id="5" creationId="{CD560F0B-B7DF-41DC-B8F7-691DD0724D9A}"/>
          </ac:cxnSpMkLst>
        </pc:cxnChg>
      </pc:sldChg>
      <pc:sldChg chg="addSp delSp modSp mod modAnim">
        <pc:chgData name="Mara Grimaldi" userId="bc8932149bbfe9d3" providerId="LiveId" clId="{A1CECE6A-F53D-4E2F-A1C4-84AF37614790}" dt="2020-04-28T09:24:42.403" v="21647"/>
        <pc:sldMkLst>
          <pc:docMk/>
          <pc:sldMk cId="1901786116" sldId="809"/>
        </pc:sldMkLst>
        <pc:spChg chg="del">
          <ac:chgData name="Mara Grimaldi" userId="bc8932149bbfe9d3" providerId="LiveId" clId="{A1CECE6A-F53D-4E2F-A1C4-84AF37614790}" dt="2020-04-27T15:45:24.249" v="11061" actId="478"/>
          <ac:spMkLst>
            <pc:docMk/>
            <pc:sldMk cId="1901786116" sldId="809"/>
            <ac:spMk id="2" creationId="{00000000-0000-0000-0000-000000000000}"/>
          </ac:spMkLst>
        </pc:spChg>
        <pc:spChg chg="mod">
          <ac:chgData name="Mara Grimaldi" userId="bc8932149bbfe9d3" providerId="LiveId" clId="{A1CECE6A-F53D-4E2F-A1C4-84AF37614790}" dt="2020-04-28T09:24:02.076" v="21644"/>
          <ac:spMkLst>
            <pc:docMk/>
            <pc:sldMk cId="1901786116" sldId="809"/>
            <ac:spMk id="5" creationId="{00000000-0000-0000-0000-000000000000}"/>
          </ac:spMkLst>
        </pc:spChg>
        <pc:spChg chg="mod">
          <ac:chgData name="Mara Grimaldi" userId="bc8932149bbfe9d3" providerId="LiveId" clId="{A1CECE6A-F53D-4E2F-A1C4-84AF37614790}" dt="2020-04-27T15:31:20.245" v="10463" actId="121"/>
          <ac:spMkLst>
            <pc:docMk/>
            <pc:sldMk cId="1901786116" sldId="809"/>
            <ac:spMk id="6" creationId="{61A756A4-7063-4E14-B65A-B1E5BBEF9318}"/>
          </ac:spMkLst>
        </pc:spChg>
        <pc:spChg chg="add mod">
          <ac:chgData name="Mara Grimaldi" userId="bc8932149bbfe9d3" providerId="LiveId" clId="{A1CECE6A-F53D-4E2F-A1C4-84AF37614790}" dt="2020-04-28T09:23:18.016" v="21636" actId="1076"/>
          <ac:spMkLst>
            <pc:docMk/>
            <pc:sldMk cId="1901786116" sldId="809"/>
            <ac:spMk id="10" creationId="{E0726429-1F59-4CA7-B05F-C10634964596}"/>
          </ac:spMkLst>
        </pc:spChg>
        <pc:spChg chg="add del mod">
          <ac:chgData name="Mara Grimaldi" userId="bc8932149bbfe9d3" providerId="LiveId" clId="{A1CECE6A-F53D-4E2F-A1C4-84AF37614790}" dt="2020-04-27T15:45:27.667" v="11062" actId="478"/>
          <ac:spMkLst>
            <pc:docMk/>
            <pc:sldMk cId="1901786116" sldId="809"/>
            <ac:spMk id="12" creationId="{80D02820-BE90-4177-9910-0EE411730624}"/>
          </ac:spMkLst>
        </pc:spChg>
        <pc:grpChg chg="add">
          <ac:chgData name="Mara Grimaldi" userId="bc8932149bbfe9d3" providerId="LiveId" clId="{A1CECE6A-F53D-4E2F-A1C4-84AF37614790}" dt="2020-04-27T15:31:17.025" v="10461"/>
          <ac:grpSpMkLst>
            <pc:docMk/>
            <pc:sldMk cId="1901786116" sldId="809"/>
            <ac:grpSpMk id="7" creationId="{6BBF0CFD-F1D4-43BC-AC90-E26E9D65C031}"/>
          </ac:grpSpMkLst>
        </pc:grpChg>
        <pc:graphicFrameChg chg="mod">
          <ac:chgData name="Mara Grimaldi" userId="bc8932149bbfe9d3" providerId="LiveId" clId="{A1CECE6A-F53D-4E2F-A1C4-84AF37614790}" dt="2020-04-27T16:00:47.623" v="11791" actId="208"/>
          <ac:graphicFrameMkLst>
            <pc:docMk/>
            <pc:sldMk cId="1901786116" sldId="809"/>
            <ac:graphicFrameMk id="3" creationId="{00000000-0000-0000-0000-000000000000}"/>
          </ac:graphicFrameMkLst>
        </pc:graphicFrameChg>
        <pc:picChg chg="mod modCrop">
          <ac:chgData name="Mara Grimaldi" userId="bc8932149bbfe9d3" providerId="LiveId" clId="{A1CECE6A-F53D-4E2F-A1C4-84AF37614790}" dt="2020-04-28T09:23:21.933" v="21637" actId="1076"/>
          <ac:picMkLst>
            <pc:docMk/>
            <pc:sldMk cId="1901786116" sldId="809"/>
            <ac:picMk id="4" creationId="{00000000-0000-0000-0000-000000000000}"/>
          </ac:picMkLst>
        </pc:picChg>
      </pc:sldChg>
      <pc:sldChg chg="addSp delSp modSp mod modAnim">
        <pc:chgData name="Mara Grimaldi" userId="bc8932149bbfe9d3" providerId="LiveId" clId="{A1CECE6A-F53D-4E2F-A1C4-84AF37614790}" dt="2020-04-27T17:56:18.408" v="14179"/>
        <pc:sldMkLst>
          <pc:docMk/>
          <pc:sldMk cId="1636980420" sldId="810"/>
        </pc:sldMkLst>
        <pc:spChg chg="del">
          <ac:chgData name="Mara Grimaldi" userId="bc8932149bbfe9d3" providerId="LiveId" clId="{A1CECE6A-F53D-4E2F-A1C4-84AF37614790}" dt="2020-04-27T17:47:48.138" v="13785" actId="478"/>
          <ac:spMkLst>
            <pc:docMk/>
            <pc:sldMk cId="1636980420" sldId="810"/>
            <ac:spMk id="2" creationId="{00000000-0000-0000-0000-000000000000}"/>
          </ac:spMkLst>
        </pc:spChg>
        <pc:spChg chg="mod">
          <ac:chgData name="Mara Grimaldi" userId="bc8932149bbfe9d3" providerId="LiveId" clId="{A1CECE6A-F53D-4E2F-A1C4-84AF37614790}" dt="2020-04-27T17:56:10.811" v="14173" actId="1076"/>
          <ac:spMkLst>
            <pc:docMk/>
            <pc:sldMk cId="1636980420" sldId="810"/>
            <ac:spMk id="3" creationId="{00000000-0000-0000-0000-000000000000}"/>
          </ac:spMkLst>
        </pc:spChg>
        <pc:spChg chg="mod">
          <ac:chgData name="Mara Grimaldi" userId="bc8932149bbfe9d3" providerId="LiveId" clId="{A1CECE6A-F53D-4E2F-A1C4-84AF37614790}" dt="2020-04-27T15:31:12.932" v="10460" actId="1076"/>
          <ac:spMkLst>
            <pc:docMk/>
            <pc:sldMk cId="1636980420" sldId="810"/>
            <ac:spMk id="4" creationId="{296B4A66-9023-4DB5-BE6A-993ED1248C8B}"/>
          </ac:spMkLst>
        </pc:spChg>
        <pc:spChg chg="add mod">
          <ac:chgData name="Mara Grimaldi" userId="bc8932149bbfe9d3" providerId="LiveId" clId="{A1CECE6A-F53D-4E2F-A1C4-84AF37614790}" dt="2020-04-27T17:47:45.011" v="13784" actId="20577"/>
          <ac:spMkLst>
            <pc:docMk/>
            <pc:sldMk cId="1636980420" sldId="810"/>
            <ac:spMk id="9" creationId="{AA0654F4-9416-4FE9-81D3-634D0560B750}"/>
          </ac:spMkLst>
        </pc:spChg>
        <pc:spChg chg="add del mod">
          <ac:chgData name="Mara Grimaldi" userId="bc8932149bbfe9d3" providerId="LiveId" clId="{A1CECE6A-F53D-4E2F-A1C4-84AF37614790}" dt="2020-04-27T17:47:50.350" v="13786" actId="478"/>
          <ac:spMkLst>
            <pc:docMk/>
            <pc:sldMk cId="1636980420" sldId="810"/>
            <ac:spMk id="11" creationId="{61639E9A-F4A0-48B2-9827-49D7F0D8C58C}"/>
          </ac:spMkLst>
        </pc:spChg>
        <pc:spChg chg="add mod">
          <ac:chgData name="Mara Grimaldi" userId="bc8932149bbfe9d3" providerId="LiveId" clId="{A1CECE6A-F53D-4E2F-A1C4-84AF37614790}" dt="2020-04-27T17:55:45.723" v="14166" actId="14100"/>
          <ac:spMkLst>
            <pc:docMk/>
            <pc:sldMk cId="1636980420" sldId="810"/>
            <ac:spMk id="13" creationId="{E41B1539-DF50-40A1-95D5-EF5F2A9ED9CB}"/>
          </ac:spMkLst>
        </pc:spChg>
        <pc:spChg chg="add mod">
          <ac:chgData name="Mara Grimaldi" userId="bc8932149bbfe9d3" providerId="LiveId" clId="{A1CECE6A-F53D-4E2F-A1C4-84AF37614790}" dt="2020-04-27T17:56:00.513" v="14171" actId="14100"/>
          <ac:spMkLst>
            <pc:docMk/>
            <pc:sldMk cId="1636980420" sldId="810"/>
            <ac:spMk id="14" creationId="{CBDE8023-AECD-4644-9B51-1FA1625E10B0}"/>
          </ac:spMkLst>
        </pc:spChg>
        <pc:grpChg chg="add">
          <ac:chgData name="Mara Grimaldi" userId="bc8932149bbfe9d3" providerId="LiveId" clId="{A1CECE6A-F53D-4E2F-A1C4-84AF37614790}" dt="2020-04-27T15:31:02.965" v="10455"/>
          <ac:grpSpMkLst>
            <pc:docMk/>
            <pc:sldMk cId="1636980420" sldId="810"/>
            <ac:grpSpMk id="6" creationId="{AC96DF73-D35B-419A-8B9F-7FE19F8C513E}"/>
          </ac:grpSpMkLst>
        </pc:grpChg>
        <pc:graphicFrameChg chg="del mod">
          <ac:chgData name="Mara Grimaldi" userId="bc8932149bbfe9d3" providerId="LiveId" clId="{A1CECE6A-F53D-4E2F-A1C4-84AF37614790}" dt="2020-04-27T17:50:36.790" v="13870" actId="478"/>
          <ac:graphicFrameMkLst>
            <pc:docMk/>
            <pc:sldMk cId="1636980420" sldId="810"/>
            <ac:graphicFrameMk id="5" creationId="{00000000-0000-0000-0000-000000000000}"/>
          </ac:graphicFrameMkLst>
        </pc:graphicFrameChg>
        <pc:graphicFrameChg chg="add mod">
          <ac:chgData name="Mara Grimaldi" userId="bc8932149bbfe9d3" providerId="LiveId" clId="{A1CECE6A-F53D-4E2F-A1C4-84AF37614790}" dt="2020-04-27T17:51:33.793" v="13893" actId="1076"/>
          <ac:graphicFrameMkLst>
            <pc:docMk/>
            <pc:sldMk cId="1636980420" sldId="810"/>
            <ac:graphicFrameMk id="12" creationId="{35C3414F-D705-41F3-A6CB-C0E778324AE5}"/>
          </ac:graphicFrameMkLst>
        </pc:graphicFrameChg>
      </pc:sldChg>
      <pc:sldChg chg="addSp modSp mod modAnim">
        <pc:chgData name="Mara Grimaldi" userId="bc8932149bbfe9d3" providerId="LiveId" clId="{A1CECE6A-F53D-4E2F-A1C4-84AF37614790}" dt="2020-04-28T12:38:54.232" v="26657" actId="20577"/>
        <pc:sldMkLst>
          <pc:docMk/>
          <pc:sldMk cId="1151539728" sldId="811"/>
        </pc:sldMkLst>
        <pc:spChg chg="add mod">
          <ac:chgData name="Mara Grimaldi" userId="bc8932149bbfe9d3" providerId="LiveId" clId="{A1CECE6A-F53D-4E2F-A1C4-84AF37614790}" dt="2020-04-28T12:37:55.343" v="26624" actId="20577"/>
          <ac:spMkLst>
            <pc:docMk/>
            <pc:sldMk cId="1151539728" sldId="811"/>
            <ac:spMk id="2" creationId="{D9FE2CED-0E60-4559-9960-45EC006CD00B}"/>
          </ac:spMkLst>
        </pc:spChg>
        <pc:spChg chg="mod">
          <ac:chgData name="Mara Grimaldi" userId="bc8932149bbfe9d3" providerId="LiveId" clId="{A1CECE6A-F53D-4E2F-A1C4-84AF37614790}" dt="2020-04-28T12:38:22.549" v="26651"/>
          <ac:spMkLst>
            <pc:docMk/>
            <pc:sldMk cId="1151539728" sldId="811"/>
            <ac:spMk id="3" creationId="{00000000-0000-0000-0000-000000000000}"/>
          </ac:spMkLst>
        </pc:spChg>
        <pc:spChg chg="add mod">
          <ac:chgData name="Mara Grimaldi" userId="bc8932149bbfe9d3" providerId="LiveId" clId="{A1CECE6A-F53D-4E2F-A1C4-84AF37614790}" dt="2020-04-28T12:38:54.232" v="26657" actId="20577"/>
          <ac:spMkLst>
            <pc:docMk/>
            <pc:sldMk cId="1151539728" sldId="811"/>
            <ac:spMk id="4" creationId="{81CAA15E-642C-49DC-B0E4-9EA15003160D}"/>
          </ac:spMkLst>
        </pc:spChg>
        <pc:spChg chg="mod">
          <ac:chgData name="Mara Grimaldi" userId="bc8932149bbfe9d3" providerId="LiveId" clId="{A1CECE6A-F53D-4E2F-A1C4-84AF37614790}" dt="2020-04-28T10:24:52.919" v="23355" actId="121"/>
          <ac:spMkLst>
            <pc:docMk/>
            <pc:sldMk cId="1151539728" sldId="811"/>
            <ac:spMk id="5" creationId="{E7E011E0-FDB8-4932-9EB5-17171047811A}"/>
          </ac:spMkLst>
        </pc:spChg>
        <pc:spChg chg="add mod">
          <ac:chgData name="Mara Grimaldi" userId="bc8932149bbfe9d3" providerId="LiveId" clId="{A1CECE6A-F53D-4E2F-A1C4-84AF37614790}" dt="2020-04-28T12:37:38.151" v="26610" actId="1076"/>
          <ac:spMkLst>
            <pc:docMk/>
            <pc:sldMk cId="1151539728" sldId="811"/>
            <ac:spMk id="10" creationId="{7552E132-1CC1-4055-9E34-8AE48E967455}"/>
          </ac:spMkLst>
        </pc:spChg>
        <pc:grpChg chg="add">
          <ac:chgData name="Mara Grimaldi" userId="bc8932149bbfe9d3" providerId="LiveId" clId="{A1CECE6A-F53D-4E2F-A1C4-84AF37614790}" dt="2020-04-28T10:24:57.801" v="23356"/>
          <ac:grpSpMkLst>
            <pc:docMk/>
            <pc:sldMk cId="1151539728" sldId="811"/>
            <ac:grpSpMk id="7" creationId="{04577677-5EF4-46A0-B905-54DEF5130ED0}"/>
          </ac:grpSpMkLst>
        </pc:grpChg>
        <pc:picChg chg="mod modCrop">
          <ac:chgData name="Mara Grimaldi" userId="bc8932149bbfe9d3" providerId="LiveId" clId="{A1CECE6A-F53D-4E2F-A1C4-84AF37614790}" dt="2020-04-22T17:19:22.461" v="1967" actId="1076"/>
          <ac:picMkLst>
            <pc:docMk/>
            <pc:sldMk cId="1151539728" sldId="811"/>
            <ac:picMk id="4" creationId="{18C242B2-47BD-4290-9CAA-AE68B3BEFD1B}"/>
          </ac:picMkLst>
        </pc:picChg>
      </pc:sldChg>
      <pc:sldChg chg="addSp delSp modSp mod modAnim modNotesTx">
        <pc:chgData name="Mara Grimaldi" userId="bc8932149bbfe9d3" providerId="LiveId" clId="{A1CECE6A-F53D-4E2F-A1C4-84AF37614790}" dt="2020-05-03T18:07:56.768" v="30712"/>
        <pc:sldMkLst>
          <pc:docMk/>
          <pc:sldMk cId="4019542006" sldId="812"/>
        </pc:sldMkLst>
        <pc:spChg chg="mod">
          <ac:chgData name="Mara Grimaldi" userId="bc8932149bbfe9d3" providerId="LiveId" clId="{A1CECE6A-F53D-4E2F-A1C4-84AF37614790}" dt="2020-04-28T13:41:47.928" v="27966" actId="1076"/>
          <ac:spMkLst>
            <pc:docMk/>
            <pc:sldMk cId="4019542006" sldId="812"/>
            <ac:spMk id="2" creationId="{B4060602-1D9E-40B1-BF78-83EA84BA311F}"/>
          </ac:spMkLst>
        </pc:spChg>
        <pc:spChg chg="add mod">
          <ac:chgData name="Mara Grimaldi" userId="bc8932149bbfe9d3" providerId="LiveId" clId="{A1CECE6A-F53D-4E2F-A1C4-84AF37614790}" dt="2020-05-03T17:53:37.285" v="30684" actId="20577"/>
          <ac:spMkLst>
            <pc:docMk/>
            <pc:sldMk cId="4019542006" sldId="812"/>
            <ac:spMk id="4" creationId="{E7BF172F-7DC9-471D-9502-FFC1AE1928E3}"/>
          </ac:spMkLst>
        </pc:spChg>
        <pc:spChg chg="mod">
          <ac:chgData name="Mara Grimaldi" userId="bc8932149bbfe9d3" providerId="LiveId" clId="{A1CECE6A-F53D-4E2F-A1C4-84AF37614790}" dt="2020-04-28T13:42:31.795" v="27982" actId="207"/>
          <ac:spMkLst>
            <pc:docMk/>
            <pc:sldMk cId="4019542006" sldId="812"/>
            <ac:spMk id="5" creationId="{00000000-0000-0000-0000-000000000000}"/>
          </ac:spMkLst>
        </pc:spChg>
        <pc:spChg chg="add mod">
          <ac:chgData name="Mara Grimaldi" userId="bc8932149bbfe9d3" providerId="LiveId" clId="{A1CECE6A-F53D-4E2F-A1C4-84AF37614790}" dt="2020-05-03T18:07:42.181" v="30706" actId="1076"/>
          <ac:spMkLst>
            <pc:docMk/>
            <pc:sldMk cId="4019542006" sldId="812"/>
            <ac:spMk id="8" creationId="{8F11C084-AFDC-4E48-B73A-2787641960E5}"/>
          </ac:spMkLst>
        </pc:spChg>
        <pc:spChg chg="mod">
          <ac:chgData name="Mara Grimaldi" userId="bc8932149bbfe9d3" providerId="LiveId" clId="{A1CECE6A-F53D-4E2F-A1C4-84AF37614790}" dt="2020-04-28T13:45:23.640" v="28063" actId="14100"/>
          <ac:spMkLst>
            <pc:docMk/>
            <pc:sldMk cId="4019542006" sldId="812"/>
            <ac:spMk id="9" creationId="{00000000-0000-0000-0000-000000000000}"/>
          </ac:spMkLst>
        </pc:spChg>
        <pc:spChg chg="mod">
          <ac:chgData name="Mara Grimaldi" userId="bc8932149bbfe9d3" providerId="LiveId" clId="{A1CECE6A-F53D-4E2F-A1C4-84AF37614790}" dt="2020-05-03T18:07:31.960" v="30699" actId="1076"/>
          <ac:spMkLst>
            <pc:docMk/>
            <pc:sldMk cId="4019542006" sldId="812"/>
            <ac:spMk id="10" creationId="{00000000-0000-0000-0000-000000000000}"/>
          </ac:spMkLst>
        </pc:spChg>
        <pc:spChg chg="mod">
          <ac:chgData name="Mara Grimaldi" userId="bc8932149bbfe9d3" providerId="LiveId" clId="{A1CECE6A-F53D-4E2F-A1C4-84AF37614790}" dt="2020-04-28T13:45:17.667" v="28061" actId="1076"/>
          <ac:spMkLst>
            <pc:docMk/>
            <pc:sldMk cId="4019542006" sldId="812"/>
            <ac:spMk id="11" creationId="{00000000-0000-0000-0000-000000000000}"/>
          </ac:spMkLst>
        </pc:spChg>
        <pc:spChg chg="mod">
          <ac:chgData name="Mara Grimaldi" userId="bc8932149bbfe9d3" providerId="LiveId" clId="{A1CECE6A-F53D-4E2F-A1C4-84AF37614790}" dt="2020-04-28T13:43:37.212" v="28021" actId="1076"/>
          <ac:spMkLst>
            <pc:docMk/>
            <pc:sldMk cId="4019542006" sldId="812"/>
            <ac:spMk id="19" creationId="{6C8B792C-4AEA-4102-A497-3FE82382BA00}"/>
          </ac:spMkLst>
        </pc:spChg>
        <pc:spChg chg="mod">
          <ac:chgData name="Mara Grimaldi" userId="bc8932149bbfe9d3" providerId="LiveId" clId="{A1CECE6A-F53D-4E2F-A1C4-84AF37614790}" dt="2020-04-28T13:42:20.929" v="27978" actId="2711"/>
          <ac:spMkLst>
            <pc:docMk/>
            <pc:sldMk cId="4019542006" sldId="812"/>
            <ac:spMk id="25" creationId="{00000000-0000-0000-0000-000000000000}"/>
          </ac:spMkLst>
        </pc:spChg>
        <pc:spChg chg="mod">
          <ac:chgData name="Mara Grimaldi" userId="bc8932149bbfe9d3" providerId="LiveId" clId="{A1CECE6A-F53D-4E2F-A1C4-84AF37614790}" dt="2020-04-28T13:48:52.533" v="28108" actId="1076"/>
          <ac:spMkLst>
            <pc:docMk/>
            <pc:sldMk cId="4019542006" sldId="812"/>
            <ac:spMk id="26" creationId="{00000000-0000-0000-0000-000000000000}"/>
          </ac:spMkLst>
        </pc:spChg>
        <pc:spChg chg="mod">
          <ac:chgData name="Mara Grimaldi" userId="bc8932149bbfe9d3" providerId="LiveId" clId="{A1CECE6A-F53D-4E2F-A1C4-84AF37614790}" dt="2020-04-28T13:45:08.016" v="28057" actId="20577"/>
          <ac:spMkLst>
            <pc:docMk/>
            <pc:sldMk cId="4019542006" sldId="812"/>
            <ac:spMk id="27" creationId="{00000000-0000-0000-0000-000000000000}"/>
          </ac:spMkLst>
        </pc:spChg>
        <pc:spChg chg="mod">
          <ac:chgData name="Mara Grimaldi" userId="bc8932149bbfe9d3" providerId="LiveId" clId="{A1CECE6A-F53D-4E2F-A1C4-84AF37614790}" dt="2020-04-28T13:42:43.096" v="27987" actId="14100"/>
          <ac:spMkLst>
            <pc:docMk/>
            <pc:sldMk cId="4019542006" sldId="812"/>
            <ac:spMk id="28" creationId="{00000000-0000-0000-0000-000000000000}"/>
          </ac:spMkLst>
        </pc:spChg>
        <pc:spChg chg="mod">
          <ac:chgData name="Mara Grimaldi" userId="bc8932149bbfe9d3" providerId="LiveId" clId="{A1CECE6A-F53D-4E2F-A1C4-84AF37614790}" dt="2020-04-28T13:42:37.416" v="27984" actId="1076"/>
          <ac:spMkLst>
            <pc:docMk/>
            <pc:sldMk cId="4019542006" sldId="812"/>
            <ac:spMk id="29" creationId="{00000000-0000-0000-0000-000000000000}"/>
          </ac:spMkLst>
        </pc:spChg>
        <pc:spChg chg="mod">
          <ac:chgData name="Mara Grimaldi" userId="bc8932149bbfe9d3" providerId="LiveId" clId="{A1CECE6A-F53D-4E2F-A1C4-84AF37614790}" dt="2020-04-28T13:42:14.120" v="27977" actId="2711"/>
          <ac:spMkLst>
            <pc:docMk/>
            <pc:sldMk cId="4019542006" sldId="812"/>
            <ac:spMk id="30" creationId="{00000000-0000-0000-0000-000000000000}"/>
          </ac:spMkLst>
        </pc:spChg>
        <pc:spChg chg="mod">
          <ac:chgData name="Mara Grimaldi" userId="bc8932149bbfe9d3" providerId="LiveId" clId="{A1CECE6A-F53D-4E2F-A1C4-84AF37614790}" dt="2020-05-03T18:07:33.970" v="30700" actId="1076"/>
          <ac:spMkLst>
            <pc:docMk/>
            <pc:sldMk cId="4019542006" sldId="812"/>
            <ac:spMk id="31" creationId="{00000000-0000-0000-0000-000000000000}"/>
          </ac:spMkLst>
        </pc:spChg>
        <pc:spChg chg="add del mod">
          <ac:chgData name="Mara Grimaldi" userId="bc8932149bbfe9d3" providerId="LiveId" clId="{A1CECE6A-F53D-4E2F-A1C4-84AF37614790}" dt="2020-04-28T13:47:05.986" v="28078" actId="478"/>
          <ac:spMkLst>
            <pc:docMk/>
            <pc:sldMk cId="4019542006" sldId="812"/>
            <ac:spMk id="32" creationId="{00000000-0000-0000-0000-000000000000}"/>
          </ac:spMkLst>
        </pc:spChg>
        <pc:spChg chg="mod">
          <ac:chgData name="Mara Grimaldi" userId="bc8932149bbfe9d3" providerId="LiveId" clId="{A1CECE6A-F53D-4E2F-A1C4-84AF37614790}" dt="2020-04-28T13:42:14.120" v="27977" actId="2711"/>
          <ac:spMkLst>
            <pc:docMk/>
            <pc:sldMk cId="4019542006" sldId="812"/>
            <ac:spMk id="33" creationId="{00000000-0000-0000-0000-000000000000}"/>
          </ac:spMkLst>
        </pc:spChg>
        <pc:spChg chg="del">
          <ac:chgData name="Mara Grimaldi" userId="bc8932149bbfe9d3" providerId="LiveId" clId="{A1CECE6A-F53D-4E2F-A1C4-84AF37614790}" dt="2020-04-28T13:43:06.212" v="28010" actId="478"/>
          <ac:spMkLst>
            <pc:docMk/>
            <pc:sldMk cId="4019542006" sldId="812"/>
            <ac:spMk id="35" creationId="{00000000-0000-0000-0000-000000000000}"/>
          </ac:spMkLst>
        </pc:spChg>
        <pc:grpChg chg="add mod">
          <ac:chgData name="Mara Grimaldi" userId="bc8932149bbfe9d3" providerId="LiveId" clId="{A1CECE6A-F53D-4E2F-A1C4-84AF37614790}" dt="2020-04-28T13:41:55.907" v="27968" actId="1076"/>
          <ac:grpSpMkLst>
            <pc:docMk/>
            <pc:sldMk cId="4019542006" sldId="812"/>
            <ac:grpSpMk id="20" creationId="{6E17D023-D3A8-4E23-9968-A21891213F62}"/>
          </ac:grpSpMkLst>
        </pc:grpChg>
        <pc:picChg chg="add mod">
          <ac:chgData name="Mara Grimaldi" userId="bc8932149bbfe9d3" providerId="LiveId" clId="{A1CECE6A-F53D-4E2F-A1C4-84AF37614790}" dt="2020-04-28T13:47:00.452" v="28076" actId="1076"/>
          <ac:picMkLst>
            <pc:docMk/>
            <pc:sldMk cId="4019542006" sldId="812"/>
            <ac:picMk id="3" creationId="{083D457D-CFE7-4111-8CBB-46CB3DF3DC28}"/>
          </ac:picMkLst>
        </pc:picChg>
        <pc:picChg chg="add del">
          <ac:chgData name="Mara Grimaldi" userId="bc8932149bbfe9d3" providerId="LiveId" clId="{A1CECE6A-F53D-4E2F-A1C4-84AF37614790}" dt="2020-04-28T13:47:31.809" v="28083" actId="478"/>
          <ac:picMkLst>
            <pc:docMk/>
            <pc:sldMk cId="4019542006" sldId="812"/>
            <ac:picMk id="4" creationId="{1B96225C-899E-48B0-9EEC-F68E14594015}"/>
          </ac:picMkLst>
        </pc:picChg>
        <pc:picChg chg="add mod">
          <ac:chgData name="Mara Grimaldi" userId="bc8932149bbfe9d3" providerId="LiveId" clId="{A1CECE6A-F53D-4E2F-A1C4-84AF37614790}" dt="2020-04-28T13:50:57.586" v="28127" actId="1076"/>
          <ac:picMkLst>
            <pc:docMk/>
            <pc:sldMk cId="4019542006" sldId="812"/>
            <ac:picMk id="6" creationId="{3DF91C51-F026-452D-BEB8-2D7090C39409}"/>
          </ac:picMkLst>
        </pc:picChg>
        <pc:picChg chg="add mod">
          <ac:chgData name="Mara Grimaldi" userId="bc8932149bbfe9d3" providerId="LiveId" clId="{A1CECE6A-F53D-4E2F-A1C4-84AF37614790}" dt="2020-04-28T13:51:02.614" v="28130" actId="1076"/>
          <ac:picMkLst>
            <pc:docMk/>
            <pc:sldMk cId="4019542006" sldId="812"/>
            <ac:picMk id="7" creationId="{1C51A466-419E-4952-A2C2-D179E26DE161}"/>
          </ac:picMkLst>
        </pc:picChg>
        <pc:picChg chg="mod modCrop">
          <ac:chgData name="Mara Grimaldi" userId="bc8932149bbfe9d3" providerId="LiveId" clId="{A1CECE6A-F53D-4E2F-A1C4-84AF37614790}" dt="2020-04-28T13:49:08.534" v="28114" actId="1076"/>
          <ac:picMkLst>
            <pc:docMk/>
            <pc:sldMk cId="4019542006" sldId="812"/>
            <ac:picMk id="34" creationId="{00000000-0000-0000-0000-000000000000}"/>
          </ac:picMkLst>
        </pc:picChg>
        <pc:picChg chg="add del mod">
          <ac:chgData name="Mara Grimaldi" userId="bc8932149bbfe9d3" providerId="LiveId" clId="{A1CECE6A-F53D-4E2F-A1C4-84AF37614790}" dt="2020-04-28T13:48:55.102" v="28109" actId="1076"/>
          <ac:picMkLst>
            <pc:docMk/>
            <pc:sldMk cId="4019542006" sldId="812"/>
            <ac:picMk id="36" creationId="{00000000-0000-0000-0000-000000000000}"/>
          </ac:picMkLst>
        </pc:picChg>
        <pc:picChg chg="add mod">
          <ac:chgData name="Mara Grimaldi" userId="bc8932149bbfe9d3" providerId="LiveId" clId="{A1CECE6A-F53D-4E2F-A1C4-84AF37614790}" dt="2020-04-28T13:48:56.554" v="28110" actId="1076"/>
          <ac:picMkLst>
            <pc:docMk/>
            <pc:sldMk cId="4019542006" sldId="812"/>
            <ac:picMk id="10242" creationId="{3C527C68-539F-4D03-A2BF-C64FE176CFEE}"/>
          </ac:picMkLst>
        </pc:picChg>
      </pc:sldChg>
      <pc:sldChg chg="addSp delSp modSp mod ord modAnim">
        <pc:chgData name="Mara Grimaldi" userId="bc8932149bbfe9d3" providerId="LiveId" clId="{A1CECE6A-F53D-4E2F-A1C4-84AF37614790}" dt="2020-04-28T15:17:51.688" v="29940" actId="1076"/>
        <pc:sldMkLst>
          <pc:docMk/>
          <pc:sldMk cId="2228802310" sldId="813"/>
        </pc:sldMkLst>
        <pc:spChg chg="mod">
          <ac:chgData name="Mara Grimaldi" userId="bc8932149bbfe9d3" providerId="LiveId" clId="{A1CECE6A-F53D-4E2F-A1C4-84AF37614790}" dt="2020-04-28T15:13:54.121" v="29844" actId="1076"/>
          <ac:spMkLst>
            <pc:docMk/>
            <pc:sldMk cId="2228802310" sldId="813"/>
            <ac:spMk id="3" creationId="{00000000-0000-0000-0000-000000000000}"/>
          </ac:spMkLst>
        </pc:spChg>
        <pc:spChg chg="mod">
          <ac:chgData name="Mara Grimaldi" userId="bc8932149bbfe9d3" providerId="LiveId" clId="{A1CECE6A-F53D-4E2F-A1C4-84AF37614790}" dt="2020-04-28T15:06:25.284" v="29592" actId="121"/>
          <ac:spMkLst>
            <pc:docMk/>
            <pc:sldMk cId="2228802310" sldId="813"/>
            <ac:spMk id="5" creationId="{B7B2A053-B2EB-4D61-95EF-588EF9BB39B2}"/>
          </ac:spMkLst>
        </pc:spChg>
        <pc:spChg chg="mod">
          <ac:chgData name="Mara Grimaldi" userId="bc8932149bbfe9d3" providerId="LiveId" clId="{A1CECE6A-F53D-4E2F-A1C4-84AF37614790}" dt="2020-04-28T14:47:48.880" v="28679" actId="122"/>
          <ac:spMkLst>
            <pc:docMk/>
            <pc:sldMk cId="2228802310" sldId="813"/>
            <ac:spMk id="6" creationId="{00000000-0000-0000-0000-000000000000}"/>
          </ac:spMkLst>
        </pc:spChg>
        <pc:spChg chg="mod">
          <ac:chgData name="Mara Grimaldi" userId="bc8932149bbfe9d3" providerId="LiveId" clId="{A1CECE6A-F53D-4E2F-A1C4-84AF37614790}" dt="2020-04-28T15:14:20.020" v="29866" actId="1076"/>
          <ac:spMkLst>
            <pc:docMk/>
            <pc:sldMk cId="2228802310" sldId="813"/>
            <ac:spMk id="13" creationId="{00000000-0000-0000-0000-000000000000}"/>
          </ac:spMkLst>
        </pc:spChg>
        <pc:spChg chg="mod">
          <ac:chgData name="Mara Grimaldi" userId="bc8932149bbfe9d3" providerId="LiveId" clId="{A1CECE6A-F53D-4E2F-A1C4-84AF37614790}" dt="2020-04-28T15:14:26.092" v="29868" actId="1076"/>
          <ac:spMkLst>
            <pc:docMk/>
            <pc:sldMk cId="2228802310" sldId="813"/>
            <ac:spMk id="14" creationId="{00000000-0000-0000-0000-000000000000}"/>
          </ac:spMkLst>
        </pc:spChg>
        <pc:spChg chg="mod">
          <ac:chgData name="Mara Grimaldi" userId="bc8932149bbfe9d3" providerId="LiveId" clId="{A1CECE6A-F53D-4E2F-A1C4-84AF37614790}" dt="2020-04-28T15:14:43.523" v="29879" actId="1076"/>
          <ac:spMkLst>
            <pc:docMk/>
            <pc:sldMk cId="2228802310" sldId="813"/>
            <ac:spMk id="15" creationId="{00000000-0000-0000-0000-000000000000}"/>
          </ac:spMkLst>
        </pc:spChg>
        <pc:spChg chg="add mod">
          <ac:chgData name="Mara Grimaldi" userId="bc8932149bbfe9d3" providerId="LiveId" clId="{A1CECE6A-F53D-4E2F-A1C4-84AF37614790}" dt="2020-04-28T15:14:46.076" v="29880" actId="1076"/>
          <ac:spMkLst>
            <pc:docMk/>
            <pc:sldMk cId="2228802310" sldId="813"/>
            <ac:spMk id="23" creationId="{15025085-F1FD-4906-BB8F-155063D3EC3C}"/>
          </ac:spMkLst>
        </pc:spChg>
        <pc:spChg chg="del">
          <ac:chgData name="Mara Grimaldi" userId="bc8932149bbfe9d3" providerId="LiveId" clId="{A1CECE6A-F53D-4E2F-A1C4-84AF37614790}" dt="2020-04-28T15:06:36.863" v="29594" actId="478"/>
          <ac:spMkLst>
            <pc:docMk/>
            <pc:sldMk cId="2228802310" sldId="813"/>
            <ac:spMk id="25" creationId="{00000000-0000-0000-0000-000000000000}"/>
          </ac:spMkLst>
        </pc:spChg>
        <pc:spChg chg="del">
          <ac:chgData name="Mara Grimaldi" userId="bc8932149bbfe9d3" providerId="LiveId" clId="{A1CECE6A-F53D-4E2F-A1C4-84AF37614790}" dt="2020-04-28T15:06:16.883" v="29586" actId="478"/>
          <ac:spMkLst>
            <pc:docMk/>
            <pc:sldMk cId="2228802310" sldId="813"/>
            <ac:spMk id="26" creationId="{00000000-0000-0000-0000-000000000000}"/>
          </ac:spMkLst>
        </pc:spChg>
        <pc:spChg chg="mod">
          <ac:chgData name="Mara Grimaldi" userId="bc8932149bbfe9d3" providerId="LiveId" clId="{A1CECE6A-F53D-4E2F-A1C4-84AF37614790}" dt="2020-04-28T15:08:53.149" v="29735" actId="20577"/>
          <ac:spMkLst>
            <pc:docMk/>
            <pc:sldMk cId="2228802310" sldId="813"/>
            <ac:spMk id="27" creationId="{00000000-0000-0000-0000-000000000000}"/>
          </ac:spMkLst>
        </pc:spChg>
        <pc:spChg chg="mod">
          <ac:chgData name="Mara Grimaldi" userId="bc8932149bbfe9d3" providerId="LiveId" clId="{A1CECE6A-F53D-4E2F-A1C4-84AF37614790}" dt="2020-04-28T15:07:34.824" v="29708" actId="20577"/>
          <ac:spMkLst>
            <pc:docMk/>
            <pc:sldMk cId="2228802310" sldId="813"/>
            <ac:spMk id="28" creationId="{00000000-0000-0000-0000-000000000000}"/>
          </ac:spMkLst>
        </pc:spChg>
        <pc:spChg chg="del">
          <ac:chgData name="Mara Grimaldi" userId="bc8932149bbfe9d3" providerId="LiveId" clId="{A1CECE6A-F53D-4E2F-A1C4-84AF37614790}" dt="2020-04-28T15:06:16.883" v="29586" actId="478"/>
          <ac:spMkLst>
            <pc:docMk/>
            <pc:sldMk cId="2228802310" sldId="813"/>
            <ac:spMk id="31" creationId="{00000000-0000-0000-0000-000000000000}"/>
          </ac:spMkLst>
        </pc:spChg>
        <pc:spChg chg="mod">
          <ac:chgData name="Mara Grimaldi" userId="bc8932149bbfe9d3" providerId="LiveId" clId="{A1CECE6A-F53D-4E2F-A1C4-84AF37614790}" dt="2020-04-28T15:15:46.336" v="29919" actId="20577"/>
          <ac:spMkLst>
            <pc:docMk/>
            <pc:sldMk cId="2228802310" sldId="813"/>
            <ac:spMk id="33" creationId="{00000000-0000-0000-0000-000000000000}"/>
          </ac:spMkLst>
        </pc:spChg>
        <pc:spChg chg="mod">
          <ac:chgData name="Mara Grimaldi" userId="bc8932149bbfe9d3" providerId="LiveId" clId="{A1CECE6A-F53D-4E2F-A1C4-84AF37614790}" dt="2020-04-28T15:14:22.115" v="29867" actId="1076"/>
          <ac:spMkLst>
            <pc:docMk/>
            <pc:sldMk cId="2228802310" sldId="813"/>
            <ac:spMk id="34" creationId="{00000000-0000-0000-0000-000000000000}"/>
          </ac:spMkLst>
        </pc:spChg>
        <pc:grpChg chg="add">
          <ac:chgData name="Mara Grimaldi" userId="bc8932149bbfe9d3" providerId="LiveId" clId="{A1CECE6A-F53D-4E2F-A1C4-84AF37614790}" dt="2020-04-28T15:06:30.495" v="29593"/>
          <ac:grpSpMkLst>
            <pc:docMk/>
            <pc:sldMk cId="2228802310" sldId="813"/>
            <ac:grpSpMk id="20" creationId="{90898CC7-582E-4C8C-BAAA-402E43BAD152}"/>
          </ac:grpSpMkLst>
        </pc:grpChg>
        <pc:picChg chg="mod">
          <ac:chgData name="Mara Grimaldi" userId="bc8932149bbfe9d3" providerId="LiveId" clId="{A1CECE6A-F53D-4E2F-A1C4-84AF37614790}" dt="2020-04-28T15:14:48.833" v="29881" actId="1076"/>
          <ac:picMkLst>
            <pc:docMk/>
            <pc:sldMk cId="2228802310" sldId="813"/>
            <ac:picMk id="2" creationId="{00000000-0000-0000-0000-000000000000}"/>
          </ac:picMkLst>
        </pc:picChg>
        <pc:picChg chg="mod ord">
          <ac:chgData name="Mara Grimaldi" userId="bc8932149bbfe9d3" providerId="LiveId" clId="{A1CECE6A-F53D-4E2F-A1C4-84AF37614790}" dt="2020-04-28T15:17:51.688" v="29940" actId="1076"/>
          <ac:picMkLst>
            <pc:docMk/>
            <pc:sldMk cId="2228802310" sldId="813"/>
            <ac:picMk id="4" creationId="{00000000-0000-0000-0000-000000000000}"/>
          </ac:picMkLst>
        </pc:picChg>
        <pc:picChg chg="mod">
          <ac:chgData name="Mara Grimaldi" userId="bc8932149bbfe9d3" providerId="LiveId" clId="{A1CECE6A-F53D-4E2F-A1C4-84AF37614790}" dt="2020-04-28T15:14:50.145" v="29882" actId="1076"/>
          <ac:picMkLst>
            <pc:docMk/>
            <pc:sldMk cId="2228802310" sldId="813"/>
            <ac:picMk id="32" creationId="{00000000-0000-0000-0000-000000000000}"/>
          </ac:picMkLst>
        </pc:picChg>
      </pc:sldChg>
      <pc:sldChg chg="addSp delSp modSp mod ord modAnim">
        <pc:chgData name="Mara Grimaldi" userId="bc8932149bbfe9d3" providerId="LiveId" clId="{A1CECE6A-F53D-4E2F-A1C4-84AF37614790}" dt="2020-05-03T17:55:58.640" v="30696" actId="1076"/>
        <pc:sldMkLst>
          <pc:docMk/>
          <pc:sldMk cId="4124146288" sldId="814"/>
        </pc:sldMkLst>
        <pc:spChg chg="mod">
          <ac:chgData name="Mara Grimaldi" userId="bc8932149bbfe9d3" providerId="LiveId" clId="{A1CECE6A-F53D-4E2F-A1C4-84AF37614790}" dt="2020-04-28T14:50:32.228" v="28779" actId="1076"/>
          <ac:spMkLst>
            <pc:docMk/>
            <pc:sldMk cId="4124146288" sldId="814"/>
            <ac:spMk id="2" creationId="{59D0B08E-752E-4A7D-957B-7DFA77ADDFE6}"/>
          </ac:spMkLst>
        </pc:spChg>
        <pc:spChg chg="mod">
          <ac:chgData name="Mara Grimaldi" userId="bc8932149bbfe9d3" providerId="LiveId" clId="{A1CECE6A-F53D-4E2F-A1C4-84AF37614790}" dt="2020-05-03T17:55:55.273" v="30695" actId="1076"/>
          <ac:spMkLst>
            <pc:docMk/>
            <pc:sldMk cId="4124146288" sldId="814"/>
            <ac:spMk id="3" creationId="{00000000-0000-0000-0000-000000000000}"/>
          </ac:spMkLst>
        </pc:spChg>
        <pc:spChg chg="mod">
          <ac:chgData name="Mara Grimaldi" userId="bc8932149bbfe9d3" providerId="LiveId" clId="{A1CECE6A-F53D-4E2F-A1C4-84AF37614790}" dt="2020-04-28T15:29:10.230" v="30249" actId="1076"/>
          <ac:spMkLst>
            <pc:docMk/>
            <pc:sldMk cId="4124146288" sldId="814"/>
            <ac:spMk id="4" creationId="{00000000-0000-0000-0000-000000000000}"/>
          </ac:spMkLst>
        </pc:spChg>
        <pc:spChg chg="add mod">
          <ac:chgData name="Mara Grimaldi" userId="bc8932149bbfe9d3" providerId="LiveId" clId="{A1CECE6A-F53D-4E2F-A1C4-84AF37614790}" dt="2020-04-28T15:40:20.958" v="30497" actId="1076"/>
          <ac:spMkLst>
            <pc:docMk/>
            <pc:sldMk cId="4124146288" sldId="814"/>
            <ac:spMk id="6" creationId="{61567AC4-B18A-4D00-875E-B02843CEF6C0}"/>
          </ac:spMkLst>
        </pc:spChg>
        <pc:spChg chg="add mod">
          <ac:chgData name="Mara Grimaldi" userId="bc8932149bbfe9d3" providerId="LiveId" clId="{A1CECE6A-F53D-4E2F-A1C4-84AF37614790}" dt="2020-05-03T17:55:58.640" v="30696" actId="1076"/>
          <ac:spMkLst>
            <pc:docMk/>
            <pc:sldMk cId="4124146288" sldId="814"/>
            <ac:spMk id="7" creationId="{03F294C8-BB2D-4FC4-927F-F30DB49EC0F6}"/>
          </ac:spMkLst>
        </pc:spChg>
        <pc:spChg chg="mod">
          <ac:chgData name="Mara Grimaldi" userId="bc8932149bbfe9d3" providerId="LiveId" clId="{A1CECE6A-F53D-4E2F-A1C4-84AF37614790}" dt="2020-04-28T14:47:54.861" v="28682"/>
          <ac:spMkLst>
            <pc:docMk/>
            <pc:sldMk cId="4124146288" sldId="814"/>
            <ac:spMk id="8" creationId="{00000000-0000-0000-0000-000000000000}"/>
          </ac:spMkLst>
        </pc:spChg>
        <pc:spChg chg="mod">
          <ac:chgData name="Mara Grimaldi" userId="bc8932149bbfe9d3" providerId="LiveId" clId="{A1CECE6A-F53D-4E2F-A1C4-84AF37614790}" dt="2020-04-28T15:36:41.232" v="30457" actId="1076"/>
          <ac:spMkLst>
            <pc:docMk/>
            <pc:sldMk cId="4124146288" sldId="814"/>
            <ac:spMk id="9" creationId="{00000000-0000-0000-0000-000000000000}"/>
          </ac:spMkLst>
        </pc:spChg>
        <pc:spChg chg="mod">
          <ac:chgData name="Mara Grimaldi" userId="bc8932149bbfe9d3" providerId="LiveId" clId="{A1CECE6A-F53D-4E2F-A1C4-84AF37614790}" dt="2020-04-28T15:40:22.983" v="30498" actId="1076"/>
          <ac:spMkLst>
            <pc:docMk/>
            <pc:sldMk cId="4124146288" sldId="814"/>
            <ac:spMk id="10" creationId="{00000000-0000-0000-0000-000000000000}"/>
          </ac:spMkLst>
        </pc:spChg>
        <pc:spChg chg="mod">
          <ac:chgData name="Mara Grimaldi" userId="bc8932149bbfe9d3" providerId="LiveId" clId="{A1CECE6A-F53D-4E2F-A1C4-84AF37614790}" dt="2020-04-28T15:43:12.559" v="30599" actId="1076"/>
          <ac:spMkLst>
            <pc:docMk/>
            <pc:sldMk cId="4124146288" sldId="814"/>
            <ac:spMk id="11" creationId="{00000000-0000-0000-0000-000000000000}"/>
          </ac:spMkLst>
        </pc:spChg>
        <pc:spChg chg="mod">
          <ac:chgData name="Mara Grimaldi" userId="bc8932149bbfe9d3" providerId="LiveId" clId="{A1CECE6A-F53D-4E2F-A1C4-84AF37614790}" dt="2020-04-28T15:29:20" v="30253" actId="1076"/>
          <ac:spMkLst>
            <pc:docMk/>
            <pc:sldMk cId="4124146288" sldId="814"/>
            <ac:spMk id="17" creationId="{00000000-0000-0000-0000-000000000000}"/>
          </ac:spMkLst>
        </pc:spChg>
        <pc:spChg chg="mod">
          <ac:chgData name="Mara Grimaldi" userId="bc8932149bbfe9d3" providerId="LiveId" clId="{A1CECE6A-F53D-4E2F-A1C4-84AF37614790}" dt="2020-04-28T15:29:11.943" v="30250" actId="1076"/>
          <ac:spMkLst>
            <pc:docMk/>
            <pc:sldMk cId="4124146288" sldId="814"/>
            <ac:spMk id="18" creationId="{00000000-0000-0000-0000-000000000000}"/>
          </ac:spMkLst>
        </pc:spChg>
        <pc:spChg chg="mod">
          <ac:chgData name="Mara Grimaldi" userId="bc8932149bbfe9d3" providerId="LiveId" clId="{A1CECE6A-F53D-4E2F-A1C4-84AF37614790}" dt="2020-04-28T15:29:14.874" v="30251" actId="1076"/>
          <ac:spMkLst>
            <pc:docMk/>
            <pc:sldMk cId="4124146288" sldId="814"/>
            <ac:spMk id="19" creationId="{00000000-0000-0000-0000-000000000000}"/>
          </ac:spMkLst>
        </pc:spChg>
        <pc:spChg chg="del">
          <ac:chgData name="Mara Grimaldi" userId="bc8932149bbfe9d3" providerId="LiveId" clId="{A1CECE6A-F53D-4E2F-A1C4-84AF37614790}" dt="2020-04-28T15:22:54.904" v="30101" actId="478"/>
          <ac:spMkLst>
            <pc:docMk/>
            <pc:sldMk cId="4124146288" sldId="814"/>
            <ac:spMk id="20" creationId="{00000000-0000-0000-0000-000000000000}"/>
          </ac:spMkLst>
        </pc:spChg>
        <pc:spChg chg="del">
          <ac:chgData name="Mara Grimaldi" userId="bc8932149bbfe9d3" providerId="LiveId" clId="{A1CECE6A-F53D-4E2F-A1C4-84AF37614790}" dt="2020-04-28T15:27:48.223" v="30201" actId="478"/>
          <ac:spMkLst>
            <pc:docMk/>
            <pc:sldMk cId="4124146288" sldId="814"/>
            <ac:spMk id="21" creationId="{00000000-0000-0000-0000-000000000000}"/>
          </ac:spMkLst>
        </pc:spChg>
        <pc:spChg chg="del">
          <ac:chgData name="Mara Grimaldi" userId="bc8932149bbfe9d3" providerId="LiveId" clId="{A1CECE6A-F53D-4E2F-A1C4-84AF37614790}" dt="2020-04-28T15:27:48.223" v="30201" actId="478"/>
          <ac:spMkLst>
            <pc:docMk/>
            <pc:sldMk cId="4124146288" sldId="814"/>
            <ac:spMk id="22" creationId="{00000000-0000-0000-0000-000000000000}"/>
          </ac:spMkLst>
        </pc:spChg>
        <pc:spChg chg="del">
          <ac:chgData name="Mara Grimaldi" userId="bc8932149bbfe9d3" providerId="LiveId" clId="{A1CECE6A-F53D-4E2F-A1C4-84AF37614790}" dt="2020-04-28T15:27:48.223" v="30201" actId="478"/>
          <ac:spMkLst>
            <pc:docMk/>
            <pc:sldMk cId="4124146288" sldId="814"/>
            <ac:spMk id="23" creationId="{00000000-0000-0000-0000-000000000000}"/>
          </ac:spMkLst>
        </pc:spChg>
        <pc:spChg chg="del">
          <ac:chgData name="Mara Grimaldi" userId="bc8932149bbfe9d3" providerId="LiveId" clId="{A1CECE6A-F53D-4E2F-A1C4-84AF37614790}" dt="2020-04-28T15:27:50.553" v="30202" actId="478"/>
          <ac:spMkLst>
            <pc:docMk/>
            <pc:sldMk cId="4124146288" sldId="814"/>
            <ac:spMk id="24" creationId="{00000000-0000-0000-0000-000000000000}"/>
          </ac:spMkLst>
        </pc:spChg>
        <pc:spChg chg="del mod">
          <ac:chgData name="Mara Grimaldi" userId="bc8932149bbfe9d3" providerId="LiveId" clId="{A1CECE6A-F53D-4E2F-A1C4-84AF37614790}" dt="2020-04-28T15:30:45.366" v="30269" actId="478"/>
          <ac:spMkLst>
            <pc:docMk/>
            <pc:sldMk cId="4124146288" sldId="814"/>
            <ac:spMk id="25" creationId="{00000000-0000-0000-0000-000000000000}"/>
          </ac:spMkLst>
        </pc:spChg>
        <pc:spChg chg="add mod">
          <ac:chgData name="Mara Grimaldi" userId="bc8932149bbfe9d3" providerId="LiveId" clId="{A1CECE6A-F53D-4E2F-A1C4-84AF37614790}" dt="2020-04-28T15:43:15.163" v="30600" actId="1076"/>
          <ac:spMkLst>
            <pc:docMk/>
            <pc:sldMk cId="4124146288" sldId="814"/>
            <ac:spMk id="31" creationId="{B671D616-FCEF-47E3-9698-9BBB3B797436}"/>
          </ac:spMkLst>
        </pc:spChg>
        <pc:grpChg chg="add">
          <ac:chgData name="Mara Grimaldi" userId="bc8932149bbfe9d3" providerId="LiveId" clId="{A1CECE6A-F53D-4E2F-A1C4-84AF37614790}" dt="2020-04-28T14:50:27.507" v="28777"/>
          <ac:grpSpMkLst>
            <pc:docMk/>
            <pc:sldMk cId="4124146288" sldId="814"/>
            <ac:grpSpMk id="27" creationId="{92815488-2189-4DAE-A6B5-CC734CED6B78}"/>
          </ac:grpSpMkLst>
        </pc:grpChg>
        <pc:picChg chg="mod">
          <ac:chgData name="Mara Grimaldi" userId="bc8932149bbfe9d3" providerId="LiveId" clId="{A1CECE6A-F53D-4E2F-A1C4-84AF37614790}" dt="2020-04-28T15:43:06.598" v="30597" actId="1076"/>
          <ac:picMkLst>
            <pc:docMk/>
            <pc:sldMk cId="4124146288" sldId="814"/>
            <ac:picMk id="5" creationId="{00000000-0000-0000-0000-000000000000}"/>
          </ac:picMkLst>
        </pc:picChg>
        <pc:picChg chg="del mod">
          <ac:chgData name="Mara Grimaldi" userId="bc8932149bbfe9d3" providerId="LiveId" clId="{A1CECE6A-F53D-4E2F-A1C4-84AF37614790}" dt="2020-04-28T15:34:21.781" v="30369" actId="478"/>
          <ac:picMkLst>
            <pc:docMk/>
            <pc:sldMk cId="4124146288" sldId="814"/>
            <ac:picMk id="7" creationId="{00000000-0000-0000-0000-000000000000}"/>
          </ac:picMkLst>
        </pc:picChg>
        <pc:picChg chg="add mod">
          <ac:chgData name="Mara Grimaldi" userId="bc8932149bbfe9d3" providerId="LiveId" clId="{A1CECE6A-F53D-4E2F-A1C4-84AF37614790}" dt="2020-04-28T15:43:01.671" v="30595" actId="1076"/>
          <ac:picMkLst>
            <pc:docMk/>
            <pc:sldMk cId="4124146288" sldId="814"/>
            <ac:picMk id="12" creationId="{FD9F3C8C-761C-494E-BC92-41427255E30A}"/>
          </ac:picMkLst>
        </pc:picChg>
        <pc:picChg chg="add mod modCrop">
          <ac:chgData name="Mara Grimaldi" userId="bc8932149bbfe9d3" providerId="LiveId" clId="{A1CECE6A-F53D-4E2F-A1C4-84AF37614790}" dt="2020-04-28T15:43:02.949" v="30596" actId="1076"/>
          <ac:picMkLst>
            <pc:docMk/>
            <pc:sldMk cId="4124146288" sldId="814"/>
            <ac:picMk id="13" creationId="{2390B430-4257-4A97-A673-B7AB6F89A386}"/>
          </ac:picMkLst>
        </pc:picChg>
        <pc:picChg chg="add mod">
          <ac:chgData name="Mara Grimaldi" userId="bc8932149bbfe9d3" providerId="LiveId" clId="{A1CECE6A-F53D-4E2F-A1C4-84AF37614790}" dt="2020-04-28T15:40:26.015" v="30500" actId="1076"/>
          <ac:picMkLst>
            <pc:docMk/>
            <pc:sldMk cId="4124146288" sldId="814"/>
            <ac:picMk id="14" creationId="{6E924BB2-CBBB-4B4B-AABA-3AA7AB853D05}"/>
          </ac:picMkLst>
        </pc:picChg>
        <pc:picChg chg="add mod modCrop">
          <ac:chgData name="Mara Grimaldi" userId="bc8932149bbfe9d3" providerId="LiveId" clId="{A1CECE6A-F53D-4E2F-A1C4-84AF37614790}" dt="2020-04-28T15:39:29.097" v="30478" actId="732"/>
          <ac:picMkLst>
            <pc:docMk/>
            <pc:sldMk cId="4124146288" sldId="814"/>
            <ac:picMk id="15" creationId="{2E57B358-A8E4-4C1A-A13C-EF574EB865F5}"/>
          </ac:picMkLst>
        </pc:picChg>
        <pc:picChg chg="add mod">
          <ac:chgData name="Mara Grimaldi" userId="bc8932149bbfe9d3" providerId="LiveId" clId="{A1CECE6A-F53D-4E2F-A1C4-84AF37614790}" dt="2020-04-28T15:43:07.843" v="30598" actId="1076"/>
          <ac:picMkLst>
            <pc:docMk/>
            <pc:sldMk cId="4124146288" sldId="814"/>
            <ac:picMk id="16" creationId="{A405584E-C224-4CB0-B433-D8329715DE5F}"/>
          </ac:picMkLst>
        </pc:picChg>
        <pc:picChg chg="add del mod">
          <ac:chgData name="Mara Grimaldi" userId="bc8932149bbfe9d3" providerId="LiveId" clId="{A1CECE6A-F53D-4E2F-A1C4-84AF37614790}" dt="2020-04-28T15:42:32.993" v="30542" actId="478"/>
          <ac:picMkLst>
            <pc:docMk/>
            <pc:sldMk cId="4124146288" sldId="814"/>
            <ac:picMk id="30" creationId="{68EB74EB-8D97-4782-8CB9-C10204A2B2A0}"/>
          </ac:picMkLst>
        </pc:picChg>
        <pc:picChg chg="add mod">
          <ac:chgData name="Mara Grimaldi" userId="bc8932149bbfe9d3" providerId="LiveId" clId="{A1CECE6A-F53D-4E2F-A1C4-84AF37614790}" dt="2020-04-28T15:40:24.216" v="30499" actId="1076"/>
          <ac:picMkLst>
            <pc:docMk/>
            <pc:sldMk cId="4124146288" sldId="814"/>
            <ac:picMk id="12290" creationId="{101FE055-92D6-48EE-B295-B92592CB6417}"/>
          </ac:picMkLst>
        </pc:picChg>
      </pc:sldChg>
      <pc:sldChg chg="addSp delSp modSp mod modAnim">
        <pc:chgData name="Mara Grimaldi" userId="bc8932149bbfe9d3" providerId="LiveId" clId="{A1CECE6A-F53D-4E2F-A1C4-84AF37614790}" dt="2020-04-28T15:21:58.367" v="30100"/>
        <pc:sldMkLst>
          <pc:docMk/>
          <pc:sldMk cId="2953503349" sldId="815"/>
        </pc:sldMkLst>
        <pc:spChg chg="mod">
          <ac:chgData name="Mara Grimaldi" userId="bc8932149bbfe9d3" providerId="LiveId" clId="{A1CECE6A-F53D-4E2F-A1C4-84AF37614790}" dt="2020-04-28T14:49:35.433" v="28761" actId="1076"/>
          <ac:spMkLst>
            <pc:docMk/>
            <pc:sldMk cId="2953503349" sldId="815"/>
            <ac:spMk id="2" creationId="{00000000-0000-0000-0000-000000000000}"/>
          </ac:spMkLst>
        </pc:spChg>
        <pc:spChg chg="mod">
          <ac:chgData name="Mara Grimaldi" userId="bc8932149bbfe9d3" providerId="LiveId" clId="{A1CECE6A-F53D-4E2F-A1C4-84AF37614790}" dt="2020-04-28T15:20:59.577" v="30077" actId="20577"/>
          <ac:spMkLst>
            <pc:docMk/>
            <pc:sldMk cId="2953503349" sldId="815"/>
            <ac:spMk id="3" creationId="{00000000-0000-0000-0000-000000000000}"/>
          </ac:spMkLst>
        </pc:spChg>
        <pc:spChg chg="mod">
          <ac:chgData name="Mara Grimaldi" userId="bc8932149bbfe9d3" providerId="LiveId" clId="{A1CECE6A-F53D-4E2F-A1C4-84AF37614790}" dt="2020-04-28T14:49:30.747" v="28759" actId="1076"/>
          <ac:spMkLst>
            <pc:docMk/>
            <pc:sldMk cId="2953503349" sldId="815"/>
            <ac:spMk id="4" creationId="{00000000-0000-0000-0000-000000000000}"/>
          </ac:spMkLst>
        </pc:spChg>
        <pc:spChg chg="mod">
          <ac:chgData name="Mara Grimaldi" userId="bc8932149bbfe9d3" providerId="LiveId" clId="{A1CECE6A-F53D-4E2F-A1C4-84AF37614790}" dt="2020-04-28T14:49:32.719" v="28760" actId="1076"/>
          <ac:spMkLst>
            <pc:docMk/>
            <pc:sldMk cId="2953503349" sldId="815"/>
            <ac:spMk id="5" creationId="{00000000-0000-0000-0000-000000000000}"/>
          </ac:spMkLst>
        </pc:spChg>
        <pc:spChg chg="mod">
          <ac:chgData name="Mara Grimaldi" userId="bc8932149bbfe9d3" providerId="LiveId" clId="{A1CECE6A-F53D-4E2F-A1C4-84AF37614790}" dt="2020-04-28T14:49:20.207" v="28750" actId="1076"/>
          <ac:spMkLst>
            <pc:docMk/>
            <pc:sldMk cId="2953503349" sldId="815"/>
            <ac:spMk id="7" creationId="{00000000-0000-0000-0000-000000000000}"/>
          </ac:spMkLst>
        </pc:spChg>
        <pc:spChg chg="mod">
          <ac:chgData name="Mara Grimaldi" userId="bc8932149bbfe9d3" providerId="LiveId" clId="{A1CECE6A-F53D-4E2F-A1C4-84AF37614790}" dt="2020-04-28T14:50:51.932" v="28781" actId="1076"/>
          <ac:spMkLst>
            <pc:docMk/>
            <pc:sldMk cId="2953503349" sldId="815"/>
            <ac:spMk id="8" creationId="{E3CC920E-3945-4550-B595-B166A26ECDDB}"/>
          </ac:spMkLst>
        </pc:spChg>
        <pc:spChg chg="mod">
          <ac:chgData name="Mara Grimaldi" userId="bc8932149bbfe9d3" providerId="LiveId" clId="{A1CECE6A-F53D-4E2F-A1C4-84AF37614790}" dt="2020-04-28T14:49:50.252" v="28768" actId="14100"/>
          <ac:spMkLst>
            <pc:docMk/>
            <pc:sldMk cId="2953503349" sldId="815"/>
            <ac:spMk id="13" creationId="{00000000-0000-0000-0000-000000000000}"/>
          </ac:spMkLst>
        </pc:spChg>
        <pc:spChg chg="mod">
          <ac:chgData name="Mara Grimaldi" userId="bc8932149bbfe9d3" providerId="LiveId" clId="{A1CECE6A-F53D-4E2F-A1C4-84AF37614790}" dt="2020-04-28T14:49:54.944" v="28770" actId="14100"/>
          <ac:spMkLst>
            <pc:docMk/>
            <pc:sldMk cId="2953503349" sldId="815"/>
            <ac:spMk id="14" creationId="{00000000-0000-0000-0000-000000000000}"/>
          </ac:spMkLst>
        </pc:spChg>
        <pc:spChg chg="mod">
          <ac:chgData name="Mara Grimaldi" userId="bc8932149bbfe9d3" providerId="LiveId" clId="{A1CECE6A-F53D-4E2F-A1C4-84AF37614790}" dt="2020-04-28T15:18:14.056" v="29944" actId="1076"/>
          <ac:spMkLst>
            <pc:docMk/>
            <pc:sldMk cId="2953503349" sldId="815"/>
            <ac:spMk id="15" creationId="{00000000-0000-0000-0000-000000000000}"/>
          </ac:spMkLst>
        </pc:spChg>
        <pc:spChg chg="mod">
          <ac:chgData name="Mara Grimaldi" userId="bc8932149bbfe9d3" providerId="LiveId" clId="{A1CECE6A-F53D-4E2F-A1C4-84AF37614790}" dt="2020-04-28T14:49:24.935" v="28757" actId="20577"/>
          <ac:spMkLst>
            <pc:docMk/>
            <pc:sldMk cId="2953503349" sldId="815"/>
            <ac:spMk id="17" creationId="{00000000-0000-0000-0000-000000000000}"/>
          </ac:spMkLst>
        </pc:spChg>
        <pc:spChg chg="mod">
          <ac:chgData name="Mara Grimaldi" userId="bc8932149bbfe9d3" providerId="LiveId" clId="{A1CECE6A-F53D-4E2F-A1C4-84AF37614790}" dt="2020-04-28T15:18:10.764" v="29943" actId="1076"/>
          <ac:spMkLst>
            <pc:docMk/>
            <pc:sldMk cId="2953503349" sldId="815"/>
            <ac:spMk id="18" creationId="{00000000-0000-0000-0000-000000000000}"/>
          </ac:spMkLst>
        </pc:spChg>
        <pc:spChg chg="del">
          <ac:chgData name="Mara Grimaldi" userId="bc8932149bbfe9d3" providerId="LiveId" clId="{A1CECE6A-F53D-4E2F-A1C4-84AF37614790}" dt="2020-04-28T14:07:13.441" v="28186" actId="478"/>
          <ac:spMkLst>
            <pc:docMk/>
            <pc:sldMk cId="2953503349" sldId="815"/>
            <ac:spMk id="20" creationId="{00000000-0000-0000-0000-000000000000}"/>
          </ac:spMkLst>
        </pc:spChg>
        <pc:spChg chg="mod">
          <ac:chgData name="Mara Grimaldi" userId="bc8932149bbfe9d3" providerId="LiveId" clId="{A1CECE6A-F53D-4E2F-A1C4-84AF37614790}" dt="2020-04-28T15:20:51.619" v="30075" actId="14100"/>
          <ac:spMkLst>
            <pc:docMk/>
            <pc:sldMk cId="2953503349" sldId="815"/>
            <ac:spMk id="21" creationId="{00000000-0000-0000-0000-000000000000}"/>
          </ac:spMkLst>
        </pc:spChg>
        <pc:spChg chg="mod">
          <ac:chgData name="Mara Grimaldi" userId="bc8932149bbfe9d3" providerId="LiveId" clId="{A1CECE6A-F53D-4E2F-A1C4-84AF37614790}" dt="2020-04-28T15:20:54.372" v="30076" actId="1076"/>
          <ac:spMkLst>
            <pc:docMk/>
            <pc:sldMk cId="2953503349" sldId="815"/>
            <ac:spMk id="23" creationId="{00000000-0000-0000-0000-000000000000}"/>
          </ac:spMkLst>
        </pc:spChg>
        <pc:spChg chg="del">
          <ac:chgData name="Mara Grimaldi" userId="bc8932149bbfe9d3" providerId="LiveId" clId="{A1CECE6A-F53D-4E2F-A1C4-84AF37614790}" dt="2020-04-28T14:06:09.990" v="28184" actId="478"/>
          <ac:spMkLst>
            <pc:docMk/>
            <pc:sldMk cId="2953503349" sldId="815"/>
            <ac:spMk id="24" creationId="{00000000-0000-0000-0000-000000000000}"/>
          </ac:spMkLst>
        </pc:spChg>
        <pc:spChg chg="del">
          <ac:chgData name="Mara Grimaldi" userId="bc8932149bbfe9d3" providerId="LiveId" clId="{A1CECE6A-F53D-4E2F-A1C4-84AF37614790}" dt="2020-04-28T14:48:46.599" v="28739" actId="478"/>
          <ac:spMkLst>
            <pc:docMk/>
            <pc:sldMk cId="2953503349" sldId="815"/>
            <ac:spMk id="25" creationId="{00000000-0000-0000-0000-000000000000}"/>
          </ac:spMkLst>
        </pc:spChg>
        <pc:grpChg chg="add">
          <ac:chgData name="Mara Grimaldi" userId="bc8932149bbfe9d3" providerId="LiveId" clId="{A1CECE6A-F53D-4E2F-A1C4-84AF37614790}" dt="2020-04-28T14:50:23.625" v="28776"/>
          <ac:grpSpMkLst>
            <pc:docMk/>
            <pc:sldMk cId="2953503349" sldId="815"/>
            <ac:grpSpMk id="28" creationId="{E90DEAA2-298D-417E-8B03-3ADDE6C5967C}"/>
          </ac:grpSpMkLst>
        </pc:grpChg>
        <pc:picChg chg="mod">
          <ac:chgData name="Mara Grimaldi" userId="bc8932149bbfe9d3" providerId="LiveId" clId="{A1CECE6A-F53D-4E2F-A1C4-84AF37614790}" dt="2020-04-28T15:21:34.141" v="30087" actId="1076"/>
          <ac:picMkLst>
            <pc:docMk/>
            <pc:sldMk cId="2953503349" sldId="815"/>
            <ac:picMk id="9" creationId="{65BD3372-76DE-4E2E-8778-C5DF08F4F408}"/>
          </ac:picMkLst>
        </pc:picChg>
        <pc:picChg chg="del">
          <ac:chgData name="Mara Grimaldi" userId="bc8932149bbfe9d3" providerId="LiveId" clId="{A1CECE6A-F53D-4E2F-A1C4-84AF37614790}" dt="2020-04-28T14:08:45.194" v="28275" actId="21"/>
          <ac:picMkLst>
            <pc:docMk/>
            <pc:sldMk cId="2953503349" sldId="815"/>
            <ac:picMk id="19" creationId="{00000000-0000-0000-0000-000000000000}"/>
          </ac:picMkLst>
        </pc:picChg>
        <pc:picChg chg="mod">
          <ac:chgData name="Mara Grimaldi" userId="bc8932149bbfe9d3" providerId="LiveId" clId="{A1CECE6A-F53D-4E2F-A1C4-84AF37614790}" dt="2020-04-28T15:21:25.954" v="30085" actId="14100"/>
          <ac:picMkLst>
            <pc:docMk/>
            <pc:sldMk cId="2953503349" sldId="815"/>
            <ac:picMk id="22" creationId="{00000000-0000-0000-0000-000000000000}"/>
          </ac:picMkLst>
        </pc:picChg>
        <pc:picChg chg="mod">
          <ac:chgData name="Mara Grimaldi" userId="bc8932149bbfe9d3" providerId="LiveId" clId="{A1CECE6A-F53D-4E2F-A1C4-84AF37614790}" dt="2020-04-28T15:21:29.127" v="30086" actId="14100"/>
          <ac:picMkLst>
            <pc:docMk/>
            <pc:sldMk cId="2953503349" sldId="815"/>
            <ac:picMk id="26" creationId="{00000000-0000-0000-0000-000000000000}"/>
          </ac:picMkLst>
        </pc:picChg>
      </pc:sldChg>
      <pc:sldChg chg="addSp delSp modSp add mod modAnim">
        <pc:chgData name="Mara Grimaldi" userId="bc8932149bbfe9d3" providerId="LiveId" clId="{A1CECE6A-F53D-4E2F-A1C4-84AF37614790}" dt="2020-04-28T15:06:01.232" v="29585"/>
        <pc:sldMkLst>
          <pc:docMk/>
          <pc:sldMk cId="1084798151" sldId="816"/>
        </pc:sldMkLst>
        <pc:spChg chg="add mod">
          <ac:chgData name="Mara Grimaldi" userId="bc8932149bbfe9d3" providerId="LiveId" clId="{A1CECE6A-F53D-4E2F-A1C4-84AF37614790}" dt="2020-04-28T15:05:15.417" v="29568" actId="1076"/>
          <ac:spMkLst>
            <pc:docMk/>
            <pc:sldMk cId="1084798151" sldId="816"/>
            <ac:spMk id="2" creationId="{564E05BE-3CEB-47A0-B9CE-289D841705EA}"/>
          </ac:spMkLst>
        </pc:spChg>
        <pc:spChg chg="del">
          <ac:chgData name="Mara Grimaldi" userId="bc8932149bbfe9d3" providerId="LiveId" clId="{A1CECE6A-F53D-4E2F-A1C4-84AF37614790}" dt="2020-04-22T17:19:40.999" v="1970" actId="478"/>
          <ac:spMkLst>
            <pc:docMk/>
            <pc:sldMk cId="1084798151" sldId="816"/>
            <ac:spMk id="3" creationId="{00000000-0000-0000-0000-000000000000}"/>
          </ac:spMkLst>
        </pc:spChg>
        <pc:spChg chg="mod">
          <ac:chgData name="Mara Grimaldi" userId="bc8932149bbfe9d3" providerId="LiveId" clId="{A1CECE6A-F53D-4E2F-A1C4-84AF37614790}" dt="2020-04-28T15:03:20.618" v="29547" actId="1076"/>
          <ac:spMkLst>
            <pc:docMk/>
            <pc:sldMk cId="1084798151" sldId="816"/>
            <ac:spMk id="3" creationId="{CEFAC0CB-B3C7-4E76-8773-839AEA98A565}"/>
          </ac:spMkLst>
        </pc:spChg>
        <pc:spChg chg="add mod">
          <ac:chgData name="Mara Grimaldi" userId="bc8932149bbfe9d3" providerId="LiveId" clId="{A1CECE6A-F53D-4E2F-A1C4-84AF37614790}" dt="2020-04-28T15:04:26.541" v="29554" actId="1076"/>
          <ac:spMkLst>
            <pc:docMk/>
            <pc:sldMk cId="1084798151" sldId="816"/>
            <ac:spMk id="4" creationId="{BD989F7C-CD2F-461A-B0BE-F5E2C9D3A453}"/>
          </ac:spMkLst>
        </pc:spChg>
        <pc:spChg chg="add mod">
          <ac:chgData name="Mara Grimaldi" userId="bc8932149bbfe9d3" providerId="LiveId" clId="{A1CECE6A-F53D-4E2F-A1C4-84AF37614790}" dt="2020-04-28T15:05:15.417" v="29568" actId="1076"/>
          <ac:spMkLst>
            <pc:docMk/>
            <pc:sldMk cId="1084798151" sldId="816"/>
            <ac:spMk id="5" creationId="{7D04F680-095F-45D7-9E64-20452A2CDCA8}"/>
          </ac:spMkLst>
        </pc:spChg>
        <pc:spChg chg="add del mod">
          <ac:chgData name="Mara Grimaldi" userId="bc8932149bbfe9d3" providerId="LiveId" clId="{A1CECE6A-F53D-4E2F-A1C4-84AF37614790}" dt="2020-04-22T17:19:43.662" v="1971"/>
          <ac:spMkLst>
            <pc:docMk/>
            <pc:sldMk cId="1084798151" sldId="816"/>
            <ac:spMk id="6" creationId="{014AEF7C-F337-4320-8B31-E397629DB5D8}"/>
          </ac:spMkLst>
        </pc:spChg>
        <pc:spChg chg="mod">
          <ac:chgData name="Mara Grimaldi" userId="bc8932149bbfe9d3" providerId="LiveId" clId="{A1CECE6A-F53D-4E2F-A1C4-84AF37614790}" dt="2020-04-28T10:25:28.909" v="23366" actId="404"/>
          <ac:spMkLst>
            <pc:docMk/>
            <pc:sldMk cId="1084798151" sldId="816"/>
            <ac:spMk id="6" creationId="{64313828-1F76-4A41-AE27-E73C2D24735B}"/>
          </ac:spMkLst>
        </pc:spChg>
        <pc:spChg chg="add mod">
          <ac:chgData name="Mara Grimaldi" userId="bc8932149bbfe9d3" providerId="LiveId" clId="{A1CECE6A-F53D-4E2F-A1C4-84AF37614790}" dt="2020-04-28T15:05:15.417" v="29568" actId="1076"/>
          <ac:spMkLst>
            <pc:docMk/>
            <pc:sldMk cId="1084798151" sldId="816"/>
            <ac:spMk id="7" creationId="{F374B711-CB7E-4834-80D5-ABEB5931D4FD}"/>
          </ac:spMkLst>
        </pc:spChg>
        <pc:spChg chg="add mod">
          <ac:chgData name="Mara Grimaldi" userId="bc8932149bbfe9d3" providerId="LiveId" clId="{A1CECE6A-F53D-4E2F-A1C4-84AF37614790}" dt="2020-04-22T17:22:23.648" v="1991" actId="403"/>
          <ac:spMkLst>
            <pc:docMk/>
            <pc:sldMk cId="1084798151" sldId="816"/>
            <ac:spMk id="8" creationId="{7EF1D269-0CA4-4292-BB2F-D8E7B118B085}"/>
          </ac:spMkLst>
        </pc:spChg>
        <pc:spChg chg="add mod">
          <ac:chgData name="Mara Grimaldi" userId="bc8932149bbfe9d3" providerId="LiveId" clId="{A1CECE6A-F53D-4E2F-A1C4-84AF37614790}" dt="2020-04-28T15:05:15.417" v="29568" actId="1076"/>
          <ac:spMkLst>
            <pc:docMk/>
            <pc:sldMk cId="1084798151" sldId="816"/>
            <ac:spMk id="8" creationId="{BDC48859-BA08-4E4A-9711-B5E3281B8967}"/>
          </ac:spMkLst>
        </pc:spChg>
        <pc:spChg chg="add del">
          <ac:chgData name="Mara Grimaldi" userId="bc8932149bbfe9d3" providerId="LiveId" clId="{A1CECE6A-F53D-4E2F-A1C4-84AF37614790}" dt="2020-04-28T12:58:07.300" v="27312" actId="478"/>
          <ac:spMkLst>
            <pc:docMk/>
            <pc:sldMk cId="1084798151" sldId="816"/>
            <ac:spMk id="9" creationId="{A9FB8EA8-1D1E-49F0-9621-AF366D91A462}"/>
          </ac:spMkLst>
        </pc:spChg>
        <pc:spChg chg="del">
          <ac:chgData name="Mara Grimaldi" userId="bc8932149bbfe9d3" providerId="LiveId" clId="{A1CECE6A-F53D-4E2F-A1C4-84AF37614790}" dt="2020-04-28T13:03:42.864" v="27331" actId="478"/>
          <ac:spMkLst>
            <pc:docMk/>
            <pc:sldMk cId="1084798151" sldId="816"/>
            <ac:spMk id="10" creationId="{F668F446-1505-44A8-B3FE-5DB839D291D8}"/>
          </ac:spMkLst>
        </pc:spChg>
        <pc:spChg chg="add mod">
          <ac:chgData name="Mara Grimaldi" userId="bc8932149bbfe9d3" providerId="LiveId" clId="{A1CECE6A-F53D-4E2F-A1C4-84AF37614790}" dt="2020-04-28T15:04:26.541" v="29554" actId="1076"/>
          <ac:spMkLst>
            <pc:docMk/>
            <pc:sldMk cId="1084798151" sldId="816"/>
            <ac:spMk id="15" creationId="{3A361E63-EB5A-40A9-BFA1-C91A7C710525}"/>
          </ac:spMkLst>
        </pc:spChg>
        <pc:spChg chg="del">
          <ac:chgData name="Mara Grimaldi" userId="bc8932149bbfe9d3" providerId="LiveId" clId="{A1CECE6A-F53D-4E2F-A1C4-84AF37614790}" dt="2020-04-28T13:03:39.828" v="27330" actId="478"/>
          <ac:spMkLst>
            <pc:docMk/>
            <pc:sldMk cId="1084798151" sldId="816"/>
            <ac:spMk id="17" creationId="{70781D18-37AC-4A89-8593-7FF887CBBF52}"/>
          </ac:spMkLst>
        </pc:spChg>
        <pc:spChg chg="add mod">
          <ac:chgData name="Mara Grimaldi" userId="bc8932149bbfe9d3" providerId="LiveId" clId="{A1CECE6A-F53D-4E2F-A1C4-84AF37614790}" dt="2020-04-28T15:05:15.417" v="29568" actId="1076"/>
          <ac:spMkLst>
            <pc:docMk/>
            <pc:sldMk cId="1084798151" sldId="816"/>
            <ac:spMk id="18" creationId="{A34FCBDD-89C5-45BA-BC78-9777458275FC}"/>
          </ac:spMkLst>
        </pc:spChg>
        <pc:spChg chg="add mod">
          <ac:chgData name="Mara Grimaldi" userId="bc8932149bbfe9d3" providerId="LiveId" clId="{A1CECE6A-F53D-4E2F-A1C4-84AF37614790}" dt="2020-04-28T15:05:15.417" v="29568" actId="1076"/>
          <ac:spMkLst>
            <pc:docMk/>
            <pc:sldMk cId="1084798151" sldId="816"/>
            <ac:spMk id="19" creationId="{C55C600B-242A-489B-9C6F-364F3B8A390F}"/>
          </ac:spMkLst>
        </pc:spChg>
        <pc:spChg chg="add mod ord">
          <ac:chgData name="Mara Grimaldi" userId="bc8932149bbfe9d3" providerId="LiveId" clId="{A1CECE6A-F53D-4E2F-A1C4-84AF37614790}" dt="2020-04-28T15:05:26.725" v="29571" actId="166"/>
          <ac:spMkLst>
            <pc:docMk/>
            <pc:sldMk cId="1084798151" sldId="816"/>
            <ac:spMk id="20" creationId="{C539D860-BC67-4F5E-A47F-2E3B9EEAF484}"/>
          </ac:spMkLst>
        </pc:spChg>
        <pc:spChg chg="add mod">
          <ac:chgData name="Mara Grimaldi" userId="bc8932149bbfe9d3" providerId="LiveId" clId="{A1CECE6A-F53D-4E2F-A1C4-84AF37614790}" dt="2020-04-28T15:05:15.417" v="29568" actId="1076"/>
          <ac:spMkLst>
            <pc:docMk/>
            <pc:sldMk cId="1084798151" sldId="816"/>
            <ac:spMk id="21" creationId="{7A3BCF1F-AE25-486E-9ADA-9F6908FF811B}"/>
          </ac:spMkLst>
        </pc:spChg>
        <pc:grpChg chg="add mod">
          <ac:chgData name="Mara Grimaldi" userId="bc8932149bbfe9d3" providerId="LiveId" clId="{A1CECE6A-F53D-4E2F-A1C4-84AF37614790}" dt="2020-04-28T15:03:16.960" v="29546" actId="1076"/>
          <ac:grpSpMkLst>
            <pc:docMk/>
            <pc:sldMk cId="1084798151" sldId="816"/>
            <ac:grpSpMk id="12" creationId="{3D67FD3E-1478-400F-909E-79CEB02ED190}"/>
          </ac:grpSpMkLst>
        </pc:grpChg>
        <pc:picChg chg="del">
          <ac:chgData name="Mara Grimaldi" userId="bc8932149bbfe9d3" providerId="LiveId" clId="{A1CECE6A-F53D-4E2F-A1C4-84AF37614790}" dt="2020-04-22T17:19:38.503" v="1969" actId="478"/>
          <ac:picMkLst>
            <pc:docMk/>
            <pc:sldMk cId="1084798151" sldId="816"/>
            <ac:picMk id="4" creationId="{18C242B2-47BD-4290-9CAA-AE68B3BEFD1B}"/>
          </ac:picMkLst>
        </pc:picChg>
        <pc:picChg chg="add mod modCrop">
          <ac:chgData name="Mara Grimaldi" userId="bc8932149bbfe9d3" providerId="LiveId" clId="{A1CECE6A-F53D-4E2F-A1C4-84AF37614790}" dt="2020-04-22T17:19:55.878" v="1975" actId="1076"/>
          <ac:picMkLst>
            <pc:docMk/>
            <pc:sldMk cId="1084798151" sldId="816"/>
            <ac:picMk id="7" creationId="{311C7721-019D-49F8-A561-88FF81ED6283}"/>
          </ac:picMkLst>
        </pc:picChg>
        <pc:picChg chg="add del mod modCrop">
          <ac:chgData name="Mara Grimaldi" userId="bc8932149bbfe9d3" providerId="LiveId" clId="{A1CECE6A-F53D-4E2F-A1C4-84AF37614790}" dt="2020-04-28T13:03:36.280" v="27329" actId="478"/>
          <ac:picMkLst>
            <pc:docMk/>
            <pc:sldMk cId="1084798151" sldId="816"/>
            <ac:picMk id="11" creationId="{EBC0938E-8729-4803-8E8A-41AC69781663}"/>
          </ac:picMkLst>
        </pc:picChg>
        <pc:picChg chg="add del mod ord modCrop">
          <ac:chgData name="Mara Grimaldi" userId="bc8932149bbfe9d3" providerId="LiveId" clId="{A1CECE6A-F53D-4E2F-A1C4-84AF37614790}" dt="2020-04-28T13:03:44.726" v="27332" actId="478"/>
          <ac:picMkLst>
            <pc:docMk/>
            <pc:sldMk cId="1084798151" sldId="816"/>
            <ac:picMk id="16" creationId="{22BBB69F-8EEE-4FBD-940D-4150C9F7F220}"/>
          </ac:picMkLst>
        </pc:picChg>
        <pc:picChg chg="add del">
          <ac:chgData name="Mara Grimaldi" userId="bc8932149bbfe9d3" providerId="LiveId" clId="{A1CECE6A-F53D-4E2F-A1C4-84AF37614790}" dt="2020-04-28T15:02:12.366" v="29529" actId="478"/>
          <ac:picMkLst>
            <pc:docMk/>
            <pc:sldMk cId="1084798151" sldId="816"/>
            <ac:picMk id="22" creationId="{B9632929-C4EB-4B58-A445-F05BC5515D41}"/>
          </ac:picMkLst>
        </pc:picChg>
        <pc:picChg chg="add mod">
          <ac:chgData name="Mara Grimaldi" userId="bc8932149bbfe9d3" providerId="LiveId" clId="{A1CECE6A-F53D-4E2F-A1C4-84AF37614790}" dt="2020-04-28T15:05:21.870" v="29569" actId="1076"/>
          <ac:picMkLst>
            <pc:docMk/>
            <pc:sldMk cId="1084798151" sldId="816"/>
            <ac:picMk id="23" creationId="{F52324AA-F0AC-4B63-A17B-9F9D385EB95D}"/>
          </ac:picMkLst>
        </pc:picChg>
        <pc:picChg chg="add del">
          <ac:chgData name="Mara Grimaldi" userId="bc8932149bbfe9d3" providerId="LiveId" clId="{A1CECE6A-F53D-4E2F-A1C4-84AF37614790}" dt="2020-04-28T15:03:53.957" v="29549" actId="478"/>
          <ac:picMkLst>
            <pc:docMk/>
            <pc:sldMk cId="1084798151" sldId="816"/>
            <ac:picMk id="24" creationId="{1E4AE8B6-F910-4804-B4D4-C4E25373EC3D}"/>
          </ac:picMkLst>
        </pc:picChg>
        <pc:picChg chg="add mod ord">
          <ac:chgData name="Mara Grimaldi" userId="bc8932149bbfe9d3" providerId="LiveId" clId="{A1CECE6A-F53D-4E2F-A1C4-84AF37614790}" dt="2020-04-28T15:05:15.417" v="29568" actId="1076"/>
          <ac:picMkLst>
            <pc:docMk/>
            <pc:sldMk cId="1084798151" sldId="816"/>
            <ac:picMk id="25" creationId="{A3981756-327F-4D88-B4DB-368719016706}"/>
          </ac:picMkLst>
        </pc:picChg>
        <pc:picChg chg="add mod">
          <ac:chgData name="Mara Grimaldi" userId="bc8932149bbfe9d3" providerId="LiveId" clId="{A1CECE6A-F53D-4E2F-A1C4-84AF37614790}" dt="2020-04-28T15:05:15.417" v="29568" actId="1076"/>
          <ac:picMkLst>
            <pc:docMk/>
            <pc:sldMk cId="1084798151" sldId="816"/>
            <ac:picMk id="7170" creationId="{79796840-68CF-4735-A9A4-500498D1E0E0}"/>
          </ac:picMkLst>
        </pc:picChg>
        <pc:picChg chg="add mod">
          <ac:chgData name="Mara Grimaldi" userId="bc8932149bbfe9d3" providerId="LiveId" clId="{A1CECE6A-F53D-4E2F-A1C4-84AF37614790}" dt="2020-04-28T15:04:26.541" v="29554" actId="1076"/>
          <ac:picMkLst>
            <pc:docMk/>
            <pc:sldMk cId="1084798151" sldId="816"/>
            <ac:picMk id="7172" creationId="{CD8C142B-90D8-4C2C-9DFB-AD923FAB83F3}"/>
          </ac:picMkLst>
        </pc:picChg>
        <pc:picChg chg="add mod">
          <ac:chgData name="Mara Grimaldi" userId="bc8932149bbfe9d3" providerId="LiveId" clId="{A1CECE6A-F53D-4E2F-A1C4-84AF37614790}" dt="2020-04-28T15:05:24.597" v="29570" actId="1076"/>
          <ac:picMkLst>
            <pc:docMk/>
            <pc:sldMk cId="1084798151" sldId="816"/>
            <ac:picMk id="7174" creationId="{434AEEA3-2816-47DB-8813-93334074DE5C}"/>
          </ac:picMkLst>
        </pc:picChg>
      </pc:sldChg>
      <pc:sldChg chg="addSp modSp mod">
        <pc:chgData name="Mara Grimaldi" userId="bc8932149bbfe9d3" providerId="LiveId" clId="{A1CECE6A-F53D-4E2F-A1C4-84AF37614790}" dt="2020-04-25T11:34:39.336" v="2740"/>
        <pc:sldMkLst>
          <pc:docMk/>
          <pc:sldMk cId="3987425419" sldId="818"/>
        </pc:sldMkLst>
        <pc:spChg chg="add">
          <ac:chgData name="Mara Grimaldi" userId="bc8932149bbfe9d3" providerId="LiveId" clId="{A1CECE6A-F53D-4E2F-A1C4-84AF37614790}" dt="2020-04-25T11:34:25.604" v="2738"/>
          <ac:spMkLst>
            <pc:docMk/>
            <pc:sldMk cId="3987425419" sldId="818"/>
            <ac:spMk id="58" creationId="{AAEADC3A-9751-48C2-8FF3-4451E5FD635E}"/>
          </ac:spMkLst>
        </pc:spChg>
        <pc:spChg chg="mod">
          <ac:chgData name="Mara Grimaldi" userId="bc8932149bbfe9d3" providerId="LiveId" clId="{A1CECE6A-F53D-4E2F-A1C4-84AF37614790}" dt="2020-04-25T11:20:48.535" v="2060" actId="1076"/>
          <ac:spMkLst>
            <pc:docMk/>
            <pc:sldMk cId="3987425419" sldId="818"/>
            <ac:spMk id="97" creationId="{FF9E5CC5-AD17-44E0-843D-4703741203DA}"/>
          </ac:spMkLst>
        </pc:spChg>
        <pc:spChg chg="mod">
          <ac:chgData name="Mara Grimaldi" userId="bc8932149bbfe9d3" providerId="LiveId" clId="{A1CECE6A-F53D-4E2F-A1C4-84AF37614790}" dt="2020-04-25T11:20:22.493" v="2056" actId="20577"/>
          <ac:spMkLst>
            <pc:docMk/>
            <pc:sldMk cId="3987425419" sldId="818"/>
            <ac:spMk id="113680" creationId="{00000000-0000-0000-0000-000000000000}"/>
          </ac:spMkLst>
        </pc:spChg>
        <pc:spChg chg="mod">
          <ac:chgData name="Mara Grimaldi" userId="bc8932149bbfe9d3" providerId="LiveId" clId="{A1CECE6A-F53D-4E2F-A1C4-84AF37614790}" dt="2020-04-25T11:20:17.668" v="2037" actId="1076"/>
          <ac:spMkLst>
            <pc:docMk/>
            <pc:sldMk cId="3987425419" sldId="818"/>
            <ac:spMk id="113682" creationId="{00000000-0000-0000-0000-000000000000}"/>
          </ac:spMkLst>
        </pc:spChg>
        <pc:spChg chg="mod">
          <ac:chgData name="Mara Grimaldi" userId="bc8932149bbfe9d3" providerId="LiveId" clId="{A1CECE6A-F53D-4E2F-A1C4-84AF37614790}" dt="2020-04-25T11:20:50.342" v="2061" actId="1076"/>
          <ac:spMkLst>
            <pc:docMk/>
            <pc:sldMk cId="3987425419" sldId="818"/>
            <ac:spMk id="113698" creationId="{00000000-0000-0000-0000-000000000000}"/>
          </ac:spMkLst>
        </pc:spChg>
        <pc:spChg chg="mod">
          <ac:chgData name="Mara Grimaldi" userId="bc8932149bbfe9d3" providerId="LiveId" clId="{A1CECE6A-F53D-4E2F-A1C4-84AF37614790}" dt="2020-04-25T11:20:06.906" v="2013" actId="20577"/>
          <ac:spMkLst>
            <pc:docMk/>
            <pc:sldMk cId="3987425419" sldId="818"/>
            <ac:spMk id="113700" creationId="{00000000-0000-0000-0000-000000000000}"/>
          </ac:spMkLst>
        </pc:spChg>
        <pc:spChg chg="mod">
          <ac:chgData name="Mara Grimaldi" userId="bc8932149bbfe9d3" providerId="LiveId" clId="{A1CECE6A-F53D-4E2F-A1C4-84AF37614790}" dt="2020-04-25T11:21:04.001" v="2072" actId="1076"/>
          <ac:spMkLst>
            <pc:docMk/>
            <pc:sldMk cId="3987425419" sldId="818"/>
            <ac:spMk id="113702" creationId="{00000000-0000-0000-0000-000000000000}"/>
          </ac:spMkLst>
        </pc:spChg>
        <pc:spChg chg="mod">
          <ac:chgData name="Mara Grimaldi" userId="bc8932149bbfe9d3" providerId="LiveId" clId="{A1CECE6A-F53D-4E2F-A1C4-84AF37614790}" dt="2020-04-25T11:21:01.643" v="2071" actId="1076"/>
          <ac:spMkLst>
            <pc:docMk/>
            <pc:sldMk cId="3987425419" sldId="818"/>
            <ac:spMk id="113703" creationId="{00000000-0000-0000-0000-000000000000}"/>
          </ac:spMkLst>
        </pc:spChg>
        <pc:spChg chg="mod">
          <ac:chgData name="Mara Grimaldi" userId="bc8932149bbfe9d3" providerId="LiveId" clId="{A1CECE6A-F53D-4E2F-A1C4-84AF37614790}" dt="2020-04-25T11:21:20.241" v="2076" actId="1076"/>
          <ac:spMkLst>
            <pc:docMk/>
            <pc:sldMk cId="3987425419" sldId="818"/>
            <ac:spMk id="113708" creationId="{00000000-0000-0000-0000-000000000000}"/>
          </ac:spMkLst>
        </pc:spChg>
        <pc:spChg chg="mod">
          <ac:chgData name="Mara Grimaldi" userId="bc8932149bbfe9d3" providerId="LiveId" clId="{A1CECE6A-F53D-4E2F-A1C4-84AF37614790}" dt="2020-04-25T11:20:42.117" v="2057" actId="14100"/>
          <ac:spMkLst>
            <pc:docMk/>
            <pc:sldMk cId="3987425419" sldId="818"/>
            <ac:spMk id="113720" creationId="{00000000-0000-0000-0000-000000000000}"/>
          </ac:spMkLst>
        </pc:spChg>
        <pc:spChg chg="mod">
          <ac:chgData name="Mara Grimaldi" userId="bc8932149bbfe9d3" providerId="LiveId" clId="{A1CECE6A-F53D-4E2F-A1C4-84AF37614790}" dt="2020-04-25T11:24:20.815" v="2081" actId="207"/>
          <ac:spMkLst>
            <pc:docMk/>
            <pc:sldMk cId="3987425419" sldId="818"/>
            <ac:spMk id="113733" creationId="{00000000-0000-0000-0000-000000000000}"/>
          </ac:spMkLst>
        </pc:spChg>
        <pc:grpChg chg="add">
          <ac:chgData name="Mara Grimaldi" userId="bc8932149bbfe9d3" providerId="LiveId" clId="{A1CECE6A-F53D-4E2F-A1C4-84AF37614790}" dt="2020-04-25T11:34:39.336" v="2740"/>
          <ac:grpSpMkLst>
            <pc:docMk/>
            <pc:sldMk cId="3987425419" sldId="818"/>
            <ac:grpSpMk id="59" creationId="{D617A598-C3BC-4F87-8AF3-715E4CAE1FBA}"/>
          </ac:grpSpMkLst>
        </pc:grpChg>
        <pc:grpChg chg="mod">
          <ac:chgData name="Mara Grimaldi" userId="bc8932149bbfe9d3" providerId="LiveId" clId="{A1CECE6A-F53D-4E2F-A1C4-84AF37614790}" dt="2020-04-25T11:20:17.668" v="2037" actId="1076"/>
          <ac:grpSpMkLst>
            <pc:docMk/>
            <pc:sldMk cId="3987425419" sldId="818"/>
            <ac:grpSpMk id="113752" creationId="{00000000-0000-0000-0000-000000000000}"/>
          </ac:grpSpMkLst>
        </pc:grpChg>
        <pc:grpChg chg="mod">
          <ac:chgData name="Mara Grimaldi" userId="bc8932149bbfe9d3" providerId="LiveId" clId="{A1CECE6A-F53D-4E2F-A1C4-84AF37614790}" dt="2020-04-25T11:24:25.903" v="2082" actId="207"/>
          <ac:grpSpMkLst>
            <pc:docMk/>
            <pc:sldMk cId="3987425419" sldId="818"/>
            <ac:grpSpMk id="113787" creationId="{00000000-0000-0000-0000-000000000000}"/>
          </ac:grpSpMkLst>
        </pc:grpChg>
        <pc:grpChg chg="mod">
          <ac:chgData name="Mara Grimaldi" userId="bc8932149bbfe9d3" providerId="LiveId" clId="{A1CECE6A-F53D-4E2F-A1C4-84AF37614790}" dt="2020-04-25T11:20:46.614" v="2059" actId="1076"/>
          <ac:grpSpMkLst>
            <pc:docMk/>
            <pc:sldMk cId="3987425419" sldId="818"/>
            <ac:grpSpMk id="113791" creationId="{00000000-0000-0000-0000-000000000000}"/>
          </ac:grpSpMkLst>
        </pc:grpChg>
        <pc:grpChg chg="mod">
          <ac:chgData name="Mara Grimaldi" userId="bc8932149bbfe9d3" providerId="LiveId" clId="{A1CECE6A-F53D-4E2F-A1C4-84AF37614790}" dt="2020-04-25T11:21:14.641" v="2074" actId="1076"/>
          <ac:grpSpMkLst>
            <pc:docMk/>
            <pc:sldMk cId="3987425419" sldId="818"/>
            <ac:grpSpMk id="113792" creationId="{00000000-0000-0000-0000-000000000000}"/>
          </ac:grpSpMkLst>
        </pc:grpChg>
        <pc:grpChg chg="mod">
          <ac:chgData name="Mara Grimaldi" userId="bc8932149bbfe9d3" providerId="LiveId" clId="{A1CECE6A-F53D-4E2F-A1C4-84AF37614790}" dt="2020-04-25T11:21:17.316" v="2075" actId="14100"/>
          <ac:grpSpMkLst>
            <pc:docMk/>
            <pc:sldMk cId="3987425419" sldId="818"/>
            <ac:grpSpMk id="113793" creationId="{00000000-0000-0000-0000-000000000000}"/>
          </ac:grpSpMkLst>
        </pc:grpChg>
        <pc:grpChg chg="mod">
          <ac:chgData name="Mara Grimaldi" userId="bc8932149bbfe9d3" providerId="LiveId" clId="{A1CECE6A-F53D-4E2F-A1C4-84AF37614790}" dt="2020-04-25T11:21:22.379" v="2077" actId="14100"/>
          <ac:grpSpMkLst>
            <pc:docMk/>
            <pc:sldMk cId="3987425419" sldId="818"/>
            <ac:grpSpMk id="113794" creationId="{00000000-0000-0000-0000-000000000000}"/>
          </ac:grpSpMkLst>
        </pc:grpChg>
      </pc:sldChg>
      <pc:sldChg chg="modNotesTx">
        <pc:chgData name="Mara Grimaldi" userId="bc8932149bbfe9d3" providerId="LiveId" clId="{A1CECE6A-F53D-4E2F-A1C4-84AF37614790}" dt="2020-05-03T18:24:31.959" v="30717" actId="20577"/>
        <pc:sldMkLst>
          <pc:docMk/>
          <pc:sldMk cId="825971005" sldId="819"/>
        </pc:sldMkLst>
      </pc:sldChg>
      <pc:sldChg chg="addSp modSp mod">
        <pc:chgData name="Mara Grimaldi" userId="bc8932149bbfe9d3" providerId="LiveId" clId="{A1CECE6A-F53D-4E2F-A1C4-84AF37614790}" dt="2020-04-28T12:46:07.165" v="26780"/>
        <pc:sldMkLst>
          <pc:docMk/>
          <pc:sldMk cId="1320954813" sldId="820"/>
        </pc:sldMkLst>
        <pc:spChg chg="add mod">
          <ac:chgData name="Mara Grimaldi" userId="bc8932149bbfe9d3" providerId="LiveId" clId="{A1CECE6A-F53D-4E2F-A1C4-84AF37614790}" dt="2020-04-28T12:40:44.460" v="26709" actId="122"/>
          <ac:spMkLst>
            <pc:docMk/>
            <pc:sldMk cId="1320954813" sldId="820"/>
            <ac:spMk id="2" creationId="{B5A0BD1F-0E5C-48F8-9EB5-ED88EC311DE4}"/>
          </ac:spMkLst>
        </pc:spChg>
        <pc:spChg chg="mod">
          <ac:chgData name="Mara Grimaldi" userId="bc8932149bbfe9d3" providerId="LiveId" clId="{A1CECE6A-F53D-4E2F-A1C4-84AF37614790}" dt="2020-04-28T12:46:07.165" v="26780"/>
          <ac:spMkLst>
            <pc:docMk/>
            <pc:sldMk cId="1320954813" sldId="820"/>
            <ac:spMk id="8" creationId="{D07F338A-10E3-4948-A6D3-ED7280DA7CCC}"/>
          </ac:spMkLst>
        </pc:spChg>
        <pc:spChg chg="mod">
          <ac:chgData name="Mara Grimaldi" userId="bc8932149bbfe9d3" providerId="LiveId" clId="{A1CECE6A-F53D-4E2F-A1C4-84AF37614790}" dt="2020-04-28T12:43:35.503" v="26749" actId="1076"/>
          <ac:spMkLst>
            <pc:docMk/>
            <pc:sldMk cId="1320954813" sldId="820"/>
            <ac:spMk id="9" creationId="{9B8A20DA-0F64-4700-B030-C1D9365081D7}"/>
          </ac:spMkLst>
        </pc:spChg>
        <pc:grpChg chg="add">
          <ac:chgData name="Mara Grimaldi" userId="bc8932149bbfe9d3" providerId="LiveId" clId="{A1CECE6A-F53D-4E2F-A1C4-84AF37614790}" dt="2020-04-28T10:25:00.533" v="23357"/>
          <ac:grpSpMkLst>
            <pc:docMk/>
            <pc:sldMk cId="1320954813" sldId="820"/>
            <ac:grpSpMk id="7" creationId="{25D8469E-6E59-48EE-A56C-AD39CFF01536}"/>
          </ac:grpSpMkLst>
        </pc:grpChg>
        <pc:picChg chg="add mod">
          <ac:chgData name="Mara Grimaldi" userId="bc8932149bbfe9d3" providerId="LiveId" clId="{A1CECE6A-F53D-4E2F-A1C4-84AF37614790}" dt="2020-04-28T12:45:47.523" v="26774" actId="1076"/>
          <ac:picMkLst>
            <pc:docMk/>
            <pc:sldMk cId="1320954813" sldId="820"/>
            <ac:picMk id="5122" creationId="{5B994E53-1A41-4BCA-94F3-0F8BC2D35FF0}"/>
          </ac:picMkLst>
        </pc:picChg>
      </pc:sldChg>
      <pc:sldChg chg="addSp delSp modSp add mod delAnim modAnim modNotesTx">
        <pc:chgData name="Mara Grimaldi" userId="bc8932149bbfe9d3" providerId="LiveId" clId="{A1CECE6A-F53D-4E2F-A1C4-84AF37614790}" dt="2020-05-03T22:13:15.796" v="30804" actId="478"/>
        <pc:sldMkLst>
          <pc:docMk/>
          <pc:sldMk cId="1067108311" sldId="821"/>
        </pc:sldMkLst>
        <pc:spChg chg="add del mod">
          <ac:chgData name="Mara Grimaldi" userId="bc8932149bbfe9d3" providerId="LiveId" clId="{A1CECE6A-F53D-4E2F-A1C4-84AF37614790}" dt="2020-05-03T22:13:15.796" v="30804" actId="478"/>
          <ac:spMkLst>
            <pc:docMk/>
            <pc:sldMk cId="1067108311" sldId="821"/>
            <ac:spMk id="2" creationId="{78834858-5EAE-4E64-9C5C-09A6F2489449}"/>
          </ac:spMkLst>
        </pc:spChg>
        <pc:spChg chg="mod">
          <ac:chgData name="Mara Grimaldi" userId="bc8932149bbfe9d3" providerId="LiveId" clId="{A1CECE6A-F53D-4E2F-A1C4-84AF37614790}" dt="2020-04-28T10:08:34.021" v="23029" actId="1076"/>
          <ac:spMkLst>
            <pc:docMk/>
            <pc:sldMk cId="1067108311" sldId="821"/>
            <ac:spMk id="4" creationId="{00000000-0000-0000-0000-000000000000}"/>
          </ac:spMkLst>
        </pc:spChg>
        <pc:spChg chg="add mod">
          <ac:chgData name="Mara Grimaldi" userId="bc8932149bbfe9d3" providerId="LiveId" clId="{A1CECE6A-F53D-4E2F-A1C4-84AF37614790}" dt="2020-04-28T10:10:26.909" v="23066" actId="113"/>
          <ac:spMkLst>
            <pc:docMk/>
            <pc:sldMk cId="1067108311" sldId="821"/>
            <ac:spMk id="5" creationId="{485003DB-D125-4DB6-BD33-70F622F91C34}"/>
          </ac:spMkLst>
        </pc:spChg>
        <pc:spChg chg="add mod">
          <ac:chgData name="Mara Grimaldi" userId="bc8932149bbfe9d3" providerId="LiveId" clId="{A1CECE6A-F53D-4E2F-A1C4-84AF37614790}" dt="2020-04-28T10:09:46.225" v="23051" actId="1076"/>
          <ac:spMkLst>
            <pc:docMk/>
            <pc:sldMk cId="1067108311" sldId="821"/>
            <ac:spMk id="6" creationId="{DD0FADE4-A058-4260-9450-4E329A24F57E}"/>
          </ac:spMkLst>
        </pc:spChg>
        <pc:spChg chg="add mod">
          <ac:chgData name="Mara Grimaldi" userId="bc8932149bbfe9d3" providerId="LiveId" clId="{A1CECE6A-F53D-4E2F-A1C4-84AF37614790}" dt="2020-04-28T10:08:38.033" v="23030" actId="1076"/>
          <ac:spMkLst>
            <pc:docMk/>
            <pc:sldMk cId="1067108311" sldId="821"/>
            <ac:spMk id="9" creationId="{4A37EC2E-60E4-4945-B7A6-E3A27412A068}"/>
          </ac:spMkLst>
        </pc:spChg>
        <pc:spChg chg="add mod">
          <ac:chgData name="Mara Grimaldi" userId="bc8932149bbfe9d3" providerId="LiveId" clId="{A1CECE6A-F53D-4E2F-A1C4-84AF37614790}" dt="2020-04-28T10:08:28.380" v="23027" actId="1076"/>
          <ac:spMkLst>
            <pc:docMk/>
            <pc:sldMk cId="1067108311" sldId="821"/>
            <ac:spMk id="10" creationId="{4E141BD6-970A-4849-851E-17F12BF97B96}"/>
          </ac:spMkLst>
        </pc:spChg>
        <pc:spChg chg="add mod">
          <ac:chgData name="Mara Grimaldi" userId="bc8932149bbfe9d3" providerId="LiveId" clId="{A1CECE6A-F53D-4E2F-A1C4-84AF37614790}" dt="2020-04-28T10:09:40.710" v="23049" actId="1076"/>
          <ac:spMkLst>
            <pc:docMk/>
            <pc:sldMk cId="1067108311" sldId="821"/>
            <ac:spMk id="11" creationId="{DFB67803-4940-4488-8ECA-EACDAD7FB0C7}"/>
          </ac:spMkLst>
        </pc:spChg>
        <pc:spChg chg="add mod">
          <ac:chgData name="Mara Grimaldi" userId="bc8932149bbfe9d3" providerId="LiveId" clId="{A1CECE6A-F53D-4E2F-A1C4-84AF37614790}" dt="2020-04-28T10:11:35.312" v="23076" actId="693"/>
          <ac:spMkLst>
            <pc:docMk/>
            <pc:sldMk cId="1067108311" sldId="821"/>
            <ac:spMk id="12" creationId="{8A4CEC0A-10C1-46B6-A790-50BCDACD3FAA}"/>
          </ac:spMkLst>
        </pc:spChg>
        <pc:spChg chg="mod">
          <ac:chgData name="Mara Grimaldi" userId="bc8932149bbfe9d3" providerId="LiveId" clId="{A1CECE6A-F53D-4E2F-A1C4-84AF37614790}" dt="2020-04-28T10:05:42.137" v="22561" actId="14100"/>
          <ac:spMkLst>
            <pc:docMk/>
            <pc:sldMk cId="1067108311" sldId="821"/>
            <ac:spMk id="13" creationId="{00000000-0000-0000-0000-000000000000}"/>
          </ac:spMkLst>
        </pc:spChg>
        <pc:spChg chg="add mod">
          <ac:chgData name="Mara Grimaldi" userId="bc8932149bbfe9d3" providerId="LiveId" clId="{A1CECE6A-F53D-4E2F-A1C4-84AF37614790}" dt="2020-04-28T10:09:48.366" v="23052" actId="1076"/>
          <ac:spMkLst>
            <pc:docMk/>
            <pc:sldMk cId="1067108311" sldId="821"/>
            <ac:spMk id="14" creationId="{16DD45DE-5127-4B7F-BA8A-EA5E6526940D}"/>
          </ac:spMkLst>
        </pc:spChg>
        <pc:spChg chg="add mod">
          <ac:chgData name="Mara Grimaldi" userId="bc8932149bbfe9d3" providerId="LiveId" clId="{A1CECE6A-F53D-4E2F-A1C4-84AF37614790}" dt="2020-04-28T10:09:52.147" v="23053" actId="1076"/>
          <ac:spMkLst>
            <pc:docMk/>
            <pc:sldMk cId="1067108311" sldId="821"/>
            <ac:spMk id="15" creationId="{EF088AC9-94D0-408E-B7A3-26BAF3EB4B49}"/>
          </ac:spMkLst>
        </pc:spChg>
        <pc:spChg chg="add mod">
          <ac:chgData name="Mara Grimaldi" userId="bc8932149bbfe9d3" providerId="LiveId" clId="{A1CECE6A-F53D-4E2F-A1C4-84AF37614790}" dt="2020-04-28T10:09:54.838" v="23054" actId="1076"/>
          <ac:spMkLst>
            <pc:docMk/>
            <pc:sldMk cId="1067108311" sldId="821"/>
            <ac:spMk id="16" creationId="{91854351-E09C-4B8B-8780-77F7C7ED5DC8}"/>
          </ac:spMkLst>
        </pc:spChg>
        <pc:spChg chg="add mod">
          <ac:chgData name="Mara Grimaldi" userId="bc8932149bbfe9d3" providerId="LiveId" clId="{A1CECE6A-F53D-4E2F-A1C4-84AF37614790}" dt="2020-04-28T10:09:57.270" v="23055" actId="1076"/>
          <ac:spMkLst>
            <pc:docMk/>
            <pc:sldMk cId="1067108311" sldId="821"/>
            <ac:spMk id="17" creationId="{EF6AC491-67A2-4F9A-9354-C5D924C51DD2}"/>
          </ac:spMkLst>
        </pc:spChg>
        <pc:spChg chg="add mod">
          <ac:chgData name="Mara Grimaldi" userId="bc8932149bbfe9d3" providerId="LiveId" clId="{A1CECE6A-F53D-4E2F-A1C4-84AF37614790}" dt="2020-04-28T10:08:32.057" v="23028" actId="1076"/>
          <ac:spMkLst>
            <pc:docMk/>
            <pc:sldMk cId="1067108311" sldId="821"/>
            <ac:spMk id="21" creationId="{B59A3A27-FD86-45F3-9C25-92B1E7B8C8AC}"/>
          </ac:spMkLst>
        </pc:spChg>
        <pc:spChg chg="add mod">
          <ac:chgData name="Mara Grimaldi" userId="bc8932149bbfe9d3" providerId="LiveId" clId="{A1CECE6A-F53D-4E2F-A1C4-84AF37614790}" dt="2020-04-28T10:10:01.046" v="23056" actId="1076"/>
          <ac:spMkLst>
            <pc:docMk/>
            <pc:sldMk cId="1067108311" sldId="821"/>
            <ac:spMk id="22" creationId="{36CC70C1-42B4-4454-A5BF-D947B13AF89D}"/>
          </ac:spMkLst>
        </pc:spChg>
        <pc:spChg chg="add mod">
          <ac:chgData name="Mara Grimaldi" userId="bc8932149bbfe9d3" providerId="LiveId" clId="{A1CECE6A-F53D-4E2F-A1C4-84AF37614790}" dt="2020-04-28T10:10:03.921" v="23057" actId="1076"/>
          <ac:spMkLst>
            <pc:docMk/>
            <pc:sldMk cId="1067108311" sldId="821"/>
            <ac:spMk id="23" creationId="{43F7F1A0-AC3C-40BA-9160-400354A23720}"/>
          </ac:spMkLst>
        </pc:spChg>
        <pc:spChg chg="add mod">
          <ac:chgData name="Mara Grimaldi" userId="bc8932149bbfe9d3" providerId="LiveId" clId="{A1CECE6A-F53D-4E2F-A1C4-84AF37614790}" dt="2020-04-28T10:09:12.920" v="23040" actId="1076"/>
          <ac:spMkLst>
            <pc:docMk/>
            <pc:sldMk cId="1067108311" sldId="821"/>
            <ac:spMk id="24" creationId="{983D1810-C082-45ED-90B9-DA2FF63E720C}"/>
          </ac:spMkLst>
        </pc:spChg>
        <pc:spChg chg="add mod">
          <ac:chgData name="Mara Grimaldi" userId="bc8932149bbfe9d3" providerId="LiveId" clId="{A1CECE6A-F53D-4E2F-A1C4-84AF37614790}" dt="2020-04-28T10:09:42.740" v="23050" actId="1076"/>
          <ac:spMkLst>
            <pc:docMk/>
            <pc:sldMk cId="1067108311" sldId="821"/>
            <ac:spMk id="27" creationId="{DDE76314-F355-4A28-9DB2-60A3D11301A5}"/>
          </ac:spMkLst>
        </pc:spChg>
        <pc:picChg chg="del">
          <ac:chgData name="Mara Grimaldi" userId="bc8932149bbfe9d3" providerId="LiveId" clId="{A1CECE6A-F53D-4E2F-A1C4-84AF37614790}" dt="2020-04-28T09:57:16.272" v="22230" actId="478"/>
          <ac:picMkLst>
            <pc:docMk/>
            <pc:sldMk cId="1067108311" sldId="821"/>
            <ac:picMk id="2" creationId="{00000000-0000-0000-0000-000000000000}"/>
          </ac:picMkLst>
        </pc:picChg>
        <pc:picChg chg="del">
          <ac:chgData name="Mara Grimaldi" userId="bc8932149bbfe9d3" providerId="LiveId" clId="{A1CECE6A-F53D-4E2F-A1C4-84AF37614790}" dt="2020-04-28T09:57:17.801" v="22231" actId="478"/>
          <ac:picMkLst>
            <pc:docMk/>
            <pc:sldMk cId="1067108311" sldId="821"/>
            <ac:picMk id="3" creationId="{00000000-0000-0000-0000-000000000000}"/>
          </ac:picMkLst>
        </pc:picChg>
        <pc:picChg chg="add del">
          <ac:chgData name="Mara Grimaldi" userId="bc8932149bbfe9d3" providerId="LiveId" clId="{A1CECE6A-F53D-4E2F-A1C4-84AF37614790}" dt="2020-04-28T10:00:31.132" v="22422" actId="478"/>
          <ac:picMkLst>
            <pc:docMk/>
            <pc:sldMk cId="1067108311" sldId="821"/>
            <ac:picMk id="7" creationId="{3173CCE6-03A9-411E-B9CE-CE056AE337DA}"/>
          </ac:picMkLst>
        </pc:picChg>
        <pc:picChg chg="del">
          <ac:chgData name="Mara Grimaldi" userId="bc8932149bbfe9d3" providerId="LiveId" clId="{A1CECE6A-F53D-4E2F-A1C4-84AF37614790}" dt="2020-04-28T09:57:19.433" v="22232" actId="478"/>
          <ac:picMkLst>
            <pc:docMk/>
            <pc:sldMk cId="1067108311" sldId="821"/>
            <ac:picMk id="8" creationId="{00000000-0000-0000-0000-000000000000}"/>
          </ac:picMkLst>
        </pc:picChg>
        <pc:picChg chg="add del">
          <ac:chgData name="Mara Grimaldi" userId="bc8932149bbfe9d3" providerId="LiveId" clId="{A1CECE6A-F53D-4E2F-A1C4-84AF37614790}" dt="2020-04-28T09:59:05.801" v="22356" actId="478"/>
          <ac:picMkLst>
            <pc:docMk/>
            <pc:sldMk cId="1067108311" sldId="821"/>
            <ac:picMk id="1026" creationId="{DA9D55FC-4E9D-465F-97BE-EC01FF72ECF7}"/>
          </ac:picMkLst>
        </pc:picChg>
        <pc:picChg chg="add mod">
          <ac:chgData name="Mara Grimaldi" userId="bc8932149bbfe9d3" providerId="LiveId" clId="{A1CECE6A-F53D-4E2F-A1C4-84AF37614790}" dt="2020-04-28T10:08:38.033" v="23030" actId="1076"/>
          <ac:picMkLst>
            <pc:docMk/>
            <pc:sldMk cId="1067108311" sldId="821"/>
            <ac:picMk id="1028" creationId="{FC7A3176-E13B-4A9A-A1C6-F614E9C67EC9}"/>
          </ac:picMkLst>
        </pc:picChg>
        <pc:picChg chg="add mod">
          <ac:chgData name="Mara Grimaldi" userId="bc8932149bbfe9d3" providerId="LiveId" clId="{A1CECE6A-F53D-4E2F-A1C4-84AF37614790}" dt="2020-04-28T10:08:32.057" v="23028" actId="1076"/>
          <ac:picMkLst>
            <pc:docMk/>
            <pc:sldMk cId="1067108311" sldId="821"/>
            <ac:picMk id="1030" creationId="{FBD7F3C4-D2E1-41D6-8866-E46805FFDF58}"/>
          </ac:picMkLst>
        </pc:picChg>
      </pc:sldChg>
      <pc:sldChg chg="addSp delSp modSp new mod ord modAnim">
        <pc:chgData name="Mara Grimaldi" userId="bc8932149bbfe9d3" providerId="LiveId" clId="{A1CECE6A-F53D-4E2F-A1C4-84AF37614790}" dt="2020-04-28T12:57:49.474" v="27308"/>
        <pc:sldMkLst>
          <pc:docMk/>
          <pc:sldMk cId="4012900496" sldId="822"/>
        </pc:sldMkLst>
        <pc:spChg chg="del">
          <ac:chgData name="Mara Grimaldi" userId="bc8932149bbfe9d3" providerId="LiveId" clId="{A1CECE6A-F53D-4E2F-A1C4-84AF37614790}" dt="2020-04-28T10:21:09.427" v="23137"/>
          <ac:spMkLst>
            <pc:docMk/>
            <pc:sldMk cId="4012900496" sldId="822"/>
            <ac:spMk id="2" creationId="{C6E671FB-C051-4B5D-9D93-7219849C54E0}"/>
          </ac:spMkLst>
        </pc:spChg>
        <pc:spChg chg="mod">
          <ac:chgData name="Mara Grimaldi" userId="bc8932149bbfe9d3" providerId="LiveId" clId="{A1CECE6A-F53D-4E2F-A1C4-84AF37614790}" dt="2020-04-28T12:52:43.097" v="27203" actId="1076"/>
          <ac:spMkLst>
            <pc:docMk/>
            <pc:sldMk cId="4012900496" sldId="822"/>
            <ac:spMk id="3" creationId="{46FF04DE-258E-4BD2-9AF9-4A5F1E9A3F5B}"/>
          </ac:spMkLst>
        </pc:spChg>
        <pc:spChg chg="mod">
          <ac:chgData name="Mara Grimaldi" userId="bc8932149bbfe9d3" providerId="LiveId" clId="{A1CECE6A-F53D-4E2F-A1C4-84AF37614790}" dt="2020-04-28T12:46:42.926" v="26794" actId="1076"/>
          <ac:spMkLst>
            <pc:docMk/>
            <pc:sldMk cId="4012900496" sldId="822"/>
            <ac:spMk id="4" creationId="{3E027C70-47A0-4986-B061-1ABB6501D6CC}"/>
          </ac:spMkLst>
        </pc:spChg>
        <pc:spChg chg="add mod">
          <ac:chgData name="Mara Grimaldi" userId="bc8932149bbfe9d3" providerId="LiveId" clId="{A1CECE6A-F53D-4E2F-A1C4-84AF37614790}" dt="2020-04-28T10:21:26.718" v="23174" actId="404"/>
          <ac:spMkLst>
            <pc:docMk/>
            <pc:sldMk cId="4012900496" sldId="822"/>
            <ac:spMk id="5" creationId="{9011BFBD-4103-48D6-85CD-054B3F6A112C}"/>
          </ac:spMkLst>
        </pc:spChg>
        <pc:spChg chg="add mod">
          <ac:chgData name="Mara Grimaldi" userId="bc8932149bbfe9d3" providerId="LiveId" clId="{A1CECE6A-F53D-4E2F-A1C4-84AF37614790}" dt="2020-04-28T12:52:43.097" v="27203" actId="1076"/>
          <ac:spMkLst>
            <pc:docMk/>
            <pc:sldMk cId="4012900496" sldId="822"/>
            <ac:spMk id="6" creationId="{2C089919-76E7-4EFE-8373-E0775DD33190}"/>
          </ac:spMkLst>
        </pc:spChg>
        <pc:spChg chg="add mod">
          <ac:chgData name="Mara Grimaldi" userId="bc8932149bbfe9d3" providerId="LiveId" clId="{A1CECE6A-F53D-4E2F-A1C4-84AF37614790}" dt="2020-04-28T12:52:43.097" v="27203" actId="1076"/>
          <ac:spMkLst>
            <pc:docMk/>
            <pc:sldMk cId="4012900496" sldId="822"/>
            <ac:spMk id="7" creationId="{65D30733-AA6D-4AAE-BCFD-C974589F0547}"/>
          </ac:spMkLst>
        </pc:spChg>
        <pc:spChg chg="add mod">
          <ac:chgData name="Mara Grimaldi" userId="bc8932149bbfe9d3" providerId="LiveId" clId="{A1CECE6A-F53D-4E2F-A1C4-84AF37614790}" dt="2020-04-28T12:52:43.097" v="27203" actId="1076"/>
          <ac:spMkLst>
            <pc:docMk/>
            <pc:sldMk cId="4012900496" sldId="822"/>
            <ac:spMk id="8" creationId="{90103388-B657-438F-9A2D-48B4150DDF04}"/>
          </ac:spMkLst>
        </pc:spChg>
        <pc:spChg chg="add mod">
          <ac:chgData name="Mara Grimaldi" userId="bc8932149bbfe9d3" providerId="LiveId" clId="{A1CECE6A-F53D-4E2F-A1C4-84AF37614790}" dt="2020-04-28T12:52:43.097" v="27203" actId="1076"/>
          <ac:spMkLst>
            <pc:docMk/>
            <pc:sldMk cId="4012900496" sldId="822"/>
            <ac:spMk id="12" creationId="{31116C9E-AA03-4F34-B8F9-B628DCD0D36B}"/>
          </ac:spMkLst>
        </pc:spChg>
        <pc:spChg chg="add mod">
          <ac:chgData name="Mara Grimaldi" userId="bc8932149bbfe9d3" providerId="LiveId" clId="{A1CECE6A-F53D-4E2F-A1C4-84AF37614790}" dt="2020-04-28T12:52:43.097" v="27203" actId="1076"/>
          <ac:spMkLst>
            <pc:docMk/>
            <pc:sldMk cId="4012900496" sldId="822"/>
            <ac:spMk id="13" creationId="{A8EFBE47-21C3-463D-ABFE-43C2CB683C3B}"/>
          </ac:spMkLst>
        </pc:spChg>
        <pc:spChg chg="add mod">
          <ac:chgData name="Mara Grimaldi" userId="bc8932149bbfe9d3" providerId="LiveId" clId="{A1CECE6A-F53D-4E2F-A1C4-84AF37614790}" dt="2020-04-28T12:52:43.097" v="27203" actId="1076"/>
          <ac:spMkLst>
            <pc:docMk/>
            <pc:sldMk cId="4012900496" sldId="822"/>
            <ac:spMk id="14" creationId="{F6879EB1-0CFC-4FAC-B185-77BB02FAC62A}"/>
          </ac:spMkLst>
        </pc:spChg>
        <pc:spChg chg="add mod">
          <ac:chgData name="Mara Grimaldi" userId="bc8932149bbfe9d3" providerId="LiveId" clId="{A1CECE6A-F53D-4E2F-A1C4-84AF37614790}" dt="2020-04-28T12:52:43.097" v="27203" actId="1076"/>
          <ac:spMkLst>
            <pc:docMk/>
            <pc:sldMk cId="4012900496" sldId="822"/>
            <ac:spMk id="15" creationId="{6522EF35-D00E-4EBC-A48C-E15E0DBFD2A8}"/>
          </ac:spMkLst>
        </pc:spChg>
        <pc:grpChg chg="add">
          <ac:chgData name="Mara Grimaldi" userId="bc8932149bbfe9d3" providerId="LiveId" clId="{A1CECE6A-F53D-4E2F-A1C4-84AF37614790}" dt="2020-04-28T12:46:53.762" v="26796"/>
          <ac:grpSpMkLst>
            <pc:docMk/>
            <pc:sldMk cId="4012900496" sldId="822"/>
            <ac:grpSpMk id="9" creationId="{0DEF465B-E444-43C0-B13C-5D158892ECFE}"/>
          </ac:grpSpMkLst>
        </pc:grpChg>
        <pc:picChg chg="add mod">
          <ac:chgData name="Mara Grimaldi" userId="bc8932149bbfe9d3" providerId="LiveId" clId="{A1CECE6A-F53D-4E2F-A1C4-84AF37614790}" dt="2020-04-28T12:55:32.209" v="27243" actId="1076"/>
          <ac:picMkLst>
            <pc:docMk/>
            <pc:sldMk cId="4012900496" sldId="822"/>
            <ac:picMk id="21" creationId="{0875388E-93E6-4474-882C-C9020DFF3687}"/>
          </ac:picMkLst>
        </pc:picChg>
        <pc:picChg chg="add del">
          <ac:chgData name="Mara Grimaldi" userId="bc8932149bbfe9d3" providerId="LiveId" clId="{A1CECE6A-F53D-4E2F-A1C4-84AF37614790}" dt="2020-04-28T12:53:23.457" v="27213" actId="478"/>
          <ac:picMkLst>
            <pc:docMk/>
            <pc:sldMk cId="4012900496" sldId="822"/>
            <ac:picMk id="6146" creationId="{8C95B264-9718-4925-AE17-E68C6193645C}"/>
          </ac:picMkLst>
        </pc:picChg>
        <pc:picChg chg="add mod">
          <ac:chgData name="Mara Grimaldi" userId="bc8932149bbfe9d3" providerId="LiveId" clId="{A1CECE6A-F53D-4E2F-A1C4-84AF37614790}" dt="2020-04-28T12:55:56.366" v="27251" actId="1076"/>
          <ac:picMkLst>
            <pc:docMk/>
            <pc:sldMk cId="4012900496" sldId="822"/>
            <ac:picMk id="6148" creationId="{76D0CD7F-3FE8-4C81-8887-4DC55A45FE7A}"/>
          </ac:picMkLst>
        </pc:picChg>
        <pc:picChg chg="add mod">
          <ac:chgData name="Mara Grimaldi" userId="bc8932149bbfe9d3" providerId="LiveId" clId="{A1CECE6A-F53D-4E2F-A1C4-84AF37614790}" dt="2020-04-28T12:54:08.040" v="27221" actId="1076"/>
          <ac:picMkLst>
            <pc:docMk/>
            <pc:sldMk cId="4012900496" sldId="822"/>
            <ac:picMk id="6150" creationId="{F9B93B03-6BE7-4E46-9286-ABE2890E8B36}"/>
          </ac:picMkLst>
        </pc:picChg>
        <pc:picChg chg="add del mod">
          <ac:chgData name="Mara Grimaldi" userId="bc8932149bbfe9d3" providerId="LiveId" clId="{A1CECE6A-F53D-4E2F-A1C4-84AF37614790}" dt="2020-04-28T12:54:45.286" v="27230" actId="478"/>
          <ac:picMkLst>
            <pc:docMk/>
            <pc:sldMk cId="4012900496" sldId="822"/>
            <ac:picMk id="6152" creationId="{055A968E-DDC2-447D-B6FA-BFD6CE7CFA85}"/>
          </ac:picMkLst>
        </pc:picChg>
        <pc:picChg chg="add mod">
          <ac:chgData name="Mara Grimaldi" userId="bc8932149bbfe9d3" providerId="LiveId" clId="{A1CECE6A-F53D-4E2F-A1C4-84AF37614790}" dt="2020-04-28T12:55:28.620" v="27242" actId="732"/>
          <ac:picMkLst>
            <pc:docMk/>
            <pc:sldMk cId="4012900496" sldId="822"/>
            <ac:picMk id="6154" creationId="{66947A2D-7612-4464-9EA3-743514CF74FA}"/>
          </ac:picMkLst>
        </pc:picChg>
      </pc:sldChg>
      <pc:sldChg chg="addSp delSp modSp new mod">
        <pc:chgData name="Mara Grimaldi" userId="bc8932149bbfe9d3" providerId="LiveId" clId="{A1CECE6A-F53D-4E2F-A1C4-84AF37614790}" dt="2020-04-28T13:37:16.047" v="27881" actId="1076"/>
        <pc:sldMkLst>
          <pc:docMk/>
          <pc:sldMk cId="274629831" sldId="823"/>
        </pc:sldMkLst>
        <pc:spChg chg="del">
          <ac:chgData name="Mara Grimaldi" userId="bc8932149bbfe9d3" providerId="LiveId" clId="{A1CECE6A-F53D-4E2F-A1C4-84AF37614790}" dt="2020-04-28T12:56:55.317" v="27262"/>
          <ac:spMkLst>
            <pc:docMk/>
            <pc:sldMk cId="274629831" sldId="823"/>
            <ac:spMk id="2" creationId="{44106221-393F-4CC8-8D5A-F6485A4C5ED2}"/>
          </ac:spMkLst>
        </pc:spChg>
        <pc:spChg chg="mod">
          <ac:chgData name="Mara Grimaldi" userId="bc8932149bbfe9d3" providerId="LiveId" clId="{A1CECE6A-F53D-4E2F-A1C4-84AF37614790}" dt="2020-04-28T13:36:57.260" v="27878" actId="20577"/>
          <ac:spMkLst>
            <pc:docMk/>
            <pc:sldMk cId="274629831" sldId="823"/>
            <ac:spMk id="3" creationId="{FB939BB8-47C6-4DA7-8921-B87245BA722A}"/>
          </ac:spMkLst>
        </pc:spChg>
        <pc:spChg chg="mod">
          <ac:chgData name="Mara Grimaldi" userId="bc8932149bbfe9d3" providerId="LiveId" clId="{A1CECE6A-F53D-4E2F-A1C4-84AF37614790}" dt="2020-04-28T12:57:22.195" v="27298" actId="121"/>
          <ac:spMkLst>
            <pc:docMk/>
            <pc:sldMk cId="274629831" sldId="823"/>
            <ac:spMk id="4" creationId="{4D778CEB-20AD-4E8F-A638-824DDB761C5A}"/>
          </ac:spMkLst>
        </pc:spChg>
        <pc:spChg chg="add mod">
          <ac:chgData name="Mara Grimaldi" userId="bc8932149bbfe9d3" providerId="LiveId" clId="{A1CECE6A-F53D-4E2F-A1C4-84AF37614790}" dt="2020-04-28T13:35:30.406" v="27820" actId="1076"/>
          <ac:spMkLst>
            <pc:docMk/>
            <pc:sldMk cId="274629831" sldId="823"/>
            <ac:spMk id="5" creationId="{F04894C9-5FB6-4407-9B99-519B2EAAFE41}"/>
          </ac:spMkLst>
        </pc:spChg>
        <pc:spChg chg="add">
          <ac:chgData name="Mara Grimaldi" userId="bc8932149bbfe9d3" providerId="LiveId" clId="{A1CECE6A-F53D-4E2F-A1C4-84AF37614790}" dt="2020-04-28T13:33:31.217" v="27799"/>
          <ac:spMkLst>
            <pc:docMk/>
            <pc:sldMk cId="274629831" sldId="823"/>
            <ac:spMk id="9" creationId="{E1EB4468-FEC3-496A-8A2B-9AAE3BA49A2F}"/>
          </ac:spMkLst>
        </pc:spChg>
        <pc:grpChg chg="add">
          <ac:chgData name="Mara Grimaldi" userId="bc8932149bbfe9d3" providerId="LiveId" clId="{A1CECE6A-F53D-4E2F-A1C4-84AF37614790}" dt="2020-04-28T12:57:19.404" v="27297"/>
          <ac:grpSpMkLst>
            <pc:docMk/>
            <pc:sldMk cId="274629831" sldId="823"/>
            <ac:grpSpMk id="6" creationId="{7224E05A-D901-4F27-9DF8-33E667B734BD}"/>
          </ac:grpSpMkLst>
        </pc:grpChg>
        <pc:picChg chg="add mod ord">
          <ac:chgData name="Mara Grimaldi" userId="bc8932149bbfe9d3" providerId="LiveId" clId="{A1CECE6A-F53D-4E2F-A1C4-84AF37614790}" dt="2020-04-28T13:35:36.416" v="27822" actId="1076"/>
          <ac:picMkLst>
            <pc:docMk/>
            <pc:sldMk cId="274629831" sldId="823"/>
            <ac:picMk id="10" creationId="{3E1E70C5-F143-4D2C-A853-C6CB85222352}"/>
          </ac:picMkLst>
        </pc:picChg>
        <pc:picChg chg="add mod">
          <ac:chgData name="Mara Grimaldi" userId="bc8932149bbfe9d3" providerId="LiveId" clId="{A1CECE6A-F53D-4E2F-A1C4-84AF37614790}" dt="2020-04-28T13:37:16.047" v="27881" actId="1076"/>
          <ac:picMkLst>
            <pc:docMk/>
            <pc:sldMk cId="274629831" sldId="823"/>
            <ac:picMk id="11" creationId="{86731A26-89FC-4902-BB20-04A77C56CFE9}"/>
          </ac:picMkLst>
        </pc:picChg>
        <pc:picChg chg="add del mod">
          <ac:chgData name="Mara Grimaldi" userId="bc8932149bbfe9d3" providerId="LiveId" clId="{A1CECE6A-F53D-4E2F-A1C4-84AF37614790}" dt="2020-04-28T13:33:57.507" v="27810" actId="478"/>
          <ac:picMkLst>
            <pc:docMk/>
            <pc:sldMk cId="274629831" sldId="823"/>
            <ac:picMk id="9218" creationId="{9861FC23-0551-4939-AE1D-C180E6C2CBB5}"/>
          </ac:picMkLst>
        </pc:picChg>
      </pc:sldChg>
      <pc:sldChg chg="add del">
        <pc:chgData name="Mara Grimaldi" userId="bc8932149bbfe9d3" providerId="LiveId" clId="{A1CECE6A-F53D-4E2F-A1C4-84AF37614790}" dt="2020-04-28T12:56:35.361" v="27260" actId="47"/>
        <pc:sldMkLst>
          <pc:docMk/>
          <pc:sldMk cId="1601026720" sldId="823"/>
        </pc:sldMkLst>
      </pc:sldChg>
      <pc:sldChg chg="addSp delSp modSp add mod modAnim">
        <pc:chgData name="Mara Grimaldi" userId="bc8932149bbfe9d3" providerId="LiveId" clId="{A1CECE6A-F53D-4E2F-A1C4-84AF37614790}" dt="2020-04-28T13:40:32.453" v="27903"/>
        <pc:sldMkLst>
          <pc:docMk/>
          <pc:sldMk cId="381885136" sldId="824"/>
        </pc:sldMkLst>
        <pc:spChg chg="del">
          <ac:chgData name="Mara Grimaldi" userId="bc8932149bbfe9d3" providerId="LiveId" clId="{A1CECE6A-F53D-4E2F-A1C4-84AF37614790}" dt="2020-04-28T13:04:34.928" v="27350" actId="478"/>
          <ac:spMkLst>
            <pc:docMk/>
            <pc:sldMk cId="381885136" sldId="824"/>
            <ac:spMk id="2" creationId="{564E05BE-3CEB-47A0-B9CE-289D841705EA}"/>
          </ac:spMkLst>
        </pc:spChg>
        <pc:spChg chg="mod">
          <ac:chgData name="Mara Grimaldi" userId="bc8932149bbfe9d3" providerId="LiveId" clId="{A1CECE6A-F53D-4E2F-A1C4-84AF37614790}" dt="2020-04-28T13:04:43.487" v="27351" actId="1076"/>
          <ac:spMkLst>
            <pc:docMk/>
            <pc:sldMk cId="381885136" sldId="824"/>
            <ac:spMk id="3" creationId="{CEFAC0CB-B3C7-4E76-8773-839AEA98A565}"/>
          </ac:spMkLst>
        </pc:spChg>
        <pc:spChg chg="del">
          <ac:chgData name="Mara Grimaldi" userId="bc8932149bbfe9d3" providerId="LiveId" clId="{A1CECE6A-F53D-4E2F-A1C4-84AF37614790}" dt="2020-04-28T13:04:34.928" v="27350" actId="478"/>
          <ac:spMkLst>
            <pc:docMk/>
            <pc:sldMk cId="381885136" sldId="824"/>
            <ac:spMk id="4" creationId="{BD989F7C-CD2F-461A-B0BE-F5E2C9D3A453}"/>
          </ac:spMkLst>
        </pc:spChg>
        <pc:spChg chg="del">
          <ac:chgData name="Mara Grimaldi" userId="bc8932149bbfe9d3" providerId="LiveId" clId="{A1CECE6A-F53D-4E2F-A1C4-84AF37614790}" dt="2020-04-28T13:04:30.330" v="27349" actId="478"/>
          <ac:spMkLst>
            <pc:docMk/>
            <pc:sldMk cId="381885136" sldId="824"/>
            <ac:spMk id="5" creationId="{7D04F680-095F-45D7-9E64-20452A2CDCA8}"/>
          </ac:spMkLst>
        </pc:spChg>
        <pc:spChg chg="del">
          <ac:chgData name="Mara Grimaldi" userId="bc8932149bbfe9d3" providerId="LiveId" clId="{A1CECE6A-F53D-4E2F-A1C4-84AF37614790}" dt="2020-04-28T13:04:34.928" v="27350" actId="478"/>
          <ac:spMkLst>
            <pc:docMk/>
            <pc:sldMk cId="381885136" sldId="824"/>
            <ac:spMk id="7" creationId="{F374B711-CB7E-4834-80D5-ABEB5931D4FD}"/>
          </ac:spMkLst>
        </pc:spChg>
        <pc:spChg chg="del">
          <ac:chgData name="Mara Grimaldi" userId="bc8932149bbfe9d3" providerId="LiveId" clId="{A1CECE6A-F53D-4E2F-A1C4-84AF37614790}" dt="2020-04-28T13:04:34.928" v="27350" actId="478"/>
          <ac:spMkLst>
            <pc:docMk/>
            <pc:sldMk cId="381885136" sldId="824"/>
            <ac:spMk id="8" creationId="{BDC48859-BA08-4E4A-9711-B5E3281B8967}"/>
          </ac:spMkLst>
        </pc:spChg>
        <pc:spChg chg="mod">
          <ac:chgData name="Mara Grimaldi" userId="bc8932149bbfe9d3" providerId="LiveId" clId="{A1CECE6A-F53D-4E2F-A1C4-84AF37614790}" dt="2020-04-28T13:23:47.768" v="27496" actId="1076"/>
          <ac:spMkLst>
            <pc:docMk/>
            <pc:sldMk cId="381885136" sldId="824"/>
            <ac:spMk id="10" creationId="{F668F446-1505-44A8-B3FE-5DB839D291D8}"/>
          </ac:spMkLst>
        </pc:spChg>
        <pc:spChg chg="mod">
          <ac:chgData name="Mara Grimaldi" userId="bc8932149bbfe9d3" providerId="LiveId" clId="{A1CECE6A-F53D-4E2F-A1C4-84AF37614790}" dt="2020-04-28T13:23:52.182" v="27497" actId="1076"/>
          <ac:spMkLst>
            <pc:docMk/>
            <pc:sldMk cId="381885136" sldId="824"/>
            <ac:spMk id="17" creationId="{70781D18-37AC-4A89-8593-7FF887CBBF52}"/>
          </ac:spMkLst>
        </pc:spChg>
        <pc:picChg chg="add mod modCrop">
          <ac:chgData name="Mara Grimaldi" userId="bc8932149bbfe9d3" providerId="LiveId" clId="{A1CECE6A-F53D-4E2F-A1C4-84AF37614790}" dt="2020-04-28T13:23:13.063" v="27480" actId="1076"/>
          <ac:picMkLst>
            <pc:docMk/>
            <pc:sldMk cId="381885136" sldId="824"/>
            <ac:picMk id="9" creationId="{5F4298AB-244D-4179-BFDF-4E873AF48353}"/>
          </ac:picMkLst>
        </pc:picChg>
        <pc:picChg chg="mod">
          <ac:chgData name="Mara Grimaldi" userId="bc8932149bbfe9d3" providerId="LiveId" clId="{A1CECE6A-F53D-4E2F-A1C4-84AF37614790}" dt="2020-04-28T13:23:03.618" v="27476" actId="1076"/>
          <ac:picMkLst>
            <pc:docMk/>
            <pc:sldMk cId="381885136" sldId="824"/>
            <ac:picMk id="11" creationId="{EBC0938E-8729-4803-8E8A-41AC69781663}"/>
          </ac:picMkLst>
        </pc:picChg>
        <pc:picChg chg="mod">
          <ac:chgData name="Mara Grimaldi" userId="bc8932149bbfe9d3" providerId="LiveId" clId="{A1CECE6A-F53D-4E2F-A1C4-84AF37614790}" dt="2020-04-28T13:23:17.099" v="27483" actId="1076"/>
          <ac:picMkLst>
            <pc:docMk/>
            <pc:sldMk cId="381885136" sldId="824"/>
            <ac:picMk id="16" creationId="{22BBB69F-8EEE-4FBD-940D-4150C9F7F220}"/>
          </ac:picMkLst>
        </pc:picChg>
        <pc:picChg chg="add del mod modCrop">
          <ac:chgData name="Mara Grimaldi" userId="bc8932149bbfe9d3" providerId="LiveId" clId="{A1CECE6A-F53D-4E2F-A1C4-84AF37614790}" dt="2020-04-28T13:07:12.268" v="27389" actId="478"/>
          <ac:picMkLst>
            <pc:docMk/>
            <pc:sldMk cId="381885136" sldId="824"/>
            <ac:picMk id="26" creationId="{8026E257-8486-4E3F-BD3B-EC571FE55E8C}"/>
          </ac:picMkLst>
        </pc:picChg>
        <pc:picChg chg="add mod">
          <ac:chgData name="Mara Grimaldi" userId="bc8932149bbfe9d3" providerId="LiveId" clId="{A1CECE6A-F53D-4E2F-A1C4-84AF37614790}" dt="2020-04-28T13:23:09.689" v="27478" actId="1076"/>
          <ac:picMkLst>
            <pc:docMk/>
            <pc:sldMk cId="381885136" sldId="824"/>
            <ac:picMk id="8194" creationId="{82E692B0-418D-458A-825B-6F58D0E85710}"/>
          </ac:picMkLst>
        </pc:picChg>
        <pc:picChg chg="add del">
          <ac:chgData name="Mara Grimaldi" userId="bc8932149bbfe9d3" providerId="LiveId" clId="{A1CECE6A-F53D-4E2F-A1C4-84AF37614790}" dt="2020-04-28T13:10:02.626" v="27455" actId="478"/>
          <ac:picMkLst>
            <pc:docMk/>
            <pc:sldMk cId="381885136" sldId="824"/>
            <ac:picMk id="8198" creationId="{33FB730C-3748-481C-BD4C-3E4D31751B2D}"/>
          </ac:picMkLst>
        </pc:picChg>
        <pc:picChg chg="add mod">
          <ac:chgData name="Mara Grimaldi" userId="bc8932149bbfe9d3" providerId="LiveId" clId="{A1CECE6A-F53D-4E2F-A1C4-84AF37614790}" dt="2020-04-28T13:23:06.123" v="27477" actId="1076"/>
          <ac:picMkLst>
            <pc:docMk/>
            <pc:sldMk cId="381885136" sldId="824"/>
            <ac:picMk id="8199" creationId="{AE5C7F40-96B6-44CE-8DDF-4F26F0CE580C}"/>
          </ac:picMkLst>
        </pc:picChg>
        <pc:picChg chg="add del mod">
          <ac:chgData name="Mara Grimaldi" userId="bc8932149bbfe9d3" providerId="LiveId" clId="{A1CECE6A-F53D-4E2F-A1C4-84AF37614790}" dt="2020-04-28T13:20:59.316" v="27467" actId="21"/>
          <ac:picMkLst>
            <pc:docMk/>
            <pc:sldMk cId="381885136" sldId="824"/>
            <ac:picMk id="8203" creationId="{68277882-EACC-4FA0-B97F-15EE47088C18}"/>
          </ac:picMkLst>
        </pc:picChg>
        <pc:picChg chg="add mod modCrop">
          <ac:chgData name="Mara Grimaldi" userId="bc8932149bbfe9d3" providerId="LiveId" clId="{A1CECE6A-F53D-4E2F-A1C4-84AF37614790}" dt="2020-04-28T13:23:20.473" v="27485" actId="1076"/>
          <ac:picMkLst>
            <pc:docMk/>
            <pc:sldMk cId="381885136" sldId="824"/>
            <ac:picMk id="8204" creationId="{66C4D9E1-3F27-4652-B5BB-7EE77C67B95B}"/>
          </ac:picMkLst>
        </pc:picChg>
        <pc:cxnChg chg="add mod">
          <ac:chgData name="Mara Grimaldi" userId="bc8932149bbfe9d3" providerId="LiveId" clId="{A1CECE6A-F53D-4E2F-A1C4-84AF37614790}" dt="2020-04-28T13:23:14.336" v="27481" actId="1076"/>
          <ac:cxnSpMkLst>
            <pc:docMk/>
            <pc:sldMk cId="381885136" sldId="824"/>
            <ac:cxnSpMk id="18" creationId="{F08C604B-9E43-476A-B9A1-4DFAF668481E}"/>
          </ac:cxnSpMkLst>
        </pc:cxnChg>
        <pc:cxnChg chg="add mod">
          <ac:chgData name="Mara Grimaldi" userId="bc8932149bbfe9d3" providerId="LiveId" clId="{A1CECE6A-F53D-4E2F-A1C4-84AF37614790}" dt="2020-04-28T13:23:15.767" v="27482" actId="1076"/>
          <ac:cxnSpMkLst>
            <pc:docMk/>
            <pc:sldMk cId="381885136" sldId="824"/>
            <ac:cxnSpMk id="22" creationId="{08ED6C2B-5E8F-4CE9-977B-B2D7B44DADD4}"/>
          </ac:cxnSpMkLst>
        </pc:cxnChg>
        <pc:cxnChg chg="add del mod">
          <ac:chgData name="Mara Grimaldi" userId="bc8932149bbfe9d3" providerId="LiveId" clId="{A1CECE6A-F53D-4E2F-A1C4-84AF37614790}" dt="2020-04-28T13:09:58.545" v="27441" actId="478"/>
          <ac:cxnSpMkLst>
            <pc:docMk/>
            <pc:sldMk cId="381885136" sldId="824"/>
            <ac:cxnSpMk id="28" creationId="{572C2BCA-9C62-4622-B8EF-86165B270CC6}"/>
          </ac:cxnSpMkLst>
        </pc:cxnChg>
        <pc:cxnChg chg="add del mod">
          <ac:chgData name="Mara Grimaldi" userId="bc8932149bbfe9d3" providerId="LiveId" clId="{A1CECE6A-F53D-4E2F-A1C4-84AF37614790}" dt="2020-04-28T13:23:11.346" v="27479" actId="1076"/>
          <ac:cxnSpMkLst>
            <pc:docMk/>
            <pc:sldMk cId="381885136" sldId="824"/>
            <ac:cxnSpMk id="8193" creationId="{90F4F50E-7766-4434-B822-00D1645114BC}"/>
          </ac:cxnSpMkLst>
        </pc:cxnChg>
        <pc:cxnChg chg="add mod">
          <ac:chgData name="Mara Grimaldi" userId="bc8932149bbfe9d3" providerId="LiveId" clId="{A1CECE6A-F53D-4E2F-A1C4-84AF37614790}" dt="2020-04-28T13:23:06.123" v="27477" actId="1076"/>
          <ac:cxnSpMkLst>
            <pc:docMk/>
            <pc:sldMk cId="381885136" sldId="824"/>
            <ac:cxnSpMk id="8201" creationId="{91C164E0-885B-4F95-B17C-802AE0A501E9}"/>
          </ac:cxnSpMkLst>
        </pc:cxnChg>
        <pc:cxnChg chg="add mod">
          <ac:chgData name="Mara Grimaldi" userId="bc8932149bbfe9d3" providerId="LiveId" clId="{A1CECE6A-F53D-4E2F-A1C4-84AF37614790}" dt="2020-04-28T13:23:38.264" v="27490" actId="14100"/>
          <ac:cxnSpMkLst>
            <pc:docMk/>
            <pc:sldMk cId="381885136" sldId="824"/>
            <ac:cxnSpMk id="8206" creationId="{8D722383-409A-4E96-B4AD-3A1557671B0C}"/>
          </ac:cxnSpMkLst>
        </pc:cxnChg>
      </pc:sldChg>
      <pc:sldChg chg="addSp delSp modSp add mod modAnim">
        <pc:chgData name="Mara Grimaldi" userId="bc8932149bbfe9d3" providerId="LiveId" clId="{A1CECE6A-F53D-4E2F-A1C4-84AF37614790}" dt="2020-04-28T14:45:33.799" v="28662"/>
        <pc:sldMkLst>
          <pc:docMk/>
          <pc:sldMk cId="866725428" sldId="825"/>
        </pc:sldMkLst>
        <pc:spChg chg="mod">
          <ac:chgData name="Mara Grimaldi" userId="bc8932149bbfe9d3" providerId="LiveId" clId="{A1CECE6A-F53D-4E2F-A1C4-84AF37614790}" dt="2020-04-28T14:42:27.737" v="28622" actId="1076"/>
          <ac:spMkLst>
            <pc:docMk/>
            <pc:sldMk cId="866725428" sldId="825"/>
            <ac:spMk id="3" creationId="{00000000-0000-0000-0000-000000000000}"/>
          </ac:spMkLst>
        </pc:spChg>
        <pc:spChg chg="mod">
          <ac:chgData name="Mara Grimaldi" userId="bc8932149bbfe9d3" providerId="LiveId" clId="{A1CECE6A-F53D-4E2F-A1C4-84AF37614790}" dt="2020-04-28T14:40:59.813" v="28531" actId="1076"/>
          <ac:spMkLst>
            <pc:docMk/>
            <pc:sldMk cId="866725428" sldId="825"/>
            <ac:spMk id="5" creationId="{B7B2A053-B2EB-4D61-95EF-588EF9BB39B2}"/>
          </ac:spMkLst>
        </pc:spChg>
        <pc:spChg chg="mod">
          <ac:chgData name="Mara Grimaldi" userId="bc8932149bbfe9d3" providerId="LiveId" clId="{A1CECE6A-F53D-4E2F-A1C4-84AF37614790}" dt="2020-04-28T14:42:22.706" v="28619" actId="1076"/>
          <ac:spMkLst>
            <pc:docMk/>
            <pc:sldMk cId="866725428" sldId="825"/>
            <ac:spMk id="6" creationId="{00000000-0000-0000-0000-000000000000}"/>
          </ac:spMkLst>
        </pc:spChg>
        <pc:spChg chg="add mod">
          <ac:chgData name="Mara Grimaldi" userId="bc8932149bbfe9d3" providerId="LiveId" clId="{A1CECE6A-F53D-4E2F-A1C4-84AF37614790}" dt="2020-04-28T14:12:42.296" v="28348" actId="1076"/>
          <ac:spMkLst>
            <pc:docMk/>
            <pc:sldMk cId="866725428" sldId="825"/>
            <ac:spMk id="9" creationId="{BB16B0C2-E7CC-45CA-A8F3-154392B55D5D}"/>
          </ac:spMkLst>
        </pc:spChg>
        <pc:spChg chg="mod">
          <ac:chgData name="Mara Grimaldi" userId="bc8932149bbfe9d3" providerId="LiveId" clId="{A1CECE6A-F53D-4E2F-A1C4-84AF37614790}" dt="2020-04-28T14:23:30.969" v="28458" actId="1076"/>
          <ac:spMkLst>
            <pc:docMk/>
            <pc:sldMk cId="866725428" sldId="825"/>
            <ac:spMk id="13" creationId="{00000000-0000-0000-0000-000000000000}"/>
          </ac:spMkLst>
        </pc:spChg>
        <pc:spChg chg="del mod">
          <ac:chgData name="Mara Grimaldi" userId="bc8932149bbfe9d3" providerId="LiveId" clId="{A1CECE6A-F53D-4E2F-A1C4-84AF37614790}" dt="2020-04-28T14:21:26.492" v="28440" actId="478"/>
          <ac:spMkLst>
            <pc:docMk/>
            <pc:sldMk cId="866725428" sldId="825"/>
            <ac:spMk id="14" creationId="{00000000-0000-0000-0000-000000000000}"/>
          </ac:spMkLst>
        </pc:spChg>
        <pc:spChg chg="mod">
          <ac:chgData name="Mara Grimaldi" userId="bc8932149bbfe9d3" providerId="LiveId" clId="{A1CECE6A-F53D-4E2F-A1C4-84AF37614790}" dt="2020-04-28T14:07:32.371" v="28190" actId="1076"/>
          <ac:spMkLst>
            <pc:docMk/>
            <pc:sldMk cId="866725428" sldId="825"/>
            <ac:spMk id="15" creationId="{00000000-0000-0000-0000-000000000000}"/>
          </ac:spMkLst>
        </pc:spChg>
        <pc:spChg chg="mod">
          <ac:chgData name="Mara Grimaldi" userId="bc8932149bbfe9d3" providerId="LiveId" clId="{A1CECE6A-F53D-4E2F-A1C4-84AF37614790}" dt="2020-04-28T13:54:53.730" v="28154" actId="20577"/>
          <ac:spMkLst>
            <pc:docMk/>
            <pc:sldMk cId="866725428" sldId="825"/>
            <ac:spMk id="19" creationId="{F3285D4C-FD3B-40CF-93F7-08B20656C69F}"/>
          </ac:spMkLst>
        </pc:spChg>
        <pc:spChg chg="del">
          <ac:chgData name="Mara Grimaldi" userId="bc8932149bbfe9d3" providerId="LiveId" clId="{A1CECE6A-F53D-4E2F-A1C4-84AF37614790}" dt="2020-04-28T14:07:18.332" v="28187" actId="478"/>
          <ac:spMkLst>
            <pc:docMk/>
            <pc:sldMk cId="866725428" sldId="825"/>
            <ac:spMk id="25" creationId="{00000000-0000-0000-0000-000000000000}"/>
          </ac:spMkLst>
        </pc:spChg>
        <pc:spChg chg="del">
          <ac:chgData name="Mara Grimaldi" userId="bc8932149bbfe9d3" providerId="LiveId" clId="{A1CECE6A-F53D-4E2F-A1C4-84AF37614790}" dt="2020-04-28T14:02:58.040" v="28183" actId="478"/>
          <ac:spMkLst>
            <pc:docMk/>
            <pc:sldMk cId="866725428" sldId="825"/>
            <ac:spMk id="26" creationId="{00000000-0000-0000-0000-000000000000}"/>
          </ac:spMkLst>
        </pc:spChg>
        <pc:spChg chg="mod">
          <ac:chgData name="Mara Grimaldi" userId="bc8932149bbfe9d3" providerId="LiveId" clId="{A1CECE6A-F53D-4E2F-A1C4-84AF37614790}" dt="2020-04-28T14:42:08.215" v="28613" actId="1076"/>
          <ac:spMkLst>
            <pc:docMk/>
            <pc:sldMk cId="866725428" sldId="825"/>
            <ac:spMk id="27" creationId="{00000000-0000-0000-0000-000000000000}"/>
          </ac:spMkLst>
        </pc:spChg>
        <pc:spChg chg="mod">
          <ac:chgData name="Mara Grimaldi" userId="bc8932149bbfe9d3" providerId="LiveId" clId="{A1CECE6A-F53D-4E2F-A1C4-84AF37614790}" dt="2020-04-28T14:42:04.210" v="28611" actId="1076"/>
          <ac:spMkLst>
            <pc:docMk/>
            <pc:sldMk cId="866725428" sldId="825"/>
            <ac:spMk id="28" creationId="{00000000-0000-0000-0000-000000000000}"/>
          </ac:spMkLst>
        </pc:spChg>
        <pc:spChg chg="mod">
          <ac:chgData name="Mara Grimaldi" userId="bc8932149bbfe9d3" providerId="LiveId" clId="{A1CECE6A-F53D-4E2F-A1C4-84AF37614790}" dt="2020-04-28T14:42:15.127" v="28614" actId="1076"/>
          <ac:spMkLst>
            <pc:docMk/>
            <pc:sldMk cId="866725428" sldId="825"/>
            <ac:spMk id="29" creationId="{00000000-0000-0000-0000-000000000000}"/>
          </ac:spMkLst>
        </pc:spChg>
        <pc:spChg chg="del">
          <ac:chgData name="Mara Grimaldi" userId="bc8932149bbfe9d3" providerId="LiveId" clId="{A1CECE6A-F53D-4E2F-A1C4-84AF37614790}" dt="2020-04-28T14:02:55.755" v="28182" actId="478"/>
          <ac:spMkLst>
            <pc:docMk/>
            <pc:sldMk cId="866725428" sldId="825"/>
            <ac:spMk id="31" creationId="{00000000-0000-0000-0000-000000000000}"/>
          </ac:spMkLst>
        </pc:spChg>
        <pc:spChg chg="del mod">
          <ac:chgData name="Mara Grimaldi" userId="bc8932149bbfe9d3" providerId="LiveId" clId="{A1CECE6A-F53D-4E2F-A1C4-84AF37614790}" dt="2020-04-28T13:55:10.122" v="28164"/>
          <ac:spMkLst>
            <pc:docMk/>
            <pc:sldMk cId="866725428" sldId="825"/>
            <ac:spMk id="33" creationId="{00000000-0000-0000-0000-000000000000}"/>
          </ac:spMkLst>
        </pc:spChg>
        <pc:spChg chg="mod">
          <ac:chgData name="Mara Grimaldi" userId="bc8932149bbfe9d3" providerId="LiveId" clId="{A1CECE6A-F53D-4E2F-A1C4-84AF37614790}" dt="2020-04-28T14:23:34.234" v="28459" actId="1076"/>
          <ac:spMkLst>
            <pc:docMk/>
            <pc:sldMk cId="866725428" sldId="825"/>
            <ac:spMk id="34" creationId="{00000000-0000-0000-0000-000000000000}"/>
          </ac:spMkLst>
        </pc:spChg>
        <pc:spChg chg="add mod">
          <ac:chgData name="Mara Grimaldi" userId="bc8932149bbfe9d3" providerId="LiveId" clId="{A1CECE6A-F53D-4E2F-A1C4-84AF37614790}" dt="2020-04-28T14:23:55.658" v="28471" actId="1076"/>
          <ac:spMkLst>
            <pc:docMk/>
            <pc:sldMk cId="866725428" sldId="825"/>
            <ac:spMk id="35" creationId="{DAAB2ED4-9CD8-4449-8863-925BA0C1BBDD}"/>
          </ac:spMkLst>
        </pc:spChg>
        <pc:spChg chg="add mod">
          <ac:chgData name="Mara Grimaldi" userId="bc8932149bbfe9d3" providerId="LiveId" clId="{A1CECE6A-F53D-4E2F-A1C4-84AF37614790}" dt="2020-04-28T14:25:39.123" v="28508" actId="1076"/>
          <ac:spMkLst>
            <pc:docMk/>
            <pc:sldMk cId="866725428" sldId="825"/>
            <ac:spMk id="36" creationId="{CFF82FFB-B021-42EA-BD46-9859C9C35BAE}"/>
          </ac:spMkLst>
        </pc:spChg>
        <pc:grpChg chg="add">
          <ac:chgData name="Mara Grimaldi" userId="bc8932149bbfe9d3" providerId="LiveId" clId="{A1CECE6A-F53D-4E2F-A1C4-84AF37614790}" dt="2020-04-28T14:07:45.760" v="28198"/>
          <ac:grpSpMkLst>
            <pc:docMk/>
            <pc:sldMk cId="866725428" sldId="825"/>
            <ac:grpSpMk id="22" creationId="{19FF8B5E-3071-4D32-8908-3D01E5EA3FAB}"/>
          </ac:grpSpMkLst>
        </pc:grpChg>
        <pc:picChg chg="del">
          <ac:chgData name="Mara Grimaldi" userId="bc8932149bbfe9d3" providerId="LiveId" clId="{A1CECE6A-F53D-4E2F-A1C4-84AF37614790}" dt="2020-04-28T13:54:57.898" v="28156" actId="478"/>
          <ac:picMkLst>
            <pc:docMk/>
            <pc:sldMk cId="866725428" sldId="825"/>
            <ac:picMk id="2" creationId="{00000000-0000-0000-0000-000000000000}"/>
          </ac:picMkLst>
        </pc:picChg>
        <pc:picChg chg="del">
          <ac:chgData name="Mara Grimaldi" userId="bc8932149bbfe9d3" providerId="LiveId" clId="{A1CECE6A-F53D-4E2F-A1C4-84AF37614790}" dt="2020-04-28T14:07:28.690" v="28189" actId="478"/>
          <ac:picMkLst>
            <pc:docMk/>
            <pc:sldMk cId="866725428" sldId="825"/>
            <ac:picMk id="4" creationId="{00000000-0000-0000-0000-000000000000}"/>
          </ac:picMkLst>
        </pc:picChg>
        <pc:picChg chg="add mod ord">
          <ac:chgData name="Mara Grimaldi" userId="bc8932149bbfe9d3" providerId="LiveId" clId="{A1CECE6A-F53D-4E2F-A1C4-84AF37614790}" dt="2020-04-28T14:44:08.537" v="28644" actId="1076"/>
          <ac:picMkLst>
            <pc:docMk/>
            <pc:sldMk cId="866725428" sldId="825"/>
            <ac:picMk id="7" creationId="{FB5682BD-6563-4429-A234-AC21CFE011A9}"/>
          </ac:picMkLst>
        </pc:picChg>
        <pc:picChg chg="add mod ord modCrop">
          <ac:chgData name="Mara Grimaldi" userId="bc8932149bbfe9d3" providerId="LiveId" clId="{A1CECE6A-F53D-4E2F-A1C4-84AF37614790}" dt="2020-04-28T14:23:10.690" v="28453" actId="1076"/>
          <ac:picMkLst>
            <pc:docMk/>
            <pc:sldMk cId="866725428" sldId="825"/>
            <ac:picMk id="8" creationId="{66C21691-7EAA-413A-9776-32EF379FFE51}"/>
          </ac:picMkLst>
        </pc:picChg>
        <pc:picChg chg="add mod ord modCrop">
          <ac:chgData name="Mara Grimaldi" userId="bc8932149bbfe9d3" providerId="LiveId" clId="{A1CECE6A-F53D-4E2F-A1C4-84AF37614790}" dt="2020-04-28T14:44:53.404" v="28652" actId="1076"/>
          <ac:picMkLst>
            <pc:docMk/>
            <pc:sldMk cId="866725428" sldId="825"/>
            <ac:picMk id="10" creationId="{1D428790-A1F2-4A46-A1BF-9F3A17BC18AE}"/>
          </ac:picMkLst>
        </pc:picChg>
        <pc:picChg chg="add del mod modCrop">
          <ac:chgData name="Mara Grimaldi" userId="bc8932149bbfe9d3" providerId="LiveId" clId="{A1CECE6A-F53D-4E2F-A1C4-84AF37614790}" dt="2020-04-28T14:20:16.826" v="28415" actId="478"/>
          <ac:picMkLst>
            <pc:docMk/>
            <pc:sldMk cId="866725428" sldId="825"/>
            <ac:picMk id="11" creationId="{AC22A052-B5B3-47A8-9F2D-835992881490}"/>
          </ac:picMkLst>
        </pc:picChg>
        <pc:picChg chg="add mod">
          <ac:chgData name="Mara Grimaldi" userId="bc8932149bbfe9d3" providerId="LiveId" clId="{A1CECE6A-F53D-4E2F-A1C4-84AF37614790}" dt="2020-04-28T14:23:23.489" v="28456" actId="1076"/>
          <ac:picMkLst>
            <pc:docMk/>
            <pc:sldMk cId="866725428" sldId="825"/>
            <ac:picMk id="12" creationId="{0C275774-1DC7-4179-8AB6-16E232FD4A32}"/>
          </ac:picMkLst>
        </pc:picChg>
        <pc:picChg chg="add mod ord">
          <ac:chgData name="Mara Grimaldi" userId="bc8932149bbfe9d3" providerId="LiveId" clId="{A1CECE6A-F53D-4E2F-A1C4-84AF37614790}" dt="2020-04-28T14:44:10.715" v="28645" actId="1076"/>
          <ac:picMkLst>
            <pc:docMk/>
            <pc:sldMk cId="866725428" sldId="825"/>
            <ac:picMk id="30" creationId="{8B72EE60-33E7-4106-815B-D46C649D15F1}"/>
          </ac:picMkLst>
        </pc:picChg>
        <pc:picChg chg="del">
          <ac:chgData name="Mara Grimaldi" userId="bc8932149bbfe9d3" providerId="LiveId" clId="{A1CECE6A-F53D-4E2F-A1C4-84AF37614790}" dt="2020-04-28T13:54:55.997" v="28155" actId="478"/>
          <ac:picMkLst>
            <pc:docMk/>
            <pc:sldMk cId="866725428" sldId="825"/>
            <ac:picMk id="32" creationId="{00000000-0000-0000-0000-000000000000}"/>
          </ac:picMkLst>
        </pc:picChg>
        <pc:picChg chg="add mod">
          <ac:chgData name="Mara Grimaldi" userId="bc8932149bbfe9d3" providerId="LiveId" clId="{A1CECE6A-F53D-4E2F-A1C4-84AF37614790}" dt="2020-04-28T14:23:44.966" v="28464" actId="1076"/>
          <ac:picMkLst>
            <pc:docMk/>
            <pc:sldMk cId="866725428" sldId="825"/>
            <ac:picMk id="11266" creationId="{FE6CEE99-683E-4BC1-BBE8-13C5E8AB5FD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97A9D-5C12-4EFD-9F4C-7BAF4FBEAE9C}"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it-IT"/>
        </a:p>
      </dgm:t>
    </dgm:pt>
    <dgm:pt modelId="{D57DFC5A-0626-4A69-8845-010CBF6BA86D}">
      <dgm:prSet phldrT="[Testo]">
        <dgm:style>
          <a:lnRef idx="2">
            <a:schemeClr val="accent3"/>
          </a:lnRef>
          <a:fillRef idx="1">
            <a:schemeClr val="lt1"/>
          </a:fillRef>
          <a:effectRef idx="0">
            <a:schemeClr val="accent3"/>
          </a:effectRef>
          <a:fontRef idx="minor">
            <a:schemeClr val="dk1"/>
          </a:fontRef>
        </dgm:style>
      </dgm:prSet>
      <dgm:spPr/>
      <dgm:t>
        <a:bodyPr/>
        <a:lstStyle/>
        <a:p>
          <a:r>
            <a:rPr lang="it-IT"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G-D </a:t>
          </a:r>
          <a:r>
            <a:rPr lang="it-IT"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Logic</a:t>
          </a:r>
          <a:endParaRPr lang="it-IT"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1263374D-8D56-4AC4-84C2-1B29DAAD54D1}" type="parTrans" cxnId="{A65BA1A7-8214-48E3-B7F4-A3DDB08EAA50}">
      <dgm:prSet/>
      <dgm:spPr/>
      <dgm:t>
        <a:bodyPr/>
        <a:lstStyle/>
        <a:p>
          <a:endParaRPr lang="it-IT">
            <a:latin typeface="Calibri" panose="020F0502020204030204" pitchFamily="34" charset="0"/>
            <a:cs typeface="Calibri" panose="020F0502020204030204" pitchFamily="34" charset="0"/>
          </a:endParaRPr>
        </a:p>
      </dgm:t>
    </dgm:pt>
    <dgm:pt modelId="{B7C6DF9A-DF99-43D4-A0C4-C7E4104C5C4C}" type="sibTrans" cxnId="{A65BA1A7-8214-48E3-B7F4-A3DDB08EAA50}">
      <dgm:prSet/>
      <dgm:spPr/>
      <dgm:t>
        <a:bodyPr/>
        <a:lstStyle/>
        <a:p>
          <a:endParaRPr lang="it-IT">
            <a:latin typeface="Calibri" panose="020F0502020204030204" pitchFamily="34" charset="0"/>
            <a:cs typeface="Calibri" panose="020F0502020204030204" pitchFamily="34" charset="0"/>
          </a:endParaRPr>
        </a:p>
      </dgm:t>
    </dgm:pt>
    <dgm:pt modelId="{CE3A2EE2-B130-49DD-91F7-CC7A1ED15AFE}">
      <dgm:prSet phldrT="[Testo]" custT="1">
        <dgm:style>
          <a:lnRef idx="2">
            <a:schemeClr val="accent3"/>
          </a:lnRef>
          <a:fillRef idx="1">
            <a:schemeClr val="lt1"/>
          </a:fillRef>
          <a:effectRef idx="0">
            <a:schemeClr val="accent3"/>
          </a:effectRef>
          <a:fontRef idx="minor">
            <a:schemeClr val="dk1"/>
          </a:fontRef>
        </dgm:style>
      </dgm:prSet>
      <dgm:spPr>
        <a:solidFill>
          <a:schemeClr val="accent2">
            <a:lumMod val="20000"/>
            <a:lumOff val="80000"/>
          </a:schemeClr>
        </a:solidFill>
        <a:ln>
          <a:solidFill>
            <a:schemeClr val="accent6">
              <a:lumMod val="75000"/>
            </a:schemeClr>
          </a:solidFill>
        </a:ln>
      </dgm:spPr>
      <dgm:t>
        <a:bodyPr/>
        <a:lstStyle/>
        <a:p>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GOODS</a:t>
          </a:r>
        </a:p>
      </dgm:t>
    </dgm:pt>
    <dgm:pt modelId="{F37EED53-8CF4-4385-954E-1F88FC3333BF}" type="parTrans" cxnId="{4F690685-40E3-4274-AA3B-7C6922BEF93D}">
      <dgm:prSet/>
      <dgm:spPr/>
      <dgm:t>
        <a:bodyPr/>
        <a:lstStyle/>
        <a:p>
          <a:endParaRPr lang="it-IT">
            <a:latin typeface="Calibri" panose="020F0502020204030204" pitchFamily="34" charset="0"/>
            <a:cs typeface="Calibri" panose="020F0502020204030204" pitchFamily="34" charset="0"/>
          </a:endParaRPr>
        </a:p>
      </dgm:t>
    </dgm:pt>
    <dgm:pt modelId="{8F778E9D-B215-4056-821C-3C9E1D2062EE}" type="sibTrans" cxnId="{4F690685-40E3-4274-AA3B-7C6922BEF93D}">
      <dgm:prSet/>
      <dgm:spPr/>
      <dgm:t>
        <a:bodyPr/>
        <a:lstStyle/>
        <a:p>
          <a:endParaRPr lang="it-IT">
            <a:latin typeface="Calibri" panose="020F0502020204030204" pitchFamily="34" charset="0"/>
            <a:cs typeface="Calibri" panose="020F0502020204030204" pitchFamily="34" charset="0"/>
          </a:endParaRPr>
        </a:p>
      </dgm:t>
    </dgm:pt>
    <dgm:pt modelId="{729834FD-B741-457B-8E70-939596F963BD}">
      <dgm:prSet phldrT="[Testo]" custT="1">
        <dgm:style>
          <a:lnRef idx="2">
            <a:schemeClr val="accent3"/>
          </a:lnRef>
          <a:fillRef idx="1">
            <a:schemeClr val="lt1"/>
          </a:fillRef>
          <a:effectRef idx="0">
            <a:schemeClr val="accent3"/>
          </a:effectRef>
          <a:fontRef idx="minor">
            <a:schemeClr val="dk1"/>
          </a:fontRef>
        </dgm:style>
      </dgm:prSet>
      <dgm:spPr>
        <a:solidFill>
          <a:schemeClr val="accent2">
            <a:lumMod val="20000"/>
            <a:lumOff val="80000"/>
          </a:schemeClr>
        </a:solidFill>
        <a:ln>
          <a:solidFill>
            <a:schemeClr val="accent6">
              <a:lumMod val="75000"/>
            </a:schemeClr>
          </a:solidFill>
        </a:ln>
      </dgm:spPr>
      <dgm:t>
        <a:bodyPr/>
        <a:lstStyle/>
        <a:p>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COMPANY</a:t>
          </a:r>
        </a:p>
      </dgm:t>
    </dgm:pt>
    <dgm:pt modelId="{887804E7-45BC-4F84-9758-29FA5F60C29F}" type="parTrans" cxnId="{452D68B3-9C22-4765-A87C-9975AE6C15A5}">
      <dgm:prSet/>
      <dgm:spPr/>
      <dgm:t>
        <a:bodyPr/>
        <a:lstStyle/>
        <a:p>
          <a:endParaRPr lang="it-IT">
            <a:latin typeface="Calibri" panose="020F0502020204030204" pitchFamily="34" charset="0"/>
            <a:cs typeface="Calibri" panose="020F0502020204030204" pitchFamily="34" charset="0"/>
          </a:endParaRPr>
        </a:p>
      </dgm:t>
    </dgm:pt>
    <dgm:pt modelId="{9D819CAF-A490-4D8A-98B5-479E3E57E730}" type="sibTrans" cxnId="{452D68B3-9C22-4765-A87C-9975AE6C15A5}">
      <dgm:prSet/>
      <dgm:spPr/>
      <dgm:t>
        <a:bodyPr/>
        <a:lstStyle/>
        <a:p>
          <a:endParaRPr lang="it-IT">
            <a:latin typeface="Calibri" panose="020F0502020204030204" pitchFamily="34" charset="0"/>
            <a:cs typeface="Calibri" panose="020F0502020204030204" pitchFamily="34" charset="0"/>
          </a:endParaRPr>
        </a:p>
      </dgm:t>
    </dgm:pt>
    <dgm:pt modelId="{A411E304-2840-400E-AFDE-DABFE397F204}">
      <dgm:prSet phldrT="[Testo]" custT="1">
        <dgm:style>
          <a:lnRef idx="2">
            <a:schemeClr val="accent3"/>
          </a:lnRef>
          <a:fillRef idx="1">
            <a:schemeClr val="lt1"/>
          </a:fillRef>
          <a:effectRef idx="0">
            <a:schemeClr val="accent3"/>
          </a:effectRef>
          <a:fontRef idx="minor">
            <a:schemeClr val="dk1"/>
          </a:fontRef>
        </dgm:style>
      </dgm:prSet>
      <dgm:spPr>
        <a:solidFill>
          <a:schemeClr val="accent2">
            <a:lumMod val="20000"/>
            <a:lumOff val="80000"/>
          </a:schemeClr>
        </a:solidFill>
        <a:ln>
          <a:solidFill>
            <a:schemeClr val="accent6">
              <a:lumMod val="75000"/>
            </a:schemeClr>
          </a:solidFill>
        </a:ln>
      </dgm:spPr>
      <dgm:t>
        <a:bodyPr/>
        <a:lstStyle/>
        <a:p>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VALUE-IN-EXCHANGE</a:t>
          </a:r>
        </a:p>
      </dgm:t>
    </dgm:pt>
    <dgm:pt modelId="{2FD75BB6-BFAC-4F2F-9F40-9C7E3635DE88}" type="parTrans" cxnId="{12DCE856-6E93-4690-BC82-27F8A85B01FC}">
      <dgm:prSet/>
      <dgm:spPr/>
      <dgm:t>
        <a:bodyPr/>
        <a:lstStyle/>
        <a:p>
          <a:endParaRPr lang="it-IT">
            <a:latin typeface="Calibri" panose="020F0502020204030204" pitchFamily="34" charset="0"/>
            <a:cs typeface="Calibri" panose="020F0502020204030204" pitchFamily="34" charset="0"/>
          </a:endParaRPr>
        </a:p>
      </dgm:t>
    </dgm:pt>
    <dgm:pt modelId="{D101EB38-C49E-491F-AF5B-B8C52DA9D9A5}" type="sibTrans" cxnId="{12DCE856-6E93-4690-BC82-27F8A85B01FC}">
      <dgm:prSet/>
      <dgm:spPr/>
      <dgm:t>
        <a:bodyPr/>
        <a:lstStyle/>
        <a:p>
          <a:endParaRPr lang="it-IT">
            <a:latin typeface="Calibri" panose="020F0502020204030204" pitchFamily="34" charset="0"/>
            <a:cs typeface="Calibri" panose="020F0502020204030204" pitchFamily="34" charset="0"/>
          </a:endParaRPr>
        </a:p>
      </dgm:t>
    </dgm:pt>
    <dgm:pt modelId="{24C74C0A-8B6C-478B-8BCB-C71986DEF6FA}">
      <dgm:prSet phldrT="[Testo]"/>
      <dgm:spPr/>
      <dgm:t>
        <a:bodyPr/>
        <a:lstStyle/>
        <a:p>
          <a:endParaRPr lang="it-IT" dirty="0">
            <a:latin typeface="Calibri" panose="020F0502020204030204" pitchFamily="34" charset="0"/>
            <a:cs typeface="Calibri" panose="020F0502020204030204" pitchFamily="34" charset="0"/>
          </a:endParaRPr>
        </a:p>
      </dgm:t>
    </dgm:pt>
    <dgm:pt modelId="{848EA546-B5AD-4BFF-A74D-8167E220B10E}" type="parTrans" cxnId="{C08D1901-4803-4458-8320-D65FD2CEBFA1}">
      <dgm:prSet/>
      <dgm:spPr/>
      <dgm:t>
        <a:bodyPr/>
        <a:lstStyle/>
        <a:p>
          <a:endParaRPr lang="it-IT">
            <a:latin typeface="Calibri" panose="020F0502020204030204" pitchFamily="34" charset="0"/>
            <a:cs typeface="Calibri" panose="020F0502020204030204" pitchFamily="34" charset="0"/>
          </a:endParaRPr>
        </a:p>
      </dgm:t>
    </dgm:pt>
    <dgm:pt modelId="{932A8BC2-46C8-4DAD-A546-0E86C6C2B173}" type="sibTrans" cxnId="{C08D1901-4803-4458-8320-D65FD2CEBFA1}">
      <dgm:prSet/>
      <dgm:spPr/>
      <dgm:t>
        <a:bodyPr/>
        <a:lstStyle/>
        <a:p>
          <a:endParaRPr lang="it-IT">
            <a:latin typeface="Calibri" panose="020F0502020204030204" pitchFamily="34" charset="0"/>
            <a:cs typeface="Calibri" panose="020F0502020204030204" pitchFamily="34" charset="0"/>
          </a:endParaRPr>
        </a:p>
      </dgm:t>
    </dgm:pt>
    <dgm:pt modelId="{004BC07F-E8F2-4490-BF40-E71E825C75D2}" type="pres">
      <dgm:prSet presAssocID="{34397A9D-5C12-4EFD-9F4C-7BAF4FBEAE9C}" presName="composite" presStyleCnt="0">
        <dgm:presLayoutVars>
          <dgm:chMax val="1"/>
          <dgm:dir/>
          <dgm:resizeHandles val="exact"/>
        </dgm:presLayoutVars>
      </dgm:prSet>
      <dgm:spPr/>
    </dgm:pt>
    <dgm:pt modelId="{5EBA74DE-7ABE-4ED2-B9B6-5136DB744011}" type="pres">
      <dgm:prSet presAssocID="{34397A9D-5C12-4EFD-9F4C-7BAF4FBEAE9C}" presName="radial" presStyleCnt="0">
        <dgm:presLayoutVars>
          <dgm:animLvl val="ctr"/>
        </dgm:presLayoutVars>
      </dgm:prSet>
      <dgm:spPr/>
    </dgm:pt>
    <dgm:pt modelId="{180FDA6E-4B05-4E98-B098-AE30F6AD5C58}" type="pres">
      <dgm:prSet presAssocID="{D57DFC5A-0626-4A69-8845-010CBF6BA86D}" presName="centerShape" presStyleLbl="vennNode1" presStyleIdx="0" presStyleCnt="4" custScaleX="119492" custScaleY="78854"/>
      <dgm:spPr/>
    </dgm:pt>
    <dgm:pt modelId="{B4B760D5-DF1F-4041-AFC6-B84F960F33A5}" type="pres">
      <dgm:prSet presAssocID="{CE3A2EE2-B130-49DD-91F7-CC7A1ED15AFE}" presName="node" presStyleLbl="vennNode1" presStyleIdx="1" presStyleCnt="4" custScaleX="195386" custRadScaleRad="83207" custRadScaleInc="23">
        <dgm:presLayoutVars>
          <dgm:bulletEnabled val="1"/>
        </dgm:presLayoutVars>
      </dgm:prSet>
      <dgm:spPr/>
    </dgm:pt>
    <dgm:pt modelId="{325FF067-56C9-475C-907E-2D41537C5C2D}" type="pres">
      <dgm:prSet presAssocID="{729834FD-B741-457B-8E70-939596F963BD}" presName="node" presStyleLbl="vennNode1" presStyleIdx="2" presStyleCnt="4" custScaleX="176728" custRadScaleRad="124170" custRadScaleInc="6230">
        <dgm:presLayoutVars>
          <dgm:bulletEnabled val="1"/>
        </dgm:presLayoutVars>
      </dgm:prSet>
      <dgm:spPr/>
    </dgm:pt>
    <dgm:pt modelId="{836AC4E8-04E2-4619-BAA3-31F2FBE20AE2}" type="pres">
      <dgm:prSet presAssocID="{A411E304-2840-400E-AFDE-DABFE397F204}" presName="node" presStyleLbl="vennNode1" presStyleIdx="3" presStyleCnt="4" custScaleX="203755" custScaleY="85202" custRadScaleRad="108954" custRadScaleInc="-4825">
        <dgm:presLayoutVars>
          <dgm:bulletEnabled val="1"/>
        </dgm:presLayoutVars>
      </dgm:prSet>
      <dgm:spPr/>
    </dgm:pt>
  </dgm:ptLst>
  <dgm:cxnLst>
    <dgm:cxn modelId="{C08D1901-4803-4458-8320-D65FD2CEBFA1}" srcId="{34397A9D-5C12-4EFD-9F4C-7BAF4FBEAE9C}" destId="{24C74C0A-8B6C-478B-8BCB-C71986DEF6FA}" srcOrd="1" destOrd="0" parTransId="{848EA546-B5AD-4BFF-A74D-8167E220B10E}" sibTransId="{932A8BC2-46C8-4DAD-A546-0E86C6C2B173}"/>
    <dgm:cxn modelId="{706BB90E-EEA7-4691-B954-D94AEA69096E}" type="presOf" srcId="{A411E304-2840-400E-AFDE-DABFE397F204}" destId="{836AC4E8-04E2-4619-BAA3-31F2FBE20AE2}" srcOrd="0" destOrd="0" presId="urn:microsoft.com/office/officeart/2005/8/layout/radial3"/>
    <dgm:cxn modelId="{F009D422-A0CC-46BD-AE4C-0D4C90425215}" type="presOf" srcId="{D57DFC5A-0626-4A69-8845-010CBF6BA86D}" destId="{180FDA6E-4B05-4E98-B098-AE30F6AD5C58}" srcOrd="0" destOrd="0" presId="urn:microsoft.com/office/officeart/2005/8/layout/radial3"/>
    <dgm:cxn modelId="{12DCE856-6E93-4690-BC82-27F8A85B01FC}" srcId="{D57DFC5A-0626-4A69-8845-010CBF6BA86D}" destId="{A411E304-2840-400E-AFDE-DABFE397F204}" srcOrd="2" destOrd="0" parTransId="{2FD75BB6-BFAC-4F2F-9F40-9C7E3635DE88}" sibTransId="{D101EB38-C49E-491F-AF5B-B8C52DA9D9A5}"/>
    <dgm:cxn modelId="{4F690685-40E3-4274-AA3B-7C6922BEF93D}" srcId="{D57DFC5A-0626-4A69-8845-010CBF6BA86D}" destId="{CE3A2EE2-B130-49DD-91F7-CC7A1ED15AFE}" srcOrd="0" destOrd="0" parTransId="{F37EED53-8CF4-4385-954E-1F88FC3333BF}" sibTransId="{8F778E9D-B215-4056-821C-3C9E1D2062EE}"/>
    <dgm:cxn modelId="{8D7A5287-5C9F-491B-87EC-33FEEF1CE3D4}" type="presOf" srcId="{34397A9D-5C12-4EFD-9F4C-7BAF4FBEAE9C}" destId="{004BC07F-E8F2-4490-BF40-E71E825C75D2}" srcOrd="0" destOrd="0" presId="urn:microsoft.com/office/officeart/2005/8/layout/radial3"/>
    <dgm:cxn modelId="{FF6B609E-0F12-437F-B50F-970A01DE472B}" type="presOf" srcId="{CE3A2EE2-B130-49DD-91F7-CC7A1ED15AFE}" destId="{B4B760D5-DF1F-4041-AFC6-B84F960F33A5}" srcOrd="0" destOrd="0" presId="urn:microsoft.com/office/officeart/2005/8/layout/radial3"/>
    <dgm:cxn modelId="{A65BA1A7-8214-48E3-B7F4-A3DDB08EAA50}" srcId="{34397A9D-5C12-4EFD-9F4C-7BAF4FBEAE9C}" destId="{D57DFC5A-0626-4A69-8845-010CBF6BA86D}" srcOrd="0" destOrd="0" parTransId="{1263374D-8D56-4AC4-84C2-1B29DAAD54D1}" sibTransId="{B7C6DF9A-DF99-43D4-A0C4-C7E4104C5C4C}"/>
    <dgm:cxn modelId="{452D68B3-9C22-4765-A87C-9975AE6C15A5}" srcId="{D57DFC5A-0626-4A69-8845-010CBF6BA86D}" destId="{729834FD-B741-457B-8E70-939596F963BD}" srcOrd="1" destOrd="0" parTransId="{887804E7-45BC-4F84-9758-29FA5F60C29F}" sibTransId="{9D819CAF-A490-4D8A-98B5-479E3E57E730}"/>
    <dgm:cxn modelId="{83AE18BC-C142-4EEF-B5F0-9103A982117E}" type="presOf" srcId="{729834FD-B741-457B-8E70-939596F963BD}" destId="{325FF067-56C9-475C-907E-2D41537C5C2D}" srcOrd="0" destOrd="0" presId="urn:microsoft.com/office/officeart/2005/8/layout/radial3"/>
    <dgm:cxn modelId="{D59D8A42-47E4-4838-B391-6EB9D0EEB81F}" type="presParOf" srcId="{004BC07F-E8F2-4490-BF40-E71E825C75D2}" destId="{5EBA74DE-7ABE-4ED2-B9B6-5136DB744011}" srcOrd="0" destOrd="0" presId="urn:microsoft.com/office/officeart/2005/8/layout/radial3"/>
    <dgm:cxn modelId="{DB0E9F30-8E78-419F-B45E-5CEFE9DF5AC3}" type="presParOf" srcId="{5EBA74DE-7ABE-4ED2-B9B6-5136DB744011}" destId="{180FDA6E-4B05-4E98-B098-AE30F6AD5C58}" srcOrd="0" destOrd="0" presId="urn:microsoft.com/office/officeart/2005/8/layout/radial3"/>
    <dgm:cxn modelId="{FE2A8DBC-10A9-4154-B8F7-AF3CCD9AA4F9}" type="presParOf" srcId="{5EBA74DE-7ABE-4ED2-B9B6-5136DB744011}" destId="{B4B760D5-DF1F-4041-AFC6-B84F960F33A5}" srcOrd="1" destOrd="0" presId="urn:microsoft.com/office/officeart/2005/8/layout/radial3"/>
    <dgm:cxn modelId="{98FE27A8-3A13-40C0-AE15-EAE2CB611699}" type="presParOf" srcId="{5EBA74DE-7ABE-4ED2-B9B6-5136DB744011}" destId="{325FF067-56C9-475C-907E-2D41537C5C2D}" srcOrd="2" destOrd="0" presId="urn:microsoft.com/office/officeart/2005/8/layout/radial3"/>
    <dgm:cxn modelId="{AA247647-E535-4867-8E0C-D4D7719C8A69}" type="presParOf" srcId="{5EBA74DE-7ABE-4ED2-B9B6-5136DB744011}" destId="{836AC4E8-04E2-4619-BAA3-31F2FBE20AE2}"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397A9D-5C12-4EFD-9F4C-7BAF4FBEAE9C}"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it-IT"/>
        </a:p>
      </dgm:t>
    </dgm:pt>
    <dgm:pt modelId="{D57DFC5A-0626-4A69-8845-010CBF6BA86D}">
      <dgm:prSet phldrT="[Testo]" custT="1">
        <dgm:style>
          <a:lnRef idx="2">
            <a:schemeClr val="accent3"/>
          </a:lnRef>
          <a:fillRef idx="1">
            <a:schemeClr val="lt1"/>
          </a:fillRef>
          <a:effectRef idx="0">
            <a:schemeClr val="accent3"/>
          </a:effectRef>
          <a:fontRef idx="minor">
            <a:schemeClr val="dk1"/>
          </a:fontRef>
        </dgm:style>
      </dgm:prSet>
      <dgm:spPr/>
      <dgm:t>
        <a:bodyPr/>
        <a:lstStyle/>
        <a:p>
          <a:r>
            <a:rPr lang="it-IT" sz="4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S-D </a:t>
          </a:r>
          <a:r>
            <a:rPr lang="it-IT" sz="4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Logic</a:t>
          </a:r>
          <a:endParaRPr lang="it-IT" sz="4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1263374D-8D56-4AC4-84C2-1B29DAAD54D1}" type="parTrans" cxnId="{A65BA1A7-8214-48E3-B7F4-A3DDB08EAA50}">
      <dgm:prSet/>
      <dgm:spPr/>
      <dgm:t>
        <a:bodyPr/>
        <a:lstStyle/>
        <a:p>
          <a:endParaRPr lang="it-IT">
            <a:latin typeface="Calibri" panose="020F0502020204030204" pitchFamily="34" charset="0"/>
            <a:cs typeface="Calibri" panose="020F0502020204030204" pitchFamily="34" charset="0"/>
          </a:endParaRPr>
        </a:p>
      </dgm:t>
    </dgm:pt>
    <dgm:pt modelId="{B7C6DF9A-DF99-43D4-A0C4-C7E4104C5C4C}" type="sibTrans" cxnId="{A65BA1A7-8214-48E3-B7F4-A3DDB08EAA50}">
      <dgm:prSet/>
      <dgm:spPr/>
      <dgm:t>
        <a:bodyPr/>
        <a:lstStyle/>
        <a:p>
          <a:endParaRPr lang="it-IT">
            <a:latin typeface="Calibri" panose="020F0502020204030204" pitchFamily="34" charset="0"/>
            <a:cs typeface="Calibri" panose="020F0502020204030204" pitchFamily="34" charset="0"/>
          </a:endParaRPr>
        </a:p>
      </dgm:t>
    </dgm:pt>
    <dgm:pt modelId="{CE3A2EE2-B130-49DD-91F7-CC7A1ED15AFE}">
      <dgm:prSet phldrT="[Testo]" custT="1">
        <dgm:style>
          <a:lnRef idx="2">
            <a:schemeClr val="accent3"/>
          </a:lnRef>
          <a:fillRef idx="1">
            <a:schemeClr val="lt1"/>
          </a:fillRef>
          <a:effectRef idx="0">
            <a:schemeClr val="accent3"/>
          </a:effectRef>
          <a:fontRef idx="minor">
            <a:schemeClr val="dk1"/>
          </a:fontRef>
        </dgm:style>
      </dgm:prSet>
      <dgm:spPr>
        <a:solidFill>
          <a:schemeClr val="accent2">
            <a:lumMod val="20000"/>
            <a:lumOff val="80000"/>
          </a:schemeClr>
        </a:solidFill>
        <a:ln>
          <a:solidFill>
            <a:schemeClr val="accent6">
              <a:lumMod val="75000"/>
            </a:schemeClr>
          </a:solidFill>
        </a:ln>
      </dgm:spPr>
      <dgm:t>
        <a:bodyPr/>
        <a:lstStyle/>
        <a:p>
          <a:r>
            <a:rPr lang="it-IT" sz="24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Services </a:t>
          </a:r>
        </a:p>
      </dgm:t>
    </dgm:pt>
    <dgm:pt modelId="{F37EED53-8CF4-4385-954E-1F88FC3333BF}" type="parTrans" cxnId="{4F690685-40E3-4274-AA3B-7C6922BEF93D}">
      <dgm:prSet/>
      <dgm:spPr/>
      <dgm:t>
        <a:bodyPr/>
        <a:lstStyle/>
        <a:p>
          <a:endParaRPr lang="it-IT">
            <a:latin typeface="Calibri" panose="020F0502020204030204" pitchFamily="34" charset="0"/>
            <a:cs typeface="Calibri" panose="020F0502020204030204" pitchFamily="34" charset="0"/>
          </a:endParaRPr>
        </a:p>
      </dgm:t>
    </dgm:pt>
    <dgm:pt modelId="{8F778E9D-B215-4056-821C-3C9E1D2062EE}" type="sibTrans" cxnId="{4F690685-40E3-4274-AA3B-7C6922BEF93D}">
      <dgm:prSet/>
      <dgm:spPr/>
      <dgm:t>
        <a:bodyPr/>
        <a:lstStyle/>
        <a:p>
          <a:endParaRPr lang="it-IT">
            <a:latin typeface="Calibri" panose="020F0502020204030204" pitchFamily="34" charset="0"/>
            <a:cs typeface="Calibri" panose="020F0502020204030204" pitchFamily="34" charset="0"/>
          </a:endParaRPr>
        </a:p>
      </dgm:t>
    </dgm:pt>
    <dgm:pt modelId="{729834FD-B741-457B-8E70-939596F963BD}">
      <dgm:prSet phldrT="[Testo]" custT="1">
        <dgm:style>
          <a:lnRef idx="2">
            <a:schemeClr val="accent3"/>
          </a:lnRef>
          <a:fillRef idx="1">
            <a:schemeClr val="lt1"/>
          </a:fillRef>
          <a:effectRef idx="0">
            <a:schemeClr val="accent3"/>
          </a:effectRef>
          <a:fontRef idx="minor">
            <a:schemeClr val="dk1"/>
          </a:fontRef>
        </dgm:style>
      </dgm:prSet>
      <dgm:spPr>
        <a:solidFill>
          <a:schemeClr val="accent2">
            <a:lumMod val="20000"/>
            <a:lumOff val="80000"/>
          </a:schemeClr>
        </a:solidFill>
        <a:ln>
          <a:solidFill>
            <a:schemeClr val="accent6">
              <a:lumMod val="75000"/>
            </a:schemeClr>
          </a:solidFill>
        </a:ln>
      </dgm:spPr>
      <dgm:t>
        <a:bodyPr/>
        <a:lstStyle/>
        <a:p>
          <a:r>
            <a:rPr lang="it-IT" sz="24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Networks</a:t>
          </a:r>
        </a:p>
      </dgm:t>
    </dgm:pt>
    <dgm:pt modelId="{887804E7-45BC-4F84-9758-29FA5F60C29F}" type="parTrans" cxnId="{452D68B3-9C22-4765-A87C-9975AE6C15A5}">
      <dgm:prSet/>
      <dgm:spPr/>
      <dgm:t>
        <a:bodyPr/>
        <a:lstStyle/>
        <a:p>
          <a:endParaRPr lang="it-IT">
            <a:latin typeface="Calibri" panose="020F0502020204030204" pitchFamily="34" charset="0"/>
            <a:cs typeface="Calibri" panose="020F0502020204030204" pitchFamily="34" charset="0"/>
          </a:endParaRPr>
        </a:p>
      </dgm:t>
    </dgm:pt>
    <dgm:pt modelId="{9D819CAF-A490-4D8A-98B5-479E3E57E730}" type="sibTrans" cxnId="{452D68B3-9C22-4765-A87C-9975AE6C15A5}">
      <dgm:prSet/>
      <dgm:spPr/>
      <dgm:t>
        <a:bodyPr/>
        <a:lstStyle/>
        <a:p>
          <a:endParaRPr lang="it-IT">
            <a:latin typeface="Calibri" panose="020F0502020204030204" pitchFamily="34" charset="0"/>
            <a:cs typeface="Calibri" panose="020F0502020204030204" pitchFamily="34" charset="0"/>
          </a:endParaRPr>
        </a:p>
      </dgm:t>
    </dgm:pt>
    <dgm:pt modelId="{A411E304-2840-400E-AFDE-DABFE397F204}">
      <dgm:prSet phldrT="[Testo]" custT="1">
        <dgm:style>
          <a:lnRef idx="2">
            <a:schemeClr val="accent3"/>
          </a:lnRef>
          <a:fillRef idx="1">
            <a:schemeClr val="lt1"/>
          </a:fillRef>
          <a:effectRef idx="0">
            <a:schemeClr val="accent3"/>
          </a:effectRef>
          <a:fontRef idx="minor">
            <a:schemeClr val="dk1"/>
          </a:fontRef>
        </dgm:style>
      </dgm:prSet>
      <dgm:spPr>
        <a:solidFill>
          <a:schemeClr val="accent2">
            <a:lumMod val="20000"/>
            <a:lumOff val="80000"/>
          </a:schemeClr>
        </a:solidFill>
        <a:ln>
          <a:solidFill>
            <a:schemeClr val="accent6">
              <a:lumMod val="75000"/>
            </a:schemeClr>
          </a:solidFill>
        </a:ln>
      </dgm:spPr>
      <dgm:t>
        <a:bodyPr/>
        <a:lstStyle/>
        <a:p>
          <a:pPr>
            <a:spcAft>
              <a:spcPts val="0"/>
            </a:spcAft>
          </a:pPr>
          <a:r>
            <a:rPr lang="it-IT" sz="24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Value-in-use &amp;</a:t>
          </a:r>
        </a:p>
        <a:p>
          <a:pPr>
            <a:spcAft>
              <a:spcPts val="0"/>
            </a:spcAft>
          </a:pPr>
          <a:r>
            <a:rPr lang="it-IT" sz="24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t>
          </a:r>
          <a:r>
            <a:rPr lang="it-IT" sz="2400" cap="small" baseline="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Context</a:t>
          </a:r>
          <a:endParaRPr lang="it-IT" sz="24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2FD75BB6-BFAC-4F2F-9F40-9C7E3635DE88}" type="parTrans" cxnId="{12DCE856-6E93-4690-BC82-27F8A85B01FC}">
      <dgm:prSet/>
      <dgm:spPr/>
      <dgm:t>
        <a:bodyPr/>
        <a:lstStyle/>
        <a:p>
          <a:endParaRPr lang="it-IT">
            <a:latin typeface="Calibri" panose="020F0502020204030204" pitchFamily="34" charset="0"/>
            <a:cs typeface="Calibri" panose="020F0502020204030204" pitchFamily="34" charset="0"/>
          </a:endParaRPr>
        </a:p>
      </dgm:t>
    </dgm:pt>
    <dgm:pt modelId="{D101EB38-C49E-491F-AF5B-B8C52DA9D9A5}" type="sibTrans" cxnId="{12DCE856-6E93-4690-BC82-27F8A85B01FC}">
      <dgm:prSet/>
      <dgm:spPr/>
      <dgm:t>
        <a:bodyPr/>
        <a:lstStyle/>
        <a:p>
          <a:endParaRPr lang="it-IT">
            <a:latin typeface="Calibri" panose="020F0502020204030204" pitchFamily="34" charset="0"/>
            <a:cs typeface="Calibri" panose="020F0502020204030204" pitchFamily="34" charset="0"/>
          </a:endParaRPr>
        </a:p>
      </dgm:t>
    </dgm:pt>
    <dgm:pt modelId="{24C74C0A-8B6C-478B-8BCB-C71986DEF6FA}">
      <dgm:prSet phldrT="[Testo]"/>
      <dgm:spPr/>
      <dgm:t>
        <a:bodyPr/>
        <a:lstStyle/>
        <a:p>
          <a:endParaRPr lang="it-IT" dirty="0">
            <a:latin typeface="Calibri" panose="020F0502020204030204" pitchFamily="34" charset="0"/>
            <a:cs typeface="Calibri" panose="020F0502020204030204" pitchFamily="34" charset="0"/>
          </a:endParaRPr>
        </a:p>
      </dgm:t>
    </dgm:pt>
    <dgm:pt modelId="{848EA546-B5AD-4BFF-A74D-8167E220B10E}" type="parTrans" cxnId="{C08D1901-4803-4458-8320-D65FD2CEBFA1}">
      <dgm:prSet/>
      <dgm:spPr/>
      <dgm:t>
        <a:bodyPr/>
        <a:lstStyle/>
        <a:p>
          <a:endParaRPr lang="it-IT">
            <a:latin typeface="Calibri" panose="020F0502020204030204" pitchFamily="34" charset="0"/>
            <a:cs typeface="Calibri" panose="020F0502020204030204" pitchFamily="34" charset="0"/>
          </a:endParaRPr>
        </a:p>
      </dgm:t>
    </dgm:pt>
    <dgm:pt modelId="{932A8BC2-46C8-4DAD-A546-0E86C6C2B173}" type="sibTrans" cxnId="{C08D1901-4803-4458-8320-D65FD2CEBFA1}">
      <dgm:prSet/>
      <dgm:spPr/>
      <dgm:t>
        <a:bodyPr/>
        <a:lstStyle/>
        <a:p>
          <a:endParaRPr lang="it-IT">
            <a:latin typeface="Calibri" panose="020F0502020204030204" pitchFamily="34" charset="0"/>
            <a:cs typeface="Calibri" panose="020F0502020204030204" pitchFamily="34" charset="0"/>
          </a:endParaRPr>
        </a:p>
      </dgm:t>
    </dgm:pt>
    <dgm:pt modelId="{004BC07F-E8F2-4490-BF40-E71E825C75D2}" type="pres">
      <dgm:prSet presAssocID="{34397A9D-5C12-4EFD-9F4C-7BAF4FBEAE9C}" presName="composite" presStyleCnt="0">
        <dgm:presLayoutVars>
          <dgm:chMax val="1"/>
          <dgm:dir/>
          <dgm:resizeHandles val="exact"/>
        </dgm:presLayoutVars>
      </dgm:prSet>
      <dgm:spPr/>
    </dgm:pt>
    <dgm:pt modelId="{5EBA74DE-7ABE-4ED2-B9B6-5136DB744011}" type="pres">
      <dgm:prSet presAssocID="{34397A9D-5C12-4EFD-9F4C-7BAF4FBEAE9C}" presName="radial" presStyleCnt="0">
        <dgm:presLayoutVars>
          <dgm:animLvl val="ctr"/>
        </dgm:presLayoutVars>
      </dgm:prSet>
      <dgm:spPr/>
    </dgm:pt>
    <dgm:pt modelId="{180FDA6E-4B05-4E98-B098-AE30F6AD5C58}" type="pres">
      <dgm:prSet presAssocID="{D57DFC5A-0626-4A69-8845-010CBF6BA86D}" presName="centerShape" presStyleLbl="vennNode1" presStyleIdx="0" presStyleCnt="4" custScaleX="142811" custScaleY="78620" custLinFactNeighborX="-2526" custLinFactNeighborY="-9139"/>
      <dgm:spPr/>
    </dgm:pt>
    <dgm:pt modelId="{B4B760D5-DF1F-4041-AFC6-B84F960F33A5}" type="pres">
      <dgm:prSet presAssocID="{CE3A2EE2-B130-49DD-91F7-CC7A1ED15AFE}" presName="node" presStyleLbl="vennNode1" presStyleIdx="1" presStyleCnt="4" custScaleX="195386" custRadScaleRad="101176" custRadScaleInc="-2385">
        <dgm:presLayoutVars>
          <dgm:bulletEnabled val="1"/>
        </dgm:presLayoutVars>
      </dgm:prSet>
      <dgm:spPr/>
    </dgm:pt>
    <dgm:pt modelId="{325FF067-56C9-475C-907E-2D41537C5C2D}" type="pres">
      <dgm:prSet presAssocID="{729834FD-B741-457B-8E70-939596F963BD}" presName="node" presStyleLbl="vennNode1" presStyleIdx="2" presStyleCnt="4" custScaleX="191227" custScaleY="104205" custRadScaleRad="101601" custRadScaleInc="1182">
        <dgm:presLayoutVars>
          <dgm:bulletEnabled val="1"/>
        </dgm:presLayoutVars>
      </dgm:prSet>
      <dgm:spPr/>
    </dgm:pt>
    <dgm:pt modelId="{836AC4E8-04E2-4619-BAA3-31F2FBE20AE2}" type="pres">
      <dgm:prSet presAssocID="{A411E304-2840-400E-AFDE-DABFE397F204}" presName="node" presStyleLbl="vennNode1" presStyleIdx="3" presStyleCnt="4" custScaleX="216987" custScaleY="99866" custRadScaleRad="115953" custRadScaleInc="1757">
        <dgm:presLayoutVars>
          <dgm:bulletEnabled val="1"/>
        </dgm:presLayoutVars>
      </dgm:prSet>
      <dgm:spPr/>
    </dgm:pt>
  </dgm:ptLst>
  <dgm:cxnLst>
    <dgm:cxn modelId="{C08D1901-4803-4458-8320-D65FD2CEBFA1}" srcId="{34397A9D-5C12-4EFD-9F4C-7BAF4FBEAE9C}" destId="{24C74C0A-8B6C-478B-8BCB-C71986DEF6FA}" srcOrd="1" destOrd="0" parTransId="{848EA546-B5AD-4BFF-A74D-8167E220B10E}" sibTransId="{932A8BC2-46C8-4DAD-A546-0E86C6C2B173}"/>
    <dgm:cxn modelId="{706BB90E-EEA7-4691-B954-D94AEA69096E}" type="presOf" srcId="{A411E304-2840-400E-AFDE-DABFE397F204}" destId="{836AC4E8-04E2-4619-BAA3-31F2FBE20AE2}" srcOrd="0" destOrd="0" presId="urn:microsoft.com/office/officeart/2005/8/layout/radial3"/>
    <dgm:cxn modelId="{F009D422-A0CC-46BD-AE4C-0D4C90425215}" type="presOf" srcId="{D57DFC5A-0626-4A69-8845-010CBF6BA86D}" destId="{180FDA6E-4B05-4E98-B098-AE30F6AD5C58}" srcOrd="0" destOrd="0" presId="urn:microsoft.com/office/officeart/2005/8/layout/radial3"/>
    <dgm:cxn modelId="{12DCE856-6E93-4690-BC82-27F8A85B01FC}" srcId="{D57DFC5A-0626-4A69-8845-010CBF6BA86D}" destId="{A411E304-2840-400E-AFDE-DABFE397F204}" srcOrd="2" destOrd="0" parTransId="{2FD75BB6-BFAC-4F2F-9F40-9C7E3635DE88}" sibTransId="{D101EB38-C49E-491F-AF5B-B8C52DA9D9A5}"/>
    <dgm:cxn modelId="{4F690685-40E3-4274-AA3B-7C6922BEF93D}" srcId="{D57DFC5A-0626-4A69-8845-010CBF6BA86D}" destId="{CE3A2EE2-B130-49DD-91F7-CC7A1ED15AFE}" srcOrd="0" destOrd="0" parTransId="{F37EED53-8CF4-4385-954E-1F88FC3333BF}" sibTransId="{8F778E9D-B215-4056-821C-3C9E1D2062EE}"/>
    <dgm:cxn modelId="{8D7A5287-5C9F-491B-87EC-33FEEF1CE3D4}" type="presOf" srcId="{34397A9D-5C12-4EFD-9F4C-7BAF4FBEAE9C}" destId="{004BC07F-E8F2-4490-BF40-E71E825C75D2}" srcOrd="0" destOrd="0" presId="urn:microsoft.com/office/officeart/2005/8/layout/radial3"/>
    <dgm:cxn modelId="{FF6B609E-0F12-437F-B50F-970A01DE472B}" type="presOf" srcId="{CE3A2EE2-B130-49DD-91F7-CC7A1ED15AFE}" destId="{B4B760D5-DF1F-4041-AFC6-B84F960F33A5}" srcOrd="0" destOrd="0" presId="urn:microsoft.com/office/officeart/2005/8/layout/radial3"/>
    <dgm:cxn modelId="{A65BA1A7-8214-48E3-B7F4-A3DDB08EAA50}" srcId="{34397A9D-5C12-4EFD-9F4C-7BAF4FBEAE9C}" destId="{D57DFC5A-0626-4A69-8845-010CBF6BA86D}" srcOrd="0" destOrd="0" parTransId="{1263374D-8D56-4AC4-84C2-1B29DAAD54D1}" sibTransId="{B7C6DF9A-DF99-43D4-A0C4-C7E4104C5C4C}"/>
    <dgm:cxn modelId="{452D68B3-9C22-4765-A87C-9975AE6C15A5}" srcId="{D57DFC5A-0626-4A69-8845-010CBF6BA86D}" destId="{729834FD-B741-457B-8E70-939596F963BD}" srcOrd="1" destOrd="0" parTransId="{887804E7-45BC-4F84-9758-29FA5F60C29F}" sibTransId="{9D819CAF-A490-4D8A-98B5-479E3E57E730}"/>
    <dgm:cxn modelId="{83AE18BC-C142-4EEF-B5F0-9103A982117E}" type="presOf" srcId="{729834FD-B741-457B-8E70-939596F963BD}" destId="{325FF067-56C9-475C-907E-2D41537C5C2D}" srcOrd="0" destOrd="0" presId="urn:microsoft.com/office/officeart/2005/8/layout/radial3"/>
    <dgm:cxn modelId="{D59D8A42-47E4-4838-B391-6EB9D0EEB81F}" type="presParOf" srcId="{004BC07F-E8F2-4490-BF40-E71E825C75D2}" destId="{5EBA74DE-7ABE-4ED2-B9B6-5136DB744011}" srcOrd="0" destOrd="0" presId="urn:microsoft.com/office/officeart/2005/8/layout/radial3"/>
    <dgm:cxn modelId="{DB0E9F30-8E78-419F-B45E-5CEFE9DF5AC3}" type="presParOf" srcId="{5EBA74DE-7ABE-4ED2-B9B6-5136DB744011}" destId="{180FDA6E-4B05-4E98-B098-AE30F6AD5C58}" srcOrd="0" destOrd="0" presId="urn:microsoft.com/office/officeart/2005/8/layout/radial3"/>
    <dgm:cxn modelId="{FE2A8DBC-10A9-4154-B8F7-AF3CCD9AA4F9}" type="presParOf" srcId="{5EBA74DE-7ABE-4ED2-B9B6-5136DB744011}" destId="{B4B760D5-DF1F-4041-AFC6-B84F960F33A5}" srcOrd="1" destOrd="0" presId="urn:microsoft.com/office/officeart/2005/8/layout/radial3"/>
    <dgm:cxn modelId="{98FE27A8-3A13-40C0-AE15-EAE2CB611699}" type="presParOf" srcId="{5EBA74DE-7ABE-4ED2-B9B6-5136DB744011}" destId="{325FF067-56C9-475C-907E-2D41537C5C2D}" srcOrd="2" destOrd="0" presId="urn:microsoft.com/office/officeart/2005/8/layout/radial3"/>
    <dgm:cxn modelId="{AA247647-E535-4867-8E0C-D4D7719C8A69}" type="presParOf" srcId="{5EBA74DE-7ABE-4ED2-B9B6-5136DB744011}" destId="{836AC4E8-04E2-4619-BAA3-31F2FBE20AE2}"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FDA6E-4B05-4E98-B098-AE30F6AD5C58}">
      <dsp:nvSpPr>
        <dsp:cNvPr id="0" name=""/>
        <dsp:cNvSpPr/>
      </dsp:nvSpPr>
      <dsp:spPr>
        <a:xfrm>
          <a:off x="1005582" y="1267343"/>
          <a:ext cx="2600370" cy="1716011"/>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it-IT" sz="39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G-D </a:t>
          </a:r>
          <a:r>
            <a:rPr lang="it-IT" sz="39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Logic</a:t>
          </a:r>
          <a:endParaRPr lang="it-IT" sz="39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386397" y="1518647"/>
        <a:ext cx="1838740" cy="1213403"/>
      </dsp:txXfrm>
    </dsp:sp>
    <dsp:sp modelId="{B4B760D5-DF1F-4041-AFC6-B84F960F33A5}">
      <dsp:nvSpPr>
        <dsp:cNvPr id="0" name=""/>
        <dsp:cNvSpPr/>
      </dsp:nvSpPr>
      <dsp:spPr>
        <a:xfrm>
          <a:off x="1243343" y="403246"/>
          <a:ext cx="2125983" cy="1088093"/>
        </a:xfrm>
        <a:prstGeom prst="ellipse">
          <a:avLst/>
        </a:prstGeom>
        <a:solidFill>
          <a:schemeClr val="accent2">
            <a:lumMod val="20000"/>
            <a:lumOff val="80000"/>
          </a:schemeClr>
        </a:solidFill>
        <a:ln w="25400" cap="flat" cmpd="sng" algn="ctr">
          <a:solidFill>
            <a:schemeClr val="accent6">
              <a:lumMod val="75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GOODS</a:t>
          </a:r>
        </a:p>
      </dsp:txBody>
      <dsp:txXfrm>
        <a:off x="1554686" y="562594"/>
        <a:ext cx="1503297" cy="769397"/>
      </dsp:txXfrm>
    </dsp:sp>
    <dsp:sp modelId="{325FF067-56C9-475C-907E-2D41537C5C2D}">
      <dsp:nvSpPr>
        <dsp:cNvPr id="0" name=""/>
        <dsp:cNvSpPr/>
      </dsp:nvSpPr>
      <dsp:spPr>
        <a:xfrm>
          <a:off x="2570414" y="2454698"/>
          <a:ext cx="1922966" cy="1088093"/>
        </a:xfrm>
        <a:prstGeom prst="ellipse">
          <a:avLst/>
        </a:prstGeom>
        <a:solidFill>
          <a:schemeClr val="accent2">
            <a:lumMod val="20000"/>
            <a:lumOff val="80000"/>
          </a:schemeClr>
        </a:solidFill>
        <a:ln w="25400" cap="flat" cmpd="sng" algn="ctr">
          <a:solidFill>
            <a:schemeClr val="accent6">
              <a:lumMod val="75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COMPANY</a:t>
          </a:r>
        </a:p>
      </dsp:txBody>
      <dsp:txXfrm>
        <a:off x="2852026" y="2614046"/>
        <a:ext cx="1359742" cy="769397"/>
      </dsp:txXfrm>
    </dsp:sp>
    <dsp:sp modelId="{836AC4E8-04E2-4619-BAA3-31F2FBE20AE2}">
      <dsp:nvSpPr>
        <dsp:cNvPr id="0" name=""/>
        <dsp:cNvSpPr/>
      </dsp:nvSpPr>
      <dsp:spPr>
        <a:xfrm>
          <a:off x="-28885" y="2563939"/>
          <a:ext cx="2217045" cy="927077"/>
        </a:xfrm>
        <a:prstGeom prst="ellipse">
          <a:avLst/>
        </a:prstGeom>
        <a:solidFill>
          <a:schemeClr val="accent2">
            <a:lumMod val="20000"/>
            <a:lumOff val="80000"/>
          </a:schemeClr>
        </a:solidFill>
        <a:ln w="25400" cap="flat" cmpd="sng" algn="ctr">
          <a:solidFill>
            <a:schemeClr val="accent6">
              <a:lumMod val="75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VALUE-IN-EXCHANGE</a:t>
          </a:r>
        </a:p>
      </dsp:txBody>
      <dsp:txXfrm>
        <a:off x="295794" y="2699706"/>
        <a:ext cx="1567687" cy="655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FDA6E-4B05-4E98-B098-AE30F6AD5C58}">
      <dsp:nvSpPr>
        <dsp:cNvPr id="0" name=""/>
        <dsp:cNvSpPr/>
      </dsp:nvSpPr>
      <dsp:spPr>
        <a:xfrm>
          <a:off x="676876" y="999669"/>
          <a:ext cx="3107835" cy="1710918"/>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it-IT" sz="4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S-D </a:t>
          </a:r>
          <a:r>
            <a:rPr lang="it-IT" sz="4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Logic</a:t>
          </a:r>
          <a:endParaRPr lang="it-IT" sz="4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132008" y="1250227"/>
        <a:ext cx="2197571" cy="1209802"/>
      </dsp:txXfrm>
    </dsp:sp>
    <dsp:sp modelId="{B4B760D5-DF1F-4041-AFC6-B84F960F33A5}">
      <dsp:nvSpPr>
        <dsp:cNvPr id="0" name=""/>
        <dsp:cNvSpPr/>
      </dsp:nvSpPr>
      <dsp:spPr>
        <a:xfrm>
          <a:off x="1167806" y="139187"/>
          <a:ext cx="2125983" cy="1088093"/>
        </a:xfrm>
        <a:prstGeom prst="ellipse">
          <a:avLst/>
        </a:prstGeom>
        <a:solidFill>
          <a:schemeClr val="accent2">
            <a:lumMod val="20000"/>
            <a:lumOff val="80000"/>
          </a:schemeClr>
        </a:solidFill>
        <a:ln w="25400" cap="flat" cmpd="sng" algn="ctr">
          <a:solidFill>
            <a:schemeClr val="accent6">
              <a:lumMod val="75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Services </a:t>
          </a:r>
        </a:p>
      </dsp:txBody>
      <dsp:txXfrm>
        <a:off x="1479149" y="298535"/>
        <a:ext cx="1503297" cy="769397"/>
      </dsp:txXfrm>
    </dsp:sp>
    <dsp:sp modelId="{325FF067-56C9-475C-907E-2D41537C5C2D}">
      <dsp:nvSpPr>
        <dsp:cNvPr id="0" name=""/>
        <dsp:cNvSpPr/>
      </dsp:nvSpPr>
      <dsp:spPr>
        <a:xfrm>
          <a:off x="2488087" y="2296843"/>
          <a:ext cx="2080729" cy="1133848"/>
        </a:xfrm>
        <a:prstGeom prst="ellipse">
          <a:avLst/>
        </a:prstGeom>
        <a:solidFill>
          <a:schemeClr val="accent2">
            <a:lumMod val="20000"/>
            <a:lumOff val="80000"/>
          </a:schemeClr>
        </a:solidFill>
        <a:ln w="25400" cap="flat" cmpd="sng" algn="ctr">
          <a:solidFill>
            <a:schemeClr val="accent6">
              <a:lumMod val="75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Networks</a:t>
          </a:r>
        </a:p>
      </dsp:txBody>
      <dsp:txXfrm>
        <a:off x="2792803" y="2462891"/>
        <a:ext cx="1471297" cy="801752"/>
      </dsp:txXfrm>
    </dsp:sp>
    <dsp:sp modelId="{836AC4E8-04E2-4619-BAA3-31F2FBE20AE2}">
      <dsp:nvSpPr>
        <dsp:cNvPr id="0" name=""/>
        <dsp:cNvSpPr/>
      </dsp:nvSpPr>
      <dsp:spPr>
        <a:xfrm>
          <a:off x="-104320" y="2338570"/>
          <a:ext cx="2361022" cy="1086635"/>
        </a:xfrm>
        <a:prstGeom prst="ellipse">
          <a:avLst/>
        </a:prstGeom>
        <a:solidFill>
          <a:schemeClr val="accent2">
            <a:lumMod val="20000"/>
            <a:lumOff val="80000"/>
          </a:schemeClr>
        </a:solidFill>
        <a:ln w="25400" cap="flat" cmpd="sng" algn="ctr">
          <a:solidFill>
            <a:schemeClr val="accent6">
              <a:lumMod val="75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ts val="0"/>
            </a:spcAft>
            <a:buNone/>
          </a:pPr>
          <a:r>
            <a:rPr lang="it-IT" sz="2400" kern="12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Value-in-use &amp;</a:t>
          </a:r>
        </a:p>
        <a:p>
          <a:pPr marL="0" lvl="0" indent="0" algn="ctr" defTabSz="1066800">
            <a:lnSpc>
              <a:spcPct val="90000"/>
            </a:lnSpc>
            <a:spcBef>
              <a:spcPct val="0"/>
            </a:spcBef>
            <a:spcAft>
              <a:spcPts val="0"/>
            </a:spcAft>
            <a:buNone/>
          </a:pPr>
          <a:r>
            <a:rPr lang="it-IT" sz="2400" kern="12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t>
          </a:r>
          <a:r>
            <a:rPr lang="it-IT" sz="2400" kern="1200" cap="small" baseline="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Context</a:t>
          </a:r>
          <a:endParaRPr lang="it-IT" sz="2400" kern="1200" cap="small"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41444" y="2497704"/>
        <a:ext cx="1669494" cy="76836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7E62A7F-50F3-4EBA-AFE5-C48E38DA0BFB}" type="datetimeFigureOut">
              <a:rPr lang="it-IT" smtClean="0"/>
              <a:pPr/>
              <a:t>04/05/2020</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2BD0467-7619-46ED-AA97-FC12A1EE27F5}" type="slidenum">
              <a:rPr lang="it-IT" smtClean="0"/>
              <a:pPr/>
              <a:t>‹N›</a:t>
            </a:fld>
            <a:endParaRPr lang="it-IT"/>
          </a:p>
        </p:txBody>
      </p:sp>
    </p:spTree>
    <p:extLst>
      <p:ext uri="{BB962C8B-B14F-4D97-AF65-F5344CB8AC3E}">
        <p14:creationId xmlns:p14="http://schemas.microsoft.com/office/powerpoint/2010/main" val="408053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1</a:t>
            </a:fld>
            <a:endParaRPr lang="it-IT"/>
          </a:p>
        </p:txBody>
      </p:sp>
    </p:spTree>
    <p:extLst>
      <p:ext uri="{BB962C8B-B14F-4D97-AF65-F5344CB8AC3E}">
        <p14:creationId xmlns:p14="http://schemas.microsoft.com/office/powerpoint/2010/main" val="96735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C99628D-60FA-4044-A7BD-8FD4B6700FFF}" type="slidenum">
              <a:rPr lang="it-IT" altLang="en-US"/>
              <a:pPr/>
              <a:t>12</a:t>
            </a:fld>
            <a:endParaRPr lang="it-IT" alt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pPr>
              <a:spcBef>
                <a:spcPct val="50000"/>
              </a:spcBef>
            </a:pPr>
            <a:endParaRPr lang="it-IT" altLang="en-US"/>
          </a:p>
          <a:p>
            <a:endParaRPr lang="it-IT" altLang="en-US"/>
          </a:p>
        </p:txBody>
      </p:sp>
      <p:sp>
        <p:nvSpPr>
          <p:cNvPr id="114692" name="Rectangle 4"/>
          <p:cNvSpPr>
            <a:spLocks noChangeArrowheads="1"/>
          </p:cNvSpPr>
          <p:nvPr/>
        </p:nvSpPr>
        <p:spPr bwMode="auto">
          <a:xfrm>
            <a:off x="901700" y="45593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a:spcBef>
                <a:spcPct val="30000"/>
              </a:spcBef>
              <a:defRPr sz="1200">
                <a:solidFill>
                  <a:schemeClr val="tx1"/>
                </a:solidFill>
                <a:latin typeface="Arial" panose="020B0604020202020204" pitchFamily="34" charset="0"/>
              </a:defRPr>
            </a:lvl2pPr>
            <a:lvl3pPr>
              <a:spcBef>
                <a:spcPct val="30000"/>
              </a:spcBef>
              <a:defRPr sz="1200">
                <a:solidFill>
                  <a:schemeClr val="tx1"/>
                </a:solidFill>
                <a:latin typeface="Arial" panose="020B0604020202020204" pitchFamily="34" charset="0"/>
              </a:defRPr>
            </a:lvl3pPr>
            <a:lvl4pPr>
              <a:spcBef>
                <a:spcPct val="30000"/>
              </a:spcBef>
              <a:defRPr sz="1200">
                <a:solidFill>
                  <a:schemeClr val="tx1"/>
                </a:solidFill>
                <a:latin typeface="Arial" panose="020B0604020202020204" pitchFamily="34" charset="0"/>
              </a:defRPr>
            </a:lvl4pPr>
            <a:lvl5pPr>
              <a:spcBef>
                <a:spcPct val="30000"/>
              </a:spcBef>
              <a:defRPr sz="1200">
                <a:solidFill>
                  <a:schemeClr val="tx1"/>
                </a:solidFill>
                <a:latin typeface="Arial" panose="020B0604020202020204" pitchFamily="34" charset="0"/>
              </a:defRPr>
            </a:lvl5pPr>
            <a:lvl6pPr fontAlgn="base">
              <a:spcBef>
                <a:spcPct val="30000"/>
              </a:spcBef>
              <a:spcAft>
                <a:spcPct val="0"/>
              </a:spcAft>
              <a:defRPr sz="1200">
                <a:solidFill>
                  <a:schemeClr val="tx1"/>
                </a:solidFill>
                <a:latin typeface="Arial" panose="020B0604020202020204" pitchFamily="34" charset="0"/>
              </a:defRPr>
            </a:lvl6pPr>
            <a:lvl7pPr fontAlgn="base">
              <a:spcBef>
                <a:spcPct val="30000"/>
              </a:spcBef>
              <a:spcAft>
                <a:spcPct val="0"/>
              </a:spcAft>
              <a:defRPr sz="1200">
                <a:solidFill>
                  <a:schemeClr val="tx1"/>
                </a:solidFill>
                <a:latin typeface="Arial" panose="020B0604020202020204" pitchFamily="34" charset="0"/>
              </a:defRPr>
            </a:lvl7pPr>
            <a:lvl8pPr fontAlgn="base">
              <a:spcBef>
                <a:spcPct val="30000"/>
              </a:spcBef>
              <a:spcAft>
                <a:spcPct val="0"/>
              </a:spcAft>
              <a:defRPr sz="1200">
                <a:solidFill>
                  <a:schemeClr val="tx1"/>
                </a:solidFill>
                <a:latin typeface="Arial" panose="020B0604020202020204" pitchFamily="34" charset="0"/>
              </a:defRPr>
            </a:lvl8pPr>
            <a:lvl9pPr fontAlgn="base">
              <a:spcBef>
                <a:spcPct val="30000"/>
              </a:spcBef>
              <a:spcAft>
                <a:spcPct val="0"/>
              </a:spcAft>
              <a:defRPr sz="1200">
                <a:solidFill>
                  <a:schemeClr val="tx1"/>
                </a:solidFill>
                <a:latin typeface="Arial" panose="020B0604020202020204" pitchFamily="34" charset="0"/>
              </a:defRPr>
            </a:lvl9pPr>
          </a:lstStyle>
          <a:p>
            <a:pPr>
              <a:spcBef>
                <a:spcPct val="50000"/>
              </a:spcBef>
            </a:pPr>
            <a:r>
              <a:rPr lang="it-IT" altLang="en-US"/>
              <a:t>Le decisioni strutturare sono decisioni che si presentano di continuo e diventano un fatto di routine, quelle destrutturare hannocarattere saltuario e si riferiscono a situazioni complesse, dove il decisore deve perseguire più obiettivi che potrebbero essere in conflitto tra di loro</a:t>
            </a:r>
          </a:p>
          <a:p>
            <a:pPr>
              <a:spcBef>
                <a:spcPct val="50000"/>
              </a:spcBef>
            </a:pPr>
            <a:endParaRPr lang="it-IT" altLang="en-US"/>
          </a:p>
          <a:p>
            <a:endParaRPr lang="it-IT" altLang="en-US"/>
          </a:p>
        </p:txBody>
      </p:sp>
    </p:spTree>
    <p:extLst>
      <p:ext uri="{BB962C8B-B14F-4D97-AF65-F5344CB8AC3E}">
        <p14:creationId xmlns:p14="http://schemas.microsoft.com/office/powerpoint/2010/main" val="215129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D1794C7-2925-44D5-B5B3-99030D493B6B}" type="slidenum">
              <a:rPr lang="it-IT" smtClean="0"/>
              <a:t>15</a:t>
            </a:fld>
            <a:endParaRPr lang="it-IT"/>
          </a:p>
        </p:txBody>
      </p:sp>
    </p:spTree>
    <p:extLst>
      <p:ext uri="{BB962C8B-B14F-4D97-AF65-F5344CB8AC3E}">
        <p14:creationId xmlns:p14="http://schemas.microsoft.com/office/powerpoint/2010/main" val="371757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17</a:t>
            </a:fld>
            <a:endParaRPr lang="it-IT"/>
          </a:p>
        </p:txBody>
      </p:sp>
    </p:spTree>
    <p:extLst>
      <p:ext uri="{BB962C8B-B14F-4D97-AF65-F5344CB8AC3E}">
        <p14:creationId xmlns:p14="http://schemas.microsoft.com/office/powerpoint/2010/main" val="43554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18</a:t>
            </a:fld>
            <a:endParaRPr lang="it-IT"/>
          </a:p>
        </p:txBody>
      </p:sp>
    </p:spTree>
    <p:extLst>
      <p:ext uri="{BB962C8B-B14F-4D97-AF65-F5344CB8AC3E}">
        <p14:creationId xmlns:p14="http://schemas.microsoft.com/office/powerpoint/2010/main" val="2845597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20</a:t>
            </a:fld>
            <a:endParaRPr lang="it-IT"/>
          </a:p>
        </p:txBody>
      </p:sp>
    </p:spTree>
    <p:extLst>
      <p:ext uri="{BB962C8B-B14F-4D97-AF65-F5344CB8AC3E}">
        <p14:creationId xmlns:p14="http://schemas.microsoft.com/office/powerpoint/2010/main" val="1449142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21</a:t>
            </a:fld>
            <a:endParaRPr lang="it-IT"/>
          </a:p>
        </p:txBody>
      </p:sp>
    </p:spTree>
    <p:extLst>
      <p:ext uri="{BB962C8B-B14F-4D97-AF65-F5344CB8AC3E}">
        <p14:creationId xmlns:p14="http://schemas.microsoft.com/office/powerpoint/2010/main" val="121711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sz="3600" dirty="0"/>
          </a:p>
        </p:txBody>
      </p:sp>
      <p:sp>
        <p:nvSpPr>
          <p:cNvPr id="4" name="Segnaposto numero diapositiva 3"/>
          <p:cNvSpPr>
            <a:spLocks noGrp="1"/>
          </p:cNvSpPr>
          <p:nvPr>
            <p:ph type="sldNum" sz="quarter" idx="10"/>
          </p:nvPr>
        </p:nvSpPr>
        <p:spPr/>
        <p:txBody>
          <a:bodyPr/>
          <a:lstStyle/>
          <a:p>
            <a:fld id="{BE6F4B5F-031D-4A4F-9720-9D2FD2FCCDA2}" type="slidenum">
              <a:rPr lang="it-IT" smtClean="0"/>
              <a:t>25</a:t>
            </a:fld>
            <a:endParaRPr lang="it-IT"/>
          </a:p>
        </p:txBody>
      </p:sp>
    </p:spTree>
    <p:extLst>
      <p:ext uri="{BB962C8B-B14F-4D97-AF65-F5344CB8AC3E}">
        <p14:creationId xmlns:p14="http://schemas.microsoft.com/office/powerpoint/2010/main" val="3717209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6F4B5F-031D-4A4F-9720-9D2FD2FCCDA2}" type="slidenum">
              <a:rPr lang="it-IT" smtClean="0"/>
              <a:t>26</a:t>
            </a:fld>
            <a:endParaRPr lang="it-IT"/>
          </a:p>
        </p:txBody>
      </p:sp>
    </p:spTree>
    <p:extLst>
      <p:ext uri="{BB962C8B-B14F-4D97-AF65-F5344CB8AC3E}">
        <p14:creationId xmlns:p14="http://schemas.microsoft.com/office/powerpoint/2010/main" val="3772601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6F4B5F-031D-4A4F-9720-9D2FD2FCCDA2}" type="slidenum">
              <a:rPr lang="it-IT" smtClean="0"/>
              <a:t>27</a:t>
            </a:fld>
            <a:endParaRPr lang="it-IT"/>
          </a:p>
        </p:txBody>
      </p:sp>
    </p:spTree>
    <p:extLst>
      <p:ext uri="{BB962C8B-B14F-4D97-AF65-F5344CB8AC3E}">
        <p14:creationId xmlns:p14="http://schemas.microsoft.com/office/powerpoint/2010/main" val="121953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6F4B5F-031D-4A4F-9720-9D2FD2FCCDA2}" type="slidenum">
              <a:rPr lang="it-IT" smtClean="0"/>
              <a:t>28</a:t>
            </a:fld>
            <a:endParaRPr lang="it-IT"/>
          </a:p>
        </p:txBody>
      </p:sp>
    </p:spTree>
    <p:extLst>
      <p:ext uri="{BB962C8B-B14F-4D97-AF65-F5344CB8AC3E}">
        <p14:creationId xmlns:p14="http://schemas.microsoft.com/office/powerpoint/2010/main" val="203441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2</a:t>
            </a:fld>
            <a:endParaRPr lang="it-IT"/>
          </a:p>
        </p:txBody>
      </p:sp>
    </p:spTree>
    <p:extLst>
      <p:ext uri="{BB962C8B-B14F-4D97-AF65-F5344CB8AC3E}">
        <p14:creationId xmlns:p14="http://schemas.microsoft.com/office/powerpoint/2010/main" val="489021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CD1794C7-2925-44D5-B5B3-99030D493B6B}" type="slidenum">
              <a:rPr lang="it-IT" smtClean="0"/>
              <a:t>34</a:t>
            </a:fld>
            <a:endParaRPr lang="it-IT"/>
          </a:p>
        </p:txBody>
      </p:sp>
    </p:spTree>
    <p:extLst>
      <p:ext uri="{BB962C8B-B14F-4D97-AF65-F5344CB8AC3E}">
        <p14:creationId xmlns:p14="http://schemas.microsoft.com/office/powerpoint/2010/main" val="1613107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35</a:t>
            </a:fld>
            <a:endParaRPr lang="it-IT"/>
          </a:p>
        </p:txBody>
      </p:sp>
    </p:spTree>
    <p:extLst>
      <p:ext uri="{BB962C8B-B14F-4D97-AF65-F5344CB8AC3E}">
        <p14:creationId xmlns:p14="http://schemas.microsoft.com/office/powerpoint/2010/main" val="3823588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36</a:t>
            </a:fld>
            <a:endParaRPr lang="it-IT"/>
          </a:p>
        </p:txBody>
      </p:sp>
    </p:spTree>
    <p:extLst>
      <p:ext uri="{BB962C8B-B14F-4D97-AF65-F5344CB8AC3E}">
        <p14:creationId xmlns:p14="http://schemas.microsoft.com/office/powerpoint/2010/main" val="288754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38</a:t>
            </a:fld>
            <a:endParaRPr lang="it-IT"/>
          </a:p>
        </p:txBody>
      </p:sp>
    </p:spTree>
    <p:extLst>
      <p:ext uri="{BB962C8B-B14F-4D97-AF65-F5344CB8AC3E}">
        <p14:creationId xmlns:p14="http://schemas.microsoft.com/office/powerpoint/2010/main" val="309292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39</a:t>
            </a:fld>
            <a:endParaRPr lang="it-IT"/>
          </a:p>
        </p:txBody>
      </p:sp>
    </p:spTree>
    <p:extLst>
      <p:ext uri="{BB962C8B-B14F-4D97-AF65-F5344CB8AC3E}">
        <p14:creationId xmlns:p14="http://schemas.microsoft.com/office/powerpoint/2010/main" val="3241918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40</a:t>
            </a:fld>
            <a:endParaRPr lang="it-IT"/>
          </a:p>
        </p:txBody>
      </p:sp>
    </p:spTree>
    <p:extLst>
      <p:ext uri="{BB962C8B-B14F-4D97-AF65-F5344CB8AC3E}">
        <p14:creationId xmlns:p14="http://schemas.microsoft.com/office/powerpoint/2010/main" val="927041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51</a:t>
            </a:fld>
            <a:endParaRPr lang="it-IT"/>
          </a:p>
        </p:txBody>
      </p:sp>
    </p:spTree>
    <p:extLst>
      <p:ext uri="{BB962C8B-B14F-4D97-AF65-F5344CB8AC3E}">
        <p14:creationId xmlns:p14="http://schemas.microsoft.com/office/powerpoint/2010/main" val="3784531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55</a:t>
            </a:fld>
            <a:endParaRPr lang="it-IT"/>
          </a:p>
        </p:txBody>
      </p:sp>
    </p:spTree>
    <p:extLst>
      <p:ext uri="{BB962C8B-B14F-4D97-AF65-F5344CB8AC3E}">
        <p14:creationId xmlns:p14="http://schemas.microsoft.com/office/powerpoint/2010/main" val="3593404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56</a:t>
            </a:fld>
            <a:endParaRPr lang="it-IT"/>
          </a:p>
        </p:txBody>
      </p:sp>
    </p:spTree>
    <p:extLst>
      <p:ext uri="{BB962C8B-B14F-4D97-AF65-F5344CB8AC3E}">
        <p14:creationId xmlns:p14="http://schemas.microsoft.com/office/powerpoint/2010/main" val="1101345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57</a:t>
            </a:fld>
            <a:endParaRPr lang="it-IT"/>
          </a:p>
        </p:txBody>
      </p:sp>
    </p:spTree>
    <p:extLst>
      <p:ext uri="{BB962C8B-B14F-4D97-AF65-F5344CB8AC3E}">
        <p14:creationId xmlns:p14="http://schemas.microsoft.com/office/powerpoint/2010/main" val="1118773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3</a:t>
            </a:fld>
            <a:endParaRPr lang="it-IT"/>
          </a:p>
        </p:txBody>
      </p:sp>
    </p:spTree>
    <p:extLst>
      <p:ext uri="{BB962C8B-B14F-4D97-AF65-F5344CB8AC3E}">
        <p14:creationId xmlns:p14="http://schemas.microsoft.com/office/powerpoint/2010/main" val="3976518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60</a:t>
            </a:fld>
            <a:endParaRPr lang="it-IT"/>
          </a:p>
        </p:txBody>
      </p:sp>
    </p:spTree>
    <p:extLst>
      <p:ext uri="{BB962C8B-B14F-4D97-AF65-F5344CB8AC3E}">
        <p14:creationId xmlns:p14="http://schemas.microsoft.com/office/powerpoint/2010/main" val="3314423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61</a:t>
            </a:fld>
            <a:endParaRPr lang="it-IT"/>
          </a:p>
        </p:txBody>
      </p:sp>
    </p:spTree>
    <p:extLst>
      <p:ext uri="{BB962C8B-B14F-4D97-AF65-F5344CB8AC3E}">
        <p14:creationId xmlns:p14="http://schemas.microsoft.com/office/powerpoint/2010/main" val="3638553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63</a:t>
            </a:fld>
            <a:endParaRPr lang="it-IT"/>
          </a:p>
        </p:txBody>
      </p:sp>
    </p:spTree>
    <p:extLst>
      <p:ext uri="{BB962C8B-B14F-4D97-AF65-F5344CB8AC3E}">
        <p14:creationId xmlns:p14="http://schemas.microsoft.com/office/powerpoint/2010/main" val="4164049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64</a:t>
            </a:fld>
            <a:endParaRPr lang="it-IT"/>
          </a:p>
        </p:txBody>
      </p:sp>
    </p:spTree>
    <p:extLst>
      <p:ext uri="{BB962C8B-B14F-4D97-AF65-F5344CB8AC3E}">
        <p14:creationId xmlns:p14="http://schemas.microsoft.com/office/powerpoint/2010/main" val="4001285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66</a:t>
            </a:fld>
            <a:endParaRPr lang="it-IT"/>
          </a:p>
        </p:txBody>
      </p:sp>
    </p:spTree>
    <p:extLst>
      <p:ext uri="{BB962C8B-B14F-4D97-AF65-F5344CB8AC3E}">
        <p14:creationId xmlns:p14="http://schemas.microsoft.com/office/powerpoint/2010/main" val="521336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D1794C7-2925-44D5-B5B3-99030D493B6B}" type="slidenum">
              <a:rPr lang="it-IT" smtClean="0"/>
              <a:t>69</a:t>
            </a:fld>
            <a:endParaRPr lang="it-IT"/>
          </a:p>
        </p:txBody>
      </p:sp>
    </p:spTree>
    <p:extLst>
      <p:ext uri="{BB962C8B-B14F-4D97-AF65-F5344CB8AC3E}">
        <p14:creationId xmlns:p14="http://schemas.microsoft.com/office/powerpoint/2010/main" val="1890569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D1794C7-2925-44D5-B5B3-99030D493B6B}" type="slidenum">
              <a:rPr lang="it-IT" smtClean="0"/>
              <a:t>70</a:t>
            </a:fld>
            <a:endParaRPr lang="it-IT"/>
          </a:p>
        </p:txBody>
      </p:sp>
    </p:spTree>
    <p:extLst>
      <p:ext uri="{BB962C8B-B14F-4D97-AF65-F5344CB8AC3E}">
        <p14:creationId xmlns:p14="http://schemas.microsoft.com/office/powerpoint/2010/main" val="2611688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auto"/>
            <a:r>
              <a:rPr lang="it-IT" sz="1200" kern="1200" dirty="0">
                <a:solidFill>
                  <a:schemeClr val="tx1"/>
                </a:solidFill>
                <a:effectLst/>
                <a:latin typeface="+mn-lt"/>
                <a:ea typeface="+mn-ea"/>
                <a:cs typeface="+mn-cs"/>
              </a:rPr>
              <a:t> </a:t>
            </a:r>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80</a:t>
            </a:fld>
            <a:endParaRPr lang="it-IT"/>
          </a:p>
        </p:txBody>
      </p:sp>
    </p:spTree>
    <p:extLst>
      <p:ext uri="{BB962C8B-B14F-4D97-AF65-F5344CB8AC3E}">
        <p14:creationId xmlns:p14="http://schemas.microsoft.com/office/powerpoint/2010/main" val="3560247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81</a:t>
            </a:fld>
            <a:endParaRPr lang="it-IT"/>
          </a:p>
        </p:txBody>
      </p:sp>
    </p:spTree>
    <p:extLst>
      <p:ext uri="{BB962C8B-B14F-4D97-AF65-F5344CB8AC3E}">
        <p14:creationId xmlns:p14="http://schemas.microsoft.com/office/powerpoint/2010/main" val="212641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82</a:t>
            </a:fld>
            <a:endParaRPr lang="it-IT"/>
          </a:p>
        </p:txBody>
      </p:sp>
    </p:spTree>
    <p:extLst>
      <p:ext uri="{BB962C8B-B14F-4D97-AF65-F5344CB8AC3E}">
        <p14:creationId xmlns:p14="http://schemas.microsoft.com/office/powerpoint/2010/main" val="132055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5</a:t>
            </a:fld>
            <a:endParaRPr lang="it-IT"/>
          </a:p>
        </p:txBody>
      </p:sp>
    </p:spTree>
    <p:extLst>
      <p:ext uri="{BB962C8B-B14F-4D97-AF65-F5344CB8AC3E}">
        <p14:creationId xmlns:p14="http://schemas.microsoft.com/office/powerpoint/2010/main" val="1877876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83</a:t>
            </a:fld>
            <a:endParaRPr lang="it-IT"/>
          </a:p>
        </p:txBody>
      </p:sp>
    </p:spTree>
    <p:extLst>
      <p:ext uri="{BB962C8B-B14F-4D97-AF65-F5344CB8AC3E}">
        <p14:creationId xmlns:p14="http://schemas.microsoft.com/office/powerpoint/2010/main" val="4256741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84</a:t>
            </a:fld>
            <a:endParaRPr lang="it-IT"/>
          </a:p>
        </p:txBody>
      </p:sp>
    </p:spTree>
    <p:extLst>
      <p:ext uri="{BB962C8B-B14F-4D97-AF65-F5344CB8AC3E}">
        <p14:creationId xmlns:p14="http://schemas.microsoft.com/office/powerpoint/2010/main" val="3218869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85</a:t>
            </a:fld>
            <a:endParaRPr lang="it-IT"/>
          </a:p>
        </p:txBody>
      </p:sp>
    </p:spTree>
    <p:extLst>
      <p:ext uri="{BB962C8B-B14F-4D97-AF65-F5344CB8AC3E}">
        <p14:creationId xmlns:p14="http://schemas.microsoft.com/office/powerpoint/2010/main" val="3251948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86</a:t>
            </a:fld>
            <a:endParaRPr lang="it-IT"/>
          </a:p>
        </p:txBody>
      </p:sp>
    </p:spTree>
    <p:extLst>
      <p:ext uri="{BB962C8B-B14F-4D97-AF65-F5344CB8AC3E}">
        <p14:creationId xmlns:p14="http://schemas.microsoft.com/office/powerpoint/2010/main" val="339703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87</a:t>
            </a:fld>
            <a:endParaRPr lang="it-IT"/>
          </a:p>
        </p:txBody>
      </p:sp>
    </p:spTree>
    <p:extLst>
      <p:ext uri="{BB962C8B-B14F-4D97-AF65-F5344CB8AC3E}">
        <p14:creationId xmlns:p14="http://schemas.microsoft.com/office/powerpoint/2010/main" val="3126156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88</a:t>
            </a:fld>
            <a:endParaRPr lang="it-IT"/>
          </a:p>
        </p:txBody>
      </p:sp>
    </p:spTree>
    <p:extLst>
      <p:ext uri="{BB962C8B-B14F-4D97-AF65-F5344CB8AC3E}">
        <p14:creationId xmlns:p14="http://schemas.microsoft.com/office/powerpoint/2010/main" val="489372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213FF36-FE67-4B2A-808E-6F3FC1ACFFFC}" type="slidenum">
              <a:rPr lang="it-IT" smtClean="0"/>
              <a:pPr/>
              <a:t>89</a:t>
            </a:fld>
            <a:endParaRPr lang="it-IT"/>
          </a:p>
        </p:txBody>
      </p:sp>
    </p:spTree>
    <p:extLst>
      <p:ext uri="{BB962C8B-B14F-4D97-AF65-F5344CB8AC3E}">
        <p14:creationId xmlns:p14="http://schemas.microsoft.com/office/powerpoint/2010/main" val="183842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6</a:t>
            </a:fld>
            <a:endParaRPr lang="it-IT"/>
          </a:p>
        </p:txBody>
      </p:sp>
    </p:spTree>
    <p:extLst>
      <p:ext uri="{BB962C8B-B14F-4D97-AF65-F5344CB8AC3E}">
        <p14:creationId xmlns:p14="http://schemas.microsoft.com/office/powerpoint/2010/main" val="2858259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82DF99-3812-41EA-A9E0-255F1B0FFB6E}" type="slidenum">
              <a:rPr lang="it-IT" altLang="en-US"/>
              <a:pPr/>
              <a:t>7</a:t>
            </a:fld>
            <a:endParaRPr lang="it-IT" alt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pPr>
              <a:spcBef>
                <a:spcPct val="50000"/>
              </a:spcBef>
            </a:pPr>
            <a:endParaRPr lang="it-IT" altLang="en-US"/>
          </a:p>
          <a:p>
            <a:endParaRPr lang="it-IT" altLang="en-US"/>
          </a:p>
        </p:txBody>
      </p:sp>
      <p:sp>
        <p:nvSpPr>
          <p:cNvPr id="116740" name="Rectangle 4"/>
          <p:cNvSpPr>
            <a:spLocks noChangeArrowheads="1"/>
          </p:cNvSpPr>
          <p:nvPr/>
        </p:nvSpPr>
        <p:spPr bwMode="auto">
          <a:xfrm>
            <a:off x="901700" y="45593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a:spcBef>
                <a:spcPct val="30000"/>
              </a:spcBef>
              <a:defRPr sz="1200">
                <a:solidFill>
                  <a:schemeClr val="tx1"/>
                </a:solidFill>
                <a:latin typeface="Arial" panose="020B0604020202020204" pitchFamily="34" charset="0"/>
              </a:defRPr>
            </a:lvl2pPr>
            <a:lvl3pPr>
              <a:spcBef>
                <a:spcPct val="30000"/>
              </a:spcBef>
              <a:defRPr sz="1200">
                <a:solidFill>
                  <a:schemeClr val="tx1"/>
                </a:solidFill>
                <a:latin typeface="Arial" panose="020B0604020202020204" pitchFamily="34" charset="0"/>
              </a:defRPr>
            </a:lvl3pPr>
            <a:lvl4pPr>
              <a:spcBef>
                <a:spcPct val="30000"/>
              </a:spcBef>
              <a:defRPr sz="1200">
                <a:solidFill>
                  <a:schemeClr val="tx1"/>
                </a:solidFill>
                <a:latin typeface="Arial" panose="020B0604020202020204" pitchFamily="34" charset="0"/>
              </a:defRPr>
            </a:lvl4pPr>
            <a:lvl5pPr>
              <a:spcBef>
                <a:spcPct val="30000"/>
              </a:spcBef>
              <a:defRPr sz="1200">
                <a:solidFill>
                  <a:schemeClr val="tx1"/>
                </a:solidFill>
                <a:latin typeface="Arial" panose="020B0604020202020204" pitchFamily="34" charset="0"/>
              </a:defRPr>
            </a:lvl5pPr>
            <a:lvl6pPr fontAlgn="base">
              <a:spcBef>
                <a:spcPct val="30000"/>
              </a:spcBef>
              <a:spcAft>
                <a:spcPct val="0"/>
              </a:spcAft>
              <a:defRPr sz="1200">
                <a:solidFill>
                  <a:schemeClr val="tx1"/>
                </a:solidFill>
                <a:latin typeface="Arial" panose="020B0604020202020204" pitchFamily="34" charset="0"/>
              </a:defRPr>
            </a:lvl6pPr>
            <a:lvl7pPr fontAlgn="base">
              <a:spcBef>
                <a:spcPct val="30000"/>
              </a:spcBef>
              <a:spcAft>
                <a:spcPct val="0"/>
              </a:spcAft>
              <a:defRPr sz="1200">
                <a:solidFill>
                  <a:schemeClr val="tx1"/>
                </a:solidFill>
                <a:latin typeface="Arial" panose="020B0604020202020204" pitchFamily="34" charset="0"/>
              </a:defRPr>
            </a:lvl7pPr>
            <a:lvl8pPr fontAlgn="base">
              <a:spcBef>
                <a:spcPct val="30000"/>
              </a:spcBef>
              <a:spcAft>
                <a:spcPct val="0"/>
              </a:spcAft>
              <a:defRPr sz="1200">
                <a:solidFill>
                  <a:schemeClr val="tx1"/>
                </a:solidFill>
                <a:latin typeface="Arial" panose="020B0604020202020204" pitchFamily="34" charset="0"/>
              </a:defRPr>
            </a:lvl8pPr>
            <a:lvl9pPr fontAlgn="base">
              <a:spcBef>
                <a:spcPct val="30000"/>
              </a:spcBef>
              <a:spcAft>
                <a:spcPct val="0"/>
              </a:spcAft>
              <a:defRPr sz="1200">
                <a:solidFill>
                  <a:schemeClr val="tx1"/>
                </a:solidFill>
                <a:latin typeface="Arial" panose="020B0604020202020204" pitchFamily="34" charset="0"/>
              </a:defRPr>
            </a:lvl9pPr>
          </a:lstStyle>
          <a:p>
            <a:pPr>
              <a:spcBef>
                <a:spcPct val="50000"/>
              </a:spcBef>
            </a:pPr>
            <a:r>
              <a:rPr lang="it-IT" altLang="en-US"/>
              <a:t>Le decisioni strutturare sono decisioni che si presentano di continuo e diventano un fatto di routine, quelle destrutturare hannocarattere saltuario e si riferiscono a situazioni complesse, dove il decisore deve perseguire più obiettivi che potrebbero essere in conflitto tra di loro</a:t>
            </a:r>
          </a:p>
          <a:p>
            <a:pPr>
              <a:spcBef>
                <a:spcPct val="50000"/>
              </a:spcBef>
            </a:pPr>
            <a:endParaRPr lang="it-IT" altLang="en-US"/>
          </a:p>
          <a:p>
            <a:endParaRPr lang="it-IT" altLang="en-US"/>
          </a:p>
        </p:txBody>
      </p:sp>
    </p:spTree>
    <p:extLst>
      <p:ext uri="{BB962C8B-B14F-4D97-AF65-F5344CB8AC3E}">
        <p14:creationId xmlns:p14="http://schemas.microsoft.com/office/powerpoint/2010/main" val="3892736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A49ACB3-5528-4B75-93BB-9F068ED02241}" type="slidenum">
              <a:rPr lang="it-IT" altLang="en-US"/>
              <a:pPr/>
              <a:t>9</a:t>
            </a:fld>
            <a:endParaRPr lang="it-IT" alt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pPr>
              <a:spcBef>
                <a:spcPct val="50000"/>
              </a:spcBef>
            </a:pPr>
            <a:endParaRPr lang="it-IT" altLang="en-US"/>
          </a:p>
          <a:p>
            <a:endParaRPr lang="it-IT" altLang="en-US"/>
          </a:p>
        </p:txBody>
      </p:sp>
      <p:sp>
        <p:nvSpPr>
          <p:cNvPr id="122884" name="Rectangle 4"/>
          <p:cNvSpPr>
            <a:spLocks noChangeArrowheads="1"/>
          </p:cNvSpPr>
          <p:nvPr/>
        </p:nvSpPr>
        <p:spPr bwMode="auto">
          <a:xfrm>
            <a:off x="901700" y="45593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a:spcBef>
                <a:spcPct val="30000"/>
              </a:spcBef>
              <a:defRPr sz="1200">
                <a:solidFill>
                  <a:schemeClr val="tx1"/>
                </a:solidFill>
                <a:latin typeface="Arial" panose="020B0604020202020204" pitchFamily="34" charset="0"/>
              </a:defRPr>
            </a:lvl2pPr>
            <a:lvl3pPr>
              <a:spcBef>
                <a:spcPct val="30000"/>
              </a:spcBef>
              <a:defRPr sz="1200">
                <a:solidFill>
                  <a:schemeClr val="tx1"/>
                </a:solidFill>
                <a:latin typeface="Arial" panose="020B0604020202020204" pitchFamily="34" charset="0"/>
              </a:defRPr>
            </a:lvl3pPr>
            <a:lvl4pPr>
              <a:spcBef>
                <a:spcPct val="30000"/>
              </a:spcBef>
              <a:defRPr sz="1200">
                <a:solidFill>
                  <a:schemeClr val="tx1"/>
                </a:solidFill>
                <a:latin typeface="Arial" panose="020B0604020202020204" pitchFamily="34" charset="0"/>
              </a:defRPr>
            </a:lvl4pPr>
            <a:lvl5pPr>
              <a:spcBef>
                <a:spcPct val="30000"/>
              </a:spcBef>
              <a:defRPr sz="1200">
                <a:solidFill>
                  <a:schemeClr val="tx1"/>
                </a:solidFill>
                <a:latin typeface="Arial" panose="020B0604020202020204" pitchFamily="34" charset="0"/>
              </a:defRPr>
            </a:lvl5pPr>
            <a:lvl6pPr fontAlgn="base">
              <a:spcBef>
                <a:spcPct val="30000"/>
              </a:spcBef>
              <a:spcAft>
                <a:spcPct val="0"/>
              </a:spcAft>
              <a:defRPr sz="1200">
                <a:solidFill>
                  <a:schemeClr val="tx1"/>
                </a:solidFill>
                <a:latin typeface="Arial" panose="020B0604020202020204" pitchFamily="34" charset="0"/>
              </a:defRPr>
            </a:lvl6pPr>
            <a:lvl7pPr fontAlgn="base">
              <a:spcBef>
                <a:spcPct val="30000"/>
              </a:spcBef>
              <a:spcAft>
                <a:spcPct val="0"/>
              </a:spcAft>
              <a:defRPr sz="1200">
                <a:solidFill>
                  <a:schemeClr val="tx1"/>
                </a:solidFill>
                <a:latin typeface="Arial" panose="020B0604020202020204" pitchFamily="34" charset="0"/>
              </a:defRPr>
            </a:lvl7pPr>
            <a:lvl8pPr fontAlgn="base">
              <a:spcBef>
                <a:spcPct val="30000"/>
              </a:spcBef>
              <a:spcAft>
                <a:spcPct val="0"/>
              </a:spcAft>
              <a:defRPr sz="1200">
                <a:solidFill>
                  <a:schemeClr val="tx1"/>
                </a:solidFill>
                <a:latin typeface="Arial" panose="020B0604020202020204" pitchFamily="34" charset="0"/>
              </a:defRPr>
            </a:lvl8pPr>
            <a:lvl9pPr fontAlgn="base">
              <a:spcBef>
                <a:spcPct val="30000"/>
              </a:spcBef>
              <a:spcAft>
                <a:spcPct val="0"/>
              </a:spcAft>
              <a:defRPr sz="1200">
                <a:solidFill>
                  <a:schemeClr val="tx1"/>
                </a:solidFill>
                <a:latin typeface="Arial" panose="020B0604020202020204" pitchFamily="34" charset="0"/>
              </a:defRPr>
            </a:lvl9pPr>
          </a:lstStyle>
          <a:p>
            <a:pPr>
              <a:spcBef>
                <a:spcPct val="50000"/>
              </a:spcBef>
            </a:pPr>
            <a:r>
              <a:rPr lang="it-IT" altLang="en-US"/>
              <a:t>Le decisioni strutturare sono decisioni che si presentano di continuo e diventano un fatto di routine, quelle destrutturare hannocarattere saltuario e si riferiscono a situazioni complesse, dove il decisore deve perseguire più obiettivi che potrebbero essere in conflitto tra di loro</a:t>
            </a:r>
          </a:p>
          <a:p>
            <a:pPr>
              <a:spcBef>
                <a:spcPct val="50000"/>
              </a:spcBef>
            </a:pPr>
            <a:endParaRPr lang="it-IT" altLang="en-US"/>
          </a:p>
          <a:p>
            <a:endParaRPr lang="it-IT" altLang="en-US"/>
          </a:p>
        </p:txBody>
      </p:sp>
    </p:spTree>
    <p:extLst>
      <p:ext uri="{BB962C8B-B14F-4D97-AF65-F5344CB8AC3E}">
        <p14:creationId xmlns:p14="http://schemas.microsoft.com/office/powerpoint/2010/main" val="278608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C99628D-60FA-4044-A7BD-8FD4B6700FFF}" type="slidenum">
              <a:rPr lang="it-IT" altLang="en-US"/>
              <a:pPr/>
              <a:t>10</a:t>
            </a:fld>
            <a:endParaRPr lang="it-IT" alt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it-IT" altLang="en-US" dirty="0"/>
          </a:p>
        </p:txBody>
      </p:sp>
      <p:sp>
        <p:nvSpPr>
          <p:cNvPr id="114692" name="Rectangle 4"/>
          <p:cNvSpPr>
            <a:spLocks noChangeArrowheads="1"/>
          </p:cNvSpPr>
          <p:nvPr/>
        </p:nvSpPr>
        <p:spPr bwMode="auto">
          <a:xfrm>
            <a:off x="901700" y="45593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a:spcBef>
                <a:spcPct val="30000"/>
              </a:spcBef>
              <a:defRPr sz="1200">
                <a:solidFill>
                  <a:schemeClr val="tx1"/>
                </a:solidFill>
                <a:latin typeface="Arial" panose="020B0604020202020204" pitchFamily="34" charset="0"/>
              </a:defRPr>
            </a:lvl2pPr>
            <a:lvl3pPr>
              <a:spcBef>
                <a:spcPct val="30000"/>
              </a:spcBef>
              <a:defRPr sz="1200">
                <a:solidFill>
                  <a:schemeClr val="tx1"/>
                </a:solidFill>
                <a:latin typeface="Arial" panose="020B0604020202020204" pitchFamily="34" charset="0"/>
              </a:defRPr>
            </a:lvl3pPr>
            <a:lvl4pPr>
              <a:spcBef>
                <a:spcPct val="30000"/>
              </a:spcBef>
              <a:defRPr sz="1200">
                <a:solidFill>
                  <a:schemeClr val="tx1"/>
                </a:solidFill>
                <a:latin typeface="Arial" panose="020B0604020202020204" pitchFamily="34" charset="0"/>
              </a:defRPr>
            </a:lvl4pPr>
            <a:lvl5pPr>
              <a:spcBef>
                <a:spcPct val="30000"/>
              </a:spcBef>
              <a:defRPr sz="1200">
                <a:solidFill>
                  <a:schemeClr val="tx1"/>
                </a:solidFill>
                <a:latin typeface="Arial" panose="020B0604020202020204" pitchFamily="34" charset="0"/>
              </a:defRPr>
            </a:lvl5pPr>
            <a:lvl6pPr fontAlgn="base">
              <a:spcBef>
                <a:spcPct val="30000"/>
              </a:spcBef>
              <a:spcAft>
                <a:spcPct val="0"/>
              </a:spcAft>
              <a:defRPr sz="1200">
                <a:solidFill>
                  <a:schemeClr val="tx1"/>
                </a:solidFill>
                <a:latin typeface="Arial" panose="020B0604020202020204" pitchFamily="34" charset="0"/>
              </a:defRPr>
            </a:lvl6pPr>
            <a:lvl7pPr fontAlgn="base">
              <a:spcBef>
                <a:spcPct val="30000"/>
              </a:spcBef>
              <a:spcAft>
                <a:spcPct val="0"/>
              </a:spcAft>
              <a:defRPr sz="1200">
                <a:solidFill>
                  <a:schemeClr val="tx1"/>
                </a:solidFill>
                <a:latin typeface="Arial" panose="020B0604020202020204" pitchFamily="34" charset="0"/>
              </a:defRPr>
            </a:lvl7pPr>
            <a:lvl8pPr fontAlgn="base">
              <a:spcBef>
                <a:spcPct val="30000"/>
              </a:spcBef>
              <a:spcAft>
                <a:spcPct val="0"/>
              </a:spcAft>
              <a:defRPr sz="1200">
                <a:solidFill>
                  <a:schemeClr val="tx1"/>
                </a:solidFill>
                <a:latin typeface="Arial" panose="020B0604020202020204" pitchFamily="34" charset="0"/>
              </a:defRPr>
            </a:lvl8pPr>
            <a:lvl9pPr fontAlgn="base">
              <a:spcBef>
                <a:spcPct val="30000"/>
              </a:spcBef>
              <a:spcAft>
                <a:spcPct val="0"/>
              </a:spcAft>
              <a:defRPr sz="1200">
                <a:solidFill>
                  <a:schemeClr val="tx1"/>
                </a:solidFill>
                <a:latin typeface="Arial" panose="020B0604020202020204" pitchFamily="34" charset="0"/>
              </a:defRPr>
            </a:lvl9pPr>
          </a:lstStyle>
          <a:p>
            <a:pPr>
              <a:spcBef>
                <a:spcPct val="50000"/>
              </a:spcBef>
            </a:pPr>
            <a:r>
              <a:rPr lang="it-IT" altLang="en-US"/>
              <a:t>Le decisioni strutturare sono decisioni che si presentano di continuo e diventano un fatto di routine, quelle destrutturare hannocarattere saltuario e si riferiscono a situazioni complesse, dove il decisore deve perseguire più obiettivi che potrebbero essere in conflitto tra di loro</a:t>
            </a:r>
          </a:p>
          <a:p>
            <a:pPr>
              <a:spcBef>
                <a:spcPct val="50000"/>
              </a:spcBef>
            </a:pPr>
            <a:endParaRPr lang="it-IT" altLang="en-US"/>
          </a:p>
          <a:p>
            <a:endParaRPr lang="it-IT" altLang="en-US"/>
          </a:p>
        </p:txBody>
      </p:sp>
    </p:spTree>
    <p:extLst>
      <p:ext uri="{BB962C8B-B14F-4D97-AF65-F5344CB8AC3E}">
        <p14:creationId xmlns:p14="http://schemas.microsoft.com/office/powerpoint/2010/main" val="138478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11</a:t>
            </a:fld>
            <a:endParaRPr lang="it-IT"/>
          </a:p>
        </p:txBody>
      </p:sp>
    </p:spTree>
    <p:extLst>
      <p:ext uri="{BB962C8B-B14F-4D97-AF65-F5344CB8AC3E}">
        <p14:creationId xmlns:p14="http://schemas.microsoft.com/office/powerpoint/2010/main" val="258843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1171AD4-F86B-4CD0-AB1B-5936B27A2890}" type="datetime1">
              <a:rPr lang="it-IT" smtClean="0"/>
              <a:t>04/05/2020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48E2A3F-253D-4536-A1FB-B8A285034A0D}" type="datetime1">
              <a:rPr lang="it-IT" smtClean="0"/>
              <a:t>04/05/2020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2155D6D-B723-47DA-967E-4A38691549CE}" type="datetime1">
              <a:rPr lang="it-IT" smtClean="0"/>
              <a:t>04/05/2020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FF3A3A3-3855-476D-85E1-B356F85EA473}" type="datetime1">
              <a:rPr lang="it-IT" smtClean="0"/>
              <a:t>04/05/2020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E442219-8562-4C99-B729-A80258064E54}" type="datetime1">
              <a:rPr lang="it-IT" smtClean="0"/>
              <a:t>04/05/2020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CB04452-A87A-4FCE-80DD-31B5FF1000A0}" type="datetime1">
              <a:rPr lang="it-IT" smtClean="0"/>
              <a:t>04/05/2020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FEA47DA-5480-4A85-92B7-5C276462BCEA}" type="datetime1">
              <a:rPr lang="it-IT" smtClean="0"/>
              <a:t>04/05/2020</a:t>
            </a:fld>
            <a:endParaRPr lang="it-IT"/>
          </a:p>
        </p:txBody>
      </p:sp>
      <p:sp>
        <p:nvSpPr>
          <p:cNvPr id="8" name="Segnaposto piè di pagina 7"/>
          <p:cNvSpPr>
            <a:spLocks noGrp="1"/>
          </p:cNvSpPr>
          <p:nvPr>
            <p:ph type="ftr" sz="quarter" idx="11"/>
          </p:nvPr>
        </p:nvSpPr>
        <p:spPr/>
        <p:txBody>
          <a:bodyPr/>
          <a:lstStyle/>
          <a:p>
            <a:endParaRPr lang="it-IT"/>
          </a:p>
        </p:txBody>
      </p:sp>
      <p:sp>
        <p:nvSpPr>
          <p:cNvPr id="10"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23848C2A-D06D-43A1-A22B-17472C574238}" type="datetime1">
              <a:rPr lang="it-IT" smtClean="0"/>
              <a:t>04/05/2020</a:t>
            </a:fld>
            <a:endParaRPr lang="it-IT"/>
          </a:p>
        </p:txBody>
      </p:sp>
      <p:sp>
        <p:nvSpPr>
          <p:cNvPr id="4" name="Segnaposto piè di pagina 3"/>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56B3004-C8B6-4343-B870-DD2026D2C331}" type="datetime1">
              <a:rPr lang="it-IT" smtClean="0"/>
              <a:t>04/05/2020</a:t>
            </a:fld>
            <a:endParaRPr lang="it-IT"/>
          </a:p>
        </p:txBody>
      </p:sp>
      <p:sp>
        <p:nvSpPr>
          <p:cNvPr id="3" name="Segnaposto piè di pagina 2"/>
          <p:cNvSpPr>
            <a:spLocks noGrp="1"/>
          </p:cNvSpPr>
          <p:nvPr>
            <p:ph type="ftr" sz="quarter" idx="11"/>
          </p:nvPr>
        </p:nvSpPr>
        <p:spPr/>
        <p:txBody>
          <a:bodyPr/>
          <a:lstStyle/>
          <a:p>
            <a:endParaRPr lang="it-IT"/>
          </a:p>
        </p:txBody>
      </p:sp>
      <p:sp>
        <p:nvSpPr>
          <p:cNvPr id="5"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897CD72-1523-4375-8109-A0A5EB959E3D}" type="datetime1">
              <a:rPr lang="it-IT" smtClean="0"/>
              <a:t>04/05/2020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ADC613C-148C-450E-816A-E340178987A3}" type="datetime1">
              <a:rPr lang="it-IT" smtClean="0"/>
              <a:t>04/05/2020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310BA-AB86-4EE2-A2FB-F2D98B4A890B}" type="datetime1">
              <a:rPr lang="it-IT" smtClean="0"/>
              <a:t>04/05/2020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7" name="Segnaposto numero diapositiva 5"/>
          <p:cNvSpPr>
            <a:spLocks noGrp="1"/>
          </p:cNvSpPr>
          <p:nvPr>
            <p:ph type="sldNum" sz="quarter" idx="4"/>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S_UWzR_dPe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jpeg"/></Relationships>
</file>

<file path=ppt/slides/_rels/slide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eg"/></Relationships>
</file>

<file path=ppt/slides/_rels/slide8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jpeg"/><Relationship Id="rId10" Type="http://schemas.openxmlformats.org/officeDocument/2006/relationships/hyperlink" Target="https://www.youtube.com/watch?v=A45sjUX7mp0" TargetMode="External"/><Relationship Id="rId4" Type="http://schemas.openxmlformats.org/officeDocument/2006/relationships/image" Target="../media/image136.png"/><Relationship Id="rId9" Type="http://schemas.openxmlformats.org/officeDocument/2006/relationships/hyperlink" Target="https://www.youtube.com/watch?v=lqT_dPApj9U"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10" Type="http://schemas.openxmlformats.org/officeDocument/2006/relationships/hyperlink" Target="https://www.youtube.com/watch?v=_ajONMjOC9s" TargetMode="External"/><Relationship Id="rId4" Type="http://schemas.openxmlformats.org/officeDocument/2006/relationships/image" Target="../media/image142.jpeg"/><Relationship Id="rId9" Type="http://schemas.openxmlformats.org/officeDocument/2006/relationships/image" Target="../media/image147.png"/></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hyperlink" Target="https://youtu.be/P7ADWd9Psa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youtube.com/watch?v=BbgrHnbgoDU"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youtube.com/watch?v=rhEpoq-nSYA" TargetMode="External"/><Relationship Id="rId5" Type="http://schemas.openxmlformats.org/officeDocument/2006/relationships/image" Target="../media/image154.jpg"/><Relationship Id="rId4" Type="http://schemas.openxmlformats.org/officeDocument/2006/relationships/image" Target="../media/image153.jpg"/></Relationships>
</file>

<file path=ppt/slides/_rels/slide87.xml.rels><?xml version="1.0" encoding="UTF-8" standalone="yes"?>
<Relationships xmlns="http://schemas.openxmlformats.org/package/2006/relationships"><Relationship Id="rId3" Type="http://schemas.openxmlformats.org/officeDocument/2006/relationships/image" Target="../media/image155.jpg"/><Relationship Id="rId7" Type="http://schemas.openxmlformats.org/officeDocument/2006/relationships/hyperlink" Target="https://www.youtube.com/watch?v=ojmne-cs6EI"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g"/></Relationships>
</file>

<file path=ppt/slides/_rels/slide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youtube.com/results?search_query=SPRITE+SHOWER"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3310136"/>
            <a:ext cx="6400800" cy="1752600"/>
          </a:xfrm>
        </p:spPr>
        <p:txBody>
          <a:bodyPr/>
          <a:lstStyle/>
          <a:p>
            <a:endParaRPr lang="it-IT"/>
          </a:p>
        </p:txBody>
      </p:sp>
      <p:pic>
        <p:nvPicPr>
          <p:cNvPr id="1026" name="Picture 2" descr="C:\Users\Master\Desktop\image001.jpg"/>
          <p:cNvPicPr>
            <a:picLocks noChangeAspect="1" noChangeArrowheads="1"/>
          </p:cNvPicPr>
          <p:nvPr/>
        </p:nvPicPr>
        <p:blipFill rotWithShape="1">
          <a:blip r:embed="rId3" cstate="print"/>
          <a:srcRect t="26300"/>
          <a:stretch/>
        </p:blipFill>
        <p:spPr bwMode="auto">
          <a:xfrm>
            <a:off x="-1" y="2084790"/>
            <a:ext cx="9135881" cy="4773209"/>
          </a:xfrm>
          <a:prstGeom prst="rect">
            <a:avLst/>
          </a:prstGeom>
          <a:noFill/>
        </p:spPr>
      </p:pic>
      <p:sp>
        <p:nvSpPr>
          <p:cNvPr id="5" name="Rettangolo 4"/>
          <p:cNvSpPr/>
          <p:nvPr/>
        </p:nvSpPr>
        <p:spPr>
          <a:xfrm>
            <a:off x="-3268" y="2070789"/>
            <a:ext cx="7775668" cy="4787210"/>
          </a:xfrm>
          <a:prstGeom prst="rect">
            <a:avLst/>
          </a:prstGeom>
          <a:solidFill>
            <a:schemeClr val="bg1">
              <a:alpha val="6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82000"/>
                </a:schemeClr>
              </a:solidFill>
            </a:endParaRPr>
          </a:p>
        </p:txBody>
      </p:sp>
      <p:sp>
        <p:nvSpPr>
          <p:cNvPr id="10" name="CasellaDiTesto 9"/>
          <p:cNvSpPr txBox="1"/>
          <p:nvPr/>
        </p:nvSpPr>
        <p:spPr>
          <a:xfrm>
            <a:off x="467544" y="3068960"/>
            <a:ext cx="7128792" cy="2123658"/>
          </a:xfrm>
          <a:prstGeom prst="rect">
            <a:avLst/>
          </a:prstGeom>
          <a:noFill/>
        </p:spPr>
        <p:txBody>
          <a:bodyPr wrap="square" rtlCol="0">
            <a:spAutoFit/>
          </a:bodyPr>
          <a:lstStyle/>
          <a:p>
            <a:r>
              <a:rPr lang="it-IT" sz="6600" dirty="0"/>
              <a:t>Marketing Strategy </a:t>
            </a:r>
            <a:r>
              <a:rPr lang="it-IT" sz="6600" b="1" dirty="0">
                <a:solidFill>
                  <a:schemeClr val="accent6">
                    <a:lumMod val="75000"/>
                  </a:schemeClr>
                </a:solidFill>
              </a:rPr>
              <a:t>in </a:t>
            </a:r>
            <a:r>
              <a:rPr lang="it-IT" sz="6600" dirty="0"/>
              <a:t>Service Business</a:t>
            </a:r>
          </a:p>
        </p:txBody>
      </p:sp>
      <p:pic>
        <p:nvPicPr>
          <p:cNvPr id="16" name="Picture 2"/>
          <p:cNvPicPr>
            <a:picLocks noChangeAspect="1" noChangeArrowheads="1"/>
          </p:cNvPicPr>
          <p:nvPr/>
        </p:nvPicPr>
        <p:blipFill>
          <a:blip r:embed="rId4" cstate="print"/>
          <a:srcRect/>
          <a:stretch>
            <a:fillRect/>
          </a:stretch>
        </p:blipFill>
        <p:spPr bwMode="auto">
          <a:xfrm>
            <a:off x="5004048" y="44624"/>
            <a:ext cx="3024187" cy="1730375"/>
          </a:xfrm>
          <a:prstGeom prst="rect">
            <a:avLst/>
          </a:prstGeom>
          <a:noFill/>
          <a:ln w="9525">
            <a:noFill/>
            <a:miter lim="800000"/>
            <a:headEnd/>
            <a:tailEnd/>
          </a:ln>
        </p:spPr>
      </p:pic>
      <p:cxnSp>
        <p:nvCxnSpPr>
          <p:cNvPr id="17" name="Connettore 1 16"/>
          <p:cNvCxnSpPr/>
          <p:nvPr/>
        </p:nvCxnSpPr>
        <p:spPr>
          <a:xfrm>
            <a:off x="4644008" y="262831"/>
            <a:ext cx="0" cy="1512168"/>
          </a:xfrm>
          <a:prstGeom prst="line">
            <a:avLst/>
          </a:prstGeom>
        </p:spPr>
        <p:style>
          <a:lnRef idx="1">
            <a:schemeClr val="accent6"/>
          </a:lnRef>
          <a:fillRef idx="0">
            <a:schemeClr val="accent6"/>
          </a:fillRef>
          <a:effectRef idx="0">
            <a:schemeClr val="accent6"/>
          </a:effectRef>
          <a:fontRef idx="minor">
            <a:schemeClr val="tx1"/>
          </a:fontRef>
        </p:style>
      </p:cxnSp>
      <p:sp>
        <p:nvSpPr>
          <p:cNvPr id="18" name="Rettangolo 17"/>
          <p:cNvSpPr/>
          <p:nvPr/>
        </p:nvSpPr>
        <p:spPr>
          <a:xfrm>
            <a:off x="3504649" y="6423809"/>
            <a:ext cx="2512291" cy="369332"/>
          </a:xfrm>
          <a:prstGeom prst="rect">
            <a:avLst/>
          </a:prstGeom>
        </p:spPr>
        <p:txBody>
          <a:bodyPr wrap="none">
            <a:spAutoFit/>
          </a:bodyPr>
          <a:lstStyle/>
          <a:p>
            <a:r>
              <a:rPr lang="it-IT" dirty="0"/>
              <a:t>- margrimaldi@unisa.it - </a:t>
            </a:r>
            <a:endParaRPr lang="it-IT" sz="1400" dirty="0"/>
          </a:p>
        </p:txBody>
      </p:sp>
      <p:cxnSp>
        <p:nvCxnSpPr>
          <p:cNvPr id="20" name="Connettore 1 19"/>
          <p:cNvCxnSpPr/>
          <p:nvPr/>
        </p:nvCxnSpPr>
        <p:spPr>
          <a:xfrm flipV="1">
            <a:off x="0" y="2060848"/>
            <a:ext cx="9135880" cy="14001"/>
          </a:xfrm>
          <a:prstGeom prst="line">
            <a:avLst/>
          </a:prstGeom>
        </p:spPr>
        <p:style>
          <a:lnRef idx="1">
            <a:schemeClr val="accent6"/>
          </a:lnRef>
          <a:fillRef idx="0">
            <a:schemeClr val="accent6"/>
          </a:fillRef>
          <a:effectRef idx="0">
            <a:schemeClr val="accent6"/>
          </a:effectRef>
          <a:fontRef idx="minor">
            <a:schemeClr val="tx1"/>
          </a:fontRef>
        </p:style>
      </p:cxnSp>
      <p:pic>
        <p:nvPicPr>
          <p:cNvPr id="21" name="Picture 2"/>
          <p:cNvPicPr>
            <a:picLocks noChangeAspect="1" noChangeArrowheads="1"/>
          </p:cNvPicPr>
          <p:nvPr/>
        </p:nvPicPr>
        <p:blipFill>
          <a:blip r:embed="rId5" cstate="print"/>
          <a:srcRect/>
          <a:stretch>
            <a:fillRect/>
          </a:stretch>
        </p:blipFill>
        <p:spPr bwMode="auto">
          <a:xfrm>
            <a:off x="832438" y="46807"/>
            <a:ext cx="3153916" cy="983914"/>
          </a:xfrm>
          <a:prstGeom prst="rect">
            <a:avLst/>
          </a:prstGeom>
          <a:noFill/>
          <a:ln w="9525">
            <a:noFill/>
            <a:miter lim="800000"/>
            <a:headEnd/>
            <a:tailEnd/>
          </a:ln>
        </p:spPr>
      </p:pic>
      <p:cxnSp>
        <p:nvCxnSpPr>
          <p:cNvPr id="22" name="Connettore 1 21"/>
          <p:cNvCxnSpPr/>
          <p:nvPr/>
        </p:nvCxnSpPr>
        <p:spPr>
          <a:xfrm>
            <a:off x="828030" y="1054919"/>
            <a:ext cx="3455938" cy="0"/>
          </a:xfrm>
          <a:prstGeom prst="line">
            <a:avLst/>
          </a:prstGeom>
        </p:spPr>
        <p:style>
          <a:lnRef idx="1">
            <a:schemeClr val="accent6"/>
          </a:lnRef>
          <a:fillRef idx="0">
            <a:schemeClr val="accent6"/>
          </a:fillRef>
          <a:effectRef idx="0">
            <a:schemeClr val="accent6"/>
          </a:effectRef>
          <a:fontRef idx="minor">
            <a:schemeClr val="tx1"/>
          </a:fontRef>
        </p:style>
      </p:cxnSp>
      <p:pic>
        <p:nvPicPr>
          <p:cNvPr id="23" name="Immagin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608" y="1150578"/>
            <a:ext cx="1704611" cy="785155"/>
          </a:xfrm>
          <a:prstGeom prst="rect">
            <a:avLst/>
          </a:prstGeom>
        </p:spPr>
      </p:pic>
      <p:pic>
        <p:nvPicPr>
          <p:cNvPr id="24" name="Picture 9" descr="ASVSA Associazione per la ricerca sui Sistemi Vitali"/>
          <p:cNvPicPr>
            <a:picLocks noChangeAspect="1" noChangeArrowheads="1"/>
          </p:cNvPicPr>
          <p:nvPr/>
        </p:nvPicPr>
        <p:blipFill>
          <a:blip r:embed="rId7" cstate="print">
            <a:extLst>
              <a:ext uri="{28A0092B-C50C-407E-A947-70E740481C1C}">
                <a14:useLocalDpi xmlns:a14="http://schemas.microsoft.com/office/drawing/2010/main" val="0"/>
              </a:ext>
            </a:extLst>
          </a:blip>
          <a:srcRect r="78641"/>
          <a:stretch>
            <a:fillRect/>
          </a:stretch>
        </p:blipFill>
        <p:spPr bwMode="auto">
          <a:xfrm>
            <a:off x="3152472" y="1078926"/>
            <a:ext cx="699618" cy="6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ASVSA Associazione per la ricerca sui Sistemi Vitali"/>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787" t="6785" r="29682" b="42816"/>
          <a:stretch/>
        </p:blipFill>
        <p:spPr bwMode="auto">
          <a:xfrm>
            <a:off x="3152472" y="1700808"/>
            <a:ext cx="699448" cy="31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821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ttangolo 97"/>
          <p:cNvSpPr/>
          <p:nvPr/>
        </p:nvSpPr>
        <p:spPr>
          <a:xfrm>
            <a:off x="3025913" y="2826755"/>
            <a:ext cx="1847135" cy="657080"/>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Product features</a:t>
            </a:r>
          </a:p>
        </p:txBody>
      </p:sp>
      <p:sp>
        <p:nvSpPr>
          <p:cNvPr id="99" name="Rettangolo 98"/>
          <p:cNvSpPr/>
          <p:nvPr/>
        </p:nvSpPr>
        <p:spPr>
          <a:xfrm>
            <a:off x="3065271" y="3768508"/>
            <a:ext cx="1807777" cy="1050088"/>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Ways to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attract</a:t>
            </a: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consumers</a:t>
            </a:r>
          </a:p>
        </p:txBody>
      </p:sp>
      <p:sp>
        <p:nvSpPr>
          <p:cNvPr id="100" name="CasellaDiTesto 99"/>
          <p:cNvSpPr txBox="1">
            <a:spLocks noChangeArrowheads="1"/>
          </p:cNvSpPr>
          <p:nvPr/>
        </p:nvSpPr>
        <p:spPr bwMode="auto">
          <a:xfrm>
            <a:off x="545524" y="3786464"/>
            <a:ext cx="2356531" cy="830997"/>
          </a:xfrm>
          <a:prstGeom prst="rect">
            <a:avLst/>
          </a:prstGeom>
          <a:solidFill>
            <a:schemeClr val="accent6">
              <a:lumMod val="20000"/>
              <a:lumOff val="80000"/>
            </a:schemeClr>
          </a:solidFill>
          <a:ln w="3175">
            <a:solidFill>
              <a:schemeClr val="accent2"/>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latin typeface="Calibri" panose="020F0502020204030204" pitchFamily="34" charset="0"/>
                <a:cs typeface="Calibri" panose="020F0502020204030204" pitchFamily="34" charset="0"/>
              </a:rPr>
              <a:t>Selling </a:t>
            </a:r>
            <a:r>
              <a:rPr lang="it-IT" altLang="it-IT" sz="2400" b="1" dirty="0" err="1">
                <a:latin typeface="Calibri" panose="020F0502020204030204" pitchFamily="34" charset="0"/>
                <a:cs typeface="Calibri" panose="020F0502020204030204" pitchFamily="34" charset="0"/>
              </a:rPr>
              <a:t>orientation</a:t>
            </a:r>
            <a:endParaRPr lang="en-GB" altLang="it-IT" sz="2400" b="1" dirty="0">
              <a:latin typeface="Calibri" panose="020F0502020204030204" pitchFamily="34" charset="0"/>
              <a:cs typeface="Calibri" panose="020F0502020204030204" pitchFamily="34" charset="0"/>
            </a:endParaRPr>
          </a:p>
        </p:txBody>
      </p:sp>
      <p:sp>
        <p:nvSpPr>
          <p:cNvPr id="101" name="CasellaDiTesto 100"/>
          <p:cNvSpPr txBox="1">
            <a:spLocks noChangeArrowheads="1"/>
          </p:cNvSpPr>
          <p:nvPr/>
        </p:nvSpPr>
        <p:spPr bwMode="auto">
          <a:xfrm>
            <a:off x="524165" y="4918536"/>
            <a:ext cx="2377890" cy="830997"/>
          </a:xfrm>
          <a:prstGeom prst="rect">
            <a:avLst/>
          </a:prstGeom>
          <a:solidFill>
            <a:schemeClr val="accent6">
              <a:lumMod val="20000"/>
              <a:lumOff val="80000"/>
            </a:schemeClr>
          </a:solidFill>
          <a:ln w="3175">
            <a:solidFill>
              <a:schemeClr val="accent2"/>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2400" b="1" dirty="0">
                <a:latin typeface="Calibri" panose="020F0502020204030204" pitchFamily="34" charset="0"/>
                <a:cs typeface="Calibri" panose="020F0502020204030204" pitchFamily="34" charset="0"/>
              </a:rPr>
              <a:t>Marketing </a:t>
            </a:r>
            <a:r>
              <a:rPr lang="it-IT" altLang="it-IT" sz="2400" b="1" dirty="0" err="1">
                <a:latin typeface="Calibri" panose="020F0502020204030204" pitchFamily="34" charset="0"/>
                <a:cs typeface="Calibri" panose="020F0502020204030204" pitchFamily="34" charset="0"/>
              </a:rPr>
              <a:t>Orientation</a:t>
            </a:r>
            <a:endParaRPr lang="en-GB" altLang="it-IT" sz="2400" b="1" dirty="0">
              <a:latin typeface="Calibri" panose="020F0502020204030204" pitchFamily="34" charset="0"/>
              <a:cs typeface="Calibri" panose="020F0502020204030204" pitchFamily="34" charset="0"/>
            </a:endParaRPr>
          </a:p>
        </p:txBody>
      </p:sp>
      <p:sp>
        <p:nvSpPr>
          <p:cNvPr id="102" name="Rettangolo 101"/>
          <p:cNvSpPr/>
          <p:nvPr/>
        </p:nvSpPr>
        <p:spPr>
          <a:xfrm>
            <a:off x="3042724" y="4920562"/>
            <a:ext cx="1834886" cy="1536564"/>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Users’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needs</a:t>
            </a:r>
            <a:endPar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Business’ survival</a:t>
            </a:r>
          </a:p>
        </p:txBody>
      </p:sp>
      <p:sp>
        <p:nvSpPr>
          <p:cNvPr id="103" name="CasellaDiTesto 102"/>
          <p:cNvSpPr txBox="1">
            <a:spLocks noChangeArrowheads="1"/>
          </p:cNvSpPr>
          <p:nvPr/>
        </p:nvSpPr>
        <p:spPr bwMode="auto">
          <a:xfrm>
            <a:off x="545524" y="2859481"/>
            <a:ext cx="2356531" cy="830997"/>
          </a:xfrm>
          <a:prstGeom prst="rect">
            <a:avLst/>
          </a:prstGeom>
          <a:solidFill>
            <a:schemeClr val="accent6">
              <a:lumMod val="20000"/>
              <a:lumOff val="80000"/>
            </a:schemeClr>
          </a:solidFill>
          <a:ln w="3175">
            <a:solidFill>
              <a:schemeClr val="accent2"/>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latin typeface="Calibri" panose="020F0502020204030204" pitchFamily="34" charset="0"/>
                <a:cs typeface="Calibri" panose="020F0502020204030204" pitchFamily="34" charset="0"/>
              </a:rPr>
              <a:t>Product </a:t>
            </a:r>
            <a:r>
              <a:rPr lang="it-IT" altLang="it-IT" sz="2400" b="1" dirty="0" err="1">
                <a:latin typeface="Calibri" panose="020F0502020204030204" pitchFamily="34" charset="0"/>
                <a:cs typeface="Calibri" panose="020F0502020204030204" pitchFamily="34" charset="0"/>
              </a:rPr>
              <a:t>Orientation</a:t>
            </a:r>
            <a:endParaRPr lang="it-IT" altLang="it-IT" sz="2400" b="1" dirty="0">
              <a:latin typeface="Calibri" panose="020F0502020204030204" pitchFamily="34" charset="0"/>
              <a:cs typeface="Calibri" panose="020F0502020204030204" pitchFamily="34" charset="0"/>
            </a:endParaRPr>
          </a:p>
        </p:txBody>
      </p:sp>
      <p:sp>
        <p:nvSpPr>
          <p:cNvPr id="104" name="Rettangolo 103"/>
          <p:cNvSpPr/>
          <p:nvPr/>
        </p:nvSpPr>
        <p:spPr>
          <a:xfrm>
            <a:off x="3039580" y="1876273"/>
            <a:ext cx="1833468" cy="830997"/>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Production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Process</a:t>
            </a:r>
            <a:endPar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5" name="CasellaDiTesto 104"/>
          <p:cNvSpPr txBox="1">
            <a:spLocks noChangeArrowheads="1"/>
          </p:cNvSpPr>
          <p:nvPr/>
        </p:nvSpPr>
        <p:spPr bwMode="auto">
          <a:xfrm>
            <a:off x="561286" y="1895424"/>
            <a:ext cx="2356531" cy="830997"/>
          </a:xfrm>
          <a:prstGeom prst="rect">
            <a:avLst/>
          </a:prstGeom>
          <a:solidFill>
            <a:schemeClr val="accent6">
              <a:lumMod val="20000"/>
              <a:lumOff val="80000"/>
            </a:schemeClr>
          </a:solidFill>
          <a:ln w="3175">
            <a:solidFill>
              <a:schemeClr val="accent2"/>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latin typeface="Calibri" panose="020F0502020204030204" pitchFamily="34" charset="0"/>
                <a:cs typeface="Calibri" panose="020F0502020204030204" pitchFamily="34" charset="0"/>
              </a:rPr>
              <a:t>Production </a:t>
            </a:r>
            <a:r>
              <a:rPr lang="it-IT" altLang="it-IT" sz="2400" b="1" dirty="0" err="1">
                <a:latin typeface="Calibri" panose="020F0502020204030204" pitchFamily="34" charset="0"/>
                <a:cs typeface="Calibri" panose="020F0502020204030204" pitchFamily="34" charset="0"/>
              </a:rPr>
              <a:t>Orientation</a:t>
            </a:r>
            <a:r>
              <a:rPr lang="it-IT" altLang="it-IT" sz="2400" b="1" dirty="0">
                <a:latin typeface="Calibri" panose="020F0502020204030204" pitchFamily="34" charset="0"/>
                <a:cs typeface="Calibri" panose="020F0502020204030204" pitchFamily="34" charset="0"/>
              </a:rPr>
              <a:t> </a:t>
            </a:r>
          </a:p>
        </p:txBody>
      </p:sp>
      <p:sp>
        <p:nvSpPr>
          <p:cNvPr id="106" name="Rettangolo 105"/>
          <p:cNvSpPr/>
          <p:nvPr/>
        </p:nvSpPr>
        <p:spPr>
          <a:xfrm>
            <a:off x="7963165" y="1922105"/>
            <a:ext cx="809246" cy="406542"/>
          </a:xfrm>
          <a:prstGeom prst="rect">
            <a:avLst/>
          </a:prstGeom>
          <a:solidFill>
            <a:schemeClr val="accent6">
              <a:lumMod val="20000"/>
              <a:lumOff val="80000"/>
            </a:schemeClr>
          </a:solidFill>
          <a:ln w="3175">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b="1" dirty="0">
                <a:solidFill>
                  <a:schemeClr val="tx1"/>
                </a:solidFill>
                <a:latin typeface="Calibri" panose="020F0502020204030204" pitchFamily="34" charset="0"/>
                <a:ea typeface="Calibri" panose="020F0502020204030204" pitchFamily="34" charset="0"/>
                <a:cs typeface="Calibri" panose="020F0502020204030204" pitchFamily="34" charset="0"/>
              </a:rPr>
              <a:t>D&gt;O</a:t>
            </a:r>
          </a:p>
        </p:txBody>
      </p:sp>
      <p:sp>
        <p:nvSpPr>
          <p:cNvPr id="107" name="Freccia in giù 106"/>
          <p:cNvSpPr/>
          <p:nvPr/>
        </p:nvSpPr>
        <p:spPr>
          <a:xfrm>
            <a:off x="8225699" y="2340957"/>
            <a:ext cx="304800" cy="4106669"/>
          </a:xfrm>
          <a:prstGeom prst="downArrow">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8" name="Rettangolo 107"/>
          <p:cNvSpPr/>
          <p:nvPr/>
        </p:nvSpPr>
        <p:spPr>
          <a:xfrm>
            <a:off x="7853196" y="4683925"/>
            <a:ext cx="1049806" cy="442833"/>
          </a:xfrm>
          <a:prstGeom prst="rect">
            <a:avLst/>
          </a:prstGeom>
          <a:solidFill>
            <a:schemeClr val="accent6">
              <a:lumMod val="20000"/>
              <a:lumOff val="80000"/>
            </a:schemeClr>
          </a:solidFill>
          <a:ln w="3175">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400" b="1" dirty="0">
                <a:solidFill>
                  <a:schemeClr val="tx1"/>
                </a:solidFill>
                <a:latin typeface="Calibri" panose="020F0502020204030204" pitchFamily="34" charset="0"/>
                <a:ea typeface="Calibri" panose="020F0502020204030204" pitchFamily="34" charset="0"/>
                <a:cs typeface="Calibri" panose="020F0502020204030204" pitchFamily="34" charset="0"/>
              </a:rPr>
              <a:t>O&gt;D</a:t>
            </a:r>
          </a:p>
        </p:txBody>
      </p:sp>
      <p:sp>
        <p:nvSpPr>
          <p:cNvPr id="109" name="CasellaDiTesto 108"/>
          <p:cNvSpPr txBox="1">
            <a:spLocks noChangeArrowheads="1"/>
          </p:cNvSpPr>
          <p:nvPr/>
        </p:nvSpPr>
        <p:spPr bwMode="auto">
          <a:xfrm>
            <a:off x="3056579" y="1224629"/>
            <a:ext cx="1816469" cy="461665"/>
          </a:xfrm>
          <a:prstGeom prst="rect">
            <a:avLst/>
          </a:prstGeom>
          <a:solidFill>
            <a:schemeClr val="accent6">
              <a:lumMod val="20000"/>
              <a:lumOff val="80000"/>
            </a:schemeClr>
          </a:solidFill>
          <a:ln w="3175">
            <a:solidFill>
              <a:schemeClr val="accent2"/>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Focus</a:t>
            </a:r>
            <a:endParaRPr lang="en-GB" altLang="it-IT"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0" name="Rettangolo 109"/>
          <p:cNvSpPr/>
          <p:nvPr/>
        </p:nvSpPr>
        <p:spPr>
          <a:xfrm rot="16200000">
            <a:off x="-809434" y="2766898"/>
            <a:ext cx="2117927" cy="388937"/>
          </a:xfrm>
          <a:prstGeom prst="rect">
            <a:avLst/>
          </a:prstGeom>
          <a:solidFill>
            <a:schemeClr val="accent6">
              <a:lumMod val="20000"/>
              <a:lumOff val="80000"/>
            </a:schemeClr>
          </a:solidFill>
          <a:ln w="3175">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b="1" dirty="0">
                <a:solidFill>
                  <a:schemeClr val="tx1"/>
                </a:solidFill>
                <a:latin typeface="Calibri" panose="020F0502020204030204" pitchFamily="34" charset="0"/>
                <a:ea typeface="Calibri" panose="020F0502020204030204" pitchFamily="34" charset="0"/>
                <a:cs typeface="Calibri" panose="020F0502020204030204" pitchFamily="34" charset="0"/>
              </a:rPr>
              <a:t>ENDOGENOUS</a:t>
            </a:r>
          </a:p>
        </p:txBody>
      </p:sp>
      <p:sp>
        <p:nvSpPr>
          <p:cNvPr id="111" name="Rettangolo 110"/>
          <p:cNvSpPr/>
          <p:nvPr/>
        </p:nvSpPr>
        <p:spPr>
          <a:xfrm rot="16200000">
            <a:off x="-720757" y="5445116"/>
            <a:ext cx="1958923" cy="388937"/>
          </a:xfrm>
          <a:prstGeom prst="rect">
            <a:avLst/>
          </a:prstGeom>
          <a:solidFill>
            <a:schemeClr val="accent6">
              <a:lumMod val="20000"/>
              <a:lumOff val="80000"/>
            </a:schemeClr>
          </a:solidFill>
          <a:ln w="3175">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b="1" dirty="0">
                <a:solidFill>
                  <a:schemeClr val="tx1"/>
                </a:solidFill>
                <a:latin typeface="Calibri" panose="020F0502020204030204" pitchFamily="34" charset="0"/>
                <a:ea typeface="Calibri" panose="020F0502020204030204" pitchFamily="34" charset="0"/>
                <a:cs typeface="Calibri" panose="020F0502020204030204" pitchFamily="34" charset="0"/>
              </a:rPr>
              <a:t>EXOGENOUS</a:t>
            </a:r>
          </a:p>
        </p:txBody>
      </p:sp>
      <p:sp>
        <p:nvSpPr>
          <p:cNvPr id="112" name="CasellaDiTesto 111"/>
          <p:cNvSpPr txBox="1">
            <a:spLocks noChangeArrowheads="1"/>
          </p:cNvSpPr>
          <p:nvPr/>
        </p:nvSpPr>
        <p:spPr bwMode="auto">
          <a:xfrm>
            <a:off x="5058692" y="1224629"/>
            <a:ext cx="2571318" cy="461665"/>
          </a:xfrm>
          <a:prstGeom prst="rect">
            <a:avLst/>
          </a:prstGeom>
          <a:solidFill>
            <a:schemeClr val="accent6">
              <a:lumMod val="20000"/>
              <a:lumOff val="80000"/>
            </a:schemeClr>
          </a:solidFill>
          <a:ln w="3175">
            <a:solidFill>
              <a:schemeClr val="accent2"/>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Product-Market</a:t>
            </a:r>
            <a:endParaRPr lang="en-GB" altLang="it-IT"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3" name="Rettangolo 112"/>
          <p:cNvSpPr/>
          <p:nvPr/>
        </p:nvSpPr>
        <p:spPr>
          <a:xfrm>
            <a:off x="5058692" y="1902391"/>
            <a:ext cx="2571318" cy="804879"/>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Process</a:t>
            </a: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&amp; product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standardization</a:t>
            </a:r>
            <a:endParaRPr lang="it-IT" sz="24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4" name="Rettangolo 113"/>
          <p:cNvSpPr/>
          <p:nvPr/>
        </p:nvSpPr>
        <p:spPr>
          <a:xfrm>
            <a:off x="5077206" y="3782335"/>
            <a:ext cx="2552265" cy="1050088"/>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Efficiency</a:t>
            </a: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of production</a:t>
            </a:r>
          </a:p>
        </p:txBody>
      </p:sp>
      <p:sp>
        <p:nvSpPr>
          <p:cNvPr id="115" name="Rettangolo 114"/>
          <p:cNvSpPr/>
          <p:nvPr/>
        </p:nvSpPr>
        <p:spPr>
          <a:xfrm>
            <a:off x="5091963" y="4932246"/>
            <a:ext cx="2536578" cy="1809728"/>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Research</a:t>
            </a: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on consumers: </a:t>
            </a:r>
          </a:p>
          <a:p>
            <a:pPr algn="ctr">
              <a:spcAft>
                <a:spcPts val="0"/>
              </a:spcAft>
              <a:defRPr/>
            </a:pP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To product the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goods</a:t>
            </a: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wich</a:t>
            </a: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can be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sold</a:t>
            </a:r>
            <a:endPar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6" name="Rettangolo 115"/>
          <p:cNvSpPr/>
          <p:nvPr/>
        </p:nvSpPr>
        <p:spPr>
          <a:xfrm>
            <a:off x="5076669" y="2859481"/>
            <a:ext cx="2553341" cy="663751"/>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To sell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what</a:t>
            </a:r>
            <a:r>
              <a:rPr 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can be </a:t>
            </a:r>
            <a:r>
              <a:rPr 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produced</a:t>
            </a:r>
            <a:endParaRPr lang="it-IT" sz="24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9" name="Rettangolo 118"/>
          <p:cNvSpPr/>
          <p:nvPr/>
        </p:nvSpPr>
        <p:spPr>
          <a:xfrm>
            <a:off x="7836202" y="2468380"/>
            <a:ext cx="1049806" cy="1053203"/>
          </a:xfrm>
          <a:prstGeom prst="rect">
            <a:avLst/>
          </a:prstGeom>
          <a:solidFill>
            <a:schemeClr val="accent2">
              <a:lumMod val="20000"/>
              <a:lumOff val="80000"/>
            </a:schemeClr>
          </a:solidFill>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Goods</a:t>
            </a:r>
            <a:endParaRPr lang="it-IT"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defRPr/>
            </a:pPr>
            <a:r>
              <a:rPr lang="it-IT" sz="2400" b="1" dirty="0">
                <a:solidFill>
                  <a:schemeClr val="tx1"/>
                </a:solidFill>
                <a:latin typeface="Calibri" panose="020F0502020204030204" pitchFamily="34" charset="0"/>
                <a:ea typeface="Calibri" panose="020F0502020204030204" pitchFamily="34" charset="0"/>
                <a:cs typeface="Calibri" panose="020F0502020204030204" pitchFamily="34" charset="0"/>
              </a:rPr>
              <a:t> Selling</a:t>
            </a:r>
          </a:p>
        </p:txBody>
      </p:sp>
      <p:sp>
        <p:nvSpPr>
          <p:cNvPr id="120" name="Freccia in giù 119"/>
          <p:cNvSpPr/>
          <p:nvPr/>
        </p:nvSpPr>
        <p:spPr>
          <a:xfrm>
            <a:off x="8315576" y="2826755"/>
            <a:ext cx="125046" cy="193914"/>
          </a:xfrm>
          <a:prstGeom prst="down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Segnaposto numero diapositiva 1">
            <a:extLst>
              <a:ext uri="{FF2B5EF4-FFF2-40B4-BE49-F238E27FC236}">
                <a16:creationId xmlns:a16="http://schemas.microsoft.com/office/drawing/2014/main" id="{040B5264-BAA8-4AAD-99BA-9C15C52FF374}"/>
              </a:ext>
            </a:extLst>
          </p:cNvPr>
          <p:cNvSpPr>
            <a:spLocks noGrp="1"/>
          </p:cNvSpPr>
          <p:nvPr>
            <p:ph type="sldNum" sz="quarter" idx="12"/>
          </p:nvPr>
        </p:nvSpPr>
        <p:spPr>
          <a:xfrm>
            <a:off x="6895413" y="6300030"/>
            <a:ext cx="2133600" cy="365125"/>
          </a:xfrm>
        </p:spPr>
        <p:txBody>
          <a:bodyPr/>
          <a:lstStyle/>
          <a:p>
            <a:pPr algn="r"/>
            <a:fld id="{B007B441-5312-499D-93C3-6E37886527FA}" type="slidenum">
              <a:rPr lang="it-IT" smtClean="0"/>
              <a:pPr algn="r"/>
              <a:t>10</a:t>
            </a:fld>
            <a:endParaRPr lang="it-IT" dirty="0"/>
          </a:p>
        </p:txBody>
      </p:sp>
      <p:grpSp>
        <p:nvGrpSpPr>
          <p:cNvPr id="29" name="Group 1">
            <a:extLst>
              <a:ext uri="{FF2B5EF4-FFF2-40B4-BE49-F238E27FC236}">
                <a16:creationId xmlns:a16="http://schemas.microsoft.com/office/drawing/2014/main" id="{B37E8829-0227-4211-A745-BD850E01ADB9}"/>
              </a:ext>
            </a:extLst>
          </p:cNvPr>
          <p:cNvGrpSpPr>
            <a:grpSpLocks/>
          </p:cNvGrpSpPr>
          <p:nvPr/>
        </p:nvGrpSpPr>
        <p:grpSpPr bwMode="auto">
          <a:xfrm rot="5400000">
            <a:off x="4528270" y="2340982"/>
            <a:ext cx="73025" cy="8907463"/>
            <a:chOff x="0" y="0"/>
            <a:chExt cx="716" cy="16353"/>
          </a:xfrm>
        </p:grpSpPr>
        <p:grpSp>
          <p:nvGrpSpPr>
            <p:cNvPr id="30" name="Group 2">
              <a:extLst>
                <a:ext uri="{FF2B5EF4-FFF2-40B4-BE49-F238E27FC236}">
                  <a16:creationId xmlns:a16="http://schemas.microsoft.com/office/drawing/2014/main" id="{1F1ECA5E-4D1F-4DBB-860A-25F36A870567}"/>
                </a:ext>
              </a:extLst>
            </p:cNvPr>
            <p:cNvGrpSpPr>
              <a:grpSpLocks/>
            </p:cNvGrpSpPr>
            <p:nvPr/>
          </p:nvGrpSpPr>
          <p:grpSpPr bwMode="auto">
            <a:xfrm>
              <a:off x="0" y="0"/>
              <a:ext cx="716" cy="16353"/>
              <a:chOff x="0" y="0"/>
              <a:chExt cx="716" cy="16353"/>
            </a:xfrm>
          </p:grpSpPr>
          <p:sp>
            <p:nvSpPr>
              <p:cNvPr id="31" name="Freeform 3">
                <a:extLst>
                  <a:ext uri="{FF2B5EF4-FFF2-40B4-BE49-F238E27FC236}">
                    <a16:creationId xmlns:a16="http://schemas.microsoft.com/office/drawing/2014/main" id="{2CBA85BE-3E01-4C5F-8819-19E6793529F1}"/>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3" name="Immagine 2">
            <a:extLst>
              <a:ext uri="{FF2B5EF4-FFF2-40B4-BE49-F238E27FC236}">
                <a16:creationId xmlns:a16="http://schemas.microsoft.com/office/drawing/2014/main" id="{53F5E830-1881-454D-A489-E1F3ABA8DBD2}"/>
              </a:ext>
            </a:extLst>
          </p:cNvPr>
          <p:cNvPicPr>
            <a:picLocks noChangeAspect="1"/>
          </p:cNvPicPr>
          <p:nvPr/>
        </p:nvPicPr>
        <p:blipFill rotWithShape="1">
          <a:blip r:embed="rId3">
            <a:duotone>
              <a:schemeClr val="accent6">
                <a:shade val="45000"/>
                <a:satMod val="135000"/>
              </a:schemeClr>
              <a:prstClr val="white"/>
            </a:duotone>
          </a:blip>
          <a:srcRect b="11340"/>
          <a:stretch/>
        </p:blipFill>
        <p:spPr>
          <a:xfrm>
            <a:off x="529679" y="914696"/>
            <a:ext cx="1024229" cy="980728"/>
          </a:xfrm>
          <a:prstGeom prst="rect">
            <a:avLst/>
          </a:prstGeom>
        </p:spPr>
      </p:pic>
      <p:pic>
        <p:nvPicPr>
          <p:cNvPr id="4" name="Immagine 3">
            <a:extLst>
              <a:ext uri="{FF2B5EF4-FFF2-40B4-BE49-F238E27FC236}">
                <a16:creationId xmlns:a16="http://schemas.microsoft.com/office/drawing/2014/main" id="{F2E1359A-46B4-4CEE-870C-B008BB7EAF42}"/>
              </a:ext>
            </a:extLst>
          </p:cNvPr>
          <p:cNvPicPr>
            <a:picLocks noChangeAspect="1"/>
          </p:cNvPicPr>
          <p:nvPr/>
        </p:nvPicPr>
        <p:blipFill>
          <a:blip r:embed="rId4">
            <a:duotone>
              <a:schemeClr val="accent2">
                <a:shade val="45000"/>
                <a:satMod val="135000"/>
              </a:schemeClr>
              <a:prstClr val="white"/>
            </a:duotone>
          </a:blip>
          <a:stretch>
            <a:fillRect/>
          </a:stretch>
        </p:blipFill>
        <p:spPr>
          <a:xfrm>
            <a:off x="1933078" y="5841633"/>
            <a:ext cx="937072" cy="937072"/>
          </a:xfrm>
          <a:prstGeom prst="rect">
            <a:avLst/>
          </a:prstGeom>
        </p:spPr>
      </p:pic>
      <p:sp>
        <p:nvSpPr>
          <p:cNvPr id="5" name="AutoShape 2" descr="Consumer research - Free web icons">
            <a:extLst>
              <a:ext uri="{FF2B5EF4-FFF2-40B4-BE49-F238E27FC236}">
                <a16:creationId xmlns:a16="http://schemas.microsoft.com/office/drawing/2014/main" id="{18F85199-9FD8-4373-8E2F-815BB7E778F0}"/>
              </a:ext>
            </a:extLst>
          </p:cNvPr>
          <p:cNvSpPr>
            <a:spLocks noChangeAspect="1" noChangeArrowheads="1"/>
          </p:cNvSpPr>
          <p:nvPr/>
        </p:nvSpPr>
        <p:spPr bwMode="auto">
          <a:xfrm>
            <a:off x="4258220" y="32217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 name="Titolo 1">
            <a:extLst>
              <a:ext uri="{FF2B5EF4-FFF2-40B4-BE49-F238E27FC236}">
                <a16:creationId xmlns:a16="http://schemas.microsoft.com/office/drawing/2014/main" id="{2AC92489-2B8C-4B09-9439-F543FA39AC6C}"/>
              </a:ext>
            </a:extLst>
          </p:cNvPr>
          <p:cNvSpPr txBox="1">
            <a:spLocks/>
          </p:cNvSpPr>
          <p:nvPr/>
        </p:nvSpPr>
        <p:spPr>
          <a:xfrm>
            <a:off x="66967" y="71673"/>
            <a:ext cx="9041088" cy="81112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(3) Marketing as an </a:t>
            </a:r>
            <a:r>
              <a:rPr lang="en-US" b="1" dirty="0">
                <a:solidFill>
                  <a:schemeClr val="accent6">
                    <a:lumMod val="60000"/>
                    <a:lumOff val="40000"/>
                  </a:schemeClr>
                </a:solidFill>
                <a:cs typeface="Times New Roman" pitchFamily="18" charset="0"/>
              </a:rPr>
              <a:t>Orientation</a:t>
            </a:r>
            <a:endParaRPr lang="it-IT" b="1" dirty="0">
              <a:solidFill>
                <a:schemeClr val="accent6">
                  <a:lumMod val="60000"/>
                  <a:lumOff val="40000"/>
                </a:schemeClr>
              </a:solidFill>
              <a:cs typeface="Times New Roman" pitchFamily="18" charset="0"/>
            </a:endParaRPr>
          </a:p>
        </p:txBody>
      </p:sp>
      <p:sp>
        <p:nvSpPr>
          <p:cNvPr id="37" name="Rettangolo 36">
            <a:extLst>
              <a:ext uri="{FF2B5EF4-FFF2-40B4-BE49-F238E27FC236}">
                <a16:creationId xmlns:a16="http://schemas.microsoft.com/office/drawing/2014/main" id="{7FC44D9E-54E4-4753-A55D-26DAE17B7B51}"/>
              </a:ext>
            </a:extLst>
          </p:cNvPr>
          <p:cNvSpPr/>
          <p:nvPr/>
        </p:nvSpPr>
        <p:spPr>
          <a:xfrm>
            <a:off x="7711980" y="5205164"/>
            <a:ext cx="1306009" cy="1053203"/>
          </a:xfrm>
          <a:prstGeom prst="rect">
            <a:avLst/>
          </a:prstGeom>
          <a:solidFill>
            <a:schemeClr val="accent2">
              <a:lumMod val="20000"/>
              <a:lumOff val="80000"/>
            </a:schemeClr>
          </a:solidFill>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Needs</a:t>
            </a:r>
            <a:endParaRPr lang="it-IT"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defRPr/>
            </a:pPr>
            <a:r>
              <a:rPr lang="it-IT" sz="2400" b="1" dirty="0">
                <a:solidFill>
                  <a:schemeClr val="tx1"/>
                </a:solidFill>
                <a:latin typeface="Calibri" panose="020F0502020204030204" pitchFamily="34" charset="0"/>
                <a:ea typeface="Calibri" panose="020F0502020204030204" pitchFamily="34" charset="0"/>
                <a:cs typeface="Calibri" panose="020F0502020204030204" pitchFamily="34" charset="0"/>
              </a:rPr>
              <a:t> Products</a:t>
            </a:r>
          </a:p>
        </p:txBody>
      </p:sp>
      <p:sp>
        <p:nvSpPr>
          <p:cNvPr id="118" name="Freccia in giù 117"/>
          <p:cNvSpPr/>
          <p:nvPr/>
        </p:nvSpPr>
        <p:spPr>
          <a:xfrm>
            <a:off x="8361105" y="5619273"/>
            <a:ext cx="125046" cy="193914"/>
          </a:xfrm>
          <a:prstGeom prst="down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38191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9"/>
                                          </p:stCondLst>
                                        </p:cTn>
                                        <p:tgtEl>
                                          <p:spTgt spid="1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9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116"/>
                                        </p:tgtEl>
                                        <p:attrNameLst>
                                          <p:attrName>style.visibility</p:attrName>
                                        </p:attrNameLst>
                                      </p:cBhvr>
                                      <p:to>
                                        <p:strVal val="visible"/>
                                      </p:to>
                                    </p:set>
                                  </p:childTnLst>
                                </p:cTn>
                              </p:par>
                              <p:par>
                                <p:cTn id="33" presetID="1" presetClass="entr" presetSubtype="0" fill="hold" grpId="0" nodeType="withEffect" nodePh="1">
                                  <p:stCondLst>
                                    <p:cond delay="0"/>
                                  </p:stCondLst>
                                  <p:endCondLst>
                                    <p:cond evt="begin" delay="0">
                                      <p:tn val="33"/>
                                    </p:cond>
                                  </p:endCondLst>
                                  <p:childTnLst>
                                    <p:set>
                                      <p:cBhvr>
                                        <p:cTn id="34" dur="1" fill="hold">
                                          <p:stCondLst>
                                            <p:cond delay="9"/>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1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9"/>
                                          </p:stCondLst>
                                        </p:cTn>
                                        <p:tgtEl>
                                          <p:spTgt spid="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9"/>
                                          </p:stCondLst>
                                        </p:cTn>
                                        <p:tgtEl>
                                          <p:spTgt spid="10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9"/>
                                          </p:stCondLst>
                                        </p:cTn>
                                        <p:tgtEl>
                                          <p:spTgt spid="1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9"/>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9"/>
                                          </p:stCondLst>
                                        </p:cTn>
                                        <p:tgtEl>
                                          <p:spTgt spid="10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9"/>
                                          </p:stCondLst>
                                        </p:cTn>
                                        <p:tgtEl>
                                          <p:spTgt spid="1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9"/>
                                          </p:stCondLst>
                                        </p:cTn>
                                        <p:tgtEl>
                                          <p:spTgt spid="10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9"/>
                                          </p:stCondLst>
                                        </p:cTn>
                                        <p:tgtEl>
                                          <p:spTgt spid="1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9"/>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9"/>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9" grpId="0" animBg="1"/>
      <p:bldP spid="120" grpId="0" animBg="1"/>
      <p:bldP spid="5" grpId="0"/>
      <p:bldP spid="37" grpId="0" animBg="1"/>
      <p:bldP spid="1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394157"/>
            <a:ext cx="8229600" cy="4525963"/>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spcBef>
                <a:spcPct val="0"/>
              </a:spcBef>
              <a:buNone/>
            </a:pPr>
            <a:r>
              <a:rPr lang="it-IT" dirty="0" err="1">
                <a:effectLst>
                  <a:outerShdw blurRad="38100" dist="38100" dir="2700000" algn="tl">
                    <a:srgbClr val="000000">
                      <a:alpha val="43137"/>
                    </a:srgbClr>
                  </a:outerShdw>
                </a:effectLst>
              </a:rPr>
              <a:t>Redefining</a:t>
            </a:r>
            <a:r>
              <a:rPr lang="it-IT" dirty="0">
                <a:effectLst>
                  <a:outerShdw blurRad="38100" dist="38100" dir="2700000" algn="tl">
                    <a:srgbClr val="000000">
                      <a:alpha val="43137"/>
                    </a:srgbClr>
                  </a:outerShdw>
                </a:effectLst>
              </a:rPr>
              <a:t> the </a:t>
            </a:r>
            <a:r>
              <a:rPr lang="it-IT" dirty="0" err="1">
                <a:effectLst>
                  <a:outerShdw blurRad="38100" dist="38100" dir="2700000" algn="tl">
                    <a:srgbClr val="000000">
                      <a:alpha val="43137"/>
                    </a:srgbClr>
                  </a:outerShdw>
                </a:effectLst>
              </a:rPr>
              <a:t>role</a:t>
            </a:r>
            <a:r>
              <a:rPr lang="it-IT" dirty="0">
                <a:effectLst>
                  <a:outerShdw blurRad="38100" dist="38100" dir="2700000" algn="tl">
                    <a:srgbClr val="000000">
                      <a:alpha val="43137"/>
                    </a:srgbClr>
                  </a:outerShdw>
                </a:effectLst>
              </a:rPr>
              <a:t> of Marketing in Value chain</a:t>
            </a:r>
            <a:endParaRPr lang="it-IT" sz="2400" dirty="0"/>
          </a:p>
        </p:txBody>
      </p:sp>
      <p:sp>
        <p:nvSpPr>
          <p:cNvPr id="4" name="Segnaposto numero diapositiva 3">
            <a:extLst>
              <a:ext uri="{FF2B5EF4-FFF2-40B4-BE49-F238E27FC236}">
                <a16:creationId xmlns:a16="http://schemas.microsoft.com/office/drawing/2014/main" id="{069050FA-08B0-4B9B-BEE8-417AB8573579}"/>
              </a:ext>
            </a:extLst>
          </p:cNvPr>
          <p:cNvSpPr>
            <a:spLocks noGrp="1"/>
          </p:cNvSpPr>
          <p:nvPr>
            <p:ph type="sldNum" sz="quarter" idx="12"/>
          </p:nvPr>
        </p:nvSpPr>
        <p:spPr>
          <a:xfrm>
            <a:off x="6772200" y="6215097"/>
            <a:ext cx="2133600" cy="365125"/>
          </a:xfrm>
        </p:spPr>
        <p:txBody>
          <a:bodyPr/>
          <a:lstStyle/>
          <a:p>
            <a:pPr algn="r"/>
            <a:fld id="{B007B441-5312-499D-93C3-6E37886527FA}" type="slidenum">
              <a:rPr lang="it-IT" smtClean="0"/>
              <a:pPr algn="r"/>
              <a:t>11</a:t>
            </a:fld>
            <a:endParaRPr lang="it-IT" dirty="0"/>
          </a:p>
        </p:txBody>
      </p:sp>
      <p:pic>
        <p:nvPicPr>
          <p:cNvPr id="2" name="Immagine 1">
            <a:extLst>
              <a:ext uri="{FF2B5EF4-FFF2-40B4-BE49-F238E27FC236}">
                <a16:creationId xmlns:a16="http://schemas.microsoft.com/office/drawing/2014/main" id="{61F3041C-E513-4AA3-A563-DFAD180F24BA}"/>
              </a:ext>
            </a:extLst>
          </p:cNvPr>
          <p:cNvPicPr>
            <a:picLocks noChangeAspect="1"/>
          </p:cNvPicPr>
          <p:nvPr/>
        </p:nvPicPr>
        <p:blipFill rotWithShape="1">
          <a:blip r:embed="rId3"/>
          <a:srcRect b="56902"/>
          <a:stretch/>
        </p:blipFill>
        <p:spPr>
          <a:xfrm>
            <a:off x="238200" y="2332041"/>
            <a:ext cx="8229600" cy="1832577"/>
          </a:xfrm>
          <a:prstGeom prst="rect">
            <a:avLst/>
          </a:prstGeom>
        </p:spPr>
      </p:pic>
      <p:grpSp>
        <p:nvGrpSpPr>
          <p:cNvPr id="6" name="Group 1">
            <a:extLst>
              <a:ext uri="{FF2B5EF4-FFF2-40B4-BE49-F238E27FC236}">
                <a16:creationId xmlns:a16="http://schemas.microsoft.com/office/drawing/2014/main" id="{F9D0E989-765F-47E7-944E-78172A491268}"/>
              </a:ext>
            </a:extLst>
          </p:cNvPr>
          <p:cNvGrpSpPr>
            <a:grpSpLocks/>
          </p:cNvGrpSpPr>
          <p:nvPr/>
        </p:nvGrpSpPr>
        <p:grpSpPr bwMode="auto">
          <a:xfrm rot="5400000">
            <a:off x="4525169" y="2251869"/>
            <a:ext cx="73025" cy="8907463"/>
            <a:chOff x="0" y="0"/>
            <a:chExt cx="716" cy="16353"/>
          </a:xfrm>
        </p:grpSpPr>
        <p:grpSp>
          <p:nvGrpSpPr>
            <p:cNvPr id="7" name="Group 2">
              <a:extLst>
                <a:ext uri="{FF2B5EF4-FFF2-40B4-BE49-F238E27FC236}">
                  <a16:creationId xmlns:a16="http://schemas.microsoft.com/office/drawing/2014/main" id="{780A364A-3E06-4A10-906B-9DDCD697E346}"/>
                </a:ext>
              </a:extLst>
            </p:cNvPr>
            <p:cNvGrpSpPr>
              <a:grpSpLocks/>
            </p:cNvGrpSpPr>
            <p:nvPr/>
          </p:nvGrpSpPr>
          <p:grpSpPr bwMode="auto">
            <a:xfrm>
              <a:off x="0" y="0"/>
              <a:ext cx="716" cy="16353"/>
              <a:chOff x="0" y="0"/>
              <a:chExt cx="716" cy="16353"/>
            </a:xfrm>
          </p:grpSpPr>
          <p:sp>
            <p:nvSpPr>
              <p:cNvPr id="8" name="Freeform 3">
                <a:extLst>
                  <a:ext uri="{FF2B5EF4-FFF2-40B4-BE49-F238E27FC236}">
                    <a16:creationId xmlns:a16="http://schemas.microsoft.com/office/drawing/2014/main" id="{5AA9AF0B-13B8-43B7-AE32-19843AB38CD8}"/>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10" name="Immagine 9">
            <a:extLst>
              <a:ext uri="{FF2B5EF4-FFF2-40B4-BE49-F238E27FC236}">
                <a16:creationId xmlns:a16="http://schemas.microsoft.com/office/drawing/2014/main" id="{B3CFB36F-4598-4665-A731-1546920DD825}"/>
              </a:ext>
            </a:extLst>
          </p:cNvPr>
          <p:cNvPicPr>
            <a:picLocks noChangeAspect="1"/>
          </p:cNvPicPr>
          <p:nvPr/>
        </p:nvPicPr>
        <p:blipFill rotWithShape="1">
          <a:blip r:embed="rId3"/>
          <a:srcRect t="42749"/>
          <a:stretch/>
        </p:blipFill>
        <p:spPr>
          <a:xfrm>
            <a:off x="238200" y="4158898"/>
            <a:ext cx="8229600" cy="2434414"/>
          </a:xfrm>
          <a:prstGeom prst="rect">
            <a:avLst/>
          </a:prstGeom>
        </p:spPr>
      </p:pic>
      <p:cxnSp>
        <p:nvCxnSpPr>
          <p:cNvPr id="12" name="Connettore a gomito 11">
            <a:extLst>
              <a:ext uri="{FF2B5EF4-FFF2-40B4-BE49-F238E27FC236}">
                <a16:creationId xmlns:a16="http://schemas.microsoft.com/office/drawing/2014/main" id="{2AC9655B-462C-44D6-9626-360AC2C2A524}"/>
              </a:ext>
            </a:extLst>
          </p:cNvPr>
          <p:cNvCxnSpPr>
            <a:cxnSpLocks/>
          </p:cNvCxnSpPr>
          <p:nvPr/>
        </p:nvCxnSpPr>
        <p:spPr>
          <a:xfrm rot="10800000">
            <a:off x="4353000" y="2243175"/>
            <a:ext cx="4114800" cy="1447666"/>
          </a:xfrm>
          <a:prstGeom prst="bentConnector3">
            <a:avLst>
              <a:gd name="adj1" fmla="val -273"/>
            </a:avLst>
          </a:prstGeom>
          <a:ln w="57150">
            <a:solidFill>
              <a:srgbClr val="00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0A392580-C202-46DA-96E6-747B0707F4B8}"/>
              </a:ext>
            </a:extLst>
          </p:cNvPr>
          <p:cNvCxnSpPr>
            <a:cxnSpLocks/>
          </p:cNvCxnSpPr>
          <p:nvPr/>
        </p:nvCxnSpPr>
        <p:spPr>
          <a:xfrm>
            <a:off x="8467800" y="3659637"/>
            <a:ext cx="0" cy="273802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1" name="Connettore a gomito 20">
            <a:extLst>
              <a:ext uri="{FF2B5EF4-FFF2-40B4-BE49-F238E27FC236}">
                <a16:creationId xmlns:a16="http://schemas.microsoft.com/office/drawing/2014/main" id="{4000C572-8F00-4D91-BA32-6E937F8C3861}"/>
              </a:ext>
            </a:extLst>
          </p:cNvPr>
          <p:cNvCxnSpPr>
            <a:cxnSpLocks/>
          </p:cNvCxnSpPr>
          <p:nvPr/>
        </p:nvCxnSpPr>
        <p:spPr>
          <a:xfrm rot="10800000">
            <a:off x="5508104" y="5782943"/>
            <a:ext cx="2959696" cy="585449"/>
          </a:xfrm>
          <a:prstGeom prst="bentConnector3">
            <a:avLst>
              <a:gd name="adj1" fmla="val 100141"/>
            </a:avLst>
          </a:prstGeom>
          <a:ln w="57150">
            <a:solidFill>
              <a:srgbClr val="00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052C1104-09CE-4B9D-99D0-D5C91F679217}"/>
              </a:ext>
            </a:extLst>
          </p:cNvPr>
          <p:cNvCxnSpPr>
            <a:cxnSpLocks/>
          </p:cNvCxnSpPr>
          <p:nvPr/>
        </p:nvCxnSpPr>
        <p:spPr>
          <a:xfrm>
            <a:off x="4353000" y="2243174"/>
            <a:ext cx="0" cy="319594"/>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38" name="Titolo 1">
            <a:extLst>
              <a:ext uri="{FF2B5EF4-FFF2-40B4-BE49-F238E27FC236}">
                <a16:creationId xmlns:a16="http://schemas.microsoft.com/office/drawing/2014/main" id="{F6512138-3698-41CE-921D-0825E6E663DB}"/>
              </a:ext>
            </a:extLst>
          </p:cNvPr>
          <p:cNvSpPr txBox="1">
            <a:spLocks noGrp="1"/>
          </p:cNvSpPr>
          <p:nvPr>
            <p:ph type="title"/>
          </p:nvPr>
        </p:nvSpPr>
        <p:spPr>
          <a:xfrm>
            <a:off x="457200" y="27463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(3) Marketing as an </a:t>
            </a:r>
            <a:r>
              <a:rPr lang="en-US" b="1" dirty="0">
                <a:solidFill>
                  <a:schemeClr val="accent6">
                    <a:lumMod val="60000"/>
                    <a:lumOff val="40000"/>
                  </a:schemeClr>
                </a:solidFill>
                <a:cs typeface="Times New Roman" pitchFamily="18" charset="0"/>
              </a:rPr>
              <a:t>Orientation</a:t>
            </a:r>
            <a:endParaRPr lang="it-IT" b="1" dirty="0">
              <a:solidFill>
                <a:schemeClr val="accent6">
                  <a:lumMod val="60000"/>
                  <a:lumOff val="40000"/>
                </a:schemeClr>
              </a:solidFill>
              <a:cs typeface="Times New Roman" pitchFamily="18" charset="0"/>
            </a:endParaRPr>
          </a:p>
        </p:txBody>
      </p:sp>
    </p:spTree>
    <p:extLst>
      <p:ext uri="{BB962C8B-B14F-4D97-AF65-F5344CB8AC3E}">
        <p14:creationId xmlns:p14="http://schemas.microsoft.com/office/powerpoint/2010/main" val="8259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750" name="Group 86"/>
          <p:cNvGrpSpPr>
            <a:grpSpLocks/>
          </p:cNvGrpSpPr>
          <p:nvPr/>
        </p:nvGrpSpPr>
        <p:grpSpPr bwMode="auto">
          <a:xfrm>
            <a:off x="456055" y="1126332"/>
            <a:ext cx="6902450" cy="373062"/>
            <a:chOff x="434" y="795"/>
            <a:chExt cx="5284" cy="235"/>
          </a:xfrm>
          <a:solidFill>
            <a:schemeClr val="accent2">
              <a:lumMod val="20000"/>
              <a:lumOff val="80000"/>
            </a:schemeClr>
          </a:solidFill>
        </p:grpSpPr>
        <p:sp>
          <p:nvSpPr>
            <p:cNvPr id="113676" name="Rectangle 12"/>
            <p:cNvSpPr>
              <a:spLocks noChangeArrowheads="1"/>
            </p:cNvSpPr>
            <p:nvPr/>
          </p:nvSpPr>
          <p:spPr bwMode="auto">
            <a:xfrm>
              <a:off x="434" y="795"/>
              <a:ext cx="5284" cy="23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3677" name="Rectangle 13"/>
            <p:cNvSpPr>
              <a:spLocks noChangeArrowheads="1"/>
            </p:cNvSpPr>
            <p:nvPr/>
          </p:nvSpPr>
          <p:spPr bwMode="auto">
            <a:xfrm>
              <a:off x="452" y="799"/>
              <a:ext cx="4145" cy="23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spcBef>
                  <a:spcPct val="50000"/>
                </a:spcBef>
              </a:pPr>
              <a:r>
                <a:rPr lang="it-IT" altLang="en-US" b="1" dirty="0">
                  <a:latin typeface="Tahoma" panose="020B0604030504040204" pitchFamily="34" charset="0"/>
                </a:rPr>
                <a:t>Product </a:t>
              </a:r>
              <a:r>
                <a:rPr lang="it-IT" altLang="en-US" b="1" dirty="0" err="1">
                  <a:latin typeface="Tahoma" panose="020B0604030504040204" pitchFamily="34" charset="0"/>
                </a:rPr>
                <a:t>orientation</a:t>
              </a:r>
              <a:endParaRPr lang="it-IT" altLang="en-US" b="1" dirty="0">
                <a:latin typeface="Tahoma" panose="020B0604030504040204" pitchFamily="34" charset="0"/>
              </a:endParaRPr>
            </a:p>
          </p:txBody>
        </p:sp>
      </p:grpSp>
      <p:grpSp>
        <p:nvGrpSpPr>
          <p:cNvPr id="113789" name="Group 125"/>
          <p:cNvGrpSpPr>
            <a:grpSpLocks/>
          </p:cNvGrpSpPr>
          <p:nvPr/>
        </p:nvGrpSpPr>
        <p:grpSpPr bwMode="auto">
          <a:xfrm>
            <a:off x="738630" y="1643857"/>
            <a:ext cx="1150938" cy="488950"/>
            <a:chOff x="612" y="981"/>
            <a:chExt cx="725" cy="308"/>
          </a:xfrm>
          <a:solidFill>
            <a:schemeClr val="accent2">
              <a:lumMod val="20000"/>
              <a:lumOff val="80000"/>
            </a:schemeClr>
          </a:solidFill>
        </p:grpSpPr>
        <p:sp>
          <p:nvSpPr>
            <p:cNvPr id="113679" name="Rectangle 15"/>
            <p:cNvSpPr>
              <a:spLocks noChangeArrowheads="1"/>
            </p:cNvSpPr>
            <p:nvPr/>
          </p:nvSpPr>
          <p:spPr bwMode="auto">
            <a:xfrm>
              <a:off x="612" y="981"/>
              <a:ext cx="720" cy="30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680" name="Rectangle 16"/>
            <p:cNvSpPr>
              <a:spLocks noChangeArrowheads="1"/>
            </p:cNvSpPr>
            <p:nvPr/>
          </p:nvSpPr>
          <p:spPr bwMode="auto">
            <a:xfrm>
              <a:off x="627" y="981"/>
              <a:ext cx="710" cy="29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it-IT" altLang="en-US" sz="1200" b="1" dirty="0">
                  <a:solidFill>
                    <a:srgbClr val="C00000"/>
                  </a:solidFill>
                  <a:latin typeface="Tahoma" panose="020B0604030504040204" pitchFamily="34" charset="0"/>
                </a:rPr>
                <a:t>Production </a:t>
              </a:r>
              <a:r>
                <a:rPr lang="it-IT" altLang="en-US" sz="1200" b="1" dirty="0" err="1">
                  <a:solidFill>
                    <a:srgbClr val="C00000"/>
                  </a:solidFill>
                  <a:latin typeface="Tahoma" panose="020B0604030504040204" pitchFamily="34" charset="0"/>
                </a:rPr>
                <a:t>capacity</a:t>
              </a:r>
              <a:endParaRPr lang="it-IT" altLang="en-US" sz="1200" b="1" dirty="0">
                <a:solidFill>
                  <a:srgbClr val="C00000"/>
                </a:solidFill>
                <a:latin typeface="Tahoma" panose="020B0604030504040204" pitchFamily="34" charset="0"/>
              </a:endParaRPr>
            </a:p>
          </p:txBody>
        </p:sp>
      </p:grpSp>
      <p:grpSp>
        <p:nvGrpSpPr>
          <p:cNvPr id="113752" name="Group 88"/>
          <p:cNvGrpSpPr>
            <a:grpSpLocks/>
          </p:cNvGrpSpPr>
          <p:nvPr/>
        </p:nvGrpSpPr>
        <p:grpSpPr bwMode="auto">
          <a:xfrm>
            <a:off x="3907280" y="1643857"/>
            <a:ext cx="1828800" cy="550862"/>
            <a:chOff x="2440" y="1162"/>
            <a:chExt cx="1152" cy="347"/>
          </a:xfrm>
          <a:solidFill>
            <a:schemeClr val="accent2">
              <a:lumMod val="20000"/>
              <a:lumOff val="80000"/>
            </a:schemeClr>
          </a:solidFill>
        </p:grpSpPr>
        <p:sp>
          <p:nvSpPr>
            <p:cNvPr id="113681" name="Rectangle 17"/>
            <p:cNvSpPr>
              <a:spLocks noChangeArrowheads="1"/>
            </p:cNvSpPr>
            <p:nvPr/>
          </p:nvSpPr>
          <p:spPr bwMode="auto">
            <a:xfrm>
              <a:off x="2440" y="1162"/>
              <a:ext cx="1152" cy="34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682" name="Rectangle 18"/>
            <p:cNvSpPr>
              <a:spLocks noChangeArrowheads="1"/>
            </p:cNvSpPr>
            <p:nvPr/>
          </p:nvSpPr>
          <p:spPr bwMode="auto">
            <a:xfrm>
              <a:off x="2520" y="1207"/>
              <a:ext cx="1036" cy="20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35000"/>
                </a:lnSpc>
                <a:spcBef>
                  <a:spcPct val="50000"/>
                </a:spcBef>
              </a:pPr>
              <a:endParaRPr lang="it-IT" altLang="en-US" sz="1200" b="1" dirty="0">
                <a:solidFill>
                  <a:srgbClr val="C00000"/>
                </a:solidFill>
                <a:latin typeface="Tahoma" panose="020B0604030504040204" pitchFamily="34" charset="0"/>
              </a:endParaRPr>
            </a:p>
            <a:p>
              <a:pPr algn="ctr" eaLnBrk="0" hangingPunct="0">
                <a:lnSpc>
                  <a:spcPct val="35000"/>
                </a:lnSpc>
                <a:spcBef>
                  <a:spcPct val="50000"/>
                </a:spcBef>
              </a:pPr>
              <a:r>
                <a:rPr lang="it-IT" altLang="en-US" sz="1200" b="1" dirty="0">
                  <a:solidFill>
                    <a:srgbClr val="C00000"/>
                  </a:solidFill>
                  <a:latin typeface="Tahoma" panose="020B0604030504040204" pitchFamily="34" charset="0"/>
                </a:rPr>
                <a:t>Selling</a:t>
              </a:r>
            </a:p>
          </p:txBody>
        </p:sp>
      </p:grpSp>
      <p:grpSp>
        <p:nvGrpSpPr>
          <p:cNvPr id="113751" name="Group 87"/>
          <p:cNvGrpSpPr>
            <a:grpSpLocks/>
          </p:cNvGrpSpPr>
          <p:nvPr/>
        </p:nvGrpSpPr>
        <p:grpSpPr bwMode="auto">
          <a:xfrm>
            <a:off x="6139305" y="1643857"/>
            <a:ext cx="1219200" cy="576262"/>
            <a:chOff x="3833" y="1162"/>
            <a:chExt cx="768" cy="363"/>
          </a:xfrm>
          <a:solidFill>
            <a:schemeClr val="accent2">
              <a:lumMod val="20000"/>
              <a:lumOff val="80000"/>
            </a:schemeClr>
          </a:solidFill>
        </p:grpSpPr>
        <p:sp>
          <p:nvSpPr>
            <p:cNvPr id="113683" name="Rectangle 19"/>
            <p:cNvSpPr>
              <a:spLocks noChangeArrowheads="1"/>
            </p:cNvSpPr>
            <p:nvPr/>
          </p:nvSpPr>
          <p:spPr bwMode="auto">
            <a:xfrm>
              <a:off x="3840" y="1162"/>
              <a:ext cx="761" cy="36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684" name="Rectangle 20"/>
            <p:cNvSpPr>
              <a:spLocks noChangeArrowheads="1"/>
            </p:cNvSpPr>
            <p:nvPr/>
          </p:nvSpPr>
          <p:spPr bwMode="auto">
            <a:xfrm>
              <a:off x="3833" y="1162"/>
              <a:ext cx="768" cy="26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lnSpc>
                  <a:spcPct val="30000"/>
                </a:lnSpc>
                <a:spcBef>
                  <a:spcPct val="50000"/>
                </a:spcBef>
              </a:pPr>
              <a:endParaRPr lang="it-IT" altLang="en-US" sz="1200" b="1" i="1" dirty="0">
                <a:solidFill>
                  <a:srgbClr val="C00000"/>
                </a:solidFill>
                <a:latin typeface="Tahoma" panose="020B0604030504040204" pitchFamily="34" charset="0"/>
              </a:endParaRPr>
            </a:p>
            <a:p>
              <a:pPr algn="ctr" eaLnBrk="0" hangingPunct="0">
                <a:spcBef>
                  <a:spcPct val="50000"/>
                </a:spcBef>
              </a:pPr>
              <a:r>
                <a:rPr lang="it-IT" altLang="en-US" sz="1200" b="1" i="1" dirty="0">
                  <a:solidFill>
                    <a:srgbClr val="C00000"/>
                  </a:solidFill>
                  <a:latin typeface="Tahoma" panose="020B0604030504040204" pitchFamily="34" charset="0"/>
                </a:rPr>
                <a:t>CUSTOMERS</a:t>
              </a:r>
            </a:p>
          </p:txBody>
        </p:sp>
      </p:grpSp>
      <p:grpSp>
        <p:nvGrpSpPr>
          <p:cNvPr id="113759" name="Group 95"/>
          <p:cNvGrpSpPr>
            <a:grpSpLocks/>
          </p:cNvGrpSpPr>
          <p:nvPr/>
        </p:nvGrpSpPr>
        <p:grpSpPr bwMode="auto">
          <a:xfrm>
            <a:off x="343342" y="2818655"/>
            <a:ext cx="8591554" cy="366712"/>
            <a:chOff x="384" y="1475"/>
            <a:chExt cx="5313" cy="231"/>
          </a:xfrm>
        </p:grpSpPr>
        <p:sp>
          <p:nvSpPr>
            <p:cNvPr id="113685" name="Rectangle 21"/>
            <p:cNvSpPr>
              <a:spLocks noChangeArrowheads="1"/>
            </p:cNvSpPr>
            <p:nvPr/>
          </p:nvSpPr>
          <p:spPr bwMode="auto">
            <a:xfrm>
              <a:off x="434" y="1475"/>
              <a:ext cx="5263" cy="231"/>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13686" name="Rectangle 22"/>
            <p:cNvSpPr>
              <a:spLocks noChangeArrowheads="1"/>
            </p:cNvSpPr>
            <p:nvPr/>
          </p:nvSpPr>
          <p:spPr bwMode="auto">
            <a:xfrm>
              <a:off x="384" y="1475"/>
              <a:ext cx="5308" cy="231"/>
            </a:xfrm>
            <a:prstGeom prst="rect">
              <a:avLst/>
            </a:prstGeom>
            <a:solidFill>
              <a:schemeClr val="accent2">
                <a:lumMod val="20000"/>
                <a:lumOff val="8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it-IT" altLang="en-US" b="1" dirty="0">
                  <a:latin typeface="Tahoma" panose="020B0604030504040204" pitchFamily="34" charset="0"/>
                </a:rPr>
                <a:t>Marketing </a:t>
              </a:r>
              <a:r>
                <a:rPr lang="it-IT" altLang="en-US" b="1" dirty="0" err="1">
                  <a:latin typeface="Tahoma" panose="020B0604030504040204" pitchFamily="34" charset="0"/>
                </a:rPr>
                <a:t>orientation</a:t>
              </a:r>
              <a:endParaRPr lang="it-IT" altLang="en-US" b="1" dirty="0">
                <a:latin typeface="Tahoma" panose="020B0604030504040204" pitchFamily="34" charset="0"/>
              </a:endParaRPr>
            </a:p>
          </p:txBody>
        </p:sp>
      </p:grpSp>
      <p:grpSp>
        <p:nvGrpSpPr>
          <p:cNvPr id="113790" name="Group 126"/>
          <p:cNvGrpSpPr>
            <a:grpSpLocks/>
          </p:cNvGrpSpPr>
          <p:nvPr/>
        </p:nvGrpSpPr>
        <p:grpSpPr bwMode="auto">
          <a:xfrm>
            <a:off x="101248" y="4078629"/>
            <a:ext cx="828308" cy="677863"/>
            <a:chOff x="612" y="1752"/>
            <a:chExt cx="681" cy="427"/>
          </a:xfrm>
          <a:solidFill>
            <a:schemeClr val="accent2">
              <a:lumMod val="20000"/>
              <a:lumOff val="80000"/>
            </a:schemeClr>
          </a:solidFill>
        </p:grpSpPr>
        <p:sp>
          <p:nvSpPr>
            <p:cNvPr id="113687" name="Rectangle 23"/>
            <p:cNvSpPr>
              <a:spLocks noChangeArrowheads="1"/>
            </p:cNvSpPr>
            <p:nvPr/>
          </p:nvSpPr>
          <p:spPr bwMode="auto">
            <a:xfrm>
              <a:off x="612" y="1752"/>
              <a:ext cx="680" cy="427"/>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688" name="Rectangle 24"/>
            <p:cNvSpPr>
              <a:spLocks noChangeArrowheads="1"/>
            </p:cNvSpPr>
            <p:nvPr/>
          </p:nvSpPr>
          <p:spPr bwMode="auto">
            <a:xfrm>
              <a:off x="612" y="1797"/>
              <a:ext cx="681" cy="21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65000"/>
                </a:lnSpc>
                <a:spcBef>
                  <a:spcPct val="50000"/>
                </a:spcBef>
              </a:pPr>
              <a:r>
                <a:rPr lang="it-IT" altLang="en-US" sz="1200" b="1" dirty="0">
                  <a:solidFill>
                    <a:srgbClr val="C00000"/>
                  </a:solidFill>
                  <a:latin typeface="Tahoma" panose="020B0604030504040204" pitchFamily="34" charset="0"/>
                </a:rPr>
                <a:t>Study of demand</a:t>
              </a:r>
            </a:p>
          </p:txBody>
        </p:sp>
      </p:grpSp>
      <p:grpSp>
        <p:nvGrpSpPr>
          <p:cNvPr id="113792" name="Group 128"/>
          <p:cNvGrpSpPr>
            <a:grpSpLocks/>
          </p:cNvGrpSpPr>
          <p:nvPr/>
        </p:nvGrpSpPr>
        <p:grpSpPr bwMode="auto">
          <a:xfrm>
            <a:off x="5439425" y="4069147"/>
            <a:ext cx="1089025" cy="563874"/>
            <a:chOff x="3502" y="1736"/>
            <a:chExt cx="686" cy="443"/>
          </a:xfrm>
          <a:solidFill>
            <a:schemeClr val="accent2">
              <a:lumMod val="20000"/>
              <a:lumOff val="80000"/>
            </a:schemeClr>
          </a:solidFill>
        </p:grpSpPr>
        <p:sp>
          <p:nvSpPr>
            <p:cNvPr id="113689" name="Rectangle 25"/>
            <p:cNvSpPr>
              <a:spLocks noChangeArrowheads="1"/>
            </p:cNvSpPr>
            <p:nvPr/>
          </p:nvSpPr>
          <p:spPr bwMode="auto">
            <a:xfrm>
              <a:off x="3598" y="1752"/>
              <a:ext cx="590" cy="427"/>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690" name="Rectangle 26"/>
            <p:cNvSpPr>
              <a:spLocks noChangeArrowheads="1"/>
            </p:cNvSpPr>
            <p:nvPr/>
          </p:nvSpPr>
          <p:spPr bwMode="auto">
            <a:xfrm>
              <a:off x="3502" y="1736"/>
              <a:ext cx="662" cy="26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65000"/>
                </a:lnSpc>
                <a:spcBef>
                  <a:spcPct val="50000"/>
                </a:spcBef>
              </a:pPr>
              <a:endParaRPr lang="it-IT" altLang="en-US" sz="1200" b="1" dirty="0">
                <a:solidFill>
                  <a:srgbClr val="C00000"/>
                </a:solidFill>
                <a:latin typeface="Tahoma" panose="020B0604030504040204" pitchFamily="34" charset="0"/>
              </a:endParaRPr>
            </a:p>
            <a:p>
              <a:pPr algn="ctr" eaLnBrk="0" hangingPunct="0">
                <a:lnSpc>
                  <a:spcPct val="65000"/>
                </a:lnSpc>
                <a:spcBef>
                  <a:spcPct val="50000"/>
                </a:spcBef>
              </a:pPr>
              <a:r>
                <a:rPr lang="it-IT" altLang="en-US" sz="1200" b="1" dirty="0">
                  <a:solidFill>
                    <a:srgbClr val="C00000"/>
                  </a:solidFill>
                  <a:latin typeface="Tahoma" panose="020B0604030504040204" pitchFamily="34" charset="0"/>
                </a:rPr>
                <a:t>Production</a:t>
              </a:r>
            </a:p>
          </p:txBody>
        </p:sp>
      </p:grpSp>
      <p:sp>
        <p:nvSpPr>
          <p:cNvPr id="113693" name="AutoShape 29"/>
          <p:cNvSpPr>
            <a:spLocks noChangeArrowheads="1"/>
          </p:cNvSpPr>
          <p:nvPr/>
        </p:nvSpPr>
        <p:spPr bwMode="auto">
          <a:xfrm>
            <a:off x="946249" y="4384616"/>
            <a:ext cx="381000" cy="158750"/>
          </a:xfrm>
          <a:prstGeom prst="rightArrow">
            <a:avLst>
              <a:gd name="adj1" fmla="val 50000"/>
              <a:gd name="adj2" fmla="val 60111"/>
            </a:avLst>
          </a:prstGeom>
          <a:solidFill>
            <a:schemeClr val="accent2">
              <a:lumMod val="20000"/>
              <a:lumOff val="80000"/>
            </a:schemeClr>
          </a:solidFill>
          <a:ln w="12700">
            <a:solidFill>
              <a:schemeClr val="tx1"/>
            </a:solidFill>
            <a:miter lim="800000"/>
            <a:headEnd/>
            <a:tailEnd/>
          </a:ln>
          <a:effectLst/>
        </p:spPr>
        <p:txBody>
          <a:bodyPr wrap="none" anchor="ctr"/>
          <a:lstStyle/>
          <a:p>
            <a:endParaRPr lang="en-GB">
              <a:solidFill>
                <a:srgbClr val="C00000"/>
              </a:solidFill>
            </a:endParaRPr>
          </a:p>
        </p:txBody>
      </p:sp>
      <p:sp>
        <p:nvSpPr>
          <p:cNvPr id="113695" name="AutoShape 31"/>
          <p:cNvSpPr>
            <a:spLocks noChangeArrowheads="1"/>
          </p:cNvSpPr>
          <p:nvPr/>
        </p:nvSpPr>
        <p:spPr bwMode="auto">
          <a:xfrm>
            <a:off x="1889568" y="1820069"/>
            <a:ext cx="381000" cy="158750"/>
          </a:xfrm>
          <a:prstGeom prst="rightArrow">
            <a:avLst>
              <a:gd name="adj1" fmla="val 50000"/>
              <a:gd name="adj2" fmla="val 60111"/>
            </a:avLst>
          </a:prstGeom>
          <a:solidFill>
            <a:schemeClr val="accent2">
              <a:lumMod val="20000"/>
              <a:lumOff val="80000"/>
            </a:schemeClr>
          </a:solidFill>
          <a:ln w="12700">
            <a:solidFill>
              <a:schemeClr val="tx1"/>
            </a:solidFill>
            <a:miter lim="800000"/>
            <a:headEnd/>
            <a:tailEnd/>
          </a:ln>
          <a:effectLst/>
        </p:spPr>
        <p:txBody>
          <a:bodyPr wrap="none" anchor="ctr"/>
          <a:lstStyle/>
          <a:p>
            <a:endParaRPr lang="en-GB">
              <a:solidFill>
                <a:srgbClr val="C00000"/>
              </a:solidFill>
            </a:endParaRPr>
          </a:p>
        </p:txBody>
      </p:sp>
      <p:sp>
        <p:nvSpPr>
          <p:cNvPr id="113696" name="AutoShape 32"/>
          <p:cNvSpPr>
            <a:spLocks noChangeArrowheads="1"/>
          </p:cNvSpPr>
          <p:nvPr/>
        </p:nvSpPr>
        <p:spPr bwMode="auto">
          <a:xfrm>
            <a:off x="3518343" y="1821657"/>
            <a:ext cx="381000" cy="158750"/>
          </a:xfrm>
          <a:prstGeom prst="rightArrow">
            <a:avLst>
              <a:gd name="adj1" fmla="val 50000"/>
              <a:gd name="adj2" fmla="val 60111"/>
            </a:avLst>
          </a:prstGeom>
          <a:solidFill>
            <a:schemeClr val="accent2">
              <a:lumMod val="20000"/>
              <a:lumOff val="80000"/>
            </a:schemeClr>
          </a:solidFill>
          <a:ln w="12700">
            <a:solidFill>
              <a:schemeClr val="tx1"/>
            </a:solidFill>
            <a:miter lim="800000"/>
            <a:headEnd/>
            <a:tailEnd/>
          </a:ln>
          <a:effectLst/>
        </p:spPr>
        <p:txBody>
          <a:bodyPr wrap="none" anchor="ctr"/>
          <a:lstStyle/>
          <a:p>
            <a:endParaRPr lang="en-GB">
              <a:solidFill>
                <a:srgbClr val="C00000"/>
              </a:solidFill>
            </a:endParaRPr>
          </a:p>
        </p:txBody>
      </p:sp>
      <p:sp>
        <p:nvSpPr>
          <p:cNvPr id="113697" name="AutoShape 33"/>
          <p:cNvSpPr>
            <a:spLocks noChangeArrowheads="1"/>
          </p:cNvSpPr>
          <p:nvPr/>
        </p:nvSpPr>
        <p:spPr bwMode="auto">
          <a:xfrm>
            <a:off x="5767830" y="1826419"/>
            <a:ext cx="381000" cy="158750"/>
          </a:xfrm>
          <a:prstGeom prst="rightArrow">
            <a:avLst>
              <a:gd name="adj1" fmla="val 50000"/>
              <a:gd name="adj2" fmla="val 60111"/>
            </a:avLst>
          </a:prstGeom>
          <a:solidFill>
            <a:schemeClr val="accent2">
              <a:lumMod val="20000"/>
              <a:lumOff val="80000"/>
            </a:schemeClr>
          </a:solidFill>
          <a:ln w="12700">
            <a:solidFill>
              <a:schemeClr val="tx1"/>
            </a:solidFill>
            <a:miter lim="800000"/>
            <a:headEnd/>
            <a:tailEnd/>
          </a:ln>
          <a:effectLst/>
        </p:spPr>
        <p:txBody>
          <a:bodyPr wrap="none" anchor="ctr"/>
          <a:lstStyle/>
          <a:p>
            <a:endParaRPr lang="en-GB">
              <a:solidFill>
                <a:srgbClr val="C00000"/>
              </a:solidFill>
            </a:endParaRPr>
          </a:p>
        </p:txBody>
      </p:sp>
      <p:grpSp>
        <p:nvGrpSpPr>
          <p:cNvPr id="113753" name="Group 89"/>
          <p:cNvGrpSpPr>
            <a:grpSpLocks/>
          </p:cNvGrpSpPr>
          <p:nvPr/>
        </p:nvGrpSpPr>
        <p:grpSpPr bwMode="auto">
          <a:xfrm>
            <a:off x="2294380" y="1643857"/>
            <a:ext cx="1219200" cy="558800"/>
            <a:chOff x="1411" y="1162"/>
            <a:chExt cx="768" cy="352"/>
          </a:xfrm>
          <a:solidFill>
            <a:schemeClr val="accent2">
              <a:lumMod val="20000"/>
              <a:lumOff val="80000"/>
            </a:schemeClr>
          </a:solidFill>
        </p:grpSpPr>
        <p:sp>
          <p:nvSpPr>
            <p:cNvPr id="113699" name="Rectangle 35"/>
            <p:cNvSpPr>
              <a:spLocks noChangeArrowheads="1"/>
            </p:cNvSpPr>
            <p:nvPr/>
          </p:nvSpPr>
          <p:spPr bwMode="auto">
            <a:xfrm>
              <a:off x="1411" y="1162"/>
              <a:ext cx="768" cy="35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700" name="Rectangle 36"/>
            <p:cNvSpPr>
              <a:spLocks noChangeArrowheads="1"/>
            </p:cNvSpPr>
            <p:nvPr/>
          </p:nvSpPr>
          <p:spPr bwMode="auto">
            <a:xfrm>
              <a:off x="1429" y="1162"/>
              <a:ext cx="726" cy="22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45000"/>
                </a:lnSpc>
                <a:spcBef>
                  <a:spcPct val="50000"/>
                </a:spcBef>
              </a:pPr>
              <a:endParaRPr lang="it-IT" altLang="en-US" sz="1200" b="1" dirty="0">
                <a:solidFill>
                  <a:srgbClr val="C00000"/>
                </a:solidFill>
                <a:latin typeface="Tahoma" panose="020B0604030504040204" pitchFamily="34" charset="0"/>
              </a:endParaRPr>
            </a:p>
            <a:p>
              <a:pPr algn="ctr" eaLnBrk="0" hangingPunct="0">
                <a:lnSpc>
                  <a:spcPct val="45000"/>
                </a:lnSpc>
                <a:spcBef>
                  <a:spcPct val="50000"/>
                </a:spcBef>
              </a:pPr>
              <a:r>
                <a:rPr lang="it-IT" altLang="en-US" sz="1200" b="1" dirty="0">
                  <a:solidFill>
                    <a:srgbClr val="C00000"/>
                  </a:solidFill>
                  <a:latin typeface="Tahoma" panose="020B0604030504040204" pitchFamily="34" charset="0"/>
                </a:rPr>
                <a:t>Production</a:t>
              </a:r>
            </a:p>
          </p:txBody>
        </p:sp>
      </p:grpSp>
      <p:grpSp>
        <p:nvGrpSpPr>
          <p:cNvPr id="113793" name="Group 129"/>
          <p:cNvGrpSpPr>
            <a:grpSpLocks/>
          </p:cNvGrpSpPr>
          <p:nvPr/>
        </p:nvGrpSpPr>
        <p:grpSpPr bwMode="auto">
          <a:xfrm>
            <a:off x="6740922" y="4079423"/>
            <a:ext cx="881064" cy="563874"/>
            <a:chOff x="4383" y="1725"/>
            <a:chExt cx="555" cy="427"/>
          </a:xfrm>
          <a:solidFill>
            <a:schemeClr val="accent2">
              <a:lumMod val="20000"/>
              <a:lumOff val="80000"/>
            </a:schemeClr>
          </a:solidFill>
        </p:grpSpPr>
        <p:sp>
          <p:nvSpPr>
            <p:cNvPr id="113702" name="Rectangle 38"/>
            <p:cNvSpPr>
              <a:spLocks noChangeArrowheads="1"/>
            </p:cNvSpPr>
            <p:nvPr/>
          </p:nvSpPr>
          <p:spPr bwMode="auto">
            <a:xfrm>
              <a:off x="4448" y="1725"/>
              <a:ext cx="490" cy="427"/>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703" name="Rectangle 39"/>
            <p:cNvSpPr>
              <a:spLocks noChangeArrowheads="1"/>
            </p:cNvSpPr>
            <p:nvPr/>
          </p:nvSpPr>
          <p:spPr bwMode="auto">
            <a:xfrm>
              <a:off x="4383" y="1867"/>
              <a:ext cx="518" cy="13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65000"/>
                </a:lnSpc>
                <a:spcBef>
                  <a:spcPct val="50000"/>
                </a:spcBef>
              </a:pPr>
              <a:r>
                <a:rPr lang="it-IT" altLang="en-US" sz="1200" b="1" dirty="0">
                  <a:solidFill>
                    <a:srgbClr val="C00000"/>
                  </a:solidFill>
                  <a:latin typeface="Tahoma" panose="020B0604030504040204" pitchFamily="34" charset="0"/>
                </a:rPr>
                <a:t>Selling</a:t>
              </a:r>
            </a:p>
          </p:txBody>
        </p:sp>
      </p:grpSp>
      <p:grpSp>
        <p:nvGrpSpPr>
          <p:cNvPr id="113791" name="Group 127"/>
          <p:cNvGrpSpPr>
            <a:grpSpLocks/>
          </p:cNvGrpSpPr>
          <p:nvPr/>
        </p:nvGrpSpPr>
        <p:grpSpPr bwMode="auto">
          <a:xfrm>
            <a:off x="4172746" y="4088161"/>
            <a:ext cx="1108312" cy="484174"/>
            <a:chOff x="2349" y="1739"/>
            <a:chExt cx="960" cy="465"/>
          </a:xfrm>
          <a:solidFill>
            <a:schemeClr val="accent2">
              <a:lumMod val="20000"/>
              <a:lumOff val="80000"/>
            </a:schemeClr>
          </a:solidFill>
        </p:grpSpPr>
        <p:sp>
          <p:nvSpPr>
            <p:cNvPr id="113704" name="Rectangle 40"/>
            <p:cNvSpPr>
              <a:spLocks noChangeArrowheads="1"/>
            </p:cNvSpPr>
            <p:nvPr/>
          </p:nvSpPr>
          <p:spPr bwMode="auto">
            <a:xfrm>
              <a:off x="2426" y="1752"/>
              <a:ext cx="811" cy="45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705" name="Rectangle 41"/>
            <p:cNvSpPr>
              <a:spLocks noChangeArrowheads="1"/>
            </p:cNvSpPr>
            <p:nvPr/>
          </p:nvSpPr>
          <p:spPr bwMode="auto">
            <a:xfrm>
              <a:off x="2349" y="1739"/>
              <a:ext cx="960" cy="29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it-IT" altLang="en-US" sz="1200" b="1" dirty="0">
                  <a:solidFill>
                    <a:srgbClr val="C00000"/>
                  </a:solidFill>
                  <a:latin typeface="Tahoma" panose="020B0604030504040204" pitchFamily="34" charset="0"/>
                </a:rPr>
                <a:t>Production PLANNING</a:t>
              </a:r>
            </a:p>
          </p:txBody>
        </p:sp>
      </p:grpSp>
      <p:grpSp>
        <p:nvGrpSpPr>
          <p:cNvPr id="113794" name="Group 130"/>
          <p:cNvGrpSpPr>
            <a:grpSpLocks/>
          </p:cNvGrpSpPr>
          <p:nvPr/>
        </p:nvGrpSpPr>
        <p:grpSpPr bwMode="auto">
          <a:xfrm>
            <a:off x="7788661" y="4090535"/>
            <a:ext cx="1306513" cy="600624"/>
            <a:chOff x="5148" y="1732"/>
            <a:chExt cx="823" cy="472"/>
          </a:xfrm>
          <a:solidFill>
            <a:schemeClr val="accent2">
              <a:lumMod val="20000"/>
              <a:lumOff val="80000"/>
            </a:schemeClr>
          </a:solidFill>
        </p:grpSpPr>
        <p:sp>
          <p:nvSpPr>
            <p:cNvPr id="113707" name="Rectangle 43"/>
            <p:cNvSpPr>
              <a:spLocks noChangeArrowheads="1"/>
            </p:cNvSpPr>
            <p:nvPr/>
          </p:nvSpPr>
          <p:spPr bwMode="auto">
            <a:xfrm>
              <a:off x="5162" y="1752"/>
              <a:ext cx="745" cy="45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C00000"/>
                </a:solidFill>
              </a:endParaRPr>
            </a:p>
          </p:txBody>
        </p:sp>
        <p:sp>
          <p:nvSpPr>
            <p:cNvPr id="113708" name="Rectangle 44"/>
            <p:cNvSpPr>
              <a:spLocks noChangeArrowheads="1"/>
            </p:cNvSpPr>
            <p:nvPr/>
          </p:nvSpPr>
          <p:spPr bwMode="auto">
            <a:xfrm>
              <a:off x="5148" y="1732"/>
              <a:ext cx="823" cy="26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lnSpc>
                  <a:spcPct val="30000"/>
                </a:lnSpc>
                <a:spcBef>
                  <a:spcPct val="50000"/>
                </a:spcBef>
              </a:pPr>
              <a:endParaRPr lang="it-IT" altLang="en-US" sz="1200" b="1" i="1" dirty="0">
                <a:solidFill>
                  <a:srgbClr val="C00000"/>
                </a:solidFill>
                <a:latin typeface="Tahoma" panose="020B0604030504040204" pitchFamily="34" charset="0"/>
              </a:endParaRPr>
            </a:p>
            <a:p>
              <a:pPr algn="ctr" eaLnBrk="0" hangingPunct="0">
                <a:spcBef>
                  <a:spcPct val="50000"/>
                </a:spcBef>
              </a:pPr>
              <a:r>
                <a:rPr lang="it-IT" altLang="en-US" sz="1200" b="1" i="1" dirty="0">
                  <a:solidFill>
                    <a:srgbClr val="C00000"/>
                  </a:solidFill>
                  <a:latin typeface="Tahoma" panose="020B0604030504040204" pitchFamily="34" charset="0"/>
                </a:rPr>
                <a:t>CUSTOMERS</a:t>
              </a:r>
            </a:p>
          </p:txBody>
        </p:sp>
      </p:grpSp>
      <p:sp>
        <p:nvSpPr>
          <p:cNvPr id="113716" name="Rectangle 52"/>
          <p:cNvSpPr>
            <a:spLocks noChangeArrowheads="1"/>
          </p:cNvSpPr>
          <p:nvPr/>
        </p:nvSpPr>
        <p:spPr bwMode="auto">
          <a:xfrm>
            <a:off x="1310130" y="3522457"/>
            <a:ext cx="1225550" cy="406907"/>
          </a:xfrm>
          <a:prstGeom prst="rect">
            <a:avLst/>
          </a:prstGeom>
          <a:solidFill>
            <a:schemeClr val="accent2">
              <a:lumMod val="20000"/>
              <a:lumOff val="80000"/>
            </a:schemeClr>
          </a:solidFill>
          <a:ln>
            <a:noFill/>
          </a:ln>
          <a:effectLst/>
        </p:spPr>
        <p:txBody>
          <a:bodyPr lIns="92075" tIns="46038" rIns="92075" bIns="46038">
            <a:spAutoFit/>
          </a:bodyPr>
          <a:lstStyle/>
          <a:p>
            <a:pPr algn="ctr" eaLnBrk="0" hangingPunct="0">
              <a:lnSpc>
                <a:spcPct val="85000"/>
              </a:lnSpc>
              <a:spcBef>
                <a:spcPct val="50000"/>
              </a:spcBef>
            </a:pPr>
            <a:r>
              <a:rPr lang="it-IT" altLang="en-US" sz="1200" b="1" dirty="0">
                <a:solidFill>
                  <a:srgbClr val="C00000"/>
                </a:solidFill>
                <a:latin typeface="Tahoma" panose="020B0604030504040204" pitchFamily="34" charset="0"/>
              </a:rPr>
              <a:t>New </a:t>
            </a:r>
            <a:r>
              <a:rPr lang="it-IT" altLang="en-US" sz="1200" b="1" dirty="0" err="1">
                <a:solidFill>
                  <a:srgbClr val="C00000"/>
                </a:solidFill>
                <a:latin typeface="Tahoma" panose="020B0604030504040204" pitchFamily="34" charset="0"/>
              </a:rPr>
              <a:t>needs</a:t>
            </a:r>
            <a:r>
              <a:rPr lang="it-IT" altLang="en-US" sz="1200" b="1" dirty="0">
                <a:solidFill>
                  <a:srgbClr val="C00000"/>
                </a:solidFill>
                <a:latin typeface="Tahoma" panose="020B0604030504040204" pitchFamily="34" charset="0"/>
              </a:rPr>
              <a:t> of users</a:t>
            </a:r>
          </a:p>
        </p:txBody>
      </p:sp>
      <p:sp>
        <p:nvSpPr>
          <p:cNvPr id="113718" name="Rectangle 54"/>
          <p:cNvSpPr>
            <a:spLocks noChangeArrowheads="1"/>
          </p:cNvSpPr>
          <p:nvPr/>
        </p:nvSpPr>
        <p:spPr bwMode="auto">
          <a:xfrm>
            <a:off x="1332355" y="4524169"/>
            <a:ext cx="1203325" cy="563873"/>
          </a:xfrm>
          <a:prstGeom prst="rect">
            <a:avLst/>
          </a:prstGeom>
          <a:solidFill>
            <a:schemeClr val="accent2">
              <a:lumMod val="20000"/>
              <a:lumOff val="80000"/>
            </a:schemeClr>
          </a:solidFill>
          <a:ln>
            <a:noFill/>
          </a:ln>
          <a:effectLst/>
        </p:spPr>
        <p:txBody>
          <a:bodyPr lIns="92075" tIns="46038" rIns="92075" bIns="46038">
            <a:spAutoFit/>
          </a:bodyPr>
          <a:lstStyle/>
          <a:p>
            <a:pPr algn="ctr" eaLnBrk="0" hangingPunct="0">
              <a:lnSpc>
                <a:spcPct val="85000"/>
              </a:lnSpc>
              <a:spcBef>
                <a:spcPct val="50000"/>
              </a:spcBef>
            </a:pPr>
            <a:r>
              <a:rPr lang="it-IT" altLang="en-US" sz="1200" b="1" dirty="0" err="1">
                <a:solidFill>
                  <a:srgbClr val="C00000"/>
                </a:solidFill>
                <a:latin typeface="Tahoma" panose="020B0604030504040204" pitchFamily="34" charset="0"/>
              </a:rPr>
              <a:t>Needs</a:t>
            </a:r>
            <a:r>
              <a:rPr lang="it-IT" altLang="en-US" sz="1200" b="1" dirty="0">
                <a:solidFill>
                  <a:srgbClr val="C00000"/>
                </a:solidFill>
                <a:latin typeface="Tahoma" panose="020B0604030504040204" pitchFamily="34" charset="0"/>
              </a:rPr>
              <a:t> of POTENTIAL users</a:t>
            </a:r>
          </a:p>
        </p:txBody>
      </p:sp>
      <p:sp>
        <p:nvSpPr>
          <p:cNvPr id="113720" name="Rectangle 56"/>
          <p:cNvSpPr>
            <a:spLocks noChangeArrowheads="1"/>
          </p:cNvSpPr>
          <p:nvPr/>
        </p:nvSpPr>
        <p:spPr bwMode="auto">
          <a:xfrm>
            <a:off x="2595063" y="4105510"/>
            <a:ext cx="1312060" cy="406907"/>
          </a:xfrm>
          <a:prstGeom prst="rect">
            <a:avLst/>
          </a:prstGeom>
          <a:solidFill>
            <a:schemeClr val="accent2">
              <a:lumMod val="20000"/>
              <a:lumOff val="80000"/>
            </a:schemeClr>
          </a:solidFill>
          <a:ln>
            <a:noFill/>
          </a:ln>
          <a:effectLst/>
        </p:spPr>
        <p:txBody>
          <a:bodyPr wrap="square" lIns="92075" tIns="46038" rIns="92075" bIns="46038">
            <a:spAutoFit/>
          </a:bodyPr>
          <a:lstStyle/>
          <a:p>
            <a:pPr algn="ctr" eaLnBrk="0" hangingPunct="0">
              <a:lnSpc>
                <a:spcPct val="85000"/>
              </a:lnSpc>
              <a:spcBef>
                <a:spcPct val="50000"/>
              </a:spcBef>
            </a:pPr>
            <a:r>
              <a:rPr lang="it-IT" altLang="en-US" sz="1200" b="1" dirty="0">
                <a:solidFill>
                  <a:srgbClr val="C00000"/>
                </a:solidFill>
                <a:latin typeface="Tahoma" panose="020B0604030504040204" pitchFamily="34" charset="0"/>
              </a:rPr>
              <a:t>New </a:t>
            </a:r>
            <a:r>
              <a:rPr lang="it-IT" altLang="en-US" sz="1200" b="1" i="1" dirty="0">
                <a:solidFill>
                  <a:srgbClr val="C00000"/>
                </a:solidFill>
                <a:latin typeface="Tahoma" panose="020B0604030504040204" pitchFamily="34" charset="0"/>
              </a:rPr>
              <a:t>business</a:t>
            </a:r>
            <a:r>
              <a:rPr lang="it-IT" altLang="en-US" sz="1200" b="1" dirty="0">
                <a:solidFill>
                  <a:srgbClr val="C00000"/>
                </a:solidFill>
                <a:latin typeface="Tahoma" panose="020B0604030504040204" pitchFamily="34" charset="0"/>
              </a:rPr>
              <a:t> </a:t>
            </a:r>
            <a:r>
              <a:rPr lang="it-IT" altLang="en-US" sz="1200" b="1" dirty="0" err="1">
                <a:solidFill>
                  <a:srgbClr val="C00000"/>
                </a:solidFill>
                <a:latin typeface="Tahoma" panose="020B0604030504040204" pitchFamily="34" charset="0"/>
              </a:rPr>
              <a:t>opportunities</a:t>
            </a:r>
            <a:endParaRPr lang="it-IT" altLang="en-US" sz="1200" b="1" dirty="0">
              <a:solidFill>
                <a:srgbClr val="C00000"/>
              </a:solidFill>
              <a:latin typeface="Tahoma" panose="020B0604030504040204" pitchFamily="34" charset="0"/>
            </a:endParaRPr>
          </a:p>
        </p:txBody>
      </p:sp>
      <p:grpSp>
        <p:nvGrpSpPr>
          <p:cNvPr id="113787" name="Group 123"/>
          <p:cNvGrpSpPr>
            <a:grpSpLocks/>
          </p:cNvGrpSpPr>
          <p:nvPr/>
        </p:nvGrpSpPr>
        <p:grpSpPr bwMode="auto">
          <a:xfrm>
            <a:off x="1095817" y="3947907"/>
            <a:ext cx="7920038" cy="1774825"/>
            <a:chOff x="476" y="3203"/>
            <a:chExt cx="4989" cy="1118"/>
          </a:xfrm>
          <a:solidFill>
            <a:schemeClr val="accent2">
              <a:lumMod val="20000"/>
              <a:lumOff val="80000"/>
            </a:schemeClr>
          </a:solidFill>
        </p:grpSpPr>
        <p:sp>
          <p:nvSpPr>
            <p:cNvPr id="113731" name="Line 67"/>
            <p:cNvSpPr>
              <a:spLocks noChangeShapeType="1"/>
            </p:cNvSpPr>
            <p:nvPr/>
          </p:nvSpPr>
          <p:spPr bwMode="auto">
            <a:xfrm>
              <a:off x="5465" y="3711"/>
              <a:ext cx="0" cy="354"/>
            </a:xfrm>
            <a:prstGeom prst="line">
              <a:avLst/>
            </a:prstGeom>
            <a:grpFill/>
            <a:ln w="25400">
              <a:solidFill>
                <a:srgbClr val="FF6600"/>
              </a:solidFill>
              <a:prstDash val="sysDot"/>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bg1"/>
                </a:solidFill>
              </a:endParaRPr>
            </a:p>
          </p:txBody>
        </p:sp>
        <p:sp>
          <p:nvSpPr>
            <p:cNvPr id="113732" name="Line 68"/>
            <p:cNvSpPr>
              <a:spLocks noChangeShapeType="1"/>
            </p:cNvSpPr>
            <p:nvPr/>
          </p:nvSpPr>
          <p:spPr bwMode="auto">
            <a:xfrm flipH="1">
              <a:off x="476" y="4065"/>
              <a:ext cx="4989" cy="14"/>
            </a:xfrm>
            <a:prstGeom prst="line">
              <a:avLst/>
            </a:prstGeom>
            <a:grpFill/>
            <a:ln w="25400">
              <a:solidFill>
                <a:srgbClr val="FF6600"/>
              </a:solidFill>
              <a:prstDash val="sysDot"/>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bg1"/>
                </a:solidFill>
              </a:endParaRPr>
            </a:p>
          </p:txBody>
        </p:sp>
        <p:sp>
          <p:nvSpPr>
            <p:cNvPr id="113733" name="Rectangle 69"/>
            <p:cNvSpPr>
              <a:spLocks noChangeArrowheads="1"/>
            </p:cNvSpPr>
            <p:nvPr/>
          </p:nvSpPr>
          <p:spPr bwMode="auto">
            <a:xfrm>
              <a:off x="2077" y="4127"/>
              <a:ext cx="1536" cy="194"/>
            </a:xfrm>
            <a:prstGeom prst="rect">
              <a:avLst/>
            </a:prstGeom>
            <a:solidFill>
              <a:schemeClr val="accent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defRPr>
              </a:lvl1pPr>
              <a:lvl2pPr marL="114300">
                <a:defRPr>
                  <a:solidFill>
                    <a:schemeClr val="tx1"/>
                  </a:solidFill>
                  <a:latin typeface="Arial" panose="020B0604020202020204" pitchFamily="34" charset="0"/>
                </a:defRPr>
              </a:lvl2pPr>
              <a:lvl3pPr marL="228600">
                <a:defRPr>
                  <a:solidFill>
                    <a:schemeClr val="tx1"/>
                  </a:solidFill>
                  <a:latin typeface="Arial" panose="020B0604020202020204" pitchFamily="34" charset="0"/>
                </a:defRPr>
              </a:lvl3pPr>
              <a:lvl4pPr marL="342900">
                <a:defRPr>
                  <a:solidFill>
                    <a:schemeClr val="tx1"/>
                  </a:solidFill>
                  <a:latin typeface="Arial" panose="020B0604020202020204" pitchFamily="34" charset="0"/>
                </a:defRPr>
              </a:lvl4pPr>
              <a:lvl5pPr marL="457200">
                <a:defRPr>
                  <a:solidFill>
                    <a:schemeClr val="tx1"/>
                  </a:solidFill>
                  <a:latin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defRPr>
              </a:lvl9pPr>
            </a:lstStyle>
            <a:p>
              <a:pPr algn="ctr"/>
              <a:r>
                <a:rPr lang="it-IT" altLang="en-US" sz="1400" b="1" dirty="0">
                  <a:solidFill>
                    <a:schemeClr val="bg1"/>
                  </a:solidFill>
                  <a:latin typeface="Tahoma" panose="020B0604030504040204" pitchFamily="34" charset="0"/>
                </a:rPr>
                <a:t>F e </a:t>
              </a:r>
              <a:r>
                <a:rPr lang="it-IT" altLang="en-US" sz="1400" b="1" dirty="0" err="1">
                  <a:solidFill>
                    <a:schemeClr val="bg1"/>
                  </a:solidFill>
                  <a:latin typeface="Tahoma" panose="020B0604030504040204" pitchFamily="34" charset="0"/>
                </a:rPr>
                <a:t>e</a:t>
              </a:r>
              <a:r>
                <a:rPr lang="it-IT" altLang="en-US" sz="1400" b="1" dirty="0">
                  <a:solidFill>
                    <a:schemeClr val="bg1"/>
                  </a:solidFill>
                  <a:latin typeface="Tahoma" panose="020B0604030504040204" pitchFamily="34" charset="0"/>
                </a:rPr>
                <a:t> d b a c k </a:t>
              </a:r>
            </a:p>
          </p:txBody>
        </p:sp>
        <p:sp>
          <p:nvSpPr>
            <p:cNvPr id="113734" name="Line 70"/>
            <p:cNvSpPr>
              <a:spLocks noChangeShapeType="1"/>
            </p:cNvSpPr>
            <p:nvPr/>
          </p:nvSpPr>
          <p:spPr bwMode="auto">
            <a:xfrm flipV="1">
              <a:off x="476" y="3203"/>
              <a:ext cx="0" cy="862"/>
            </a:xfrm>
            <a:prstGeom prst="line">
              <a:avLst/>
            </a:prstGeom>
            <a:grpFill/>
            <a:ln w="25400">
              <a:solidFill>
                <a:srgbClr val="FF6600"/>
              </a:solidFill>
              <a:prstDash val="sysDot"/>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bg1"/>
                </a:solidFill>
              </a:endParaRPr>
            </a:p>
          </p:txBody>
        </p:sp>
        <p:sp>
          <p:nvSpPr>
            <p:cNvPr id="113735" name="Line 71"/>
            <p:cNvSpPr>
              <a:spLocks noChangeShapeType="1"/>
            </p:cNvSpPr>
            <p:nvPr/>
          </p:nvSpPr>
          <p:spPr bwMode="auto">
            <a:xfrm>
              <a:off x="476" y="3203"/>
              <a:ext cx="136" cy="0"/>
            </a:xfrm>
            <a:prstGeom prst="line">
              <a:avLst/>
            </a:prstGeom>
            <a:grpFill/>
            <a:ln w="25400">
              <a:solidFill>
                <a:srgbClr val="FF6600"/>
              </a:solidFill>
              <a:prstDash val="sysDot"/>
              <a:round/>
              <a:headEnd type="none" w="sm" len="sm"/>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bg1"/>
                </a:solidFill>
              </a:endParaRPr>
            </a:p>
          </p:txBody>
        </p:sp>
      </p:grpSp>
      <p:grpSp>
        <p:nvGrpSpPr>
          <p:cNvPr id="113778" name="Group 114"/>
          <p:cNvGrpSpPr>
            <a:grpSpLocks/>
          </p:cNvGrpSpPr>
          <p:nvPr/>
        </p:nvGrpSpPr>
        <p:grpSpPr bwMode="auto">
          <a:xfrm>
            <a:off x="2341016" y="3881232"/>
            <a:ext cx="150812" cy="1066800"/>
            <a:chOff x="1249" y="3216"/>
            <a:chExt cx="95" cy="672"/>
          </a:xfrm>
          <a:solidFill>
            <a:schemeClr val="accent2">
              <a:lumMod val="20000"/>
              <a:lumOff val="80000"/>
            </a:schemeClr>
          </a:solidFill>
        </p:grpSpPr>
        <p:sp>
          <p:nvSpPr>
            <p:cNvPr id="113736" name="Line 72"/>
            <p:cNvSpPr>
              <a:spLocks noChangeShapeType="1"/>
            </p:cNvSpPr>
            <p:nvPr/>
          </p:nvSpPr>
          <p:spPr bwMode="auto">
            <a:xfrm>
              <a:off x="1249" y="3216"/>
              <a:ext cx="95" cy="0"/>
            </a:xfrm>
            <a:prstGeom prst="line">
              <a:avLst/>
            </a:prstGeom>
            <a:grpFill/>
            <a:ln w="25400">
              <a:solidFill>
                <a:srgbClr val="FF66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C00000"/>
                </a:solidFill>
              </a:endParaRPr>
            </a:p>
          </p:txBody>
        </p:sp>
        <p:sp>
          <p:nvSpPr>
            <p:cNvPr id="113737" name="Line 73"/>
            <p:cNvSpPr>
              <a:spLocks noChangeShapeType="1"/>
            </p:cNvSpPr>
            <p:nvPr/>
          </p:nvSpPr>
          <p:spPr bwMode="auto">
            <a:xfrm>
              <a:off x="1249" y="3888"/>
              <a:ext cx="95" cy="0"/>
            </a:xfrm>
            <a:prstGeom prst="line">
              <a:avLst/>
            </a:prstGeom>
            <a:grpFill/>
            <a:ln w="25400">
              <a:solidFill>
                <a:srgbClr val="FF66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C00000"/>
                </a:solidFill>
              </a:endParaRPr>
            </a:p>
          </p:txBody>
        </p:sp>
        <p:sp>
          <p:nvSpPr>
            <p:cNvPr id="113738" name="Line 74"/>
            <p:cNvSpPr>
              <a:spLocks noChangeShapeType="1"/>
            </p:cNvSpPr>
            <p:nvPr/>
          </p:nvSpPr>
          <p:spPr bwMode="auto">
            <a:xfrm>
              <a:off x="1344" y="3217"/>
              <a:ext cx="0" cy="671"/>
            </a:xfrm>
            <a:prstGeom prst="line">
              <a:avLst/>
            </a:prstGeom>
            <a:grpFill/>
            <a:ln w="25400">
              <a:solidFill>
                <a:srgbClr val="FF66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C00000"/>
                </a:solidFill>
              </a:endParaRPr>
            </a:p>
          </p:txBody>
        </p:sp>
      </p:grpSp>
      <p:sp>
        <p:nvSpPr>
          <p:cNvPr id="113779" name="Line 115"/>
          <p:cNvSpPr>
            <a:spLocks noChangeShapeType="1"/>
          </p:cNvSpPr>
          <p:nvPr/>
        </p:nvSpPr>
        <p:spPr bwMode="auto">
          <a:xfrm>
            <a:off x="2307725" y="4465873"/>
            <a:ext cx="287338"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C00000"/>
              </a:solidFill>
            </a:endParaRPr>
          </a:p>
        </p:txBody>
      </p:sp>
      <p:sp>
        <p:nvSpPr>
          <p:cNvPr id="96" name="Titolo 1">
            <a:extLst>
              <a:ext uri="{FF2B5EF4-FFF2-40B4-BE49-F238E27FC236}">
                <a16:creationId xmlns:a16="http://schemas.microsoft.com/office/drawing/2014/main" id="{27486EEE-2FF3-4202-82C2-093333C3BD58}"/>
              </a:ext>
            </a:extLst>
          </p:cNvPr>
          <p:cNvSpPr txBox="1">
            <a:spLocks/>
          </p:cNvSpPr>
          <p:nvPr/>
        </p:nvSpPr>
        <p:spPr>
          <a:xfrm>
            <a:off x="458345" y="169863"/>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(3) Marketing as an </a:t>
            </a:r>
            <a:r>
              <a:rPr lang="en-US" b="1" dirty="0">
                <a:solidFill>
                  <a:schemeClr val="accent6">
                    <a:lumMod val="60000"/>
                    <a:lumOff val="40000"/>
                  </a:schemeClr>
                </a:solidFill>
                <a:cs typeface="Times New Roman" pitchFamily="18" charset="0"/>
              </a:rPr>
              <a:t>Orientation</a:t>
            </a:r>
            <a:endParaRPr lang="it-IT" b="1" dirty="0">
              <a:solidFill>
                <a:schemeClr val="accent6">
                  <a:lumMod val="60000"/>
                  <a:lumOff val="40000"/>
                </a:schemeClr>
              </a:solidFill>
              <a:cs typeface="Times New Roman" pitchFamily="18" charset="0"/>
            </a:endParaRPr>
          </a:p>
        </p:txBody>
      </p:sp>
      <p:sp>
        <p:nvSpPr>
          <p:cNvPr id="97" name="AutoShape 42">
            <a:extLst>
              <a:ext uri="{FF2B5EF4-FFF2-40B4-BE49-F238E27FC236}">
                <a16:creationId xmlns:a16="http://schemas.microsoft.com/office/drawing/2014/main" id="{FF9E5CC5-AD17-44E0-843D-4703741203DA}"/>
              </a:ext>
            </a:extLst>
          </p:cNvPr>
          <p:cNvSpPr>
            <a:spLocks noChangeArrowheads="1"/>
          </p:cNvSpPr>
          <p:nvPr/>
        </p:nvSpPr>
        <p:spPr bwMode="auto">
          <a:xfrm>
            <a:off x="3861072" y="4255485"/>
            <a:ext cx="381000" cy="158750"/>
          </a:xfrm>
          <a:prstGeom prst="rightArrow">
            <a:avLst>
              <a:gd name="adj1" fmla="val 50000"/>
              <a:gd name="adj2" fmla="val 60111"/>
            </a:avLst>
          </a:prstGeom>
          <a:solidFill>
            <a:schemeClr val="accent2">
              <a:lumMod val="20000"/>
              <a:lumOff val="80000"/>
            </a:schemeClr>
          </a:solidFill>
          <a:ln w="12700">
            <a:solidFill>
              <a:schemeClr val="tx1"/>
            </a:solidFill>
            <a:miter lim="800000"/>
            <a:headEnd/>
            <a:tailEnd/>
          </a:ln>
          <a:effectLst/>
        </p:spPr>
        <p:txBody>
          <a:bodyPr wrap="none" anchor="ctr"/>
          <a:lstStyle/>
          <a:p>
            <a:endParaRPr lang="en-GB">
              <a:solidFill>
                <a:srgbClr val="C00000"/>
              </a:solidFill>
            </a:endParaRPr>
          </a:p>
        </p:txBody>
      </p:sp>
      <p:sp>
        <p:nvSpPr>
          <p:cNvPr id="113698" name="AutoShape 34"/>
          <p:cNvSpPr>
            <a:spLocks noChangeArrowheads="1"/>
          </p:cNvSpPr>
          <p:nvPr/>
        </p:nvSpPr>
        <p:spPr bwMode="auto">
          <a:xfrm>
            <a:off x="5170525" y="4253656"/>
            <a:ext cx="381000" cy="158750"/>
          </a:xfrm>
          <a:prstGeom prst="rightArrow">
            <a:avLst>
              <a:gd name="adj1" fmla="val 50000"/>
              <a:gd name="adj2" fmla="val 60111"/>
            </a:avLst>
          </a:prstGeom>
          <a:solidFill>
            <a:schemeClr val="accent2">
              <a:lumMod val="20000"/>
              <a:lumOff val="80000"/>
            </a:schemeClr>
          </a:solidFill>
          <a:ln w="12700">
            <a:solidFill>
              <a:schemeClr val="tx1"/>
            </a:solidFill>
            <a:miter lim="800000"/>
            <a:headEnd/>
            <a:tailEnd/>
          </a:ln>
          <a:effectLst/>
        </p:spPr>
        <p:txBody>
          <a:bodyPr wrap="none" anchor="ctr"/>
          <a:lstStyle/>
          <a:p>
            <a:endParaRPr lang="en-GB">
              <a:solidFill>
                <a:srgbClr val="C00000"/>
              </a:solidFill>
            </a:endParaRPr>
          </a:p>
        </p:txBody>
      </p:sp>
      <p:sp>
        <p:nvSpPr>
          <p:cNvPr id="113701" name="AutoShape 37"/>
          <p:cNvSpPr>
            <a:spLocks noChangeArrowheads="1"/>
          </p:cNvSpPr>
          <p:nvPr/>
        </p:nvSpPr>
        <p:spPr bwMode="auto">
          <a:xfrm>
            <a:off x="6422971" y="4308842"/>
            <a:ext cx="381000" cy="158750"/>
          </a:xfrm>
          <a:prstGeom prst="rightArrow">
            <a:avLst>
              <a:gd name="adj1" fmla="val 50000"/>
              <a:gd name="adj2" fmla="val 60111"/>
            </a:avLst>
          </a:prstGeom>
          <a:solidFill>
            <a:schemeClr val="accent2">
              <a:lumMod val="20000"/>
              <a:lumOff val="80000"/>
            </a:schemeClr>
          </a:solidFill>
          <a:ln w="12700">
            <a:solidFill>
              <a:schemeClr val="tx1"/>
            </a:solidFill>
            <a:miter lim="800000"/>
            <a:headEnd/>
            <a:tailEnd/>
          </a:ln>
          <a:effectLst/>
        </p:spPr>
        <p:txBody>
          <a:bodyPr wrap="none" anchor="ctr"/>
          <a:lstStyle/>
          <a:p>
            <a:endParaRPr lang="en-GB">
              <a:solidFill>
                <a:srgbClr val="C00000"/>
              </a:solidFill>
            </a:endParaRPr>
          </a:p>
        </p:txBody>
      </p:sp>
      <p:sp>
        <p:nvSpPr>
          <p:cNvPr id="113706" name="AutoShape 42"/>
          <p:cNvSpPr>
            <a:spLocks noChangeArrowheads="1"/>
          </p:cNvSpPr>
          <p:nvPr/>
        </p:nvSpPr>
        <p:spPr bwMode="auto">
          <a:xfrm>
            <a:off x="7546990" y="4338805"/>
            <a:ext cx="381000" cy="158750"/>
          </a:xfrm>
          <a:prstGeom prst="rightArrow">
            <a:avLst>
              <a:gd name="adj1" fmla="val 50000"/>
              <a:gd name="adj2" fmla="val 60111"/>
            </a:avLst>
          </a:prstGeom>
          <a:solidFill>
            <a:schemeClr val="accent2">
              <a:lumMod val="20000"/>
              <a:lumOff val="80000"/>
            </a:schemeClr>
          </a:solidFill>
          <a:ln w="12700">
            <a:solidFill>
              <a:schemeClr val="tx1"/>
            </a:solidFill>
            <a:miter lim="800000"/>
            <a:headEnd/>
            <a:tailEnd/>
          </a:ln>
          <a:effectLst/>
        </p:spPr>
        <p:txBody>
          <a:bodyPr wrap="none" anchor="ctr"/>
          <a:lstStyle/>
          <a:p>
            <a:endParaRPr lang="en-GB">
              <a:solidFill>
                <a:srgbClr val="C00000"/>
              </a:solidFill>
            </a:endParaRPr>
          </a:p>
        </p:txBody>
      </p:sp>
      <p:sp>
        <p:nvSpPr>
          <p:cNvPr id="58" name="Segnaposto numero diapositiva 2">
            <a:extLst>
              <a:ext uri="{FF2B5EF4-FFF2-40B4-BE49-F238E27FC236}">
                <a16:creationId xmlns:a16="http://schemas.microsoft.com/office/drawing/2014/main" id="{AAEADC3A-9751-48C2-8FF3-4451E5FD635E}"/>
              </a:ext>
            </a:extLst>
          </p:cNvPr>
          <p:cNvSpPr>
            <a:spLocks noGrp="1"/>
          </p:cNvSpPr>
          <p:nvPr>
            <p:ph type="sldNum" sz="quarter" idx="12"/>
          </p:nvPr>
        </p:nvSpPr>
        <p:spPr>
          <a:xfrm>
            <a:off x="6902896" y="6165304"/>
            <a:ext cx="2133600" cy="365125"/>
          </a:xfrm>
        </p:spPr>
        <p:txBody>
          <a:bodyPr/>
          <a:lstStyle/>
          <a:p>
            <a:pPr algn="r"/>
            <a:fld id="{B007B441-5312-499D-93C3-6E37886527FA}" type="slidenum">
              <a:rPr lang="it-IT" smtClean="0"/>
              <a:pPr algn="r"/>
              <a:t>12</a:t>
            </a:fld>
            <a:endParaRPr lang="it-IT" dirty="0"/>
          </a:p>
        </p:txBody>
      </p:sp>
      <p:grpSp>
        <p:nvGrpSpPr>
          <p:cNvPr id="59" name="Group 1">
            <a:extLst>
              <a:ext uri="{FF2B5EF4-FFF2-40B4-BE49-F238E27FC236}">
                <a16:creationId xmlns:a16="http://schemas.microsoft.com/office/drawing/2014/main" id="{D617A598-C3BC-4F87-8AF3-715E4CAE1FBA}"/>
              </a:ext>
            </a:extLst>
          </p:cNvPr>
          <p:cNvGrpSpPr>
            <a:grpSpLocks/>
          </p:cNvGrpSpPr>
          <p:nvPr/>
        </p:nvGrpSpPr>
        <p:grpSpPr bwMode="auto">
          <a:xfrm rot="5400000">
            <a:off x="4525169" y="2251869"/>
            <a:ext cx="73025" cy="8907463"/>
            <a:chOff x="0" y="0"/>
            <a:chExt cx="716" cy="16353"/>
          </a:xfrm>
        </p:grpSpPr>
        <p:grpSp>
          <p:nvGrpSpPr>
            <p:cNvPr id="60" name="Group 2">
              <a:extLst>
                <a:ext uri="{FF2B5EF4-FFF2-40B4-BE49-F238E27FC236}">
                  <a16:creationId xmlns:a16="http://schemas.microsoft.com/office/drawing/2014/main" id="{D7BD866E-47F8-4CEF-B238-CF5863EACAFD}"/>
                </a:ext>
              </a:extLst>
            </p:cNvPr>
            <p:cNvGrpSpPr>
              <a:grpSpLocks/>
            </p:cNvGrpSpPr>
            <p:nvPr/>
          </p:nvGrpSpPr>
          <p:grpSpPr bwMode="auto">
            <a:xfrm>
              <a:off x="0" y="0"/>
              <a:ext cx="716" cy="16353"/>
              <a:chOff x="0" y="0"/>
              <a:chExt cx="716" cy="16353"/>
            </a:xfrm>
          </p:grpSpPr>
          <p:sp>
            <p:nvSpPr>
              <p:cNvPr id="61" name="Freeform 3">
                <a:extLst>
                  <a:ext uri="{FF2B5EF4-FFF2-40B4-BE49-F238E27FC236}">
                    <a16:creationId xmlns:a16="http://schemas.microsoft.com/office/drawing/2014/main" id="{E5CC0AAC-CA8B-4F3A-8AC9-F8E38008BF9B}"/>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3987425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9"/>
                                          </p:stCondLst>
                                        </p:cTn>
                                        <p:tgtEl>
                                          <p:spTgt spid="113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137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136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137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136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137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136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113751"/>
                                        </p:tgtEl>
                                        <p:attrNameLst>
                                          <p:attrName>style.visibility</p:attrName>
                                        </p:attrNameLst>
                                      </p:cBhvr>
                                      <p:to>
                                        <p:strVal val="visible"/>
                                      </p:to>
                                    </p:set>
                                  </p:childTnLst>
                                </p:cTn>
                              </p:par>
                            </p:childTnLst>
                          </p:cTn>
                        </p:par>
                      </p:childTnLst>
                    </p:cTn>
                  </p:par>
                  <p:par>
                    <p:cTn id="21" fill="hold">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9"/>
                                          </p:stCondLst>
                                        </p:cTn>
                                        <p:tgtEl>
                                          <p:spTgt spid="1137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1137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11369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9"/>
                                          </p:stCondLst>
                                        </p:cTn>
                                        <p:tgtEl>
                                          <p:spTgt spid="1137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1136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9"/>
                                          </p:stCondLst>
                                        </p:cTn>
                                        <p:tgtEl>
                                          <p:spTgt spid="11379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1137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9"/>
                                          </p:stCondLst>
                                        </p:cTn>
                                        <p:tgtEl>
                                          <p:spTgt spid="1137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11370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9"/>
                                          </p:stCondLst>
                                        </p:cTn>
                                        <p:tgtEl>
                                          <p:spTgt spid="11379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9"/>
                                          </p:stCondLst>
                                        </p:cTn>
                                        <p:tgtEl>
                                          <p:spTgt spid="1137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9"/>
                                          </p:stCondLst>
                                        </p:cTn>
                                        <p:tgtEl>
                                          <p:spTgt spid="1137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9"/>
                                          </p:stCondLst>
                                        </p:cTn>
                                        <p:tgtEl>
                                          <p:spTgt spid="11377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9"/>
                                          </p:stCondLst>
                                        </p:cTn>
                                        <p:tgtEl>
                                          <p:spTgt spid="11377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9"/>
                                          </p:stCondLst>
                                        </p:cTn>
                                        <p:tgtEl>
                                          <p:spTgt spid="1137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9"/>
                                          </p:stCondLst>
                                        </p:cTn>
                                        <p:tgtEl>
                                          <p:spTgt spid="11378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9"/>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93" grpId="0" animBg="1"/>
      <p:bldP spid="113695" grpId="0" animBg="1"/>
      <p:bldP spid="113696" grpId="0" animBg="1"/>
      <p:bldP spid="113697" grpId="0" animBg="1"/>
      <p:bldP spid="113716" grpId="0" animBg="1"/>
      <p:bldP spid="113718" grpId="0" animBg="1"/>
      <p:bldP spid="113720" grpId="0" animBg="1"/>
      <p:bldP spid="113779" grpId="0" animBg="1"/>
      <p:bldP spid="97" grpId="0" animBg="1"/>
      <p:bldP spid="113698" grpId="0" animBg="1"/>
      <p:bldP spid="113701" grpId="0" animBg="1"/>
      <p:bldP spid="1137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e 20"/>
          <p:cNvSpPr/>
          <p:nvPr/>
        </p:nvSpPr>
        <p:spPr>
          <a:xfrm>
            <a:off x="3269023" y="4027752"/>
            <a:ext cx="2592287" cy="1886419"/>
          </a:xfrm>
          <a:prstGeom prst="ellipse">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3428834" y="4092837"/>
            <a:ext cx="2254652" cy="1292644"/>
          </a:xfrm>
          <a:prstGeom prst="ellipse">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755576" y="1268760"/>
            <a:ext cx="7776864" cy="1938992"/>
          </a:xfrm>
          <a:prstGeom prst="rect">
            <a:avLst/>
          </a:prstGeom>
          <a:noFill/>
        </p:spPr>
        <p:txBody>
          <a:bodyPr wrap="square" rtlCol="0">
            <a:spAutoFit/>
          </a:bodyPr>
          <a:lstStyle/>
          <a:p>
            <a:pPr marL="342900" indent="-342900" algn="just">
              <a:buFont typeface="Wingdings" panose="05000000000000000000" pitchFamily="2" charset="2"/>
              <a:buChar char="ü"/>
            </a:pPr>
            <a:r>
              <a:rPr lang="it-IT" sz="2400" dirty="0" err="1"/>
              <a:t>Complex</a:t>
            </a:r>
            <a:r>
              <a:rPr lang="it-IT" sz="2400" dirty="0"/>
              <a:t> </a:t>
            </a:r>
            <a:r>
              <a:rPr lang="it-IT" sz="2400" dirty="0" err="1"/>
              <a:t>selection</a:t>
            </a:r>
            <a:r>
              <a:rPr lang="it-IT" sz="2400" dirty="0"/>
              <a:t> and </a:t>
            </a:r>
            <a:r>
              <a:rPr lang="it-IT" sz="2400" dirty="0" err="1"/>
              <a:t>diffusion</a:t>
            </a:r>
            <a:r>
              <a:rPr lang="it-IT" sz="2400" dirty="0"/>
              <a:t> of </a:t>
            </a:r>
            <a:r>
              <a:rPr lang="it-IT" sz="2400" dirty="0" err="1"/>
              <a:t>values</a:t>
            </a:r>
            <a:r>
              <a:rPr lang="it-IT" sz="2400" dirty="0"/>
              <a:t>, </a:t>
            </a:r>
            <a:r>
              <a:rPr lang="it-IT" sz="2400" dirty="0" err="1"/>
              <a:t>personality</a:t>
            </a:r>
            <a:r>
              <a:rPr lang="it-IT" sz="2400" dirty="0"/>
              <a:t>, story and </a:t>
            </a:r>
            <a:r>
              <a:rPr lang="it-IT" sz="2400" dirty="0" err="1"/>
              <a:t>identity</a:t>
            </a:r>
            <a:r>
              <a:rPr lang="it-IT" sz="2400" dirty="0"/>
              <a:t> (</a:t>
            </a:r>
            <a:r>
              <a:rPr lang="it-IT" sz="2400" dirty="0">
                <a:solidFill>
                  <a:schemeClr val="accent2">
                    <a:lumMod val="75000"/>
                  </a:schemeClr>
                </a:solidFill>
              </a:rPr>
              <a:t>brand</a:t>
            </a:r>
            <a:r>
              <a:rPr lang="it-IT" sz="2400" dirty="0"/>
              <a:t>) </a:t>
            </a:r>
          </a:p>
          <a:p>
            <a:pPr marL="342900" indent="-342900" algn="just">
              <a:buFont typeface="Wingdings" panose="05000000000000000000" pitchFamily="2" charset="2"/>
              <a:buChar char="ü"/>
            </a:pPr>
            <a:endParaRPr lang="it-IT" sz="2400" dirty="0"/>
          </a:p>
          <a:p>
            <a:pPr marL="342900" indent="-342900" algn="just">
              <a:buFont typeface="Wingdings" panose="05000000000000000000" pitchFamily="2" charset="2"/>
              <a:buChar char="ü"/>
            </a:pPr>
            <a:r>
              <a:rPr lang="it-IT" sz="2400" dirty="0" err="1"/>
              <a:t>Translation</a:t>
            </a:r>
            <a:r>
              <a:rPr lang="it-IT" sz="2400" dirty="0"/>
              <a:t> of </a:t>
            </a:r>
            <a:r>
              <a:rPr lang="it-IT" sz="2400" dirty="0" err="1"/>
              <a:t>value</a:t>
            </a:r>
            <a:r>
              <a:rPr lang="it-IT" sz="2400" dirty="0"/>
              <a:t> </a:t>
            </a:r>
            <a:r>
              <a:rPr lang="it-IT" sz="2400" dirty="0" err="1"/>
              <a:t>into</a:t>
            </a:r>
            <a:r>
              <a:rPr lang="it-IT" sz="2400" dirty="0"/>
              <a:t> a </a:t>
            </a:r>
            <a:r>
              <a:rPr lang="it-IT" sz="2400" dirty="0" err="1"/>
              <a:t>coherent</a:t>
            </a:r>
            <a:r>
              <a:rPr lang="it-IT" sz="2400" dirty="0"/>
              <a:t> </a:t>
            </a:r>
            <a:r>
              <a:rPr lang="it-IT" sz="2400" dirty="0">
                <a:solidFill>
                  <a:schemeClr val="accent2">
                    <a:lumMod val="75000"/>
                  </a:schemeClr>
                </a:solidFill>
                <a:effectLst>
                  <a:outerShdw blurRad="38100" dist="38100" dir="2700000" algn="tl">
                    <a:srgbClr val="000000">
                      <a:alpha val="43137"/>
                    </a:srgbClr>
                  </a:outerShdw>
                </a:effectLst>
              </a:rPr>
              <a:t>culture</a:t>
            </a:r>
            <a:r>
              <a:rPr lang="it-IT" sz="2400" dirty="0"/>
              <a:t> to be spread </a:t>
            </a:r>
            <a:r>
              <a:rPr lang="it-IT" sz="2400" dirty="0" err="1">
                <a:effectLst>
                  <a:outerShdw blurRad="38100" dist="38100" dir="2700000" algn="tl">
                    <a:srgbClr val="000000">
                      <a:alpha val="43137"/>
                    </a:srgbClr>
                  </a:outerShdw>
                </a:effectLst>
              </a:rPr>
              <a:t>within</a:t>
            </a:r>
            <a:r>
              <a:rPr lang="it-IT" sz="2400" dirty="0"/>
              <a:t> and </a:t>
            </a:r>
            <a:r>
              <a:rPr lang="it-IT" sz="2400" dirty="0" err="1">
                <a:effectLst>
                  <a:outerShdw blurRad="38100" dist="38100" dir="2700000" algn="tl">
                    <a:srgbClr val="000000">
                      <a:alpha val="43137"/>
                    </a:srgbClr>
                  </a:outerShdw>
                </a:effectLst>
              </a:rPr>
              <a:t>oustide</a:t>
            </a:r>
            <a:r>
              <a:rPr lang="it-IT" sz="2400" dirty="0">
                <a:effectLst>
                  <a:outerShdw blurRad="38100" dist="38100" dir="2700000" algn="tl">
                    <a:srgbClr val="000000">
                      <a:alpha val="43137"/>
                    </a:srgbClr>
                  </a:outerShdw>
                </a:effectLst>
              </a:rPr>
              <a:t> </a:t>
            </a:r>
            <a:r>
              <a:rPr lang="it-IT" sz="2400" dirty="0"/>
              <a:t>the </a:t>
            </a:r>
            <a:r>
              <a:rPr lang="it-IT" sz="2400" dirty="0" err="1"/>
              <a:t>organization</a:t>
            </a:r>
            <a:endParaRPr lang="it-IT" sz="2400" dirty="0"/>
          </a:p>
        </p:txBody>
      </p:sp>
      <p:sp>
        <p:nvSpPr>
          <p:cNvPr id="9" name="CasellaDiTesto 8"/>
          <p:cNvSpPr txBox="1"/>
          <p:nvPr/>
        </p:nvSpPr>
        <p:spPr>
          <a:xfrm>
            <a:off x="2915870" y="3608501"/>
            <a:ext cx="3312260" cy="369332"/>
          </a:xfrm>
          <a:prstGeom prst="rect">
            <a:avLst/>
          </a:prstGeom>
          <a:noFill/>
        </p:spPr>
        <p:txBody>
          <a:bodyPr wrap="square" rtlCol="0">
            <a:spAutoFit/>
          </a:bodyPr>
          <a:lstStyle/>
          <a:p>
            <a:pPr algn="ctr"/>
            <a:r>
              <a:rPr lang="it-IT" dirty="0"/>
              <a:t>Value </a:t>
            </a:r>
            <a:r>
              <a:rPr lang="it-IT" dirty="0" err="1"/>
              <a:t>orientation</a:t>
            </a:r>
            <a:endParaRPr lang="it-IT" dirty="0"/>
          </a:p>
        </p:txBody>
      </p:sp>
      <p:sp>
        <p:nvSpPr>
          <p:cNvPr id="10" name="Freccia in giù 9"/>
          <p:cNvSpPr/>
          <p:nvPr/>
        </p:nvSpPr>
        <p:spPr>
          <a:xfrm>
            <a:off x="4516534" y="3958817"/>
            <a:ext cx="122517" cy="218122"/>
          </a:xfrm>
          <a:prstGeom prst="downArrow">
            <a:avLst/>
          </a:prstGeom>
          <a:solidFill>
            <a:schemeClr val="accent6">
              <a:lumMod val="40000"/>
              <a:lumOff val="60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3391770" y="4099873"/>
            <a:ext cx="2448272" cy="369332"/>
          </a:xfrm>
          <a:prstGeom prst="rect">
            <a:avLst/>
          </a:prstGeom>
          <a:noFill/>
        </p:spPr>
        <p:txBody>
          <a:bodyPr wrap="square" rtlCol="0">
            <a:spAutoFit/>
          </a:bodyPr>
          <a:lstStyle/>
          <a:p>
            <a:pPr algn="ctr"/>
            <a:r>
              <a:rPr lang="it-IT" dirty="0">
                <a:effectLst>
                  <a:outerShdw blurRad="38100" dist="38100" dir="2700000" algn="tl">
                    <a:srgbClr val="000000">
                      <a:alpha val="43137"/>
                    </a:srgbClr>
                  </a:outerShdw>
                </a:effectLst>
              </a:rPr>
              <a:t>Corporate culture</a:t>
            </a:r>
          </a:p>
        </p:txBody>
      </p:sp>
      <p:sp>
        <p:nvSpPr>
          <p:cNvPr id="13" name="CasellaDiTesto 12"/>
          <p:cNvSpPr txBox="1"/>
          <p:nvPr/>
        </p:nvSpPr>
        <p:spPr>
          <a:xfrm>
            <a:off x="3862846" y="4423729"/>
            <a:ext cx="1433673" cy="490776"/>
          </a:xfrm>
          <a:prstGeom prst="frame">
            <a:avLst/>
          </a:prstGeom>
          <a:noFill/>
          <a:ln>
            <a:solidFill>
              <a:srgbClr val="C00000"/>
            </a:solidFill>
          </a:ln>
        </p:spPr>
        <p:txBody>
          <a:bodyPr wrap="square" rtlCol="0">
            <a:spAutoFit/>
          </a:bodyPr>
          <a:lstStyle/>
          <a:p>
            <a:pPr algn="ctr"/>
            <a:r>
              <a:rPr lang="it-IT" dirty="0"/>
              <a:t>STRATEGY</a:t>
            </a:r>
          </a:p>
        </p:txBody>
      </p:sp>
      <p:sp>
        <p:nvSpPr>
          <p:cNvPr id="15" name="Freccia circolare in su 14"/>
          <p:cNvSpPr/>
          <p:nvPr/>
        </p:nvSpPr>
        <p:spPr>
          <a:xfrm rot="16200000">
            <a:off x="5179059" y="4716739"/>
            <a:ext cx="1512168" cy="537299"/>
          </a:xfrm>
          <a:prstGeom prst="curvedUpArrow">
            <a:avLst/>
          </a:prstGeom>
          <a:solidFill>
            <a:schemeClr val="accent6">
              <a:lumMod val="40000"/>
              <a:lumOff val="60000"/>
            </a:schemeClr>
          </a:solidFill>
          <a:ln w="63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CasellaDiTesto 16"/>
          <p:cNvSpPr txBox="1"/>
          <p:nvPr/>
        </p:nvSpPr>
        <p:spPr>
          <a:xfrm>
            <a:off x="6287375" y="4722717"/>
            <a:ext cx="1451145" cy="490776"/>
          </a:xfrm>
          <a:prstGeom prst="frame">
            <a:avLst/>
          </a:prstGeom>
          <a:noFill/>
          <a:ln>
            <a:solidFill>
              <a:srgbClr val="C00000"/>
            </a:solidFill>
          </a:ln>
        </p:spPr>
        <p:txBody>
          <a:bodyPr wrap="square" rtlCol="0">
            <a:spAutoFit/>
          </a:bodyPr>
          <a:lstStyle/>
          <a:p>
            <a:pPr algn="ctr"/>
            <a:r>
              <a:rPr lang="it-IT" dirty="0"/>
              <a:t>TACTICS</a:t>
            </a:r>
          </a:p>
        </p:txBody>
      </p:sp>
      <p:sp>
        <p:nvSpPr>
          <p:cNvPr id="18" name="CasellaDiTesto 17"/>
          <p:cNvSpPr txBox="1"/>
          <p:nvPr/>
        </p:nvSpPr>
        <p:spPr>
          <a:xfrm>
            <a:off x="1356806" y="4680510"/>
            <a:ext cx="1451145" cy="490776"/>
          </a:xfrm>
          <a:prstGeom prst="frame">
            <a:avLst/>
          </a:prstGeom>
          <a:noFill/>
          <a:ln>
            <a:solidFill>
              <a:srgbClr val="C00000"/>
            </a:solidFill>
          </a:ln>
        </p:spPr>
        <p:txBody>
          <a:bodyPr wrap="square" rtlCol="0">
            <a:spAutoFit/>
          </a:bodyPr>
          <a:lstStyle/>
          <a:p>
            <a:pPr algn="ctr"/>
            <a:r>
              <a:rPr lang="it-IT" dirty="0"/>
              <a:t>TACTICS</a:t>
            </a:r>
          </a:p>
        </p:txBody>
      </p:sp>
      <p:sp>
        <p:nvSpPr>
          <p:cNvPr id="19" name="Freccia circolare in su 18"/>
          <p:cNvSpPr/>
          <p:nvPr/>
        </p:nvSpPr>
        <p:spPr>
          <a:xfrm rot="5400000">
            <a:off x="2404099" y="4702312"/>
            <a:ext cx="1512168" cy="537299"/>
          </a:xfrm>
          <a:prstGeom prst="curvedUpArrow">
            <a:avLst/>
          </a:prstGeom>
          <a:solidFill>
            <a:schemeClr val="accent6">
              <a:lumMod val="40000"/>
              <a:lumOff val="60000"/>
            </a:schemeClr>
          </a:solidFill>
          <a:ln w="63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CasellaDiTesto 19"/>
          <p:cNvSpPr txBox="1"/>
          <p:nvPr/>
        </p:nvSpPr>
        <p:spPr>
          <a:xfrm>
            <a:off x="3958904" y="5385481"/>
            <a:ext cx="1314005" cy="369332"/>
          </a:xfrm>
          <a:prstGeom prst="rect">
            <a:avLst/>
          </a:prstGeom>
          <a:noFill/>
        </p:spPr>
        <p:txBody>
          <a:bodyPr wrap="square" rtlCol="0">
            <a:spAutoFit/>
          </a:bodyPr>
          <a:lstStyle/>
          <a:p>
            <a:r>
              <a:rPr lang="it-IT" dirty="0"/>
              <a:t>Stakeholder</a:t>
            </a:r>
          </a:p>
        </p:txBody>
      </p:sp>
      <p:sp>
        <p:nvSpPr>
          <p:cNvPr id="24" name="CasellaDiTesto 23"/>
          <p:cNvSpPr txBox="1"/>
          <p:nvPr/>
        </p:nvSpPr>
        <p:spPr>
          <a:xfrm>
            <a:off x="3868196" y="5041457"/>
            <a:ext cx="1442904" cy="369332"/>
          </a:xfrm>
          <a:prstGeom prst="rect">
            <a:avLst/>
          </a:prstGeom>
          <a:noFill/>
        </p:spPr>
        <p:txBody>
          <a:bodyPr wrap="square" rtlCol="0">
            <a:spAutoFit/>
          </a:bodyPr>
          <a:lstStyle/>
          <a:p>
            <a:pPr algn="ctr"/>
            <a:r>
              <a:rPr lang="it-IT" dirty="0"/>
              <a:t>Organization</a:t>
            </a:r>
          </a:p>
        </p:txBody>
      </p:sp>
      <p:sp>
        <p:nvSpPr>
          <p:cNvPr id="22" name="CasellaDiTesto 21"/>
          <p:cNvSpPr txBox="1"/>
          <p:nvPr/>
        </p:nvSpPr>
        <p:spPr>
          <a:xfrm>
            <a:off x="6282339" y="5276623"/>
            <a:ext cx="1451144" cy="369332"/>
          </a:xfrm>
          <a:prstGeom prst="rect">
            <a:avLst/>
          </a:prstGeom>
          <a:noFill/>
        </p:spPr>
        <p:txBody>
          <a:bodyPr wrap="square" rtlCol="0">
            <a:spAutoFit/>
          </a:bodyPr>
          <a:lstStyle/>
          <a:p>
            <a:pPr algn="ctr"/>
            <a:r>
              <a:rPr lang="it-IT" dirty="0"/>
              <a:t>Management</a:t>
            </a:r>
          </a:p>
        </p:txBody>
      </p:sp>
      <p:sp>
        <p:nvSpPr>
          <p:cNvPr id="26" name="CasellaDiTesto 25"/>
          <p:cNvSpPr txBox="1"/>
          <p:nvPr/>
        </p:nvSpPr>
        <p:spPr>
          <a:xfrm>
            <a:off x="3958904" y="4839651"/>
            <a:ext cx="1533729" cy="369332"/>
          </a:xfrm>
          <a:prstGeom prst="rect">
            <a:avLst/>
          </a:prstGeom>
          <a:noFill/>
        </p:spPr>
        <p:txBody>
          <a:bodyPr wrap="square" rtlCol="0">
            <a:spAutoFit/>
          </a:bodyPr>
          <a:lstStyle/>
          <a:p>
            <a:r>
              <a:rPr lang="it-IT" dirty="0">
                <a:effectLst>
                  <a:outerShdw blurRad="38100" dist="38100" dir="2700000" algn="tl">
                    <a:srgbClr val="000000">
                      <a:alpha val="43137"/>
                    </a:srgbClr>
                  </a:outerShdw>
                </a:effectLst>
              </a:rPr>
              <a:t>Governance</a:t>
            </a:r>
          </a:p>
        </p:txBody>
      </p:sp>
      <p:sp>
        <p:nvSpPr>
          <p:cNvPr id="3" name="Segnaposto numero diapositiva 2">
            <a:extLst>
              <a:ext uri="{FF2B5EF4-FFF2-40B4-BE49-F238E27FC236}">
                <a16:creationId xmlns:a16="http://schemas.microsoft.com/office/drawing/2014/main" id="{F5CDCE52-C2C3-444A-BAB4-4B07483375F2}"/>
              </a:ext>
            </a:extLst>
          </p:cNvPr>
          <p:cNvSpPr>
            <a:spLocks noGrp="1"/>
          </p:cNvSpPr>
          <p:nvPr>
            <p:ph type="sldNum" sz="quarter" idx="12"/>
          </p:nvPr>
        </p:nvSpPr>
        <p:spPr/>
        <p:txBody>
          <a:bodyPr/>
          <a:lstStyle/>
          <a:p>
            <a:pPr algn="r"/>
            <a:fld id="{B007B441-5312-499D-93C3-6E37886527FA}" type="slidenum">
              <a:rPr lang="it-IT" smtClean="0"/>
              <a:pPr algn="r"/>
              <a:t>13</a:t>
            </a:fld>
            <a:endParaRPr lang="it-IT" dirty="0"/>
          </a:p>
        </p:txBody>
      </p:sp>
      <p:sp>
        <p:nvSpPr>
          <p:cNvPr id="23" name="Titolo 1">
            <a:extLst>
              <a:ext uri="{FF2B5EF4-FFF2-40B4-BE49-F238E27FC236}">
                <a16:creationId xmlns:a16="http://schemas.microsoft.com/office/drawing/2014/main" id="{AE565719-0F39-47A2-AA8F-62719E7FE329}"/>
              </a:ext>
            </a:extLst>
          </p:cNvPr>
          <p:cNvSpPr txBox="1">
            <a:spLocks/>
          </p:cNvSpPr>
          <p:nvPr/>
        </p:nvSpPr>
        <p:spPr>
          <a:xfrm>
            <a:off x="458345" y="169863"/>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(3) Marketing as an </a:t>
            </a:r>
            <a:r>
              <a:rPr lang="en-US" b="1" dirty="0">
                <a:solidFill>
                  <a:schemeClr val="accent6">
                    <a:lumMod val="60000"/>
                    <a:lumOff val="40000"/>
                  </a:schemeClr>
                </a:solidFill>
                <a:cs typeface="Times New Roman" pitchFamily="18" charset="0"/>
              </a:rPr>
              <a:t>Orientation</a:t>
            </a:r>
            <a:endParaRPr lang="it-IT" b="1" dirty="0">
              <a:solidFill>
                <a:schemeClr val="accent6">
                  <a:lumMod val="60000"/>
                  <a:lumOff val="40000"/>
                </a:schemeClr>
              </a:solidFill>
              <a:cs typeface="Times New Roman" pitchFamily="18" charset="0"/>
            </a:endParaRPr>
          </a:p>
        </p:txBody>
      </p:sp>
      <p:grpSp>
        <p:nvGrpSpPr>
          <p:cNvPr id="25" name="Group 1">
            <a:extLst>
              <a:ext uri="{FF2B5EF4-FFF2-40B4-BE49-F238E27FC236}">
                <a16:creationId xmlns:a16="http://schemas.microsoft.com/office/drawing/2014/main" id="{F6066062-0E69-4720-9A80-BAAA4FB954B8}"/>
              </a:ext>
            </a:extLst>
          </p:cNvPr>
          <p:cNvGrpSpPr>
            <a:grpSpLocks/>
          </p:cNvGrpSpPr>
          <p:nvPr/>
        </p:nvGrpSpPr>
        <p:grpSpPr bwMode="auto">
          <a:xfrm rot="5400000">
            <a:off x="4525169" y="2251869"/>
            <a:ext cx="73025" cy="8907463"/>
            <a:chOff x="0" y="0"/>
            <a:chExt cx="716" cy="16353"/>
          </a:xfrm>
        </p:grpSpPr>
        <p:grpSp>
          <p:nvGrpSpPr>
            <p:cNvPr id="27" name="Group 2">
              <a:extLst>
                <a:ext uri="{FF2B5EF4-FFF2-40B4-BE49-F238E27FC236}">
                  <a16:creationId xmlns:a16="http://schemas.microsoft.com/office/drawing/2014/main" id="{8DF9F5D3-34BE-4082-8C9A-DC0C8243041F}"/>
                </a:ext>
              </a:extLst>
            </p:cNvPr>
            <p:cNvGrpSpPr>
              <a:grpSpLocks/>
            </p:cNvGrpSpPr>
            <p:nvPr/>
          </p:nvGrpSpPr>
          <p:grpSpPr bwMode="auto">
            <a:xfrm>
              <a:off x="0" y="0"/>
              <a:ext cx="716" cy="16353"/>
              <a:chOff x="0" y="0"/>
              <a:chExt cx="716" cy="16353"/>
            </a:xfrm>
          </p:grpSpPr>
          <p:sp>
            <p:nvSpPr>
              <p:cNvPr id="28" name="Freeform 3">
                <a:extLst>
                  <a:ext uri="{FF2B5EF4-FFF2-40B4-BE49-F238E27FC236}">
                    <a16:creationId xmlns:a16="http://schemas.microsoft.com/office/drawing/2014/main" id="{8D37DCAE-8777-43AB-BD8D-471CEA02FD5E}"/>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400808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
                                        <p:tgtEl>
                                          <p:spTgt spid="24"/>
                                        </p:tgtEl>
                                      </p:cBhvr>
                                    </p:animEffect>
                                  </p:childTnLst>
                                </p:cTn>
                              </p:par>
                              <p:par>
                                <p:cTn id="25" presetID="1" presetClass="entr" presetSubtype="0" fill="hold" grpId="0" nodeType="withEffect">
                                  <p:stCondLst>
                                    <p:cond delay="0"/>
                                  </p:stCondLst>
                                  <p:childTnLst>
                                    <p:set>
                                      <p:cBhvr>
                                        <p:cTn id="26" dur="1" fill="hold">
                                          <p:stCondLst>
                                            <p:cond delay="9"/>
                                          </p:stCondLst>
                                        </p:cTn>
                                        <p:tgtEl>
                                          <p:spTgt spid="11"/>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
                                        <p:tgtEl>
                                          <p:spTgt spid="21"/>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P spid="8" grpId="0"/>
      <p:bldP spid="9" grpId="0"/>
      <p:bldP spid="10" grpId="0" animBg="1"/>
      <p:bldP spid="11" grpId="0"/>
      <p:bldP spid="13" grpId="0" animBg="1"/>
      <p:bldP spid="15" grpId="0" animBg="1"/>
      <p:bldP spid="17" grpId="0" animBg="1"/>
      <p:bldP spid="18" grpId="0" animBg="1"/>
      <p:bldP spid="19" grpId="0" animBg="1"/>
      <p:bldP spid="20" grpId="0"/>
      <p:bldP spid="24" grpId="0"/>
      <p:bldP spid="2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99503" y="1040040"/>
            <a:ext cx="8229600" cy="1015663"/>
          </a:xfrm>
          <a:prstGeom prst="rect">
            <a:avLst/>
          </a:prstGeom>
          <a:noFill/>
        </p:spPr>
        <p:txBody>
          <a:bodyPr wrap="square" rtlCol="0">
            <a:spAutoFit/>
          </a:bodyPr>
          <a:lstStyle/>
          <a:p>
            <a:pPr algn="ctr"/>
            <a:r>
              <a:rPr lang="it-IT" sz="2000" dirty="0"/>
              <a:t>Marketing </a:t>
            </a:r>
            <a:r>
              <a:rPr lang="it-IT" sz="2000" dirty="0" err="1"/>
              <a:t>orientation</a:t>
            </a:r>
            <a:r>
              <a:rPr lang="it-IT" sz="2000" dirty="0"/>
              <a:t> </a:t>
            </a:r>
            <a:r>
              <a:rPr lang="it-IT" sz="2000" dirty="0" err="1"/>
              <a:t>redefines</a:t>
            </a:r>
            <a:r>
              <a:rPr lang="it-IT" sz="2000" dirty="0"/>
              <a:t> the </a:t>
            </a:r>
            <a:r>
              <a:rPr lang="it-IT" sz="2000" dirty="0" err="1"/>
              <a:t>entire</a:t>
            </a:r>
            <a:r>
              <a:rPr lang="it-IT" sz="2000" dirty="0"/>
              <a:t> </a:t>
            </a:r>
            <a:r>
              <a:rPr lang="it-IT" sz="2000" dirty="0" err="1"/>
              <a:t>organization</a:t>
            </a:r>
            <a:r>
              <a:rPr lang="it-IT" sz="2000" dirty="0"/>
              <a:t> and </a:t>
            </a:r>
            <a:r>
              <a:rPr lang="it-IT" sz="2000" dirty="0" err="1"/>
              <a:t>permeates</a:t>
            </a:r>
            <a:r>
              <a:rPr lang="it-IT" sz="2000" dirty="0"/>
              <a:t> the </a:t>
            </a:r>
            <a:r>
              <a:rPr lang="it-IT" sz="2000" dirty="0" err="1"/>
              <a:t>strategic</a:t>
            </a:r>
            <a:r>
              <a:rPr lang="it-IT" sz="2000" dirty="0"/>
              <a:t> </a:t>
            </a:r>
            <a:r>
              <a:rPr lang="it-IT" sz="2000" dirty="0" err="1"/>
              <a:t>objectives</a:t>
            </a:r>
            <a:r>
              <a:rPr lang="it-IT" sz="2000" dirty="0"/>
              <a:t> and </a:t>
            </a:r>
            <a:r>
              <a:rPr lang="it-IT" sz="2000" dirty="0" err="1"/>
              <a:t>decision</a:t>
            </a:r>
            <a:r>
              <a:rPr lang="it-IT" sz="2000" dirty="0"/>
              <a:t>-making</a:t>
            </a:r>
          </a:p>
          <a:p>
            <a:pPr algn="just"/>
            <a:endParaRPr lang="it-IT" sz="2000" dirty="0"/>
          </a:p>
        </p:txBody>
      </p:sp>
      <p:pic>
        <p:nvPicPr>
          <p:cNvPr id="10" name="Immagine 9"/>
          <p:cNvPicPr>
            <a:picLocks noChangeAspect="1"/>
          </p:cNvPicPr>
          <p:nvPr/>
        </p:nvPicPr>
        <p:blipFill rotWithShape="1">
          <a:blip r:embed="rId2"/>
          <a:srcRect l="36815" t="20956" r="41210" b="46773"/>
          <a:stretch/>
        </p:blipFill>
        <p:spPr>
          <a:xfrm>
            <a:off x="3777929" y="2254259"/>
            <a:ext cx="1440160" cy="1440160"/>
          </a:xfrm>
          <a:prstGeom prst="rect">
            <a:avLst/>
          </a:prstGeom>
        </p:spPr>
      </p:pic>
      <p:sp>
        <p:nvSpPr>
          <p:cNvPr id="11" name="CasellaDiTesto 10"/>
          <p:cNvSpPr txBox="1"/>
          <p:nvPr/>
        </p:nvSpPr>
        <p:spPr>
          <a:xfrm>
            <a:off x="3813612" y="1970315"/>
            <a:ext cx="1306209" cy="369332"/>
          </a:xfrm>
          <a:prstGeom prst="rect">
            <a:avLst/>
          </a:prstGeom>
          <a:noFill/>
          <a:ln>
            <a:solidFill>
              <a:srgbClr val="731E03"/>
            </a:solidFill>
          </a:ln>
        </p:spPr>
        <p:txBody>
          <a:bodyPr wrap="square" rtlCol="0">
            <a:spAutoFit/>
          </a:bodyPr>
          <a:lstStyle/>
          <a:p>
            <a:pPr algn="ctr"/>
            <a:r>
              <a:rPr lang="it-IT" dirty="0"/>
              <a:t>Customers</a:t>
            </a:r>
          </a:p>
        </p:txBody>
      </p:sp>
      <p:sp>
        <p:nvSpPr>
          <p:cNvPr id="16" name="CasellaDiTesto 15"/>
          <p:cNvSpPr txBox="1"/>
          <p:nvPr/>
        </p:nvSpPr>
        <p:spPr>
          <a:xfrm>
            <a:off x="2472760" y="3232633"/>
            <a:ext cx="1360711" cy="369332"/>
          </a:xfrm>
          <a:prstGeom prst="rect">
            <a:avLst/>
          </a:prstGeom>
          <a:noFill/>
          <a:ln>
            <a:solidFill>
              <a:srgbClr val="731E03"/>
            </a:solidFill>
          </a:ln>
        </p:spPr>
        <p:txBody>
          <a:bodyPr wrap="square" rtlCol="0">
            <a:spAutoFit/>
          </a:bodyPr>
          <a:lstStyle/>
          <a:p>
            <a:pPr algn="ctr"/>
            <a:r>
              <a:rPr lang="it-IT" dirty="0"/>
              <a:t>Shareholder</a:t>
            </a:r>
          </a:p>
        </p:txBody>
      </p:sp>
      <p:sp>
        <p:nvSpPr>
          <p:cNvPr id="17" name="CasellaDiTesto 16"/>
          <p:cNvSpPr txBox="1"/>
          <p:nvPr/>
        </p:nvSpPr>
        <p:spPr>
          <a:xfrm>
            <a:off x="2784536" y="2140386"/>
            <a:ext cx="1029076" cy="369332"/>
          </a:xfrm>
          <a:prstGeom prst="rect">
            <a:avLst/>
          </a:prstGeom>
          <a:noFill/>
          <a:ln>
            <a:solidFill>
              <a:srgbClr val="731E03"/>
            </a:solidFill>
          </a:ln>
        </p:spPr>
        <p:txBody>
          <a:bodyPr wrap="square" rtlCol="0">
            <a:spAutoFit/>
          </a:bodyPr>
          <a:lstStyle/>
          <a:p>
            <a:r>
              <a:rPr lang="it-IT" dirty="0"/>
              <a:t>Partners</a:t>
            </a:r>
          </a:p>
        </p:txBody>
      </p:sp>
      <p:sp>
        <p:nvSpPr>
          <p:cNvPr id="18" name="CasellaDiTesto 17"/>
          <p:cNvSpPr txBox="1"/>
          <p:nvPr/>
        </p:nvSpPr>
        <p:spPr>
          <a:xfrm>
            <a:off x="5196971" y="3347026"/>
            <a:ext cx="1219944" cy="369332"/>
          </a:xfrm>
          <a:prstGeom prst="rect">
            <a:avLst/>
          </a:prstGeom>
          <a:noFill/>
          <a:ln>
            <a:solidFill>
              <a:srgbClr val="731E03"/>
            </a:solidFill>
          </a:ln>
        </p:spPr>
        <p:txBody>
          <a:bodyPr wrap="square" rtlCol="0">
            <a:spAutoFit/>
          </a:bodyPr>
          <a:lstStyle/>
          <a:p>
            <a:r>
              <a:rPr lang="it-IT" dirty="0" err="1"/>
              <a:t>Employees</a:t>
            </a:r>
            <a:endParaRPr lang="it-IT" dirty="0"/>
          </a:p>
        </p:txBody>
      </p:sp>
      <p:sp>
        <p:nvSpPr>
          <p:cNvPr id="12" name="CasellaDiTesto 11"/>
          <p:cNvSpPr txBox="1"/>
          <p:nvPr/>
        </p:nvSpPr>
        <p:spPr>
          <a:xfrm>
            <a:off x="3813612" y="3624917"/>
            <a:ext cx="1304721" cy="646331"/>
          </a:xfrm>
          <a:prstGeom prst="rect">
            <a:avLst/>
          </a:prstGeom>
          <a:noFill/>
        </p:spPr>
        <p:txBody>
          <a:bodyPr wrap="square" rtlCol="0">
            <a:spAutoFit/>
          </a:bodyPr>
          <a:lstStyle/>
          <a:p>
            <a:pPr algn="ctr"/>
            <a:r>
              <a:rPr lang="it-IT" dirty="0">
                <a:effectLst>
                  <a:outerShdw blurRad="38100" dist="38100" dir="2700000" algn="tl">
                    <a:srgbClr val="000000">
                      <a:alpha val="43137"/>
                    </a:srgbClr>
                  </a:outerShdw>
                </a:effectLst>
              </a:rPr>
              <a:t>VALUE</a:t>
            </a:r>
          </a:p>
          <a:p>
            <a:pPr algn="ctr"/>
            <a:r>
              <a:rPr lang="it-IT" dirty="0" err="1">
                <a:effectLst>
                  <a:outerShdw blurRad="38100" dist="38100" dir="2700000" algn="tl">
                    <a:srgbClr val="000000">
                      <a:alpha val="43137"/>
                    </a:srgbClr>
                  </a:outerShdw>
                </a:effectLst>
              </a:rPr>
              <a:t>Creation</a:t>
            </a:r>
            <a:endParaRPr lang="it-IT" dirty="0">
              <a:effectLst>
                <a:outerShdw blurRad="38100" dist="38100" dir="2700000" algn="tl">
                  <a:srgbClr val="000000">
                    <a:alpha val="43137"/>
                  </a:srgbClr>
                </a:outerShdw>
              </a:effectLst>
            </a:endParaRPr>
          </a:p>
        </p:txBody>
      </p:sp>
      <p:sp>
        <p:nvSpPr>
          <p:cNvPr id="21" name="CasellaDiTesto 20"/>
          <p:cNvSpPr txBox="1"/>
          <p:nvPr/>
        </p:nvSpPr>
        <p:spPr>
          <a:xfrm>
            <a:off x="5456346" y="2643415"/>
            <a:ext cx="1825099" cy="646331"/>
          </a:xfrm>
          <a:prstGeom prst="rect">
            <a:avLst/>
          </a:prstGeom>
          <a:noFill/>
          <a:ln>
            <a:solidFill>
              <a:srgbClr val="731E03"/>
            </a:solidFill>
          </a:ln>
        </p:spPr>
        <p:txBody>
          <a:bodyPr wrap="square" rtlCol="0">
            <a:spAutoFit/>
          </a:bodyPr>
          <a:lstStyle/>
          <a:p>
            <a:pPr algn="ctr"/>
            <a:r>
              <a:rPr lang="it-IT" dirty="0"/>
              <a:t>Public Administration </a:t>
            </a:r>
          </a:p>
        </p:txBody>
      </p:sp>
      <p:sp>
        <p:nvSpPr>
          <p:cNvPr id="19" name="Rettangolo 18"/>
          <p:cNvSpPr/>
          <p:nvPr/>
        </p:nvSpPr>
        <p:spPr>
          <a:xfrm>
            <a:off x="5117518" y="3832813"/>
            <a:ext cx="1360711" cy="646331"/>
          </a:xfrm>
          <a:prstGeom prst="rect">
            <a:avLst/>
          </a:prstGeom>
        </p:spPr>
        <p:txBody>
          <a:bodyPr wrap="square">
            <a:spAutoFit/>
          </a:bodyPr>
          <a:lstStyle/>
          <a:p>
            <a:pPr algn="ctr"/>
            <a:r>
              <a:rPr lang="it-IT" dirty="0">
                <a:effectLst>
                  <a:outerShdw blurRad="38100" dist="38100" dir="2700000" algn="tl">
                    <a:srgbClr val="000000">
                      <a:alpha val="43137"/>
                    </a:srgbClr>
                  </a:outerShdw>
                </a:effectLst>
              </a:rPr>
              <a:t>Competitive </a:t>
            </a:r>
            <a:r>
              <a:rPr lang="it-IT" dirty="0" err="1">
                <a:effectLst>
                  <a:outerShdw blurRad="38100" dist="38100" dir="2700000" algn="tl">
                    <a:srgbClr val="000000">
                      <a:alpha val="43137"/>
                    </a:srgbClr>
                  </a:outerShdw>
                </a:effectLst>
              </a:rPr>
              <a:t>Advantage</a:t>
            </a:r>
            <a:endParaRPr lang="it-IT" dirty="0">
              <a:effectLst>
                <a:outerShdw blurRad="38100" dist="38100" dir="2700000" algn="tl">
                  <a:srgbClr val="000000">
                    <a:alpha val="43137"/>
                  </a:srgbClr>
                </a:outerShdw>
              </a:effectLst>
            </a:endParaRPr>
          </a:p>
        </p:txBody>
      </p:sp>
      <p:sp>
        <p:nvSpPr>
          <p:cNvPr id="22" name="Rettangolo 21"/>
          <p:cNvSpPr/>
          <p:nvPr/>
        </p:nvSpPr>
        <p:spPr>
          <a:xfrm>
            <a:off x="7318901" y="2457255"/>
            <a:ext cx="1825099" cy="646331"/>
          </a:xfrm>
          <a:prstGeom prst="rect">
            <a:avLst/>
          </a:prstGeom>
        </p:spPr>
        <p:txBody>
          <a:bodyPr wrap="square">
            <a:spAutoFit/>
          </a:bodyPr>
          <a:lstStyle/>
          <a:p>
            <a:pPr algn="ctr"/>
            <a:r>
              <a:rPr lang="it-IT" dirty="0">
                <a:effectLst>
                  <a:outerShdw blurRad="38100" dist="38100" dir="2700000" algn="tl">
                    <a:srgbClr val="000000">
                      <a:alpha val="43137"/>
                    </a:srgbClr>
                  </a:outerShdw>
                </a:effectLst>
              </a:rPr>
              <a:t>STAKEHOLDERS’ SATISFACTION</a:t>
            </a:r>
          </a:p>
        </p:txBody>
      </p:sp>
      <p:sp>
        <p:nvSpPr>
          <p:cNvPr id="23" name="Rettangolo 22"/>
          <p:cNvSpPr/>
          <p:nvPr/>
        </p:nvSpPr>
        <p:spPr>
          <a:xfrm>
            <a:off x="637948" y="2484038"/>
            <a:ext cx="1343638" cy="646331"/>
          </a:xfrm>
          <a:prstGeom prst="rect">
            <a:avLst/>
          </a:prstGeom>
        </p:spPr>
        <p:txBody>
          <a:bodyPr wrap="none">
            <a:spAutoFit/>
          </a:bodyPr>
          <a:lstStyle/>
          <a:p>
            <a:pPr algn="just"/>
            <a:r>
              <a:rPr lang="it-IT" dirty="0" err="1">
                <a:effectLst>
                  <a:outerShdw blurRad="38100" dist="38100" dir="2700000" algn="tl">
                    <a:srgbClr val="000000">
                      <a:alpha val="43137"/>
                    </a:srgbClr>
                  </a:outerShdw>
                </a:effectLst>
              </a:rPr>
              <a:t>Selection</a:t>
            </a:r>
            <a:r>
              <a:rPr lang="it-IT" dirty="0">
                <a:effectLst>
                  <a:outerShdw blurRad="38100" dist="38100" dir="2700000" algn="tl">
                    <a:srgbClr val="000000">
                      <a:alpha val="43137"/>
                    </a:srgbClr>
                  </a:outerShdw>
                </a:effectLst>
              </a:rPr>
              <a:t> of </a:t>
            </a:r>
          </a:p>
          <a:p>
            <a:pPr algn="ctr"/>
            <a:r>
              <a:rPr lang="it-IT" dirty="0" err="1">
                <a:effectLst>
                  <a:outerShdw blurRad="38100" dist="38100" dir="2700000" algn="tl">
                    <a:srgbClr val="000000">
                      <a:alpha val="43137"/>
                    </a:srgbClr>
                  </a:outerShdw>
                </a:effectLst>
              </a:rPr>
              <a:t>resources</a:t>
            </a:r>
            <a:endParaRPr lang="it-IT" dirty="0">
              <a:effectLst>
                <a:outerShdw blurRad="38100" dist="38100" dir="2700000" algn="tl">
                  <a:srgbClr val="000000">
                    <a:alpha val="43137"/>
                  </a:srgbClr>
                </a:outerShdw>
              </a:effectLst>
            </a:endParaRPr>
          </a:p>
        </p:txBody>
      </p:sp>
      <p:sp>
        <p:nvSpPr>
          <p:cNvPr id="25" name="CasellaDiTesto 24"/>
          <p:cNvSpPr txBox="1"/>
          <p:nvPr/>
        </p:nvSpPr>
        <p:spPr>
          <a:xfrm>
            <a:off x="2220381" y="2542424"/>
            <a:ext cx="1520092" cy="646331"/>
          </a:xfrm>
          <a:prstGeom prst="rect">
            <a:avLst/>
          </a:prstGeom>
          <a:noFill/>
          <a:ln>
            <a:solidFill>
              <a:srgbClr val="731E03"/>
            </a:solidFill>
          </a:ln>
        </p:spPr>
        <p:txBody>
          <a:bodyPr wrap="square" rtlCol="0">
            <a:spAutoFit/>
          </a:bodyPr>
          <a:lstStyle/>
          <a:p>
            <a:r>
              <a:rPr lang="it-IT" dirty="0"/>
              <a:t>Suppliers </a:t>
            </a:r>
          </a:p>
          <a:p>
            <a:r>
              <a:rPr lang="it-IT" dirty="0" err="1"/>
              <a:t>Distributors</a:t>
            </a:r>
            <a:endParaRPr lang="it-IT" dirty="0"/>
          </a:p>
        </p:txBody>
      </p:sp>
      <p:sp>
        <p:nvSpPr>
          <p:cNvPr id="26" name="CasellaDiTesto 25"/>
          <p:cNvSpPr txBox="1"/>
          <p:nvPr/>
        </p:nvSpPr>
        <p:spPr>
          <a:xfrm>
            <a:off x="5253772" y="2206429"/>
            <a:ext cx="1071736" cy="369332"/>
          </a:xfrm>
          <a:prstGeom prst="rect">
            <a:avLst/>
          </a:prstGeom>
          <a:noFill/>
          <a:ln>
            <a:solidFill>
              <a:srgbClr val="731E03"/>
            </a:solidFill>
          </a:ln>
        </p:spPr>
        <p:txBody>
          <a:bodyPr wrap="square" rtlCol="0">
            <a:spAutoFit/>
          </a:bodyPr>
          <a:lstStyle/>
          <a:p>
            <a:pPr algn="ctr"/>
            <a:r>
              <a:rPr lang="it-IT" dirty="0"/>
              <a:t>Media</a:t>
            </a:r>
          </a:p>
        </p:txBody>
      </p:sp>
      <p:sp>
        <p:nvSpPr>
          <p:cNvPr id="2" name="Segnaposto numero diapositiva 1">
            <a:extLst>
              <a:ext uri="{FF2B5EF4-FFF2-40B4-BE49-F238E27FC236}">
                <a16:creationId xmlns:a16="http://schemas.microsoft.com/office/drawing/2014/main" id="{3762944D-40DC-4617-BEB6-D1F5B3A5297D}"/>
              </a:ext>
            </a:extLst>
          </p:cNvPr>
          <p:cNvSpPr>
            <a:spLocks noGrp="1"/>
          </p:cNvSpPr>
          <p:nvPr>
            <p:ph type="sldNum" sz="quarter" idx="12"/>
          </p:nvPr>
        </p:nvSpPr>
        <p:spPr/>
        <p:txBody>
          <a:bodyPr/>
          <a:lstStyle/>
          <a:p>
            <a:pPr algn="r"/>
            <a:fld id="{B007B441-5312-499D-93C3-6E37886527FA}" type="slidenum">
              <a:rPr lang="it-IT" smtClean="0"/>
              <a:pPr algn="r"/>
              <a:t>14</a:t>
            </a:fld>
            <a:endParaRPr lang="it-IT" dirty="0"/>
          </a:p>
        </p:txBody>
      </p:sp>
      <p:grpSp>
        <p:nvGrpSpPr>
          <p:cNvPr id="20" name="Group 1">
            <a:extLst>
              <a:ext uri="{FF2B5EF4-FFF2-40B4-BE49-F238E27FC236}">
                <a16:creationId xmlns:a16="http://schemas.microsoft.com/office/drawing/2014/main" id="{FE6D4F94-2409-415C-9205-3F6A93B065D7}"/>
              </a:ext>
            </a:extLst>
          </p:cNvPr>
          <p:cNvGrpSpPr>
            <a:grpSpLocks/>
          </p:cNvGrpSpPr>
          <p:nvPr/>
        </p:nvGrpSpPr>
        <p:grpSpPr bwMode="auto">
          <a:xfrm rot="5400000">
            <a:off x="4525169" y="2251869"/>
            <a:ext cx="73025" cy="8907463"/>
            <a:chOff x="0" y="0"/>
            <a:chExt cx="716" cy="16353"/>
          </a:xfrm>
        </p:grpSpPr>
        <p:grpSp>
          <p:nvGrpSpPr>
            <p:cNvPr id="24" name="Group 2">
              <a:extLst>
                <a:ext uri="{FF2B5EF4-FFF2-40B4-BE49-F238E27FC236}">
                  <a16:creationId xmlns:a16="http://schemas.microsoft.com/office/drawing/2014/main" id="{AA5302B4-41FD-45C7-919C-514BFB6529B8}"/>
                </a:ext>
              </a:extLst>
            </p:cNvPr>
            <p:cNvGrpSpPr>
              <a:grpSpLocks/>
            </p:cNvGrpSpPr>
            <p:nvPr/>
          </p:nvGrpSpPr>
          <p:grpSpPr bwMode="auto">
            <a:xfrm>
              <a:off x="0" y="0"/>
              <a:ext cx="716" cy="16353"/>
              <a:chOff x="0" y="0"/>
              <a:chExt cx="716" cy="16353"/>
            </a:xfrm>
          </p:grpSpPr>
          <p:sp>
            <p:nvSpPr>
              <p:cNvPr id="27" name="Freeform 3">
                <a:extLst>
                  <a:ext uri="{FF2B5EF4-FFF2-40B4-BE49-F238E27FC236}">
                    <a16:creationId xmlns:a16="http://schemas.microsoft.com/office/drawing/2014/main" id="{A91831FA-2954-4434-B08D-35FC3BD16095}"/>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28" name="Titolo 1">
            <a:extLst>
              <a:ext uri="{FF2B5EF4-FFF2-40B4-BE49-F238E27FC236}">
                <a16:creationId xmlns:a16="http://schemas.microsoft.com/office/drawing/2014/main" id="{F65F1CC1-6126-46D0-B14B-8E7F1C2F3766}"/>
              </a:ext>
            </a:extLst>
          </p:cNvPr>
          <p:cNvSpPr txBox="1">
            <a:spLocks/>
          </p:cNvSpPr>
          <p:nvPr/>
        </p:nvSpPr>
        <p:spPr>
          <a:xfrm>
            <a:off x="458345" y="169863"/>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 Value </a:t>
            </a:r>
            <a:r>
              <a:rPr lang="en-US" b="1" dirty="0">
                <a:solidFill>
                  <a:schemeClr val="accent6">
                    <a:lumMod val="60000"/>
                    <a:lumOff val="40000"/>
                  </a:schemeClr>
                </a:solidFill>
                <a:cs typeface="Times New Roman" pitchFamily="18" charset="0"/>
              </a:rPr>
              <a:t>Proposition and Creation</a:t>
            </a:r>
            <a:endParaRPr lang="it-IT" b="1" dirty="0">
              <a:solidFill>
                <a:schemeClr val="accent6">
                  <a:lumMod val="60000"/>
                  <a:lumOff val="40000"/>
                </a:schemeClr>
              </a:solidFill>
              <a:cs typeface="Times New Roman" pitchFamily="18" charset="0"/>
            </a:endParaRPr>
          </a:p>
        </p:txBody>
      </p:sp>
      <p:sp>
        <p:nvSpPr>
          <p:cNvPr id="4" name="Rettangolo 3">
            <a:extLst>
              <a:ext uri="{FF2B5EF4-FFF2-40B4-BE49-F238E27FC236}">
                <a16:creationId xmlns:a16="http://schemas.microsoft.com/office/drawing/2014/main" id="{05CE32BC-D959-4243-8D85-42816307E2E0}"/>
              </a:ext>
            </a:extLst>
          </p:cNvPr>
          <p:cNvSpPr/>
          <p:nvPr/>
        </p:nvSpPr>
        <p:spPr>
          <a:xfrm>
            <a:off x="1892839" y="4661830"/>
            <a:ext cx="5392096" cy="1556279"/>
          </a:xfrm>
          <a:prstGeom prst="rect">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C00000"/>
                </a:solidFill>
              </a:rPr>
              <a:t>Value</a:t>
            </a:r>
            <a:r>
              <a:rPr lang="it-IT" dirty="0"/>
              <a:t> </a:t>
            </a:r>
            <a:r>
              <a:rPr lang="it-IT" dirty="0" err="1">
                <a:solidFill>
                  <a:schemeClr val="tx1"/>
                </a:solidFill>
              </a:rPr>
              <a:t>is</a:t>
            </a:r>
            <a:r>
              <a:rPr lang="it-IT" dirty="0">
                <a:solidFill>
                  <a:schemeClr val="tx1"/>
                </a:solidFill>
              </a:rPr>
              <a:t> the </a:t>
            </a:r>
            <a:r>
              <a:rPr lang="it-IT" dirty="0" err="1">
                <a:solidFill>
                  <a:schemeClr val="tx1"/>
                </a:solidFill>
              </a:rPr>
              <a:t>complex</a:t>
            </a:r>
            <a:r>
              <a:rPr lang="it-IT" dirty="0">
                <a:solidFill>
                  <a:schemeClr val="tx1"/>
                </a:solidFill>
              </a:rPr>
              <a:t> set of </a:t>
            </a:r>
            <a:r>
              <a:rPr lang="it-IT" i="1" dirty="0" err="1">
                <a:solidFill>
                  <a:schemeClr val="tx1"/>
                </a:solidFill>
              </a:rPr>
              <a:t>economic</a:t>
            </a:r>
            <a:r>
              <a:rPr lang="it-IT" dirty="0">
                <a:solidFill>
                  <a:schemeClr val="tx1"/>
                </a:solidFill>
              </a:rPr>
              <a:t>, </a:t>
            </a:r>
            <a:r>
              <a:rPr lang="it-IT" i="1" dirty="0" err="1">
                <a:solidFill>
                  <a:schemeClr val="tx1"/>
                </a:solidFill>
              </a:rPr>
              <a:t>functional</a:t>
            </a:r>
            <a:r>
              <a:rPr lang="it-IT" dirty="0">
                <a:solidFill>
                  <a:schemeClr val="tx1"/>
                </a:solidFill>
              </a:rPr>
              <a:t>, </a:t>
            </a:r>
            <a:r>
              <a:rPr lang="it-IT" i="1" dirty="0" err="1">
                <a:solidFill>
                  <a:schemeClr val="tx1"/>
                </a:solidFill>
              </a:rPr>
              <a:t>psychological</a:t>
            </a:r>
            <a:r>
              <a:rPr lang="it-IT" dirty="0">
                <a:solidFill>
                  <a:schemeClr val="tx1"/>
                </a:solidFill>
              </a:rPr>
              <a:t> and</a:t>
            </a:r>
            <a:r>
              <a:rPr lang="it-IT" i="1" dirty="0">
                <a:solidFill>
                  <a:schemeClr val="tx1"/>
                </a:solidFill>
              </a:rPr>
              <a:t> social </a:t>
            </a:r>
            <a:r>
              <a:rPr lang="it-IT" dirty="0">
                <a:solidFill>
                  <a:schemeClr val="tx1"/>
                </a:solidFill>
              </a:rPr>
              <a:t>benefits </a:t>
            </a:r>
            <a:r>
              <a:rPr lang="it-IT" dirty="0" err="1">
                <a:solidFill>
                  <a:schemeClr val="tx1"/>
                </a:solidFill>
              </a:rPr>
              <a:t>that</a:t>
            </a:r>
            <a:r>
              <a:rPr lang="it-IT" dirty="0">
                <a:solidFill>
                  <a:schemeClr val="tx1"/>
                </a:solidFill>
              </a:rPr>
              <a:t> customers </a:t>
            </a:r>
            <a:r>
              <a:rPr lang="it-IT" dirty="0" err="1">
                <a:solidFill>
                  <a:schemeClr val="tx1"/>
                </a:solidFill>
              </a:rPr>
              <a:t>want</a:t>
            </a:r>
            <a:r>
              <a:rPr lang="it-IT" dirty="0">
                <a:solidFill>
                  <a:schemeClr val="tx1"/>
                </a:solidFill>
              </a:rPr>
              <a:t> to </a:t>
            </a:r>
            <a:r>
              <a:rPr lang="it-IT" dirty="0" err="1">
                <a:solidFill>
                  <a:schemeClr val="tx1"/>
                </a:solidFill>
              </a:rPr>
              <a:t>receive</a:t>
            </a:r>
            <a:r>
              <a:rPr lang="it-IT" dirty="0">
                <a:solidFill>
                  <a:schemeClr val="tx1"/>
                </a:solidFill>
              </a:rPr>
              <a:t> (or </a:t>
            </a:r>
            <a:r>
              <a:rPr lang="it-IT" dirty="0" err="1">
                <a:solidFill>
                  <a:schemeClr val="tx1"/>
                </a:solidFill>
              </a:rPr>
              <a:t>receive</a:t>
            </a:r>
            <a:r>
              <a:rPr lang="it-IT" dirty="0">
                <a:solidFill>
                  <a:schemeClr val="tx1"/>
                </a:solidFill>
              </a:rPr>
              <a:t> </a:t>
            </a:r>
            <a:r>
              <a:rPr lang="it-IT" dirty="0" err="1">
                <a:solidFill>
                  <a:schemeClr val="tx1"/>
                </a:solidFill>
              </a:rPr>
              <a:t>actually</a:t>
            </a:r>
            <a:r>
              <a:rPr lang="it-IT" dirty="0">
                <a:solidFill>
                  <a:schemeClr val="tx1"/>
                </a:solidFill>
              </a:rPr>
              <a:t>) in </a:t>
            </a:r>
            <a:r>
              <a:rPr lang="it-IT" dirty="0" err="1">
                <a:solidFill>
                  <a:schemeClr val="tx1"/>
                </a:solidFill>
                <a:effectLst>
                  <a:outerShdw blurRad="38100" dist="38100" dir="2700000" algn="tl">
                    <a:srgbClr val="000000">
                      <a:alpha val="43137"/>
                    </a:srgbClr>
                  </a:outerShdw>
                </a:effectLst>
              </a:rPr>
              <a:t>exchange</a:t>
            </a:r>
            <a:r>
              <a:rPr lang="it-IT" dirty="0">
                <a:solidFill>
                  <a:schemeClr val="tx1"/>
                </a:solidFill>
                <a:effectLst>
                  <a:outerShdw blurRad="38100" dist="38100" dir="2700000" algn="tl">
                    <a:srgbClr val="000000">
                      <a:alpha val="43137"/>
                    </a:srgbClr>
                  </a:outerShdw>
                </a:effectLst>
              </a:rPr>
              <a:t> </a:t>
            </a:r>
            <a:r>
              <a:rPr lang="it-IT" dirty="0">
                <a:solidFill>
                  <a:schemeClr val="tx1"/>
                </a:solidFill>
              </a:rPr>
              <a:t>for the money </a:t>
            </a:r>
            <a:r>
              <a:rPr lang="it-IT" dirty="0" err="1">
                <a:solidFill>
                  <a:schemeClr val="tx1"/>
                </a:solidFill>
              </a:rPr>
              <a:t>spent</a:t>
            </a:r>
            <a:r>
              <a:rPr lang="it-IT" dirty="0">
                <a:solidFill>
                  <a:schemeClr val="tx1"/>
                </a:solidFill>
              </a:rPr>
              <a:t> (or for the money </a:t>
            </a:r>
            <a:r>
              <a:rPr lang="it-IT" dirty="0" err="1">
                <a:solidFill>
                  <a:schemeClr val="tx1"/>
                </a:solidFill>
              </a:rPr>
              <a:t>they</a:t>
            </a:r>
            <a:r>
              <a:rPr lang="it-IT" dirty="0">
                <a:solidFill>
                  <a:schemeClr val="tx1"/>
                </a:solidFill>
              </a:rPr>
              <a:t> </a:t>
            </a:r>
            <a:r>
              <a:rPr lang="it-IT" dirty="0" err="1">
                <a:solidFill>
                  <a:schemeClr val="tx1"/>
                </a:solidFill>
              </a:rPr>
              <a:t>want</a:t>
            </a:r>
            <a:r>
              <a:rPr lang="it-IT" dirty="0">
                <a:solidFill>
                  <a:schemeClr val="tx1"/>
                </a:solidFill>
              </a:rPr>
              <a:t> to </a:t>
            </a:r>
            <a:r>
              <a:rPr lang="it-IT" dirty="0" err="1">
                <a:solidFill>
                  <a:schemeClr val="tx1"/>
                </a:solidFill>
              </a:rPr>
              <a:t>spend</a:t>
            </a:r>
            <a:r>
              <a:rPr lang="it-IT" dirty="0">
                <a:solidFill>
                  <a:schemeClr val="tx1"/>
                </a:solidFill>
              </a:rPr>
              <a:t>) to </a:t>
            </a:r>
            <a:r>
              <a:rPr lang="it-IT" dirty="0" err="1">
                <a:solidFill>
                  <a:schemeClr val="tx1"/>
                </a:solidFill>
              </a:rPr>
              <a:t>enjoy</a:t>
            </a:r>
            <a:r>
              <a:rPr lang="it-IT" dirty="0">
                <a:solidFill>
                  <a:schemeClr val="tx1"/>
                </a:solidFill>
              </a:rPr>
              <a:t> a good or service</a:t>
            </a:r>
          </a:p>
        </p:txBody>
      </p:sp>
    </p:spTree>
    <p:extLst>
      <p:ext uri="{BB962C8B-B14F-4D97-AF65-F5344CB8AC3E}">
        <p14:creationId xmlns:p14="http://schemas.microsoft.com/office/powerpoint/2010/main" val="368309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P spid="12" grpId="0"/>
      <p:bldP spid="21" grpId="0" animBg="1"/>
      <p:bldP spid="19" grpId="0"/>
      <p:bldP spid="22" grpId="0"/>
      <p:bldP spid="23" grpId="0"/>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4233"/>
          <a:stretch/>
        </p:blipFill>
        <p:spPr bwMode="auto">
          <a:xfrm>
            <a:off x="611560" y="1510310"/>
            <a:ext cx="6926835" cy="488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rot="20834367">
            <a:off x="1764601" y="1576424"/>
            <a:ext cx="1194900" cy="465130"/>
          </a:xfrm>
          <a:prstGeom prst="rect">
            <a:avLst/>
          </a:prstGeom>
          <a:noFill/>
        </p:spPr>
        <p:txBody>
          <a:bodyPr wrap="square" rtlCol="0">
            <a:spAutoFit/>
          </a:bodyPr>
          <a:lstStyle/>
          <a:p>
            <a:r>
              <a:rPr lang="it-IT" sz="2400" b="1" dirty="0">
                <a:ln>
                  <a:solidFill>
                    <a:srgbClr val="C00000"/>
                  </a:solidFill>
                </a:ln>
                <a:solidFill>
                  <a:schemeClr val="accent6">
                    <a:lumMod val="60000"/>
                    <a:lumOff val="40000"/>
                  </a:schemeClr>
                </a:solidFill>
              </a:rPr>
              <a:t>VALUE</a:t>
            </a:r>
            <a:endParaRPr lang="it-IT" b="1" dirty="0">
              <a:ln>
                <a:solidFill>
                  <a:srgbClr val="C00000"/>
                </a:solidFill>
              </a:ln>
              <a:solidFill>
                <a:schemeClr val="accent6">
                  <a:lumMod val="60000"/>
                  <a:lumOff val="40000"/>
                </a:schemeClr>
              </a:solidFill>
            </a:endParaRPr>
          </a:p>
        </p:txBody>
      </p:sp>
      <p:sp>
        <p:nvSpPr>
          <p:cNvPr id="7" name="CasellaDiTesto 6"/>
          <p:cNvSpPr txBox="1"/>
          <p:nvPr/>
        </p:nvSpPr>
        <p:spPr>
          <a:xfrm rot="16465612">
            <a:off x="276879" y="3423582"/>
            <a:ext cx="1224136" cy="461665"/>
          </a:xfrm>
          <a:prstGeom prst="rect">
            <a:avLst/>
          </a:prstGeom>
          <a:noFill/>
        </p:spPr>
        <p:txBody>
          <a:bodyPr wrap="square" rtlCol="0">
            <a:spAutoFit/>
          </a:bodyPr>
          <a:lstStyle/>
          <a:p>
            <a:r>
              <a:rPr lang="it-IT" sz="2400" b="1" dirty="0">
                <a:ln>
                  <a:solidFill>
                    <a:srgbClr val="C00000"/>
                  </a:solidFill>
                </a:ln>
                <a:solidFill>
                  <a:schemeClr val="accent6">
                    <a:lumMod val="60000"/>
                    <a:lumOff val="40000"/>
                  </a:schemeClr>
                </a:solidFill>
              </a:rPr>
              <a:t>VALUE</a:t>
            </a:r>
            <a:endParaRPr lang="it-IT" b="1" dirty="0">
              <a:ln>
                <a:solidFill>
                  <a:srgbClr val="C00000"/>
                </a:solidFill>
              </a:ln>
              <a:solidFill>
                <a:schemeClr val="accent6">
                  <a:lumMod val="60000"/>
                  <a:lumOff val="40000"/>
                </a:schemeClr>
              </a:solidFill>
            </a:endParaRPr>
          </a:p>
        </p:txBody>
      </p:sp>
      <p:sp>
        <p:nvSpPr>
          <p:cNvPr id="8" name="CasellaDiTesto 7"/>
          <p:cNvSpPr txBox="1"/>
          <p:nvPr/>
        </p:nvSpPr>
        <p:spPr>
          <a:xfrm rot="3710087">
            <a:off x="6079317" y="5829201"/>
            <a:ext cx="1194900" cy="465130"/>
          </a:xfrm>
          <a:prstGeom prst="rect">
            <a:avLst/>
          </a:prstGeom>
          <a:noFill/>
        </p:spPr>
        <p:txBody>
          <a:bodyPr wrap="square" rtlCol="0">
            <a:spAutoFit/>
          </a:bodyPr>
          <a:lstStyle/>
          <a:p>
            <a:r>
              <a:rPr lang="it-IT" sz="2400" b="1" dirty="0">
                <a:ln>
                  <a:solidFill>
                    <a:srgbClr val="C00000"/>
                  </a:solidFill>
                </a:ln>
                <a:solidFill>
                  <a:schemeClr val="accent6">
                    <a:lumMod val="60000"/>
                    <a:lumOff val="40000"/>
                  </a:schemeClr>
                </a:solidFill>
              </a:rPr>
              <a:t>VALUE</a:t>
            </a:r>
            <a:endParaRPr lang="it-IT" b="1" dirty="0">
              <a:ln>
                <a:solidFill>
                  <a:srgbClr val="C00000"/>
                </a:solidFill>
              </a:ln>
              <a:solidFill>
                <a:schemeClr val="accent6">
                  <a:lumMod val="60000"/>
                  <a:lumOff val="40000"/>
                </a:schemeClr>
              </a:solidFill>
            </a:endParaRPr>
          </a:p>
        </p:txBody>
      </p:sp>
      <p:sp>
        <p:nvSpPr>
          <p:cNvPr id="9" name="CasellaDiTesto 8"/>
          <p:cNvSpPr txBox="1"/>
          <p:nvPr/>
        </p:nvSpPr>
        <p:spPr>
          <a:xfrm rot="5400000">
            <a:off x="6611407" y="3626440"/>
            <a:ext cx="1194900" cy="465130"/>
          </a:xfrm>
          <a:prstGeom prst="rect">
            <a:avLst/>
          </a:prstGeom>
          <a:noFill/>
        </p:spPr>
        <p:txBody>
          <a:bodyPr wrap="square" rtlCol="0">
            <a:spAutoFit/>
          </a:bodyPr>
          <a:lstStyle/>
          <a:p>
            <a:r>
              <a:rPr lang="it-IT" sz="2400" b="1" dirty="0">
                <a:ln>
                  <a:solidFill>
                    <a:srgbClr val="C00000"/>
                  </a:solidFill>
                </a:ln>
                <a:solidFill>
                  <a:schemeClr val="accent6">
                    <a:lumMod val="60000"/>
                    <a:lumOff val="40000"/>
                  </a:schemeClr>
                </a:solidFill>
              </a:rPr>
              <a:t>VALUE</a:t>
            </a:r>
            <a:endParaRPr lang="it-IT" b="1" dirty="0">
              <a:ln>
                <a:solidFill>
                  <a:srgbClr val="C00000"/>
                </a:solidFill>
              </a:ln>
              <a:solidFill>
                <a:schemeClr val="accent6">
                  <a:lumMod val="60000"/>
                  <a:lumOff val="40000"/>
                </a:schemeClr>
              </a:solidFill>
            </a:endParaRPr>
          </a:p>
        </p:txBody>
      </p:sp>
      <p:sp>
        <p:nvSpPr>
          <p:cNvPr id="10" name="CasellaDiTesto 9"/>
          <p:cNvSpPr txBox="1"/>
          <p:nvPr/>
        </p:nvSpPr>
        <p:spPr>
          <a:xfrm rot="1540882">
            <a:off x="5367406" y="1730911"/>
            <a:ext cx="1194900" cy="465130"/>
          </a:xfrm>
          <a:prstGeom prst="rect">
            <a:avLst/>
          </a:prstGeom>
          <a:noFill/>
        </p:spPr>
        <p:txBody>
          <a:bodyPr wrap="square" rtlCol="0">
            <a:spAutoFit/>
          </a:bodyPr>
          <a:lstStyle/>
          <a:p>
            <a:r>
              <a:rPr lang="it-IT" sz="2400" b="1" dirty="0">
                <a:ln>
                  <a:solidFill>
                    <a:srgbClr val="C00000"/>
                  </a:solidFill>
                </a:ln>
                <a:solidFill>
                  <a:schemeClr val="accent6">
                    <a:lumMod val="60000"/>
                    <a:lumOff val="40000"/>
                  </a:schemeClr>
                </a:solidFill>
              </a:rPr>
              <a:t>VALUE</a:t>
            </a:r>
            <a:endParaRPr lang="it-IT" b="1" dirty="0">
              <a:ln>
                <a:solidFill>
                  <a:srgbClr val="C00000"/>
                </a:solidFill>
              </a:ln>
              <a:solidFill>
                <a:schemeClr val="accent6">
                  <a:lumMod val="60000"/>
                  <a:lumOff val="40000"/>
                </a:schemeClr>
              </a:solidFill>
            </a:endParaRPr>
          </a:p>
        </p:txBody>
      </p:sp>
      <p:sp>
        <p:nvSpPr>
          <p:cNvPr id="11" name="Rettangolo 10"/>
          <p:cNvSpPr/>
          <p:nvPr/>
        </p:nvSpPr>
        <p:spPr>
          <a:xfrm>
            <a:off x="2937100" y="4456455"/>
            <a:ext cx="2376264" cy="1877665"/>
          </a:xfrm>
          <a:prstGeom prst="rect">
            <a:avLst/>
          </a:prstGeom>
          <a:no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19050">
                <a:solidFill>
                  <a:srgbClr val="C00000"/>
                </a:solidFill>
              </a:ln>
              <a:solidFill>
                <a:schemeClr val="accent2">
                  <a:lumMod val="50000"/>
                </a:schemeClr>
              </a:solidFill>
            </a:endParaRPr>
          </a:p>
        </p:txBody>
      </p:sp>
      <p:sp>
        <p:nvSpPr>
          <p:cNvPr id="2" name="CasellaDiTesto 1"/>
          <p:cNvSpPr txBox="1"/>
          <p:nvPr/>
        </p:nvSpPr>
        <p:spPr>
          <a:xfrm>
            <a:off x="7352660" y="2290181"/>
            <a:ext cx="1475905" cy="707886"/>
          </a:xfrm>
          <a:prstGeom prst="rect">
            <a:avLst/>
          </a:prstGeom>
          <a:noFill/>
          <a:ln>
            <a:solidFill>
              <a:srgbClr val="C00000"/>
            </a:solidFill>
          </a:ln>
        </p:spPr>
        <p:txBody>
          <a:bodyPr wrap="square" rtlCol="0">
            <a:spAutoFit/>
          </a:bodyPr>
          <a:lstStyle/>
          <a:p>
            <a:pPr algn="r"/>
            <a:r>
              <a:rPr lang="it-IT" sz="2000" b="1" dirty="0">
                <a:solidFill>
                  <a:schemeClr val="accent2">
                    <a:lumMod val="50000"/>
                  </a:schemeClr>
                </a:solidFill>
              </a:rPr>
              <a:t>RESEARCH &amp; ANALYSIS</a:t>
            </a:r>
          </a:p>
        </p:txBody>
      </p:sp>
      <p:sp>
        <p:nvSpPr>
          <p:cNvPr id="19" name="CasellaDiTesto 18"/>
          <p:cNvSpPr txBox="1"/>
          <p:nvPr/>
        </p:nvSpPr>
        <p:spPr>
          <a:xfrm>
            <a:off x="5849264" y="4567346"/>
            <a:ext cx="1592158" cy="707886"/>
          </a:xfrm>
          <a:prstGeom prst="rect">
            <a:avLst/>
          </a:prstGeom>
          <a:noFill/>
          <a:ln>
            <a:solidFill>
              <a:srgbClr val="C00000"/>
            </a:solidFill>
          </a:ln>
        </p:spPr>
        <p:txBody>
          <a:bodyPr wrap="square" rtlCol="0">
            <a:spAutoFit/>
          </a:bodyPr>
          <a:lstStyle/>
          <a:p>
            <a:pPr algn="r"/>
            <a:r>
              <a:rPr lang="it-IT" sz="2000" b="1" dirty="0">
                <a:solidFill>
                  <a:schemeClr val="accent2">
                    <a:lumMod val="50000"/>
                  </a:schemeClr>
                </a:solidFill>
              </a:rPr>
              <a:t>MARKETING PLANNING</a:t>
            </a:r>
          </a:p>
        </p:txBody>
      </p:sp>
      <p:sp>
        <p:nvSpPr>
          <p:cNvPr id="3" name="CasellaDiTesto 2"/>
          <p:cNvSpPr txBox="1"/>
          <p:nvPr/>
        </p:nvSpPr>
        <p:spPr>
          <a:xfrm>
            <a:off x="1651488" y="4433681"/>
            <a:ext cx="3705729" cy="754053"/>
          </a:xfrm>
          <a:prstGeom prst="rect">
            <a:avLst/>
          </a:prstGeom>
          <a:noFill/>
          <a:ln w="28575">
            <a:solidFill>
              <a:srgbClr val="C00000"/>
            </a:solidFill>
            <a:prstDash val="lgDash"/>
          </a:ln>
        </p:spPr>
        <p:txBody>
          <a:bodyPr wrap="square" rtlCol="0">
            <a:spAutoFit/>
          </a:bodyPr>
          <a:lstStyle/>
          <a:p>
            <a:r>
              <a:rPr lang="it-IT" dirty="0"/>
              <a:t>Strategic </a:t>
            </a:r>
          </a:p>
          <a:p>
            <a:r>
              <a:rPr lang="it-IT" dirty="0"/>
              <a:t>marketing</a:t>
            </a:r>
          </a:p>
          <a:p>
            <a:endParaRPr lang="it-IT" sz="700" dirty="0"/>
          </a:p>
        </p:txBody>
      </p:sp>
      <p:sp>
        <p:nvSpPr>
          <p:cNvPr id="20" name="CasellaDiTesto 19"/>
          <p:cNvSpPr txBox="1"/>
          <p:nvPr/>
        </p:nvSpPr>
        <p:spPr>
          <a:xfrm>
            <a:off x="1651488" y="5217153"/>
            <a:ext cx="3705729" cy="369332"/>
          </a:xfrm>
          <a:prstGeom prst="rect">
            <a:avLst/>
          </a:prstGeom>
          <a:noFill/>
          <a:ln w="28575">
            <a:solidFill>
              <a:srgbClr val="C00000"/>
            </a:solidFill>
            <a:prstDash val="lgDash"/>
          </a:ln>
        </p:spPr>
        <p:txBody>
          <a:bodyPr wrap="square" rtlCol="0">
            <a:spAutoFit/>
          </a:bodyPr>
          <a:lstStyle/>
          <a:p>
            <a:r>
              <a:rPr lang="it-IT" dirty="0"/>
              <a:t> </a:t>
            </a:r>
            <a:r>
              <a:rPr lang="it-IT" dirty="0" err="1"/>
              <a:t>Operational</a:t>
            </a:r>
            <a:endParaRPr lang="it-IT" sz="700" dirty="0"/>
          </a:p>
        </p:txBody>
      </p:sp>
      <p:sp>
        <p:nvSpPr>
          <p:cNvPr id="4" name="Segnaposto numero diapositiva 3">
            <a:extLst>
              <a:ext uri="{FF2B5EF4-FFF2-40B4-BE49-F238E27FC236}">
                <a16:creationId xmlns:a16="http://schemas.microsoft.com/office/drawing/2014/main" id="{562C0689-4BDE-4312-B337-A7D9CA977627}"/>
              </a:ext>
            </a:extLst>
          </p:cNvPr>
          <p:cNvSpPr>
            <a:spLocks noGrp="1"/>
          </p:cNvSpPr>
          <p:nvPr>
            <p:ph type="sldNum" sz="quarter" idx="12"/>
          </p:nvPr>
        </p:nvSpPr>
        <p:spPr>
          <a:xfrm>
            <a:off x="7996317" y="6159704"/>
            <a:ext cx="974066" cy="365125"/>
          </a:xfrm>
        </p:spPr>
        <p:txBody>
          <a:bodyPr/>
          <a:lstStyle/>
          <a:p>
            <a:pPr algn="r"/>
            <a:fld id="{B007B441-5312-499D-93C3-6E37886527FA}" type="slidenum">
              <a:rPr lang="it-IT" smtClean="0"/>
              <a:pPr algn="r"/>
              <a:t>15</a:t>
            </a:fld>
            <a:endParaRPr lang="it-IT" dirty="0"/>
          </a:p>
        </p:txBody>
      </p:sp>
      <p:sp>
        <p:nvSpPr>
          <p:cNvPr id="15" name="Titolo 1">
            <a:extLst>
              <a:ext uri="{FF2B5EF4-FFF2-40B4-BE49-F238E27FC236}">
                <a16:creationId xmlns:a16="http://schemas.microsoft.com/office/drawing/2014/main" id="{99DEB6F0-F5E5-4836-AF9A-259BBC2B3754}"/>
              </a:ext>
            </a:extLst>
          </p:cNvPr>
          <p:cNvSpPr txBox="1">
            <a:spLocks/>
          </p:cNvSpPr>
          <p:nvPr/>
        </p:nvSpPr>
        <p:spPr>
          <a:xfrm>
            <a:off x="457200" y="172457"/>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Marketing for </a:t>
            </a:r>
            <a:r>
              <a:rPr lang="en-US" b="1" dirty="0">
                <a:solidFill>
                  <a:schemeClr val="accent6">
                    <a:lumMod val="60000"/>
                    <a:lumOff val="40000"/>
                  </a:schemeClr>
                </a:solidFill>
                <a:cs typeface="Times New Roman" pitchFamily="18" charset="0"/>
              </a:rPr>
              <a:t>Value Creation &amp; Diffusion</a:t>
            </a:r>
            <a:endParaRPr lang="it-IT" b="1" dirty="0">
              <a:solidFill>
                <a:schemeClr val="accent6">
                  <a:lumMod val="60000"/>
                  <a:lumOff val="40000"/>
                </a:schemeClr>
              </a:solidFill>
              <a:cs typeface="Times New Roman" pitchFamily="18" charset="0"/>
            </a:endParaRPr>
          </a:p>
        </p:txBody>
      </p:sp>
      <p:grpSp>
        <p:nvGrpSpPr>
          <p:cNvPr id="21" name="Group 1">
            <a:extLst>
              <a:ext uri="{FF2B5EF4-FFF2-40B4-BE49-F238E27FC236}">
                <a16:creationId xmlns:a16="http://schemas.microsoft.com/office/drawing/2014/main" id="{F8113D23-BB98-4B01-A1F3-424C73F62716}"/>
              </a:ext>
            </a:extLst>
          </p:cNvPr>
          <p:cNvGrpSpPr>
            <a:grpSpLocks/>
          </p:cNvGrpSpPr>
          <p:nvPr/>
        </p:nvGrpSpPr>
        <p:grpSpPr bwMode="auto">
          <a:xfrm rot="5400000">
            <a:off x="4525169" y="2251869"/>
            <a:ext cx="73025" cy="8907463"/>
            <a:chOff x="0" y="0"/>
            <a:chExt cx="716" cy="16353"/>
          </a:xfrm>
        </p:grpSpPr>
        <p:grpSp>
          <p:nvGrpSpPr>
            <p:cNvPr id="22" name="Group 2">
              <a:extLst>
                <a:ext uri="{FF2B5EF4-FFF2-40B4-BE49-F238E27FC236}">
                  <a16:creationId xmlns:a16="http://schemas.microsoft.com/office/drawing/2014/main" id="{AB3E3D90-DF38-4DA9-A7A9-5E563CBDBC27}"/>
                </a:ext>
              </a:extLst>
            </p:cNvPr>
            <p:cNvGrpSpPr>
              <a:grpSpLocks/>
            </p:cNvGrpSpPr>
            <p:nvPr/>
          </p:nvGrpSpPr>
          <p:grpSpPr bwMode="auto">
            <a:xfrm>
              <a:off x="0" y="0"/>
              <a:ext cx="716" cy="16353"/>
              <a:chOff x="0" y="0"/>
              <a:chExt cx="716" cy="16353"/>
            </a:xfrm>
          </p:grpSpPr>
          <p:sp>
            <p:nvSpPr>
              <p:cNvPr id="23" name="Freeform 3">
                <a:extLst>
                  <a:ext uri="{FF2B5EF4-FFF2-40B4-BE49-F238E27FC236}">
                    <a16:creationId xmlns:a16="http://schemas.microsoft.com/office/drawing/2014/main" id="{E518524E-1D6E-418D-ABB1-689341D8B1E1}"/>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3" name="Rettangolo 12">
            <a:extLst>
              <a:ext uri="{FF2B5EF4-FFF2-40B4-BE49-F238E27FC236}">
                <a16:creationId xmlns:a16="http://schemas.microsoft.com/office/drawing/2014/main" id="{5C5AA78A-9A8D-411C-BCD1-981AB0EA9A11}"/>
              </a:ext>
            </a:extLst>
          </p:cNvPr>
          <p:cNvSpPr/>
          <p:nvPr/>
        </p:nvSpPr>
        <p:spPr>
          <a:xfrm>
            <a:off x="3131840" y="1753584"/>
            <a:ext cx="195545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effectLst>
                  <a:outerShdw blurRad="38100" dist="38100" dir="2700000" algn="tl">
                    <a:srgbClr val="000000">
                      <a:alpha val="43137"/>
                    </a:srgbClr>
                  </a:outerShdw>
                </a:effectLst>
              </a:rPr>
              <a:t>Mission</a:t>
            </a:r>
          </a:p>
        </p:txBody>
      </p:sp>
      <p:sp>
        <p:nvSpPr>
          <p:cNvPr id="24" name="Rettangolo 23">
            <a:extLst>
              <a:ext uri="{FF2B5EF4-FFF2-40B4-BE49-F238E27FC236}">
                <a16:creationId xmlns:a16="http://schemas.microsoft.com/office/drawing/2014/main" id="{3C3F9C01-A44D-4F75-9B66-B8873A68F775}"/>
              </a:ext>
            </a:extLst>
          </p:cNvPr>
          <p:cNvSpPr/>
          <p:nvPr/>
        </p:nvSpPr>
        <p:spPr>
          <a:xfrm>
            <a:off x="2407393" y="3286783"/>
            <a:ext cx="1296648" cy="292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effectLst>
                  <a:outerShdw blurRad="38100" dist="38100" dir="2700000" algn="tl">
                    <a:srgbClr val="000000">
                      <a:alpha val="43137"/>
                    </a:srgbClr>
                  </a:outerShdw>
                </a:effectLst>
              </a:rPr>
              <a:t>STRENGTH</a:t>
            </a:r>
          </a:p>
        </p:txBody>
      </p:sp>
      <p:sp>
        <p:nvSpPr>
          <p:cNvPr id="25" name="Rettangolo 24">
            <a:extLst>
              <a:ext uri="{FF2B5EF4-FFF2-40B4-BE49-F238E27FC236}">
                <a16:creationId xmlns:a16="http://schemas.microsoft.com/office/drawing/2014/main" id="{8DF194C7-8717-4F15-92E4-5C8687E8F275}"/>
              </a:ext>
            </a:extLst>
          </p:cNvPr>
          <p:cNvSpPr/>
          <p:nvPr/>
        </p:nvSpPr>
        <p:spPr>
          <a:xfrm>
            <a:off x="4306566" y="3370387"/>
            <a:ext cx="1592158" cy="22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err="1">
                <a:solidFill>
                  <a:schemeClr val="accent6">
                    <a:lumMod val="75000"/>
                  </a:schemeClr>
                </a:solidFill>
                <a:effectLst>
                  <a:outerShdw blurRad="38100" dist="38100" dir="2700000" algn="tl">
                    <a:srgbClr val="000000">
                      <a:alpha val="43137"/>
                    </a:srgbClr>
                  </a:outerShdw>
                </a:effectLst>
              </a:rPr>
              <a:t>Opportunities</a:t>
            </a:r>
            <a:r>
              <a:rPr lang="it-IT" dirty="0">
                <a:solidFill>
                  <a:schemeClr val="accent6">
                    <a:lumMod val="75000"/>
                  </a:schemeClr>
                </a:solidFill>
                <a:effectLst>
                  <a:outerShdw blurRad="38100" dist="38100" dir="2700000" algn="tl">
                    <a:srgbClr val="000000">
                      <a:alpha val="43137"/>
                    </a:srgbClr>
                  </a:outerShdw>
                </a:effectLst>
              </a:rPr>
              <a:t> </a:t>
            </a:r>
          </a:p>
        </p:txBody>
      </p:sp>
      <p:sp>
        <p:nvSpPr>
          <p:cNvPr id="26" name="Rettangolo 25">
            <a:extLst>
              <a:ext uri="{FF2B5EF4-FFF2-40B4-BE49-F238E27FC236}">
                <a16:creationId xmlns:a16="http://schemas.microsoft.com/office/drawing/2014/main" id="{FC79DEBD-B0F6-4DCF-B38A-53D746EE05B8}"/>
              </a:ext>
            </a:extLst>
          </p:cNvPr>
          <p:cNvSpPr/>
          <p:nvPr/>
        </p:nvSpPr>
        <p:spPr>
          <a:xfrm>
            <a:off x="4552616" y="3945568"/>
            <a:ext cx="1296648" cy="292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6">
                    <a:lumMod val="75000"/>
                  </a:schemeClr>
                </a:solidFill>
                <a:effectLst>
                  <a:outerShdw blurRad="38100" dist="38100" dir="2700000" algn="tl">
                    <a:srgbClr val="000000">
                      <a:alpha val="43137"/>
                    </a:srgbClr>
                  </a:outerShdw>
                </a:effectLst>
              </a:rPr>
              <a:t>THREATS</a:t>
            </a:r>
          </a:p>
        </p:txBody>
      </p:sp>
      <p:sp>
        <p:nvSpPr>
          <p:cNvPr id="27" name="Rettangolo 26">
            <a:extLst>
              <a:ext uri="{FF2B5EF4-FFF2-40B4-BE49-F238E27FC236}">
                <a16:creationId xmlns:a16="http://schemas.microsoft.com/office/drawing/2014/main" id="{F20CEF79-0DD6-416E-A4EE-089651943236}"/>
              </a:ext>
            </a:extLst>
          </p:cNvPr>
          <p:cNvSpPr/>
          <p:nvPr/>
        </p:nvSpPr>
        <p:spPr>
          <a:xfrm>
            <a:off x="2331522" y="3832453"/>
            <a:ext cx="1372519" cy="506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FF0000"/>
                </a:solidFill>
                <a:effectLst>
                  <a:outerShdw blurRad="38100" dist="38100" dir="2700000" algn="tl">
                    <a:srgbClr val="000000">
                      <a:alpha val="43137"/>
                    </a:srgbClr>
                  </a:outerShdw>
                </a:effectLst>
              </a:rPr>
              <a:t>Weaknesses</a:t>
            </a:r>
            <a:endParaRPr lang="it-IT" dirty="0">
              <a:solidFill>
                <a:srgbClr val="FF0000"/>
              </a:solidFill>
              <a:effectLst>
                <a:outerShdw blurRad="38100" dist="38100" dir="2700000" algn="tl">
                  <a:srgbClr val="000000">
                    <a:alpha val="43137"/>
                  </a:srgbClr>
                </a:outerShdw>
              </a:effectLst>
            </a:endParaRPr>
          </a:p>
          <a:p>
            <a:pPr algn="ctr"/>
            <a:endParaRPr lang="it-IT" sz="1050" dirty="0">
              <a:solidFill>
                <a:srgbClr val="FF0000"/>
              </a:solidFill>
              <a:effectLst>
                <a:outerShdw blurRad="38100" dist="38100" dir="2700000" algn="tl">
                  <a:srgbClr val="000000">
                    <a:alpha val="43137"/>
                  </a:srgbClr>
                </a:outerShdw>
              </a:effectLst>
            </a:endParaRPr>
          </a:p>
        </p:txBody>
      </p:sp>
      <p:sp>
        <p:nvSpPr>
          <p:cNvPr id="14" name="Rettangolo 13">
            <a:extLst>
              <a:ext uri="{FF2B5EF4-FFF2-40B4-BE49-F238E27FC236}">
                <a16:creationId xmlns:a16="http://schemas.microsoft.com/office/drawing/2014/main" id="{29640B73-929E-4C28-AB57-815E30EA491D}"/>
              </a:ext>
            </a:extLst>
          </p:cNvPr>
          <p:cNvSpPr/>
          <p:nvPr/>
        </p:nvSpPr>
        <p:spPr>
          <a:xfrm>
            <a:off x="1035640" y="2273297"/>
            <a:ext cx="1960474" cy="754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Analysis of macro-</a:t>
            </a:r>
            <a:r>
              <a:rPr lang="it-IT" dirty="0" err="1">
                <a:solidFill>
                  <a:schemeClr val="tx1"/>
                </a:solidFill>
              </a:rPr>
              <a:t>environment</a:t>
            </a:r>
            <a:r>
              <a:rPr lang="it-IT" dirty="0">
                <a:solidFill>
                  <a:schemeClr val="tx1"/>
                </a:solidFill>
              </a:rPr>
              <a:t> (scenario)</a:t>
            </a:r>
          </a:p>
        </p:txBody>
      </p:sp>
      <p:sp>
        <p:nvSpPr>
          <p:cNvPr id="28" name="Rettangolo 27">
            <a:extLst>
              <a:ext uri="{FF2B5EF4-FFF2-40B4-BE49-F238E27FC236}">
                <a16:creationId xmlns:a16="http://schemas.microsoft.com/office/drawing/2014/main" id="{7DCEED6E-40E2-4E45-A619-DBD7F1543900}"/>
              </a:ext>
            </a:extLst>
          </p:cNvPr>
          <p:cNvSpPr/>
          <p:nvPr/>
        </p:nvSpPr>
        <p:spPr>
          <a:xfrm>
            <a:off x="3094740" y="2298822"/>
            <a:ext cx="1960474" cy="754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Analysis of micro-</a:t>
            </a:r>
            <a:r>
              <a:rPr lang="it-IT" dirty="0" err="1">
                <a:solidFill>
                  <a:schemeClr val="tx1"/>
                </a:solidFill>
              </a:rPr>
              <a:t>environment</a:t>
            </a:r>
            <a:r>
              <a:rPr lang="it-IT" dirty="0">
                <a:solidFill>
                  <a:schemeClr val="tx1"/>
                </a:solidFill>
              </a:rPr>
              <a:t> (market/</a:t>
            </a:r>
            <a:r>
              <a:rPr lang="it-IT" dirty="0" err="1">
                <a:solidFill>
                  <a:schemeClr val="tx1"/>
                </a:solidFill>
              </a:rPr>
              <a:t>segment</a:t>
            </a:r>
            <a:r>
              <a:rPr lang="it-IT" dirty="0">
                <a:solidFill>
                  <a:schemeClr val="tx1"/>
                </a:solidFill>
              </a:rPr>
              <a:t>)</a:t>
            </a:r>
          </a:p>
        </p:txBody>
      </p:sp>
      <p:sp>
        <p:nvSpPr>
          <p:cNvPr id="29" name="Rettangolo 28">
            <a:extLst>
              <a:ext uri="{FF2B5EF4-FFF2-40B4-BE49-F238E27FC236}">
                <a16:creationId xmlns:a16="http://schemas.microsoft.com/office/drawing/2014/main" id="{AF5B1DD8-B270-49E0-AB02-D34194631C26}"/>
              </a:ext>
            </a:extLst>
          </p:cNvPr>
          <p:cNvSpPr/>
          <p:nvPr/>
        </p:nvSpPr>
        <p:spPr>
          <a:xfrm>
            <a:off x="5153840" y="2290181"/>
            <a:ext cx="1960474" cy="754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Analysis of </a:t>
            </a:r>
            <a:r>
              <a:rPr lang="it-IT" dirty="0" err="1">
                <a:solidFill>
                  <a:schemeClr val="tx1"/>
                </a:solidFill>
              </a:rPr>
              <a:t>internal</a:t>
            </a:r>
            <a:r>
              <a:rPr lang="it-IT" dirty="0">
                <a:solidFill>
                  <a:schemeClr val="tx1"/>
                </a:solidFill>
              </a:rPr>
              <a:t> </a:t>
            </a:r>
            <a:r>
              <a:rPr lang="it-IT" dirty="0" err="1">
                <a:solidFill>
                  <a:schemeClr val="tx1"/>
                </a:solidFill>
              </a:rPr>
              <a:t>environment</a:t>
            </a:r>
            <a:r>
              <a:rPr lang="it-IT" dirty="0">
                <a:solidFill>
                  <a:schemeClr val="tx1"/>
                </a:solidFill>
              </a:rPr>
              <a:t> </a:t>
            </a:r>
          </a:p>
          <a:p>
            <a:pPr algn="ctr"/>
            <a:endParaRPr lang="it-IT" dirty="0">
              <a:solidFill>
                <a:schemeClr val="tx1"/>
              </a:solidFill>
            </a:endParaRPr>
          </a:p>
        </p:txBody>
      </p:sp>
      <p:sp>
        <p:nvSpPr>
          <p:cNvPr id="30" name="Rettangolo 29">
            <a:extLst>
              <a:ext uri="{FF2B5EF4-FFF2-40B4-BE49-F238E27FC236}">
                <a16:creationId xmlns:a16="http://schemas.microsoft.com/office/drawing/2014/main" id="{77DB6C69-25C7-4AE1-A9C3-7218906A4A39}"/>
              </a:ext>
            </a:extLst>
          </p:cNvPr>
          <p:cNvSpPr/>
          <p:nvPr/>
        </p:nvSpPr>
        <p:spPr>
          <a:xfrm>
            <a:off x="3476908" y="4547664"/>
            <a:ext cx="1296648" cy="239990"/>
          </a:xfrm>
          <a:prstGeom prst="rect">
            <a:avLst/>
          </a:prstGeom>
          <a:solidFill>
            <a:schemeClr val="bg1"/>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effectLst>
                  <a:outerShdw blurRad="38100" dist="38100" dir="2700000" algn="tl">
                    <a:srgbClr val="000000">
                      <a:alpha val="43137"/>
                    </a:srgbClr>
                  </a:outerShdw>
                </a:effectLst>
              </a:rPr>
              <a:t>Goals </a:t>
            </a:r>
          </a:p>
        </p:txBody>
      </p:sp>
      <p:sp>
        <p:nvSpPr>
          <p:cNvPr id="31" name="Rettangolo 30">
            <a:extLst>
              <a:ext uri="{FF2B5EF4-FFF2-40B4-BE49-F238E27FC236}">
                <a16:creationId xmlns:a16="http://schemas.microsoft.com/office/drawing/2014/main" id="{8CAB18F0-D264-4123-BC8D-A30D64D5C666}"/>
              </a:ext>
            </a:extLst>
          </p:cNvPr>
          <p:cNvSpPr/>
          <p:nvPr/>
        </p:nvSpPr>
        <p:spPr>
          <a:xfrm>
            <a:off x="3476908" y="4938107"/>
            <a:ext cx="1296648" cy="239990"/>
          </a:xfrm>
          <a:prstGeom prst="rect">
            <a:avLst/>
          </a:prstGeom>
          <a:solidFill>
            <a:schemeClr val="bg1"/>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effectLst>
                  <a:outerShdw blurRad="38100" dist="38100" dir="2700000" algn="tl">
                    <a:srgbClr val="000000">
                      <a:alpha val="43137"/>
                    </a:srgbClr>
                  </a:outerShdw>
                </a:effectLst>
              </a:rPr>
              <a:t>Strategy</a:t>
            </a:r>
          </a:p>
        </p:txBody>
      </p:sp>
      <p:sp>
        <p:nvSpPr>
          <p:cNvPr id="32" name="Rettangolo 31">
            <a:extLst>
              <a:ext uri="{FF2B5EF4-FFF2-40B4-BE49-F238E27FC236}">
                <a16:creationId xmlns:a16="http://schemas.microsoft.com/office/drawing/2014/main" id="{8BBBAEAC-BC36-4B4F-B3A0-269841C41CD6}"/>
              </a:ext>
            </a:extLst>
          </p:cNvPr>
          <p:cNvSpPr/>
          <p:nvPr/>
        </p:nvSpPr>
        <p:spPr>
          <a:xfrm>
            <a:off x="2977795" y="5210508"/>
            <a:ext cx="2347841" cy="345285"/>
          </a:xfrm>
          <a:prstGeom prst="rect">
            <a:avLst/>
          </a:prstGeom>
          <a:solidFill>
            <a:schemeClr val="bg1"/>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effectLst>
                  <a:outerShdw blurRad="38100" dist="38100" dir="2700000" algn="tl">
                    <a:srgbClr val="000000">
                      <a:alpha val="43137"/>
                    </a:srgbClr>
                  </a:outerShdw>
                </a:effectLst>
              </a:rPr>
              <a:t>Marketing mix</a:t>
            </a:r>
          </a:p>
        </p:txBody>
      </p:sp>
      <p:sp>
        <p:nvSpPr>
          <p:cNvPr id="33" name="Rettangolo 32">
            <a:extLst>
              <a:ext uri="{FF2B5EF4-FFF2-40B4-BE49-F238E27FC236}">
                <a16:creationId xmlns:a16="http://schemas.microsoft.com/office/drawing/2014/main" id="{8E70A0D3-341F-4B1E-8A33-00B580DC5F8E}"/>
              </a:ext>
            </a:extLst>
          </p:cNvPr>
          <p:cNvSpPr/>
          <p:nvPr/>
        </p:nvSpPr>
        <p:spPr>
          <a:xfrm>
            <a:off x="3503391" y="5698824"/>
            <a:ext cx="1296648" cy="256872"/>
          </a:xfrm>
          <a:prstGeom prst="rect">
            <a:avLst/>
          </a:prstGeom>
          <a:solidFill>
            <a:schemeClr val="bg1"/>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FF0000"/>
                </a:solidFill>
                <a:effectLst>
                  <a:outerShdw blurRad="38100" dist="38100" dir="2700000" algn="tl">
                    <a:srgbClr val="000000">
                      <a:alpha val="43137"/>
                    </a:srgbClr>
                  </a:outerShdw>
                </a:effectLst>
              </a:rPr>
              <a:t>Execution</a:t>
            </a:r>
            <a:endParaRPr lang="it-IT" dirty="0">
              <a:solidFill>
                <a:srgbClr val="FF0000"/>
              </a:solidFill>
              <a:effectLst>
                <a:outerShdw blurRad="38100" dist="38100" dir="2700000" algn="tl">
                  <a:srgbClr val="000000">
                    <a:alpha val="43137"/>
                  </a:srgbClr>
                </a:outerShdw>
              </a:effectLst>
            </a:endParaRPr>
          </a:p>
        </p:txBody>
      </p:sp>
      <p:sp>
        <p:nvSpPr>
          <p:cNvPr id="34" name="Rettangolo 33">
            <a:extLst>
              <a:ext uri="{FF2B5EF4-FFF2-40B4-BE49-F238E27FC236}">
                <a16:creationId xmlns:a16="http://schemas.microsoft.com/office/drawing/2014/main" id="{B21B26E3-C7F2-402F-BECF-004FB099A4D2}"/>
              </a:ext>
            </a:extLst>
          </p:cNvPr>
          <p:cNvSpPr/>
          <p:nvPr/>
        </p:nvSpPr>
        <p:spPr>
          <a:xfrm>
            <a:off x="3520767" y="6089425"/>
            <a:ext cx="1296648" cy="256872"/>
          </a:xfrm>
          <a:prstGeom prst="rect">
            <a:avLst/>
          </a:prstGeom>
          <a:solidFill>
            <a:schemeClr val="bg1"/>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effectLst>
                  <a:outerShdw blurRad="38100" dist="38100" dir="2700000" algn="tl">
                    <a:srgbClr val="000000">
                      <a:alpha val="43137"/>
                    </a:srgbClr>
                  </a:outerShdw>
                </a:effectLst>
              </a:rPr>
              <a:t>Control</a:t>
            </a:r>
          </a:p>
        </p:txBody>
      </p:sp>
    </p:spTree>
    <p:extLst>
      <p:ext uri="{BB962C8B-B14F-4D97-AF65-F5344CB8AC3E}">
        <p14:creationId xmlns:p14="http://schemas.microsoft.com/office/powerpoint/2010/main" val="3517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animBg="1"/>
      <p:bldP spid="2" grpId="0" animBg="1"/>
      <p:bldP spid="19" grpId="0" animBg="1"/>
      <p:bldP spid="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p:cNvCxnSpPr>
            <a:cxnSpLocks/>
          </p:cNvCxnSpPr>
          <p:nvPr/>
        </p:nvCxnSpPr>
        <p:spPr>
          <a:xfrm>
            <a:off x="441443" y="1342420"/>
            <a:ext cx="8558212" cy="1180732"/>
          </a:xfrm>
          <a:prstGeom prst="line">
            <a:avLst/>
          </a:prstGeom>
          <a:ln w="57150">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6" name="Connettore diritto 5"/>
          <p:cNvCxnSpPr>
            <a:cxnSpLocks/>
          </p:cNvCxnSpPr>
          <p:nvPr/>
        </p:nvCxnSpPr>
        <p:spPr>
          <a:xfrm flipV="1">
            <a:off x="611559" y="3774375"/>
            <a:ext cx="8403853" cy="1503223"/>
          </a:xfrm>
          <a:prstGeom prst="line">
            <a:avLst/>
          </a:prstGeom>
          <a:ln w="57150">
            <a:solidFill>
              <a:srgbClr val="731E03"/>
            </a:solidFill>
          </a:ln>
        </p:spPr>
        <p:style>
          <a:lnRef idx="1">
            <a:schemeClr val="accent6"/>
          </a:lnRef>
          <a:fillRef idx="0">
            <a:schemeClr val="accent6"/>
          </a:fillRef>
          <a:effectRef idx="0">
            <a:schemeClr val="accent6"/>
          </a:effectRef>
          <a:fontRef idx="minor">
            <a:schemeClr val="tx1"/>
          </a:fontRef>
        </p:style>
      </p:cxnSp>
      <p:sp>
        <p:nvSpPr>
          <p:cNvPr id="7" name="CasellaDiTesto 6"/>
          <p:cNvSpPr txBox="1"/>
          <p:nvPr/>
        </p:nvSpPr>
        <p:spPr>
          <a:xfrm>
            <a:off x="457200" y="5296167"/>
            <a:ext cx="1571137" cy="646331"/>
          </a:xfrm>
          <a:prstGeom prst="rect">
            <a:avLst/>
          </a:prstGeom>
          <a:noFill/>
        </p:spPr>
        <p:txBody>
          <a:bodyPr wrap="square" rtlCol="0">
            <a:spAutoFit/>
          </a:bodyPr>
          <a:lstStyle/>
          <a:p>
            <a:r>
              <a:rPr lang="it-IT" b="1" dirty="0">
                <a:solidFill>
                  <a:srgbClr val="731E03"/>
                </a:solidFill>
              </a:rPr>
              <a:t>Broad</a:t>
            </a:r>
          </a:p>
          <a:p>
            <a:pPr algn="r"/>
            <a:r>
              <a:rPr lang="it-IT" b="1" dirty="0">
                <a:solidFill>
                  <a:srgbClr val="731E03"/>
                </a:solidFill>
              </a:rPr>
              <a:t>Target </a:t>
            </a:r>
          </a:p>
        </p:txBody>
      </p:sp>
      <p:sp>
        <p:nvSpPr>
          <p:cNvPr id="8" name="CasellaDiTesto 7"/>
          <p:cNvSpPr txBox="1"/>
          <p:nvPr/>
        </p:nvSpPr>
        <p:spPr>
          <a:xfrm>
            <a:off x="7409248" y="4043992"/>
            <a:ext cx="1575789" cy="646331"/>
          </a:xfrm>
          <a:prstGeom prst="rect">
            <a:avLst/>
          </a:prstGeom>
          <a:noFill/>
        </p:spPr>
        <p:txBody>
          <a:bodyPr wrap="square" rtlCol="0">
            <a:spAutoFit/>
          </a:bodyPr>
          <a:lstStyle/>
          <a:p>
            <a:r>
              <a:rPr lang="it-IT" b="1" dirty="0">
                <a:solidFill>
                  <a:srgbClr val="731E03"/>
                </a:solidFill>
              </a:rPr>
              <a:t>Small</a:t>
            </a:r>
          </a:p>
          <a:p>
            <a:pPr algn="r"/>
            <a:r>
              <a:rPr lang="it-IT" b="1" dirty="0">
                <a:solidFill>
                  <a:srgbClr val="731E03"/>
                </a:solidFill>
              </a:rPr>
              <a:t>Target</a:t>
            </a:r>
          </a:p>
        </p:txBody>
      </p:sp>
      <p:sp>
        <p:nvSpPr>
          <p:cNvPr id="9" name="CasellaDiTesto 8"/>
          <p:cNvSpPr txBox="1"/>
          <p:nvPr/>
        </p:nvSpPr>
        <p:spPr>
          <a:xfrm>
            <a:off x="1968628" y="3953126"/>
            <a:ext cx="1334667" cy="584775"/>
          </a:xfrm>
          <a:prstGeom prst="rect">
            <a:avLst/>
          </a:prstGeom>
          <a:noFill/>
        </p:spPr>
        <p:txBody>
          <a:bodyPr wrap="square" rtlCol="0">
            <a:spAutoFit/>
          </a:bodyPr>
          <a:lstStyle/>
          <a:p>
            <a:pPr algn="ctr"/>
            <a:r>
              <a:rPr lang="it-IT" sz="1600" dirty="0">
                <a:solidFill>
                  <a:schemeClr val="bg2">
                    <a:lumMod val="10000"/>
                  </a:schemeClr>
                </a:solidFill>
                <a:latin typeface="Calibri" panose="020F0502020204030204" pitchFamily="34" charset="0"/>
                <a:cs typeface="Calibri" panose="020F0502020204030204" pitchFamily="34" charset="0"/>
              </a:rPr>
              <a:t>Basic </a:t>
            </a:r>
            <a:r>
              <a:rPr lang="it-IT" sz="1600" dirty="0" err="1">
                <a:solidFill>
                  <a:schemeClr val="bg2">
                    <a:lumMod val="10000"/>
                  </a:schemeClr>
                </a:solidFill>
                <a:latin typeface="Calibri" panose="020F0502020204030204" pitchFamily="34" charset="0"/>
                <a:cs typeface="Calibri" panose="020F0502020204030204" pitchFamily="34" charset="0"/>
              </a:rPr>
              <a:t>needs</a:t>
            </a:r>
            <a:r>
              <a:rPr lang="it-IT" sz="1600" dirty="0">
                <a:solidFill>
                  <a:schemeClr val="bg2">
                    <a:lumMod val="10000"/>
                  </a:schemeClr>
                </a:solidFill>
                <a:latin typeface="Calibri" panose="020F0502020204030204" pitchFamily="34" charset="0"/>
                <a:cs typeface="Calibri" panose="020F0502020204030204" pitchFamily="34" charset="0"/>
              </a:rPr>
              <a:t> </a:t>
            </a:r>
          </a:p>
          <a:p>
            <a:pPr algn="ctr"/>
            <a:r>
              <a:rPr lang="it-IT" sz="1600" dirty="0">
                <a:solidFill>
                  <a:schemeClr val="bg2">
                    <a:lumMod val="10000"/>
                  </a:schemeClr>
                </a:solidFill>
                <a:latin typeface="Calibri" panose="020F0502020204030204" pitchFamily="34" charset="0"/>
                <a:cs typeface="Calibri" panose="020F0502020204030204" pitchFamily="34" charset="0"/>
              </a:rPr>
              <a:t>of market</a:t>
            </a:r>
          </a:p>
        </p:txBody>
      </p:sp>
      <p:sp>
        <p:nvSpPr>
          <p:cNvPr id="11" name="CasellaDiTesto 10"/>
          <p:cNvSpPr txBox="1"/>
          <p:nvPr/>
        </p:nvSpPr>
        <p:spPr>
          <a:xfrm>
            <a:off x="3057462" y="3944333"/>
            <a:ext cx="1419709" cy="584775"/>
          </a:xfrm>
          <a:prstGeom prst="rect">
            <a:avLst/>
          </a:prstGeom>
          <a:noFill/>
        </p:spPr>
        <p:txBody>
          <a:bodyPr wrap="square" rtlCol="0">
            <a:spAutoFit/>
          </a:bodyPr>
          <a:lstStyle/>
          <a:p>
            <a:pPr algn="ctr"/>
            <a:r>
              <a:rPr lang="it-IT" sz="1600" dirty="0" err="1">
                <a:solidFill>
                  <a:schemeClr val="bg2">
                    <a:lumMod val="10000"/>
                  </a:schemeClr>
                </a:solidFill>
                <a:latin typeface="Calibri" panose="020F0502020204030204" pitchFamily="34" charset="0"/>
                <a:cs typeface="Calibri" panose="020F0502020204030204" pitchFamily="34" charset="0"/>
              </a:rPr>
              <a:t>Differentiated</a:t>
            </a:r>
            <a:r>
              <a:rPr lang="it-IT" sz="1600" dirty="0">
                <a:solidFill>
                  <a:schemeClr val="bg2">
                    <a:lumMod val="10000"/>
                  </a:schemeClr>
                </a:solidFill>
                <a:latin typeface="Calibri" panose="020F0502020204030204" pitchFamily="34" charset="0"/>
                <a:cs typeface="Calibri" panose="020F0502020204030204" pitchFamily="34" charset="0"/>
              </a:rPr>
              <a:t> </a:t>
            </a:r>
            <a:r>
              <a:rPr lang="it-IT" sz="1600" dirty="0" err="1">
                <a:solidFill>
                  <a:schemeClr val="bg2">
                    <a:lumMod val="10000"/>
                  </a:schemeClr>
                </a:solidFill>
                <a:latin typeface="Calibri" panose="020F0502020204030204" pitchFamily="34" charset="0"/>
                <a:cs typeface="Calibri" panose="020F0502020204030204" pitchFamily="34" charset="0"/>
              </a:rPr>
              <a:t>needs</a:t>
            </a:r>
            <a:endParaRPr lang="it-IT" sz="1600" dirty="0">
              <a:solidFill>
                <a:schemeClr val="bg2">
                  <a:lumMod val="10000"/>
                </a:schemeClr>
              </a:solidFill>
              <a:latin typeface="Calibri" panose="020F0502020204030204" pitchFamily="34" charset="0"/>
              <a:cs typeface="Calibri" panose="020F0502020204030204" pitchFamily="34" charset="0"/>
            </a:endParaRPr>
          </a:p>
        </p:txBody>
      </p:sp>
      <p:sp>
        <p:nvSpPr>
          <p:cNvPr id="12" name="CasellaDiTesto 11"/>
          <p:cNvSpPr txBox="1"/>
          <p:nvPr/>
        </p:nvSpPr>
        <p:spPr>
          <a:xfrm>
            <a:off x="4706177" y="3597139"/>
            <a:ext cx="1440160" cy="646331"/>
          </a:xfrm>
          <a:prstGeom prst="rect">
            <a:avLst/>
          </a:prstGeom>
          <a:noFill/>
        </p:spPr>
        <p:txBody>
          <a:bodyPr wrap="square" rtlCol="0">
            <a:spAutoFit/>
          </a:bodyPr>
          <a:lstStyle/>
          <a:p>
            <a:pPr algn="ctr"/>
            <a:r>
              <a:rPr lang="it-IT" dirty="0" err="1">
                <a:solidFill>
                  <a:schemeClr val="bg2">
                    <a:lumMod val="10000"/>
                  </a:schemeClr>
                </a:solidFill>
                <a:latin typeface="Calibri" panose="020F0502020204030204" pitchFamily="34" charset="0"/>
                <a:cs typeface="Calibri" panose="020F0502020204030204" pitchFamily="34" charset="0"/>
              </a:rPr>
              <a:t>Confined</a:t>
            </a:r>
            <a:r>
              <a:rPr lang="it-IT" dirty="0">
                <a:solidFill>
                  <a:schemeClr val="bg2">
                    <a:lumMod val="10000"/>
                  </a:schemeClr>
                </a:solidFill>
                <a:latin typeface="Calibri" panose="020F0502020204030204" pitchFamily="34" charset="0"/>
                <a:cs typeface="Calibri" panose="020F0502020204030204" pitchFamily="34" charset="0"/>
              </a:rPr>
              <a:t> market</a:t>
            </a:r>
          </a:p>
        </p:txBody>
      </p:sp>
      <p:sp>
        <p:nvSpPr>
          <p:cNvPr id="13" name="CasellaDiTesto 12"/>
          <p:cNvSpPr txBox="1"/>
          <p:nvPr/>
        </p:nvSpPr>
        <p:spPr>
          <a:xfrm>
            <a:off x="6769329" y="3495478"/>
            <a:ext cx="2020039" cy="369332"/>
          </a:xfrm>
          <a:prstGeom prst="rect">
            <a:avLst/>
          </a:prstGeom>
          <a:noFill/>
        </p:spPr>
        <p:txBody>
          <a:bodyPr wrap="square" rtlCol="0">
            <a:spAutoFit/>
          </a:bodyPr>
          <a:lstStyle/>
          <a:p>
            <a:pPr algn="ctr"/>
            <a:r>
              <a:rPr lang="it-IT" dirty="0" err="1">
                <a:solidFill>
                  <a:schemeClr val="bg2">
                    <a:lumMod val="10000"/>
                  </a:schemeClr>
                </a:solidFill>
                <a:latin typeface="Calibri" panose="020F0502020204030204" pitchFamily="34" charset="0"/>
                <a:cs typeface="Calibri" panose="020F0502020204030204" pitchFamily="34" charset="0"/>
              </a:rPr>
              <a:t>Personalization</a:t>
            </a:r>
            <a:endParaRPr lang="it-IT" dirty="0">
              <a:solidFill>
                <a:schemeClr val="bg2">
                  <a:lumMod val="10000"/>
                </a:schemeClr>
              </a:solidFill>
              <a:latin typeface="Calibri" panose="020F0502020204030204" pitchFamily="34" charset="0"/>
              <a:cs typeface="Calibri" panose="020F0502020204030204" pitchFamily="34" charset="0"/>
            </a:endParaRPr>
          </a:p>
        </p:txBody>
      </p:sp>
      <p:sp>
        <p:nvSpPr>
          <p:cNvPr id="14" name="CasellaDiTesto 13"/>
          <p:cNvSpPr txBox="1"/>
          <p:nvPr/>
        </p:nvSpPr>
        <p:spPr>
          <a:xfrm>
            <a:off x="116064" y="1865378"/>
            <a:ext cx="1866650" cy="369332"/>
          </a:xfrm>
          <a:prstGeom prst="rect">
            <a:avLst/>
          </a:prstGeom>
          <a:noFill/>
        </p:spPr>
        <p:txBody>
          <a:bodyPr wrap="square" rtlCol="0">
            <a:spAutoFit/>
          </a:bodyPr>
          <a:lstStyle/>
          <a:p>
            <a:pPr algn="ctr"/>
            <a:r>
              <a:rPr lang="it-IT" dirty="0">
                <a:solidFill>
                  <a:schemeClr val="bg2">
                    <a:lumMod val="10000"/>
                  </a:schemeClr>
                </a:solidFill>
                <a:latin typeface="Calibri" panose="020F0502020204030204" pitchFamily="34" charset="0"/>
                <a:cs typeface="Calibri" panose="020F0502020204030204" pitchFamily="34" charset="0"/>
              </a:rPr>
              <a:t>To </a:t>
            </a:r>
            <a:r>
              <a:rPr lang="it-IT" dirty="0" err="1">
                <a:solidFill>
                  <a:schemeClr val="bg2">
                    <a:lumMod val="10000"/>
                  </a:schemeClr>
                </a:solidFill>
                <a:latin typeface="Calibri" panose="020F0502020204030204" pitchFamily="34" charset="0"/>
                <a:cs typeface="Calibri" panose="020F0502020204030204" pitchFamily="34" charset="0"/>
              </a:rPr>
              <a:t>address</a:t>
            </a:r>
            <a:r>
              <a:rPr lang="it-IT" dirty="0">
                <a:solidFill>
                  <a:schemeClr val="bg2">
                    <a:lumMod val="10000"/>
                  </a:schemeClr>
                </a:solidFill>
                <a:latin typeface="Calibri" panose="020F0502020204030204" pitchFamily="34" charset="0"/>
                <a:cs typeface="Calibri" panose="020F0502020204030204" pitchFamily="34" charset="0"/>
              </a:rPr>
              <a:t> </a:t>
            </a:r>
            <a:r>
              <a:rPr lang="it-IT" dirty="0" err="1">
                <a:solidFill>
                  <a:schemeClr val="bg2">
                    <a:lumMod val="10000"/>
                  </a:schemeClr>
                </a:solidFill>
                <a:latin typeface="Calibri" panose="020F0502020204030204" pitchFamily="34" charset="0"/>
                <a:cs typeface="Calibri" panose="020F0502020204030204" pitchFamily="34" charset="0"/>
              </a:rPr>
              <a:t>needs</a:t>
            </a:r>
            <a:endParaRPr lang="it-IT" dirty="0">
              <a:solidFill>
                <a:schemeClr val="bg2">
                  <a:lumMod val="10000"/>
                </a:schemeClr>
              </a:solidFill>
              <a:latin typeface="Calibri" panose="020F0502020204030204" pitchFamily="34" charset="0"/>
              <a:cs typeface="Calibri" panose="020F0502020204030204" pitchFamily="34" charset="0"/>
            </a:endParaRPr>
          </a:p>
        </p:txBody>
      </p:sp>
      <p:sp>
        <p:nvSpPr>
          <p:cNvPr id="15" name="CasellaDiTesto 14"/>
          <p:cNvSpPr txBox="1"/>
          <p:nvPr/>
        </p:nvSpPr>
        <p:spPr>
          <a:xfrm>
            <a:off x="2270345" y="2094033"/>
            <a:ext cx="1781916" cy="369332"/>
          </a:xfrm>
          <a:prstGeom prst="rect">
            <a:avLst/>
          </a:prstGeom>
          <a:noFill/>
        </p:spPr>
        <p:txBody>
          <a:bodyPr wrap="square" rtlCol="0">
            <a:spAutoFit/>
          </a:bodyPr>
          <a:lstStyle/>
          <a:p>
            <a:pPr algn="ctr"/>
            <a:r>
              <a:rPr lang="it-IT" dirty="0">
                <a:solidFill>
                  <a:schemeClr val="bg2">
                    <a:lumMod val="10000"/>
                  </a:schemeClr>
                </a:solidFill>
                <a:latin typeface="Calibri" panose="020F0502020204030204" pitchFamily="34" charset="0"/>
                <a:cs typeface="Calibri" panose="020F0502020204030204" pitchFamily="34" charset="0"/>
              </a:rPr>
              <a:t>To come to light</a:t>
            </a:r>
          </a:p>
        </p:txBody>
      </p:sp>
      <p:sp>
        <p:nvSpPr>
          <p:cNvPr id="16" name="CasellaDiTesto 15"/>
          <p:cNvSpPr txBox="1"/>
          <p:nvPr/>
        </p:nvSpPr>
        <p:spPr>
          <a:xfrm>
            <a:off x="1968629" y="3597139"/>
            <a:ext cx="1325292" cy="338554"/>
          </a:xfrm>
          <a:prstGeom prst="rect">
            <a:avLst/>
          </a:prstGeom>
          <a:noFill/>
          <a:ln>
            <a:solidFill>
              <a:srgbClr val="731E03"/>
            </a:solidFill>
          </a:ln>
        </p:spPr>
        <p:txBody>
          <a:bodyPr wrap="square" rtlCol="0">
            <a:spAutoFit/>
          </a:bodyPr>
          <a:lstStyle/>
          <a:p>
            <a:r>
              <a:rPr lang="it-IT" sz="1600" dirty="0" err="1">
                <a:solidFill>
                  <a:schemeClr val="bg2">
                    <a:lumMod val="10000"/>
                  </a:schemeClr>
                </a:solidFill>
                <a:latin typeface="Calibri" panose="020F0502020204030204" pitchFamily="34" charset="0"/>
                <a:cs typeface="Calibri" panose="020F0502020204030204" pitchFamily="34" charset="0"/>
              </a:rPr>
              <a:t>concentrated</a:t>
            </a:r>
            <a:endParaRPr lang="it-IT" sz="1600" dirty="0">
              <a:solidFill>
                <a:schemeClr val="bg2">
                  <a:lumMod val="10000"/>
                </a:schemeClr>
              </a:solidFill>
              <a:latin typeface="Calibri" panose="020F0502020204030204" pitchFamily="34" charset="0"/>
              <a:cs typeface="Calibri" panose="020F0502020204030204" pitchFamily="34" charset="0"/>
            </a:endParaRPr>
          </a:p>
        </p:txBody>
      </p:sp>
      <p:sp>
        <p:nvSpPr>
          <p:cNvPr id="17" name="CasellaDiTesto 16"/>
          <p:cNvSpPr txBox="1"/>
          <p:nvPr/>
        </p:nvSpPr>
        <p:spPr>
          <a:xfrm>
            <a:off x="3303296" y="3597139"/>
            <a:ext cx="886408" cy="338554"/>
          </a:xfrm>
          <a:prstGeom prst="rect">
            <a:avLst/>
          </a:prstGeom>
          <a:noFill/>
          <a:ln>
            <a:solidFill>
              <a:srgbClr val="731E03"/>
            </a:solidFill>
          </a:ln>
        </p:spPr>
        <p:txBody>
          <a:bodyPr wrap="square" rtlCol="0">
            <a:spAutoFit/>
          </a:bodyPr>
          <a:lstStyle/>
          <a:p>
            <a:pPr algn="ctr"/>
            <a:r>
              <a:rPr lang="it-IT" sz="1600" dirty="0">
                <a:solidFill>
                  <a:schemeClr val="bg2">
                    <a:lumMod val="10000"/>
                  </a:schemeClr>
                </a:solidFill>
                <a:latin typeface="Calibri" panose="020F0502020204030204" pitchFamily="34" charset="0"/>
                <a:cs typeface="Calibri" panose="020F0502020204030204" pitchFamily="34" charset="0"/>
              </a:rPr>
              <a:t>multiple</a:t>
            </a:r>
          </a:p>
        </p:txBody>
      </p:sp>
      <p:sp>
        <p:nvSpPr>
          <p:cNvPr id="18" name="Rettangolo arrotondato 17"/>
          <p:cNvSpPr/>
          <p:nvPr/>
        </p:nvSpPr>
        <p:spPr>
          <a:xfrm>
            <a:off x="96570" y="2740967"/>
            <a:ext cx="1939198" cy="72519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2">
                    <a:lumMod val="10000"/>
                  </a:schemeClr>
                </a:solidFill>
                <a:latin typeface="Calibri" panose="020F0502020204030204" pitchFamily="34" charset="0"/>
                <a:cs typeface="Calibri" panose="020F0502020204030204" pitchFamily="34" charset="0"/>
              </a:rPr>
              <a:t>UNDIFFERENTIATED MARKETING (MASS)</a:t>
            </a:r>
          </a:p>
        </p:txBody>
      </p:sp>
      <p:sp>
        <p:nvSpPr>
          <p:cNvPr id="19" name="Rettangolo arrotondato 18"/>
          <p:cNvSpPr/>
          <p:nvPr/>
        </p:nvSpPr>
        <p:spPr>
          <a:xfrm>
            <a:off x="2270345" y="2709358"/>
            <a:ext cx="1813239" cy="758143"/>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2">
                    <a:lumMod val="10000"/>
                  </a:schemeClr>
                </a:solidFill>
                <a:latin typeface="Calibri" panose="020F0502020204030204" pitchFamily="34" charset="0"/>
                <a:cs typeface="Calibri" panose="020F0502020204030204" pitchFamily="34" charset="0"/>
              </a:rPr>
              <a:t>DIFFERENTIATED</a:t>
            </a:r>
          </a:p>
          <a:p>
            <a:pPr algn="ctr"/>
            <a:r>
              <a:rPr lang="it-IT" sz="1600" b="1" dirty="0">
                <a:solidFill>
                  <a:schemeClr val="bg2">
                    <a:lumMod val="10000"/>
                  </a:schemeClr>
                </a:solidFill>
                <a:latin typeface="Calibri" panose="020F0502020204030204" pitchFamily="34" charset="0"/>
                <a:cs typeface="Calibri" panose="020F0502020204030204" pitchFamily="34" charset="0"/>
              </a:rPr>
              <a:t>OR SEGMENTATED</a:t>
            </a:r>
          </a:p>
          <a:p>
            <a:pPr algn="ctr"/>
            <a:r>
              <a:rPr lang="it-IT" sz="1600" b="1" dirty="0">
                <a:solidFill>
                  <a:schemeClr val="bg2">
                    <a:lumMod val="10000"/>
                  </a:schemeClr>
                </a:solidFill>
                <a:latin typeface="Calibri" panose="020F0502020204030204" pitchFamily="34" charset="0"/>
                <a:cs typeface="Calibri" panose="020F0502020204030204" pitchFamily="34" charset="0"/>
              </a:rPr>
              <a:t>MARKETING</a:t>
            </a:r>
          </a:p>
        </p:txBody>
      </p:sp>
      <p:sp>
        <p:nvSpPr>
          <p:cNvPr id="20" name="Rettangolo arrotondato 19"/>
          <p:cNvSpPr/>
          <p:nvPr/>
        </p:nvSpPr>
        <p:spPr>
          <a:xfrm>
            <a:off x="4352657" y="2737335"/>
            <a:ext cx="2147201" cy="758143"/>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2">
                    <a:lumMod val="10000"/>
                  </a:schemeClr>
                </a:solidFill>
                <a:latin typeface="Calibri" panose="020F0502020204030204" pitchFamily="34" charset="0"/>
                <a:cs typeface="Calibri" panose="020F0502020204030204" pitchFamily="34" charset="0"/>
              </a:rPr>
              <a:t>CONCENTRATED OR NICHE</a:t>
            </a:r>
          </a:p>
          <a:p>
            <a:pPr algn="ctr"/>
            <a:r>
              <a:rPr lang="it-IT" sz="1600" b="1" dirty="0">
                <a:solidFill>
                  <a:schemeClr val="bg2">
                    <a:lumMod val="10000"/>
                  </a:schemeClr>
                </a:solidFill>
                <a:latin typeface="Calibri" panose="020F0502020204030204" pitchFamily="34" charset="0"/>
                <a:cs typeface="Calibri" panose="020F0502020204030204" pitchFamily="34" charset="0"/>
              </a:rPr>
              <a:t>MARKETING</a:t>
            </a:r>
          </a:p>
        </p:txBody>
      </p:sp>
      <p:sp>
        <p:nvSpPr>
          <p:cNvPr id="21" name="Rettangolo arrotondato 20"/>
          <p:cNvSpPr/>
          <p:nvPr/>
        </p:nvSpPr>
        <p:spPr>
          <a:xfrm>
            <a:off x="6759954" y="2767313"/>
            <a:ext cx="2133593" cy="758143"/>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2">
                    <a:lumMod val="10000"/>
                  </a:schemeClr>
                </a:solidFill>
                <a:latin typeface="Calibri" panose="020F0502020204030204" pitchFamily="34" charset="0"/>
                <a:cs typeface="Calibri" panose="020F0502020204030204" pitchFamily="34" charset="0"/>
              </a:rPr>
              <a:t>MICRO-MARKETING OR ONE-TO-ONE MARKETING</a:t>
            </a:r>
          </a:p>
        </p:txBody>
      </p:sp>
      <p:sp>
        <p:nvSpPr>
          <p:cNvPr id="22" name="Freccia a destra 21"/>
          <p:cNvSpPr/>
          <p:nvPr/>
        </p:nvSpPr>
        <p:spPr>
          <a:xfrm>
            <a:off x="1994433" y="3024757"/>
            <a:ext cx="360040" cy="146324"/>
          </a:xfrm>
          <a:prstGeom prst="rightArrow">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solidFill>
                <a:schemeClr val="bg2">
                  <a:lumMod val="10000"/>
                </a:schemeClr>
              </a:solidFill>
            </a:endParaRPr>
          </a:p>
        </p:txBody>
      </p:sp>
      <p:sp>
        <p:nvSpPr>
          <p:cNvPr id="23" name="CasellaDiTesto 22"/>
          <p:cNvSpPr txBox="1"/>
          <p:nvPr/>
        </p:nvSpPr>
        <p:spPr>
          <a:xfrm>
            <a:off x="4339892" y="2251324"/>
            <a:ext cx="2125644" cy="369332"/>
          </a:xfrm>
          <a:prstGeom prst="rect">
            <a:avLst/>
          </a:prstGeom>
          <a:noFill/>
        </p:spPr>
        <p:txBody>
          <a:bodyPr wrap="square" rtlCol="0">
            <a:spAutoFit/>
          </a:bodyPr>
          <a:lstStyle/>
          <a:p>
            <a:pPr algn="ctr"/>
            <a:r>
              <a:rPr lang="it-IT" dirty="0">
                <a:solidFill>
                  <a:schemeClr val="bg2">
                    <a:lumMod val="10000"/>
                  </a:schemeClr>
                </a:solidFill>
                <a:latin typeface="Calibri" panose="020F0502020204030204" pitchFamily="34" charset="0"/>
                <a:cs typeface="Calibri" panose="020F0502020204030204" pitchFamily="34" charset="0"/>
              </a:rPr>
              <a:t>To stand out</a:t>
            </a:r>
          </a:p>
        </p:txBody>
      </p:sp>
      <p:sp>
        <p:nvSpPr>
          <p:cNvPr id="24" name="CasellaDiTesto 23"/>
          <p:cNvSpPr txBox="1"/>
          <p:nvPr/>
        </p:nvSpPr>
        <p:spPr>
          <a:xfrm>
            <a:off x="6947412" y="2388463"/>
            <a:ext cx="2499459" cy="369332"/>
          </a:xfrm>
          <a:prstGeom prst="rect">
            <a:avLst/>
          </a:prstGeom>
          <a:noFill/>
          <a:ln>
            <a:noFill/>
          </a:ln>
        </p:spPr>
        <p:txBody>
          <a:bodyPr wrap="square" rtlCol="0">
            <a:spAutoFit/>
          </a:bodyPr>
          <a:lstStyle/>
          <a:p>
            <a:r>
              <a:rPr lang="it-IT" dirty="0">
                <a:solidFill>
                  <a:schemeClr val="bg2">
                    <a:lumMod val="10000"/>
                  </a:schemeClr>
                </a:solidFill>
                <a:latin typeface="Calibri" panose="020F0502020204030204" pitchFamily="34" charset="0"/>
                <a:cs typeface="Calibri" panose="020F0502020204030204" pitchFamily="34" charset="0"/>
              </a:rPr>
              <a:t>Status </a:t>
            </a:r>
            <a:r>
              <a:rPr lang="it-IT" dirty="0" err="1">
                <a:solidFill>
                  <a:schemeClr val="bg2">
                    <a:lumMod val="10000"/>
                  </a:schemeClr>
                </a:solidFill>
                <a:latin typeface="Calibri" panose="020F0502020204030204" pitchFamily="34" charset="0"/>
                <a:cs typeface="Calibri" panose="020F0502020204030204" pitchFamily="34" charset="0"/>
              </a:rPr>
              <a:t>Symbol</a:t>
            </a:r>
            <a:endParaRPr lang="it-IT" dirty="0">
              <a:solidFill>
                <a:schemeClr val="bg2">
                  <a:lumMod val="10000"/>
                </a:schemeClr>
              </a:solidFill>
              <a:latin typeface="Calibri" panose="020F0502020204030204" pitchFamily="34" charset="0"/>
              <a:cs typeface="Calibri" panose="020F0502020204030204" pitchFamily="34" charset="0"/>
            </a:endParaRPr>
          </a:p>
        </p:txBody>
      </p:sp>
      <p:sp>
        <p:nvSpPr>
          <p:cNvPr id="25" name="CasellaDiTesto 24"/>
          <p:cNvSpPr txBox="1"/>
          <p:nvPr/>
        </p:nvSpPr>
        <p:spPr>
          <a:xfrm>
            <a:off x="274181" y="3660467"/>
            <a:ext cx="1440160" cy="646331"/>
          </a:xfrm>
          <a:prstGeom prst="rect">
            <a:avLst/>
          </a:prstGeom>
          <a:noFill/>
        </p:spPr>
        <p:txBody>
          <a:bodyPr wrap="square" rtlCol="0">
            <a:spAutoFit/>
          </a:bodyPr>
          <a:lstStyle/>
          <a:p>
            <a:pPr algn="ctr"/>
            <a:r>
              <a:rPr lang="it-IT" dirty="0" err="1">
                <a:solidFill>
                  <a:schemeClr val="bg2">
                    <a:lumMod val="10000"/>
                  </a:schemeClr>
                </a:solidFill>
                <a:latin typeface="Calibri" panose="020F0502020204030204" pitchFamily="34" charset="0"/>
                <a:cs typeface="Calibri" panose="020F0502020204030204" pitchFamily="34" charset="0"/>
              </a:rPr>
              <a:t>Undefined</a:t>
            </a:r>
            <a:r>
              <a:rPr lang="it-IT" dirty="0">
                <a:solidFill>
                  <a:schemeClr val="bg2">
                    <a:lumMod val="10000"/>
                  </a:schemeClr>
                </a:solidFill>
                <a:latin typeface="Calibri" panose="020F0502020204030204" pitchFamily="34" charset="0"/>
                <a:cs typeface="Calibri" panose="020F0502020204030204" pitchFamily="34" charset="0"/>
              </a:rPr>
              <a:t> Marketing </a:t>
            </a:r>
          </a:p>
        </p:txBody>
      </p:sp>
      <p:sp>
        <p:nvSpPr>
          <p:cNvPr id="26" name="Freccia a destra 25"/>
          <p:cNvSpPr/>
          <p:nvPr/>
        </p:nvSpPr>
        <p:spPr>
          <a:xfrm>
            <a:off x="4052261" y="3024757"/>
            <a:ext cx="360040" cy="146324"/>
          </a:xfrm>
          <a:prstGeom prst="rightArrow">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solidFill>
                <a:schemeClr val="bg2">
                  <a:lumMod val="10000"/>
                </a:schemeClr>
              </a:solidFill>
            </a:endParaRPr>
          </a:p>
        </p:txBody>
      </p:sp>
      <p:sp>
        <p:nvSpPr>
          <p:cNvPr id="27" name="Freccia a destra 26"/>
          <p:cNvSpPr/>
          <p:nvPr/>
        </p:nvSpPr>
        <p:spPr>
          <a:xfrm>
            <a:off x="6465535" y="3017831"/>
            <a:ext cx="360040" cy="146324"/>
          </a:xfrm>
          <a:prstGeom prst="rightArrow">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solidFill>
                <a:schemeClr val="bg2">
                  <a:lumMod val="10000"/>
                </a:schemeClr>
              </a:solidFill>
            </a:endParaRPr>
          </a:p>
        </p:txBody>
      </p:sp>
      <p:sp>
        <p:nvSpPr>
          <p:cNvPr id="2" name="Segnaposto numero diapositiva 1">
            <a:extLst>
              <a:ext uri="{FF2B5EF4-FFF2-40B4-BE49-F238E27FC236}">
                <a16:creationId xmlns:a16="http://schemas.microsoft.com/office/drawing/2014/main" id="{FF07BA78-A09A-4984-B28D-BCBCFD654C23}"/>
              </a:ext>
            </a:extLst>
          </p:cNvPr>
          <p:cNvSpPr>
            <a:spLocks noGrp="1"/>
          </p:cNvSpPr>
          <p:nvPr>
            <p:ph type="sldNum" sz="quarter" idx="12"/>
          </p:nvPr>
        </p:nvSpPr>
        <p:spPr/>
        <p:txBody>
          <a:bodyPr/>
          <a:lstStyle/>
          <a:p>
            <a:pPr algn="r"/>
            <a:fld id="{B007B441-5312-499D-93C3-6E37886527FA}" type="slidenum">
              <a:rPr lang="it-IT" smtClean="0"/>
              <a:pPr algn="r"/>
              <a:t>16</a:t>
            </a:fld>
            <a:endParaRPr lang="it-IT" dirty="0"/>
          </a:p>
        </p:txBody>
      </p:sp>
      <p:sp>
        <p:nvSpPr>
          <p:cNvPr id="28" name="Titolo 1">
            <a:extLst>
              <a:ext uri="{FF2B5EF4-FFF2-40B4-BE49-F238E27FC236}">
                <a16:creationId xmlns:a16="http://schemas.microsoft.com/office/drawing/2014/main" id="{464D0A40-EF4A-46C4-A5EF-ED3B0D83E33E}"/>
              </a:ext>
            </a:extLst>
          </p:cNvPr>
          <p:cNvSpPr txBox="1">
            <a:spLocks/>
          </p:cNvSpPr>
          <p:nvPr/>
        </p:nvSpPr>
        <p:spPr>
          <a:xfrm>
            <a:off x="457200" y="172457"/>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Different kinds of </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pic>
        <p:nvPicPr>
          <p:cNvPr id="10" name="Immagine 9">
            <a:extLst>
              <a:ext uri="{FF2B5EF4-FFF2-40B4-BE49-F238E27FC236}">
                <a16:creationId xmlns:a16="http://schemas.microsoft.com/office/drawing/2014/main" id="{8953F3B2-FF61-4211-8F2C-B2350A4D1D25}"/>
              </a:ext>
            </a:extLst>
          </p:cNvPr>
          <p:cNvPicPr>
            <a:picLocks noChangeAspect="1"/>
          </p:cNvPicPr>
          <p:nvPr/>
        </p:nvPicPr>
        <p:blipFill>
          <a:blip r:embed="rId2"/>
          <a:stretch>
            <a:fillRect/>
          </a:stretch>
        </p:blipFill>
        <p:spPr>
          <a:xfrm>
            <a:off x="118486" y="6707572"/>
            <a:ext cx="8907028" cy="73158"/>
          </a:xfrm>
          <a:prstGeom prst="rect">
            <a:avLst/>
          </a:prstGeom>
        </p:spPr>
      </p:pic>
    </p:spTree>
    <p:extLst>
      <p:ext uri="{BB962C8B-B14F-4D97-AF65-F5344CB8AC3E}">
        <p14:creationId xmlns:p14="http://schemas.microsoft.com/office/powerpoint/2010/main" val="237253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childTnLst>
                                </p:cTn>
                              </p:par>
                              <p:par>
                                <p:cTn id="8" presetID="1" presetClass="entr" presetSubtype="0" fill="hold" grpId="0" nodeType="withEffect">
                                  <p:stCondLst>
                                    <p:cond delay="0"/>
                                  </p:stCondLst>
                                  <p:childTnLst>
                                    <p:set>
                                      <p:cBhvr>
                                        <p:cTn id="9" dur="1" fill="hold">
                                          <p:stCondLst>
                                            <p:cond delay="9"/>
                                          </p:stCondLst>
                                        </p:cTn>
                                        <p:tgtEl>
                                          <p:spTgt spid="7"/>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
                                        <p:tgtEl>
                                          <p:spTgt spid="24"/>
                                        </p:tgtEl>
                                      </p:cBhvr>
                                    </p:animEffect>
                                  </p:childTnLst>
                                </p:cTn>
                              </p:par>
                              <p:par>
                                <p:cTn id="67" presetID="1" presetClass="entr" presetSubtype="0" fill="hold" grpId="0" nodeType="withEffect">
                                  <p:stCondLst>
                                    <p:cond delay="0"/>
                                  </p:stCondLst>
                                  <p:childTnLst>
                                    <p:set>
                                      <p:cBhvr>
                                        <p:cTn id="68"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P spid="15" grpId="0"/>
      <p:bldP spid="16" grpId="0" animBg="1"/>
      <p:bldP spid="17" grpId="0" animBg="1"/>
      <p:bldP spid="18" grpId="0" animBg="1"/>
      <p:bldP spid="19" grpId="0" animBg="1"/>
      <p:bldP spid="20" grpId="0" animBg="1"/>
      <p:bldP spid="21" grpId="0" animBg="1"/>
      <p:bldP spid="22" grpId="0" animBg="1"/>
      <p:bldP spid="23" grpId="0"/>
      <p:bldP spid="24" grpId="0"/>
      <p:bldP spid="25" grpId="0"/>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62308" y="809979"/>
            <a:ext cx="2520280" cy="3312368"/>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solidFill>
                  <a:schemeClr val="bg2">
                    <a:lumMod val="10000"/>
                  </a:schemeClr>
                </a:solidFill>
                <a:latin typeface="+mj-lt"/>
                <a:cs typeface="Times New Roman" panose="02020603050405020304" pitchFamily="18" charset="0"/>
              </a:rPr>
              <a:t>Target: </a:t>
            </a:r>
            <a:r>
              <a:rPr lang="it-IT" u="sng" dirty="0" err="1">
                <a:solidFill>
                  <a:schemeClr val="bg2">
                    <a:lumMod val="10000"/>
                  </a:schemeClr>
                </a:solidFill>
                <a:latin typeface="+mj-lt"/>
                <a:cs typeface="Times New Roman" panose="02020603050405020304" pitchFamily="18" charset="0"/>
              </a:rPr>
              <a:t>whole</a:t>
            </a:r>
            <a:r>
              <a:rPr lang="it-IT" u="sng" dirty="0">
                <a:solidFill>
                  <a:schemeClr val="bg2">
                    <a:lumMod val="10000"/>
                  </a:schemeClr>
                </a:solidFill>
                <a:latin typeface="+mj-lt"/>
                <a:cs typeface="Times New Roman" panose="02020603050405020304" pitchFamily="18" charset="0"/>
              </a:rPr>
              <a:t> </a:t>
            </a:r>
            <a:r>
              <a:rPr lang="it-IT" dirty="0">
                <a:solidFill>
                  <a:schemeClr val="bg2">
                    <a:lumMod val="10000"/>
                  </a:schemeClr>
                </a:solidFill>
                <a:latin typeface="+mj-lt"/>
                <a:cs typeface="Times New Roman" panose="02020603050405020304" pitchFamily="18" charset="0"/>
              </a:rPr>
              <a:t>market</a:t>
            </a:r>
          </a:p>
          <a:p>
            <a:pPr algn="ctr"/>
            <a:endParaRPr lang="it-IT" dirty="0">
              <a:solidFill>
                <a:schemeClr val="bg2">
                  <a:lumMod val="10000"/>
                </a:schemeClr>
              </a:solidFill>
              <a:latin typeface="+mj-lt"/>
              <a:cs typeface="Times New Roman" panose="02020603050405020304" pitchFamily="18" charset="0"/>
            </a:endParaRPr>
          </a:p>
          <a:p>
            <a:pPr algn="ctr"/>
            <a:r>
              <a:rPr lang="it-IT" dirty="0" err="1">
                <a:solidFill>
                  <a:schemeClr val="bg2">
                    <a:lumMod val="10000"/>
                  </a:schemeClr>
                </a:solidFill>
                <a:latin typeface="+mj-lt"/>
                <a:cs typeface="Times New Roman" panose="02020603050405020304" pitchFamily="18" charset="0"/>
              </a:rPr>
              <a:t>Offering</a:t>
            </a:r>
            <a:r>
              <a:rPr lang="it-IT" dirty="0">
                <a:solidFill>
                  <a:schemeClr val="bg2">
                    <a:lumMod val="10000"/>
                  </a:schemeClr>
                </a:solidFill>
                <a:latin typeface="+mj-lt"/>
                <a:cs typeface="Times New Roman" panose="02020603050405020304" pitchFamily="18" charset="0"/>
              </a:rPr>
              <a:t>: single</a:t>
            </a:r>
          </a:p>
          <a:p>
            <a:pPr algn="ctr"/>
            <a:endParaRPr lang="it-IT" dirty="0">
              <a:solidFill>
                <a:schemeClr val="bg2">
                  <a:lumMod val="10000"/>
                </a:schemeClr>
              </a:solidFill>
              <a:latin typeface="+mj-lt"/>
              <a:cs typeface="Times New Roman" panose="02020603050405020304" pitchFamily="18" charset="0"/>
            </a:endParaRPr>
          </a:p>
          <a:p>
            <a:pPr algn="ctr"/>
            <a:r>
              <a:rPr lang="it-IT" b="1" dirty="0">
                <a:solidFill>
                  <a:schemeClr val="accent2">
                    <a:lumMod val="75000"/>
                  </a:schemeClr>
                </a:solidFill>
                <a:latin typeface="+mj-lt"/>
                <a:cs typeface="Times New Roman" panose="02020603050405020304" pitchFamily="18" charset="0"/>
              </a:rPr>
              <a:t>Marketing plan</a:t>
            </a:r>
            <a:r>
              <a:rPr lang="it-IT" dirty="0">
                <a:solidFill>
                  <a:schemeClr val="bg2">
                    <a:lumMod val="10000"/>
                  </a:schemeClr>
                </a:solidFill>
                <a:latin typeface="+mj-lt"/>
                <a:cs typeface="Times New Roman" panose="02020603050405020304" pitchFamily="18" charset="0"/>
              </a:rPr>
              <a:t>: standard</a:t>
            </a:r>
          </a:p>
          <a:p>
            <a:pPr algn="ctr"/>
            <a:endParaRPr lang="it-IT" dirty="0">
              <a:solidFill>
                <a:schemeClr val="bg2">
                  <a:lumMod val="10000"/>
                </a:schemeClr>
              </a:solidFill>
              <a:latin typeface="+mj-lt"/>
              <a:cs typeface="Times New Roman" panose="02020603050405020304" pitchFamily="18" charset="0"/>
            </a:endParaRPr>
          </a:p>
          <a:p>
            <a:pPr algn="ctr"/>
            <a:r>
              <a:rPr lang="it-IT" dirty="0">
                <a:solidFill>
                  <a:schemeClr val="bg2">
                    <a:lumMod val="10000"/>
                  </a:schemeClr>
                </a:solidFill>
                <a:latin typeface="+mj-lt"/>
                <a:cs typeface="Times New Roman" panose="02020603050405020304" pitchFamily="18" charset="0"/>
              </a:rPr>
              <a:t>Communication: </a:t>
            </a:r>
            <a:r>
              <a:rPr lang="it-IT" dirty="0" err="1">
                <a:solidFill>
                  <a:schemeClr val="bg2">
                    <a:lumMod val="10000"/>
                  </a:schemeClr>
                </a:solidFill>
                <a:latin typeface="+mj-lt"/>
                <a:cs typeface="Times New Roman" panose="02020603050405020304" pitchFamily="18" charset="0"/>
              </a:rPr>
              <a:t>undifferentiated</a:t>
            </a:r>
            <a:endParaRPr lang="it-IT" dirty="0">
              <a:solidFill>
                <a:schemeClr val="bg2">
                  <a:lumMod val="10000"/>
                </a:schemeClr>
              </a:solidFill>
              <a:latin typeface="+mj-lt"/>
              <a:cs typeface="Times New Roman" panose="02020603050405020304" pitchFamily="18" charset="0"/>
            </a:endParaRPr>
          </a:p>
          <a:p>
            <a:pPr algn="ctr"/>
            <a:endParaRPr lang="it-IT" dirty="0">
              <a:solidFill>
                <a:schemeClr val="bg2">
                  <a:lumMod val="10000"/>
                </a:schemeClr>
              </a:solidFill>
              <a:latin typeface="+mj-lt"/>
              <a:cs typeface="Times New Roman" panose="02020603050405020304" pitchFamily="18" charset="0"/>
            </a:endParaRPr>
          </a:p>
          <a:p>
            <a:pPr algn="ctr"/>
            <a:r>
              <a:rPr lang="it-IT" b="1" dirty="0">
                <a:solidFill>
                  <a:schemeClr val="accent2">
                    <a:lumMod val="75000"/>
                  </a:schemeClr>
                </a:solidFill>
                <a:latin typeface="+mj-lt"/>
                <a:cs typeface="Times New Roman" panose="02020603050405020304" pitchFamily="18" charset="0"/>
              </a:rPr>
              <a:t>Distribution </a:t>
            </a:r>
            <a:r>
              <a:rPr lang="it-IT" dirty="0" err="1">
                <a:solidFill>
                  <a:schemeClr val="bg2">
                    <a:lumMod val="10000"/>
                  </a:schemeClr>
                </a:solidFill>
                <a:latin typeface="+mj-lt"/>
                <a:cs typeface="Times New Roman" panose="02020603050405020304" pitchFamily="18" charset="0"/>
              </a:rPr>
              <a:t>channels</a:t>
            </a:r>
            <a:r>
              <a:rPr lang="it-IT" dirty="0">
                <a:solidFill>
                  <a:schemeClr val="bg2">
                    <a:lumMod val="10000"/>
                  </a:schemeClr>
                </a:solidFill>
                <a:latin typeface="+mj-lt"/>
                <a:cs typeface="Times New Roman" panose="02020603050405020304" pitchFamily="18" charset="0"/>
              </a:rPr>
              <a:t>: Mass</a:t>
            </a:r>
          </a:p>
        </p:txBody>
      </p:sp>
      <p:sp>
        <p:nvSpPr>
          <p:cNvPr id="6" name="Rettangolo 5"/>
          <p:cNvSpPr/>
          <p:nvPr/>
        </p:nvSpPr>
        <p:spPr>
          <a:xfrm>
            <a:off x="3322380" y="809979"/>
            <a:ext cx="2628559" cy="3312368"/>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solidFill>
                  <a:schemeClr val="bg2">
                    <a:lumMod val="10000"/>
                  </a:schemeClr>
                </a:solidFill>
                <a:latin typeface="+mj-lt"/>
                <a:cs typeface="Times New Roman" panose="02020603050405020304" pitchFamily="18" charset="0"/>
              </a:rPr>
              <a:t>Target: </a:t>
            </a:r>
            <a:r>
              <a:rPr lang="it-IT" u="sng" dirty="0">
                <a:solidFill>
                  <a:schemeClr val="bg2">
                    <a:lumMod val="10000"/>
                  </a:schemeClr>
                </a:solidFill>
                <a:latin typeface="+mj-lt"/>
                <a:cs typeface="Times New Roman" panose="02020603050405020304" pitchFamily="18" charset="0"/>
              </a:rPr>
              <a:t>one or more </a:t>
            </a:r>
            <a:r>
              <a:rPr lang="it-IT" u="sng" dirty="0" err="1">
                <a:solidFill>
                  <a:schemeClr val="bg2">
                    <a:lumMod val="10000"/>
                  </a:schemeClr>
                </a:solidFill>
                <a:latin typeface="+mj-lt"/>
                <a:cs typeface="Times New Roman" panose="02020603050405020304" pitchFamily="18" charset="0"/>
              </a:rPr>
              <a:t>segments</a:t>
            </a:r>
            <a:endParaRPr lang="it-IT" u="sng" dirty="0">
              <a:solidFill>
                <a:schemeClr val="bg2">
                  <a:lumMod val="10000"/>
                </a:schemeClr>
              </a:solidFill>
              <a:latin typeface="+mj-lt"/>
              <a:cs typeface="Times New Roman" panose="02020603050405020304" pitchFamily="18" charset="0"/>
            </a:endParaRPr>
          </a:p>
          <a:p>
            <a:pPr algn="ctr"/>
            <a:endParaRPr lang="it-IT" dirty="0">
              <a:solidFill>
                <a:schemeClr val="bg2">
                  <a:lumMod val="10000"/>
                </a:schemeClr>
              </a:solidFill>
              <a:latin typeface="+mj-lt"/>
              <a:cs typeface="Times New Roman" panose="02020603050405020304" pitchFamily="18" charset="0"/>
            </a:endParaRPr>
          </a:p>
          <a:p>
            <a:pPr algn="ctr"/>
            <a:r>
              <a:rPr lang="it-IT" dirty="0" err="1">
                <a:solidFill>
                  <a:schemeClr val="bg2">
                    <a:lumMod val="10000"/>
                  </a:schemeClr>
                </a:solidFill>
                <a:latin typeface="+mj-lt"/>
                <a:cs typeface="Times New Roman" panose="02020603050405020304" pitchFamily="18" charset="0"/>
              </a:rPr>
              <a:t>Offering</a:t>
            </a:r>
            <a:r>
              <a:rPr lang="it-IT" dirty="0">
                <a:solidFill>
                  <a:schemeClr val="bg2">
                    <a:lumMod val="10000"/>
                  </a:schemeClr>
                </a:solidFill>
                <a:latin typeface="+mj-lt"/>
                <a:cs typeface="Times New Roman" panose="02020603050405020304" pitchFamily="18" charset="0"/>
              </a:rPr>
              <a:t>: </a:t>
            </a:r>
            <a:r>
              <a:rPr lang="it-IT" dirty="0" err="1">
                <a:solidFill>
                  <a:schemeClr val="bg2">
                    <a:lumMod val="10000"/>
                  </a:schemeClr>
                </a:solidFill>
                <a:latin typeface="+mj-lt"/>
                <a:cs typeface="Times New Roman" panose="02020603050405020304" pitchFamily="18" charset="0"/>
              </a:rPr>
              <a:t>differentiated</a:t>
            </a:r>
            <a:r>
              <a:rPr lang="it-IT" dirty="0">
                <a:solidFill>
                  <a:schemeClr val="bg2">
                    <a:lumMod val="10000"/>
                  </a:schemeClr>
                </a:solidFill>
                <a:latin typeface="+mj-lt"/>
                <a:cs typeface="Times New Roman" panose="02020603050405020304" pitchFamily="18" charset="0"/>
              </a:rPr>
              <a:t> for </a:t>
            </a:r>
            <a:r>
              <a:rPr lang="it-IT" dirty="0" err="1">
                <a:solidFill>
                  <a:schemeClr val="bg2">
                    <a:lumMod val="10000"/>
                  </a:schemeClr>
                </a:solidFill>
                <a:latin typeface="+mj-lt"/>
                <a:cs typeface="Times New Roman" panose="02020603050405020304" pitchFamily="18" charset="0"/>
              </a:rPr>
              <a:t>each</a:t>
            </a:r>
            <a:r>
              <a:rPr lang="it-IT" dirty="0">
                <a:solidFill>
                  <a:schemeClr val="bg2">
                    <a:lumMod val="10000"/>
                  </a:schemeClr>
                </a:solidFill>
                <a:latin typeface="+mj-lt"/>
                <a:cs typeface="Times New Roman" panose="02020603050405020304" pitchFamily="18" charset="0"/>
              </a:rPr>
              <a:t> target</a:t>
            </a:r>
          </a:p>
          <a:p>
            <a:pPr algn="ctr"/>
            <a:endParaRPr lang="it-IT" dirty="0">
              <a:solidFill>
                <a:schemeClr val="bg2">
                  <a:lumMod val="10000"/>
                </a:schemeClr>
              </a:solidFill>
              <a:latin typeface="+mj-lt"/>
              <a:cs typeface="Times New Roman" panose="02020603050405020304" pitchFamily="18" charset="0"/>
            </a:endParaRPr>
          </a:p>
          <a:p>
            <a:pPr algn="ctr"/>
            <a:r>
              <a:rPr lang="it-IT" b="1" dirty="0">
                <a:solidFill>
                  <a:schemeClr val="accent2">
                    <a:lumMod val="75000"/>
                  </a:schemeClr>
                </a:solidFill>
                <a:latin typeface="+mj-lt"/>
                <a:cs typeface="Times New Roman" panose="02020603050405020304" pitchFamily="18" charset="0"/>
              </a:rPr>
              <a:t>Marketing plan: </a:t>
            </a:r>
            <a:r>
              <a:rPr lang="it-IT" dirty="0">
                <a:solidFill>
                  <a:schemeClr val="bg2">
                    <a:lumMod val="10000"/>
                  </a:schemeClr>
                </a:solidFill>
                <a:latin typeface="+mj-lt"/>
                <a:cs typeface="Times New Roman" panose="02020603050405020304" pitchFamily="18" charset="0"/>
              </a:rPr>
              <a:t>One for </a:t>
            </a:r>
            <a:r>
              <a:rPr lang="it-IT" dirty="0" err="1">
                <a:solidFill>
                  <a:schemeClr val="bg2">
                    <a:lumMod val="10000"/>
                  </a:schemeClr>
                </a:solidFill>
                <a:latin typeface="+mj-lt"/>
                <a:cs typeface="Times New Roman" panose="02020603050405020304" pitchFamily="18" charset="0"/>
              </a:rPr>
              <a:t>each</a:t>
            </a:r>
            <a:r>
              <a:rPr lang="it-IT" dirty="0">
                <a:solidFill>
                  <a:schemeClr val="bg2">
                    <a:lumMod val="10000"/>
                  </a:schemeClr>
                </a:solidFill>
                <a:latin typeface="+mj-lt"/>
                <a:cs typeface="Times New Roman" panose="02020603050405020304" pitchFamily="18" charset="0"/>
              </a:rPr>
              <a:t> target</a:t>
            </a:r>
          </a:p>
          <a:p>
            <a:pPr algn="ctr"/>
            <a:endParaRPr lang="it-IT" dirty="0">
              <a:solidFill>
                <a:schemeClr val="bg2">
                  <a:lumMod val="10000"/>
                </a:schemeClr>
              </a:solidFill>
              <a:latin typeface="+mj-lt"/>
              <a:cs typeface="Times New Roman" panose="02020603050405020304" pitchFamily="18" charset="0"/>
            </a:endParaRPr>
          </a:p>
          <a:p>
            <a:pPr algn="ctr"/>
            <a:r>
              <a:rPr lang="it-IT" b="1" dirty="0">
                <a:solidFill>
                  <a:schemeClr val="accent2">
                    <a:lumMod val="75000"/>
                  </a:schemeClr>
                </a:solidFill>
                <a:latin typeface="+mj-lt"/>
                <a:cs typeface="Times New Roman" panose="02020603050405020304" pitchFamily="18" charset="0"/>
              </a:rPr>
              <a:t>Communication/ Distribution </a:t>
            </a:r>
            <a:r>
              <a:rPr lang="it-IT" dirty="0" err="1">
                <a:solidFill>
                  <a:schemeClr val="bg2">
                    <a:lumMod val="10000"/>
                  </a:schemeClr>
                </a:solidFill>
                <a:latin typeface="+mj-lt"/>
                <a:cs typeface="Times New Roman" panose="02020603050405020304" pitchFamily="18" charset="0"/>
              </a:rPr>
              <a:t>channels</a:t>
            </a:r>
            <a:r>
              <a:rPr lang="it-IT" dirty="0">
                <a:solidFill>
                  <a:schemeClr val="bg2">
                    <a:lumMod val="10000"/>
                  </a:schemeClr>
                </a:solidFill>
                <a:latin typeface="+mj-lt"/>
                <a:cs typeface="Times New Roman" panose="02020603050405020304" pitchFamily="18" charset="0"/>
              </a:rPr>
              <a:t>: </a:t>
            </a:r>
            <a:r>
              <a:rPr lang="it-IT" dirty="0" err="1">
                <a:solidFill>
                  <a:schemeClr val="bg2">
                    <a:lumMod val="10000"/>
                  </a:schemeClr>
                </a:solidFill>
                <a:latin typeface="+mj-lt"/>
                <a:cs typeface="Times New Roman" panose="02020603050405020304" pitchFamily="18" charset="0"/>
              </a:rPr>
              <a:t>differentiated</a:t>
            </a:r>
            <a:r>
              <a:rPr lang="it-IT" dirty="0">
                <a:solidFill>
                  <a:schemeClr val="bg2">
                    <a:lumMod val="10000"/>
                  </a:schemeClr>
                </a:solidFill>
                <a:latin typeface="+mj-lt"/>
                <a:cs typeface="Times New Roman" panose="02020603050405020304" pitchFamily="18" charset="0"/>
              </a:rPr>
              <a:t> for target</a:t>
            </a:r>
          </a:p>
        </p:txBody>
      </p:sp>
      <p:sp>
        <p:nvSpPr>
          <p:cNvPr id="7" name="Rettangolo 6"/>
          <p:cNvSpPr/>
          <p:nvPr/>
        </p:nvSpPr>
        <p:spPr>
          <a:xfrm>
            <a:off x="6334418" y="809979"/>
            <a:ext cx="2627072" cy="2835046"/>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solidFill>
                  <a:schemeClr val="bg2">
                    <a:lumMod val="10000"/>
                  </a:schemeClr>
                </a:solidFill>
                <a:latin typeface="+mj-lt"/>
                <a:cs typeface="Times New Roman" panose="02020603050405020304" pitchFamily="18" charset="0"/>
              </a:rPr>
              <a:t>Target: </a:t>
            </a:r>
            <a:r>
              <a:rPr lang="it-IT" u="sng" dirty="0">
                <a:solidFill>
                  <a:schemeClr val="bg2">
                    <a:lumMod val="10000"/>
                  </a:schemeClr>
                </a:solidFill>
                <a:latin typeface="+mj-lt"/>
                <a:cs typeface="Times New Roman" panose="02020603050405020304" pitchFamily="18" charset="0"/>
              </a:rPr>
              <a:t>a single </a:t>
            </a:r>
            <a:r>
              <a:rPr lang="it-IT" u="sng" dirty="0" err="1">
                <a:solidFill>
                  <a:schemeClr val="bg2">
                    <a:lumMod val="10000"/>
                  </a:schemeClr>
                </a:solidFill>
                <a:latin typeface="+mj-lt"/>
                <a:cs typeface="Times New Roman" panose="02020603050405020304" pitchFamily="18" charset="0"/>
              </a:rPr>
              <a:t>segment</a:t>
            </a:r>
            <a:r>
              <a:rPr lang="it-IT" u="sng" dirty="0">
                <a:solidFill>
                  <a:schemeClr val="bg2">
                    <a:lumMod val="10000"/>
                  </a:schemeClr>
                </a:solidFill>
                <a:latin typeface="+mj-lt"/>
                <a:cs typeface="Times New Roman" panose="02020603050405020304" pitchFamily="18" charset="0"/>
              </a:rPr>
              <a:t> or a sub-</a:t>
            </a:r>
            <a:r>
              <a:rPr lang="it-IT" u="sng" dirty="0" err="1">
                <a:solidFill>
                  <a:schemeClr val="bg2">
                    <a:lumMod val="10000"/>
                  </a:schemeClr>
                </a:solidFill>
                <a:latin typeface="+mj-lt"/>
                <a:cs typeface="Times New Roman" panose="02020603050405020304" pitchFamily="18" charset="0"/>
              </a:rPr>
              <a:t>section</a:t>
            </a:r>
            <a:endParaRPr lang="it-IT" u="sng" dirty="0">
              <a:solidFill>
                <a:schemeClr val="bg2">
                  <a:lumMod val="10000"/>
                </a:schemeClr>
              </a:solidFill>
              <a:latin typeface="+mj-lt"/>
              <a:cs typeface="Times New Roman" panose="02020603050405020304" pitchFamily="18" charset="0"/>
            </a:endParaRPr>
          </a:p>
          <a:p>
            <a:pPr algn="ctr"/>
            <a:endParaRPr lang="it-IT" sz="1200" dirty="0">
              <a:solidFill>
                <a:schemeClr val="bg2">
                  <a:lumMod val="10000"/>
                </a:schemeClr>
              </a:solidFill>
              <a:latin typeface="+mj-lt"/>
              <a:cs typeface="Times New Roman" panose="02020603050405020304" pitchFamily="18" charset="0"/>
            </a:endParaRPr>
          </a:p>
          <a:p>
            <a:pPr algn="ctr"/>
            <a:r>
              <a:rPr lang="it-IT" dirty="0" err="1">
                <a:solidFill>
                  <a:schemeClr val="bg2">
                    <a:lumMod val="10000"/>
                  </a:schemeClr>
                </a:solidFill>
                <a:latin typeface="+mj-lt"/>
                <a:cs typeface="Times New Roman" panose="02020603050405020304" pitchFamily="18" charset="0"/>
              </a:rPr>
              <a:t>Offering</a:t>
            </a:r>
            <a:r>
              <a:rPr lang="it-IT" dirty="0">
                <a:solidFill>
                  <a:schemeClr val="bg2">
                    <a:lumMod val="10000"/>
                  </a:schemeClr>
                </a:solidFill>
                <a:latin typeface="+mj-lt"/>
                <a:cs typeface="Times New Roman" panose="02020603050405020304" pitchFamily="18" charset="0"/>
              </a:rPr>
              <a:t>: </a:t>
            </a:r>
            <a:r>
              <a:rPr lang="it-IT" dirty="0" err="1">
                <a:solidFill>
                  <a:schemeClr val="bg2">
                    <a:lumMod val="10000"/>
                  </a:schemeClr>
                </a:solidFill>
                <a:latin typeface="+mj-lt"/>
                <a:cs typeface="Times New Roman" panose="02020603050405020304" pitchFamily="18" charset="0"/>
              </a:rPr>
              <a:t>focused</a:t>
            </a:r>
            <a:endParaRPr lang="it-IT" dirty="0">
              <a:solidFill>
                <a:schemeClr val="bg2">
                  <a:lumMod val="10000"/>
                </a:schemeClr>
              </a:solidFill>
              <a:latin typeface="+mj-lt"/>
              <a:cs typeface="Times New Roman" panose="02020603050405020304" pitchFamily="18" charset="0"/>
            </a:endParaRPr>
          </a:p>
          <a:p>
            <a:pPr algn="ctr"/>
            <a:endParaRPr lang="it-IT" sz="1100" dirty="0">
              <a:solidFill>
                <a:schemeClr val="bg2">
                  <a:lumMod val="10000"/>
                </a:schemeClr>
              </a:solidFill>
              <a:latin typeface="+mj-lt"/>
              <a:cs typeface="Times New Roman" panose="02020603050405020304" pitchFamily="18" charset="0"/>
            </a:endParaRPr>
          </a:p>
          <a:p>
            <a:pPr algn="ctr"/>
            <a:endParaRPr lang="it-IT" sz="1100" dirty="0">
              <a:solidFill>
                <a:schemeClr val="bg2">
                  <a:lumMod val="10000"/>
                </a:schemeClr>
              </a:solidFill>
              <a:latin typeface="+mj-lt"/>
              <a:cs typeface="Times New Roman" panose="02020603050405020304" pitchFamily="18" charset="0"/>
            </a:endParaRPr>
          </a:p>
          <a:p>
            <a:pPr algn="ctr"/>
            <a:r>
              <a:rPr lang="it-IT" b="1" dirty="0">
                <a:solidFill>
                  <a:schemeClr val="accent2">
                    <a:lumMod val="75000"/>
                  </a:schemeClr>
                </a:solidFill>
                <a:latin typeface="+mj-lt"/>
                <a:cs typeface="Times New Roman" panose="02020603050405020304" pitchFamily="18" charset="0"/>
              </a:rPr>
              <a:t>Marketing plan: </a:t>
            </a:r>
            <a:r>
              <a:rPr lang="it-IT" dirty="0" err="1">
                <a:solidFill>
                  <a:schemeClr val="bg2">
                    <a:lumMod val="10000"/>
                  </a:schemeClr>
                </a:solidFill>
                <a:latin typeface="+mj-lt"/>
                <a:cs typeface="Times New Roman" panose="02020603050405020304" pitchFamily="18" charset="0"/>
              </a:rPr>
              <a:t>unique</a:t>
            </a:r>
            <a:r>
              <a:rPr lang="it-IT" dirty="0">
                <a:solidFill>
                  <a:schemeClr val="bg2">
                    <a:lumMod val="10000"/>
                  </a:schemeClr>
                </a:solidFill>
                <a:latin typeface="+mj-lt"/>
                <a:cs typeface="Times New Roman" panose="02020603050405020304" pitchFamily="18" charset="0"/>
              </a:rPr>
              <a:t> for the target </a:t>
            </a:r>
            <a:r>
              <a:rPr lang="it-IT" dirty="0" err="1">
                <a:solidFill>
                  <a:schemeClr val="bg2">
                    <a:lumMod val="10000"/>
                  </a:schemeClr>
                </a:solidFill>
                <a:latin typeface="+mj-lt"/>
                <a:cs typeface="Times New Roman" panose="02020603050405020304" pitchFamily="18" charset="0"/>
              </a:rPr>
              <a:t>selected</a:t>
            </a:r>
            <a:endParaRPr lang="it-IT" dirty="0">
              <a:solidFill>
                <a:schemeClr val="bg2">
                  <a:lumMod val="10000"/>
                </a:schemeClr>
              </a:solidFill>
              <a:latin typeface="+mj-lt"/>
              <a:cs typeface="Times New Roman" panose="02020603050405020304" pitchFamily="18" charset="0"/>
            </a:endParaRPr>
          </a:p>
          <a:p>
            <a:pPr algn="ctr"/>
            <a:endParaRPr lang="it-IT" sz="1050" dirty="0">
              <a:solidFill>
                <a:schemeClr val="bg2">
                  <a:lumMod val="10000"/>
                </a:schemeClr>
              </a:solidFill>
              <a:latin typeface="+mj-lt"/>
              <a:cs typeface="Times New Roman" panose="02020603050405020304" pitchFamily="18" charset="0"/>
            </a:endParaRPr>
          </a:p>
          <a:p>
            <a:pPr algn="ctr"/>
            <a:r>
              <a:rPr lang="it-IT" b="1" dirty="0">
                <a:solidFill>
                  <a:schemeClr val="bg2">
                    <a:lumMod val="10000"/>
                  </a:schemeClr>
                </a:solidFill>
                <a:latin typeface="+mj-lt"/>
                <a:cs typeface="Times New Roman" panose="02020603050405020304" pitchFamily="18" charset="0"/>
              </a:rPr>
              <a:t>Communication/ Distribution </a:t>
            </a:r>
            <a:r>
              <a:rPr lang="it-IT" dirty="0" err="1">
                <a:solidFill>
                  <a:schemeClr val="bg2">
                    <a:lumMod val="10000"/>
                  </a:schemeClr>
                </a:solidFill>
                <a:latin typeface="+mj-lt"/>
                <a:cs typeface="Times New Roman" panose="02020603050405020304" pitchFamily="18" charset="0"/>
              </a:rPr>
              <a:t>channels</a:t>
            </a:r>
            <a:r>
              <a:rPr lang="it-IT" dirty="0">
                <a:solidFill>
                  <a:schemeClr val="bg2">
                    <a:lumMod val="10000"/>
                  </a:schemeClr>
                </a:solidFill>
                <a:latin typeface="+mj-lt"/>
                <a:cs typeface="Times New Roman" panose="02020603050405020304" pitchFamily="18" charset="0"/>
              </a:rPr>
              <a:t>: </a:t>
            </a:r>
            <a:r>
              <a:rPr lang="it-IT" dirty="0" err="1">
                <a:solidFill>
                  <a:schemeClr val="bg2">
                    <a:lumMod val="10000"/>
                  </a:schemeClr>
                </a:solidFill>
                <a:latin typeface="+mj-lt"/>
                <a:cs typeface="Times New Roman" panose="02020603050405020304" pitchFamily="18" charset="0"/>
              </a:rPr>
              <a:t>tailored</a:t>
            </a:r>
            <a:r>
              <a:rPr lang="it-IT" dirty="0">
                <a:solidFill>
                  <a:schemeClr val="bg2">
                    <a:lumMod val="10000"/>
                  </a:schemeClr>
                </a:solidFill>
                <a:latin typeface="+mj-lt"/>
                <a:cs typeface="Times New Roman" panose="02020603050405020304" pitchFamily="18" charset="0"/>
              </a:rPr>
              <a:t> for the target</a:t>
            </a:r>
          </a:p>
        </p:txBody>
      </p:sp>
      <p:sp>
        <p:nvSpPr>
          <p:cNvPr id="9" name="Rettangolo arrotondato 8"/>
          <p:cNvSpPr/>
          <p:nvPr/>
        </p:nvSpPr>
        <p:spPr>
          <a:xfrm>
            <a:off x="256572" y="189473"/>
            <a:ext cx="2526015" cy="504056"/>
          </a:xfrm>
          <a:prstGeom prst="roundRect">
            <a:avLst/>
          </a:prstGeom>
          <a:solidFill>
            <a:schemeClr val="accent6">
              <a:lumMod val="20000"/>
              <a:lumOff val="80000"/>
            </a:schemeClr>
          </a:solidFill>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err="1">
                <a:solidFill>
                  <a:srgbClr val="731E03"/>
                </a:solidFill>
                <a:latin typeface="+mj-lt"/>
                <a:cs typeface="Times New Roman" panose="02020603050405020304" pitchFamily="18" charset="0"/>
              </a:rPr>
              <a:t>Undifferentiated</a:t>
            </a:r>
            <a:r>
              <a:rPr lang="it-IT" b="1" dirty="0">
                <a:solidFill>
                  <a:srgbClr val="731E03"/>
                </a:solidFill>
                <a:latin typeface="+mj-lt"/>
                <a:cs typeface="Times New Roman" panose="02020603050405020304" pitchFamily="18" charset="0"/>
              </a:rPr>
              <a:t> Marketing</a:t>
            </a:r>
          </a:p>
        </p:txBody>
      </p:sp>
      <p:sp>
        <p:nvSpPr>
          <p:cNvPr id="13" name="Rettangolo arrotondato 12"/>
          <p:cNvSpPr/>
          <p:nvPr/>
        </p:nvSpPr>
        <p:spPr>
          <a:xfrm>
            <a:off x="6334418" y="189473"/>
            <a:ext cx="2627072" cy="504056"/>
          </a:xfrm>
          <a:prstGeom prst="roundRect">
            <a:avLst/>
          </a:prstGeom>
          <a:solidFill>
            <a:schemeClr val="accent6">
              <a:lumMod val="20000"/>
              <a:lumOff val="80000"/>
            </a:schemeClr>
          </a:solidFill>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err="1">
                <a:solidFill>
                  <a:srgbClr val="731E03"/>
                </a:solidFill>
                <a:latin typeface="+mj-lt"/>
                <a:cs typeface="Times New Roman" panose="02020603050405020304" pitchFamily="18" charset="0"/>
              </a:rPr>
              <a:t>Concentrated</a:t>
            </a:r>
            <a:r>
              <a:rPr lang="it-IT" b="1" dirty="0">
                <a:solidFill>
                  <a:srgbClr val="731E03"/>
                </a:solidFill>
                <a:latin typeface="+mj-lt"/>
                <a:cs typeface="Times New Roman" panose="02020603050405020304" pitchFamily="18" charset="0"/>
              </a:rPr>
              <a:t> </a:t>
            </a:r>
          </a:p>
          <a:p>
            <a:pPr algn="ctr"/>
            <a:r>
              <a:rPr lang="it-IT" b="1" dirty="0">
                <a:solidFill>
                  <a:srgbClr val="731E03"/>
                </a:solidFill>
                <a:latin typeface="+mj-lt"/>
                <a:cs typeface="Times New Roman" panose="02020603050405020304" pitchFamily="18" charset="0"/>
              </a:rPr>
              <a:t>Marketing</a:t>
            </a:r>
          </a:p>
        </p:txBody>
      </p:sp>
      <p:sp>
        <p:nvSpPr>
          <p:cNvPr id="14" name="Rettangolo arrotondato 13"/>
          <p:cNvSpPr/>
          <p:nvPr/>
        </p:nvSpPr>
        <p:spPr>
          <a:xfrm>
            <a:off x="3288912" y="213223"/>
            <a:ext cx="2662028" cy="504056"/>
          </a:xfrm>
          <a:prstGeom prst="roundRect">
            <a:avLst/>
          </a:prstGeom>
          <a:solidFill>
            <a:schemeClr val="accent6">
              <a:lumMod val="20000"/>
              <a:lumOff val="80000"/>
            </a:schemeClr>
          </a:solidFill>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err="1">
                <a:solidFill>
                  <a:srgbClr val="731E03"/>
                </a:solidFill>
                <a:latin typeface="+mj-lt"/>
                <a:cs typeface="Times New Roman" panose="02020603050405020304" pitchFamily="18" charset="0"/>
              </a:rPr>
              <a:t>Differentiated</a:t>
            </a:r>
            <a:r>
              <a:rPr lang="it-IT" b="1" dirty="0">
                <a:solidFill>
                  <a:srgbClr val="731E03"/>
                </a:solidFill>
                <a:latin typeface="+mj-lt"/>
                <a:cs typeface="Times New Roman" panose="02020603050405020304" pitchFamily="18" charset="0"/>
              </a:rPr>
              <a:t> </a:t>
            </a:r>
          </a:p>
          <a:p>
            <a:pPr algn="ctr"/>
            <a:r>
              <a:rPr lang="it-IT" b="1" dirty="0">
                <a:solidFill>
                  <a:srgbClr val="731E03"/>
                </a:solidFill>
                <a:latin typeface="+mj-lt"/>
                <a:cs typeface="Times New Roman" panose="02020603050405020304" pitchFamily="18" charset="0"/>
              </a:rPr>
              <a:t>Marketing</a:t>
            </a:r>
          </a:p>
        </p:txBody>
      </p:sp>
      <p:sp>
        <p:nvSpPr>
          <p:cNvPr id="15" name="Rettangolo 14"/>
          <p:cNvSpPr/>
          <p:nvPr/>
        </p:nvSpPr>
        <p:spPr>
          <a:xfrm>
            <a:off x="262308" y="4211505"/>
            <a:ext cx="2520280" cy="936104"/>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b="1" dirty="0">
                <a:latin typeface="+mj-lt"/>
                <a:cs typeface="Times New Roman" panose="02020603050405020304" pitchFamily="18" charset="0"/>
              </a:rPr>
              <a:t>Goal: </a:t>
            </a:r>
            <a:r>
              <a:rPr lang="it-IT" dirty="0">
                <a:latin typeface="+mj-lt"/>
                <a:cs typeface="Times New Roman" panose="02020603050405020304" pitchFamily="18" charset="0"/>
              </a:rPr>
              <a:t>to </a:t>
            </a:r>
            <a:r>
              <a:rPr lang="it-IT" dirty="0" err="1">
                <a:latin typeface="+mj-lt"/>
                <a:cs typeface="Times New Roman" panose="02020603050405020304" pitchFamily="18" charset="0"/>
              </a:rPr>
              <a:t>attract</a:t>
            </a:r>
            <a:r>
              <a:rPr lang="it-IT" dirty="0">
                <a:latin typeface="+mj-lt"/>
                <a:cs typeface="Times New Roman" panose="02020603050405020304" pitchFamily="18" charset="0"/>
              </a:rPr>
              <a:t> the </a:t>
            </a:r>
            <a:r>
              <a:rPr lang="it-IT" dirty="0" err="1">
                <a:latin typeface="+mj-lt"/>
                <a:cs typeface="Times New Roman" panose="02020603050405020304" pitchFamily="18" charset="0"/>
              </a:rPr>
              <a:t>highest</a:t>
            </a:r>
            <a:r>
              <a:rPr lang="it-IT" dirty="0">
                <a:latin typeface="+mj-lt"/>
                <a:cs typeface="Times New Roman" panose="02020603050405020304" pitchFamily="18" charset="0"/>
              </a:rPr>
              <a:t> </a:t>
            </a:r>
            <a:r>
              <a:rPr lang="it-IT" dirty="0" err="1">
                <a:latin typeface="+mj-lt"/>
                <a:cs typeface="Times New Roman" panose="02020603050405020304" pitchFamily="18" charset="0"/>
              </a:rPr>
              <a:t>possible</a:t>
            </a:r>
            <a:r>
              <a:rPr lang="it-IT" dirty="0">
                <a:latin typeface="+mj-lt"/>
                <a:cs typeface="Times New Roman" panose="02020603050405020304" pitchFamily="18" charset="0"/>
              </a:rPr>
              <a:t> </a:t>
            </a:r>
            <a:r>
              <a:rPr lang="it-IT" dirty="0" err="1">
                <a:latin typeface="+mj-lt"/>
                <a:cs typeface="Times New Roman" panose="02020603050405020304" pitchFamily="18" charset="0"/>
              </a:rPr>
              <a:t>number</a:t>
            </a:r>
            <a:r>
              <a:rPr lang="it-IT" dirty="0">
                <a:latin typeface="+mj-lt"/>
                <a:cs typeface="Times New Roman" panose="02020603050405020304" pitchFamily="18" charset="0"/>
              </a:rPr>
              <a:t> of customers</a:t>
            </a:r>
          </a:p>
        </p:txBody>
      </p:sp>
      <p:sp>
        <p:nvSpPr>
          <p:cNvPr id="16" name="Rettangolo 15"/>
          <p:cNvSpPr/>
          <p:nvPr/>
        </p:nvSpPr>
        <p:spPr>
          <a:xfrm>
            <a:off x="254930" y="5268724"/>
            <a:ext cx="2520280" cy="1083515"/>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r>
              <a:rPr lang="it-IT" b="1" dirty="0" err="1">
                <a:latin typeface="+mj-lt"/>
                <a:cs typeface="Times New Roman" panose="02020603050405020304" pitchFamily="18" charset="0"/>
              </a:rPr>
              <a:t>Pros</a:t>
            </a:r>
            <a:r>
              <a:rPr lang="it-IT" b="1" dirty="0">
                <a:latin typeface="+mj-lt"/>
                <a:cs typeface="Times New Roman" panose="02020603050405020304" pitchFamily="18" charset="0"/>
              </a:rPr>
              <a:t>: </a:t>
            </a:r>
            <a:r>
              <a:rPr lang="it-IT" dirty="0">
                <a:latin typeface="+mj-lt"/>
                <a:cs typeface="Times New Roman" panose="02020603050405020304" pitchFamily="18" charset="0"/>
              </a:rPr>
              <a:t>costs and price</a:t>
            </a:r>
          </a:p>
          <a:p>
            <a:r>
              <a:rPr lang="it-IT" b="1" dirty="0">
                <a:latin typeface="+mj-lt"/>
                <a:cs typeface="Times New Roman" panose="02020603050405020304" pitchFamily="18" charset="0"/>
              </a:rPr>
              <a:t>Cons: </a:t>
            </a:r>
            <a:r>
              <a:rPr lang="it-IT" dirty="0">
                <a:latin typeface="+mj-lt"/>
                <a:cs typeface="Times New Roman" panose="02020603050405020304" pitchFamily="18" charset="0"/>
              </a:rPr>
              <a:t>high </a:t>
            </a:r>
            <a:r>
              <a:rPr lang="it-IT" dirty="0" err="1">
                <a:latin typeface="+mj-lt"/>
                <a:cs typeface="Times New Roman" panose="02020603050405020304" pitchFamily="18" charset="0"/>
              </a:rPr>
              <a:t>competition</a:t>
            </a:r>
            <a:endParaRPr lang="it-IT" b="1" dirty="0">
              <a:latin typeface="+mj-lt"/>
              <a:cs typeface="Times New Roman" panose="02020603050405020304" pitchFamily="18" charset="0"/>
            </a:endParaRPr>
          </a:p>
        </p:txBody>
      </p:sp>
      <p:sp>
        <p:nvSpPr>
          <p:cNvPr id="19" name="Rettangolo 18"/>
          <p:cNvSpPr/>
          <p:nvPr/>
        </p:nvSpPr>
        <p:spPr>
          <a:xfrm>
            <a:off x="3335195" y="4211505"/>
            <a:ext cx="2615743" cy="638149"/>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b="1" dirty="0">
                <a:latin typeface="+mj-lt"/>
                <a:cs typeface="Times New Roman" panose="02020603050405020304" pitchFamily="18" charset="0"/>
              </a:rPr>
              <a:t>Goal: </a:t>
            </a:r>
            <a:r>
              <a:rPr lang="it-IT" dirty="0">
                <a:latin typeface="+mj-lt"/>
                <a:cs typeface="Times New Roman" panose="02020603050405020304" pitchFamily="18" charset="0"/>
              </a:rPr>
              <a:t>to </a:t>
            </a:r>
            <a:r>
              <a:rPr lang="it-IT" dirty="0" err="1">
                <a:latin typeface="+mj-lt"/>
                <a:cs typeface="Times New Roman" panose="02020603050405020304" pitchFamily="18" charset="0"/>
              </a:rPr>
              <a:t>conquer</a:t>
            </a:r>
            <a:r>
              <a:rPr lang="it-IT" dirty="0">
                <a:latin typeface="+mj-lt"/>
                <a:cs typeface="Times New Roman" panose="02020603050405020304" pitchFamily="18" charset="0"/>
              </a:rPr>
              <a:t> big </a:t>
            </a:r>
            <a:r>
              <a:rPr lang="it-IT" dirty="0" err="1">
                <a:latin typeface="+mj-lt"/>
                <a:cs typeface="Times New Roman" panose="02020603050405020304" pitchFamily="18" charset="0"/>
              </a:rPr>
              <a:t>segments</a:t>
            </a:r>
            <a:r>
              <a:rPr lang="it-IT" dirty="0">
                <a:latin typeface="+mj-lt"/>
                <a:cs typeface="Times New Roman" panose="02020603050405020304" pitchFamily="18" charset="0"/>
              </a:rPr>
              <a:t> of market</a:t>
            </a:r>
          </a:p>
        </p:txBody>
      </p:sp>
      <p:sp>
        <p:nvSpPr>
          <p:cNvPr id="20" name="Rettangolo 19"/>
          <p:cNvSpPr/>
          <p:nvPr/>
        </p:nvSpPr>
        <p:spPr>
          <a:xfrm>
            <a:off x="3335195" y="4938812"/>
            <a:ext cx="2615743" cy="1401590"/>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b="1" dirty="0" err="1">
                <a:latin typeface="+mj-lt"/>
                <a:cs typeface="Times New Roman" panose="02020603050405020304" pitchFamily="18" charset="0"/>
              </a:rPr>
              <a:t>Pros</a:t>
            </a:r>
            <a:r>
              <a:rPr lang="it-IT" b="1" dirty="0">
                <a:latin typeface="+mj-lt"/>
                <a:cs typeface="Times New Roman" panose="02020603050405020304" pitchFamily="18" charset="0"/>
              </a:rPr>
              <a:t>: </a:t>
            </a:r>
            <a:r>
              <a:rPr lang="it-IT" dirty="0" err="1">
                <a:latin typeface="+mj-lt"/>
                <a:cs typeface="Times New Roman" panose="02020603050405020304" pitchFamily="18" charset="0"/>
              </a:rPr>
              <a:t>targeted</a:t>
            </a:r>
            <a:r>
              <a:rPr lang="it-IT" dirty="0">
                <a:latin typeface="+mj-lt"/>
                <a:cs typeface="Times New Roman" panose="02020603050405020304" pitchFamily="18" charset="0"/>
              </a:rPr>
              <a:t> marketing activities</a:t>
            </a:r>
            <a:endParaRPr lang="it-IT" b="1" dirty="0">
              <a:latin typeface="+mj-lt"/>
              <a:cs typeface="Times New Roman" panose="02020603050405020304" pitchFamily="18" charset="0"/>
            </a:endParaRPr>
          </a:p>
          <a:p>
            <a:pPr algn="just"/>
            <a:r>
              <a:rPr lang="it-IT" b="1" dirty="0">
                <a:latin typeface="+mj-lt"/>
                <a:cs typeface="Times New Roman" panose="02020603050405020304" pitchFamily="18" charset="0"/>
              </a:rPr>
              <a:t>Cons: </a:t>
            </a:r>
            <a:r>
              <a:rPr lang="it-IT" dirty="0">
                <a:latin typeface="+mj-lt"/>
                <a:cs typeface="Times New Roman" panose="02020603050405020304" pitchFamily="18" charset="0"/>
              </a:rPr>
              <a:t>high costs (multiple </a:t>
            </a:r>
            <a:r>
              <a:rPr lang="it-IT" dirty="0" err="1">
                <a:latin typeface="+mj-lt"/>
                <a:cs typeface="Times New Roman" panose="02020603050405020304" pitchFamily="18" charset="0"/>
              </a:rPr>
              <a:t>offering</a:t>
            </a:r>
            <a:r>
              <a:rPr lang="it-IT" dirty="0">
                <a:latin typeface="+mj-lt"/>
                <a:cs typeface="Times New Roman" panose="02020603050405020304" pitchFamily="18" charset="0"/>
              </a:rPr>
              <a:t>)</a:t>
            </a:r>
            <a:endParaRPr lang="it-IT" b="1" dirty="0">
              <a:latin typeface="+mj-lt"/>
              <a:cs typeface="Times New Roman" panose="02020603050405020304" pitchFamily="18" charset="0"/>
            </a:endParaRPr>
          </a:p>
        </p:txBody>
      </p:sp>
      <p:sp>
        <p:nvSpPr>
          <p:cNvPr id="22" name="Rettangolo 21"/>
          <p:cNvSpPr/>
          <p:nvPr/>
        </p:nvSpPr>
        <p:spPr>
          <a:xfrm>
            <a:off x="6345747" y="4423001"/>
            <a:ext cx="2627072" cy="1917401"/>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b="1" dirty="0" err="1">
                <a:latin typeface="+mj-lt"/>
                <a:cs typeface="Times New Roman" panose="02020603050405020304" pitchFamily="18" charset="0"/>
              </a:rPr>
              <a:t>Pros</a:t>
            </a:r>
            <a:r>
              <a:rPr lang="it-IT" b="1" dirty="0">
                <a:latin typeface="+mj-lt"/>
                <a:cs typeface="Times New Roman" panose="02020603050405020304" pitchFamily="18" charset="0"/>
              </a:rPr>
              <a:t>: </a:t>
            </a:r>
            <a:r>
              <a:rPr lang="it-IT" dirty="0">
                <a:latin typeface="+mj-lt"/>
                <a:cs typeface="Times New Roman" panose="02020603050405020304" pitchFamily="18" charset="0"/>
              </a:rPr>
              <a:t>costs </a:t>
            </a:r>
            <a:r>
              <a:rPr lang="it-IT" dirty="0" err="1">
                <a:latin typeface="+mj-lt"/>
                <a:cs typeface="Times New Roman" panose="02020603050405020304" pitchFamily="18" charset="0"/>
              </a:rPr>
              <a:t>reduction</a:t>
            </a:r>
            <a:r>
              <a:rPr lang="it-IT" dirty="0">
                <a:latin typeface="+mj-lt"/>
                <a:cs typeface="Times New Roman" panose="02020603050405020304" pitchFamily="18" charset="0"/>
              </a:rPr>
              <a:t>; </a:t>
            </a:r>
            <a:r>
              <a:rPr lang="it-IT" dirty="0" err="1">
                <a:latin typeface="+mj-lt"/>
                <a:cs typeface="Times New Roman" panose="02020603050405020304" pitchFamily="18" charset="0"/>
              </a:rPr>
              <a:t>better</a:t>
            </a:r>
            <a:r>
              <a:rPr lang="it-IT" dirty="0">
                <a:latin typeface="+mj-lt"/>
                <a:cs typeface="Times New Roman" panose="02020603050405020304" pitchFamily="18" charset="0"/>
              </a:rPr>
              <a:t> </a:t>
            </a:r>
            <a:r>
              <a:rPr lang="it-IT" dirty="0" err="1">
                <a:latin typeface="+mj-lt"/>
                <a:cs typeface="Times New Roman" panose="02020603050405020304" pitchFamily="18" charset="0"/>
              </a:rPr>
              <a:t>knoweldge</a:t>
            </a:r>
            <a:r>
              <a:rPr lang="it-IT" dirty="0">
                <a:latin typeface="+mj-lt"/>
                <a:cs typeface="Times New Roman" panose="02020603050405020304" pitchFamily="18" charset="0"/>
              </a:rPr>
              <a:t> of the </a:t>
            </a:r>
            <a:r>
              <a:rPr lang="it-IT" dirty="0" err="1">
                <a:latin typeface="+mj-lt"/>
                <a:cs typeface="Times New Roman" panose="02020603050405020304" pitchFamily="18" charset="0"/>
              </a:rPr>
              <a:t>segment</a:t>
            </a:r>
            <a:r>
              <a:rPr lang="it-IT" dirty="0">
                <a:latin typeface="+mj-lt"/>
                <a:cs typeface="Times New Roman" panose="02020603050405020304" pitchFamily="18" charset="0"/>
              </a:rPr>
              <a:t>; </a:t>
            </a:r>
            <a:r>
              <a:rPr lang="it-IT" dirty="0" err="1">
                <a:latin typeface="+mj-lt"/>
                <a:cs typeface="Times New Roman" panose="02020603050405020304" pitchFamily="18" charset="0"/>
              </a:rPr>
              <a:t>enhancement</a:t>
            </a:r>
            <a:r>
              <a:rPr lang="it-IT" dirty="0">
                <a:latin typeface="+mj-lt"/>
                <a:cs typeface="Times New Roman" panose="02020603050405020304" pitchFamily="18" charset="0"/>
              </a:rPr>
              <a:t> of the image.</a:t>
            </a:r>
            <a:endParaRPr lang="it-IT" b="1" dirty="0">
              <a:latin typeface="+mj-lt"/>
              <a:cs typeface="Times New Roman" panose="02020603050405020304" pitchFamily="18" charset="0"/>
            </a:endParaRPr>
          </a:p>
          <a:p>
            <a:pPr algn="just"/>
            <a:r>
              <a:rPr lang="it-IT" b="1" dirty="0">
                <a:latin typeface="+mj-lt"/>
                <a:cs typeface="Times New Roman" panose="02020603050405020304" pitchFamily="18" charset="0"/>
              </a:rPr>
              <a:t>Cons: </a:t>
            </a:r>
            <a:r>
              <a:rPr lang="it-IT" dirty="0" err="1">
                <a:latin typeface="+mj-lt"/>
                <a:cs typeface="Times New Roman" panose="02020603050405020304" pitchFamily="18" charset="0"/>
              </a:rPr>
              <a:t>dissolution</a:t>
            </a:r>
            <a:r>
              <a:rPr lang="it-IT" dirty="0">
                <a:latin typeface="+mj-lt"/>
                <a:cs typeface="Times New Roman" panose="02020603050405020304" pitchFamily="18" charset="0"/>
              </a:rPr>
              <a:t> of </a:t>
            </a:r>
            <a:r>
              <a:rPr lang="it-IT" dirty="0" err="1">
                <a:latin typeface="+mj-lt"/>
                <a:cs typeface="Times New Roman" panose="02020603050405020304" pitchFamily="18" charset="0"/>
              </a:rPr>
              <a:t>segment</a:t>
            </a:r>
            <a:r>
              <a:rPr lang="it-IT" dirty="0">
                <a:latin typeface="+mj-lt"/>
                <a:cs typeface="Times New Roman" panose="02020603050405020304" pitchFamily="18" charset="0"/>
              </a:rPr>
              <a:t> or </a:t>
            </a:r>
            <a:r>
              <a:rPr lang="it-IT" dirty="0" err="1">
                <a:latin typeface="+mj-lt"/>
                <a:cs typeface="Times New Roman" panose="02020603050405020304" pitchFamily="18" charset="0"/>
              </a:rPr>
              <a:t>modification</a:t>
            </a:r>
            <a:r>
              <a:rPr lang="it-IT" dirty="0">
                <a:latin typeface="+mj-lt"/>
                <a:cs typeface="Times New Roman" panose="02020603050405020304" pitchFamily="18" charset="0"/>
              </a:rPr>
              <a:t> of </a:t>
            </a:r>
            <a:r>
              <a:rPr lang="it-IT" dirty="0" err="1">
                <a:latin typeface="+mj-lt"/>
                <a:cs typeface="Times New Roman" panose="02020603050405020304" pitchFamily="18" charset="0"/>
              </a:rPr>
              <a:t>tastes</a:t>
            </a:r>
            <a:endParaRPr lang="it-IT" b="1" dirty="0">
              <a:latin typeface="+mj-lt"/>
              <a:cs typeface="Times New Roman" panose="02020603050405020304" pitchFamily="18" charset="0"/>
            </a:endParaRPr>
          </a:p>
        </p:txBody>
      </p:sp>
      <p:sp>
        <p:nvSpPr>
          <p:cNvPr id="23" name="Rettangolo 22"/>
          <p:cNvSpPr/>
          <p:nvPr/>
        </p:nvSpPr>
        <p:spPr>
          <a:xfrm>
            <a:off x="6345747" y="3737953"/>
            <a:ext cx="2615743" cy="638149"/>
          </a:xfrm>
          <a:prstGeom prst="rect">
            <a:avLst/>
          </a:prstGeom>
          <a:ln w="3175">
            <a:solidFill>
              <a:srgbClr val="731E03"/>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b="1" dirty="0">
                <a:latin typeface="+mj-lt"/>
                <a:cs typeface="Times New Roman" panose="02020603050405020304" pitchFamily="18" charset="0"/>
              </a:rPr>
              <a:t>Goal: </a:t>
            </a:r>
            <a:r>
              <a:rPr lang="it-IT" dirty="0">
                <a:latin typeface="+mj-lt"/>
                <a:cs typeface="Times New Roman" panose="02020603050405020304" pitchFamily="18" charset="0"/>
              </a:rPr>
              <a:t>to «</a:t>
            </a:r>
            <a:r>
              <a:rPr lang="it-IT" dirty="0" err="1">
                <a:latin typeface="+mj-lt"/>
                <a:cs typeface="Times New Roman" panose="02020603050405020304" pitchFamily="18" charset="0"/>
              </a:rPr>
              <a:t>nurture</a:t>
            </a:r>
            <a:r>
              <a:rPr lang="it-IT" dirty="0">
                <a:latin typeface="+mj-lt"/>
                <a:cs typeface="Times New Roman" panose="02020603050405020304" pitchFamily="18" charset="0"/>
              </a:rPr>
              <a:t>» a </a:t>
            </a:r>
            <a:r>
              <a:rPr lang="it-IT" dirty="0" err="1">
                <a:latin typeface="+mj-lt"/>
                <a:cs typeface="Times New Roman" panose="02020603050405020304" pitchFamily="18" charset="0"/>
              </a:rPr>
              <a:t>specific</a:t>
            </a:r>
            <a:r>
              <a:rPr lang="it-IT" dirty="0">
                <a:latin typeface="+mj-lt"/>
                <a:cs typeface="Times New Roman" panose="02020603050405020304" pitchFamily="18" charset="0"/>
              </a:rPr>
              <a:t> market</a:t>
            </a:r>
          </a:p>
        </p:txBody>
      </p:sp>
      <p:sp>
        <p:nvSpPr>
          <p:cNvPr id="3" name="Segnaposto numero diapositiva 2">
            <a:extLst>
              <a:ext uri="{FF2B5EF4-FFF2-40B4-BE49-F238E27FC236}">
                <a16:creationId xmlns:a16="http://schemas.microsoft.com/office/drawing/2014/main" id="{9F225D3C-3981-4FA2-BAF6-6DEAEFAC97E3}"/>
              </a:ext>
            </a:extLst>
          </p:cNvPr>
          <p:cNvSpPr>
            <a:spLocks noGrp="1"/>
          </p:cNvSpPr>
          <p:nvPr>
            <p:ph type="sldNum" sz="quarter" idx="12"/>
          </p:nvPr>
        </p:nvSpPr>
        <p:spPr>
          <a:xfrm>
            <a:off x="8651505" y="6406519"/>
            <a:ext cx="433690" cy="365125"/>
          </a:xfrm>
        </p:spPr>
        <p:txBody>
          <a:bodyPr/>
          <a:lstStyle/>
          <a:p>
            <a:fld id="{B007B441-5312-499D-93C3-6E37886527FA}" type="slidenum">
              <a:rPr lang="it-IT" smtClean="0"/>
              <a:pPr/>
              <a:t>17</a:t>
            </a:fld>
            <a:endParaRPr lang="it-IT" dirty="0"/>
          </a:p>
        </p:txBody>
      </p:sp>
      <p:grpSp>
        <p:nvGrpSpPr>
          <p:cNvPr id="18" name="Group 1">
            <a:extLst>
              <a:ext uri="{FF2B5EF4-FFF2-40B4-BE49-F238E27FC236}">
                <a16:creationId xmlns:a16="http://schemas.microsoft.com/office/drawing/2014/main" id="{E5345703-9DC2-4038-9338-B8D030362547}"/>
              </a:ext>
            </a:extLst>
          </p:cNvPr>
          <p:cNvGrpSpPr>
            <a:grpSpLocks/>
          </p:cNvGrpSpPr>
          <p:nvPr/>
        </p:nvGrpSpPr>
        <p:grpSpPr bwMode="auto">
          <a:xfrm rot="5400000">
            <a:off x="4547455" y="2419083"/>
            <a:ext cx="103117" cy="8724953"/>
            <a:chOff x="0" y="0"/>
            <a:chExt cx="716" cy="16353"/>
          </a:xfrm>
        </p:grpSpPr>
        <p:grpSp>
          <p:nvGrpSpPr>
            <p:cNvPr id="21" name="Group 2">
              <a:extLst>
                <a:ext uri="{FF2B5EF4-FFF2-40B4-BE49-F238E27FC236}">
                  <a16:creationId xmlns:a16="http://schemas.microsoft.com/office/drawing/2014/main" id="{76FD332D-E79A-42F3-BF9B-CD7EF084C70D}"/>
                </a:ext>
              </a:extLst>
            </p:cNvPr>
            <p:cNvGrpSpPr>
              <a:grpSpLocks/>
            </p:cNvGrpSpPr>
            <p:nvPr/>
          </p:nvGrpSpPr>
          <p:grpSpPr bwMode="auto">
            <a:xfrm>
              <a:off x="0" y="0"/>
              <a:ext cx="716" cy="16353"/>
              <a:chOff x="0" y="0"/>
              <a:chExt cx="716" cy="16353"/>
            </a:xfrm>
          </p:grpSpPr>
          <p:sp>
            <p:nvSpPr>
              <p:cNvPr id="24" name="Freeform 3">
                <a:extLst>
                  <a:ext uri="{FF2B5EF4-FFF2-40B4-BE49-F238E27FC236}">
                    <a16:creationId xmlns:a16="http://schemas.microsoft.com/office/drawing/2014/main" id="{67910F84-F5AB-46B0-AC7D-C909900E37D9}"/>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342731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3" grpId="0" animBg="1"/>
      <p:bldP spid="14" grpId="0" animBg="1"/>
      <p:bldP spid="15" grpId="0" animBg="1"/>
      <p:bldP spid="16" grpId="0" animBg="1"/>
      <p:bldP spid="19" grpId="0" animBg="1"/>
      <p:bldP spid="20"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Segnaposto contenuto 3">
            <a:extLst>
              <a:ext uri="{FF2B5EF4-FFF2-40B4-BE49-F238E27FC236}">
                <a16:creationId xmlns:a16="http://schemas.microsoft.com/office/drawing/2014/main" id="{C9D657F0-7656-4971-A417-BD243CEB2F06}"/>
              </a:ext>
            </a:extLst>
          </p:cNvPr>
          <p:cNvPicPr>
            <a:picLocks noChangeAspect="1"/>
          </p:cNvPicPr>
          <p:nvPr/>
        </p:nvPicPr>
        <p:blipFill rotWithShape="1">
          <a:blip r:embed="rId3">
            <a:duotone>
              <a:schemeClr val="accent2">
                <a:shade val="45000"/>
                <a:satMod val="135000"/>
              </a:schemeClr>
              <a:prstClr val="white"/>
            </a:duotone>
          </a:blip>
          <a:srcRect l="13838" r="72324" b="2085"/>
          <a:stretch/>
        </p:blipFill>
        <p:spPr>
          <a:xfrm>
            <a:off x="1919476" y="2490137"/>
            <a:ext cx="1044116" cy="4104456"/>
          </a:xfrm>
          <a:prstGeom prst="rect">
            <a:avLst/>
          </a:prstGeom>
        </p:spPr>
      </p:pic>
      <p:pic>
        <p:nvPicPr>
          <p:cNvPr id="50" name="Immagine 49">
            <a:extLst>
              <a:ext uri="{FF2B5EF4-FFF2-40B4-BE49-F238E27FC236}">
                <a16:creationId xmlns:a16="http://schemas.microsoft.com/office/drawing/2014/main" id="{0AB2BDF1-5B78-437F-9A6E-F612D9ACC767}"/>
              </a:ext>
            </a:extLst>
          </p:cNvPr>
          <p:cNvPicPr>
            <a:picLocks noChangeAspect="1"/>
          </p:cNvPicPr>
          <p:nvPr/>
        </p:nvPicPr>
        <p:blipFill rotWithShape="1">
          <a:blip r:embed="rId4"/>
          <a:srcRect l="52989"/>
          <a:stretch/>
        </p:blipFill>
        <p:spPr>
          <a:xfrm>
            <a:off x="4060121" y="2573098"/>
            <a:ext cx="1014569" cy="4096867"/>
          </a:xfrm>
          <a:prstGeom prst="rect">
            <a:avLst/>
          </a:prstGeom>
        </p:spPr>
      </p:pic>
      <p:pic>
        <p:nvPicPr>
          <p:cNvPr id="4" name="Segnaposto contenuto 3"/>
          <p:cNvPicPr>
            <a:picLocks noGrp="1" noChangeAspect="1"/>
          </p:cNvPicPr>
          <p:nvPr>
            <p:ph idx="1"/>
          </p:nvPr>
        </p:nvPicPr>
        <p:blipFill rotWithShape="1">
          <a:blip r:embed="rId3">
            <a:duotone>
              <a:schemeClr val="accent2">
                <a:shade val="45000"/>
                <a:satMod val="135000"/>
              </a:schemeClr>
              <a:prstClr val="white"/>
            </a:duotone>
          </a:blip>
          <a:srcRect r="86310" b="2085"/>
          <a:stretch/>
        </p:blipFill>
        <p:spPr>
          <a:xfrm>
            <a:off x="835762" y="2511632"/>
            <a:ext cx="1032981" cy="4104456"/>
          </a:xfrm>
          <a:prstGeom prst="rect">
            <a:avLst/>
          </a:prstGeom>
        </p:spPr>
      </p:pic>
      <p:sp>
        <p:nvSpPr>
          <p:cNvPr id="5" name="CasellaDiTesto 4"/>
          <p:cNvSpPr txBox="1"/>
          <p:nvPr/>
        </p:nvSpPr>
        <p:spPr>
          <a:xfrm>
            <a:off x="695151" y="1355574"/>
            <a:ext cx="1559070" cy="461665"/>
          </a:xfrm>
          <a:prstGeom prst="rect">
            <a:avLst/>
          </a:prstGeom>
          <a:noFill/>
          <a:ln>
            <a:solidFill>
              <a:srgbClr val="731E03"/>
            </a:solidFill>
          </a:ln>
        </p:spPr>
        <p:txBody>
          <a:bodyPr wrap="square" rtlCol="0">
            <a:spAutoFit/>
          </a:bodyPr>
          <a:lstStyle/>
          <a:p>
            <a:pPr algn="ctr"/>
            <a:r>
              <a:rPr lang="it-IT" sz="1200" dirty="0"/>
              <a:t>PRODUCTION ORIENTATION</a:t>
            </a:r>
          </a:p>
        </p:txBody>
      </p:sp>
      <p:sp>
        <p:nvSpPr>
          <p:cNvPr id="6" name="CasellaDiTesto 5"/>
          <p:cNvSpPr txBox="1"/>
          <p:nvPr/>
        </p:nvSpPr>
        <p:spPr>
          <a:xfrm>
            <a:off x="2544020" y="1509987"/>
            <a:ext cx="1871196" cy="276999"/>
          </a:xfrm>
          <a:prstGeom prst="rect">
            <a:avLst/>
          </a:prstGeom>
          <a:noFill/>
          <a:ln>
            <a:solidFill>
              <a:srgbClr val="731E03"/>
            </a:solidFill>
          </a:ln>
        </p:spPr>
        <p:txBody>
          <a:bodyPr wrap="square" rtlCol="0">
            <a:spAutoFit/>
          </a:bodyPr>
          <a:lstStyle/>
          <a:p>
            <a:pPr algn="ctr"/>
            <a:r>
              <a:rPr lang="it-IT" sz="1200" dirty="0"/>
              <a:t>PRODUCT ORIENTATION</a:t>
            </a:r>
          </a:p>
        </p:txBody>
      </p:sp>
      <p:sp>
        <p:nvSpPr>
          <p:cNvPr id="7" name="CasellaDiTesto 6"/>
          <p:cNvSpPr txBox="1"/>
          <p:nvPr/>
        </p:nvSpPr>
        <p:spPr>
          <a:xfrm>
            <a:off x="3792271" y="2255290"/>
            <a:ext cx="4553661" cy="276999"/>
          </a:xfrm>
          <a:prstGeom prst="rect">
            <a:avLst/>
          </a:prstGeom>
          <a:noFill/>
          <a:ln>
            <a:solidFill>
              <a:srgbClr val="731E03"/>
            </a:solidFill>
          </a:ln>
        </p:spPr>
        <p:txBody>
          <a:bodyPr wrap="square" rtlCol="0">
            <a:spAutoFit/>
          </a:bodyPr>
          <a:lstStyle/>
          <a:p>
            <a:pPr algn="ctr"/>
            <a:r>
              <a:rPr lang="it-IT" sz="1200" dirty="0"/>
              <a:t>MARKETING ORIENTATION</a:t>
            </a:r>
          </a:p>
        </p:txBody>
      </p:sp>
      <p:sp>
        <p:nvSpPr>
          <p:cNvPr id="8" name="CasellaDiTesto 7"/>
          <p:cNvSpPr txBox="1"/>
          <p:nvPr/>
        </p:nvSpPr>
        <p:spPr>
          <a:xfrm>
            <a:off x="2923993" y="1734761"/>
            <a:ext cx="1871196" cy="276999"/>
          </a:xfrm>
          <a:prstGeom prst="rect">
            <a:avLst/>
          </a:prstGeom>
          <a:noFill/>
          <a:ln>
            <a:solidFill>
              <a:srgbClr val="731E03"/>
            </a:solidFill>
          </a:ln>
        </p:spPr>
        <p:txBody>
          <a:bodyPr wrap="square" rtlCol="0">
            <a:spAutoFit/>
          </a:bodyPr>
          <a:lstStyle/>
          <a:p>
            <a:pPr algn="ctr"/>
            <a:r>
              <a:rPr lang="it-IT" sz="1200" dirty="0"/>
              <a:t>SELLING ORIENTATION</a:t>
            </a:r>
          </a:p>
        </p:txBody>
      </p:sp>
      <p:pic>
        <p:nvPicPr>
          <p:cNvPr id="3" name="Immagine 2"/>
          <p:cNvPicPr>
            <a:picLocks noChangeAspect="1"/>
          </p:cNvPicPr>
          <p:nvPr/>
        </p:nvPicPr>
        <p:blipFill rotWithShape="1">
          <a:blip r:embed="rId5"/>
          <a:srcRect l="28785" r="57212" b="2102"/>
          <a:stretch/>
        </p:blipFill>
        <p:spPr>
          <a:xfrm>
            <a:off x="2928908" y="2587826"/>
            <a:ext cx="1050933" cy="4100270"/>
          </a:xfrm>
          <a:prstGeom prst="rect">
            <a:avLst/>
          </a:prstGeom>
        </p:spPr>
      </p:pic>
      <p:pic>
        <p:nvPicPr>
          <p:cNvPr id="9" name="Immagine 8"/>
          <p:cNvPicPr>
            <a:picLocks noChangeAspect="1"/>
          </p:cNvPicPr>
          <p:nvPr/>
        </p:nvPicPr>
        <p:blipFill rotWithShape="1">
          <a:blip r:embed="rId5"/>
          <a:srcRect l="56716" b="2102"/>
          <a:stretch/>
        </p:blipFill>
        <p:spPr>
          <a:xfrm>
            <a:off x="5305533" y="2569301"/>
            <a:ext cx="3248357" cy="4100270"/>
          </a:xfrm>
          <a:prstGeom prst="rect">
            <a:avLst/>
          </a:prstGeom>
        </p:spPr>
      </p:pic>
      <p:pic>
        <p:nvPicPr>
          <p:cNvPr id="11" name="Immagine 10"/>
          <p:cNvPicPr>
            <a:picLocks noChangeAspect="1"/>
          </p:cNvPicPr>
          <p:nvPr/>
        </p:nvPicPr>
        <p:blipFill>
          <a:blip r:embed="rId6"/>
          <a:stretch>
            <a:fillRect/>
          </a:stretch>
        </p:blipFill>
        <p:spPr>
          <a:xfrm>
            <a:off x="956336" y="1919655"/>
            <a:ext cx="913590" cy="607889"/>
          </a:xfrm>
          <a:prstGeom prst="rect">
            <a:avLst/>
          </a:prstGeom>
        </p:spPr>
      </p:pic>
      <p:pic>
        <p:nvPicPr>
          <p:cNvPr id="12" name="Immagine 11"/>
          <p:cNvPicPr>
            <a:picLocks noChangeAspect="1"/>
          </p:cNvPicPr>
          <p:nvPr/>
        </p:nvPicPr>
        <p:blipFill>
          <a:blip r:embed="rId7"/>
          <a:stretch>
            <a:fillRect/>
          </a:stretch>
        </p:blipFill>
        <p:spPr>
          <a:xfrm>
            <a:off x="2371390" y="1933062"/>
            <a:ext cx="336580" cy="601306"/>
          </a:xfrm>
          <a:prstGeom prst="rect">
            <a:avLst/>
          </a:prstGeom>
        </p:spPr>
      </p:pic>
      <p:pic>
        <p:nvPicPr>
          <p:cNvPr id="13" name="Immagine 12"/>
          <p:cNvPicPr>
            <a:picLocks noChangeAspect="1"/>
          </p:cNvPicPr>
          <p:nvPr/>
        </p:nvPicPr>
        <p:blipFill>
          <a:blip r:embed="rId8"/>
          <a:stretch>
            <a:fillRect/>
          </a:stretch>
        </p:blipFill>
        <p:spPr>
          <a:xfrm>
            <a:off x="2923993" y="2064225"/>
            <a:ext cx="733624" cy="488193"/>
          </a:xfrm>
          <a:prstGeom prst="rect">
            <a:avLst/>
          </a:prstGeom>
        </p:spPr>
      </p:pic>
      <p:pic>
        <p:nvPicPr>
          <p:cNvPr id="14" name="Immagine 13"/>
          <p:cNvPicPr>
            <a:picLocks noChangeAspect="1"/>
          </p:cNvPicPr>
          <p:nvPr/>
        </p:nvPicPr>
        <p:blipFill rotWithShape="1">
          <a:blip r:embed="rId9"/>
          <a:srcRect t="21082" b="12820"/>
          <a:stretch/>
        </p:blipFill>
        <p:spPr>
          <a:xfrm>
            <a:off x="7223549" y="1746893"/>
            <a:ext cx="1145974" cy="504055"/>
          </a:xfrm>
          <a:prstGeom prst="rect">
            <a:avLst/>
          </a:prstGeom>
        </p:spPr>
      </p:pic>
      <p:pic>
        <p:nvPicPr>
          <p:cNvPr id="15" name="Immagine 14"/>
          <p:cNvPicPr>
            <a:picLocks noChangeAspect="1"/>
          </p:cNvPicPr>
          <p:nvPr/>
        </p:nvPicPr>
        <p:blipFill rotWithShape="1">
          <a:blip r:embed="rId10"/>
          <a:srcRect t="37778" b="35555"/>
          <a:stretch/>
        </p:blipFill>
        <p:spPr>
          <a:xfrm>
            <a:off x="5753751" y="1874073"/>
            <a:ext cx="1469798" cy="249697"/>
          </a:xfrm>
          <a:prstGeom prst="rect">
            <a:avLst/>
          </a:prstGeom>
        </p:spPr>
      </p:pic>
      <p:pic>
        <p:nvPicPr>
          <p:cNvPr id="16" name="Immagine 15"/>
          <p:cNvPicPr>
            <a:picLocks noChangeAspect="1"/>
          </p:cNvPicPr>
          <p:nvPr/>
        </p:nvPicPr>
        <p:blipFill rotWithShape="1">
          <a:blip r:embed="rId11"/>
          <a:srcRect l="19760" r="17240"/>
          <a:stretch/>
        </p:blipFill>
        <p:spPr>
          <a:xfrm>
            <a:off x="4864515" y="1431197"/>
            <a:ext cx="576068" cy="512068"/>
          </a:xfrm>
          <a:prstGeom prst="rect">
            <a:avLst/>
          </a:prstGeom>
        </p:spPr>
      </p:pic>
      <p:sp>
        <p:nvSpPr>
          <p:cNvPr id="17" name="Segnaposto numero diapositiva 16">
            <a:extLst>
              <a:ext uri="{FF2B5EF4-FFF2-40B4-BE49-F238E27FC236}">
                <a16:creationId xmlns:a16="http://schemas.microsoft.com/office/drawing/2014/main" id="{06A6845F-B20D-48B3-A6E0-DBDE587A11A2}"/>
              </a:ext>
            </a:extLst>
          </p:cNvPr>
          <p:cNvSpPr>
            <a:spLocks noGrp="1"/>
          </p:cNvSpPr>
          <p:nvPr>
            <p:ph type="sldNum" sz="quarter" idx="12"/>
          </p:nvPr>
        </p:nvSpPr>
        <p:spPr>
          <a:xfrm>
            <a:off x="6860781" y="6281750"/>
            <a:ext cx="2133600" cy="365125"/>
          </a:xfrm>
        </p:spPr>
        <p:txBody>
          <a:bodyPr/>
          <a:lstStyle/>
          <a:p>
            <a:pPr algn="r"/>
            <a:fld id="{B007B441-5312-499D-93C3-6E37886527FA}" type="slidenum">
              <a:rPr lang="it-IT" smtClean="0"/>
              <a:pPr algn="r"/>
              <a:t>18</a:t>
            </a:fld>
            <a:endParaRPr lang="it-IT" dirty="0"/>
          </a:p>
        </p:txBody>
      </p:sp>
      <p:grpSp>
        <p:nvGrpSpPr>
          <p:cNvPr id="18" name="Group 1">
            <a:extLst>
              <a:ext uri="{FF2B5EF4-FFF2-40B4-BE49-F238E27FC236}">
                <a16:creationId xmlns:a16="http://schemas.microsoft.com/office/drawing/2014/main" id="{EDAC0B46-0CE1-4BB4-A6CE-D379B669B8AA}"/>
              </a:ext>
            </a:extLst>
          </p:cNvPr>
          <p:cNvGrpSpPr>
            <a:grpSpLocks/>
          </p:cNvGrpSpPr>
          <p:nvPr/>
        </p:nvGrpSpPr>
        <p:grpSpPr bwMode="auto">
          <a:xfrm rot="5400000">
            <a:off x="4525169" y="2251869"/>
            <a:ext cx="73025" cy="8907463"/>
            <a:chOff x="0" y="0"/>
            <a:chExt cx="716" cy="16353"/>
          </a:xfrm>
        </p:grpSpPr>
        <p:grpSp>
          <p:nvGrpSpPr>
            <p:cNvPr id="19" name="Group 2">
              <a:extLst>
                <a:ext uri="{FF2B5EF4-FFF2-40B4-BE49-F238E27FC236}">
                  <a16:creationId xmlns:a16="http://schemas.microsoft.com/office/drawing/2014/main" id="{C78722CA-B3D8-44FE-94AA-3EE2EC01FAEE}"/>
                </a:ext>
              </a:extLst>
            </p:cNvPr>
            <p:cNvGrpSpPr>
              <a:grpSpLocks/>
            </p:cNvGrpSpPr>
            <p:nvPr/>
          </p:nvGrpSpPr>
          <p:grpSpPr bwMode="auto">
            <a:xfrm>
              <a:off x="0" y="0"/>
              <a:ext cx="716" cy="16353"/>
              <a:chOff x="0" y="0"/>
              <a:chExt cx="716" cy="16353"/>
            </a:xfrm>
          </p:grpSpPr>
          <p:sp>
            <p:nvSpPr>
              <p:cNvPr id="20" name="Freeform 3">
                <a:extLst>
                  <a:ext uri="{FF2B5EF4-FFF2-40B4-BE49-F238E27FC236}">
                    <a16:creationId xmlns:a16="http://schemas.microsoft.com/office/drawing/2014/main" id="{183EDAEB-9D22-47E8-925C-B7D57A096609}"/>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21" name="Titolo 1">
            <a:extLst>
              <a:ext uri="{FF2B5EF4-FFF2-40B4-BE49-F238E27FC236}">
                <a16:creationId xmlns:a16="http://schemas.microsoft.com/office/drawing/2014/main" id="{5C5BD69D-5F2D-4BF2-BE7A-1E9E5D2EDC5C}"/>
              </a:ext>
            </a:extLst>
          </p:cNvPr>
          <p:cNvSpPr txBox="1">
            <a:spLocks/>
          </p:cNvSpPr>
          <p:nvPr/>
        </p:nvSpPr>
        <p:spPr>
          <a:xfrm>
            <a:off x="852285" y="1416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Different approaches for </a:t>
            </a:r>
            <a:r>
              <a:rPr lang="en-US" b="1" dirty="0">
                <a:solidFill>
                  <a:schemeClr val="accent6">
                    <a:lumMod val="60000"/>
                    <a:lumOff val="40000"/>
                  </a:schemeClr>
                </a:solidFill>
                <a:cs typeface="Times New Roman" pitchFamily="18" charset="0"/>
              </a:rPr>
              <a:t>different orientations</a:t>
            </a:r>
            <a:endParaRPr lang="it-IT" b="1" dirty="0">
              <a:solidFill>
                <a:schemeClr val="accent6">
                  <a:lumMod val="60000"/>
                  <a:lumOff val="40000"/>
                </a:schemeClr>
              </a:solidFill>
              <a:cs typeface="Times New Roman" pitchFamily="18" charset="0"/>
            </a:endParaRPr>
          </a:p>
        </p:txBody>
      </p:sp>
      <p:sp>
        <p:nvSpPr>
          <p:cNvPr id="24" name="Rettangolo 23">
            <a:extLst>
              <a:ext uri="{FF2B5EF4-FFF2-40B4-BE49-F238E27FC236}">
                <a16:creationId xmlns:a16="http://schemas.microsoft.com/office/drawing/2014/main" id="{7859E45F-1DF6-4E5E-9920-9FC4612201A8}"/>
              </a:ext>
            </a:extLst>
          </p:cNvPr>
          <p:cNvSpPr/>
          <p:nvPr/>
        </p:nvSpPr>
        <p:spPr>
          <a:xfrm>
            <a:off x="2059897" y="3692580"/>
            <a:ext cx="72008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A</a:t>
            </a:r>
          </a:p>
        </p:txBody>
      </p:sp>
      <p:sp>
        <p:nvSpPr>
          <p:cNvPr id="25" name="Rettangolo 24">
            <a:extLst>
              <a:ext uri="{FF2B5EF4-FFF2-40B4-BE49-F238E27FC236}">
                <a16:creationId xmlns:a16="http://schemas.microsoft.com/office/drawing/2014/main" id="{D7DBAB4B-82CC-4A7F-982D-D7D9E67747D9}"/>
              </a:ext>
            </a:extLst>
          </p:cNvPr>
          <p:cNvSpPr/>
          <p:nvPr/>
        </p:nvSpPr>
        <p:spPr>
          <a:xfrm>
            <a:off x="3057790" y="3837993"/>
            <a:ext cx="80230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A</a:t>
            </a:r>
          </a:p>
        </p:txBody>
      </p:sp>
      <p:sp>
        <p:nvSpPr>
          <p:cNvPr id="26" name="Rettangolo 25">
            <a:extLst>
              <a:ext uri="{FF2B5EF4-FFF2-40B4-BE49-F238E27FC236}">
                <a16:creationId xmlns:a16="http://schemas.microsoft.com/office/drawing/2014/main" id="{F3DAD298-3CE9-4767-88E1-1EC2A13C7108}"/>
              </a:ext>
            </a:extLst>
          </p:cNvPr>
          <p:cNvSpPr/>
          <p:nvPr/>
        </p:nvSpPr>
        <p:spPr>
          <a:xfrm>
            <a:off x="3098904" y="5227541"/>
            <a:ext cx="72008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B</a:t>
            </a:r>
          </a:p>
        </p:txBody>
      </p:sp>
      <p:sp>
        <p:nvSpPr>
          <p:cNvPr id="27" name="Rettangolo 26">
            <a:extLst>
              <a:ext uri="{FF2B5EF4-FFF2-40B4-BE49-F238E27FC236}">
                <a16:creationId xmlns:a16="http://schemas.microsoft.com/office/drawing/2014/main" id="{D9A3FD11-6A86-4C51-8D10-7C7C4A0523D3}"/>
              </a:ext>
            </a:extLst>
          </p:cNvPr>
          <p:cNvSpPr/>
          <p:nvPr/>
        </p:nvSpPr>
        <p:spPr>
          <a:xfrm>
            <a:off x="4148129" y="3839898"/>
            <a:ext cx="72008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A</a:t>
            </a:r>
          </a:p>
        </p:txBody>
      </p:sp>
      <p:sp>
        <p:nvSpPr>
          <p:cNvPr id="28" name="Rettangolo 27">
            <a:extLst>
              <a:ext uri="{FF2B5EF4-FFF2-40B4-BE49-F238E27FC236}">
                <a16:creationId xmlns:a16="http://schemas.microsoft.com/office/drawing/2014/main" id="{BBEBFA0E-98FF-4E01-BA1A-91939F38589B}"/>
              </a:ext>
            </a:extLst>
          </p:cNvPr>
          <p:cNvSpPr/>
          <p:nvPr/>
        </p:nvSpPr>
        <p:spPr>
          <a:xfrm>
            <a:off x="4148129" y="5227541"/>
            <a:ext cx="72008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B</a:t>
            </a:r>
          </a:p>
        </p:txBody>
      </p:sp>
      <p:sp>
        <p:nvSpPr>
          <p:cNvPr id="29" name="Rettangolo 28">
            <a:extLst>
              <a:ext uri="{FF2B5EF4-FFF2-40B4-BE49-F238E27FC236}">
                <a16:creationId xmlns:a16="http://schemas.microsoft.com/office/drawing/2014/main" id="{5BF49684-E3E0-4934-9F6B-3DDEA400BCE4}"/>
              </a:ext>
            </a:extLst>
          </p:cNvPr>
          <p:cNvSpPr/>
          <p:nvPr/>
        </p:nvSpPr>
        <p:spPr>
          <a:xfrm>
            <a:off x="4148129" y="6104216"/>
            <a:ext cx="72008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C</a:t>
            </a:r>
          </a:p>
        </p:txBody>
      </p:sp>
      <p:sp>
        <p:nvSpPr>
          <p:cNvPr id="30" name="Rettangolo 29">
            <a:extLst>
              <a:ext uri="{FF2B5EF4-FFF2-40B4-BE49-F238E27FC236}">
                <a16:creationId xmlns:a16="http://schemas.microsoft.com/office/drawing/2014/main" id="{5BF18790-090A-400B-86F6-BC5FC2CE7126}"/>
              </a:ext>
            </a:extLst>
          </p:cNvPr>
          <p:cNvSpPr/>
          <p:nvPr/>
        </p:nvSpPr>
        <p:spPr>
          <a:xfrm>
            <a:off x="5516281" y="6160058"/>
            <a:ext cx="78569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C</a:t>
            </a:r>
          </a:p>
        </p:txBody>
      </p:sp>
      <p:sp>
        <p:nvSpPr>
          <p:cNvPr id="32" name="Rettangolo 31">
            <a:extLst>
              <a:ext uri="{FF2B5EF4-FFF2-40B4-BE49-F238E27FC236}">
                <a16:creationId xmlns:a16="http://schemas.microsoft.com/office/drawing/2014/main" id="{5FD3BB70-2270-46EE-9C81-96297096962A}"/>
              </a:ext>
            </a:extLst>
          </p:cNvPr>
          <p:cNvSpPr/>
          <p:nvPr/>
        </p:nvSpPr>
        <p:spPr>
          <a:xfrm>
            <a:off x="7479963" y="3139094"/>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A1</a:t>
            </a:r>
          </a:p>
        </p:txBody>
      </p:sp>
      <p:sp>
        <p:nvSpPr>
          <p:cNvPr id="33" name="Rettangolo 32">
            <a:extLst>
              <a:ext uri="{FF2B5EF4-FFF2-40B4-BE49-F238E27FC236}">
                <a16:creationId xmlns:a16="http://schemas.microsoft.com/office/drawing/2014/main" id="{79826A9F-D1DD-4800-A11B-53DD628333A5}"/>
              </a:ext>
            </a:extLst>
          </p:cNvPr>
          <p:cNvSpPr/>
          <p:nvPr/>
        </p:nvSpPr>
        <p:spPr>
          <a:xfrm>
            <a:off x="7490573" y="3514387"/>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A2</a:t>
            </a:r>
          </a:p>
        </p:txBody>
      </p:sp>
      <p:sp>
        <p:nvSpPr>
          <p:cNvPr id="34" name="Rettangolo 33">
            <a:extLst>
              <a:ext uri="{FF2B5EF4-FFF2-40B4-BE49-F238E27FC236}">
                <a16:creationId xmlns:a16="http://schemas.microsoft.com/office/drawing/2014/main" id="{F35E99CB-F098-40ED-832D-9DF24FEE9DF0}"/>
              </a:ext>
            </a:extLst>
          </p:cNvPr>
          <p:cNvSpPr/>
          <p:nvPr/>
        </p:nvSpPr>
        <p:spPr>
          <a:xfrm>
            <a:off x="7490573" y="3884212"/>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A3</a:t>
            </a:r>
          </a:p>
        </p:txBody>
      </p:sp>
      <p:sp>
        <p:nvSpPr>
          <p:cNvPr id="35" name="Rettangolo 34">
            <a:extLst>
              <a:ext uri="{FF2B5EF4-FFF2-40B4-BE49-F238E27FC236}">
                <a16:creationId xmlns:a16="http://schemas.microsoft.com/office/drawing/2014/main" id="{39E09251-9B30-4911-97E1-EEE738CF214C}"/>
              </a:ext>
            </a:extLst>
          </p:cNvPr>
          <p:cNvSpPr/>
          <p:nvPr/>
        </p:nvSpPr>
        <p:spPr>
          <a:xfrm>
            <a:off x="7479963" y="4278702"/>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A4</a:t>
            </a:r>
          </a:p>
        </p:txBody>
      </p:sp>
      <p:sp>
        <p:nvSpPr>
          <p:cNvPr id="36" name="Rettangolo 35">
            <a:extLst>
              <a:ext uri="{FF2B5EF4-FFF2-40B4-BE49-F238E27FC236}">
                <a16:creationId xmlns:a16="http://schemas.microsoft.com/office/drawing/2014/main" id="{1B68D78A-8BD0-4A89-AEC2-29597B8F1E0D}"/>
              </a:ext>
            </a:extLst>
          </p:cNvPr>
          <p:cNvSpPr/>
          <p:nvPr/>
        </p:nvSpPr>
        <p:spPr>
          <a:xfrm>
            <a:off x="7477770" y="4630839"/>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A5</a:t>
            </a:r>
          </a:p>
        </p:txBody>
      </p:sp>
      <p:sp>
        <p:nvSpPr>
          <p:cNvPr id="37" name="Rettangolo 36">
            <a:extLst>
              <a:ext uri="{FF2B5EF4-FFF2-40B4-BE49-F238E27FC236}">
                <a16:creationId xmlns:a16="http://schemas.microsoft.com/office/drawing/2014/main" id="{5ED83569-8BE6-460E-A935-C79B601C8C00}"/>
              </a:ext>
            </a:extLst>
          </p:cNvPr>
          <p:cNvSpPr/>
          <p:nvPr/>
        </p:nvSpPr>
        <p:spPr>
          <a:xfrm>
            <a:off x="7490573" y="4998109"/>
            <a:ext cx="909436" cy="236633"/>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B1</a:t>
            </a:r>
          </a:p>
        </p:txBody>
      </p:sp>
      <p:sp>
        <p:nvSpPr>
          <p:cNvPr id="38" name="Rettangolo 37">
            <a:extLst>
              <a:ext uri="{FF2B5EF4-FFF2-40B4-BE49-F238E27FC236}">
                <a16:creationId xmlns:a16="http://schemas.microsoft.com/office/drawing/2014/main" id="{69FB445D-56A1-4655-8A2D-7FF08F98DB0F}"/>
              </a:ext>
            </a:extLst>
          </p:cNvPr>
          <p:cNvSpPr/>
          <p:nvPr/>
        </p:nvSpPr>
        <p:spPr>
          <a:xfrm>
            <a:off x="7494040" y="5344147"/>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B2</a:t>
            </a:r>
          </a:p>
        </p:txBody>
      </p:sp>
      <p:sp>
        <p:nvSpPr>
          <p:cNvPr id="39" name="Rettangolo 38">
            <a:extLst>
              <a:ext uri="{FF2B5EF4-FFF2-40B4-BE49-F238E27FC236}">
                <a16:creationId xmlns:a16="http://schemas.microsoft.com/office/drawing/2014/main" id="{371119BF-7004-4008-8AA4-875C32DDD866}"/>
              </a:ext>
            </a:extLst>
          </p:cNvPr>
          <p:cNvSpPr/>
          <p:nvPr/>
        </p:nvSpPr>
        <p:spPr>
          <a:xfrm>
            <a:off x="7495339" y="5663247"/>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C1</a:t>
            </a:r>
          </a:p>
        </p:txBody>
      </p:sp>
      <p:sp>
        <p:nvSpPr>
          <p:cNvPr id="40" name="Rettangolo 39">
            <a:extLst>
              <a:ext uri="{FF2B5EF4-FFF2-40B4-BE49-F238E27FC236}">
                <a16:creationId xmlns:a16="http://schemas.microsoft.com/office/drawing/2014/main" id="{0DC0EC37-3883-452E-B837-F2C1654C3CC3}"/>
              </a:ext>
            </a:extLst>
          </p:cNvPr>
          <p:cNvSpPr/>
          <p:nvPr/>
        </p:nvSpPr>
        <p:spPr>
          <a:xfrm>
            <a:off x="7491018" y="6035070"/>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C2</a:t>
            </a:r>
          </a:p>
        </p:txBody>
      </p:sp>
      <p:sp>
        <p:nvSpPr>
          <p:cNvPr id="41" name="Rettangolo 40">
            <a:extLst>
              <a:ext uri="{FF2B5EF4-FFF2-40B4-BE49-F238E27FC236}">
                <a16:creationId xmlns:a16="http://schemas.microsoft.com/office/drawing/2014/main" id="{668BE9B4-8C63-42FA-8E53-D7159CC9A527}"/>
              </a:ext>
            </a:extLst>
          </p:cNvPr>
          <p:cNvSpPr/>
          <p:nvPr/>
        </p:nvSpPr>
        <p:spPr>
          <a:xfrm>
            <a:off x="7491619" y="6377941"/>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C3</a:t>
            </a:r>
          </a:p>
        </p:txBody>
      </p:sp>
      <p:sp>
        <p:nvSpPr>
          <p:cNvPr id="42" name="Rettangolo 41">
            <a:extLst>
              <a:ext uri="{FF2B5EF4-FFF2-40B4-BE49-F238E27FC236}">
                <a16:creationId xmlns:a16="http://schemas.microsoft.com/office/drawing/2014/main" id="{9C88754B-008D-46E4-B89C-938949A98FFC}"/>
              </a:ext>
            </a:extLst>
          </p:cNvPr>
          <p:cNvSpPr/>
          <p:nvPr/>
        </p:nvSpPr>
        <p:spPr>
          <a:xfrm>
            <a:off x="6555041" y="6377409"/>
            <a:ext cx="909436" cy="236634"/>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tx1"/>
                </a:solidFill>
              </a:rPr>
              <a:t>Segment</a:t>
            </a:r>
            <a:r>
              <a:rPr lang="it-IT" sz="1100" b="1" dirty="0">
                <a:solidFill>
                  <a:schemeClr val="tx1"/>
                </a:solidFill>
              </a:rPr>
              <a:t> C3</a:t>
            </a:r>
          </a:p>
        </p:txBody>
      </p:sp>
      <p:sp>
        <p:nvSpPr>
          <p:cNvPr id="43" name="Rettangolo 42">
            <a:extLst>
              <a:ext uri="{FF2B5EF4-FFF2-40B4-BE49-F238E27FC236}">
                <a16:creationId xmlns:a16="http://schemas.microsoft.com/office/drawing/2014/main" id="{D770D032-A16F-4874-8E81-AC56108BA453}"/>
              </a:ext>
            </a:extLst>
          </p:cNvPr>
          <p:cNvSpPr/>
          <p:nvPr/>
        </p:nvSpPr>
        <p:spPr>
          <a:xfrm>
            <a:off x="767159" y="2534368"/>
            <a:ext cx="1152128" cy="364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cap="all" dirty="0">
                <a:solidFill>
                  <a:schemeClr val="tx1"/>
                </a:solidFill>
              </a:rPr>
              <a:t>Mass</a:t>
            </a:r>
            <a:r>
              <a:rPr lang="it-IT" sz="1400" b="1" cap="all" dirty="0"/>
              <a:t> </a:t>
            </a:r>
            <a:r>
              <a:rPr lang="it-IT" sz="1400" b="1" cap="all" dirty="0" err="1">
                <a:solidFill>
                  <a:schemeClr val="tx1"/>
                </a:solidFill>
              </a:rPr>
              <a:t>approach</a:t>
            </a:r>
            <a:endParaRPr lang="it-IT" sz="1400" b="1" cap="all" dirty="0">
              <a:solidFill>
                <a:schemeClr val="tx1"/>
              </a:solidFill>
            </a:endParaRPr>
          </a:p>
        </p:txBody>
      </p:sp>
      <p:sp>
        <p:nvSpPr>
          <p:cNvPr id="44" name="Rettangolo 43">
            <a:extLst>
              <a:ext uri="{FF2B5EF4-FFF2-40B4-BE49-F238E27FC236}">
                <a16:creationId xmlns:a16="http://schemas.microsoft.com/office/drawing/2014/main" id="{6E8A0673-5566-4BB3-86F9-D85CFD63230B}"/>
              </a:ext>
            </a:extLst>
          </p:cNvPr>
          <p:cNvSpPr/>
          <p:nvPr/>
        </p:nvSpPr>
        <p:spPr>
          <a:xfrm>
            <a:off x="1905662" y="2559242"/>
            <a:ext cx="1152128" cy="364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cap="all" dirty="0">
                <a:solidFill>
                  <a:schemeClr val="tx1"/>
                </a:solidFill>
              </a:rPr>
              <a:t>broad </a:t>
            </a:r>
            <a:r>
              <a:rPr lang="it-IT" sz="1400" b="1" cap="all" dirty="0" err="1">
                <a:solidFill>
                  <a:schemeClr val="tx1"/>
                </a:solidFill>
              </a:rPr>
              <a:t>segments</a:t>
            </a:r>
            <a:endParaRPr lang="it-IT" sz="1400" b="1" cap="all" dirty="0">
              <a:solidFill>
                <a:schemeClr val="tx1"/>
              </a:solidFill>
            </a:endParaRPr>
          </a:p>
        </p:txBody>
      </p:sp>
      <p:sp>
        <p:nvSpPr>
          <p:cNvPr id="45" name="Rettangolo 44">
            <a:extLst>
              <a:ext uri="{FF2B5EF4-FFF2-40B4-BE49-F238E27FC236}">
                <a16:creationId xmlns:a16="http://schemas.microsoft.com/office/drawing/2014/main" id="{834A8F61-C735-44FB-AC8D-DF8309DD3917}"/>
              </a:ext>
            </a:extLst>
          </p:cNvPr>
          <p:cNvSpPr/>
          <p:nvPr/>
        </p:nvSpPr>
        <p:spPr>
          <a:xfrm>
            <a:off x="2932933" y="2617468"/>
            <a:ext cx="1017383" cy="364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cap="all" dirty="0" err="1">
                <a:solidFill>
                  <a:schemeClr val="tx1"/>
                </a:solidFill>
              </a:rPr>
              <a:t>Adjacent</a:t>
            </a:r>
            <a:r>
              <a:rPr lang="it-IT" sz="1400" b="1" cap="all" dirty="0">
                <a:solidFill>
                  <a:schemeClr val="tx1"/>
                </a:solidFill>
              </a:rPr>
              <a:t> </a:t>
            </a:r>
            <a:r>
              <a:rPr lang="it-IT" sz="1400" b="1" cap="all" dirty="0" err="1">
                <a:solidFill>
                  <a:schemeClr val="tx1"/>
                </a:solidFill>
              </a:rPr>
              <a:t>segments</a:t>
            </a:r>
            <a:endParaRPr lang="it-IT" sz="1400" b="1" cap="all" dirty="0">
              <a:solidFill>
                <a:schemeClr val="tx1"/>
              </a:solidFill>
            </a:endParaRPr>
          </a:p>
        </p:txBody>
      </p:sp>
      <p:sp>
        <p:nvSpPr>
          <p:cNvPr id="46" name="Rettangolo 45">
            <a:extLst>
              <a:ext uri="{FF2B5EF4-FFF2-40B4-BE49-F238E27FC236}">
                <a16:creationId xmlns:a16="http://schemas.microsoft.com/office/drawing/2014/main" id="{77351AEB-017E-4C21-94F4-977A521858C9}"/>
              </a:ext>
            </a:extLst>
          </p:cNvPr>
          <p:cNvSpPr/>
          <p:nvPr/>
        </p:nvSpPr>
        <p:spPr>
          <a:xfrm>
            <a:off x="3868305" y="2592370"/>
            <a:ext cx="1446690" cy="44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cap="all" dirty="0">
                <a:solidFill>
                  <a:schemeClr val="tx1"/>
                </a:solidFill>
              </a:rPr>
              <a:t>Multi- </a:t>
            </a:r>
            <a:r>
              <a:rPr lang="it-IT" sz="1400" b="1" cap="all" dirty="0" err="1">
                <a:solidFill>
                  <a:schemeClr val="tx1"/>
                </a:solidFill>
              </a:rPr>
              <a:t>segmentation</a:t>
            </a:r>
            <a:endParaRPr lang="it-IT" sz="1400" b="1" cap="all" dirty="0">
              <a:solidFill>
                <a:schemeClr val="tx1"/>
              </a:solidFill>
            </a:endParaRPr>
          </a:p>
        </p:txBody>
      </p:sp>
      <p:sp>
        <p:nvSpPr>
          <p:cNvPr id="47" name="Rettangolo 46">
            <a:extLst>
              <a:ext uri="{FF2B5EF4-FFF2-40B4-BE49-F238E27FC236}">
                <a16:creationId xmlns:a16="http://schemas.microsoft.com/office/drawing/2014/main" id="{55E8C1B0-BBF0-4E05-A995-B942D2FC9960}"/>
              </a:ext>
            </a:extLst>
          </p:cNvPr>
          <p:cNvSpPr/>
          <p:nvPr/>
        </p:nvSpPr>
        <p:spPr>
          <a:xfrm>
            <a:off x="5168888" y="2668717"/>
            <a:ext cx="1152128" cy="364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cap="all" dirty="0">
                <a:solidFill>
                  <a:schemeClr val="tx1"/>
                </a:solidFill>
              </a:rPr>
              <a:t>F</a:t>
            </a:r>
            <a:r>
              <a:rPr lang="it-IT" sz="1400" b="1" dirty="0">
                <a:solidFill>
                  <a:schemeClr val="tx1"/>
                </a:solidFill>
              </a:rPr>
              <a:t>or small </a:t>
            </a:r>
            <a:r>
              <a:rPr lang="it-IT" sz="1400" b="1" dirty="0" err="1">
                <a:solidFill>
                  <a:schemeClr val="tx1"/>
                </a:solidFill>
              </a:rPr>
              <a:t>segments</a:t>
            </a:r>
            <a:endParaRPr lang="it-IT" sz="1400" b="1" cap="all" dirty="0">
              <a:solidFill>
                <a:schemeClr val="tx1"/>
              </a:solidFill>
            </a:endParaRPr>
          </a:p>
        </p:txBody>
      </p:sp>
      <p:sp>
        <p:nvSpPr>
          <p:cNvPr id="48" name="Rettangolo 47">
            <a:extLst>
              <a:ext uri="{FF2B5EF4-FFF2-40B4-BE49-F238E27FC236}">
                <a16:creationId xmlns:a16="http://schemas.microsoft.com/office/drawing/2014/main" id="{AFAD969B-9537-4F2A-B569-8C6FD52723C9}"/>
              </a:ext>
            </a:extLst>
          </p:cNvPr>
          <p:cNvSpPr/>
          <p:nvPr/>
        </p:nvSpPr>
        <p:spPr>
          <a:xfrm>
            <a:off x="6268695" y="2703504"/>
            <a:ext cx="1152128" cy="364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tx1"/>
                </a:solidFill>
              </a:rPr>
              <a:t>For </a:t>
            </a:r>
            <a:r>
              <a:rPr lang="it-IT" sz="1400" b="1" dirty="0" err="1">
                <a:solidFill>
                  <a:schemeClr val="tx1"/>
                </a:solidFill>
              </a:rPr>
              <a:t>niche</a:t>
            </a:r>
            <a:r>
              <a:rPr lang="it-IT" sz="1400" b="1" dirty="0">
                <a:solidFill>
                  <a:schemeClr val="tx1"/>
                </a:solidFill>
              </a:rPr>
              <a:t> </a:t>
            </a:r>
            <a:r>
              <a:rPr lang="it-IT" sz="1400" b="1" dirty="0" err="1">
                <a:solidFill>
                  <a:schemeClr val="tx1"/>
                </a:solidFill>
              </a:rPr>
              <a:t>segment</a:t>
            </a:r>
            <a:endParaRPr lang="it-IT" sz="1400" b="1" dirty="0">
              <a:solidFill>
                <a:schemeClr val="tx1"/>
              </a:solidFill>
            </a:endParaRPr>
          </a:p>
        </p:txBody>
      </p:sp>
      <p:sp>
        <p:nvSpPr>
          <p:cNvPr id="49" name="Rettangolo 48">
            <a:extLst>
              <a:ext uri="{FF2B5EF4-FFF2-40B4-BE49-F238E27FC236}">
                <a16:creationId xmlns:a16="http://schemas.microsoft.com/office/drawing/2014/main" id="{8EF400B6-40EA-4835-8419-F74C1875BA73}"/>
              </a:ext>
            </a:extLst>
          </p:cNvPr>
          <p:cNvSpPr/>
          <p:nvPr/>
        </p:nvSpPr>
        <p:spPr>
          <a:xfrm>
            <a:off x="7212747" y="2627948"/>
            <a:ext cx="1549219" cy="482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cap="all" dirty="0">
                <a:solidFill>
                  <a:schemeClr val="tx1"/>
                </a:solidFill>
              </a:rPr>
              <a:t>Mass </a:t>
            </a:r>
            <a:r>
              <a:rPr lang="it-IT" sz="1400" b="1" cap="all" dirty="0" err="1">
                <a:solidFill>
                  <a:schemeClr val="tx1"/>
                </a:solidFill>
              </a:rPr>
              <a:t>customization</a:t>
            </a:r>
            <a:endParaRPr lang="it-IT" sz="1400" b="1" cap="all" dirty="0">
              <a:solidFill>
                <a:schemeClr val="tx1"/>
              </a:solidFill>
            </a:endParaRPr>
          </a:p>
        </p:txBody>
      </p:sp>
    </p:spTree>
    <p:extLst>
      <p:ext uri="{BB962C8B-B14F-4D97-AF65-F5344CB8AC3E}">
        <p14:creationId xmlns:p14="http://schemas.microsoft.com/office/powerpoint/2010/main" val="147942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par>
                                <p:cTn id="8" presetID="1" presetClass="entr" presetSubtype="0" fill="hold" nodeType="withEffect">
                                  <p:stCondLst>
                                    <p:cond delay="0"/>
                                  </p:stCondLst>
                                  <p:childTnLst>
                                    <p:set>
                                      <p:cBhvr>
                                        <p:cTn id="9" dur="1" fill="hold">
                                          <p:stCondLst>
                                            <p:cond delay="9"/>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9"/>
                                          </p:stCondLst>
                                        </p:cTn>
                                        <p:tgtEl>
                                          <p:spTgt spid="4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9"/>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
                                        <p:tgtEl>
                                          <p:spTgt spid="6"/>
                                        </p:tgtEl>
                                      </p:cBhvr>
                                    </p:animEffect>
                                  </p:childTnLst>
                                </p:cTn>
                              </p:par>
                              <p:par>
                                <p:cTn id="19" presetID="1" presetClass="entr" presetSubtype="0" fill="hold" grpId="0" nodeType="withEffect">
                                  <p:stCondLst>
                                    <p:cond delay="0"/>
                                  </p:stCondLst>
                                  <p:childTnLst>
                                    <p:set>
                                      <p:cBhvr>
                                        <p:cTn id="20" dur="1" fill="hold">
                                          <p:stCondLst>
                                            <p:cond delay="9"/>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44"/>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
                                        <p:tgtEl>
                                          <p:spTgt spid="8"/>
                                        </p:tgtEl>
                                      </p:cBhvr>
                                    </p:animEffect>
                                  </p:childTnLst>
                                </p:cTn>
                              </p:par>
                              <p:par>
                                <p:cTn id="26" presetID="1" presetClass="entr" presetSubtype="0" fill="hold" grpId="0" nodeType="withEffect">
                                  <p:stCondLst>
                                    <p:cond delay="0"/>
                                  </p:stCondLst>
                                  <p:childTnLst>
                                    <p:set>
                                      <p:cBhvr>
                                        <p:cTn id="27" dur="1" fill="hold">
                                          <p:stCondLst>
                                            <p:cond delay="9"/>
                                          </p:stCondLst>
                                        </p:cTn>
                                        <p:tgtEl>
                                          <p:spTgt spid="2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9"/>
                                          </p:stCondLst>
                                        </p:cTn>
                                        <p:tgtEl>
                                          <p:spTgt spid="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9"/>
                                          </p:stCondLst>
                                        </p:cTn>
                                        <p:tgtEl>
                                          <p:spTgt spid="4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9"/>
                                          </p:stCondLst>
                                        </p:cTn>
                                        <p:tgtEl>
                                          <p:spTgt spid="2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9"/>
                                          </p:stCondLst>
                                        </p:cTn>
                                        <p:tgtEl>
                                          <p:spTgt spid="1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9"/>
                                          </p:stCondLst>
                                        </p:cTn>
                                        <p:tgtEl>
                                          <p:spTgt spid="5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9"/>
                                          </p:stCondLst>
                                        </p:cTn>
                                        <p:tgtEl>
                                          <p:spTgt spid="1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9"/>
                                          </p:stCondLst>
                                        </p:cTn>
                                        <p:tgtEl>
                                          <p:spTgt spid="1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
                                          </p:stCondLst>
                                        </p:cTn>
                                        <p:tgtEl>
                                          <p:spTgt spid="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9"/>
                                          </p:stCondLst>
                                        </p:cTn>
                                        <p:tgtEl>
                                          <p:spTgt spid="1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9"/>
                                          </p:stCondLst>
                                        </p:cTn>
                                        <p:tgtEl>
                                          <p:spTgt spid="2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9"/>
                                          </p:stCondLst>
                                        </p:cTn>
                                        <p:tgtEl>
                                          <p:spTgt spid="2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9"/>
                                          </p:stCondLst>
                                        </p:cTn>
                                        <p:tgtEl>
                                          <p:spTgt spid="2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9"/>
                                          </p:stCondLst>
                                        </p:cTn>
                                        <p:tgtEl>
                                          <p:spTgt spid="3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9"/>
                                          </p:stCondLst>
                                        </p:cTn>
                                        <p:tgtEl>
                                          <p:spTgt spid="3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9"/>
                                          </p:stCondLst>
                                        </p:cTn>
                                        <p:tgtEl>
                                          <p:spTgt spid="3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9"/>
                                          </p:stCondLst>
                                        </p:cTn>
                                        <p:tgtEl>
                                          <p:spTgt spid="3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9"/>
                                          </p:stCondLst>
                                        </p:cTn>
                                        <p:tgtEl>
                                          <p:spTgt spid="3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9"/>
                                          </p:stCondLst>
                                        </p:cTn>
                                        <p:tgtEl>
                                          <p:spTgt spid="36"/>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9"/>
                                          </p:stCondLst>
                                        </p:cTn>
                                        <p:tgtEl>
                                          <p:spTgt spid="3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9"/>
                                          </p:stCondLst>
                                        </p:cTn>
                                        <p:tgtEl>
                                          <p:spTgt spid="38"/>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9"/>
                                          </p:stCondLst>
                                        </p:cTn>
                                        <p:tgtEl>
                                          <p:spTgt spid="39"/>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9"/>
                                          </p:stCondLst>
                                        </p:cTn>
                                        <p:tgtEl>
                                          <p:spTgt spid="40"/>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9"/>
                                          </p:stCondLst>
                                        </p:cTn>
                                        <p:tgtEl>
                                          <p:spTgt spid="46"/>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9"/>
                                          </p:stCondLst>
                                        </p:cTn>
                                        <p:tgtEl>
                                          <p:spTgt spid="4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9"/>
                                          </p:stCondLst>
                                        </p:cTn>
                                        <p:tgtEl>
                                          <p:spTgt spid="4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9"/>
                                          </p:stCondLst>
                                        </p:cTn>
                                        <p:tgtEl>
                                          <p:spTgt spid="49"/>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9"/>
                                          </p:stCondLst>
                                        </p:cTn>
                                        <p:tgtEl>
                                          <p:spTgt spid="14"/>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9"/>
                                          </p:stCondLst>
                                        </p:cTn>
                                        <p:tgtEl>
                                          <p:spTgt spid="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9"/>
                                          </p:stCondLst>
                                        </p:cTn>
                                        <p:tgtEl>
                                          <p:spTgt spid="5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9"/>
                                          </p:stCondLst>
                                        </p:cTn>
                                        <p:tgtEl>
                                          <p:spTgt spid="4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4" grpId="0" animBg="1"/>
      <p:bldP spid="25" grpId="0" animBg="1"/>
      <p:bldP spid="26" grpId="0" animBg="1"/>
      <p:bldP spid="27"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3294703" y="1359521"/>
            <a:ext cx="3071559" cy="4157223"/>
          </a:xfrm>
          <a:prstGeom prst="rect">
            <a:avLst/>
          </a:prstGeom>
          <a:solidFill>
            <a:schemeClr val="bg1"/>
          </a:solidFill>
          <a:ln w="28575">
            <a:solidFill>
              <a:srgbClr val="731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C00000"/>
              </a:solidFill>
            </a:endParaRPr>
          </a:p>
        </p:txBody>
      </p:sp>
      <p:sp>
        <p:nvSpPr>
          <p:cNvPr id="14" name="CasellaDiTesto 13"/>
          <p:cNvSpPr txBox="1"/>
          <p:nvPr/>
        </p:nvSpPr>
        <p:spPr>
          <a:xfrm>
            <a:off x="3315746" y="1373215"/>
            <a:ext cx="3071559" cy="400110"/>
          </a:xfrm>
          <a:prstGeom prst="rect">
            <a:avLst/>
          </a:prstGeom>
          <a:noFill/>
          <a:ln w="3175">
            <a:noFill/>
          </a:ln>
        </p:spPr>
        <p:txBody>
          <a:bodyPr wrap="square" rtlCol="0">
            <a:spAutoFit/>
          </a:bodyPr>
          <a:lstStyle/>
          <a:p>
            <a:pPr algn="ctr"/>
            <a:r>
              <a:rPr lang="it-IT" sz="2000" dirty="0">
                <a:solidFill>
                  <a:srgbClr val="C00000"/>
                </a:solidFill>
              </a:rPr>
              <a:t>Market</a:t>
            </a:r>
          </a:p>
        </p:txBody>
      </p:sp>
      <p:sp>
        <p:nvSpPr>
          <p:cNvPr id="15" name="Rettangolo 14"/>
          <p:cNvSpPr/>
          <p:nvPr/>
        </p:nvSpPr>
        <p:spPr>
          <a:xfrm>
            <a:off x="3411367" y="2637041"/>
            <a:ext cx="2880320" cy="2818813"/>
          </a:xfrm>
          <a:prstGeom prst="rect">
            <a:avLst/>
          </a:prstGeom>
          <a:solidFill>
            <a:schemeClr val="bg1"/>
          </a:solidFill>
          <a:ln w="28575">
            <a:solidFill>
              <a:srgbClr val="731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C00000"/>
              </a:solidFill>
            </a:endParaRPr>
          </a:p>
        </p:txBody>
      </p:sp>
      <p:sp>
        <p:nvSpPr>
          <p:cNvPr id="16" name="CasellaDiTesto 15"/>
          <p:cNvSpPr txBox="1"/>
          <p:nvPr/>
        </p:nvSpPr>
        <p:spPr>
          <a:xfrm>
            <a:off x="3779116" y="2698720"/>
            <a:ext cx="2320159" cy="400110"/>
          </a:xfrm>
          <a:prstGeom prst="rect">
            <a:avLst/>
          </a:prstGeom>
          <a:noFill/>
          <a:ln w="3175">
            <a:noFill/>
          </a:ln>
        </p:spPr>
        <p:txBody>
          <a:bodyPr wrap="square" rtlCol="0">
            <a:spAutoFit/>
          </a:bodyPr>
          <a:lstStyle/>
          <a:p>
            <a:pPr algn="ctr"/>
            <a:r>
              <a:rPr lang="it-IT" sz="2000" dirty="0" err="1">
                <a:solidFill>
                  <a:srgbClr val="C00000"/>
                </a:solidFill>
              </a:rPr>
              <a:t>Unique</a:t>
            </a:r>
            <a:r>
              <a:rPr lang="it-IT" sz="2000" dirty="0">
                <a:solidFill>
                  <a:srgbClr val="C00000"/>
                </a:solidFill>
              </a:rPr>
              <a:t> </a:t>
            </a:r>
            <a:r>
              <a:rPr lang="it-IT" sz="2000" dirty="0" err="1">
                <a:solidFill>
                  <a:srgbClr val="C00000"/>
                </a:solidFill>
              </a:rPr>
              <a:t>segment</a:t>
            </a:r>
            <a:endParaRPr lang="it-IT" sz="2000" dirty="0">
              <a:solidFill>
                <a:srgbClr val="C00000"/>
              </a:solidFill>
            </a:endParaRPr>
          </a:p>
        </p:txBody>
      </p:sp>
      <p:sp>
        <p:nvSpPr>
          <p:cNvPr id="17" name="CasellaDiTesto 16"/>
          <p:cNvSpPr txBox="1"/>
          <p:nvPr/>
        </p:nvSpPr>
        <p:spPr>
          <a:xfrm>
            <a:off x="3691447" y="3461978"/>
            <a:ext cx="2320159" cy="400110"/>
          </a:xfrm>
          <a:prstGeom prst="rect">
            <a:avLst/>
          </a:prstGeom>
          <a:noFill/>
          <a:ln w="3175">
            <a:noFill/>
          </a:ln>
        </p:spPr>
        <p:txBody>
          <a:bodyPr wrap="square" rtlCol="0">
            <a:spAutoFit/>
          </a:bodyPr>
          <a:lstStyle/>
          <a:p>
            <a:pPr algn="ctr"/>
            <a:r>
              <a:rPr lang="it-IT" sz="2000" dirty="0">
                <a:solidFill>
                  <a:srgbClr val="C00000"/>
                </a:solidFill>
              </a:rPr>
              <a:t>Different </a:t>
            </a:r>
            <a:r>
              <a:rPr lang="it-IT" sz="2000" dirty="0" err="1">
                <a:solidFill>
                  <a:srgbClr val="C00000"/>
                </a:solidFill>
              </a:rPr>
              <a:t>segments</a:t>
            </a:r>
            <a:endParaRPr lang="it-IT" sz="2000" dirty="0">
              <a:solidFill>
                <a:srgbClr val="C00000"/>
              </a:solidFill>
            </a:endParaRPr>
          </a:p>
        </p:txBody>
      </p:sp>
      <p:sp>
        <p:nvSpPr>
          <p:cNvPr id="18" name="Rettangolo 17"/>
          <p:cNvSpPr/>
          <p:nvPr/>
        </p:nvSpPr>
        <p:spPr>
          <a:xfrm>
            <a:off x="3691447" y="3461978"/>
            <a:ext cx="2391492" cy="1809220"/>
          </a:xfrm>
          <a:prstGeom prst="rect">
            <a:avLst/>
          </a:prstGeom>
          <a:noFill/>
          <a:ln w="28575">
            <a:solidFill>
              <a:srgbClr val="731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C00000"/>
              </a:solidFill>
            </a:endParaRPr>
          </a:p>
        </p:txBody>
      </p:sp>
      <p:sp>
        <p:nvSpPr>
          <p:cNvPr id="19" name="CasellaDiTesto 18"/>
          <p:cNvSpPr txBox="1"/>
          <p:nvPr/>
        </p:nvSpPr>
        <p:spPr>
          <a:xfrm>
            <a:off x="3842293" y="4095888"/>
            <a:ext cx="2320159" cy="400110"/>
          </a:xfrm>
          <a:prstGeom prst="rect">
            <a:avLst/>
          </a:prstGeom>
          <a:noFill/>
          <a:ln w="3175">
            <a:noFill/>
          </a:ln>
        </p:spPr>
        <p:txBody>
          <a:bodyPr wrap="square" rtlCol="0">
            <a:spAutoFit/>
          </a:bodyPr>
          <a:lstStyle/>
          <a:p>
            <a:r>
              <a:rPr lang="it-IT" sz="2000" dirty="0" err="1">
                <a:solidFill>
                  <a:srgbClr val="C00000"/>
                </a:solidFill>
              </a:rPr>
              <a:t>Niche</a:t>
            </a:r>
            <a:endParaRPr lang="it-IT" sz="2000" dirty="0">
              <a:solidFill>
                <a:srgbClr val="C00000"/>
              </a:solidFill>
            </a:endParaRPr>
          </a:p>
        </p:txBody>
      </p:sp>
      <p:sp>
        <p:nvSpPr>
          <p:cNvPr id="20" name="Rettangolo 19"/>
          <p:cNvSpPr/>
          <p:nvPr/>
        </p:nvSpPr>
        <p:spPr>
          <a:xfrm>
            <a:off x="3791291" y="4039821"/>
            <a:ext cx="2191804" cy="1183462"/>
          </a:xfrm>
          <a:prstGeom prst="rect">
            <a:avLst/>
          </a:prstGeom>
          <a:noFill/>
          <a:ln w="28575">
            <a:solidFill>
              <a:srgbClr val="731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C00000"/>
              </a:solidFill>
            </a:endParaRPr>
          </a:p>
        </p:txBody>
      </p:sp>
      <p:sp>
        <p:nvSpPr>
          <p:cNvPr id="21" name="CasellaDiTesto 20"/>
          <p:cNvSpPr txBox="1"/>
          <p:nvPr/>
        </p:nvSpPr>
        <p:spPr>
          <a:xfrm>
            <a:off x="3965731" y="4514673"/>
            <a:ext cx="1800201" cy="707886"/>
          </a:xfrm>
          <a:prstGeom prst="rect">
            <a:avLst/>
          </a:prstGeom>
          <a:noFill/>
          <a:ln w="28575">
            <a:solidFill>
              <a:srgbClr val="731E03"/>
            </a:solidFill>
          </a:ln>
        </p:spPr>
        <p:txBody>
          <a:bodyPr wrap="square" rtlCol="0">
            <a:spAutoFit/>
          </a:bodyPr>
          <a:lstStyle/>
          <a:p>
            <a:r>
              <a:rPr lang="it-IT" sz="2000" dirty="0">
                <a:solidFill>
                  <a:srgbClr val="C00000"/>
                </a:solidFill>
              </a:rPr>
              <a:t>Single customer</a:t>
            </a:r>
          </a:p>
        </p:txBody>
      </p:sp>
      <p:sp>
        <p:nvSpPr>
          <p:cNvPr id="22" name="Rettangolo 21"/>
          <p:cNvSpPr/>
          <p:nvPr/>
        </p:nvSpPr>
        <p:spPr>
          <a:xfrm>
            <a:off x="4013853" y="4542717"/>
            <a:ext cx="1800200" cy="54783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C00000"/>
              </a:solidFill>
            </a:endParaRPr>
          </a:p>
        </p:txBody>
      </p:sp>
      <p:sp>
        <p:nvSpPr>
          <p:cNvPr id="23" name="CasellaDiTesto 22"/>
          <p:cNvSpPr txBox="1"/>
          <p:nvPr/>
        </p:nvSpPr>
        <p:spPr>
          <a:xfrm>
            <a:off x="4659115" y="1947685"/>
            <a:ext cx="504056" cy="400110"/>
          </a:xfrm>
          <a:prstGeom prst="rect">
            <a:avLst/>
          </a:prstGeom>
          <a:noFill/>
          <a:ln w="3175">
            <a:noFill/>
          </a:ln>
        </p:spPr>
        <p:txBody>
          <a:bodyPr wrap="square" rtlCol="0">
            <a:spAutoFit/>
          </a:bodyPr>
          <a:lstStyle/>
          <a:p>
            <a:pPr algn="ctr"/>
            <a:r>
              <a:rPr lang="it-IT" sz="2000" dirty="0">
                <a:solidFill>
                  <a:srgbClr val="C00000"/>
                </a:solidFill>
              </a:rPr>
              <a:t>X</a:t>
            </a:r>
          </a:p>
        </p:txBody>
      </p:sp>
      <p:sp>
        <p:nvSpPr>
          <p:cNvPr id="24" name="CasellaDiTesto 23"/>
          <p:cNvSpPr txBox="1"/>
          <p:nvPr/>
        </p:nvSpPr>
        <p:spPr>
          <a:xfrm>
            <a:off x="3791291" y="3068801"/>
            <a:ext cx="504056" cy="400110"/>
          </a:xfrm>
          <a:prstGeom prst="rect">
            <a:avLst/>
          </a:prstGeom>
          <a:noFill/>
          <a:ln w="3175">
            <a:noFill/>
          </a:ln>
        </p:spPr>
        <p:txBody>
          <a:bodyPr wrap="square" rtlCol="0">
            <a:spAutoFit/>
          </a:bodyPr>
          <a:lstStyle/>
          <a:p>
            <a:r>
              <a:rPr lang="it-IT" sz="2000" dirty="0">
                <a:solidFill>
                  <a:srgbClr val="C00000"/>
                </a:solidFill>
              </a:rPr>
              <a:t>X</a:t>
            </a:r>
          </a:p>
        </p:txBody>
      </p:sp>
      <p:sp>
        <p:nvSpPr>
          <p:cNvPr id="25" name="Rettangolo 24"/>
          <p:cNvSpPr/>
          <p:nvPr/>
        </p:nvSpPr>
        <p:spPr>
          <a:xfrm>
            <a:off x="3702972" y="1769066"/>
            <a:ext cx="2398494" cy="776796"/>
          </a:xfrm>
          <a:prstGeom prst="rect">
            <a:avLst/>
          </a:prstGeom>
          <a:noFill/>
          <a:ln w="3175">
            <a:solidFill>
              <a:srgbClr val="731E0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C00000"/>
              </a:solidFill>
            </a:endParaRPr>
          </a:p>
        </p:txBody>
      </p:sp>
      <p:sp>
        <p:nvSpPr>
          <p:cNvPr id="26" name="Rettangolo 25"/>
          <p:cNvSpPr/>
          <p:nvPr/>
        </p:nvSpPr>
        <p:spPr>
          <a:xfrm>
            <a:off x="3609607" y="2665182"/>
            <a:ext cx="2512451" cy="2790672"/>
          </a:xfrm>
          <a:prstGeom prst="rect">
            <a:avLst/>
          </a:prstGeom>
          <a:noFill/>
          <a:ln w="3175">
            <a:solidFill>
              <a:srgbClr val="731E0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C00000"/>
              </a:solidFill>
            </a:endParaRPr>
          </a:p>
        </p:txBody>
      </p:sp>
      <p:cxnSp>
        <p:nvCxnSpPr>
          <p:cNvPr id="27" name="Connettore diritto 26"/>
          <p:cNvCxnSpPr/>
          <p:nvPr/>
        </p:nvCxnSpPr>
        <p:spPr>
          <a:xfrm>
            <a:off x="3634717" y="3079590"/>
            <a:ext cx="2487341" cy="0"/>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p:nvCxnSpPr>
        <p:spPr>
          <a:xfrm>
            <a:off x="3609607" y="3531457"/>
            <a:ext cx="2512451" cy="0"/>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p:nvCxnSpPr>
        <p:spPr>
          <a:xfrm>
            <a:off x="3611934" y="4039821"/>
            <a:ext cx="2487341" cy="0"/>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a:off x="3658548" y="4479079"/>
            <a:ext cx="2487341" cy="0"/>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p:nvPr/>
        </p:nvCxnSpPr>
        <p:spPr>
          <a:xfrm>
            <a:off x="3634717" y="5167823"/>
            <a:ext cx="2487341" cy="0"/>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3752172" y="3655366"/>
            <a:ext cx="504056" cy="400110"/>
          </a:xfrm>
          <a:prstGeom prst="rect">
            <a:avLst/>
          </a:prstGeom>
          <a:noFill/>
          <a:ln w="3175">
            <a:noFill/>
          </a:ln>
        </p:spPr>
        <p:txBody>
          <a:bodyPr wrap="square" rtlCol="0">
            <a:spAutoFit/>
          </a:bodyPr>
          <a:lstStyle/>
          <a:p>
            <a:r>
              <a:rPr lang="it-IT" sz="2000" dirty="0">
                <a:solidFill>
                  <a:srgbClr val="C00000"/>
                </a:solidFill>
              </a:rPr>
              <a:t>X</a:t>
            </a:r>
          </a:p>
        </p:txBody>
      </p:sp>
      <p:cxnSp>
        <p:nvCxnSpPr>
          <p:cNvPr id="33" name="Connettore diritto 32"/>
          <p:cNvCxnSpPr/>
          <p:nvPr/>
        </p:nvCxnSpPr>
        <p:spPr>
          <a:xfrm>
            <a:off x="4155059" y="3531457"/>
            <a:ext cx="0" cy="502638"/>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34" name="Connettore diritto 33"/>
          <p:cNvCxnSpPr/>
          <p:nvPr/>
        </p:nvCxnSpPr>
        <p:spPr>
          <a:xfrm>
            <a:off x="5595219" y="3543809"/>
            <a:ext cx="0" cy="502638"/>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5653669" y="3593214"/>
            <a:ext cx="504056" cy="400110"/>
          </a:xfrm>
          <a:prstGeom prst="rect">
            <a:avLst/>
          </a:prstGeom>
          <a:noFill/>
          <a:ln w="3175">
            <a:noFill/>
          </a:ln>
        </p:spPr>
        <p:txBody>
          <a:bodyPr wrap="square" rtlCol="0">
            <a:spAutoFit/>
          </a:bodyPr>
          <a:lstStyle/>
          <a:p>
            <a:r>
              <a:rPr lang="it-IT" sz="2000" dirty="0">
                <a:solidFill>
                  <a:srgbClr val="C00000"/>
                </a:solidFill>
              </a:rPr>
              <a:t>X</a:t>
            </a:r>
          </a:p>
        </p:txBody>
      </p:sp>
      <p:cxnSp>
        <p:nvCxnSpPr>
          <p:cNvPr id="36" name="Connettore diritto 35"/>
          <p:cNvCxnSpPr/>
          <p:nvPr/>
        </p:nvCxnSpPr>
        <p:spPr>
          <a:xfrm>
            <a:off x="4256228" y="3068052"/>
            <a:ext cx="0" cy="451356"/>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a:off x="5523211" y="3068052"/>
            <a:ext cx="0" cy="463405"/>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38" name="Connettore 2 37"/>
          <p:cNvCxnSpPr>
            <a:endCxn id="32" idx="3"/>
          </p:cNvCxnSpPr>
          <p:nvPr/>
        </p:nvCxnSpPr>
        <p:spPr>
          <a:xfrm flipH="1">
            <a:off x="4256228" y="3794115"/>
            <a:ext cx="465242" cy="61306"/>
          </a:xfrm>
          <a:prstGeom prst="straightConnector1">
            <a:avLst/>
          </a:prstGeom>
          <a:ln w="3175">
            <a:solidFill>
              <a:srgbClr val="731E0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5163171" y="3795128"/>
            <a:ext cx="490498" cy="36182"/>
          </a:xfrm>
          <a:prstGeom prst="straightConnector1">
            <a:avLst/>
          </a:prstGeom>
          <a:ln w="3175">
            <a:solidFill>
              <a:srgbClr val="731E03"/>
            </a:solidFill>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p:nvSpPr>
        <p:spPr>
          <a:xfrm>
            <a:off x="4707198" y="3708105"/>
            <a:ext cx="409350" cy="400110"/>
          </a:xfrm>
          <a:prstGeom prst="rect">
            <a:avLst/>
          </a:prstGeom>
          <a:noFill/>
          <a:ln w="3175">
            <a:noFill/>
          </a:ln>
        </p:spPr>
        <p:txBody>
          <a:bodyPr wrap="square" rtlCol="0">
            <a:spAutoFit/>
          </a:bodyPr>
          <a:lstStyle/>
          <a:p>
            <a:pPr algn="ctr"/>
            <a:r>
              <a:rPr lang="it-IT" sz="2000" dirty="0">
                <a:solidFill>
                  <a:srgbClr val="C00000"/>
                </a:solidFill>
              </a:rPr>
              <a:t>X</a:t>
            </a:r>
          </a:p>
        </p:txBody>
      </p:sp>
      <p:sp>
        <p:nvSpPr>
          <p:cNvPr id="41" name="CasellaDiTesto 40"/>
          <p:cNvSpPr txBox="1"/>
          <p:nvPr/>
        </p:nvSpPr>
        <p:spPr>
          <a:xfrm>
            <a:off x="4707198" y="4149539"/>
            <a:ext cx="648072" cy="400110"/>
          </a:xfrm>
          <a:prstGeom prst="rect">
            <a:avLst/>
          </a:prstGeom>
          <a:noFill/>
          <a:ln w="3175">
            <a:noFill/>
          </a:ln>
        </p:spPr>
        <p:txBody>
          <a:bodyPr wrap="square" rtlCol="0">
            <a:spAutoFit/>
          </a:bodyPr>
          <a:lstStyle/>
          <a:p>
            <a:r>
              <a:rPr lang="it-IT" sz="2000" dirty="0" err="1">
                <a:solidFill>
                  <a:srgbClr val="C00000"/>
                </a:solidFill>
              </a:rPr>
              <a:t>Xa</a:t>
            </a:r>
            <a:endParaRPr lang="it-IT" sz="2000" dirty="0">
              <a:solidFill>
                <a:srgbClr val="C00000"/>
              </a:solidFill>
            </a:endParaRPr>
          </a:p>
        </p:txBody>
      </p:sp>
      <p:cxnSp>
        <p:nvCxnSpPr>
          <p:cNvPr id="42" name="Connettore diritto 41"/>
          <p:cNvCxnSpPr/>
          <p:nvPr/>
        </p:nvCxnSpPr>
        <p:spPr>
          <a:xfrm>
            <a:off x="4731123" y="3795128"/>
            <a:ext cx="0" cy="222396"/>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p:nvPr/>
        </p:nvCxnSpPr>
        <p:spPr>
          <a:xfrm flipH="1">
            <a:off x="5163171" y="3777880"/>
            <a:ext cx="1" cy="297789"/>
          </a:xfrm>
          <a:prstGeom prst="line">
            <a:avLst/>
          </a:prstGeom>
          <a:ln w="3175">
            <a:solidFill>
              <a:srgbClr val="731E03"/>
            </a:solidFill>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flipV="1">
            <a:off x="4900371" y="3937023"/>
            <a:ext cx="3693" cy="264900"/>
          </a:xfrm>
          <a:prstGeom prst="straightConnector1">
            <a:avLst/>
          </a:prstGeom>
          <a:ln w="3175">
            <a:solidFill>
              <a:srgbClr val="731E0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p:cNvCxnSpPr>
            <a:endCxn id="22" idx="0"/>
          </p:cNvCxnSpPr>
          <p:nvPr/>
        </p:nvCxnSpPr>
        <p:spPr>
          <a:xfrm flipV="1">
            <a:off x="4911143" y="4542717"/>
            <a:ext cx="2810" cy="337076"/>
          </a:xfrm>
          <a:prstGeom prst="straightConnector1">
            <a:avLst/>
          </a:prstGeom>
          <a:ln w="3175">
            <a:solidFill>
              <a:srgbClr val="731E03"/>
            </a:solidFill>
            <a:tailEnd type="triangle"/>
          </a:ln>
        </p:spPr>
        <p:style>
          <a:lnRef idx="1">
            <a:schemeClr val="accent1"/>
          </a:lnRef>
          <a:fillRef idx="0">
            <a:schemeClr val="accent1"/>
          </a:fillRef>
          <a:effectRef idx="0">
            <a:schemeClr val="accent1"/>
          </a:effectRef>
          <a:fontRef idx="minor">
            <a:schemeClr val="tx1"/>
          </a:fontRef>
        </p:style>
      </p:cxnSp>
      <p:pic>
        <p:nvPicPr>
          <p:cNvPr id="46" name="Immagine 45"/>
          <p:cNvPicPr>
            <a:picLocks noChangeAspect="1"/>
          </p:cNvPicPr>
          <p:nvPr/>
        </p:nvPicPr>
        <p:blipFill rotWithShape="1">
          <a:blip r:embed="rId2">
            <a:duotone>
              <a:prstClr val="black"/>
              <a:srgbClr val="D9C3A5">
                <a:tint val="50000"/>
                <a:satMod val="180000"/>
              </a:srgbClr>
            </a:duotone>
          </a:blip>
          <a:srcRect l="67033" t="7355" r="2833" b="11631"/>
          <a:stretch/>
        </p:blipFill>
        <p:spPr>
          <a:xfrm>
            <a:off x="5200076" y="4788023"/>
            <a:ext cx="371673" cy="337690"/>
          </a:xfrm>
          <a:prstGeom prst="rect">
            <a:avLst/>
          </a:prstGeom>
          <a:ln w="3175">
            <a:solidFill>
              <a:srgbClr val="731E03"/>
            </a:solidFill>
          </a:ln>
        </p:spPr>
      </p:pic>
      <p:sp>
        <p:nvSpPr>
          <p:cNvPr id="47" name="CasellaDiTesto 46"/>
          <p:cNvSpPr txBox="1"/>
          <p:nvPr/>
        </p:nvSpPr>
        <p:spPr>
          <a:xfrm>
            <a:off x="683568" y="980728"/>
            <a:ext cx="2530440" cy="2031325"/>
          </a:xfrm>
          <a:prstGeom prst="rect">
            <a:avLst/>
          </a:prstGeom>
          <a:noFill/>
        </p:spPr>
        <p:txBody>
          <a:bodyPr wrap="square" rtlCol="0">
            <a:spAutoFit/>
          </a:bodyPr>
          <a:lstStyle/>
          <a:p>
            <a:r>
              <a:rPr lang="it-IT" b="1" dirty="0">
                <a:solidFill>
                  <a:schemeClr val="bg2">
                    <a:lumMod val="10000"/>
                  </a:schemeClr>
                </a:solidFill>
                <a:latin typeface="Calibri" panose="020F0502020204030204" pitchFamily="34" charset="0"/>
                <a:cs typeface="Calibri" panose="020F0502020204030204" pitchFamily="34" charset="0"/>
              </a:rPr>
              <a:t>Mass customers</a:t>
            </a:r>
          </a:p>
          <a:p>
            <a:endParaRPr lang="it-IT" dirty="0">
              <a:solidFill>
                <a:schemeClr val="bg2">
                  <a:lumMod val="10000"/>
                </a:schemeClr>
              </a:solidFill>
              <a:latin typeface="Calibri" panose="020F0502020204030204" pitchFamily="34" charset="0"/>
              <a:cs typeface="Calibri" panose="020F0502020204030204" pitchFamily="34" charset="0"/>
            </a:endParaRPr>
          </a:p>
          <a:p>
            <a:r>
              <a:rPr lang="it-IT" dirty="0">
                <a:solidFill>
                  <a:schemeClr val="bg2">
                    <a:lumMod val="10000"/>
                  </a:schemeClr>
                </a:solidFill>
                <a:latin typeface="Calibri" panose="020F0502020204030204" pitchFamily="34" charset="0"/>
                <a:cs typeface="Calibri" panose="020F0502020204030204" pitchFamily="34" charset="0"/>
              </a:rPr>
              <a:t>Standard </a:t>
            </a:r>
            <a:r>
              <a:rPr lang="it-IT" dirty="0" err="1">
                <a:solidFill>
                  <a:schemeClr val="bg2">
                    <a:lumMod val="10000"/>
                  </a:schemeClr>
                </a:solidFill>
                <a:latin typeface="Calibri" panose="020F0502020204030204" pitchFamily="34" charset="0"/>
                <a:cs typeface="Calibri" panose="020F0502020204030204" pitchFamily="34" charset="0"/>
              </a:rPr>
              <a:t>goods</a:t>
            </a:r>
            <a:endParaRPr lang="it-IT" dirty="0">
              <a:solidFill>
                <a:schemeClr val="bg2">
                  <a:lumMod val="10000"/>
                </a:schemeClr>
              </a:solidFill>
              <a:latin typeface="Calibri" panose="020F0502020204030204" pitchFamily="34" charset="0"/>
              <a:cs typeface="Calibri" panose="020F0502020204030204" pitchFamily="34" charset="0"/>
            </a:endParaRPr>
          </a:p>
          <a:p>
            <a:r>
              <a:rPr lang="it-IT" dirty="0" err="1">
                <a:solidFill>
                  <a:schemeClr val="bg2">
                    <a:lumMod val="10000"/>
                  </a:schemeClr>
                </a:solidFill>
                <a:latin typeface="Calibri" panose="020F0502020204030204" pitchFamily="34" charset="0"/>
                <a:cs typeface="Calibri" panose="020F0502020204030204" pitchFamily="34" charset="0"/>
              </a:rPr>
              <a:t>Unidirectional</a:t>
            </a:r>
            <a:r>
              <a:rPr lang="it-IT" dirty="0">
                <a:solidFill>
                  <a:schemeClr val="bg2">
                    <a:lumMod val="10000"/>
                  </a:schemeClr>
                </a:solidFill>
                <a:latin typeface="Calibri" panose="020F0502020204030204" pitchFamily="34" charset="0"/>
                <a:cs typeface="Calibri" panose="020F0502020204030204" pitchFamily="34" charset="0"/>
              </a:rPr>
              <a:t> </a:t>
            </a:r>
            <a:r>
              <a:rPr lang="it-IT" dirty="0" err="1">
                <a:solidFill>
                  <a:schemeClr val="bg2">
                    <a:lumMod val="10000"/>
                  </a:schemeClr>
                </a:solidFill>
                <a:latin typeface="Calibri" panose="020F0502020204030204" pitchFamily="34" charset="0"/>
                <a:cs typeface="Calibri" panose="020F0502020204030204" pitchFamily="34" charset="0"/>
              </a:rPr>
              <a:t>communication</a:t>
            </a:r>
            <a:endParaRPr lang="it-IT" dirty="0">
              <a:solidFill>
                <a:schemeClr val="bg2">
                  <a:lumMod val="10000"/>
                </a:schemeClr>
              </a:solidFill>
              <a:latin typeface="Calibri" panose="020F0502020204030204" pitchFamily="34" charset="0"/>
              <a:cs typeface="Calibri" panose="020F0502020204030204" pitchFamily="34" charset="0"/>
            </a:endParaRPr>
          </a:p>
          <a:p>
            <a:endParaRPr lang="it-IT" dirty="0">
              <a:solidFill>
                <a:schemeClr val="bg2">
                  <a:lumMod val="10000"/>
                </a:schemeClr>
              </a:solidFill>
              <a:latin typeface="Calibri" panose="020F0502020204030204" pitchFamily="34" charset="0"/>
              <a:cs typeface="Calibri" panose="020F0502020204030204" pitchFamily="34" charset="0"/>
            </a:endParaRPr>
          </a:p>
          <a:p>
            <a:r>
              <a:rPr lang="it-IT" dirty="0">
                <a:solidFill>
                  <a:schemeClr val="bg2">
                    <a:lumMod val="10000"/>
                  </a:schemeClr>
                </a:solidFill>
                <a:latin typeface="Calibri" panose="020F0502020204030204" pitchFamily="34" charset="0"/>
                <a:cs typeface="Calibri" panose="020F0502020204030204" pitchFamily="34" charset="0"/>
              </a:rPr>
              <a:t>«</a:t>
            </a:r>
            <a:r>
              <a:rPr lang="it-IT" dirty="0" err="1">
                <a:solidFill>
                  <a:schemeClr val="bg2">
                    <a:lumMod val="10000"/>
                  </a:schemeClr>
                </a:solidFill>
                <a:latin typeface="Calibri" panose="020F0502020204030204" pitchFamily="34" charset="0"/>
                <a:cs typeface="Calibri" panose="020F0502020204030204" pitchFamily="34" charset="0"/>
              </a:rPr>
              <a:t>Capture</a:t>
            </a:r>
            <a:r>
              <a:rPr lang="it-IT" dirty="0">
                <a:solidFill>
                  <a:schemeClr val="bg2">
                    <a:lumMod val="10000"/>
                  </a:schemeClr>
                </a:solidFill>
                <a:latin typeface="Calibri" panose="020F0502020204030204" pitchFamily="34" charset="0"/>
                <a:cs typeface="Calibri" panose="020F0502020204030204" pitchFamily="34" charset="0"/>
              </a:rPr>
              <a:t>» of customers</a:t>
            </a:r>
          </a:p>
        </p:txBody>
      </p:sp>
      <p:sp>
        <p:nvSpPr>
          <p:cNvPr id="48" name="CasellaDiTesto 47"/>
          <p:cNvSpPr txBox="1"/>
          <p:nvPr/>
        </p:nvSpPr>
        <p:spPr>
          <a:xfrm>
            <a:off x="676196" y="3889268"/>
            <a:ext cx="2530440" cy="2308324"/>
          </a:xfrm>
          <a:prstGeom prst="rect">
            <a:avLst/>
          </a:prstGeom>
          <a:noFill/>
        </p:spPr>
        <p:txBody>
          <a:bodyPr wrap="square" rtlCol="0">
            <a:spAutoFit/>
          </a:bodyPr>
          <a:lstStyle/>
          <a:p>
            <a:r>
              <a:rPr lang="it-IT" b="1" dirty="0" err="1">
                <a:solidFill>
                  <a:schemeClr val="bg2">
                    <a:lumMod val="10000"/>
                  </a:schemeClr>
                </a:solidFill>
                <a:latin typeface="Calibri" panose="020F0502020204030204" pitchFamily="34" charset="0"/>
                <a:cs typeface="Calibri" panose="020F0502020204030204" pitchFamily="34" charset="0"/>
              </a:rPr>
              <a:t>Individual</a:t>
            </a:r>
            <a:r>
              <a:rPr lang="it-IT" b="1" dirty="0">
                <a:solidFill>
                  <a:schemeClr val="bg2">
                    <a:lumMod val="10000"/>
                  </a:schemeClr>
                </a:solidFill>
                <a:latin typeface="Calibri" panose="020F0502020204030204" pitchFamily="34" charset="0"/>
                <a:cs typeface="Calibri" panose="020F0502020204030204" pitchFamily="34" charset="0"/>
              </a:rPr>
              <a:t> customer</a:t>
            </a:r>
          </a:p>
          <a:p>
            <a:endParaRPr lang="it-IT" dirty="0">
              <a:solidFill>
                <a:schemeClr val="bg2">
                  <a:lumMod val="10000"/>
                </a:schemeClr>
              </a:solidFill>
              <a:latin typeface="Calibri" panose="020F0502020204030204" pitchFamily="34" charset="0"/>
              <a:cs typeface="Calibri" panose="020F0502020204030204" pitchFamily="34" charset="0"/>
            </a:endParaRPr>
          </a:p>
          <a:p>
            <a:r>
              <a:rPr lang="it-IT" dirty="0" err="1">
                <a:solidFill>
                  <a:schemeClr val="bg2">
                    <a:lumMod val="10000"/>
                  </a:schemeClr>
                </a:solidFill>
                <a:latin typeface="Calibri" panose="020F0502020204030204" pitchFamily="34" charset="0"/>
                <a:cs typeface="Calibri" panose="020F0502020204030204" pitchFamily="34" charset="0"/>
              </a:rPr>
              <a:t>Unique</a:t>
            </a:r>
            <a:r>
              <a:rPr lang="it-IT" dirty="0">
                <a:solidFill>
                  <a:schemeClr val="bg2">
                    <a:lumMod val="10000"/>
                  </a:schemeClr>
                </a:solidFill>
                <a:latin typeface="Calibri" panose="020F0502020204030204" pitchFamily="34" charset="0"/>
                <a:cs typeface="Calibri" panose="020F0502020204030204" pitchFamily="34" charset="0"/>
              </a:rPr>
              <a:t> product and </a:t>
            </a:r>
            <a:r>
              <a:rPr lang="it-IT" dirty="0" err="1">
                <a:solidFill>
                  <a:schemeClr val="bg2">
                    <a:lumMod val="10000"/>
                  </a:schemeClr>
                </a:solidFill>
                <a:latin typeface="Calibri" panose="020F0502020204030204" pitchFamily="34" charset="0"/>
                <a:cs typeface="Calibri" panose="020F0502020204030204" pitchFamily="34" charset="0"/>
              </a:rPr>
              <a:t>tailored</a:t>
            </a:r>
            <a:r>
              <a:rPr lang="it-IT" dirty="0">
                <a:solidFill>
                  <a:schemeClr val="bg2">
                    <a:lumMod val="10000"/>
                  </a:schemeClr>
                </a:solidFill>
                <a:latin typeface="Calibri" panose="020F0502020204030204" pitchFamily="34" charset="0"/>
                <a:cs typeface="Calibri" panose="020F0502020204030204" pitchFamily="34" charset="0"/>
              </a:rPr>
              <a:t> production </a:t>
            </a:r>
          </a:p>
          <a:p>
            <a:r>
              <a:rPr lang="it-IT" dirty="0" err="1">
                <a:solidFill>
                  <a:schemeClr val="bg2">
                    <a:lumMod val="10000"/>
                  </a:schemeClr>
                </a:solidFill>
                <a:latin typeface="Calibri" panose="020F0502020204030204" pitchFamily="34" charset="0"/>
                <a:cs typeface="Calibri" panose="020F0502020204030204" pitchFamily="34" charset="0"/>
              </a:rPr>
              <a:t>One-to-one</a:t>
            </a:r>
            <a:r>
              <a:rPr lang="it-IT" dirty="0">
                <a:solidFill>
                  <a:schemeClr val="bg2">
                    <a:lumMod val="10000"/>
                  </a:schemeClr>
                </a:solidFill>
                <a:latin typeface="Calibri" panose="020F0502020204030204" pitchFamily="34" charset="0"/>
                <a:cs typeface="Calibri" panose="020F0502020204030204" pitchFamily="34" charset="0"/>
              </a:rPr>
              <a:t> </a:t>
            </a:r>
            <a:r>
              <a:rPr lang="it-IT" dirty="0" err="1">
                <a:solidFill>
                  <a:schemeClr val="bg2">
                    <a:lumMod val="10000"/>
                  </a:schemeClr>
                </a:solidFill>
                <a:latin typeface="Calibri" panose="020F0502020204030204" pitchFamily="34" charset="0"/>
                <a:cs typeface="Calibri" panose="020F0502020204030204" pitchFamily="34" charset="0"/>
              </a:rPr>
              <a:t>communication</a:t>
            </a:r>
            <a:endParaRPr lang="it-IT" dirty="0">
              <a:solidFill>
                <a:schemeClr val="bg2">
                  <a:lumMod val="10000"/>
                </a:schemeClr>
              </a:solidFill>
              <a:latin typeface="Calibri" panose="020F0502020204030204" pitchFamily="34" charset="0"/>
              <a:cs typeface="Calibri" panose="020F0502020204030204" pitchFamily="34" charset="0"/>
            </a:endParaRPr>
          </a:p>
          <a:p>
            <a:endParaRPr lang="it-IT" dirty="0">
              <a:solidFill>
                <a:schemeClr val="bg2">
                  <a:lumMod val="10000"/>
                </a:schemeClr>
              </a:solidFill>
              <a:latin typeface="Calibri" panose="020F0502020204030204" pitchFamily="34" charset="0"/>
              <a:cs typeface="Calibri" panose="020F0502020204030204" pitchFamily="34" charset="0"/>
            </a:endParaRPr>
          </a:p>
          <a:p>
            <a:r>
              <a:rPr lang="it-IT" dirty="0">
                <a:solidFill>
                  <a:schemeClr val="bg2">
                    <a:lumMod val="10000"/>
                  </a:schemeClr>
                </a:solidFill>
                <a:latin typeface="Calibri" panose="020F0502020204030204" pitchFamily="34" charset="0"/>
                <a:cs typeface="Calibri" panose="020F0502020204030204" pitchFamily="34" charset="0"/>
              </a:rPr>
              <a:t>Users’ loyalty</a:t>
            </a:r>
          </a:p>
        </p:txBody>
      </p:sp>
      <p:cxnSp>
        <p:nvCxnSpPr>
          <p:cNvPr id="49" name="Connettore 2 48"/>
          <p:cNvCxnSpPr>
            <a:cxnSpLocks/>
          </p:cNvCxnSpPr>
          <p:nvPr/>
        </p:nvCxnSpPr>
        <p:spPr>
          <a:xfrm>
            <a:off x="546515" y="1021713"/>
            <a:ext cx="0" cy="5143591"/>
          </a:xfrm>
          <a:prstGeom prst="straightConnector1">
            <a:avLst/>
          </a:prstGeom>
          <a:ln w="57150">
            <a:solidFill>
              <a:srgbClr val="731E03"/>
            </a:solidFill>
            <a:tailEnd type="triangle"/>
          </a:ln>
        </p:spPr>
        <p:style>
          <a:lnRef idx="1">
            <a:schemeClr val="accent6"/>
          </a:lnRef>
          <a:fillRef idx="0">
            <a:schemeClr val="accent6"/>
          </a:fillRef>
          <a:effectRef idx="0">
            <a:schemeClr val="accent6"/>
          </a:effectRef>
          <a:fontRef idx="minor">
            <a:schemeClr val="tx1"/>
          </a:fontRef>
        </p:style>
      </p:cxnSp>
      <p:sp>
        <p:nvSpPr>
          <p:cNvPr id="50" name="Rettangolo arrotondato 49"/>
          <p:cNvSpPr/>
          <p:nvPr/>
        </p:nvSpPr>
        <p:spPr>
          <a:xfrm>
            <a:off x="6424232" y="1051846"/>
            <a:ext cx="2650568" cy="1012070"/>
          </a:xfrm>
          <a:prstGeom prst="roundRect">
            <a:avLst/>
          </a:prstGeom>
          <a:solidFill>
            <a:schemeClr val="bg1"/>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b="1" cap="small" dirty="0" err="1">
                <a:solidFill>
                  <a:srgbClr val="731E03"/>
                </a:solidFill>
                <a:latin typeface="Calibri" panose="020F0502020204030204" pitchFamily="34" charset="0"/>
                <a:cs typeface="Calibri" panose="020F0502020204030204" pitchFamily="34" charset="0"/>
              </a:rPr>
              <a:t>Undifferentiated</a:t>
            </a:r>
            <a:r>
              <a:rPr lang="it-IT" sz="2000" b="1" cap="small" dirty="0">
                <a:solidFill>
                  <a:srgbClr val="731E03"/>
                </a:solidFill>
                <a:latin typeface="Calibri" panose="020F0502020204030204" pitchFamily="34" charset="0"/>
                <a:cs typeface="Calibri" panose="020F0502020204030204" pitchFamily="34" charset="0"/>
              </a:rPr>
              <a:t> Marketing</a:t>
            </a:r>
          </a:p>
        </p:txBody>
      </p:sp>
      <p:sp>
        <p:nvSpPr>
          <p:cNvPr id="51" name="Rettangolo arrotondato 50"/>
          <p:cNvSpPr/>
          <p:nvPr/>
        </p:nvSpPr>
        <p:spPr>
          <a:xfrm>
            <a:off x="6529905" y="2788303"/>
            <a:ext cx="2522013" cy="1012070"/>
          </a:xfrm>
          <a:prstGeom prst="roundRect">
            <a:avLst/>
          </a:prstGeom>
          <a:solidFill>
            <a:schemeClr val="bg1"/>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b="1" cap="small" dirty="0" err="1">
                <a:solidFill>
                  <a:srgbClr val="731E03"/>
                </a:solidFill>
                <a:latin typeface="Calibri" panose="020F0502020204030204" pitchFamily="34" charset="0"/>
                <a:cs typeface="Calibri" panose="020F0502020204030204" pitchFamily="34" charset="0"/>
              </a:rPr>
              <a:t>Differentiated</a:t>
            </a:r>
            <a:r>
              <a:rPr lang="it-IT" sz="2000" b="1" cap="small" dirty="0">
                <a:solidFill>
                  <a:srgbClr val="731E03"/>
                </a:solidFill>
                <a:latin typeface="Calibri" panose="020F0502020204030204" pitchFamily="34" charset="0"/>
                <a:cs typeface="Calibri" panose="020F0502020204030204" pitchFamily="34" charset="0"/>
              </a:rPr>
              <a:t> Marketing</a:t>
            </a:r>
          </a:p>
        </p:txBody>
      </p:sp>
      <p:sp>
        <p:nvSpPr>
          <p:cNvPr id="52" name="Rettangolo arrotondato 51"/>
          <p:cNvSpPr/>
          <p:nvPr/>
        </p:nvSpPr>
        <p:spPr>
          <a:xfrm>
            <a:off x="6488510" y="4573679"/>
            <a:ext cx="2522013" cy="1012070"/>
          </a:xfrm>
          <a:prstGeom prst="roundRect">
            <a:avLst/>
          </a:prstGeom>
          <a:solidFill>
            <a:schemeClr val="bg1"/>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b="1" cap="small" dirty="0" err="1">
                <a:solidFill>
                  <a:srgbClr val="731E03"/>
                </a:solidFill>
                <a:latin typeface="Calibri" panose="020F0502020204030204" pitchFamily="34" charset="0"/>
                <a:cs typeface="Calibri" panose="020F0502020204030204" pitchFamily="34" charset="0"/>
              </a:rPr>
              <a:t>Concentrated</a:t>
            </a:r>
            <a:r>
              <a:rPr lang="it-IT" sz="2000" b="1" cap="small" dirty="0">
                <a:solidFill>
                  <a:srgbClr val="731E03"/>
                </a:solidFill>
                <a:latin typeface="Calibri" panose="020F0502020204030204" pitchFamily="34" charset="0"/>
                <a:cs typeface="Calibri" panose="020F0502020204030204" pitchFamily="34" charset="0"/>
              </a:rPr>
              <a:t> Marketing</a:t>
            </a:r>
          </a:p>
        </p:txBody>
      </p:sp>
      <p:sp>
        <p:nvSpPr>
          <p:cNvPr id="2" name="Segnaposto numero diapositiva 1">
            <a:extLst>
              <a:ext uri="{FF2B5EF4-FFF2-40B4-BE49-F238E27FC236}">
                <a16:creationId xmlns:a16="http://schemas.microsoft.com/office/drawing/2014/main" id="{A1F91C42-E995-4FA7-9B21-5BE6FCD01130}"/>
              </a:ext>
            </a:extLst>
          </p:cNvPr>
          <p:cNvSpPr>
            <a:spLocks noGrp="1"/>
          </p:cNvSpPr>
          <p:nvPr>
            <p:ph type="sldNum" sz="quarter" idx="12"/>
          </p:nvPr>
        </p:nvSpPr>
        <p:spPr/>
        <p:txBody>
          <a:bodyPr/>
          <a:lstStyle/>
          <a:p>
            <a:pPr algn="r"/>
            <a:fld id="{B007B441-5312-499D-93C3-6E37886527FA}" type="slidenum">
              <a:rPr lang="it-IT" smtClean="0"/>
              <a:pPr algn="r"/>
              <a:t>19</a:t>
            </a:fld>
            <a:endParaRPr lang="it-IT" dirty="0"/>
          </a:p>
        </p:txBody>
      </p:sp>
      <p:grpSp>
        <p:nvGrpSpPr>
          <p:cNvPr id="53" name="Group 1">
            <a:extLst>
              <a:ext uri="{FF2B5EF4-FFF2-40B4-BE49-F238E27FC236}">
                <a16:creationId xmlns:a16="http://schemas.microsoft.com/office/drawing/2014/main" id="{2D2A0B54-C2C0-47A2-8FBD-317E03CA7F43}"/>
              </a:ext>
            </a:extLst>
          </p:cNvPr>
          <p:cNvGrpSpPr>
            <a:grpSpLocks/>
          </p:cNvGrpSpPr>
          <p:nvPr/>
        </p:nvGrpSpPr>
        <p:grpSpPr bwMode="auto">
          <a:xfrm rot="5400000">
            <a:off x="4525169" y="2251869"/>
            <a:ext cx="73025" cy="8907463"/>
            <a:chOff x="0" y="0"/>
            <a:chExt cx="716" cy="16353"/>
          </a:xfrm>
        </p:grpSpPr>
        <p:grpSp>
          <p:nvGrpSpPr>
            <p:cNvPr id="54" name="Group 2">
              <a:extLst>
                <a:ext uri="{FF2B5EF4-FFF2-40B4-BE49-F238E27FC236}">
                  <a16:creationId xmlns:a16="http://schemas.microsoft.com/office/drawing/2014/main" id="{027903BE-0CA2-4CEF-A41E-DA9D823B6695}"/>
                </a:ext>
              </a:extLst>
            </p:cNvPr>
            <p:cNvGrpSpPr>
              <a:grpSpLocks/>
            </p:cNvGrpSpPr>
            <p:nvPr/>
          </p:nvGrpSpPr>
          <p:grpSpPr bwMode="auto">
            <a:xfrm>
              <a:off x="0" y="0"/>
              <a:ext cx="716" cy="16353"/>
              <a:chOff x="0" y="0"/>
              <a:chExt cx="716" cy="16353"/>
            </a:xfrm>
          </p:grpSpPr>
          <p:sp>
            <p:nvSpPr>
              <p:cNvPr id="55" name="Freeform 3">
                <a:extLst>
                  <a:ext uri="{FF2B5EF4-FFF2-40B4-BE49-F238E27FC236}">
                    <a16:creationId xmlns:a16="http://schemas.microsoft.com/office/drawing/2014/main" id="{0A28A614-795D-4770-99BD-03AE9C40F4D0}"/>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56" name="Titolo 1">
            <a:extLst>
              <a:ext uri="{FF2B5EF4-FFF2-40B4-BE49-F238E27FC236}">
                <a16:creationId xmlns:a16="http://schemas.microsoft.com/office/drawing/2014/main" id="{D55E6316-D820-4FBA-9CBA-C3A31A0F5049}"/>
              </a:ext>
            </a:extLst>
          </p:cNvPr>
          <p:cNvSpPr txBox="1">
            <a:spLocks/>
          </p:cNvSpPr>
          <p:nvPr/>
        </p:nvSpPr>
        <p:spPr>
          <a:xfrm>
            <a:off x="852285" y="1416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Different kinds of </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spTree>
    <p:extLst>
      <p:ext uri="{BB962C8B-B14F-4D97-AF65-F5344CB8AC3E}">
        <p14:creationId xmlns:p14="http://schemas.microsoft.com/office/powerpoint/2010/main" val="133946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childTnLst>
                                </p:cTn>
                              </p:par>
                              <p:par>
                                <p:cTn id="8" presetID="1" presetClass="entr" presetSubtype="0" fill="hold" grpId="0" nodeType="withEffect">
                                  <p:stCondLst>
                                    <p:cond delay="0"/>
                                  </p:stCondLst>
                                  <p:childTnLst>
                                    <p:set>
                                      <p:cBhvr>
                                        <p:cTn id="9" dur="1" fill="hold">
                                          <p:stCondLst>
                                            <p:cond delay="9"/>
                                          </p:stCondLst>
                                        </p:cTn>
                                        <p:tgtEl>
                                          <p:spTgt spid="4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9"/>
                                          </p:stCondLst>
                                        </p:cTn>
                                        <p:tgtEl>
                                          <p:spTgt spid="50"/>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
                                        <p:tgtEl>
                                          <p:spTgt spid="37"/>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
                                        <p:tgtEl>
                                          <p:spTgt spid="17"/>
                                        </p:tgtEl>
                                      </p:cBhvr>
                                    </p:animEffect>
                                  </p:childTnLst>
                                </p:cTn>
                              </p:par>
                              <p:par>
                                <p:cTn id="46" presetID="1" presetClass="entr" presetSubtype="0" fill="hold" grpId="0" nodeType="withEffect">
                                  <p:stCondLst>
                                    <p:cond delay="0"/>
                                  </p:stCondLst>
                                  <p:childTnLst>
                                    <p:set>
                                      <p:cBhvr>
                                        <p:cTn id="47" dur="1" fill="hold">
                                          <p:stCondLst>
                                            <p:cond delay="9"/>
                                          </p:stCondLst>
                                        </p:cTn>
                                        <p:tgtEl>
                                          <p:spTgt spid="51"/>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
                                        <p:tgtEl>
                                          <p:spTgt spid="20"/>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10"/>
                                        <p:tgtEl>
                                          <p:spTgt spid="38"/>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1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
                                        <p:tgtEl>
                                          <p:spTgt spid="40"/>
                                        </p:tgtEl>
                                      </p:cBhvr>
                                    </p:animEffect>
                                  </p:childTnLst>
                                </p:cTn>
                              </p:par>
                              <p:par>
                                <p:cTn id="75" presetID="10"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
                                        <p:tgtEl>
                                          <p:spTgt spid="42"/>
                                        </p:tgtEl>
                                      </p:cBhvr>
                                    </p:animEffect>
                                  </p:childTnLst>
                                </p:cTn>
                              </p:par>
                              <p:par>
                                <p:cTn id="78" presetID="10" presetClass="entr" presetSubtype="0"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1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10"/>
                                        <p:tgtEl>
                                          <p:spTgt spid="4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
                                        <p:tgtEl>
                                          <p:spTgt spid="1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1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
                                        <p:tgtEl>
                                          <p:spTgt spid="21"/>
                                        </p:tgtEl>
                                      </p:cBhvr>
                                    </p:animEffect>
                                  </p:childTnLst>
                                </p:cTn>
                              </p:par>
                              <p:par>
                                <p:cTn id="97" presetID="10" presetClass="entr" presetSubtype="0" fill="hold" grpId="0" nodeType="withEffect" nodePh="1">
                                  <p:stCondLst>
                                    <p:cond delay="0"/>
                                  </p:stCondLst>
                                  <p:endCondLst>
                                    <p:cond evt="begin" delay="0">
                                      <p:tn val="97"/>
                                    </p:cond>
                                  </p:endCondLst>
                                  <p:childTnLst>
                                    <p:set>
                                      <p:cBhvr>
                                        <p:cTn id="98" dur="1" fill="hold">
                                          <p:stCondLst>
                                            <p:cond delay="0"/>
                                          </p:stCondLst>
                                        </p:cTn>
                                        <p:tgtEl>
                                          <p:spTgt spid="22"/>
                                        </p:tgtEl>
                                        <p:attrNameLst>
                                          <p:attrName>style.visibility</p:attrName>
                                        </p:attrNameLst>
                                      </p:cBhvr>
                                      <p:to>
                                        <p:strVal val="visible"/>
                                      </p:to>
                                    </p:set>
                                    <p:animEffect transition="in" filter="fade">
                                      <p:cBhvr>
                                        <p:cTn id="99" dur="10"/>
                                        <p:tgtEl>
                                          <p:spTgt spid="22"/>
                                        </p:tgtEl>
                                      </p:cBhvr>
                                    </p:animEffect>
                                  </p:childTnLst>
                                </p:cTn>
                              </p:par>
                              <p:par>
                                <p:cTn id="100" presetID="10"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
                                        <p:tgtEl>
                                          <p:spTgt spid="45"/>
                                        </p:tgtEl>
                                      </p:cBhvr>
                                    </p:animEffect>
                                  </p:childTnLst>
                                </p:cTn>
                              </p:par>
                              <p:par>
                                <p:cTn id="103" presetID="10" presetClass="entr" presetSubtype="0" fill="hold"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10"/>
                                        <p:tgtEl>
                                          <p:spTgt spid="46"/>
                                        </p:tgtEl>
                                      </p:cBhvr>
                                    </p:animEffect>
                                  </p:childTnLst>
                                </p:cTn>
                              </p:par>
                              <p:par>
                                <p:cTn id="106" presetID="10" presetClass="entr" presetSubtype="0" fill="hold"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
                                        <p:tgtEl>
                                          <p:spTgt spid="30"/>
                                        </p:tgtEl>
                                      </p:cBhvr>
                                    </p:animEffect>
                                  </p:childTnLst>
                                </p:cTn>
                              </p:par>
                              <p:par>
                                <p:cTn id="109" presetID="1" presetClass="entr" presetSubtype="0" fill="hold" grpId="0" nodeType="withEffect">
                                  <p:stCondLst>
                                    <p:cond delay="0"/>
                                  </p:stCondLst>
                                  <p:childTnLst>
                                    <p:set>
                                      <p:cBhvr>
                                        <p:cTn id="110" dur="1" fill="hold">
                                          <p:stCondLst>
                                            <p:cond delay="9"/>
                                          </p:stCondLst>
                                        </p:cTn>
                                        <p:tgtEl>
                                          <p:spTgt spid="4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9" grpId="0"/>
      <p:bldP spid="20" grpId="0" animBg="1"/>
      <p:bldP spid="21" grpId="0" animBg="1"/>
      <p:bldP spid="22" grpId="0"/>
      <p:bldP spid="23" grpId="0"/>
      <p:bldP spid="24" grpId="0"/>
      <p:bldP spid="25" grpId="0" animBg="1"/>
      <p:bldP spid="32" grpId="0"/>
      <p:bldP spid="35" grpId="0"/>
      <p:bldP spid="40" grpId="0"/>
      <p:bldP spid="41" grpId="0"/>
      <p:bldP spid="47" grpId="0"/>
      <p:bldP spid="48" grpId="0"/>
      <p:bldP spid="50"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duotone>
              <a:schemeClr val="bg2">
                <a:shade val="45000"/>
                <a:satMod val="135000"/>
              </a:schemeClr>
              <a:prstClr val="white"/>
            </a:duotone>
          </a:blip>
          <a:srcRect l="2417" t="4225" r="71807" b="60564"/>
          <a:stretch>
            <a:fillRect/>
          </a:stretch>
        </p:blipFill>
        <p:spPr bwMode="auto">
          <a:xfrm>
            <a:off x="340243" y="450912"/>
            <a:ext cx="1935575" cy="1512168"/>
          </a:xfrm>
          <a:prstGeom prst="rect">
            <a:avLst/>
          </a:prstGeom>
          <a:noFill/>
          <a:ln w="9525">
            <a:noFill/>
            <a:miter lim="800000"/>
            <a:headEnd/>
            <a:tailEnd/>
          </a:ln>
        </p:spPr>
      </p:pic>
      <p:cxnSp>
        <p:nvCxnSpPr>
          <p:cNvPr id="5" name="Connettore 1 4"/>
          <p:cNvCxnSpPr/>
          <p:nvPr/>
        </p:nvCxnSpPr>
        <p:spPr>
          <a:xfrm>
            <a:off x="700234" y="1387016"/>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6" name="Rectangle 1"/>
          <p:cNvSpPr>
            <a:spLocks noChangeArrowheads="1"/>
          </p:cNvSpPr>
          <p:nvPr/>
        </p:nvSpPr>
        <p:spPr bwMode="auto">
          <a:xfrm>
            <a:off x="340243" y="476672"/>
            <a:ext cx="8463514" cy="1138725"/>
          </a:xfrm>
          <a:prstGeom prst="rect">
            <a:avLst/>
          </a:prstGeom>
          <a:noFill/>
          <a:ln w="9525">
            <a:noFill/>
            <a:miter lim="800000"/>
            <a:headEnd/>
            <a:tailEnd/>
          </a:ln>
          <a:effectLst/>
        </p:spPr>
        <p:txBody>
          <a:bodyPr wrap="square" tIns="152352" bIns="0" anchor="ctr">
            <a:spAutoFit/>
          </a:bodyPr>
          <a:lstStyle/>
          <a:p>
            <a:pPr indent="358775">
              <a:defRPr/>
            </a:pPr>
            <a:r>
              <a:rPr lang="it-IT" sz="4400" b="1" dirty="0" err="1">
                <a:solidFill>
                  <a:schemeClr val="accent6">
                    <a:lumMod val="75000"/>
                  </a:schemeClr>
                </a:solidFill>
                <a:latin typeface="+mj-lt"/>
                <a:ea typeface="Times New Roman" pitchFamily="18" charset="0"/>
              </a:rPr>
              <a:t>Programme</a:t>
            </a:r>
            <a:endParaRPr lang="it-IT" sz="2000" b="1" i="1" dirty="0">
              <a:latin typeface="+mj-lt"/>
              <a:ea typeface="Times New Roman" pitchFamily="18" charset="0"/>
            </a:endParaRPr>
          </a:p>
          <a:p>
            <a:pPr indent="358775">
              <a:defRPr/>
            </a:pPr>
            <a:endParaRPr lang="it-IT" sz="2000" b="1" i="1" dirty="0">
              <a:latin typeface="+mj-lt"/>
              <a:ea typeface="Times New Roman" pitchFamily="18" charset="0"/>
            </a:endParaRPr>
          </a:p>
        </p:txBody>
      </p:sp>
      <p:grpSp>
        <p:nvGrpSpPr>
          <p:cNvPr id="8" name="Group 1"/>
          <p:cNvGrpSpPr>
            <a:grpSpLocks/>
          </p:cNvGrpSpPr>
          <p:nvPr/>
        </p:nvGrpSpPr>
        <p:grpSpPr bwMode="auto">
          <a:xfrm rot="5400000">
            <a:off x="4534453" y="2315442"/>
            <a:ext cx="73025" cy="8907463"/>
            <a:chOff x="0" y="0"/>
            <a:chExt cx="716" cy="16353"/>
          </a:xfrm>
        </p:grpSpPr>
        <p:grpSp>
          <p:nvGrpSpPr>
            <p:cNvPr id="9" name="Group 2"/>
            <p:cNvGrpSpPr>
              <a:grpSpLocks/>
            </p:cNvGrpSpPr>
            <p:nvPr/>
          </p:nvGrpSpPr>
          <p:grpSpPr bwMode="auto">
            <a:xfrm>
              <a:off x="0" y="0"/>
              <a:ext cx="716" cy="16353"/>
              <a:chOff x="0" y="0"/>
              <a:chExt cx="716" cy="16353"/>
            </a:xfrm>
          </p:grpSpPr>
          <p:sp>
            <p:nvSpPr>
              <p:cNvPr id="10"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3" name="Segnaposto numero diapositiva 12"/>
          <p:cNvSpPr>
            <a:spLocks noGrp="1"/>
          </p:cNvSpPr>
          <p:nvPr>
            <p:ph type="sldNum" sz="quarter" idx="12"/>
          </p:nvPr>
        </p:nvSpPr>
        <p:spPr>
          <a:xfrm>
            <a:off x="6919562" y="6134459"/>
            <a:ext cx="2133600" cy="365125"/>
          </a:xfrm>
        </p:spPr>
        <p:txBody>
          <a:bodyPr/>
          <a:lstStyle/>
          <a:p>
            <a:pPr algn="r"/>
            <a:fld id="{B007B441-5312-499D-93C3-6E37886527FA}" type="slidenum">
              <a:rPr lang="it-IT" smtClean="0">
                <a:latin typeface="Berlin Sans FB Demi" pitchFamily="34" charset="0"/>
              </a:rPr>
              <a:pPr algn="r"/>
              <a:t>2</a:t>
            </a:fld>
            <a:endParaRPr lang="it-IT" dirty="0">
              <a:latin typeface="Berlin Sans FB Demi" pitchFamily="34" charset="0"/>
            </a:endParaRPr>
          </a:p>
        </p:txBody>
      </p:sp>
      <p:sp>
        <p:nvSpPr>
          <p:cNvPr id="2" name="Rettangolo 1">
            <a:extLst>
              <a:ext uri="{FF2B5EF4-FFF2-40B4-BE49-F238E27FC236}">
                <a16:creationId xmlns:a16="http://schemas.microsoft.com/office/drawing/2014/main" id="{6C5EC0E5-201C-4DED-8C64-8E688FBD8734}"/>
              </a:ext>
            </a:extLst>
          </p:cNvPr>
          <p:cNvSpPr/>
          <p:nvPr/>
        </p:nvSpPr>
        <p:spPr>
          <a:xfrm>
            <a:off x="294658" y="2038353"/>
            <a:ext cx="7287434" cy="830997"/>
          </a:xfrm>
          <a:prstGeom prst="rect">
            <a:avLst/>
          </a:prstGeom>
        </p:spPr>
        <p:txBody>
          <a:bodyPr wrap="square">
            <a:spAutoFit/>
          </a:bodyPr>
          <a:lstStyle/>
          <a:p>
            <a:pPr marL="358775" indent="-358775" algn="just" eaLnBrk="0" hangingPunct="0">
              <a:buFont typeface="Arial" pitchFamily="34" charset="0"/>
              <a:buChar char="•"/>
              <a:defRPr/>
            </a:pPr>
            <a:r>
              <a:rPr lang="en-GB" sz="2400" dirty="0"/>
              <a:t>Marketing and  Service Marketing: origins, evolutions &amp; trends </a:t>
            </a:r>
            <a:endParaRPr lang="it-IT" sz="2400" dirty="0"/>
          </a:p>
        </p:txBody>
      </p:sp>
      <p:sp>
        <p:nvSpPr>
          <p:cNvPr id="3" name="Rettangolo 2">
            <a:extLst>
              <a:ext uri="{FF2B5EF4-FFF2-40B4-BE49-F238E27FC236}">
                <a16:creationId xmlns:a16="http://schemas.microsoft.com/office/drawing/2014/main" id="{2C0B4CDE-D6B6-48D4-9926-7E5958935620}"/>
              </a:ext>
            </a:extLst>
          </p:cNvPr>
          <p:cNvSpPr/>
          <p:nvPr/>
        </p:nvSpPr>
        <p:spPr>
          <a:xfrm>
            <a:off x="309332" y="2784014"/>
            <a:ext cx="7128743" cy="830997"/>
          </a:xfrm>
          <a:prstGeom prst="rect">
            <a:avLst/>
          </a:prstGeom>
        </p:spPr>
        <p:txBody>
          <a:bodyPr wrap="square">
            <a:spAutoFit/>
          </a:bodyPr>
          <a:lstStyle/>
          <a:p>
            <a:pPr marL="358775" indent="-358775" algn="just" eaLnBrk="0" hangingPunct="0">
              <a:buFont typeface="Arial" pitchFamily="34" charset="0"/>
              <a:buChar char="•"/>
              <a:defRPr/>
            </a:pPr>
            <a:r>
              <a:rPr lang="it-IT" sz="2400" dirty="0"/>
              <a:t>Service Theories: from S-D </a:t>
            </a:r>
            <a:r>
              <a:rPr lang="it-IT" sz="2400" dirty="0" err="1"/>
              <a:t>logic</a:t>
            </a:r>
            <a:r>
              <a:rPr lang="it-IT" sz="2400" dirty="0"/>
              <a:t> &amp; Service Science to service </a:t>
            </a:r>
            <a:r>
              <a:rPr lang="it-IT" sz="2400" dirty="0" err="1"/>
              <a:t>ecosystems</a:t>
            </a:r>
            <a:r>
              <a:rPr lang="it-IT" sz="2400" dirty="0"/>
              <a:t> &amp; service systems </a:t>
            </a:r>
          </a:p>
        </p:txBody>
      </p:sp>
      <p:sp>
        <p:nvSpPr>
          <p:cNvPr id="7" name="Rettangolo 6">
            <a:extLst>
              <a:ext uri="{FF2B5EF4-FFF2-40B4-BE49-F238E27FC236}">
                <a16:creationId xmlns:a16="http://schemas.microsoft.com/office/drawing/2014/main" id="{EB89D409-AE63-4D7A-BF91-4AB1A2F51FF7}"/>
              </a:ext>
            </a:extLst>
          </p:cNvPr>
          <p:cNvSpPr/>
          <p:nvPr/>
        </p:nvSpPr>
        <p:spPr>
          <a:xfrm>
            <a:off x="1389403" y="3690338"/>
            <a:ext cx="7179717" cy="1877437"/>
          </a:xfrm>
          <a:prstGeom prst="rect">
            <a:avLst/>
          </a:prstGeom>
        </p:spPr>
        <p:txBody>
          <a:bodyPr wrap="square">
            <a:spAutoFit/>
          </a:bodyPr>
          <a:lstStyle/>
          <a:p>
            <a:pPr marL="358775" indent="-358775" algn="just" eaLnBrk="0" hangingPunct="0">
              <a:buFont typeface="Arial" pitchFamily="34" charset="0"/>
              <a:buChar char="•"/>
              <a:defRPr/>
            </a:pPr>
            <a:r>
              <a:rPr lang="it-IT" sz="2400" dirty="0" err="1"/>
              <a:t>Many</a:t>
            </a:r>
            <a:r>
              <a:rPr lang="it-IT" sz="2400" dirty="0"/>
              <a:t>-to-</a:t>
            </a:r>
            <a:r>
              <a:rPr lang="it-IT" sz="2400" dirty="0" err="1"/>
              <a:t>Many</a:t>
            </a:r>
            <a:r>
              <a:rPr lang="it-IT" sz="2400" dirty="0"/>
              <a:t> Marketing</a:t>
            </a:r>
          </a:p>
          <a:p>
            <a:pPr marL="358775" indent="-358775" algn="just" eaLnBrk="0" hangingPunct="0">
              <a:buFont typeface="Arial" pitchFamily="34" charset="0"/>
              <a:buChar char="•"/>
              <a:defRPr/>
            </a:pPr>
            <a:r>
              <a:rPr lang="it-IT" sz="2400" dirty="0"/>
              <a:t>Marketing Plan</a:t>
            </a:r>
          </a:p>
          <a:p>
            <a:pPr marL="358775" indent="-358775" algn="just" eaLnBrk="0" hangingPunct="0">
              <a:buFont typeface="Arial" pitchFamily="34" charset="0"/>
              <a:buChar char="•"/>
              <a:defRPr/>
            </a:pPr>
            <a:endParaRPr lang="it-IT" sz="2000" dirty="0"/>
          </a:p>
          <a:p>
            <a:pPr marL="358775" indent="-358775" algn="just" eaLnBrk="0" hangingPunct="0">
              <a:buFont typeface="Arial" pitchFamily="34" charset="0"/>
              <a:buChar char="•"/>
              <a:defRPr/>
            </a:pPr>
            <a:r>
              <a:rPr lang="it-IT" sz="2400" dirty="0"/>
              <a:t>Value co-</a:t>
            </a:r>
            <a:r>
              <a:rPr lang="it-IT" sz="2400" dirty="0" err="1"/>
              <a:t>creation</a:t>
            </a:r>
            <a:endParaRPr lang="it-IT" sz="2400" dirty="0"/>
          </a:p>
          <a:p>
            <a:pPr marL="358775" indent="-358775" algn="just" eaLnBrk="0" hangingPunct="0">
              <a:buFont typeface="Arial" pitchFamily="34" charset="0"/>
              <a:buChar char="•"/>
              <a:defRPr/>
            </a:pPr>
            <a:r>
              <a:rPr lang="it-IT" sz="2400" dirty="0" err="1"/>
              <a:t>Unconventional</a:t>
            </a:r>
            <a:r>
              <a:rPr lang="it-IT" sz="2400" dirty="0"/>
              <a:t> marketing</a:t>
            </a:r>
          </a:p>
        </p:txBody>
      </p:sp>
      <p:sp>
        <p:nvSpPr>
          <p:cNvPr id="11" name="Rettangolo 10">
            <a:extLst>
              <a:ext uri="{FF2B5EF4-FFF2-40B4-BE49-F238E27FC236}">
                <a16:creationId xmlns:a16="http://schemas.microsoft.com/office/drawing/2014/main" id="{2B3FBA8C-62FC-452F-9BDB-9B50AF4759E6}"/>
              </a:ext>
            </a:extLst>
          </p:cNvPr>
          <p:cNvSpPr/>
          <p:nvPr/>
        </p:nvSpPr>
        <p:spPr>
          <a:xfrm>
            <a:off x="1389403" y="3591867"/>
            <a:ext cx="7537752" cy="1975907"/>
          </a:xfrm>
          <a:prstGeom prst="rect">
            <a:avLst/>
          </a:prstGeom>
          <a:no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07CF5B20-577F-4AF8-85FF-DD17F65AFCAD}"/>
              </a:ext>
            </a:extLst>
          </p:cNvPr>
          <p:cNvPicPr>
            <a:picLocks noChangeAspect="1"/>
          </p:cNvPicPr>
          <p:nvPr/>
        </p:nvPicPr>
        <p:blipFill>
          <a:blip r:embed="rId4"/>
          <a:stretch>
            <a:fillRect/>
          </a:stretch>
        </p:blipFill>
        <p:spPr>
          <a:xfrm>
            <a:off x="6919562" y="309963"/>
            <a:ext cx="1813595" cy="1209728"/>
          </a:xfrm>
          <a:prstGeom prst="rect">
            <a:avLst/>
          </a:prstGeom>
        </p:spPr>
      </p:pic>
      <p:sp>
        <p:nvSpPr>
          <p:cNvPr id="17" name="Rettangolo 16">
            <a:extLst>
              <a:ext uri="{FF2B5EF4-FFF2-40B4-BE49-F238E27FC236}">
                <a16:creationId xmlns:a16="http://schemas.microsoft.com/office/drawing/2014/main" id="{6BC8EE79-1245-4546-8EAB-8138A00EC016}"/>
              </a:ext>
            </a:extLst>
          </p:cNvPr>
          <p:cNvSpPr/>
          <p:nvPr/>
        </p:nvSpPr>
        <p:spPr>
          <a:xfrm>
            <a:off x="294658" y="2058727"/>
            <a:ext cx="7431450" cy="1629394"/>
          </a:xfrm>
          <a:prstGeom prst="rect">
            <a:avLst/>
          </a:prstGeom>
          <a:no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C6E782E5-9C51-4DE2-82DB-45FCE5AFBF4B}"/>
              </a:ext>
            </a:extLst>
          </p:cNvPr>
          <p:cNvPicPr>
            <a:picLocks noChangeAspect="1"/>
          </p:cNvPicPr>
          <p:nvPr/>
        </p:nvPicPr>
        <p:blipFill rotWithShape="1">
          <a:blip r:embed="rId5">
            <a:duotone>
              <a:schemeClr val="accent1">
                <a:shade val="45000"/>
                <a:satMod val="135000"/>
              </a:schemeClr>
              <a:prstClr val="white"/>
            </a:duotone>
          </a:blip>
          <a:srcRect l="15517" t="20074" r="17674" b="20007"/>
          <a:stretch/>
        </p:blipFill>
        <p:spPr>
          <a:xfrm>
            <a:off x="7933371" y="2421721"/>
            <a:ext cx="923417" cy="782705"/>
          </a:xfrm>
          <a:prstGeom prst="rect">
            <a:avLst/>
          </a:prstGeom>
        </p:spPr>
      </p:pic>
      <p:pic>
        <p:nvPicPr>
          <p:cNvPr id="19" name="Immagine 18">
            <a:extLst>
              <a:ext uri="{FF2B5EF4-FFF2-40B4-BE49-F238E27FC236}">
                <a16:creationId xmlns:a16="http://schemas.microsoft.com/office/drawing/2014/main" id="{153D41CA-587B-45E5-B4E8-B7D267CC1F0E}"/>
              </a:ext>
            </a:extLst>
          </p:cNvPr>
          <p:cNvPicPr>
            <a:picLocks noChangeAspect="1"/>
          </p:cNvPicPr>
          <p:nvPr/>
        </p:nvPicPr>
        <p:blipFill rotWithShape="1">
          <a:blip r:embed="rId6"/>
          <a:srcRect t="17946" r="18052" b="24354"/>
          <a:stretch/>
        </p:blipFill>
        <p:spPr>
          <a:xfrm>
            <a:off x="86323" y="4052974"/>
            <a:ext cx="1092783" cy="830998"/>
          </a:xfrm>
          <a:prstGeom prst="rect">
            <a:avLst/>
          </a:prstGeom>
        </p:spPr>
      </p:pic>
      <p:pic>
        <p:nvPicPr>
          <p:cNvPr id="20" name="Immagine 19">
            <a:extLst>
              <a:ext uri="{FF2B5EF4-FFF2-40B4-BE49-F238E27FC236}">
                <a16:creationId xmlns:a16="http://schemas.microsoft.com/office/drawing/2014/main" id="{C456F976-8B84-4E99-B5A4-F01EEB994806}"/>
              </a:ext>
            </a:extLst>
          </p:cNvPr>
          <p:cNvPicPr>
            <a:picLocks noChangeAspect="1"/>
          </p:cNvPicPr>
          <p:nvPr/>
        </p:nvPicPr>
        <p:blipFill>
          <a:blip r:embed="rId7"/>
          <a:stretch>
            <a:fillRect/>
          </a:stretch>
        </p:blipFill>
        <p:spPr>
          <a:xfrm>
            <a:off x="5892095" y="5739593"/>
            <a:ext cx="833017" cy="820715"/>
          </a:xfrm>
          <a:prstGeom prst="rect">
            <a:avLst/>
          </a:prstGeom>
        </p:spPr>
      </p:pic>
      <p:sp>
        <p:nvSpPr>
          <p:cNvPr id="21" name="CasellaDiTesto 20">
            <a:extLst>
              <a:ext uri="{FF2B5EF4-FFF2-40B4-BE49-F238E27FC236}">
                <a16:creationId xmlns:a16="http://schemas.microsoft.com/office/drawing/2014/main" id="{4403194F-1CCA-4D53-A434-A4EB43DBBE95}"/>
              </a:ext>
            </a:extLst>
          </p:cNvPr>
          <p:cNvSpPr txBox="1"/>
          <p:nvPr/>
        </p:nvSpPr>
        <p:spPr>
          <a:xfrm>
            <a:off x="4010383" y="5624527"/>
            <a:ext cx="2520280" cy="1200329"/>
          </a:xfrm>
          <a:prstGeom prst="rect">
            <a:avLst/>
          </a:prstGeom>
          <a:noFill/>
        </p:spPr>
        <p:txBody>
          <a:bodyPr wrap="square" rtlCol="0">
            <a:spAutoFit/>
          </a:bodyPr>
          <a:lstStyle/>
          <a:p>
            <a:r>
              <a:rPr lang="it-IT" sz="2400" dirty="0"/>
              <a:t>Case studies</a:t>
            </a:r>
          </a:p>
          <a:p>
            <a:r>
              <a:rPr lang="it-IT" sz="2400" dirty="0" err="1"/>
              <a:t>Examples</a:t>
            </a:r>
          </a:p>
          <a:p>
            <a:r>
              <a:rPr lang="it-IT" sz="2400" dirty="0" err="1"/>
              <a:t>Exercises</a:t>
            </a:r>
            <a:endParaRPr lang="it-IT" sz="2400" dirty="0"/>
          </a:p>
        </p:txBody>
      </p:sp>
      <p:sp>
        <p:nvSpPr>
          <p:cNvPr id="14" name="Rettangolo 13">
            <a:extLst>
              <a:ext uri="{FF2B5EF4-FFF2-40B4-BE49-F238E27FC236}">
                <a16:creationId xmlns:a16="http://schemas.microsoft.com/office/drawing/2014/main" id="{A9D93597-4D55-4EF9-90A9-03DEE9369EC6}"/>
              </a:ext>
            </a:extLst>
          </p:cNvPr>
          <p:cNvSpPr/>
          <p:nvPr/>
        </p:nvSpPr>
        <p:spPr>
          <a:xfrm>
            <a:off x="294658" y="2086374"/>
            <a:ext cx="7431450" cy="734683"/>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BC84CD18-9129-4767-BCAB-02AC70979628}"/>
              </a:ext>
            </a:extLst>
          </p:cNvPr>
          <p:cNvSpPr/>
          <p:nvPr/>
        </p:nvSpPr>
        <p:spPr>
          <a:xfrm rot="10800000">
            <a:off x="7826359" y="2197587"/>
            <a:ext cx="792088" cy="215191"/>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545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9"/>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animBg="1"/>
      <p:bldP spid="17" grpId="0" animBg="1"/>
      <p:bldP spid="21" grpId="0"/>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a:grpSpLocks/>
          </p:cNvGrpSpPr>
          <p:nvPr/>
        </p:nvGrpSpPr>
        <p:grpSpPr bwMode="auto">
          <a:xfrm rot="5400000">
            <a:off x="4502344" y="2222497"/>
            <a:ext cx="45719" cy="8907463"/>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Titolo 1"/>
          <p:cNvSpPr txBox="1">
            <a:spLocks/>
          </p:cNvSpPr>
          <p:nvPr/>
        </p:nvSpPr>
        <p:spPr>
          <a:xfrm>
            <a:off x="102912" y="180068"/>
            <a:ext cx="9041088" cy="8111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Evolution of </a:t>
            </a:r>
            <a:r>
              <a:rPr lang="en-US" b="1" dirty="0">
                <a:solidFill>
                  <a:schemeClr val="accent6">
                    <a:lumMod val="60000"/>
                    <a:lumOff val="40000"/>
                  </a:schemeClr>
                </a:solidFill>
                <a:cs typeface="Times New Roman" pitchFamily="18" charset="0"/>
              </a:rPr>
              <a:t>Marketing Focus</a:t>
            </a:r>
            <a:endParaRPr lang="it-IT" b="1" dirty="0">
              <a:solidFill>
                <a:schemeClr val="accent6">
                  <a:lumMod val="60000"/>
                  <a:lumOff val="40000"/>
                </a:schemeClr>
              </a:solidFill>
              <a:cs typeface="Times New Roman" pitchFamily="18" charset="0"/>
            </a:endParaRPr>
          </a:p>
        </p:txBody>
      </p:sp>
      <p:sp>
        <p:nvSpPr>
          <p:cNvPr id="3" name="Rettangolo 2">
            <a:extLst>
              <a:ext uri="{FF2B5EF4-FFF2-40B4-BE49-F238E27FC236}">
                <a16:creationId xmlns:a16="http://schemas.microsoft.com/office/drawing/2014/main" id="{AC98D1C4-290A-4BA0-8DB1-5DED622836E7}"/>
              </a:ext>
            </a:extLst>
          </p:cNvPr>
          <p:cNvSpPr/>
          <p:nvPr/>
        </p:nvSpPr>
        <p:spPr>
          <a:xfrm>
            <a:off x="584334" y="1715415"/>
            <a:ext cx="5911568" cy="461665"/>
          </a:xfrm>
          <a:prstGeom prst="rect">
            <a:avLst/>
          </a:prstGeom>
        </p:spPr>
        <p:txBody>
          <a:bodyPr wrap="square">
            <a:spAutoFit/>
          </a:bodyPr>
          <a:lstStyle/>
          <a:p>
            <a:r>
              <a:rPr lang="it-IT" sz="2400" dirty="0" err="1"/>
              <a:t>Managerial</a:t>
            </a:r>
            <a:r>
              <a:rPr lang="it-IT" sz="2400" dirty="0"/>
              <a:t> (</a:t>
            </a:r>
            <a:r>
              <a:rPr lang="it-IT" sz="2400" dirty="0" err="1"/>
              <a:t>Kotler</a:t>
            </a:r>
            <a:r>
              <a:rPr lang="it-IT" sz="2400" dirty="0"/>
              <a:t>, Keller and Brady 1967) </a:t>
            </a:r>
          </a:p>
        </p:txBody>
      </p:sp>
      <p:sp>
        <p:nvSpPr>
          <p:cNvPr id="4" name="Rettangolo 3">
            <a:extLst>
              <a:ext uri="{FF2B5EF4-FFF2-40B4-BE49-F238E27FC236}">
                <a16:creationId xmlns:a16="http://schemas.microsoft.com/office/drawing/2014/main" id="{40BADF4A-7884-46BF-A6B4-A5D63E3E24AB}"/>
              </a:ext>
            </a:extLst>
          </p:cNvPr>
          <p:cNvSpPr/>
          <p:nvPr/>
        </p:nvSpPr>
        <p:spPr>
          <a:xfrm>
            <a:off x="606824" y="2344844"/>
            <a:ext cx="4572000" cy="461665"/>
          </a:xfrm>
          <a:prstGeom prst="rect">
            <a:avLst/>
          </a:prstGeom>
        </p:spPr>
        <p:txBody>
          <a:bodyPr>
            <a:spAutoFit/>
          </a:bodyPr>
          <a:lstStyle/>
          <a:p>
            <a:r>
              <a:rPr lang="it-IT" sz="2400" dirty="0" err="1"/>
              <a:t>Organizational</a:t>
            </a:r>
            <a:r>
              <a:rPr lang="it-IT" sz="2400" dirty="0"/>
              <a:t> (</a:t>
            </a:r>
            <a:r>
              <a:rPr lang="it-IT" sz="2400" dirty="0" err="1"/>
              <a:t>Grönroos</a:t>
            </a:r>
            <a:r>
              <a:rPr lang="it-IT" sz="2400" dirty="0"/>
              <a:t>, 1983)</a:t>
            </a:r>
          </a:p>
        </p:txBody>
      </p:sp>
      <p:sp>
        <p:nvSpPr>
          <p:cNvPr id="11" name="Rettangolo 10">
            <a:extLst>
              <a:ext uri="{FF2B5EF4-FFF2-40B4-BE49-F238E27FC236}">
                <a16:creationId xmlns:a16="http://schemas.microsoft.com/office/drawing/2014/main" id="{BA1C9A7C-BD14-499E-A516-5E9964D35CF9}"/>
              </a:ext>
            </a:extLst>
          </p:cNvPr>
          <p:cNvSpPr/>
          <p:nvPr/>
        </p:nvSpPr>
        <p:spPr>
          <a:xfrm>
            <a:off x="584334" y="4191756"/>
            <a:ext cx="4086119" cy="461665"/>
          </a:xfrm>
          <a:prstGeom prst="rect">
            <a:avLst/>
          </a:prstGeom>
        </p:spPr>
        <p:txBody>
          <a:bodyPr wrap="none">
            <a:spAutoFit/>
          </a:bodyPr>
          <a:lstStyle/>
          <a:p>
            <a:r>
              <a:rPr lang="it-IT" sz="2400" dirty="0"/>
              <a:t>Relational (</a:t>
            </a:r>
            <a:r>
              <a:rPr lang="it-IT" sz="2400" dirty="0" err="1"/>
              <a:t>Gummesson</a:t>
            </a:r>
            <a:r>
              <a:rPr lang="it-IT" sz="2400" dirty="0"/>
              <a:t>, 1997) </a:t>
            </a:r>
          </a:p>
        </p:txBody>
      </p:sp>
      <p:sp>
        <p:nvSpPr>
          <p:cNvPr id="12" name="Rettangolo 11">
            <a:extLst>
              <a:ext uri="{FF2B5EF4-FFF2-40B4-BE49-F238E27FC236}">
                <a16:creationId xmlns:a16="http://schemas.microsoft.com/office/drawing/2014/main" id="{06C3ECD4-5415-450C-A6E3-F02860D19335}"/>
              </a:ext>
            </a:extLst>
          </p:cNvPr>
          <p:cNvSpPr/>
          <p:nvPr/>
        </p:nvSpPr>
        <p:spPr>
          <a:xfrm>
            <a:off x="584334" y="2937196"/>
            <a:ext cx="5356443" cy="830997"/>
          </a:xfrm>
          <a:prstGeom prst="rect">
            <a:avLst/>
          </a:prstGeom>
        </p:spPr>
        <p:txBody>
          <a:bodyPr wrap="square">
            <a:spAutoFit/>
          </a:bodyPr>
          <a:lstStyle/>
          <a:p>
            <a:r>
              <a:rPr lang="it-IT" sz="2400" dirty="0"/>
              <a:t>Collaboration-</a:t>
            </a:r>
            <a:r>
              <a:rPr lang="it-IT" sz="2400" dirty="0" err="1"/>
              <a:t>oriented</a:t>
            </a:r>
            <a:endParaRPr lang="it-IT" sz="2400" dirty="0"/>
          </a:p>
          <a:p>
            <a:r>
              <a:rPr lang="it-IT" sz="2400" dirty="0"/>
              <a:t>(</a:t>
            </a:r>
            <a:r>
              <a:rPr lang="it-IT" sz="2400" dirty="0" err="1"/>
              <a:t>Hakansson</a:t>
            </a:r>
            <a:r>
              <a:rPr lang="it-IT" sz="2400" dirty="0"/>
              <a:t> and </a:t>
            </a:r>
            <a:r>
              <a:rPr lang="it-IT" sz="2400" dirty="0" err="1"/>
              <a:t>Snehota</a:t>
            </a:r>
            <a:r>
              <a:rPr lang="it-IT" sz="2400" dirty="0"/>
              <a:t>, 1989)</a:t>
            </a:r>
          </a:p>
        </p:txBody>
      </p:sp>
      <p:sp>
        <p:nvSpPr>
          <p:cNvPr id="13" name="Rettangolo 12">
            <a:extLst>
              <a:ext uri="{FF2B5EF4-FFF2-40B4-BE49-F238E27FC236}">
                <a16:creationId xmlns:a16="http://schemas.microsoft.com/office/drawing/2014/main" id="{DFE680E2-E1D3-445A-A644-D35CB7AF4EA1}"/>
              </a:ext>
            </a:extLst>
          </p:cNvPr>
          <p:cNvSpPr/>
          <p:nvPr/>
        </p:nvSpPr>
        <p:spPr>
          <a:xfrm>
            <a:off x="621552" y="4706863"/>
            <a:ext cx="5874349" cy="1200329"/>
          </a:xfrm>
          <a:prstGeom prst="rect">
            <a:avLst/>
          </a:prstGeom>
        </p:spPr>
        <p:txBody>
          <a:bodyPr wrap="square">
            <a:spAutoFit/>
          </a:bodyPr>
          <a:lstStyle/>
          <a:p>
            <a:r>
              <a:rPr lang="it-IT" sz="2400" dirty="0"/>
              <a:t>Value-</a:t>
            </a:r>
            <a:r>
              <a:rPr lang="it-IT" sz="2400" dirty="0" err="1"/>
              <a:t>based</a:t>
            </a:r>
            <a:r>
              <a:rPr lang="it-IT" sz="2400" dirty="0"/>
              <a:t> and co-</a:t>
            </a:r>
            <a:r>
              <a:rPr lang="it-IT" sz="2400" dirty="0" err="1"/>
              <a:t>creation</a:t>
            </a:r>
            <a:r>
              <a:rPr lang="it-IT" sz="2400" dirty="0"/>
              <a:t>-</a:t>
            </a:r>
            <a:r>
              <a:rPr lang="it-IT" sz="2400" dirty="0" err="1"/>
              <a:t>based</a:t>
            </a:r>
            <a:endParaRPr lang="it-IT" sz="2400" dirty="0"/>
          </a:p>
          <a:p>
            <a:r>
              <a:rPr lang="it-IT" sz="2400" dirty="0"/>
              <a:t>(</a:t>
            </a:r>
            <a:r>
              <a:rPr lang="it-IT" sz="2400" dirty="0" err="1"/>
              <a:t>Prahalad</a:t>
            </a:r>
            <a:r>
              <a:rPr lang="it-IT" sz="2400" dirty="0"/>
              <a:t> and </a:t>
            </a:r>
            <a:r>
              <a:rPr lang="it-IT" sz="2400" dirty="0" err="1"/>
              <a:t>Ramaswamy</a:t>
            </a:r>
            <a:r>
              <a:rPr lang="it-IT" sz="2400" dirty="0"/>
              <a:t>, 2004) </a:t>
            </a:r>
          </a:p>
          <a:p>
            <a:r>
              <a:rPr lang="it-IT" sz="2400" dirty="0"/>
              <a:t>(</a:t>
            </a:r>
            <a:r>
              <a:rPr lang="it-IT" sz="2400" dirty="0" err="1"/>
              <a:t>Ballantyne</a:t>
            </a:r>
            <a:r>
              <a:rPr lang="it-IT" sz="2400" dirty="0"/>
              <a:t> and </a:t>
            </a:r>
            <a:r>
              <a:rPr lang="it-IT" sz="2400" dirty="0" err="1"/>
              <a:t>Varey</a:t>
            </a:r>
            <a:r>
              <a:rPr lang="it-IT" sz="2400" dirty="0"/>
              <a:t>, 2006)</a:t>
            </a:r>
          </a:p>
        </p:txBody>
      </p:sp>
      <p:sp>
        <p:nvSpPr>
          <p:cNvPr id="14" name="Rettangolo 13">
            <a:extLst>
              <a:ext uri="{FF2B5EF4-FFF2-40B4-BE49-F238E27FC236}">
                <a16:creationId xmlns:a16="http://schemas.microsoft.com/office/drawing/2014/main" id="{714919C8-8D3A-4EC3-9F1B-628A52B4A76D}"/>
              </a:ext>
            </a:extLst>
          </p:cNvPr>
          <p:cNvSpPr/>
          <p:nvPr/>
        </p:nvSpPr>
        <p:spPr>
          <a:xfrm>
            <a:off x="6564846" y="3188589"/>
            <a:ext cx="2484976" cy="1200329"/>
          </a:xfrm>
          <a:prstGeom prst="rect">
            <a:avLst/>
          </a:prstGeom>
        </p:spPr>
        <p:txBody>
          <a:bodyPr wrap="none">
            <a:spAutoFit/>
          </a:bodyPr>
          <a:lstStyle/>
          <a:p>
            <a:r>
              <a:rPr lang="it-IT" sz="2400" dirty="0"/>
              <a:t>….and </a:t>
            </a:r>
          </a:p>
          <a:p>
            <a:r>
              <a:rPr lang="it-IT" sz="2400" dirty="0"/>
              <a:t>Service-</a:t>
            </a:r>
            <a:r>
              <a:rPr lang="it-IT" sz="2400" dirty="0" err="1"/>
              <a:t>Dominant</a:t>
            </a:r>
            <a:r>
              <a:rPr lang="it-IT" sz="2400" dirty="0"/>
              <a:t> </a:t>
            </a:r>
          </a:p>
          <a:p>
            <a:r>
              <a:rPr lang="it-IT" sz="2400" dirty="0"/>
              <a:t>(Vargo and </a:t>
            </a:r>
            <a:r>
              <a:rPr lang="it-IT" sz="2400" dirty="0" err="1"/>
              <a:t>Lusch</a:t>
            </a:r>
            <a:r>
              <a:rPr lang="it-IT" sz="2400" dirty="0"/>
              <a:t>)</a:t>
            </a:r>
          </a:p>
        </p:txBody>
      </p:sp>
      <p:sp>
        <p:nvSpPr>
          <p:cNvPr id="15" name="Freccia bidirezionale orizzontale 14">
            <a:extLst>
              <a:ext uri="{FF2B5EF4-FFF2-40B4-BE49-F238E27FC236}">
                <a16:creationId xmlns:a16="http://schemas.microsoft.com/office/drawing/2014/main" id="{951E9749-C27D-4E34-9E1D-9D4C2B59C81B}"/>
              </a:ext>
            </a:extLst>
          </p:cNvPr>
          <p:cNvSpPr/>
          <p:nvPr/>
        </p:nvSpPr>
        <p:spPr>
          <a:xfrm rot="16200000">
            <a:off x="4297220" y="3582533"/>
            <a:ext cx="4043844" cy="353520"/>
          </a:xfrm>
          <a:prstGeom prst="leftRightArrow">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DF58439-22F8-4EFC-AE91-765598BD45B6}"/>
              </a:ext>
            </a:extLst>
          </p:cNvPr>
          <p:cNvSpPr txBox="1"/>
          <p:nvPr/>
        </p:nvSpPr>
        <p:spPr>
          <a:xfrm>
            <a:off x="6544295" y="1633872"/>
            <a:ext cx="1215393" cy="461665"/>
          </a:xfrm>
          <a:prstGeom prst="rect">
            <a:avLst/>
          </a:prstGeom>
          <a:noFill/>
        </p:spPr>
        <p:txBody>
          <a:bodyPr wrap="square" rtlCol="0">
            <a:spAutoFit/>
          </a:bodyPr>
          <a:lstStyle/>
          <a:p>
            <a:pPr algn="ctr"/>
            <a:r>
              <a:rPr lang="it-IT" sz="2400" cap="small" dirty="0" err="1">
                <a:effectLst>
                  <a:outerShdw blurRad="38100" dist="38100" dir="2700000" algn="tl">
                    <a:srgbClr val="000000">
                      <a:alpha val="43137"/>
                    </a:srgbClr>
                  </a:outerShdw>
                </a:effectLst>
              </a:rPr>
              <a:t>internal</a:t>
            </a:r>
            <a:endParaRPr lang="it-IT" sz="2400" cap="small" dirty="0">
              <a:effectLst>
                <a:outerShdw blurRad="38100" dist="38100" dir="2700000" algn="tl">
                  <a:srgbClr val="000000">
                    <a:alpha val="43137"/>
                  </a:srgbClr>
                </a:outerShdw>
              </a:effectLst>
            </a:endParaRPr>
          </a:p>
        </p:txBody>
      </p:sp>
      <p:sp>
        <p:nvSpPr>
          <p:cNvPr id="17" name="CasellaDiTesto 16">
            <a:extLst>
              <a:ext uri="{FF2B5EF4-FFF2-40B4-BE49-F238E27FC236}">
                <a16:creationId xmlns:a16="http://schemas.microsoft.com/office/drawing/2014/main" id="{A3C1EC17-E47D-436D-B1E9-A484AEF2ED8E}"/>
              </a:ext>
            </a:extLst>
          </p:cNvPr>
          <p:cNvSpPr txBox="1"/>
          <p:nvPr/>
        </p:nvSpPr>
        <p:spPr>
          <a:xfrm>
            <a:off x="6564846" y="5433071"/>
            <a:ext cx="1204720" cy="461665"/>
          </a:xfrm>
          <a:prstGeom prst="rect">
            <a:avLst/>
          </a:prstGeom>
          <a:noFill/>
        </p:spPr>
        <p:txBody>
          <a:bodyPr wrap="square" rtlCol="0">
            <a:spAutoFit/>
          </a:bodyPr>
          <a:lstStyle/>
          <a:p>
            <a:r>
              <a:rPr lang="it-IT" sz="2400" cap="small" dirty="0" err="1">
                <a:effectLst>
                  <a:outerShdw blurRad="38100" dist="38100" dir="2700000" algn="tl">
                    <a:srgbClr val="000000">
                      <a:alpha val="43137"/>
                    </a:srgbClr>
                  </a:outerShdw>
                </a:effectLst>
              </a:rPr>
              <a:t>external</a:t>
            </a:r>
            <a:endParaRPr lang="it-IT" sz="2800" cap="small" dirty="0">
              <a:effectLst>
                <a:outerShdw blurRad="38100" dist="38100" dir="2700000" algn="tl">
                  <a:srgbClr val="000000">
                    <a:alpha val="43137"/>
                  </a:srgbClr>
                </a:outerShdw>
              </a:effectLst>
            </a:endParaRPr>
          </a:p>
        </p:txBody>
      </p:sp>
      <p:sp>
        <p:nvSpPr>
          <p:cNvPr id="2" name="Segnaposto numero diapositiva 1">
            <a:extLst>
              <a:ext uri="{FF2B5EF4-FFF2-40B4-BE49-F238E27FC236}">
                <a16:creationId xmlns:a16="http://schemas.microsoft.com/office/drawing/2014/main" id="{C8E7F12E-1DA6-4509-B5DF-102BCC91F01A}"/>
              </a:ext>
            </a:extLst>
          </p:cNvPr>
          <p:cNvSpPr>
            <a:spLocks noGrp="1"/>
          </p:cNvSpPr>
          <p:nvPr>
            <p:ph type="sldNum" sz="quarter" idx="12"/>
          </p:nvPr>
        </p:nvSpPr>
        <p:spPr>
          <a:xfrm>
            <a:off x="6845335" y="6183556"/>
            <a:ext cx="2133600" cy="365125"/>
          </a:xfrm>
        </p:spPr>
        <p:txBody>
          <a:bodyPr/>
          <a:lstStyle/>
          <a:p>
            <a:pPr algn="r"/>
            <a:fld id="{B007B441-5312-499D-93C3-6E37886527FA}" type="slidenum">
              <a:rPr lang="it-IT" smtClean="0"/>
              <a:pPr algn="r"/>
              <a:t>20</a:t>
            </a:fld>
            <a:endParaRPr lang="it-IT" dirty="0"/>
          </a:p>
        </p:txBody>
      </p:sp>
    </p:spTree>
    <p:extLst>
      <p:ext uri="{BB962C8B-B14F-4D97-AF65-F5344CB8AC3E}">
        <p14:creationId xmlns:p14="http://schemas.microsoft.com/office/powerpoint/2010/main" val="339982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2" grpId="0"/>
      <p:bldP spid="13" grpId="0"/>
      <p:bldP spid="14" grpId="0"/>
      <p:bldP spid="15" grpId="0" animBg="1"/>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a:xfrm>
            <a:off x="41136" y="232724"/>
            <a:ext cx="9041088" cy="811126"/>
          </a:xfrm>
        </p:spPr>
        <p:txBody>
          <a:bodyPr>
            <a:noAutofit/>
          </a:bodyPr>
          <a:lstStyle/>
          <a:p>
            <a:r>
              <a:rPr lang="en-US" b="1" dirty="0">
                <a:solidFill>
                  <a:schemeClr val="bg1">
                    <a:lumMod val="75000"/>
                  </a:schemeClr>
                </a:solidFill>
                <a:cs typeface="Times New Roman" pitchFamily="18" charset="0"/>
              </a:rPr>
              <a:t>New definitions of </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sp>
        <p:nvSpPr>
          <p:cNvPr id="3" name="Segnaposto contenuto 2"/>
          <p:cNvSpPr>
            <a:spLocks noGrp="1"/>
          </p:cNvSpPr>
          <p:nvPr>
            <p:ph idx="1"/>
          </p:nvPr>
        </p:nvSpPr>
        <p:spPr>
          <a:xfrm>
            <a:off x="457200" y="1264506"/>
            <a:ext cx="8229600" cy="4525963"/>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spcBef>
                <a:spcPct val="0"/>
              </a:spcBef>
              <a:buNone/>
            </a:pPr>
            <a:r>
              <a:rPr lang="it-IT" sz="2400" dirty="0">
                <a:effectLst>
                  <a:outerShdw blurRad="38100" dist="38100" dir="2700000" algn="tl">
                    <a:srgbClr val="000000">
                      <a:alpha val="43137"/>
                    </a:srgbClr>
                  </a:outerShdw>
                </a:effectLst>
              </a:rPr>
              <a:t>AMA</a:t>
            </a:r>
            <a:r>
              <a:rPr lang="it-IT" sz="2400" dirty="0"/>
              <a:t> (1985):</a:t>
            </a:r>
          </a:p>
          <a:p>
            <a:pPr marL="0" indent="0" algn="just">
              <a:spcBef>
                <a:spcPct val="0"/>
              </a:spcBef>
              <a:buNone/>
            </a:pPr>
            <a:r>
              <a:rPr lang="it-IT" sz="2400" dirty="0"/>
              <a:t>“</a:t>
            </a:r>
            <a:r>
              <a:rPr lang="en-US" sz="2400" dirty="0"/>
              <a:t>Marketing is the process of planning and executing the design of offering (product), pricing, promotion and distribution of goods, ideas and services designed to create exchanges that meet the individual and organizational objectives</a:t>
            </a:r>
            <a:r>
              <a:rPr lang="it-IT" sz="2400" dirty="0"/>
              <a:t>”</a:t>
            </a:r>
          </a:p>
          <a:p>
            <a:pPr marL="0" indent="0" algn="just">
              <a:spcBef>
                <a:spcPct val="0"/>
              </a:spcBef>
              <a:buNone/>
            </a:pPr>
            <a:endParaRPr lang="it-IT" sz="2400" dirty="0"/>
          </a:p>
        </p:txBody>
      </p:sp>
      <p:sp>
        <p:nvSpPr>
          <p:cNvPr id="2" name="Segnaposto numero diapositiva 1"/>
          <p:cNvSpPr>
            <a:spLocks noGrp="1"/>
          </p:cNvSpPr>
          <p:nvPr>
            <p:ph type="sldNum" sz="quarter" idx="12"/>
          </p:nvPr>
        </p:nvSpPr>
        <p:spPr>
          <a:xfrm>
            <a:off x="6881812" y="6331396"/>
            <a:ext cx="2133600" cy="365125"/>
          </a:xfrm>
        </p:spPr>
        <p:txBody>
          <a:bodyPr/>
          <a:lstStyle/>
          <a:p>
            <a:pPr algn="r"/>
            <a:fld id="{B007B441-5312-499D-93C3-6E37886527FA}" type="slidenum">
              <a:rPr lang="it-IT" smtClean="0"/>
              <a:pPr algn="r"/>
              <a:t>21</a:t>
            </a:fld>
            <a:endParaRPr lang="it-IT" dirty="0"/>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oup 1"/>
          <p:cNvGrpSpPr>
            <a:grpSpLocks/>
          </p:cNvGrpSpPr>
          <p:nvPr/>
        </p:nvGrpSpPr>
        <p:grpSpPr bwMode="auto">
          <a:xfrm rot="5400000">
            <a:off x="4538821" y="2310496"/>
            <a:ext cx="45719" cy="8907463"/>
            <a:chOff x="0" y="0"/>
            <a:chExt cx="716" cy="16353"/>
          </a:xfrm>
        </p:grpSpPr>
        <p:grpSp>
          <p:nvGrpSpPr>
            <p:cNvPr id="12" name="Group 2"/>
            <p:cNvGrpSpPr>
              <a:grpSpLocks/>
            </p:cNvGrpSpPr>
            <p:nvPr/>
          </p:nvGrpSpPr>
          <p:grpSpPr bwMode="auto">
            <a:xfrm>
              <a:off x="0" y="0"/>
              <a:ext cx="716" cy="16353"/>
              <a:chOff x="0" y="0"/>
              <a:chExt cx="716" cy="16353"/>
            </a:xfrm>
          </p:grpSpPr>
          <p:sp>
            <p:nvSpPr>
              <p:cNvPr id="13"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5" name="Rettangolo 4">
            <a:extLst>
              <a:ext uri="{FF2B5EF4-FFF2-40B4-BE49-F238E27FC236}">
                <a16:creationId xmlns:a16="http://schemas.microsoft.com/office/drawing/2014/main" id="{DA78BF85-A8D6-4281-AB63-F6B344F2101B}"/>
              </a:ext>
            </a:extLst>
          </p:cNvPr>
          <p:cNvSpPr/>
          <p:nvPr/>
        </p:nvSpPr>
        <p:spPr>
          <a:xfrm>
            <a:off x="3371326" y="3398951"/>
            <a:ext cx="5315474" cy="3046988"/>
          </a:xfrm>
          <a:prstGeom prst="rect">
            <a:avLst/>
          </a:prstGeom>
        </p:spPr>
        <p:txBody>
          <a:bodyPr wrap="square">
            <a:spAutoFit/>
          </a:bodyPr>
          <a:lstStyle/>
          <a:p>
            <a:pPr algn="just">
              <a:spcBef>
                <a:spcPct val="0"/>
              </a:spcBef>
            </a:pPr>
            <a:r>
              <a:rPr lang="it-IT" sz="2400" dirty="0">
                <a:effectLst>
                  <a:outerShdw blurRad="38100" dist="38100" dir="2700000" algn="tl">
                    <a:srgbClr val="000000">
                      <a:alpha val="43137"/>
                    </a:srgbClr>
                  </a:outerShdw>
                </a:effectLst>
              </a:rPr>
              <a:t>AMA (2004):</a:t>
            </a:r>
          </a:p>
          <a:p>
            <a:pPr algn="just">
              <a:spcBef>
                <a:spcPct val="0"/>
              </a:spcBef>
            </a:pPr>
            <a:r>
              <a:rPr lang="it-IT" sz="2400" dirty="0"/>
              <a:t>“</a:t>
            </a:r>
            <a:r>
              <a:rPr lang="en-US" sz="2400" dirty="0"/>
              <a:t>Marketing is an organizational function and a set of </a:t>
            </a:r>
            <a:r>
              <a:rPr lang="en-US" sz="2400" dirty="0">
                <a:effectLst>
                  <a:outerShdw blurRad="38100" dist="38100" dir="2700000" algn="tl">
                    <a:srgbClr val="000000">
                      <a:alpha val="43137"/>
                    </a:srgbClr>
                  </a:outerShdw>
                </a:effectLst>
              </a:rPr>
              <a:t>processes </a:t>
            </a:r>
            <a:r>
              <a:rPr lang="en-US" sz="2400" dirty="0"/>
              <a:t>aimed at creating, communicating, and delivering </a:t>
            </a:r>
            <a:r>
              <a:rPr lang="en-US" sz="2400" b="1" dirty="0"/>
              <a:t>value</a:t>
            </a:r>
            <a:r>
              <a:rPr lang="en-US" sz="2400" dirty="0"/>
              <a:t> to customers and managing relationships with customers in order to benefit from the organization and related stakeholders</a:t>
            </a:r>
            <a:r>
              <a:rPr lang="it-IT" sz="2400" dirty="0"/>
              <a:t>.”</a:t>
            </a:r>
          </a:p>
        </p:txBody>
      </p:sp>
      <p:pic>
        <p:nvPicPr>
          <p:cNvPr id="6" name="Immagine 5">
            <a:extLst>
              <a:ext uri="{FF2B5EF4-FFF2-40B4-BE49-F238E27FC236}">
                <a16:creationId xmlns:a16="http://schemas.microsoft.com/office/drawing/2014/main" id="{C702DFEA-FD39-481B-8B79-3B51B61209EF}"/>
              </a:ext>
            </a:extLst>
          </p:cNvPr>
          <p:cNvPicPr>
            <a:picLocks noChangeAspect="1"/>
          </p:cNvPicPr>
          <p:nvPr/>
        </p:nvPicPr>
        <p:blipFill rotWithShape="1">
          <a:blip r:embed="rId3"/>
          <a:srcRect l="17637" t="16843" r="14512" b="17161"/>
          <a:stretch/>
        </p:blipFill>
        <p:spPr>
          <a:xfrm rot="2677098">
            <a:off x="998669" y="3544346"/>
            <a:ext cx="1731152" cy="1683823"/>
          </a:xfrm>
          <a:prstGeom prst="rect">
            <a:avLst/>
          </a:prstGeom>
        </p:spPr>
      </p:pic>
    </p:spTree>
    <p:extLst>
      <p:ext uri="{BB962C8B-B14F-4D97-AF65-F5344CB8AC3E}">
        <p14:creationId xmlns:p14="http://schemas.microsoft.com/office/powerpoint/2010/main" val="428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57224" y="2243538"/>
            <a:ext cx="8363248" cy="2123658"/>
          </a:xfrm>
          <a:prstGeom prst="rect">
            <a:avLst/>
          </a:prstGeom>
          <a:noFill/>
        </p:spPr>
        <p:txBody>
          <a:bodyPr wrap="square" rtlCol="0">
            <a:spAutoFit/>
          </a:bodyPr>
          <a:lstStyle/>
          <a:p>
            <a:pPr algn="just"/>
            <a:r>
              <a:rPr lang="it-IT" sz="2000" i="1" dirty="0"/>
              <a:t>McCarthy, 1964:</a:t>
            </a:r>
          </a:p>
          <a:p>
            <a:pPr algn="just">
              <a:buNone/>
            </a:pPr>
            <a:r>
              <a:rPr lang="it-IT" sz="2000" dirty="0"/>
              <a:t>	- Product, Price, Promotion, </a:t>
            </a:r>
            <a:r>
              <a:rPr lang="it-IT" sz="2000" dirty="0" err="1"/>
              <a:t>Place</a:t>
            </a:r>
            <a:endParaRPr lang="it-IT" sz="2000" dirty="0"/>
          </a:p>
          <a:p>
            <a:pPr algn="just">
              <a:buNone/>
            </a:pPr>
            <a:endParaRPr lang="it-IT" sz="400" dirty="0"/>
          </a:p>
          <a:p>
            <a:pPr algn="just"/>
            <a:r>
              <a:rPr lang="it-IT" sz="2000" i="1" dirty="0" err="1"/>
              <a:t>Kotler</a:t>
            </a:r>
            <a:r>
              <a:rPr lang="it-IT" sz="2000" i="1" dirty="0"/>
              <a:t>, 1986:</a:t>
            </a:r>
          </a:p>
          <a:p>
            <a:pPr algn="just">
              <a:buNone/>
            </a:pPr>
            <a:r>
              <a:rPr lang="en-US" sz="2000" dirty="0"/>
              <a:t>	- Product, Price, Promotion, Place, </a:t>
            </a:r>
            <a:r>
              <a:rPr lang="en-US" sz="2000" b="1" dirty="0"/>
              <a:t>Public Relations, Politics</a:t>
            </a:r>
          </a:p>
          <a:p>
            <a:pPr algn="just">
              <a:buNone/>
            </a:pPr>
            <a:endParaRPr lang="en-US" sz="400" dirty="0"/>
          </a:p>
          <a:p>
            <a:pPr algn="just"/>
            <a:r>
              <a:rPr lang="it-IT" sz="2000" i="1" dirty="0"/>
              <a:t>Booms and </a:t>
            </a:r>
            <a:r>
              <a:rPr lang="it-IT" sz="2000" i="1" dirty="0" err="1"/>
              <a:t>Bitner</a:t>
            </a:r>
            <a:r>
              <a:rPr lang="it-IT" sz="2000" i="1" dirty="0"/>
              <a:t>, 1981:</a:t>
            </a:r>
          </a:p>
          <a:p>
            <a:pPr algn="just">
              <a:buNone/>
            </a:pPr>
            <a:r>
              <a:rPr lang="en-US" sz="2000" dirty="0"/>
              <a:t>	- Product, Price, Promotion, Place, </a:t>
            </a:r>
            <a:r>
              <a:rPr lang="en-US" sz="2000" b="1" dirty="0"/>
              <a:t>People, Physical Evidence, Process</a:t>
            </a:r>
          </a:p>
          <a:p>
            <a:pPr algn="just">
              <a:buNone/>
            </a:pPr>
            <a:endParaRPr lang="en-US" sz="400" dirty="0"/>
          </a:p>
        </p:txBody>
      </p:sp>
      <p:sp>
        <p:nvSpPr>
          <p:cNvPr id="3" name="Rettangolo 2"/>
          <p:cNvSpPr/>
          <p:nvPr/>
        </p:nvSpPr>
        <p:spPr>
          <a:xfrm>
            <a:off x="480549" y="1159281"/>
            <a:ext cx="8195907" cy="830997"/>
          </a:xfrm>
          <a:prstGeom prst="rect">
            <a:avLst/>
          </a:prstGeom>
        </p:spPr>
        <p:txBody>
          <a:bodyPr wrap="square">
            <a:spAutoFit/>
          </a:bodyPr>
          <a:lstStyle/>
          <a:p>
            <a:pPr algn="ctr"/>
            <a:r>
              <a:rPr lang="en-US" sz="2400" dirty="0"/>
              <a:t>Over time, different models have been adopted by practitioners and scholars for the definition and study of the marketing mix:</a:t>
            </a:r>
            <a:endParaRPr lang="it-IT" sz="2400" dirty="0"/>
          </a:p>
        </p:txBody>
      </p:sp>
      <p:sp>
        <p:nvSpPr>
          <p:cNvPr id="11" name="Titolo 1"/>
          <p:cNvSpPr txBox="1">
            <a:spLocks/>
          </p:cNvSpPr>
          <p:nvPr/>
        </p:nvSpPr>
        <p:spPr>
          <a:xfrm>
            <a:off x="102912" y="209504"/>
            <a:ext cx="9041088" cy="8111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Evolution of </a:t>
            </a:r>
            <a:r>
              <a:rPr lang="en-US" b="1" dirty="0">
                <a:solidFill>
                  <a:schemeClr val="accent6">
                    <a:lumMod val="60000"/>
                    <a:lumOff val="40000"/>
                  </a:schemeClr>
                </a:solidFill>
                <a:cs typeface="Times New Roman" pitchFamily="18" charset="0"/>
              </a:rPr>
              <a:t>Marketing Mix</a:t>
            </a:r>
            <a:endParaRPr lang="it-IT" b="1" dirty="0">
              <a:solidFill>
                <a:schemeClr val="accent6">
                  <a:lumMod val="60000"/>
                  <a:lumOff val="40000"/>
                </a:schemeClr>
              </a:solidFill>
              <a:cs typeface="Times New Roman" pitchFamily="18" charset="0"/>
            </a:endParaRPr>
          </a:p>
        </p:txBody>
      </p:sp>
      <p:grpSp>
        <p:nvGrpSpPr>
          <p:cNvPr id="15" name="Group 1"/>
          <p:cNvGrpSpPr>
            <a:grpSpLocks/>
          </p:cNvGrpSpPr>
          <p:nvPr/>
        </p:nvGrpSpPr>
        <p:grpSpPr bwMode="auto">
          <a:xfrm rot="5400000">
            <a:off x="4538821" y="2310496"/>
            <a:ext cx="45719" cy="8907463"/>
            <a:chOff x="0" y="0"/>
            <a:chExt cx="716" cy="16353"/>
          </a:xfrm>
        </p:grpSpPr>
        <p:grpSp>
          <p:nvGrpSpPr>
            <p:cNvPr id="16" name="Group 2"/>
            <p:cNvGrpSpPr>
              <a:grpSpLocks/>
            </p:cNvGrpSpPr>
            <p:nvPr/>
          </p:nvGrpSpPr>
          <p:grpSpPr bwMode="auto">
            <a:xfrm>
              <a:off x="0" y="0"/>
              <a:ext cx="716" cy="16353"/>
              <a:chOff x="0" y="0"/>
              <a:chExt cx="716" cy="16353"/>
            </a:xfrm>
          </p:grpSpPr>
          <p:sp>
            <p:nvSpPr>
              <p:cNvPr id="1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5" name="Segnaposto numero diapositiva 4"/>
          <p:cNvSpPr>
            <a:spLocks noGrp="1"/>
          </p:cNvSpPr>
          <p:nvPr>
            <p:ph type="sldNum" sz="quarter" idx="12"/>
          </p:nvPr>
        </p:nvSpPr>
        <p:spPr>
          <a:xfrm>
            <a:off x="6903911" y="6287026"/>
            <a:ext cx="2133600" cy="365125"/>
          </a:xfrm>
        </p:spPr>
        <p:txBody>
          <a:bodyPr/>
          <a:lstStyle/>
          <a:p>
            <a:pPr algn="r"/>
            <a:fld id="{B007B441-5312-499D-93C3-6E37886527FA}" type="slidenum">
              <a:rPr lang="it-IT" smtClean="0"/>
              <a:pPr algn="r"/>
              <a:t>22</a:t>
            </a:fld>
            <a:endParaRPr lang="it-IT" dirty="0"/>
          </a:p>
        </p:txBody>
      </p:sp>
      <p:sp>
        <p:nvSpPr>
          <p:cNvPr id="4" name="Rettangolo 3">
            <a:extLst>
              <a:ext uri="{FF2B5EF4-FFF2-40B4-BE49-F238E27FC236}">
                <a16:creationId xmlns:a16="http://schemas.microsoft.com/office/drawing/2014/main" id="{0C7E15D3-720E-457D-B781-688FFB4BBC1C}"/>
              </a:ext>
            </a:extLst>
          </p:cNvPr>
          <p:cNvSpPr/>
          <p:nvPr/>
        </p:nvSpPr>
        <p:spPr>
          <a:xfrm>
            <a:off x="1835696" y="4734685"/>
            <a:ext cx="6984776" cy="1631216"/>
          </a:xfrm>
          <a:prstGeom prst="rect">
            <a:avLst/>
          </a:prstGeom>
        </p:spPr>
        <p:txBody>
          <a:bodyPr wrap="square">
            <a:spAutoFit/>
          </a:bodyPr>
          <a:lstStyle/>
          <a:p>
            <a:pPr algn="just"/>
            <a:r>
              <a:rPr lang="it-IT" sz="2000" i="1" dirty="0" err="1"/>
              <a:t>Lauterborn</a:t>
            </a:r>
            <a:r>
              <a:rPr lang="it-IT" sz="2000" i="1" dirty="0"/>
              <a:t>, 1990:</a:t>
            </a:r>
          </a:p>
          <a:p>
            <a:pPr algn="just">
              <a:buNone/>
            </a:pPr>
            <a:r>
              <a:rPr lang="it-IT" sz="2000" dirty="0"/>
              <a:t>	- </a:t>
            </a:r>
            <a:r>
              <a:rPr lang="it-IT" sz="2000" b="1" dirty="0"/>
              <a:t>Consumer, Cost, Communication, </a:t>
            </a:r>
            <a:r>
              <a:rPr lang="it-IT" sz="2000" b="1" dirty="0" err="1"/>
              <a:t>Convenience</a:t>
            </a:r>
            <a:endParaRPr lang="it-IT" sz="2000" b="1" dirty="0"/>
          </a:p>
          <a:p>
            <a:pPr algn="just"/>
            <a:r>
              <a:rPr lang="it-IT" sz="2000" i="1" dirty="0" err="1"/>
              <a:t>Kotler</a:t>
            </a:r>
            <a:r>
              <a:rPr lang="it-IT" sz="2000" i="1" dirty="0"/>
              <a:t>, 2018:</a:t>
            </a:r>
          </a:p>
          <a:p>
            <a:pPr marL="896938" algn="just">
              <a:buNone/>
            </a:pPr>
            <a:r>
              <a:rPr lang="en-US" sz="2000" dirty="0"/>
              <a:t>- </a:t>
            </a:r>
            <a:r>
              <a:rPr lang="en-US" sz="2000" b="1" dirty="0"/>
              <a:t>Customers, Company, Collaborators, Competitors, Context</a:t>
            </a:r>
            <a:endParaRPr lang="it-IT" sz="2000" b="1" dirty="0"/>
          </a:p>
        </p:txBody>
      </p:sp>
      <p:sp>
        <p:nvSpPr>
          <p:cNvPr id="6" name="Rettangolo 5">
            <a:extLst>
              <a:ext uri="{FF2B5EF4-FFF2-40B4-BE49-F238E27FC236}">
                <a16:creationId xmlns:a16="http://schemas.microsoft.com/office/drawing/2014/main" id="{CBC3D82F-F214-41D6-B6D3-D109440A1F2A}"/>
              </a:ext>
            </a:extLst>
          </p:cNvPr>
          <p:cNvSpPr/>
          <p:nvPr/>
        </p:nvSpPr>
        <p:spPr>
          <a:xfrm>
            <a:off x="7977084" y="2940460"/>
            <a:ext cx="756084" cy="393502"/>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cap="small" dirty="0">
                <a:solidFill>
                  <a:schemeClr val="tx1"/>
                </a:solidFill>
                <a:effectLst>
                  <a:outerShdw blurRad="38100" dist="38100" dir="2700000" algn="tl">
                    <a:srgbClr val="000000">
                      <a:alpha val="43137"/>
                    </a:srgbClr>
                  </a:outerShdw>
                </a:effectLst>
              </a:rPr>
              <a:t>p</a:t>
            </a:r>
          </a:p>
        </p:txBody>
      </p:sp>
      <p:sp>
        <p:nvSpPr>
          <p:cNvPr id="12" name="Rettangolo 11">
            <a:extLst>
              <a:ext uri="{FF2B5EF4-FFF2-40B4-BE49-F238E27FC236}">
                <a16:creationId xmlns:a16="http://schemas.microsoft.com/office/drawing/2014/main" id="{FB018CEA-1C5E-400A-85B7-77187EF0E9F4}"/>
              </a:ext>
            </a:extLst>
          </p:cNvPr>
          <p:cNvSpPr/>
          <p:nvPr/>
        </p:nvSpPr>
        <p:spPr>
          <a:xfrm>
            <a:off x="683568" y="5089253"/>
            <a:ext cx="756084" cy="393502"/>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cap="small" dirty="0">
                <a:solidFill>
                  <a:schemeClr val="tx1"/>
                </a:solidFill>
                <a:effectLst>
                  <a:outerShdw blurRad="38100" dist="38100" dir="2700000" algn="tl">
                    <a:srgbClr val="000000">
                      <a:alpha val="43137"/>
                    </a:srgbClr>
                  </a:outerShdw>
                </a:effectLst>
              </a:rPr>
              <a:t>c</a:t>
            </a:r>
          </a:p>
        </p:txBody>
      </p:sp>
      <p:sp>
        <p:nvSpPr>
          <p:cNvPr id="7" name="Rettangolo 6">
            <a:extLst>
              <a:ext uri="{FF2B5EF4-FFF2-40B4-BE49-F238E27FC236}">
                <a16:creationId xmlns:a16="http://schemas.microsoft.com/office/drawing/2014/main" id="{69D9AB2A-4CDD-4E78-AE80-2C8B41A5D909}"/>
              </a:ext>
            </a:extLst>
          </p:cNvPr>
          <p:cNvSpPr/>
          <p:nvPr/>
        </p:nvSpPr>
        <p:spPr>
          <a:xfrm>
            <a:off x="3496970" y="6290270"/>
            <a:ext cx="5179486" cy="369332"/>
          </a:xfrm>
          <a:prstGeom prst="rect">
            <a:avLst/>
          </a:prstGeom>
        </p:spPr>
        <p:txBody>
          <a:bodyPr wrap="square">
            <a:spAutoFit/>
          </a:bodyPr>
          <a:lstStyle/>
          <a:p>
            <a:r>
              <a:rPr lang="it-IT" dirty="0">
                <a:hlinkClick r:id="rId2"/>
              </a:rPr>
              <a:t>https://www.youtube.com/watch?v=S_UWzR_dPeM</a:t>
            </a:r>
            <a:endParaRPr lang="it-IT" dirty="0"/>
          </a:p>
        </p:txBody>
      </p:sp>
    </p:spTree>
    <p:extLst>
      <p:ext uri="{BB962C8B-B14F-4D97-AF65-F5344CB8AC3E}">
        <p14:creationId xmlns:p14="http://schemas.microsoft.com/office/powerpoint/2010/main" val="109515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1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511684" y="490182"/>
            <a:ext cx="6048623" cy="4725487"/>
          </a:xfrm>
          <a:prstGeom prst="rect">
            <a:avLst/>
          </a:prstGeom>
          <a:noFill/>
          <a:ln w="9525">
            <a:noFill/>
            <a:miter lim="800000"/>
            <a:headEnd/>
            <a:tailEnd/>
          </a:ln>
        </p:spPr>
      </p:pic>
      <p:sp>
        <p:nvSpPr>
          <p:cNvPr id="7" name="Rectangle 1"/>
          <p:cNvSpPr>
            <a:spLocks noChangeArrowheads="1"/>
          </p:cNvSpPr>
          <p:nvPr/>
        </p:nvSpPr>
        <p:spPr bwMode="auto">
          <a:xfrm>
            <a:off x="429828" y="2903891"/>
            <a:ext cx="8391847" cy="707886"/>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000" b="1" dirty="0">
                <a:solidFill>
                  <a:schemeClr val="bg1">
                    <a:lumMod val="50000"/>
                  </a:schemeClr>
                </a:solidFill>
                <a:latin typeface="Arial" pitchFamily="34" charset="0"/>
                <a:ea typeface="Calibri" pitchFamily="34" charset="0"/>
                <a:cs typeface="Times New Roman" pitchFamily="18" charset="0"/>
              </a:rPr>
              <a:t>Service Marketing</a:t>
            </a:r>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779912" y="1407815"/>
            <a:ext cx="1224136"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9600" dirty="0">
                <a:solidFill>
                  <a:schemeClr val="accent6">
                    <a:lumMod val="75000"/>
                  </a:schemeClr>
                </a:solidFill>
                <a:latin typeface="Berlin Sans FB Demi" pitchFamily="34" charset="0"/>
              </a:rPr>
              <a:t>1</a:t>
            </a:r>
            <a:r>
              <a:rPr kumimoji="0" lang="it-IT" sz="60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.2</a:t>
            </a:r>
            <a:endParaRPr kumimoji="0" lang="it-IT" sz="96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Segnaposto numero diapositiva 3"/>
          <p:cNvSpPr>
            <a:spLocks noGrp="1"/>
          </p:cNvSpPr>
          <p:nvPr>
            <p:ph type="sldNum" sz="quarter" idx="12"/>
          </p:nvPr>
        </p:nvSpPr>
        <p:spPr/>
        <p:txBody>
          <a:bodyPr/>
          <a:lstStyle/>
          <a:p>
            <a:pPr algn="r"/>
            <a:fld id="{B007B441-5312-499D-93C3-6E37886527FA}" type="slidenum">
              <a:rPr lang="it-IT" smtClean="0"/>
              <a:pPr algn="r"/>
              <a:t>23</a:t>
            </a:fld>
            <a:endParaRPr lang="it-IT" dirty="0"/>
          </a:p>
        </p:txBody>
      </p:sp>
    </p:spTree>
    <p:extLst>
      <p:ext uri="{BB962C8B-B14F-4D97-AF65-F5344CB8AC3E}">
        <p14:creationId xmlns:p14="http://schemas.microsoft.com/office/powerpoint/2010/main" val="2506829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4901" y="31495"/>
            <a:ext cx="8229600" cy="1143000"/>
          </a:xfrm>
        </p:spPr>
        <p:txBody>
          <a:bodyPr>
            <a:normAutofit/>
          </a:bodyPr>
          <a:lstStyle/>
          <a:p>
            <a:r>
              <a:rPr lang="it-IT" sz="4000" b="1" dirty="0">
                <a:solidFill>
                  <a:schemeClr val="bg1">
                    <a:lumMod val="75000"/>
                  </a:schemeClr>
                </a:solidFill>
                <a:latin typeface="+mn-lt"/>
                <a:ea typeface="+mn-ea"/>
                <a:cs typeface="Times New Roman" pitchFamily="18" charset="0"/>
              </a:rPr>
              <a:t>The </a:t>
            </a:r>
            <a:r>
              <a:rPr lang="it-IT" sz="4000" b="1" dirty="0" err="1">
                <a:solidFill>
                  <a:schemeClr val="bg1">
                    <a:lumMod val="75000"/>
                  </a:schemeClr>
                </a:solidFill>
                <a:latin typeface="+mn-lt"/>
                <a:ea typeface="+mn-ea"/>
                <a:cs typeface="Times New Roman" pitchFamily="18" charset="0"/>
              </a:rPr>
              <a:t>advent</a:t>
            </a:r>
            <a:r>
              <a:rPr lang="it-IT" sz="4000" b="1" dirty="0">
                <a:solidFill>
                  <a:schemeClr val="bg1">
                    <a:lumMod val="75000"/>
                  </a:schemeClr>
                </a:solidFill>
                <a:latin typeface="+mn-lt"/>
                <a:ea typeface="+mn-ea"/>
                <a:cs typeface="Times New Roman" pitchFamily="18" charset="0"/>
              </a:rPr>
              <a:t> of </a:t>
            </a:r>
            <a:r>
              <a:rPr lang="it-IT" sz="4000" b="1" dirty="0">
                <a:solidFill>
                  <a:schemeClr val="accent6">
                    <a:lumMod val="60000"/>
                    <a:lumOff val="40000"/>
                  </a:schemeClr>
                </a:solidFill>
                <a:latin typeface="+mn-lt"/>
                <a:ea typeface="+mn-ea"/>
                <a:cs typeface="Times New Roman" pitchFamily="18" charset="0"/>
              </a:rPr>
              <a:t>Service Era</a:t>
            </a:r>
          </a:p>
        </p:txBody>
      </p:sp>
      <p:grpSp>
        <p:nvGrpSpPr>
          <p:cNvPr id="5" name="Group 1"/>
          <p:cNvGrpSpPr>
            <a:grpSpLocks/>
          </p:cNvGrpSpPr>
          <p:nvPr/>
        </p:nvGrpSpPr>
        <p:grpSpPr bwMode="auto">
          <a:xfrm rot="5400000">
            <a:off x="4538821" y="2336784"/>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28" name="Segnaposto contenuto 2">
            <a:extLst>
              <a:ext uri="{FF2B5EF4-FFF2-40B4-BE49-F238E27FC236}">
                <a16:creationId xmlns:a16="http://schemas.microsoft.com/office/drawing/2014/main" id="{15A61D19-D430-4276-A364-087D36A41908}"/>
              </a:ext>
            </a:extLst>
          </p:cNvPr>
          <p:cNvSpPr>
            <a:spLocks noGrp="1"/>
          </p:cNvSpPr>
          <p:nvPr>
            <p:ph idx="1"/>
          </p:nvPr>
        </p:nvSpPr>
        <p:spPr>
          <a:xfrm>
            <a:off x="350044" y="1822411"/>
            <a:ext cx="8532050" cy="1649934"/>
          </a:xfrm>
        </p:spPr>
        <p:txBody>
          <a:bodyPr>
            <a:normAutofit/>
          </a:bodyPr>
          <a:lstStyle/>
          <a:p>
            <a:pPr marL="0" indent="0" algn="just">
              <a:buNone/>
            </a:pPr>
            <a:endParaRPr lang="it-IT" sz="2400" dirty="0"/>
          </a:p>
          <a:p>
            <a:pPr marL="0" indent="0" algn="just">
              <a:buNone/>
            </a:pPr>
            <a:r>
              <a:rPr lang="it-IT" sz="2400" dirty="0" err="1"/>
              <a:t>Revolution</a:t>
            </a:r>
            <a:r>
              <a:rPr lang="it-IT" sz="2400" dirty="0"/>
              <a:t> in </a:t>
            </a:r>
            <a:r>
              <a:rPr lang="it-IT" sz="2400" dirty="0" err="1"/>
              <a:t>contemporary</a:t>
            </a:r>
            <a:r>
              <a:rPr lang="it-IT" sz="2400" dirty="0"/>
              <a:t> </a:t>
            </a:r>
            <a:r>
              <a:rPr lang="it-IT" sz="2400" dirty="0" err="1"/>
              <a:t>hypercompetitive</a:t>
            </a:r>
            <a:r>
              <a:rPr lang="it-IT" sz="2400" dirty="0"/>
              <a:t> and </a:t>
            </a:r>
            <a:r>
              <a:rPr lang="it-IT" sz="2400" dirty="0" err="1"/>
              <a:t>dynamic</a:t>
            </a:r>
            <a:r>
              <a:rPr lang="it-IT" sz="2400" dirty="0"/>
              <a:t> markets </a:t>
            </a:r>
            <a:r>
              <a:rPr lang="it-IT" sz="2400" dirty="0" err="1"/>
              <a:t>based</a:t>
            </a:r>
            <a:r>
              <a:rPr lang="it-IT" sz="2400" dirty="0"/>
              <a:t> on the new </a:t>
            </a:r>
            <a:r>
              <a:rPr lang="it-IT" sz="2400" b="1" dirty="0" err="1">
                <a:sym typeface="Wingdings" panose="05000000000000000000" pitchFamily="2" charset="2"/>
              </a:rPr>
              <a:t>centrality</a:t>
            </a:r>
            <a:r>
              <a:rPr lang="it-IT" sz="2400" b="1" dirty="0">
                <a:sym typeface="Wingdings" panose="05000000000000000000" pitchFamily="2" charset="2"/>
              </a:rPr>
              <a:t> of service</a:t>
            </a:r>
            <a:r>
              <a:rPr lang="it-IT" sz="2400" dirty="0">
                <a:sym typeface="Wingdings" panose="05000000000000000000" pitchFamily="2" charset="2"/>
              </a:rPr>
              <a:t> and on the </a:t>
            </a:r>
            <a:r>
              <a:rPr lang="it-IT" sz="2400" dirty="0" err="1">
                <a:sym typeface="Wingdings" panose="05000000000000000000" pitchFamily="2" charset="2"/>
              </a:rPr>
              <a:t>preeminence</a:t>
            </a:r>
            <a:r>
              <a:rPr lang="it-IT" sz="2400" dirty="0">
                <a:sym typeface="Wingdings" panose="05000000000000000000" pitchFamily="2" charset="2"/>
              </a:rPr>
              <a:t> of the </a:t>
            </a:r>
            <a:r>
              <a:rPr lang="it-IT" sz="2400" b="1" dirty="0" err="1">
                <a:sym typeface="Wingdings" panose="05000000000000000000" pitchFamily="2" charset="2"/>
              </a:rPr>
              <a:t>immaterial</a:t>
            </a:r>
            <a:r>
              <a:rPr lang="it-IT" sz="2400" dirty="0">
                <a:sym typeface="Wingdings" panose="05000000000000000000" pitchFamily="2" charset="2"/>
              </a:rPr>
              <a:t> </a:t>
            </a:r>
            <a:r>
              <a:rPr lang="it-IT" sz="2400" b="1" dirty="0" err="1">
                <a:sym typeface="Wingdings" panose="05000000000000000000" pitchFamily="2" charset="2"/>
              </a:rPr>
              <a:t>aspects</a:t>
            </a:r>
            <a:r>
              <a:rPr lang="it-IT" sz="2400" b="1" dirty="0">
                <a:sym typeface="Wingdings" panose="05000000000000000000" pitchFamily="2" charset="2"/>
              </a:rPr>
              <a:t> </a:t>
            </a:r>
            <a:r>
              <a:rPr lang="it-IT" sz="2400" dirty="0">
                <a:sym typeface="Wingdings" panose="05000000000000000000" pitchFamily="2" charset="2"/>
              </a:rPr>
              <a:t>of </a:t>
            </a:r>
            <a:r>
              <a:rPr lang="it-IT" sz="2400" dirty="0" err="1">
                <a:sym typeface="Wingdings" panose="05000000000000000000" pitchFamily="2" charset="2"/>
              </a:rPr>
              <a:t>consumption</a:t>
            </a:r>
            <a:r>
              <a:rPr lang="it-IT" sz="2400" dirty="0">
                <a:sym typeface="Wingdings" panose="05000000000000000000" pitchFamily="2" charset="2"/>
              </a:rPr>
              <a:t>.</a:t>
            </a:r>
          </a:p>
        </p:txBody>
      </p:sp>
      <p:sp>
        <p:nvSpPr>
          <p:cNvPr id="29" name="AutoShape 6" descr="Risultati immagini per sociale logo">
            <a:extLst>
              <a:ext uri="{FF2B5EF4-FFF2-40B4-BE49-F238E27FC236}">
                <a16:creationId xmlns:a16="http://schemas.microsoft.com/office/drawing/2014/main" id="{AE83D55F-BC40-4044-B10F-CD8F7B1E31CB}"/>
              </a:ext>
            </a:extLst>
          </p:cNvPr>
          <p:cNvSpPr>
            <a:spLocks noChangeAspect="1" noChangeArrowheads="1"/>
          </p:cNvSpPr>
          <p:nvPr/>
        </p:nvSpPr>
        <p:spPr bwMode="auto">
          <a:xfrm>
            <a:off x="2269101" y="1642350"/>
            <a:ext cx="228600" cy="228601"/>
          </a:xfrm>
          <a:prstGeom prst="rect">
            <a:avLst/>
          </a:prstGeom>
          <a:solidFill>
            <a:schemeClr val="accent2">
              <a:lumMod val="20000"/>
              <a:lumOff val="80000"/>
            </a:schemeClr>
          </a:solidFill>
          <a:ln>
            <a:solidFill>
              <a:schemeClr val="accent2"/>
            </a:solidFill>
          </a:ln>
        </p:spPr>
        <p:txBody>
          <a:bodyPr vert="horz" wrap="square" lIns="68580" tIns="34290" rIns="68580" bIns="34290" numCol="1" anchor="t" anchorCtr="0" compatLnSpc="1">
            <a:prstTxWarp prst="textNoShape">
              <a:avLst/>
            </a:prstTxWarp>
          </a:bodyPr>
          <a:lstStyle/>
          <a:p>
            <a:endParaRPr lang="it-IT" sz="2000"/>
          </a:p>
        </p:txBody>
      </p:sp>
      <p:sp>
        <p:nvSpPr>
          <p:cNvPr id="30" name="Rettangolo arrotondato 16">
            <a:extLst>
              <a:ext uri="{FF2B5EF4-FFF2-40B4-BE49-F238E27FC236}">
                <a16:creationId xmlns:a16="http://schemas.microsoft.com/office/drawing/2014/main" id="{FDFA652F-02D7-4BB4-8605-86A6E119BD8A}"/>
              </a:ext>
            </a:extLst>
          </p:cNvPr>
          <p:cNvSpPr/>
          <p:nvPr/>
        </p:nvSpPr>
        <p:spPr>
          <a:xfrm>
            <a:off x="2745681" y="1315408"/>
            <a:ext cx="3323857" cy="75451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solidFill>
                  <a:schemeClr val="tx1"/>
                </a:solidFill>
                <a:effectLst>
                  <a:outerShdw blurRad="38100" dist="38100" dir="2700000" algn="tl">
                    <a:srgbClr val="000000">
                      <a:alpha val="43137"/>
                    </a:srgbClr>
                  </a:outerShdw>
                </a:effectLst>
              </a:rPr>
              <a:t>Servitization</a:t>
            </a:r>
            <a:r>
              <a:rPr lang="it-IT" sz="2000" dirty="0">
                <a:solidFill>
                  <a:schemeClr val="tx1"/>
                </a:solidFill>
                <a:effectLst>
                  <a:outerShdw blurRad="38100" dist="38100" dir="2700000" algn="tl">
                    <a:srgbClr val="000000">
                      <a:alpha val="43137"/>
                    </a:srgbClr>
                  </a:outerShdw>
                </a:effectLst>
              </a:rPr>
              <a:t>  </a:t>
            </a:r>
          </a:p>
          <a:p>
            <a:pPr algn="ctr"/>
            <a:r>
              <a:rPr lang="it-IT" sz="2000" dirty="0">
                <a:solidFill>
                  <a:schemeClr val="tx1"/>
                </a:solidFill>
              </a:rPr>
              <a:t>(</a:t>
            </a:r>
            <a:r>
              <a:rPr lang="it-IT" sz="2000" dirty="0" err="1">
                <a:solidFill>
                  <a:schemeClr val="tx1"/>
                </a:solidFill>
              </a:rPr>
              <a:t>Vandemerwe</a:t>
            </a:r>
            <a:r>
              <a:rPr lang="it-IT" sz="2000" dirty="0">
                <a:solidFill>
                  <a:schemeClr val="tx1"/>
                </a:solidFill>
              </a:rPr>
              <a:t>  &amp; Rada, 1988)</a:t>
            </a:r>
          </a:p>
        </p:txBody>
      </p:sp>
      <p:sp>
        <p:nvSpPr>
          <p:cNvPr id="31" name="Rettangolo arrotondato 19">
            <a:extLst>
              <a:ext uri="{FF2B5EF4-FFF2-40B4-BE49-F238E27FC236}">
                <a16:creationId xmlns:a16="http://schemas.microsoft.com/office/drawing/2014/main" id="{F2C83584-1E16-4A32-9EB2-ED4E38CF246E}"/>
              </a:ext>
            </a:extLst>
          </p:cNvPr>
          <p:cNvSpPr/>
          <p:nvPr/>
        </p:nvSpPr>
        <p:spPr>
          <a:xfrm>
            <a:off x="323528" y="1312170"/>
            <a:ext cx="2249545" cy="760987"/>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solidFill>
                  <a:schemeClr val="tx1"/>
                </a:solidFill>
                <a:effectLst>
                  <a:outerShdw blurRad="38100" dist="38100" dir="2700000" algn="tl">
                    <a:srgbClr val="000000">
                      <a:alpha val="43137"/>
                    </a:srgbClr>
                  </a:outerShdw>
                </a:effectLst>
              </a:rPr>
              <a:t>Servicizing</a:t>
            </a:r>
            <a:r>
              <a:rPr lang="it-IT" sz="2000" dirty="0">
                <a:solidFill>
                  <a:schemeClr val="tx1"/>
                </a:solidFill>
                <a:effectLst>
                  <a:outerShdw blurRad="38100" dist="38100" dir="2700000" algn="tl">
                    <a:srgbClr val="000000">
                      <a:alpha val="43137"/>
                    </a:srgbClr>
                  </a:outerShdw>
                </a:effectLst>
              </a:rPr>
              <a:t> </a:t>
            </a:r>
          </a:p>
          <a:p>
            <a:pPr algn="ctr"/>
            <a:r>
              <a:rPr lang="it-IT" sz="2000" dirty="0">
                <a:solidFill>
                  <a:schemeClr val="tx1"/>
                </a:solidFill>
              </a:rPr>
              <a:t>(White et al., 1999)</a:t>
            </a:r>
          </a:p>
        </p:txBody>
      </p:sp>
      <p:sp>
        <p:nvSpPr>
          <p:cNvPr id="32" name="Rettangolo arrotondato 20">
            <a:extLst>
              <a:ext uri="{FF2B5EF4-FFF2-40B4-BE49-F238E27FC236}">
                <a16:creationId xmlns:a16="http://schemas.microsoft.com/office/drawing/2014/main" id="{F881888D-D036-475E-9914-9CC7F2B2D0F0}"/>
              </a:ext>
            </a:extLst>
          </p:cNvPr>
          <p:cNvSpPr/>
          <p:nvPr/>
        </p:nvSpPr>
        <p:spPr>
          <a:xfrm>
            <a:off x="6223219" y="1315407"/>
            <a:ext cx="2658875" cy="75451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solidFill>
                  <a:schemeClr val="tx1"/>
                </a:solidFill>
                <a:effectLst>
                  <a:outerShdw blurRad="38100" dist="38100" dir="2700000" algn="tl">
                    <a:srgbClr val="000000">
                      <a:alpha val="43137"/>
                    </a:srgbClr>
                  </a:outerShdw>
                </a:effectLst>
              </a:rPr>
              <a:t>Servicescape</a:t>
            </a:r>
            <a:endParaRPr lang="it-IT" sz="2000" dirty="0">
              <a:solidFill>
                <a:schemeClr val="tx1"/>
              </a:solidFill>
              <a:effectLst>
                <a:outerShdw blurRad="38100" dist="38100" dir="2700000" algn="tl">
                  <a:srgbClr val="000000">
                    <a:alpha val="43137"/>
                  </a:srgbClr>
                </a:outerShdw>
              </a:effectLst>
            </a:endParaRPr>
          </a:p>
          <a:p>
            <a:pPr algn="ctr"/>
            <a:r>
              <a:rPr lang="it-IT" sz="2000" dirty="0">
                <a:solidFill>
                  <a:schemeClr val="tx1"/>
                </a:solidFill>
              </a:rPr>
              <a:t>(</a:t>
            </a:r>
            <a:r>
              <a:rPr lang="it-IT" sz="2000" dirty="0" err="1">
                <a:solidFill>
                  <a:schemeClr val="tx1"/>
                </a:solidFill>
              </a:rPr>
              <a:t>Bitner</a:t>
            </a:r>
            <a:r>
              <a:rPr lang="it-IT" sz="2000" dirty="0">
                <a:solidFill>
                  <a:schemeClr val="tx1"/>
                </a:solidFill>
              </a:rPr>
              <a:t> &amp; Brown, 2006)</a:t>
            </a:r>
          </a:p>
        </p:txBody>
      </p:sp>
      <p:sp>
        <p:nvSpPr>
          <p:cNvPr id="33" name="Rettangolo 32">
            <a:extLst>
              <a:ext uri="{FF2B5EF4-FFF2-40B4-BE49-F238E27FC236}">
                <a16:creationId xmlns:a16="http://schemas.microsoft.com/office/drawing/2014/main" id="{BC6C1FF4-B29C-4D20-B1E0-0A393CE2801E}"/>
              </a:ext>
            </a:extLst>
          </p:cNvPr>
          <p:cNvSpPr/>
          <p:nvPr/>
        </p:nvSpPr>
        <p:spPr>
          <a:xfrm>
            <a:off x="1799057" y="4515402"/>
            <a:ext cx="2086850" cy="2160887"/>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err="1"/>
              <a:t>Complexity</a:t>
            </a:r>
            <a:r>
              <a:rPr lang="it-IT" sz="2000" dirty="0"/>
              <a:t> and </a:t>
            </a:r>
          </a:p>
          <a:p>
            <a:pPr algn="ctr"/>
            <a:r>
              <a:rPr lang="it-IT" sz="2000" dirty="0"/>
              <a:t>Market </a:t>
            </a:r>
            <a:r>
              <a:rPr lang="it-IT" sz="2000" dirty="0" err="1"/>
              <a:t>saturation</a:t>
            </a:r>
            <a:endParaRPr lang="it-IT" sz="2000" dirty="0"/>
          </a:p>
          <a:p>
            <a:pPr algn="ctr"/>
            <a:endParaRPr lang="it-IT" sz="2000" dirty="0"/>
          </a:p>
          <a:p>
            <a:pPr algn="ctr"/>
            <a:r>
              <a:rPr lang="it-IT" sz="2000" dirty="0" err="1"/>
              <a:t>Sustainable</a:t>
            </a:r>
            <a:r>
              <a:rPr lang="it-IT" sz="2000" dirty="0"/>
              <a:t> competitive </a:t>
            </a:r>
            <a:r>
              <a:rPr lang="it-IT" sz="2000" dirty="0" err="1"/>
              <a:t>advantage</a:t>
            </a:r>
            <a:r>
              <a:rPr lang="it-IT" sz="2000" dirty="0"/>
              <a:t> </a:t>
            </a:r>
            <a:r>
              <a:rPr lang="it-IT" sz="2000" dirty="0" err="1"/>
              <a:t>based</a:t>
            </a:r>
            <a:r>
              <a:rPr lang="it-IT" sz="2000" dirty="0"/>
              <a:t> on </a:t>
            </a:r>
            <a:r>
              <a:rPr lang="it-IT" sz="2000" b="1" dirty="0"/>
              <a:t>know- </a:t>
            </a:r>
            <a:r>
              <a:rPr lang="it-IT" sz="2000" b="1" dirty="0" err="1"/>
              <a:t>how</a:t>
            </a:r>
            <a:endParaRPr lang="it-IT" sz="2000" b="1" dirty="0"/>
          </a:p>
        </p:txBody>
      </p:sp>
      <p:sp>
        <p:nvSpPr>
          <p:cNvPr id="34" name="Rettangolo 33">
            <a:extLst>
              <a:ext uri="{FF2B5EF4-FFF2-40B4-BE49-F238E27FC236}">
                <a16:creationId xmlns:a16="http://schemas.microsoft.com/office/drawing/2014/main" id="{03071B60-9C5F-405F-84F4-BC0129D74593}"/>
              </a:ext>
            </a:extLst>
          </p:cNvPr>
          <p:cNvSpPr/>
          <p:nvPr/>
        </p:nvSpPr>
        <p:spPr>
          <a:xfrm>
            <a:off x="6354575" y="4515402"/>
            <a:ext cx="2133601" cy="2148096"/>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t>Beyond the </a:t>
            </a:r>
            <a:r>
              <a:rPr lang="it-IT" sz="2000" dirty="0" err="1"/>
              <a:t>economic</a:t>
            </a:r>
            <a:r>
              <a:rPr lang="it-IT" sz="2000" dirty="0"/>
              <a:t> profit: </a:t>
            </a:r>
          </a:p>
          <a:p>
            <a:pPr algn="ctr"/>
            <a:r>
              <a:rPr lang="it-IT" sz="2000" i="1" dirty="0" err="1"/>
              <a:t>Prosumers</a:t>
            </a:r>
            <a:r>
              <a:rPr lang="it-IT" sz="2000" i="1" dirty="0"/>
              <a:t> </a:t>
            </a:r>
            <a:r>
              <a:rPr lang="it-IT" sz="2000" dirty="0" err="1"/>
              <a:t>pay</a:t>
            </a:r>
            <a:r>
              <a:rPr lang="it-IT" sz="2000" dirty="0"/>
              <a:t> </a:t>
            </a:r>
            <a:r>
              <a:rPr lang="it-IT" sz="2000" dirty="0" err="1"/>
              <a:t>increasing</a:t>
            </a:r>
            <a:r>
              <a:rPr lang="it-IT" sz="2000" dirty="0"/>
              <a:t> </a:t>
            </a:r>
            <a:r>
              <a:rPr lang="it-IT" sz="2000" dirty="0" err="1"/>
              <a:t>attention</a:t>
            </a:r>
            <a:r>
              <a:rPr lang="it-IT" sz="2000" dirty="0"/>
              <a:t> to the </a:t>
            </a:r>
            <a:r>
              <a:rPr lang="it-IT" sz="2000" b="1" dirty="0"/>
              <a:t>social </a:t>
            </a:r>
            <a:r>
              <a:rPr lang="it-IT" sz="2000" b="1" dirty="0" err="1"/>
              <a:t>outcome</a:t>
            </a:r>
            <a:r>
              <a:rPr lang="it-IT" sz="2000" dirty="0"/>
              <a:t> of businesses </a:t>
            </a:r>
          </a:p>
        </p:txBody>
      </p:sp>
      <p:sp>
        <p:nvSpPr>
          <p:cNvPr id="35" name="Rettangolo 34">
            <a:extLst>
              <a:ext uri="{FF2B5EF4-FFF2-40B4-BE49-F238E27FC236}">
                <a16:creationId xmlns:a16="http://schemas.microsoft.com/office/drawing/2014/main" id="{D6CF0F76-FD36-4C05-A55A-EB10B283ED6B}"/>
              </a:ext>
            </a:extLst>
          </p:cNvPr>
          <p:cNvSpPr/>
          <p:nvPr/>
        </p:nvSpPr>
        <p:spPr>
          <a:xfrm>
            <a:off x="4136369" y="4528191"/>
            <a:ext cx="2086850" cy="2148097"/>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sz="2000" b="1" dirty="0"/>
          </a:p>
          <a:p>
            <a:pPr algn="ctr"/>
            <a:endParaRPr lang="it-IT" sz="2000" b="1" dirty="0"/>
          </a:p>
          <a:p>
            <a:pPr algn="ctr"/>
            <a:r>
              <a:rPr lang="it-IT" sz="2000" b="1" dirty="0"/>
              <a:t>ICT</a:t>
            </a:r>
            <a:r>
              <a:rPr lang="it-IT" sz="2000" dirty="0"/>
              <a:t> </a:t>
            </a:r>
            <a:r>
              <a:rPr lang="it-IT" sz="2000" dirty="0" err="1"/>
              <a:t>diffusion</a:t>
            </a:r>
            <a:endParaRPr lang="it-IT" sz="2000" dirty="0"/>
          </a:p>
          <a:p>
            <a:pPr algn="ctr"/>
            <a:endParaRPr lang="it-IT" sz="2000" dirty="0"/>
          </a:p>
          <a:p>
            <a:pPr algn="ctr"/>
            <a:r>
              <a:rPr lang="it-IT" sz="2000" dirty="0"/>
              <a:t>Impact of new </a:t>
            </a:r>
            <a:r>
              <a:rPr lang="it-IT" sz="2000" dirty="0" err="1"/>
              <a:t>technologies</a:t>
            </a:r>
            <a:r>
              <a:rPr lang="it-IT" sz="2000" dirty="0"/>
              <a:t> on the </a:t>
            </a:r>
            <a:r>
              <a:rPr lang="it-IT" sz="2000" dirty="0" err="1"/>
              <a:t>traditional</a:t>
            </a:r>
            <a:r>
              <a:rPr lang="it-IT" sz="2000" dirty="0"/>
              <a:t> </a:t>
            </a:r>
            <a:r>
              <a:rPr lang="it-IT" sz="2000" dirty="0" err="1"/>
              <a:t>value</a:t>
            </a:r>
            <a:r>
              <a:rPr lang="it-IT" sz="2000" dirty="0"/>
              <a:t> chain</a:t>
            </a:r>
          </a:p>
          <a:p>
            <a:pPr algn="ctr"/>
            <a:endParaRPr lang="it-IT" sz="2000" dirty="0"/>
          </a:p>
          <a:p>
            <a:pPr algn="ctr"/>
            <a:endParaRPr lang="it-IT" sz="2000" dirty="0"/>
          </a:p>
        </p:txBody>
      </p:sp>
      <p:sp>
        <p:nvSpPr>
          <p:cNvPr id="36" name="Rettangolo 35">
            <a:extLst>
              <a:ext uri="{FF2B5EF4-FFF2-40B4-BE49-F238E27FC236}">
                <a16:creationId xmlns:a16="http://schemas.microsoft.com/office/drawing/2014/main" id="{C789770C-FAB7-439C-A306-CBBD5199433C}"/>
              </a:ext>
            </a:extLst>
          </p:cNvPr>
          <p:cNvSpPr/>
          <p:nvPr/>
        </p:nvSpPr>
        <p:spPr>
          <a:xfrm>
            <a:off x="1799057" y="4118059"/>
            <a:ext cx="2086850" cy="315047"/>
          </a:xfrm>
          <a:prstGeom prst="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b="1" dirty="0">
                <a:solidFill>
                  <a:srgbClr val="002774"/>
                </a:solidFill>
              </a:rPr>
              <a:t>ECONOMIC</a:t>
            </a:r>
          </a:p>
        </p:txBody>
      </p:sp>
      <p:sp>
        <p:nvSpPr>
          <p:cNvPr id="37" name="Rettangolo 36">
            <a:extLst>
              <a:ext uri="{FF2B5EF4-FFF2-40B4-BE49-F238E27FC236}">
                <a16:creationId xmlns:a16="http://schemas.microsoft.com/office/drawing/2014/main" id="{03D3149F-915C-4FFC-B1BA-7CB4BFF542FA}"/>
              </a:ext>
            </a:extLst>
          </p:cNvPr>
          <p:cNvSpPr/>
          <p:nvPr/>
        </p:nvSpPr>
        <p:spPr>
          <a:xfrm>
            <a:off x="6354575" y="4118059"/>
            <a:ext cx="2133600" cy="333525"/>
          </a:xfrm>
          <a:prstGeom prst="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b="1" dirty="0">
                <a:solidFill>
                  <a:srgbClr val="002774"/>
                </a:solidFill>
              </a:rPr>
              <a:t>SOCIAL</a:t>
            </a:r>
          </a:p>
        </p:txBody>
      </p:sp>
      <p:sp>
        <p:nvSpPr>
          <p:cNvPr id="38" name="Rettangolo 37">
            <a:extLst>
              <a:ext uri="{FF2B5EF4-FFF2-40B4-BE49-F238E27FC236}">
                <a16:creationId xmlns:a16="http://schemas.microsoft.com/office/drawing/2014/main" id="{9CAAF589-2559-43BE-88CF-DD6A789B4E2E}"/>
              </a:ext>
            </a:extLst>
          </p:cNvPr>
          <p:cNvSpPr/>
          <p:nvPr/>
        </p:nvSpPr>
        <p:spPr>
          <a:xfrm>
            <a:off x="4136369" y="4120261"/>
            <a:ext cx="2086850" cy="349545"/>
          </a:xfrm>
          <a:prstGeom prst="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b="1" dirty="0">
                <a:solidFill>
                  <a:srgbClr val="002774"/>
                </a:solidFill>
              </a:rPr>
              <a:t>INFORMATIONAL</a:t>
            </a:r>
          </a:p>
        </p:txBody>
      </p:sp>
      <p:pic>
        <p:nvPicPr>
          <p:cNvPr id="39" name="Immagine 38">
            <a:extLst>
              <a:ext uri="{FF2B5EF4-FFF2-40B4-BE49-F238E27FC236}">
                <a16:creationId xmlns:a16="http://schemas.microsoft.com/office/drawing/2014/main" id="{5EF0E1F2-444E-4C54-97EA-F03CC2655C5B}"/>
              </a:ext>
            </a:extLst>
          </p:cNvPr>
          <p:cNvPicPr>
            <a:picLocks noChangeAspect="1"/>
          </p:cNvPicPr>
          <p:nvPr/>
        </p:nvPicPr>
        <p:blipFill>
          <a:blip r:embed="rId2"/>
          <a:stretch>
            <a:fillRect/>
          </a:stretch>
        </p:blipFill>
        <p:spPr>
          <a:xfrm>
            <a:off x="2317545" y="3342130"/>
            <a:ext cx="1339872" cy="684562"/>
          </a:xfrm>
          <a:prstGeom prst="rect">
            <a:avLst/>
          </a:prstGeom>
        </p:spPr>
      </p:pic>
      <p:pic>
        <p:nvPicPr>
          <p:cNvPr id="40" name="Immagine 39">
            <a:extLst>
              <a:ext uri="{FF2B5EF4-FFF2-40B4-BE49-F238E27FC236}">
                <a16:creationId xmlns:a16="http://schemas.microsoft.com/office/drawing/2014/main" id="{2AD18E74-6EEB-4BD6-B690-CE06B9107DF0}"/>
              </a:ext>
            </a:extLst>
          </p:cNvPr>
          <p:cNvPicPr>
            <a:picLocks noChangeAspect="1"/>
          </p:cNvPicPr>
          <p:nvPr/>
        </p:nvPicPr>
        <p:blipFill>
          <a:blip r:embed="rId3"/>
          <a:stretch>
            <a:fillRect/>
          </a:stretch>
        </p:blipFill>
        <p:spPr>
          <a:xfrm>
            <a:off x="6975518" y="3471004"/>
            <a:ext cx="856164" cy="583237"/>
          </a:xfrm>
          <a:prstGeom prst="rect">
            <a:avLst/>
          </a:prstGeom>
        </p:spPr>
      </p:pic>
      <p:pic>
        <p:nvPicPr>
          <p:cNvPr id="41" name="Picture 8" descr="Risultati immagini per ict">
            <a:extLst>
              <a:ext uri="{FF2B5EF4-FFF2-40B4-BE49-F238E27FC236}">
                <a16:creationId xmlns:a16="http://schemas.microsoft.com/office/drawing/2014/main" id="{C7EA047E-FB93-4F17-9BD6-8DF41AED72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452" y="3493259"/>
            <a:ext cx="1141552" cy="583237"/>
          </a:xfrm>
          <a:prstGeom prst="rect">
            <a:avLst/>
          </a:prstGeom>
          <a:noFill/>
          <a:extLst>
            <a:ext uri="{909E8E84-426E-40DD-AFC4-6F175D3DCCD1}">
              <a14:hiddenFill xmlns:a14="http://schemas.microsoft.com/office/drawing/2010/main">
                <a:solidFill>
                  <a:srgbClr val="FFFFFF"/>
                </a:solidFill>
              </a14:hiddenFill>
            </a:ext>
          </a:extLst>
        </p:spPr>
      </p:pic>
      <p:sp>
        <p:nvSpPr>
          <p:cNvPr id="42" name="Rettangolo 41">
            <a:extLst>
              <a:ext uri="{FF2B5EF4-FFF2-40B4-BE49-F238E27FC236}">
                <a16:creationId xmlns:a16="http://schemas.microsoft.com/office/drawing/2014/main" id="{41094F4A-7B0D-47FF-AF3A-1E472F0686D4}"/>
              </a:ext>
            </a:extLst>
          </p:cNvPr>
          <p:cNvSpPr/>
          <p:nvPr/>
        </p:nvSpPr>
        <p:spPr>
          <a:xfrm>
            <a:off x="474901" y="4120261"/>
            <a:ext cx="1031659" cy="349545"/>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Triggers</a:t>
            </a:r>
          </a:p>
        </p:txBody>
      </p:sp>
      <p:sp>
        <p:nvSpPr>
          <p:cNvPr id="43" name="Freccia in giù 42">
            <a:extLst>
              <a:ext uri="{FF2B5EF4-FFF2-40B4-BE49-F238E27FC236}">
                <a16:creationId xmlns:a16="http://schemas.microsoft.com/office/drawing/2014/main" id="{D62EC487-EEAC-4295-99DF-41F8D829A266}"/>
              </a:ext>
            </a:extLst>
          </p:cNvPr>
          <p:cNvSpPr/>
          <p:nvPr/>
        </p:nvSpPr>
        <p:spPr>
          <a:xfrm>
            <a:off x="2772002" y="5232004"/>
            <a:ext cx="140960" cy="15544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 name="Segnaposto numero diapositiva 2">
            <a:extLst>
              <a:ext uri="{FF2B5EF4-FFF2-40B4-BE49-F238E27FC236}">
                <a16:creationId xmlns:a16="http://schemas.microsoft.com/office/drawing/2014/main" id="{557879C7-3A3E-4835-8ACB-2C2BEB95BFE3}"/>
              </a:ext>
            </a:extLst>
          </p:cNvPr>
          <p:cNvSpPr>
            <a:spLocks noGrp="1"/>
          </p:cNvSpPr>
          <p:nvPr>
            <p:ph type="sldNum" sz="quarter" idx="12"/>
          </p:nvPr>
        </p:nvSpPr>
        <p:spPr>
          <a:xfrm>
            <a:off x="6899817" y="6362191"/>
            <a:ext cx="2133600" cy="365125"/>
          </a:xfrm>
        </p:spPr>
        <p:txBody>
          <a:bodyPr/>
          <a:lstStyle/>
          <a:p>
            <a:pPr algn="r"/>
            <a:fld id="{B007B441-5312-499D-93C3-6E37886527FA}" type="slidenum">
              <a:rPr lang="it-IT" smtClean="0"/>
              <a:pPr algn="r"/>
              <a:t>24</a:t>
            </a:fld>
            <a:endParaRPr lang="it-IT" dirty="0"/>
          </a:p>
        </p:txBody>
      </p:sp>
      <p:sp>
        <p:nvSpPr>
          <p:cNvPr id="23" name="Freccia in giù 22">
            <a:extLst>
              <a:ext uri="{FF2B5EF4-FFF2-40B4-BE49-F238E27FC236}">
                <a16:creationId xmlns:a16="http://schemas.microsoft.com/office/drawing/2014/main" id="{C27814DC-29AF-458C-ADF4-88F8B633B124}"/>
              </a:ext>
            </a:extLst>
          </p:cNvPr>
          <p:cNvSpPr/>
          <p:nvPr/>
        </p:nvSpPr>
        <p:spPr>
          <a:xfrm>
            <a:off x="5109314" y="5149431"/>
            <a:ext cx="140960" cy="15544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Tree>
    <p:extLst>
      <p:ext uri="{BB962C8B-B14F-4D97-AF65-F5344CB8AC3E}">
        <p14:creationId xmlns:p14="http://schemas.microsoft.com/office/powerpoint/2010/main" val="37696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9"/>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9"/>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9"/>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9"/>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2" grpId="0" animBg="1"/>
      <p:bldP spid="43"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325461"/>
            <a:ext cx="7886700" cy="1006606"/>
          </a:xfrm>
        </p:spPr>
        <p:txBody>
          <a:bodyPr>
            <a:noAutofit/>
          </a:bodyPr>
          <a:lstStyle/>
          <a:p>
            <a:r>
              <a:rPr lang="it-IT" sz="4000" b="1" dirty="0">
                <a:solidFill>
                  <a:schemeClr val="bg1">
                    <a:lumMod val="75000"/>
                  </a:schemeClr>
                </a:solidFill>
                <a:cs typeface="Times New Roman" pitchFamily="18" charset="0"/>
              </a:rPr>
              <a:t>Service </a:t>
            </a:r>
            <a:r>
              <a:rPr lang="it-IT" sz="4000" b="1" dirty="0" err="1">
                <a:solidFill>
                  <a:schemeClr val="bg1">
                    <a:lumMod val="75000"/>
                  </a:schemeClr>
                </a:solidFill>
                <a:cs typeface="Times New Roman" pitchFamily="18" charset="0"/>
              </a:rPr>
              <a:t>research</a:t>
            </a:r>
            <a:r>
              <a:rPr lang="it-IT" sz="4000" b="1" dirty="0">
                <a:solidFill>
                  <a:schemeClr val="bg1">
                    <a:lumMod val="75000"/>
                  </a:schemeClr>
                </a:solidFill>
                <a:cs typeface="Times New Roman" pitchFamily="18" charset="0"/>
              </a:rPr>
              <a:t>:</a:t>
            </a:r>
            <a:r>
              <a:rPr lang="it-IT" sz="4000" b="1" dirty="0">
                <a:solidFill>
                  <a:schemeClr val="accent6">
                    <a:lumMod val="60000"/>
                    <a:lumOff val="40000"/>
                  </a:schemeClr>
                </a:solidFill>
                <a:cs typeface="Times New Roman" pitchFamily="18" charset="0"/>
              </a:rPr>
              <a:t> </a:t>
            </a:r>
            <a:r>
              <a:rPr lang="it-IT" sz="4000" b="1" dirty="0" err="1">
                <a:solidFill>
                  <a:schemeClr val="accent6">
                    <a:lumMod val="60000"/>
                    <a:lumOff val="40000"/>
                  </a:schemeClr>
                </a:solidFill>
                <a:cs typeface="Times New Roman" pitchFamily="18" charset="0"/>
              </a:rPr>
              <a:t>toward</a:t>
            </a:r>
            <a:r>
              <a:rPr lang="it-IT" sz="4000" b="1" dirty="0">
                <a:solidFill>
                  <a:schemeClr val="accent6">
                    <a:lumMod val="60000"/>
                    <a:lumOff val="40000"/>
                  </a:schemeClr>
                </a:solidFill>
                <a:cs typeface="Times New Roman" pitchFamily="18" charset="0"/>
              </a:rPr>
              <a:t> systems </a:t>
            </a:r>
            <a:r>
              <a:rPr lang="it-IT" sz="4000" b="1" dirty="0" err="1">
                <a:solidFill>
                  <a:schemeClr val="accent6">
                    <a:lumMod val="60000"/>
                    <a:lumOff val="40000"/>
                  </a:schemeClr>
                </a:solidFill>
                <a:cs typeface="Times New Roman" pitchFamily="18" charset="0"/>
              </a:rPr>
              <a:t>perspective</a:t>
            </a:r>
            <a:endParaRPr lang="it-IT" sz="4000" b="1" dirty="0">
              <a:solidFill>
                <a:srgbClr val="002774"/>
              </a:solidFill>
            </a:endParaRPr>
          </a:p>
        </p:txBody>
      </p:sp>
      <p:sp>
        <p:nvSpPr>
          <p:cNvPr id="3" name="Segnaposto contenuto 2"/>
          <p:cNvSpPr>
            <a:spLocks noGrp="1"/>
          </p:cNvSpPr>
          <p:nvPr>
            <p:ph idx="1"/>
          </p:nvPr>
        </p:nvSpPr>
        <p:spPr>
          <a:xfrm>
            <a:off x="628650" y="1636552"/>
            <a:ext cx="7886700" cy="2155284"/>
          </a:xfrm>
        </p:spPr>
        <p:txBody>
          <a:bodyPr>
            <a:normAutofit/>
          </a:bodyPr>
          <a:lstStyle/>
          <a:p>
            <a:pPr marL="0" indent="0" algn="just">
              <a:buNone/>
            </a:pPr>
            <a:r>
              <a:rPr lang="it-IT" sz="2000" dirty="0" err="1">
                <a:sym typeface="Wingdings" panose="05000000000000000000" pitchFamily="2" charset="2"/>
              </a:rPr>
              <a:t>This</a:t>
            </a:r>
            <a:r>
              <a:rPr lang="it-IT" sz="2000" dirty="0">
                <a:sym typeface="Wingdings" panose="05000000000000000000" pitchFamily="2" charset="2"/>
              </a:rPr>
              <a:t> </a:t>
            </a:r>
            <a:r>
              <a:rPr lang="it-IT" sz="2000" dirty="0" err="1">
                <a:sym typeface="Wingdings" panose="05000000000000000000" pitchFamily="2" charset="2"/>
              </a:rPr>
              <a:t>revolution</a:t>
            </a:r>
            <a:r>
              <a:rPr lang="it-IT" sz="2000" dirty="0">
                <a:sym typeface="Wingdings" panose="05000000000000000000" pitchFamily="2" charset="2"/>
              </a:rPr>
              <a:t> </a:t>
            </a:r>
            <a:r>
              <a:rPr lang="it-IT" sz="2000" dirty="0" err="1">
                <a:sym typeface="Wingdings" panose="05000000000000000000" pitchFamily="2" charset="2"/>
              </a:rPr>
              <a:t>leads</a:t>
            </a:r>
            <a:r>
              <a:rPr lang="it-IT" sz="2000" dirty="0">
                <a:sym typeface="Wingdings" panose="05000000000000000000" pitchFamily="2" charset="2"/>
              </a:rPr>
              <a:t> to </a:t>
            </a:r>
            <a:r>
              <a:rPr lang="en-US" sz="2000" dirty="0">
                <a:sym typeface="Wingdings" panose="05000000000000000000" pitchFamily="2" charset="2"/>
              </a:rPr>
              <a:t>the metamorphosis of traditional marketing and managerial paradigms determining the emergence of a shared:</a:t>
            </a:r>
          </a:p>
          <a:p>
            <a:pPr marL="0" indent="0" algn="ctr">
              <a:buNone/>
            </a:pPr>
            <a:endParaRPr lang="it-IT" sz="2000" b="1" dirty="0">
              <a:solidFill>
                <a:srgbClr val="002774"/>
              </a:solidFill>
            </a:endParaRPr>
          </a:p>
          <a:p>
            <a:pPr marL="0" indent="0" algn="ctr">
              <a:buNone/>
            </a:pPr>
            <a:endParaRPr lang="it-IT" sz="2000" b="1" dirty="0">
              <a:solidFill>
                <a:srgbClr val="002774"/>
              </a:solidFill>
            </a:endParaRPr>
          </a:p>
          <a:p>
            <a:pPr marL="0" indent="0" algn="ctr">
              <a:buNone/>
            </a:pPr>
            <a:endParaRPr lang="it-IT" sz="2000" b="1" dirty="0">
              <a:solidFill>
                <a:srgbClr val="002774"/>
              </a:solidFill>
            </a:endParaRPr>
          </a:p>
          <a:p>
            <a:pPr marL="0" indent="0" algn="just">
              <a:buNone/>
            </a:pPr>
            <a:endParaRPr lang="it-IT" sz="2000" dirty="0"/>
          </a:p>
          <a:p>
            <a:pPr marL="0" indent="0" algn="just">
              <a:buNone/>
            </a:pPr>
            <a:endParaRPr lang="it-IT" sz="2000" dirty="0"/>
          </a:p>
        </p:txBody>
      </p:sp>
      <p:pic>
        <p:nvPicPr>
          <p:cNvPr id="5" name="Immagine 4"/>
          <p:cNvPicPr>
            <a:picLocks noChangeAspect="1"/>
          </p:cNvPicPr>
          <p:nvPr/>
        </p:nvPicPr>
        <p:blipFill>
          <a:blip r:embed="rId3">
            <a:duotone>
              <a:schemeClr val="accent2">
                <a:shade val="45000"/>
                <a:satMod val="135000"/>
              </a:schemeClr>
              <a:prstClr val="white"/>
            </a:duotone>
          </a:blip>
          <a:stretch>
            <a:fillRect/>
          </a:stretch>
        </p:blipFill>
        <p:spPr>
          <a:xfrm>
            <a:off x="7487979" y="4802153"/>
            <a:ext cx="1027371" cy="1030951"/>
          </a:xfrm>
          <a:prstGeom prst="rect">
            <a:avLst/>
          </a:prstGeom>
        </p:spPr>
      </p:pic>
      <p:pic>
        <p:nvPicPr>
          <p:cNvPr id="2052" name="Picture 4" descr="Risultati immagini per syst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2941612"/>
            <a:ext cx="983788" cy="98378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1858039" y="2914134"/>
            <a:ext cx="6625413" cy="1061829"/>
          </a:xfrm>
          <a:prstGeom prst="rect">
            <a:avLst/>
          </a:prstGeom>
          <a:noFill/>
        </p:spPr>
        <p:txBody>
          <a:bodyPr wrap="square" rtlCol="0">
            <a:spAutoFit/>
          </a:bodyPr>
          <a:lstStyle/>
          <a:p>
            <a:pPr algn="just"/>
            <a:r>
              <a:rPr lang="it-IT" sz="2100"/>
              <a:t>Systemic approach centred on </a:t>
            </a:r>
            <a:r>
              <a:rPr lang="it-IT" sz="2100" u="sng"/>
              <a:t>collaboration</a:t>
            </a:r>
            <a:r>
              <a:rPr lang="it-IT" sz="2100"/>
              <a:t> among companies, </a:t>
            </a:r>
            <a:r>
              <a:rPr lang="it-IT" sz="2100" u="sng"/>
              <a:t>customer engagement</a:t>
            </a:r>
            <a:r>
              <a:rPr lang="it-IT" sz="2100"/>
              <a:t> and </a:t>
            </a:r>
            <a:r>
              <a:rPr lang="it-IT" sz="2100" u="sng"/>
              <a:t>knowledge exchange</a:t>
            </a:r>
            <a:r>
              <a:rPr lang="it-IT" sz="2100"/>
              <a:t> among all the actors aimed at value co- creation</a:t>
            </a:r>
            <a:r>
              <a:rPr lang="it-IT" sz="2100" dirty="0"/>
              <a:t>.</a:t>
            </a:r>
          </a:p>
        </p:txBody>
      </p:sp>
      <p:sp>
        <p:nvSpPr>
          <p:cNvPr id="11" name="Rettangolo 10"/>
          <p:cNvSpPr/>
          <p:nvPr/>
        </p:nvSpPr>
        <p:spPr>
          <a:xfrm>
            <a:off x="628650" y="4786715"/>
            <a:ext cx="7058690" cy="1061829"/>
          </a:xfrm>
          <a:prstGeom prst="rect">
            <a:avLst/>
          </a:prstGeom>
        </p:spPr>
        <p:txBody>
          <a:bodyPr wrap="square">
            <a:spAutoFit/>
          </a:bodyPr>
          <a:lstStyle/>
          <a:p>
            <a:pPr marL="342900" indent="-342900" algn="just">
              <a:buFont typeface="Arial" panose="020B0604020202020204" pitchFamily="34" charset="0"/>
              <a:buChar char="•"/>
            </a:pPr>
            <a:r>
              <a:rPr lang="it-IT" sz="2100" b="1"/>
              <a:t>Service</a:t>
            </a:r>
            <a:r>
              <a:rPr lang="it-IT" sz="2100"/>
              <a:t>: From </a:t>
            </a:r>
            <a:r>
              <a:rPr lang="en-US" sz="2100"/>
              <a:t>good- centred logic to service- centred logic</a:t>
            </a:r>
            <a:r>
              <a:rPr lang="en-US" sz="2100" dirty="0"/>
              <a:t>;</a:t>
            </a:r>
            <a:endParaRPr lang="it-IT" sz="2100" dirty="0"/>
          </a:p>
          <a:p>
            <a:pPr marL="342900" indent="-342900" algn="just">
              <a:buFont typeface="Arial" panose="020B0604020202020204" pitchFamily="34" charset="0"/>
              <a:buChar char="•"/>
            </a:pPr>
            <a:r>
              <a:rPr lang="it-IT" sz="2100" b="1"/>
              <a:t>Value</a:t>
            </a:r>
            <a:r>
              <a:rPr lang="it-IT" sz="2100"/>
              <a:t>: From product orientation to value orientation</a:t>
            </a:r>
            <a:r>
              <a:rPr lang="it-IT" sz="2100" dirty="0"/>
              <a:t>;</a:t>
            </a:r>
          </a:p>
          <a:p>
            <a:pPr marL="342900" indent="-342900" algn="just">
              <a:buFont typeface="Arial" panose="020B0604020202020204" pitchFamily="34" charset="0"/>
              <a:buChar char="•"/>
            </a:pPr>
            <a:r>
              <a:rPr lang="it-IT" sz="2100" b="1"/>
              <a:t>Firm</a:t>
            </a:r>
            <a:r>
              <a:rPr lang="it-IT" sz="2100"/>
              <a:t>: From single firm to network firms</a:t>
            </a:r>
            <a:r>
              <a:rPr lang="it-IT" sz="2100" dirty="0"/>
              <a:t>.</a:t>
            </a:r>
          </a:p>
        </p:txBody>
      </p:sp>
      <p:sp>
        <p:nvSpPr>
          <p:cNvPr id="13" name="Rettangolo 12"/>
          <p:cNvSpPr/>
          <p:nvPr/>
        </p:nvSpPr>
        <p:spPr>
          <a:xfrm>
            <a:off x="4234918" y="2434516"/>
            <a:ext cx="1594154" cy="415498"/>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2100" b="1">
                <a:solidFill>
                  <a:schemeClr val="tx1"/>
                </a:solidFill>
                <a:effectLst>
                  <a:outerShdw blurRad="38100" dist="38100" dir="2700000" algn="tl">
                    <a:srgbClr val="000000">
                      <a:alpha val="43137"/>
                    </a:srgbClr>
                  </a:outerShdw>
                </a:effectLst>
                <a:sym typeface="Wingdings" panose="05000000000000000000" pitchFamily="2" charset="2"/>
              </a:rPr>
              <a:t>Holistic view</a:t>
            </a:r>
            <a:endParaRPr lang="en-US" sz="2100" b="1" dirty="0">
              <a:solidFill>
                <a:schemeClr val="tx1"/>
              </a:solidFill>
              <a:effectLst>
                <a:outerShdw blurRad="38100" dist="38100" dir="2700000" algn="tl">
                  <a:srgbClr val="000000">
                    <a:alpha val="43137"/>
                  </a:srgbClr>
                </a:outerShdw>
              </a:effectLst>
              <a:sym typeface="Wingdings" panose="05000000000000000000" pitchFamily="2" charset="2"/>
            </a:endParaRPr>
          </a:p>
        </p:txBody>
      </p:sp>
      <p:sp>
        <p:nvSpPr>
          <p:cNvPr id="15" name="Rettangolo 14"/>
          <p:cNvSpPr/>
          <p:nvPr/>
        </p:nvSpPr>
        <p:spPr>
          <a:xfrm>
            <a:off x="2722152" y="4299349"/>
            <a:ext cx="1675523" cy="415498"/>
          </a:xfrm>
          <a:prstGeom prst="rect">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wrap="none">
            <a:spAutoFit/>
          </a:bodyPr>
          <a:lstStyle/>
          <a:p>
            <a:pPr algn="ctr"/>
            <a:r>
              <a:rPr lang="it-IT" sz="2100" b="1">
                <a:solidFill>
                  <a:schemeClr val="tx1"/>
                </a:solidFill>
                <a:effectLst>
                  <a:outerShdw blurRad="38100" dist="38100" dir="2700000" algn="tl">
                    <a:srgbClr val="000000">
                      <a:alpha val="43137"/>
                    </a:srgbClr>
                  </a:outerShdw>
                </a:effectLst>
              </a:rPr>
              <a:t>Parallel shifts</a:t>
            </a:r>
            <a:endParaRPr lang="it-IT" sz="2100" b="1" dirty="0">
              <a:solidFill>
                <a:schemeClr val="tx1"/>
              </a:solidFill>
              <a:effectLst>
                <a:outerShdw blurRad="38100" dist="38100" dir="2700000" algn="tl">
                  <a:srgbClr val="000000">
                    <a:alpha val="43137"/>
                  </a:srgbClr>
                </a:outerShdw>
              </a:effectLst>
            </a:endParaRPr>
          </a:p>
        </p:txBody>
      </p:sp>
      <p:sp>
        <p:nvSpPr>
          <p:cNvPr id="17" name="Freccia curva 16"/>
          <p:cNvSpPr/>
          <p:nvPr/>
        </p:nvSpPr>
        <p:spPr>
          <a:xfrm rot="10800000">
            <a:off x="4727388" y="4041549"/>
            <a:ext cx="886715" cy="398696"/>
          </a:xfrm>
          <a:prstGeom prst="ben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4" name="Segnaposto numero diapositiva 3">
            <a:extLst>
              <a:ext uri="{FF2B5EF4-FFF2-40B4-BE49-F238E27FC236}">
                <a16:creationId xmlns:a16="http://schemas.microsoft.com/office/drawing/2014/main" id="{168413F5-4E4C-4DB6-B6EB-31966F7AB240}"/>
              </a:ext>
            </a:extLst>
          </p:cNvPr>
          <p:cNvSpPr>
            <a:spLocks noGrp="1"/>
          </p:cNvSpPr>
          <p:nvPr>
            <p:ph type="sldNum" sz="quarter" idx="12"/>
          </p:nvPr>
        </p:nvSpPr>
        <p:spPr>
          <a:xfrm>
            <a:off x="6876256" y="6287227"/>
            <a:ext cx="2133600" cy="365125"/>
          </a:xfrm>
        </p:spPr>
        <p:txBody>
          <a:bodyPr/>
          <a:lstStyle/>
          <a:p>
            <a:pPr algn="r"/>
            <a:fld id="{B007B441-5312-499D-93C3-6E37886527FA}" type="slidenum">
              <a:rPr lang="it-IT" smtClean="0"/>
              <a:pPr algn="r"/>
              <a:t>25</a:t>
            </a:fld>
            <a:endParaRPr lang="it-IT" dirty="0"/>
          </a:p>
        </p:txBody>
      </p:sp>
      <p:grpSp>
        <p:nvGrpSpPr>
          <p:cNvPr id="12" name="Group 1">
            <a:extLst>
              <a:ext uri="{FF2B5EF4-FFF2-40B4-BE49-F238E27FC236}">
                <a16:creationId xmlns:a16="http://schemas.microsoft.com/office/drawing/2014/main" id="{10BFA161-BBE9-49F9-A33C-F2CCBC6982CA}"/>
              </a:ext>
            </a:extLst>
          </p:cNvPr>
          <p:cNvGrpSpPr>
            <a:grpSpLocks/>
          </p:cNvGrpSpPr>
          <p:nvPr/>
        </p:nvGrpSpPr>
        <p:grpSpPr bwMode="auto">
          <a:xfrm rot="5400000">
            <a:off x="4525169" y="2251869"/>
            <a:ext cx="73025" cy="8907463"/>
            <a:chOff x="0" y="0"/>
            <a:chExt cx="716" cy="16353"/>
          </a:xfrm>
        </p:grpSpPr>
        <p:grpSp>
          <p:nvGrpSpPr>
            <p:cNvPr id="14" name="Group 2">
              <a:extLst>
                <a:ext uri="{FF2B5EF4-FFF2-40B4-BE49-F238E27FC236}">
                  <a16:creationId xmlns:a16="http://schemas.microsoft.com/office/drawing/2014/main" id="{17B67A53-283D-4912-8D84-AEB0FB31EEF3}"/>
                </a:ext>
              </a:extLst>
            </p:cNvPr>
            <p:cNvGrpSpPr>
              <a:grpSpLocks/>
            </p:cNvGrpSpPr>
            <p:nvPr/>
          </p:nvGrpSpPr>
          <p:grpSpPr bwMode="auto">
            <a:xfrm>
              <a:off x="0" y="0"/>
              <a:ext cx="716" cy="16353"/>
              <a:chOff x="0" y="0"/>
              <a:chExt cx="716" cy="16353"/>
            </a:xfrm>
          </p:grpSpPr>
          <p:sp>
            <p:nvSpPr>
              <p:cNvPr id="16" name="Freeform 3">
                <a:extLst>
                  <a:ext uri="{FF2B5EF4-FFF2-40B4-BE49-F238E27FC236}">
                    <a16:creationId xmlns:a16="http://schemas.microsoft.com/office/drawing/2014/main" id="{A673BF97-9DA0-4C91-A7F3-28F512C9AECC}"/>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349347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256229" y="3533641"/>
            <a:ext cx="184731" cy="400110"/>
          </a:xfrm>
          <a:prstGeom prst="rect">
            <a:avLst/>
          </a:prstGeom>
        </p:spPr>
        <p:txBody>
          <a:bodyPr wrap="none">
            <a:spAutoFit/>
          </a:bodyPr>
          <a:lstStyle/>
          <a:p>
            <a:pPr algn="ctr"/>
            <a:endParaRPr lang="it-IT" sz="2000" dirty="0"/>
          </a:p>
        </p:txBody>
      </p:sp>
      <p:sp>
        <p:nvSpPr>
          <p:cNvPr id="6" name="Rettangolo 5"/>
          <p:cNvSpPr/>
          <p:nvPr/>
        </p:nvSpPr>
        <p:spPr>
          <a:xfrm>
            <a:off x="4932040" y="3039698"/>
            <a:ext cx="2873228" cy="3477875"/>
          </a:xfrm>
          <a:prstGeom prst="rect">
            <a:avLst/>
          </a:prstGeom>
          <a:ln w="3175">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b="1" dirty="0" err="1"/>
              <a:t>Grönroos</a:t>
            </a:r>
            <a:r>
              <a:rPr lang="it-IT" sz="2000" b="1" dirty="0"/>
              <a:t> </a:t>
            </a:r>
            <a:r>
              <a:rPr lang="it-IT" sz="2000" dirty="0"/>
              <a:t>(1990)</a:t>
            </a:r>
            <a:br>
              <a:rPr lang="en-US" sz="2000" dirty="0"/>
            </a:br>
            <a:r>
              <a:rPr lang="en-US" sz="2000" dirty="0"/>
              <a:t>“The physical goods become one element among others in a total service offering [..]This means that physical goods marketing and services marketing </a:t>
            </a:r>
            <a:r>
              <a:rPr lang="en-US" sz="2000" dirty="0">
                <a:effectLst>
                  <a:outerShdw blurRad="38100" dist="38100" dir="2700000" algn="tl">
                    <a:srgbClr val="000000">
                      <a:alpha val="43137"/>
                    </a:srgbClr>
                  </a:outerShdw>
                </a:effectLst>
              </a:rPr>
              <a:t>converge</a:t>
            </a:r>
            <a:r>
              <a:rPr lang="en-US" sz="2000" dirty="0"/>
              <a:t>, but services-oriented thinking </a:t>
            </a:r>
            <a:r>
              <a:rPr lang="en-US" sz="2000" dirty="0">
                <a:effectLst>
                  <a:outerShdw blurRad="38100" dist="38100" dir="2700000" algn="tl">
                    <a:srgbClr val="000000">
                      <a:alpha val="43137"/>
                    </a:srgbClr>
                  </a:outerShdw>
                </a:effectLst>
              </a:rPr>
              <a:t>will dominate</a:t>
            </a:r>
            <a:r>
              <a:rPr lang="en-US" sz="2000" dirty="0"/>
              <a:t>”</a:t>
            </a:r>
            <a:endParaRPr lang="it-IT" sz="2000" dirty="0"/>
          </a:p>
        </p:txBody>
      </p:sp>
      <p:sp>
        <p:nvSpPr>
          <p:cNvPr id="7" name="Rettangolo 6"/>
          <p:cNvSpPr/>
          <p:nvPr/>
        </p:nvSpPr>
        <p:spPr>
          <a:xfrm>
            <a:off x="1300469" y="1970832"/>
            <a:ext cx="2873228" cy="707886"/>
          </a:xfrm>
          <a:prstGeom prst="rect">
            <a:avLst/>
          </a:prstGeom>
          <a:solidFill>
            <a:schemeClr val="bg1"/>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dirty="0"/>
              <a:t>Service as a </a:t>
            </a:r>
            <a:r>
              <a:rPr lang="it-IT" sz="2000" dirty="0" err="1">
                <a:effectLst>
                  <a:outerShdw blurRad="38100" dist="38100" dir="2700000" algn="tl">
                    <a:srgbClr val="000000">
                      <a:alpha val="43137"/>
                    </a:srgbClr>
                  </a:outerShdw>
                </a:effectLst>
              </a:rPr>
              <a:t>particular</a:t>
            </a:r>
            <a:r>
              <a:rPr lang="it-IT" sz="2000" dirty="0">
                <a:effectLst>
                  <a:outerShdw blurRad="38100" dist="38100" dir="2700000" algn="tl">
                    <a:srgbClr val="000000">
                      <a:alpha val="43137"/>
                    </a:srgbClr>
                  </a:outerShdw>
                </a:effectLst>
              </a:rPr>
              <a:t> </a:t>
            </a:r>
            <a:r>
              <a:rPr lang="it-IT" sz="2000" dirty="0" err="1">
                <a:effectLst>
                  <a:outerShdw blurRad="38100" dist="38100" dir="2700000" algn="tl">
                    <a:srgbClr val="000000">
                      <a:alpha val="43137"/>
                    </a:srgbClr>
                  </a:outerShdw>
                </a:effectLst>
              </a:rPr>
              <a:t>kind</a:t>
            </a:r>
            <a:r>
              <a:rPr lang="it-IT" sz="2000" dirty="0">
                <a:effectLst>
                  <a:outerShdw blurRad="38100" dist="38100" dir="2700000" algn="tl">
                    <a:srgbClr val="000000">
                      <a:alpha val="43137"/>
                    </a:srgbClr>
                  </a:outerShdw>
                </a:effectLst>
              </a:rPr>
              <a:t> </a:t>
            </a:r>
            <a:r>
              <a:rPr lang="it-IT" sz="2000" dirty="0"/>
              <a:t>of products </a:t>
            </a:r>
          </a:p>
        </p:txBody>
      </p:sp>
      <p:sp>
        <p:nvSpPr>
          <p:cNvPr id="8" name="Rettangolo 7"/>
          <p:cNvSpPr/>
          <p:nvPr/>
        </p:nvSpPr>
        <p:spPr>
          <a:xfrm>
            <a:off x="1300470" y="1534447"/>
            <a:ext cx="2873228" cy="400110"/>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a:solidFill>
                  <a:schemeClr val="tx1"/>
                </a:solidFill>
                <a:effectLst>
                  <a:outerShdw blurRad="38100" dist="38100" dir="2700000" algn="tl">
                    <a:srgbClr val="000000">
                      <a:alpha val="43137"/>
                    </a:srgbClr>
                  </a:outerShdw>
                </a:effectLst>
              </a:rPr>
              <a:t>Service</a:t>
            </a:r>
            <a:r>
              <a:rPr lang="it-IT" sz="2000" b="1">
                <a:solidFill>
                  <a:schemeClr val="tx1"/>
                </a:solidFill>
                <a:effectLst>
                  <a:outerShdw blurRad="38100" dist="38100" dir="2700000" algn="tl">
                    <a:srgbClr val="000000">
                      <a:alpha val="43137"/>
                    </a:srgbClr>
                  </a:outerShdw>
                </a:effectLst>
              </a:rPr>
              <a:t>s</a:t>
            </a:r>
            <a:r>
              <a:rPr lang="it-IT" sz="2000">
                <a:solidFill>
                  <a:schemeClr val="tx1"/>
                </a:solidFill>
                <a:effectLst>
                  <a:outerShdw blurRad="38100" dist="38100" dir="2700000" algn="tl">
                    <a:srgbClr val="000000">
                      <a:alpha val="43137"/>
                    </a:srgbClr>
                  </a:outerShdw>
                </a:effectLst>
              </a:rPr>
              <a:t> ⊆</a:t>
            </a:r>
            <a:r>
              <a:rPr lang="it-IT" sz="200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it-IT" sz="2000">
                <a:solidFill>
                  <a:schemeClr val="tx1"/>
                </a:solidFill>
                <a:effectLst>
                  <a:outerShdw blurRad="38100" dist="38100" dir="2700000" algn="tl">
                    <a:srgbClr val="000000">
                      <a:alpha val="43137"/>
                    </a:srgbClr>
                  </a:outerShdw>
                </a:effectLst>
              </a:rPr>
              <a:t>Products</a:t>
            </a:r>
            <a:endParaRPr lang="it-IT" sz="2000" dirty="0">
              <a:solidFill>
                <a:schemeClr val="tx1"/>
              </a:solidFill>
              <a:effectLst>
                <a:outerShdw blurRad="38100" dist="38100" dir="2700000" algn="tl">
                  <a:srgbClr val="000000">
                    <a:alpha val="43137"/>
                  </a:srgbClr>
                </a:outerShdw>
              </a:effectLst>
            </a:endParaRPr>
          </a:p>
        </p:txBody>
      </p:sp>
      <p:sp>
        <p:nvSpPr>
          <p:cNvPr id="9" name="Rettangolo 8"/>
          <p:cNvSpPr/>
          <p:nvPr/>
        </p:nvSpPr>
        <p:spPr>
          <a:xfrm>
            <a:off x="4932040" y="1949690"/>
            <a:ext cx="2873228" cy="1015663"/>
          </a:xfrm>
          <a:prstGeom prst="rect">
            <a:avLst/>
          </a:prstGeom>
          <a:solidFill>
            <a:schemeClr val="bg1"/>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dirty="0"/>
              <a:t>Products </a:t>
            </a:r>
            <a:r>
              <a:rPr lang="it-IT" sz="2000" dirty="0" err="1"/>
              <a:t>as</a:t>
            </a:r>
            <a:r>
              <a:rPr lang="it-IT" sz="2000" dirty="0"/>
              <a:t> </a:t>
            </a:r>
            <a:r>
              <a:rPr lang="it-IT" sz="2000" dirty="0" err="1">
                <a:effectLst>
                  <a:outerShdw blurRad="38100" dist="38100" dir="2700000" algn="tl">
                    <a:srgbClr val="000000">
                      <a:alpha val="43137"/>
                    </a:srgbClr>
                  </a:outerShdw>
                </a:effectLst>
              </a:rPr>
              <a:t>components</a:t>
            </a:r>
            <a:r>
              <a:rPr lang="it-IT" sz="2000" dirty="0"/>
              <a:t> of a </a:t>
            </a:r>
            <a:r>
              <a:rPr lang="it-IT" sz="2000" u="sng" dirty="0" err="1"/>
              <a:t>total</a:t>
            </a:r>
            <a:r>
              <a:rPr lang="it-IT" sz="2000" u="sng" dirty="0"/>
              <a:t> </a:t>
            </a:r>
            <a:r>
              <a:rPr lang="it-IT" sz="2000" u="sng" dirty="0" err="1"/>
              <a:t>offering</a:t>
            </a:r>
            <a:r>
              <a:rPr lang="it-IT" sz="2000" u="sng" dirty="0"/>
              <a:t> </a:t>
            </a:r>
            <a:r>
              <a:rPr lang="it-IT" sz="2000" dirty="0"/>
              <a:t>of service</a:t>
            </a:r>
          </a:p>
        </p:txBody>
      </p:sp>
      <p:sp>
        <p:nvSpPr>
          <p:cNvPr id="10" name="Rettangolo 9"/>
          <p:cNvSpPr/>
          <p:nvPr/>
        </p:nvSpPr>
        <p:spPr>
          <a:xfrm>
            <a:off x="4932040" y="1527368"/>
            <a:ext cx="2873227" cy="400110"/>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dirty="0">
                <a:solidFill>
                  <a:schemeClr val="tx1"/>
                </a:solidFill>
                <a:effectLst>
                  <a:outerShdw blurRad="38100" dist="38100" dir="2700000" algn="tl">
                    <a:srgbClr val="000000">
                      <a:alpha val="43137"/>
                    </a:srgbClr>
                  </a:outerShdw>
                </a:effectLst>
              </a:rPr>
              <a:t>Products  </a:t>
            </a:r>
            <a:r>
              <a:rPr lang="it-IT" sz="2000" dirty="0">
                <a:solidFill>
                  <a:schemeClr val="tx1"/>
                </a:solidFill>
                <a:effectLst>
                  <a:outerShdw blurRad="38100" dist="38100" dir="2700000" algn="tl">
                    <a:srgbClr val="000000">
                      <a:alpha val="43137"/>
                    </a:srgbClr>
                  </a:outerShdw>
                </a:effectLst>
                <a:latin typeface="Impact" panose="020B0806030902050204" pitchFamily="34" charset="0"/>
              </a:rPr>
              <a:t>⊆</a:t>
            </a:r>
            <a:r>
              <a:rPr lang="it-IT" sz="2000" dirty="0">
                <a:solidFill>
                  <a:schemeClr val="tx1"/>
                </a:solidFill>
                <a:effectLst>
                  <a:outerShdw blurRad="38100" dist="38100" dir="2700000" algn="tl">
                    <a:srgbClr val="000000">
                      <a:alpha val="43137"/>
                    </a:srgbClr>
                  </a:outerShdw>
                </a:effectLst>
              </a:rPr>
              <a:t> Service</a:t>
            </a:r>
          </a:p>
        </p:txBody>
      </p:sp>
      <p:sp>
        <p:nvSpPr>
          <p:cNvPr id="17" name="Rettangolo 16"/>
          <p:cNvSpPr/>
          <p:nvPr/>
        </p:nvSpPr>
        <p:spPr>
          <a:xfrm>
            <a:off x="1300469" y="2830233"/>
            <a:ext cx="2873228" cy="1323439"/>
          </a:xfrm>
          <a:prstGeom prst="rect">
            <a:avLst/>
          </a:prstGeom>
          <a:ln w="3175">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b="1" dirty="0">
                <a:solidFill>
                  <a:prstClr val="black"/>
                </a:solidFill>
              </a:rPr>
              <a:t>Say</a:t>
            </a:r>
            <a:r>
              <a:rPr lang="it-IT" sz="2000" dirty="0">
                <a:solidFill>
                  <a:prstClr val="black"/>
                </a:solidFill>
              </a:rPr>
              <a:t> (1982)</a:t>
            </a:r>
          </a:p>
          <a:p>
            <a:pPr lvl="0" algn="ctr"/>
            <a:r>
              <a:rPr lang="it-IT" sz="2000" dirty="0">
                <a:solidFill>
                  <a:prstClr val="black"/>
                </a:solidFill>
              </a:rPr>
              <a:t>“Services are </a:t>
            </a:r>
            <a:r>
              <a:rPr lang="en-US" sz="2000" dirty="0">
                <a:solidFill>
                  <a:prstClr val="black"/>
                </a:solidFill>
              </a:rPr>
              <a:t>activities consumed in the same moment of production”</a:t>
            </a:r>
          </a:p>
        </p:txBody>
      </p:sp>
      <p:sp>
        <p:nvSpPr>
          <p:cNvPr id="18" name="Rettangolo 17"/>
          <p:cNvSpPr/>
          <p:nvPr/>
        </p:nvSpPr>
        <p:spPr>
          <a:xfrm>
            <a:off x="1300469" y="4243602"/>
            <a:ext cx="2873228" cy="2246769"/>
          </a:xfrm>
          <a:prstGeom prst="rect">
            <a:avLst/>
          </a:prstGeom>
          <a:ln w="3175">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lang="it-IT" sz="2000" b="1" dirty="0">
                <a:solidFill>
                  <a:prstClr val="black"/>
                </a:solidFill>
              </a:rPr>
              <a:t>Lovelock</a:t>
            </a:r>
            <a:r>
              <a:rPr lang="it-IT" sz="2000" dirty="0">
                <a:solidFill>
                  <a:prstClr val="black"/>
                </a:solidFill>
              </a:rPr>
              <a:t> (1983) </a:t>
            </a:r>
          </a:p>
          <a:p>
            <a:pPr lvl="0" algn="ctr"/>
            <a:r>
              <a:rPr lang="it-IT" sz="2000" b="1" dirty="0">
                <a:solidFill>
                  <a:srgbClr val="FF0000"/>
                </a:solidFill>
                <a:effectLst>
                  <a:outerShdw blurRad="38100" dist="38100" dir="2700000" algn="tl">
                    <a:srgbClr val="000000">
                      <a:alpha val="43137"/>
                    </a:srgbClr>
                  </a:outerShdw>
                </a:effectLst>
              </a:rPr>
              <a:t>IHIP</a:t>
            </a:r>
            <a:r>
              <a:rPr lang="it-IT" sz="2000" dirty="0">
                <a:solidFill>
                  <a:prstClr val="black"/>
                </a:solidFill>
              </a:rPr>
              <a:t>: 4 </a:t>
            </a:r>
            <a:r>
              <a:rPr lang="it-IT" sz="2000" dirty="0" err="1">
                <a:solidFill>
                  <a:prstClr val="black"/>
                </a:solidFill>
              </a:rPr>
              <a:t>characteristics</a:t>
            </a:r>
            <a:r>
              <a:rPr lang="it-IT" sz="2000" dirty="0">
                <a:solidFill>
                  <a:prstClr val="black"/>
                </a:solidFill>
              </a:rPr>
              <a:t> </a:t>
            </a:r>
            <a:r>
              <a:rPr lang="it-IT" sz="2000" dirty="0" err="1">
                <a:solidFill>
                  <a:prstClr val="black"/>
                </a:solidFill>
              </a:rPr>
              <a:t>aimed</a:t>
            </a:r>
            <a:r>
              <a:rPr lang="it-IT" sz="2000" dirty="0">
                <a:solidFill>
                  <a:prstClr val="black"/>
                </a:solidFill>
              </a:rPr>
              <a:t> </a:t>
            </a:r>
            <a:r>
              <a:rPr lang="it-IT" sz="2000" dirty="0" err="1">
                <a:solidFill>
                  <a:prstClr val="black"/>
                </a:solidFill>
              </a:rPr>
              <a:t>at</a:t>
            </a:r>
            <a:r>
              <a:rPr lang="it-IT" sz="2000" dirty="0">
                <a:solidFill>
                  <a:prstClr val="black"/>
                </a:solidFill>
              </a:rPr>
              <a:t> </a:t>
            </a:r>
            <a:r>
              <a:rPr lang="it-IT" sz="2000" dirty="0" err="1">
                <a:solidFill>
                  <a:prstClr val="black"/>
                </a:solidFill>
              </a:rPr>
              <a:t>distinguishing</a:t>
            </a:r>
            <a:r>
              <a:rPr lang="it-IT" sz="2000" dirty="0">
                <a:solidFill>
                  <a:prstClr val="black"/>
                </a:solidFill>
              </a:rPr>
              <a:t> service from product  (</a:t>
            </a:r>
            <a:r>
              <a:rPr lang="it-IT" sz="2000" dirty="0" err="1">
                <a:solidFill>
                  <a:prstClr val="black"/>
                </a:solidFill>
              </a:rPr>
              <a:t>inseparability</a:t>
            </a:r>
            <a:r>
              <a:rPr lang="it-IT" sz="2000" dirty="0">
                <a:solidFill>
                  <a:prstClr val="black"/>
                </a:solidFill>
              </a:rPr>
              <a:t>, </a:t>
            </a:r>
            <a:r>
              <a:rPr lang="it-IT" sz="2000" dirty="0" err="1">
                <a:solidFill>
                  <a:prstClr val="black"/>
                </a:solidFill>
              </a:rPr>
              <a:t>heterogeneity</a:t>
            </a:r>
            <a:r>
              <a:rPr lang="it-IT" sz="2000" dirty="0">
                <a:solidFill>
                  <a:prstClr val="black"/>
                </a:solidFill>
              </a:rPr>
              <a:t>, </a:t>
            </a:r>
            <a:r>
              <a:rPr lang="it-IT" sz="2000" dirty="0" err="1">
                <a:solidFill>
                  <a:prstClr val="black"/>
                </a:solidFill>
              </a:rPr>
              <a:t>intangibility</a:t>
            </a:r>
            <a:r>
              <a:rPr lang="it-IT" sz="2000" dirty="0">
                <a:solidFill>
                  <a:prstClr val="black"/>
                </a:solidFill>
              </a:rPr>
              <a:t>, </a:t>
            </a:r>
            <a:r>
              <a:rPr lang="it-IT" sz="2000" dirty="0" err="1">
                <a:solidFill>
                  <a:prstClr val="black"/>
                </a:solidFill>
              </a:rPr>
              <a:t>perishability</a:t>
            </a:r>
            <a:r>
              <a:rPr lang="it-IT" sz="2000" dirty="0">
                <a:solidFill>
                  <a:prstClr val="black"/>
                </a:solidFill>
              </a:rPr>
              <a:t>)</a:t>
            </a:r>
          </a:p>
        </p:txBody>
      </p:sp>
      <p:pic>
        <p:nvPicPr>
          <p:cNvPr id="19" name="Immagine 18"/>
          <p:cNvPicPr>
            <a:picLocks noChangeAspect="1"/>
          </p:cNvPicPr>
          <p:nvPr/>
        </p:nvPicPr>
        <p:blipFill>
          <a:blip r:embed="rId3"/>
          <a:stretch>
            <a:fillRect/>
          </a:stretch>
        </p:blipFill>
        <p:spPr>
          <a:xfrm>
            <a:off x="286168" y="1854774"/>
            <a:ext cx="691117" cy="813079"/>
          </a:xfrm>
          <a:prstGeom prst="rect">
            <a:avLst/>
          </a:prstGeom>
        </p:spPr>
      </p:pic>
      <p:pic>
        <p:nvPicPr>
          <p:cNvPr id="3078" name="Picture 6" descr="Risultati immagini per icona serviz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266" y="1881963"/>
            <a:ext cx="991421" cy="959439"/>
          </a:xfrm>
          <a:prstGeom prst="rect">
            <a:avLst/>
          </a:prstGeom>
          <a:noFill/>
          <a:extLst>
            <a:ext uri="{909E8E84-426E-40DD-AFC4-6F175D3DCCD1}">
              <a14:hiddenFill xmlns:a14="http://schemas.microsoft.com/office/drawing/2010/main">
                <a:solidFill>
                  <a:srgbClr val="FFFFFF"/>
                </a:solidFill>
              </a14:hiddenFill>
            </a:ext>
          </a:extLst>
        </p:spPr>
      </p:pic>
      <p:sp>
        <p:nvSpPr>
          <p:cNvPr id="13" name="Titolo 1">
            <a:extLst>
              <a:ext uri="{FF2B5EF4-FFF2-40B4-BE49-F238E27FC236}">
                <a16:creationId xmlns:a16="http://schemas.microsoft.com/office/drawing/2014/main" id="{32B05E2A-1EE9-4BBB-80E5-765BB266F832}"/>
              </a:ext>
            </a:extLst>
          </p:cNvPr>
          <p:cNvSpPr txBox="1">
            <a:spLocks/>
          </p:cNvSpPr>
          <p:nvPr/>
        </p:nvSpPr>
        <p:spPr>
          <a:xfrm>
            <a:off x="0" y="263257"/>
            <a:ext cx="9144000" cy="9941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buAutoNum type="arabicParenBoth"/>
            </a:pPr>
            <a:r>
              <a:rPr lang="it-IT" sz="4000" b="1" dirty="0">
                <a:solidFill>
                  <a:schemeClr val="bg1">
                    <a:lumMod val="75000"/>
                  </a:schemeClr>
                </a:solidFill>
                <a:cs typeface="Times New Roman" pitchFamily="18" charset="0"/>
              </a:rPr>
              <a:t>Service </a:t>
            </a:r>
            <a:r>
              <a:rPr lang="it-IT" sz="4000" b="1" dirty="0" err="1">
                <a:solidFill>
                  <a:schemeClr val="bg1">
                    <a:lumMod val="75000"/>
                  </a:schemeClr>
                </a:solidFill>
                <a:cs typeface="Times New Roman" pitchFamily="18" charset="0"/>
              </a:rPr>
              <a:t>dimension</a:t>
            </a:r>
            <a:r>
              <a:rPr lang="it-IT" sz="4000" b="1" dirty="0">
                <a:solidFill>
                  <a:schemeClr val="bg1">
                    <a:lumMod val="75000"/>
                  </a:schemeClr>
                </a:solidFill>
                <a:cs typeface="Times New Roman" pitchFamily="18" charset="0"/>
              </a:rPr>
              <a:t>:</a:t>
            </a:r>
            <a:r>
              <a:rPr lang="it-IT" sz="4000" b="1" dirty="0">
                <a:solidFill>
                  <a:schemeClr val="accent6">
                    <a:lumMod val="60000"/>
                    <a:lumOff val="40000"/>
                  </a:schemeClr>
                </a:solidFill>
                <a:cs typeface="Times New Roman" pitchFamily="18" charset="0"/>
              </a:rPr>
              <a:t> from good-</a:t>
            </a:r>
            <a:r>
              <a:rPr lang="it-IT" sz="4000" b="1" dirty="0" err="1">
                <a:solidFill>
                  <a:schemeClr val="accent6">
                    <a:lumMod val="60000"/>
                    <a:lumOff val="40000"/>
                  </a:schemeClr>
                </a:solidFill>
                <a:cs typeface="Times New Roman" pitchFamily="18" charset="0"/>
              </a:rPr>
              <a:t>centred</a:t>
            </a:r>
            <a:r>
              <a:rPr lang="it-IT" sz="4000" b="1" dirty="0">
                <a:solidFill>
                  <a:schemeClr val="accent6">
                    <a:lumMod val="60000"/>
                    <a:lumOff val="40000"/>
                  </a:schemeClr>
                </a:solidFill>
                <a:cs typeface="Times New Roman" pitchFamily="18" charset="0"/>
              </a:rPr>
              <a:t> </a:t>
            </a:r>
            <a:r>
              <a:rPr lang="it-IT" sz="4000" b="1" dirty="0" err="1">
                <a:solidFill>
                  <a:schemeClr val="accent6">
                    <a:lumMod val="60000"/>
                    <a:lumOff val="40000"/>
                  </a:schemeClr>
                </a:solidFill>
                <a:cs typeface="Times New Roman" pitchFamily="18" charset="0"/>
              </a:rPr>
              <a:t>logic</a:t>
            </a:r>
            <a:r>
              <a:rPr lang="it-IT" sz="4000" b="1" dirty="0">
                <a:solidFill>
                  <a:schemeClr val="accent6">
                    <a:lumMod val="60000"/>
                    <a:lumOff val="40000"/>
                  </a:schemeClr>
                </a:solidFill>
                <a:cs typeface="Times New Roman" pitchFamily="18" charset="0"/>
              </a:rPr>
              <a:t> to service-</a:t>
            </a:r>
            <a:r>
              <a:rPr lang="it-IT" sz="4000" b="1" dirty="0" err="1">
                <a:solidFill>
                  <a:schemeClr val="accent6">
                    <a:lumMod val="60000"/>
                    <a:lumOff val="40000"/>
                  </a:schemeClr>
                </a:solidFill>
                <a:cs typeface="Times New Roman" pitchFamily="18" charset="0"/>
              </a:rPr>
              <a:t>centred</a:t>
            </a:r>
            <a:r>
              <a:rPr lang="it-IT" sz="4000" b="1" dirty="0">
                <a:solidFill>
                  <a:schemeClr val="accent6">
                    <a:lumMod val="60000"/>
                    <a:lumOff val="40000"/>
                  </a:schemeClr>
                </a:solidFill>
                <a:cs typeface="Times New Roman" pitchFamily="18" charset="0"/>
              </a:rPr>
              <a:t> </a:t>
            </a:r>
            <a:r>
              <a:rPr lang="it-IT" sz="4000" b="1" dirty="0" err="1">
                <a:solidFill>
                  <a:schemeClr val="accent6">
                    <a:lumMod val="60000"/>
                    <a:lumOff val="40000"/>
                  </a:schemeClr>
                </a:solidFill>
                <a:cs typeface="Times New Roman" pitchFamily="18" charset="0"/>
              </a:rPr>
              <a:t>logic</a:t>
            </a:r>
            <a:endParaRPr lang="it-IT" sz="4000" b="1" dirty="0">
              <a:solidFill>
                <a:srgbClr val="002774"/>
              </a:solidFill>
            </a:endParaRPr>
          </a:p>
        </p:txBody>
      </p:sp>
      <p:sp>
        <p:nvSpPr>
          <p:cNvPr id="2" name="Segnaposto numero diapositiva 1">
            <a:extLst>
              <a:ext uri="{FF2B5EF4-FFF2-40B4-BE49-F238E27FC236}">
                <a16:creationId xmlns:a16="http://schemas.microsoft.com/office/drawing/2014/main" id="{22D53F9C-1F0C-4A2E-9F32-DB1F5C12D3C5}"/>
              </a:ext>
            </a:extLst>
          </p:cNvPr>
          <p:cNvSpPr>
            <a:spLocks noGrp="1"/>
          </p:cNvSpPr>
          <p:nvPr>
            <p:ph type="sldNum" sz="quarter" idx="12"/>
          </p:nvPr>
        </p:nvSpPr>
        <p:spPr>
          <a:xfrm>
            <a:off x="6907467" y="6229618"/>
            <a:ext cx="2133600" cy="365125"/>
          </a:xfrm>
        </p:spPr>
        <p:txBody>
          <a:bodyPr/>
          <a:lstStyle/>
          <a:p>
            <a:pPr algn="r"/>
            <a:fld id="{B007B441-5312-499D-93C3-6E37886527FA}" type="slidenum">
              <a:rPr lang="it-IT" smtClean="0"/>
              <a:pPr algn="r"/>
              <a:t>26</a:t>
            </a:fld>
            <a:endParaRPr lang="it-IT" dirty="0"/>
          </a:p>
        </p:txBody>
      </p:sp>
      <p:grpSp>
        <p:nvGrpSpPr>
          <p:cNvPr id="14" name="Group 1">
            <a:extLst>
              <a:ext uri="{FF2B5EF4-FFF2-40B4-BE49-F238E27FC236}">
                <a16:creationId xmlns:a16="http://schemas.microsoft.com/office/drawing/2014/main" id="{1BC8C63D-9794-4ADA-842E-C1125295BCD3}"/>
              </a:ext>
            </a:extLst>
          </p:cNvPr>
          <p:cNvGrpSpPr>
            <a:grpSpLocks/>
          </p:cNvGrpSpPr>
          <p:nvPr/>
        </p:nvGrpSpPr>
        <p:grpSpPr bwMode="auto">
          <a:xfrm rot="5400000">
            <a:off x="4525169" y="2251869"/>
            <a:ext cx="73025" cy="8907463"/>
            <a:chOff x="0" y="0"/>
            <a:chExt cx="716" cy="16353"/>
          </a:xfrm>
        </p:grpSpPr>
        <p:grpSp>
          <p:nvGrpSpPr>
            <p:cNvPr id="15" name="Group 2">
              <a:extLst>
                <a:ext uri="{FF2B5EF4-FFF2-40B4-BE49-F238E27FC236}">
                  <a16:creationId xmlns:a16="http://schemas.microsoft.com/office/drawing/2014/main" id="{6992D13A-51E2-4EE6-85A1-1A8B40DDB049}"/>
                </a:ext>
              </a:extLst>
            </p:cNvPr>
            <p:cNvGrpSpPr>
              <a:grpSpLocks/>
            </p:cNvGrpSpPr>
            <p:nvPr/>
          </p:nvGrpSpPr>
          <p:grpSpPr bwMode="auto">
            <a:xfrm>
              <a:off x="0" y="0"/>
              <a:ext cx="716" cy="16353"/>
              <a:chOff x="0" y="0"/>
              <a:chExt cx="716" cy="16353"/>
            </a:xfrm>
          </p:grpSpPr>
          <p:sp>
            <p:nvSpPr>
              <p:cNvPr id="16" name="Freeform 3">
                <a:extLst>
                  <a:ext uri="{FF2B5EF4-FFF2-40B4-BE49-F238E27FC236}">
                    <a16:creationId xmlns:a16="http://schemas.microsoft.com/office/drawing/2014/main" id="{F575A3B5-BEAB-456A-9CD1-3FB75573D71E}"/>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28334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00688" y="2508405"/>
            <a:ext cx="2409981" cy="2051001"/>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solidFill>
                  <a:schemeClr val="tx1"/>
                </a:solidFill>
              </a:rPr>
              <a:t>Mass production (</a:t>
            </a:r>
            <a:r>
              <a:rPr lang="it-IT" sz="2000" dirty="0" err="1">
                <a:solidFill>
                  <a:schemeClr val="tx1"/>
                </a:solidFill>
              </a:rPr>
              <a:t>taylorism</a:t>
            </a:r>
            <a:r>
              <a:rPr lang="it-IT" sz="2000" dirty="0">
                <a:solidFill>
                  <a:schemeClr val="tx1"/>
                </a:solidFill>
              </a:rPr>
              <a:t>): immediate </a:t>
            </a:r>
            <a:r>
              <a:rPr lang="it-IT" sz="2000" dirty="0" err="1">
                <a:solidFill>
                  <a:schemeClr val="tx1"/>
                </a:solidFill>
              </a:rPr>
              <a:t>economic</a:t>
            </a:r>
            <a:r>
              <a:rPr lang="it-IT" sz="2000" dirty="0">
                <a:solidFill>
                  <a:schemeClr val="tx1"/>
                </a:solidFill>
              </a:rPr>
              <a:t> </a:t>
            </a:r>
            <a:r>
              <a:rPr lang="it-IT" sz="2000" b="1" dirty="0">
                <a:solidFill>
                  <a:schemeClr val="tx1"/>
                </a:solidFill>
              </a:rPr>
              <a:t>profit</a:t>
            </a:r>
          </a:p>
          <a:p>
            <a:pPr algn="ctr"/>
            <a:endParaRPr lang="it-IT" sz="2000" i="1" dirty="0">
              <a:solidFill>
                <a:schemeClr val="tx1"/>
              </a:solidFill>
            </a:endParaRPr>
          </a:p>
          <a:p>
            <a:pPr algn="ctr"/>
            <a:r>
              <a:rPr lang="it-IT" sz="2000" i="1" dirty="0">
                <a:solidFill>
                  <a:schemeClr val="tx1"/>
                </a:solidFill>
              </a:rPr>
              <a:t>To produce in </a:t>
            </a:r>
            <a:r>
              <a:rPr lang="it-IT" sz="2000" i="1" dirty="0" err="1">
                <a:solidFill>
                  <a:schemeClr val="tx1"/>
                </a:solidFill>
              </a:rPr>
              <a:t>order</a:t>
            </a:r>
            <a:r>
              <a:rPr lang="it-IT" sz="2000" i="1" dirty="0">
                <a:solidFill>
                  <a:schemeClr val="tx1"/>
                </a:solidFill>
              </a:rPr>
              <a:t> to sell</a:t>
            </a:r>
          </a:p>
        </p:txBody>
      </p:sp>
      <p:sp>
        <p:nvSpPr>
          <p:cNvPr id="7" name="Rettangolo 6"/>
          <p:cNvSpPr/>
          <p:nvPr/>
        </p:nvSpPr>
        <p:spPr>
          <a:xfrm>
            <a:off x="3485908" y="3135165"/>
            <a:ext cx="2171592" cy="3042749"/>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just"/>
            <a:endParaRPr lang="it-IT" sz="2000" dirty="0"/>
          </a:p>
          <a:p>
            <a:pPr algn="ctr"/>
            <a:r>
              <a:rPr lang="it-IT" sz="2000" dirty="0"/>
              <a:t>Customers are </a:t>
            </a:r>
            <a:r>
              <a:rPr lang="it-IT" sz="2000" dirty="0" err="1"/>
              <a:t>not</a:t>
            </a:r>
            <a:r>
              <a:rPr lang="it-IT" sz="2000" dirty="0"/>
              <a:t> </a:t>
            </a:r>
            <a:r>
              <a:rPr lang="it-IT" sz="2000" dirty="0" err="1"/>
              <a:t>anymore</a:t>
            </a:r>
            <a:r>
              <a:rPr lang="it-IT" sz="2000" dirty="0"/>
              <a:t> </a:t>
            </a:r>
            <a:r>
              <a:rPr lang="it-IT" sz="2000" dirty="0" err="1"/>
              <a:t>viewed</a:t>
            </a:r>
            <a:r>
              <a:rPr lang="it-IT" sz="2000" dirty="0"/>
              <a:t> as an </a:t>
            </a:r>
            <a:r>
              <a:rPr lang="it-IT" sz="2000" dirty="0" err="1"/>
              <a:t>undifferentiated</a:t>
            </a:r>
            <a:r>
              <a:rPr lang="it-IT" sz="2000" dirty="0"/>
              <a:t> mass</a:t>
            </a:r>
          </a:p>
          <a:p>
            <a:pPr algn="ctr"/>
            <a:endParaRPr lang="it-IT" sz="2000" dirty="0"/>
          </a:p>
          <a:p>
            <a:pPr algn="ctr"/>
            <a:r>
              <a:rPr lang="it-IT" sz="2000" i="1" dirty="0"/>
              <a:t>To produce </a:t>
            </a:r>
            <a:r>
              <a:rPr lang="it-IT" sz="2000" i="1" dirty="0" err="1"/>
              <a:t>only</a:t>
            </a:r>
            <a:r>
              <a:rPr lang="it-IT" sz="2000" i="1" dirty="0"/>
              <a:t> </a:t>
            </a:r>
            <a:r>
              <a:rPr lang="it-IT" sz="2000" i="1" dirty="0" err="1"/>
              <a:t>what</a:t>
            </a:r>
            <a:r>
              <a:rPr lang="it-IT" sz="2000" i="1" dirty="0"/>
              <a:t> can be </a:t>
            </a:r>
            <a:r>
              <a:rPr lang="it-IT" sz="2000" i="1" dirty="0" err="1"/>
              <a:t>sold</a:t>
            </a:r>
            <a:endParaRPr lang="it-IT" sz="2000" i="1" dirty="0"/>
          </a:p>
          <a:p>
            <a:pPr algn="just"/>
            <a:endParaRPr lang="it-IT" sz="2000" dirty="0"/>
          </a:p>
          <a:p>
            <a:pPr algn="ctr"/>
            <a:endParaRPr lang="it-IT" sz="2000" dirty="0"/>
          </a:p>
        </p:txBody>
      </p:sp>
      <p:sp>
        <p:nvSpPr>
          <p:cNvPr id="8" name="Rettangolo 7"/>
          <p:cNvSpPr/>
          <p:nvPr/>
        </p:nvSpPr>
        <p:spPr>
          <a:xfrm>
            <a:off x="5941034" y="2580058"/>
            <a:ext cx="2748263" cy="3597856"/>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“Customers do not</a:t>
            </a:r>
          </a:p>
          <a:p>
            <a:pPr algn="ctr"/>
            <a:r>
              <a:rPr lang="en-US" sz="2000" dirty="0"/>
              <a:t>look for goods and services per se: they look for solutions that</a:t>
            </a:r>
          </a:p>
          <a:p>
            <a:pPr algn="ctr"/>
            <a:r>
              <a:rPr lang="en-US" sz="2000" dirty="0"/>
              <a:t>serve their own value-generating processes” (</a:t>
            </a:r>
            <a:r>
              <a:rPr lang="en-US" sz="2000" dirty="0" err="1"/>
              <a:t>Grönroos</a:t>
            </a:r>
            <a:r>
              <a:rPr lang="en-US" sz="2000" dirty="0"/>
              <a:t>, 2000).</a:t>
            </a:r>
          </a:p>
          <a:p>
            <a:pPr algn="ctr"/>
            <a:endParaRPr lang="it-IT" sz="2000" dirty="0"/>
          </a:p>
          <a:p>
            <a:pPr algn="just"/>
            <a:r>
              <a:rPr lang="it-IT" sz="2000" i="1" dirty="0"/>
              <a:t>To co- create </a:t>
            </a:r>
            <a:r>
              <a:rPr lang="it-IT" sz="2000" i="1" dirty="0" err="1">
                <a:effectLst>
                  <a:outerShdw blurRad="38100" dist="38100" dir="2700000" algn="tl">
                    <a:srgbClr val="000000">
                      <a:alpha val="43137"/>
                    </a:srgbClr>
                  </a:outerShdw>
                </a:effectLst>
              </a:rPr>
              <a:t>value</a:t>
            </a:r>
            <a:r>
              <a:rPr lang="it-IT" sz="2000" i="1" dirty="0">
                <a:effectLst>
                  <a:outerShdw blurRad="38100" dist="38100" dir="2700000" algn="tl">
                    <a:srgbClr val="000000">
                      <a:alpha val="43137"/>
                    </a:srgbClr>
                  </a:outerShdw>
                </a:effectLst>
              </a:rPr>
              <a:t> </a:t>
            </a:r>
            <a:r>
              <a:rPr lang="it-IT" sz="2000" i="1" dirty="0"/>
              <a:t>and </a:t>
            </a:r>
            <a:r>
              <a:rPr lang="it-IT" sz="2000" i="1" dirty="0" err="1"/>
              <a:t>exchange</a:t>
            </a:r>
            <a:r>
              <a:rPr lang="it-IT" sz="2000" i="1" dirty="0"/>
              <a:t> knowledge with customers and </a:t>
            </a:r>
            <a:r>
              <a:rPr lang="it-IT" sz="2000" i="1" dirty="0" err="1"/>
              <a:t>other</a:t>
            </a:r>
            <a:r>
              <a:rPr lang="it-IT" sz="2000" i="1" dirty="0"/>
              <a:t> </a:t>
            </a:r>
            <a:r>
              <a:rPr lang="it-IT" sz="2000" i="1" dirty="0">
                <a:effectLst>
                  <a:outerShdw blurRad="38100" dist="38100" dir="2700000" algn="tl">
                    <a:srgbClr val="000000">
                      <a:alpha val="43137"/>
                    </a:srgbClr>
                  </a:outerShdw>
                </a:effectLst>
              </a:rPr>
              <a:t>stakeholders</a:t>
            </a:r>
          </a:p>
        </p:txBody>
      </p:sp>
      <p:sp>
        <p:nvSpPr>
          <p:cNvPr id="18" name="Rettangolo 17"/>
          <p:cNvSpPr/>
          <p:nvPr/>
        </p:nvSpPr>
        <p:spPr>
          <a:xfrm>
            <a:off x="1214303" y="1586741"/>
            <a:ext cx="982750" cy="400110"/>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a:solidFill>
                  <a:schemeClr val="tx1"/>
                </a:solidFill>
                <a:effectLst>
                  <a:outerShdw blurRad="38100" dist="38100" dir="2700000" algn="tl">
                    <a:srgbClr val="000000">
                      <a:alpha val="43137"/>
                    </a:srgbClr>
                  </a:outerShdw>
                </a:effectLst>
              </a:rPr>
              <a:t>D &gt; O</a:t>
            </a:r>
            <a:endParaRPr lang="it-IT" sz="2000" dirty="0">
              <a:solidFill>
                <a:schemeClr val="tx1"/>
              </a:solidFill>
              <a:effectLst>
                <a:outerShdw blurRad="38100" dist="38100" dir="2700000" algn="tl">
                  <a:srgbClr val="000000">
                    <a:alpha val="43137"/>
                  </a:srgbClr>
                </a:outerShdw>
              </a:effectLst>
            </a:endParaRPr>
          </a:p>
        </p:txBody>
      </p:sp>
      <p:sp>
        <p:nvSpPr>
          <p:cNvPr id="19" name="Rettangolo 18"/>
          <p:cNvSpPr/>
          <p:nvPr/>
        </p:nvSpPr>
        <p:spPr>
          <a:xfrm>
            <a:off x="2689900" y="1586741"/>
            <a:ext cx="1188153" cy="400110"/>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dirty="0">
                <a:solidFill>
                  <a:schemeClr val="tx1"/>
                </a:solidFill>
                <a:effectLst>
                  <a:outerShdw blurRad="38100" dist="38100" dir="2700000" algn="tl">
                    <a:srgbClr val="000000">
                      <a:alpha val="43137"/>
                    </a:srgbClr>
                  </a:outerShdw>
                </a:effectLst>
              </a:rPr>
              <a:t>D = O</a:t>
            </a:r>
          </a:p>
        </p:txBody>
      </p:sp>
      <p:sp>
        <p:nvSpPr>
          <p:cNvPr id="20" name="Rettangolo 19"/>
          <p:cNvSpPr/>
          <p:nvPr/>
        </p:nvSpPr>
        <p:spPr>
          <a:xfrm>
            <a:off x="5219188" y="1583599"/>
            <a:ext cx="1188153" cy="400110"/>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dirty="0">
                <a:solidFill>
                  <a:schemeClr val="tx1"/>
                </a:solidFill>
                <a:effectLst>
                  <a:outerShdw blurRad="38100" dist="38100" dir="2700000" algn="tl">
                    <a:srgbClr val="000000">
                      <a:alpha val="43137"/>
                    </a:srgbClr>
                  </a:outerShdw>
                </a:effectLst>
              </a:rPr>
              <a:t>O &gt; D</a:t>
            </a:r>
          </a:p>
        </p:txBody>
      </p:sp>
      <p:sp>
        <p:nvSpPr>
          <p:cNvPr id="21" name="Rettangolo 20"/>
          <p:cNvSpPr/>
          <p:nvPr/>
        </p:nvSpPr>
        <p:spPr>
          <a:xfrm>
            <a:off x="500689" y="5458952"/>
            <a:ext cx="2435006" cy="707886"/>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i="1" dirty="0"/>
              <a:t>To sell what is produced</a:t>
            </a:r>
          </a:p>
        </p:txBody>
      </p:sp>
      <p:sp>
        <p:nvSpPr>
          <p:cNvPr id="22" name="Rettangolo 21"/>
          <p:cNvSpPr/>
          <p:nvPr/>
        </p:nvSpPr>
        <p:spPr>
          <a:xfrm>
            <a:off x="500688" y="2075565"/>
            <a:ext cx="2409981" cy="400110"/>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cap="small">
                <a:effectLst>
                  <a:outerShdw blurRad="38100" dist="38100" dir="2700000" algn="tl">
                    <a:srgbClr val="000000">
                      <a:alpha val="43137"/>
                    </a:srgbClr>
                  </a:outerShdw>
                </a:effectLst>
              </a:rPr>
              <a:t>Product orientation</a:t>
            </a:r>
            <a:endParaRPr lang="it-IT" sz="2000" cap="small" dirty="0">
              <a:effectLst>
                <a:outerShdw blurRad="38100" dist="38100" dir="2700000" algn="tl">
                  <a:srgbClr val="000000">
                    <a:alpha val="43137"/>
                  </a:srgbClr>
                </a:outerShdw>
              </a:effectLst>
            </a:endParaRPr>
          </a:p>
        </p:txBody>
      </p:sp>
      <p:sp>
        <p:nvSpPr>
          <p:cNvPr id="23" name="Rettangolo 22"/>
          <p:cNvSpPr/>
          <p:nvPr/>
        </p:nvSpPr>
        <p:spPr>
          <a:xfrm>
            <a:off x="500688" y="5001758"/>
            <a:ext cx="2435007" cy="400110"/>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cap="small" dirty="0">
                <a:effectLst>
                  <a:outerShdw blurRad="38100" dist="38100" dir="2700000" algn="tl">
                    <a:srgbClr val="000000">
                      <a:alpha val="43137"/>
                    </a:srgbClr>
                  </a:outerShdw>
                </a:effectLst>
              </a:rPr>
              <a:t>Selling </a:t>
            </a:r>
            <a:r>
              <a:rPr lang="it-IT" sz="2000" cap="small" dirty="0" err="1">
                <a:effectLst>
                  <a:outerShdw blurRad="38100" dist="38100" dir="2700000" algn="tl">
                    <a:srgbClr val="000000">
                      <a:alpha val="43137"/>
                    </a:srgbClr>
                  </a:outerShdw>
                </a:effectLst>
              </a:rPr>
              <a:t>orientation</a:t>
            </a:r>
            <a:endParaRPr lang="it-IT" sz="2000" cap="small" dirty="0">
              <a:effectLst>
                <a:outerShdw blurRad="38100" dist="38100" dir="2700000" algn="tl">
                  <a:srgbClr val="000000">
                    <a:alpha val="43137"/>
                  </a:srgbClr>
                </a:outerShdw>
              </a:effectLst>
            </a:endParaRPr>
          </a:p>
        </p:txBody>
      </p:sp>
      <p:sp>
        <p:nvSpPr>
          <p:cNvPr id="24" name="Rettangolo 23"/>
          <p:cNvSpPr/>
          <p:nvPr/>
        </p:nvSpPr>
        <p:spPr>
          <a:xfrm>
            <a:off x="3485908" y="2055294"/>
            <a:ext cx="2171592" cy="1015663"/>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cap="small" dirty="0">
                <a:effectLst>
                  <a:outerShdw blurRad="38100" dist="38100" dir="2700000" algn="tl">
                    <a:srgbClr val="000000">
                      <a:alpha val="43137"/>
                    </a:srgbClr>
                  </a:outerShdw>
                </a:effectLst>
              </a:rPr>
              <a:t>Marketing/</a:t>
            </a:r>
          </a:p>
          <a:p>
            <a:pPr algn="ctr"/>
            <a:r>
              <a:rPr lang="it-IT" sz="2000" cap="small" dirty="0">
                <a:effectLst>
                  <a:outerShdw blurRad="38100" dist="38100" dir="2700000" algn="tl">
                    <a:srgbClr val="000000">
                      <a:alpha val="43137"/>
                    </a:srgbClr>
                  </a:outerShdw>
                </a:effectLst>
              </a:rPr>
              <a:t>Customer </a:t>
            </a:r>
            <a:r>
              <a:rPr lang="it-IT" sz="2000" cap="small" dirty="0" err="1">
                <a:effectLst>
                  <a:outerShdw blurRad="38100" dist="38100" dir="2700000" algn="tl">
                    <a:srgbClr val="000000">
                      <a:alpha val="43137"/>
                    </a:srgbClr>
                  </a:outerShdw>
                </a:effectLst>
              </a:rPr>
              <a:t>orientation</a:t>
            </a:r>
            <a:endParaRPr lang="it-IT" sz="2000" cap="small" dirty="0">
              <a:effectLst>
                <a:outerShdw blurRad="38100" dist="38100" dir="2700000" algn="tl">
                  <a:srgbClr val="000000">
                    <a:alpha val="43137"/>
                  </a:srgbClr>
                </a:outerShdw>
              </a:effectLst>
            </a:endParaRPr>
          </a:p>
        </p:txBody>
      </p:sp>
      <p:sp>
        <p:nvSpPr>
          <p:cNvPr id="28" name="Rettangolo 27"/>
          <p:cNvSpPr/>
          <p:nvPr/>
        </p:nvSpPr>
        <p:spPr>
          <a:xfrm>
            <a:off x="5941034" y="2064534"/>
            <a:ext cx="2748263" cy="400110"/>
          </a:xfrm>
          <a:prstGeom prst="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000" dirty="0"/>
              <a:t>Value </a:t>
            </a:r>
            <a:r>
              <a:rPr lang="it-IT" sz="2000" dirty="0" err="1"/>
              <a:t>orientation</a:t>
            </a:r>
            <a:endParaRPr lang="it-IT" sz="2000" dirty="0"/>
          </a:p>
        </p:txBody>
      </p:sp>
      <p:sp>
        <p:nvSpPr>
          <p:cNvPr id="31" name="Freccia in giù 30"/>
          <p:cNvSpPr/>
          <p:nvPr/>
        </p:nvSpPr>
        <p:spPr>
          <a:xfrm>
            <a:off x="1628204" y="3691377"/>
            <a:ext cx="154948" cy="178189"/>
          </a:xfrm>
          <a:prstGeom prst="downArrow">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pic>
        <p:nvPicPr>
          <p:cNvPr id="33" name="Immagine 32"/>
          <p:cNvPicPr>
            <a:picLocks noChangeAspect="1"/>
          </p:cNvPicPr>
          <p:nvPr/>
        </p:nvPicPr>
        <p:blipFill>
          <a:blip r:embed="rId3"/>
          <a:stretch>
            <a:fillRect/>
          </a:stretch>
        </p:blipFill>
        <p:spPr>
          <a:xfrm>
            <a:off x="187716" y="1439080"/>
            <a:ext cx="780164" cy="585123"/>
          </a:xfrm>
          <a:prstGeom prst="rect">
            <a:avLst/>
          </a:prstGeom>
        </p:spPr>
      </p:pic>
      <p:pic>
        <p:nvPicPr>
          <p:cNvPr id="34" name="Immagine 33"/>
          <p:cNvPicPr>
            <a:picLocks noChangeAspect="1"/>
          </p:cNvPicPr>
          <p:nvPr/>
        </p:nvPicPr>
        <p:blipFill>
          <a:blip r:embed="rId4"/>
          <a:stretch>
            <a:fillRect/>
          </a:stretch>
        </p:blipFill>
        <p:spPr>
          <a:xfrm>
            <a:off x="7589137" y="1382256"/>
            <a:ext cx="1053583" cy="626357"/>
          </a:xfrm>
          <a:prstGeom prst="rect">
            <a:avLst/>
          </a:prstGeom>
        </p:spPr>
      </p:pic>
      <p:sp>
        <p:nvSpPr>
          <p:cNvPr id="25" name="Titolo 1">
            <a:extLst>
              <a:ext uri="{FF2B5EF4-FFF2-40B4-BE49-F238E27FC236}">
                <a16:creationId xmlns:a16="http://schemas.microsoft.com/office/drawing/2014/main" id="{5E368839-4123-4F5F-A5CA-E91D9C0A0F79}"/>
              </a:ext>
            </a:extLst>
          </p:cNvPr>
          <p:cNvSpPr txBox="1">
            <a:spLocks/>
          </p:cNvSpPr>
          <p:nvPr/>
        </p:nvSpPr>
        <p:spPr>
          <a:xfrm>
            <a:off x="709621" y="232532"/>
            <a:ext cx="7759774" cy="9941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cs typeface="Times New Roman" pitchFamily="18" charset="0"/>
              </a:rPr>
              <a:t>(2) Value </a:t>
            </a:r>
            <a:r>
              <a:rPr lang="it-IT" sz="4000" b="1" dirty="0" err="1">
                <a:solidFill>
                  <a:schemeClr val="bg1">
                    <a:lumMod val="75000"/>
                  </a:schemeClr>
                </a:solidFill>
                <a:cs typeface="Times New Roman" pitchFamily="18" charset="0"/>
              </a:rPr>
              <a:t>dimension</a:t>
            </a:r>
            <a:r>
              <a:rPr lang="it-IT" sz="4000" b="1" dirty="0">
                <a:solidFill>
                  <a:schemeClr val="bg1">
                    <a:lumMod val="75000"/>
                  </a:schemeClr>
                </a:solidFill>
                <a:cs typeface="Times New Roman" pitchFamily="18" charset="0"/>
              </a:rPr>
              <a:t>:</a:t>
            </a:r>
            <a:r>
              <a:rPr lang="it-IT" sz="4000" b="1" dirty="0">
                <a:solidFill>
                  <a:schemeClr val="accent6">
                    <a:lumMod val="60000"/>
                    <a:lumOff val="40000"/>
                  </a:schemeClr>
                </a:solidFill>
                <a:cs typeface="Times New Roman" pitchFamily="18" charset="0"/>
              </a:rPr>
              <a:t> from product </a:t>
            </a:r>
            <a:r>
              <a:rPr lang="it-IT" sz="4000" b="1" dirty="0" err="1">
                <a:solidFill>
                  <a:schemeClr val="accent6">
                    <a:lumMod val="60000"/>
                    <a:lumOff val="40000"/>
                  </a:schemeClr>
                </a:solidFill>
                <a:cs typeface="Times New Roman" pitchFamily="18" charset="0"/>
              </a:rPr>
              <a:t>orientation</a:t>
            </a:r>
            <a:r>
              <a:rPr lang="it-IT" sz="4000" b="1" dirty="0">
                <a:solidFill>
                  <a:schemeClr val="accent6">
                    <a:lumMod val="60000"/>
                    <a:lumOff val="40000"/>
                  </a:schemeClr>
                </a:solidFill>
                <a:cs typeface="Times New Roman" pitchFamily="18" charset="0"/>
              </a:rPr>
              <a:t> to </a:t>
            </a:r>
            <a:r>
              <a:rPr lang="it-IT" sz="4000" b="1" dirty="0" err="1">
                <a:solidFill>
                  <a:schemeClr val="accent6">
                    <a:lumMod val="60000"/>
                    <a:lumOff val="40000"/>
                  </a:schemeClr>
                </a:solidFill>
                <a:cs typeface="Times New Roman" pitchFamily="18" charset="0"/>
              </a:rPr>
              <a:t>value</a:t>
            </a:r>
            <a:r>
              <a:rPr lang="it-IT" sz="4000" b="1" dirty="0">
                <a:solidFill>
                  <a:schemeClr val="accent6">
                    <a:lumMod val="60000"/>
                    <a:lumOff val="40000"/>
                  </a:schemeClr>
                </a:solidFill>
                <a:cs typeface="Times New Roman" pitchFamily="18" charset="0"/>
              </a:rPr>
              <a:t> </a:t>
            </a:r>
            <a:r>
              <a:rPr lang="it-IT" sz="4000" b="1" dirty="0" err="1">
                <a:solidFill>
                  <a:schemeClr val="accent6">
                    <a:lumMod val="60000"/>
                    <a:lumOff val="40000"/>
                  </a:schemeClr>
                </a:solidFill>
                <a:cs typeface="Times New Roman" pitchFamily="18" charset="0"/>
              </a:rPr>
              <a:t>orientation</a:t>
            </a:r>
            <a:endParaRPr lang="it-IT" sz="4000" b="1" dirty="0">
              <a:solidFill>
                <a:srgbClr val="002774"/>
              </a:solidFill>
            </a:endParaRPr>
          </a:p>
        </p:txBody>
      </p:sp>
      <p:sp>
        <p:nvSpPr>
          <p:cNvPr id="2" name="Segnaposto numero diapositiva 1">
            <a:extLst>
              <a:ext uri="{FF2B5EF4-FFF2-40B4-BE49-F238E27FC236}">
                <a16:creationId xmlns:a16="http://schemas.microsoft.com/office/drawing/2014/main" id="{7261A74E-9A33-48EA-A785-7C2899502676}"/>
              </a:ext>
            </a:extLst>
          </p:cNvPr>
          <p:cNvSpPr>
            <a:spLocks noGrp="1"/>
          </p:cNvSpPr>
          <p:nvPr>
            <p:ph type="sldNum" sz="quarter" idx="12"/>
          </p:nvPr>
        </p:nvSpPr>
        <p:spPr>
          <a:xfrm>
            <a:off x="6538397" y="6291014"/>
            <a:ext cx="2133600" cy="365125"/>
          </a:xfrm>
        </p:spPr>
        <p:txBody>
          <a:bodyPr/>
          <a:lstStyle/>
          <a:p>
            <a:pPr algn="r"/>
            <a:fld id="{B007B441-5312-499D-93C3-6E37886527FA}" type="slidenum">
              <a:rPr lang="it-IT" smtClean="0"/>
              <a:pPr algn="r"/>
              <a:t>27</a:t>
            </a:fld>
            <a:endParaRPr lang="it-IT" dirty="0"/>
          </a:p>
        </p:txBody>
      </p:sp>
      <p:grpSp>
        <p:nvGrpSpPr>
          <p:cNvPr id="26" name="Group 1">
            <a:extLst>
              <a:ext uri="{FF2B5EF4-FFF2-40B4-BE49-F238E27FC236}">
                <a16:creationId xmlns:a16="http://schemas.microsoft.com/office/drawing/2014/main" id="{D69C5522-3CCC-4E29-B87D-23F01DBC7D4D}"/>
              </a:ext>
            </a:extLst>
          </p:cNvPr>
          <p:cNvGrpSpPr>
            <a:grpSpLocks/>
          </p:cNvGrpSpPr>
          <p:nvPr/>
        </p:nvGrpSpPr>
        <p:grpSpPr bwMode="auto">
          <a:xfrm rot="5400000">
            <a:off x="4525169" y="2251869"/>
            <a:ext cx="73025" cy="8907463"/>
            <a:chOff x="0" y="0"/>
            <a:chExt cx="716" cy="16353"/>
          </a:xfrm>
        </p:grpSpPr>
        <p:grpSp>
          <p:nvGrpSpPr>
            <p:cNvPr id="27" name="Group 2">
              <a:extLst>
                <a:ext uri="{FF2B5EF4-FFF2-40B4-BE49-F238E27FC236}">
                  <a16:creationId xmlns:a16="http://schemas.microsoft.com/office/drawing/2014/main" id="{9E4FF195-9820-41DB-860E-1D571AF83201}"/>
                </a:ext>
              </a:extLst>
            </p:cNvPr>
            <p:cNvGrpSpPr>
              <a:grpSpLocks/>
            </p:cNvGrpSpPr>
            <p:nvPr/>
          </p:nvGrpSpPr>
          <p:grpSpPr bwMode="auto">
            <a:xfrm>
              <a:off x="0" y="0"/>
              <a:ext cx="716" cy="16353"/>
              <a:chOff x="0" y="0"/>
              <a:chExt cx="716" cy="16353"/>
            </a:xfrm>
          </p:grpSpPr>
          <p:sp>
            <p:nvSpPr>
              <p:cNvPr id="29" name="Freeform 3">
                <a:extLst>
                  <a:ext uri="{FF2B5EF4-FFF2-40B4-BE49-F238E27FC236}">
                    <a16:creationId xmlns:a16="http://schemas.microsoft.com/office/drawing/2014/main" id="{EB497465-6480-47C8-A29A-80D1F5576647}"/>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4" name="Freccia a destra 3"/>
          <p:cNvSpPr/>
          <p:nvPr/>
        </p:nvSpPr>
        <p:spPr>
          <a:xfrm>
            <a:off x="2965386" y="3399697"/>
            <a:ext cx="486056" cy="177971"/>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2" name="Freccia a destra 31">
            <a:extLst>
              <a:ext uri="{FF2B5EF4-FFF2-40B4-BE49-F238E27FC236}">
                <a16:creationId xmlns:a16="http://schemas.microsoft.com/office/drawing/2014/main" id="{CAB5F2AE-0085-4AE1-A776-32F666E9834B}"/>
              </a:ext>
            </a:extLst>
          </p:cNvPr>
          <p:cNvSpPr/>
          <p:nvPr/>
        </p:nvSpPr>
        <p:spPr>
          <a:xfrm>
            <a:off x="5551736" y="3365480"/>
            <a:ext cx="486056" cy="218141"/>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6" name="Freccia in giù 35">
            <a:extLst>
              <a:ext uri="{FF2B5EF4-FFF2-40B4-BE49-F238E27FC236}">
                <a16:creationId xmlns:a16="http://schemas.microsoft.com/office/drawing/2014/main" id="{73E7F17C-7D8D-4331-8E25-881CD2AB4CB7}"/>
              </a:ext>
            </a:extLst>
          </p:cNvPr>
          <p:cNvSpPr/>
          <p:nvPr/>
        </p:nvSpPr>
        <p:spPr>
          <a:xfrm>
            <a:off x="4512034" y="4856095"/>
            <a:ext cx="154948" cy="178189"/>
          </a:xfrm>
          <a:prstGeom prst="downArrow">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7" name="Freccia in giù 36">
            <a:extLst>
              <a:ext uri="{FF2B5EF4-FFF2-40B4-BE49-F238E27FC236}">
                <a16:creationId xmlns:a16="http://schemas.microsoft.com/office/drawing/2014/main" id="{74CF78F9-D6A8-4D4A-A16E-900C8F84E367}"/>
              </a:ext>
            </a:extLst>
          </p:cNvPr>
          <p:cNvSpPr/>
          <p:nvPr/>
        </p:nvSpPr>
        <p:spPr>
          <a:xfrm>
            <a:off x="7315165" y="4832083"/>
            <a:ext cx="154948" cy="178189"/>
          </a:xfrm>
          <a:prstGeom prst="downArrow">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Tree>
    <p:extLst>
      <p:ext uri="{BB962C8B-B14F-4D97-AF65-F5344CB8AC3E}">
        <p14:creationId xmlns:p14="http://schemas.microsoft.com/office/powerpoint/2010/main" val="214302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9"/>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8" grpId="0" animBg="1"/>
      <p:bldP spid="19" grpId="0" animBg="1"/>
      <p:bldP spid="20" grpId="0" animBg="1"/>
      <p:bldP spid="21" grpId="0" animBg="1"/>
      <p:bldP spid="22" grpId="0" animBg="1"/>
      <p:bldP spid="23" grpId="0" animBg="1"/>
      <p:bldP spid="24" grpId="0" animBg="1"/>
      <p:bldP spid="28" grpId="0" animBg="1"/>
      <p:bldP spid="31" grpId="0" animBg="1"/>
      <p:bldP spid="4" grpId="0" animBg="1"/>
      <p:bldP spid="32"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913213" y="2120450"/>
            <a:ext cx="5602137" cy="765006"/>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it-IT" sz="1600" dirty="0"/>
              <a:t>The </a:t>
            </a:r>
            <a:r>
              <a:rPr lang="it-IT" sz="1600" dirty="0">
                <a:effectLst>
                  <a:outerShdw blurRad="38100" dist="38100" dir="2700000" algn="tl">
                    <a:srgbClr val="000000">
                      <a:alpha val="43137"/>
                    </a:srgbClr>
                  </a:outerShdw>
                </a:effectLst>
              </a:rPr>
              <a:t>mass market </a:t>
            </a:r>
            <a:r>
              <a:rPr lang="it-IT" sz="1600" dirty="0" err="1"/>
              <a:t>phase</a:t>
            </a:r>
            <a:r>
              <a:rPr lang="it-IT" sz="1600" dirty="0"/>
              <a:t> in </a:t>
            </a:r>
            <a:r>
              <a:rPr lang="it-IT" sz="1600" dirty="0" err="1"/>
              <a:t>which</a:t>
            </a:r>
            <a:r>
              <a:rPr lang="it-IT" sz="1600" dirty="0"/>
              <a:t> </a:t>
            </a:r>
            <a:r>
              <a:rPr lang="it-IT" sz="1600" dirty="0" err="1"/>
              <a:t>organizations</a:t>
            </a:r>
            <a:r>
              <a:rPr lang="it-IT" sz="1600" dirty="0"/>
              <a:t> </a:t>
            </a:r>
            <a:r>
              <a:rPr lang="it-IT" sz="1600" u="sng" dirty="0"/>
              <a:t>do </a:t>
            </a:r>
            <a:r>
              <a:rPr lang="it-IT" sz="1600" u="sng" dirty="0" err="1"/>
              <a:t>not</a:t>
            </a:r>
            <a:r>
              <a:rPr lang="it-IT" sz="1600" u="sng" dirty="0"/>
              <a:t> </a:t>
            </a:r>
            <a:r>
              <a:rPr lang="it-IT" sz="1600" dirty="0"/>
              <a:t>study </a:t>
            </a:r>
            <a:r>
              <a:rPr lang="it-IT" sz="1600" dirty="0" err="1"/>
              <a:t>consumer’s</a:t>
            </a:r>
            <a:r>
              <a:rPr lang="it-IT" sz="1600" dirty="0"/>
              <a:t> </a:t>
            </a:r>
            <a:r>
              <a:rPr lang="it-IT" sz="1600" dirty="0" err="1"/>
              <a:t>attitude</a:t>
            </a:r>
            <a:r>
              <a:rPr lang="it-IT" sz="1600" dirty="0"/>
              <a:t> and </a:t>
            </a:r>
            <a:r>
              <a:rPr lang="it-IT" sz="1600" dirty="0" err="1"/>
              <a:t>desires</a:t>
            </a:r>
            <a:r>
              <a:rPr lang="it-IT" sz="1600" dirty="0"/>
              <a:t> and do </a:t>
            </a:r>
            <a:r>
              <a:rPr lang="it-IT" sz="1600" dirty="0" err="1"/>
              <a:t>not</a:t>
            </a:r>
            <a:r>
              <a:rPr lang="it-IT" sz="1600" dirty="0"/>
              <a:t> </a:t>
            </a:r>
            <a:r>
              <a:rPr lang="it-IT" sz="1600" dirty="0" err="1"/>
              <a:t>establish</a:t>
            </a:r>
            <a:r>
              <a:rPr lang="it-IT" sz="1600" dirty="0"/>
              <a:t> </a:t>
            </a:r>
            <a:r>
              <a:rPr lang="it-IT" sz="1600" dirty="0" err="1"/>
              <a:t>relationships</a:t>
            </a:r>
            <a:r>
              <a:rPr lang="it-IT" sz="1600" dirty="0"/>
              <a:t> with users.</a:t>
            </a:r>
          </a:p>
        </p:txBody>
      </p:sp>
      <p:sp>
        <p:nvSpPr>
          <p:cNvPr id="11" name="Rettangolo 10"/>
          <p:cNvSpPr/>
          <p:nvPr/>
        </p:nvSpPr>
        <p:spPr>
          <a:xfrm>
            <a:off x="323526" y="1796736"/>
            <a:ext cx="2476715" cy="461665"/>
          </a:xfrm>
          <a:prstGeom prst="rect">
            <a:avLst/>
          </a:prstGeom>
          <a:solidFill>
            <a:schemeClr val="accent2">
              <a:lumMod val="20000"/>
              <a:lumOff val="80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400" dirty="0" err="1">
                <a:effectLst>
                  <a:outerShdw blurRad="38100" dist="38100" dir="2700000" algn="tl">
                    <a:srgbClr val="000000">
                      <a:alpha val="43137"/>
                    </a:srgbClr>
                  </a:outerShdw>
                </a:effectLst>
              </a:rPr>
              <a:t>Monocentric</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view</a:t>
            </a:r>
            <a:endParaRPr lang="it-IT" sz="2400" dirty="0">
              <a:effectLst>
                <a:outerShdw blurRad="38100" dist="38100" dir="2700000" algn="tl">
                  <a:srgbClr val="000000">
                    <a:alpha val="43137"/>
                  </a:srgbClr>
                </a:outerShdw>
              </a:effectLst>
            </a:endParaRPr>
          </a:p>
        </p:txBody>
      </p:sp>
      <p:sp>
        <p:nvSpPr>
          <p:cNvPr id="12" name="Rettangolo 11"/>
          <p:cNvSpPr/>
          <p:nvPr/>
        </p:nvSpPr>
        <p:spPr>
          <a:xfrm>
            <a:off x="323527" y="4326080"/>
            <a:ext cx="2476715" cy="461665"/>
          </a:xfrm>
          <a:prstGeom prst="rect">
            <a:avLst/>
          </a:prstGeom>
          <a:solidFill>
            <a:schemeClr val="accent2">
              <a:lumMod val="20000"/>
              <a:lumOff val="80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400">
                <a:effectLst>
                  <a:outerShdw blurRad="38100" dist="38100" dir="2700000" algn="tl">
                    <a:srgbClr val="000000">
                      <a:alpha val="43137"/>
                    </a:srgbClr>
                  </a:outerShdw>
                </a:effectLst>
              </a:rPr>
              <a:t>Network view</a:t>
            </a:r>
            <a:endParaRPr lang="it-IT" sz="2400" dirty="0">
              <a:effectLst>
                <a:outerShdw blurRad="38100" dist="38100" dir="2700000" algn="tl">
                  <a:srgbClr val="000000">
                    <a:alpha val="43137"/>
                  </a:srgbClr>
                </a:outerShdw>
              </a:effectLst>
            </a:endParaRPr>
          </a:p>
        </p:txBody>
      </p:sp>
      <p:sp>
        <p:nvSpPr>
          <p:cNvPr id="14" name="Rettangolo 13"/>
          <p:cNvSpPr/>
          <p:nvPr/>
        </p:nvSpPr>
        <p:spPr>
          <a:xfrm>
            <a:off x="323526" y="2985821"/>
            <a:ext cx="2476715" cy="461665"/>
          </a:xfrm>
          <a:prstGeom prst="rect">
            <a:avLst/>
          </a:prstGeom>
          <a:solidFill>
            <a:schemeClr val="accent2">
              <a:lumMod val="20000"/>
              <a:lumOff val="80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2400">
                <a:effectLst>
                  <a:outerShdw blurRad="38100" dist="38100" dir="2700000" algn="tl">
                    <a:srgbClr val="000000">
                      <a:alpha val="43137"/>
                    </a:srgbClr>
                  </a:outerShdw>
                </a:effectLst>
              </a:rPr>
              <a:t>Dualistic view</a:t>
            </a:r>
            <a:endParaRPr lang="it-IT" sz="2400" dirty="0">
              <a:effectLst>
                <a:outerShdw blurRad="38100" dist="38100" dir="2700000" algn="tl">
                  <a:srgbClr val="000000">
                    <a:alpha val="43137"/>
                  </a:srgbClr>
                </a:outerShdw>
              </a:effectLst>
            </a:endParaRPr>
          </a:p>
        </p:txBody>
      </p:sp>
      <p:sp>
        <p:nvSpPr>
          <p:cNvPr id="21" name="Rettangolo 20"/>
          <p:cNvSpPr/>
          <p:nvPr/>
        </p:nvSpPr>
        <p:spPr>
          <a:xfrm>
            <a:off x="2913213" y="3310723"/>
            <a:ext cx="5602137" cy="830997"/>
          </a:xfrm>
          <a:prstGeom prst="rect">
            <a:avLst/>
          </a:prstGeom>
          <a:ln w="3175">
            <a:solidFill>
              <a:schemeClr val="tx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1600" dirty="0"/>
              <a:t>Interactions between users and providers have a strong impact on marketing decisions. So, companies aims at building </a:t>
            </a:r>
            <a:r>
              <a:rPr lang="en-US" sz="1600" dirty="0">
                <a:effectLst>
                  <a:outerShdw blurRad="38100" dist="38100" dir="2700000" algn="tl">
                    <a:srgbClr val="000000">
                      <a:alpha val="43137"/>
                    </a:srgbClr>
                  </a:outerShdw>
                </a:effectLst>
              </a:rPr>
              <a:t>durable relationships</a:t>
            </a:r>
            <a:r>
              <a:rPr lang="en-US" sz="1600" dirty="0"/>
              <a:t> with customers.</a:t>
            </a:r>
            <a:endParaRPr lang="it-IT" sz="1600" dirty="0"/>
          </a:p>
        </p:txBody>
      </p:sp>
      <p:sp>
        <p:nvSpPr>
          <p:cNvPr id="22" name="Rettangolo 21"/>
          <p:cNvSpPr/>
          <p:nvPr/>
        </p:nvSpPr>
        <p:spPr>
          <a:xfrm>
            <a:off x="2913213" y="4862843"/>
            <a:ext cx="5602137" cy="1569660"/>
          </a:xfrm>
          <a:prstGeom prst="rect">
            <a:avLst/>
          </a:prstGeom>
          <a:ln w="3175">
            <a:solidFill>
              <a:schemeClr val="tx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it-IT" sz="1600" u="sng" dirty="0"/>
              <a:t>Not </a:t>
            </a:r>
            <a:r>
              <a:rPr lang="it-IT" sz="1600" u="sng" dirty="0" err="1"/>
              <a:t>only</a:t>
            </a:r>
            <a:r>
              <a:rPr lang="it-IT" sz="1600" u="sng" dirty="0"/>
              <a:t> customers </a:t>
            </a:r>
            <a:r>
              <a:rPr lang="it-IT" sz="1600" dirty="0"/>
              <a:t>and </a:t>
            </a:r>
            <a:r>
              <a:rPr lang="it-IT" sz="1600" dirty="0" err="1"/>
              <a:t>other</a:t>
            </a:r>
            <a:r>
              <a:rPr lang="it-IT" sz="1600" dirty="0"/>
              <a:t> stakeholders </a:t>
            </a:r>
            <a:r>
              <a:rPr lang="it-IT" sz="1600" dirty="0" err="1"/>
              <a:t>contribute</a:t>
            </a:r>
            <a:r>
              <a:rPr lang="it-IT" sz="1600" dirty="0"/>
              <a:t> to </a:t>
            </a:r>
            <a:r>
              <a:rPr lang="it-IT" sz="1600" dirty="0" err="1"/>
              <a:t>value</a:t>
            </a:r>
            <a:r>
              <a:rPr lang="it-IT" sz="1600" dirty="0"/>
              <a:t> co- </a:t>
            </a:r>
            <a:r>
              <a:rPr lang="it-IT" sz="1600" dirty="0" err="1"/>
              <a:t>creation</a:t>
            </a:r>
            <a:r>
              <a:rPr lang="it-IT" sz="1600" dirty="0"/>
              <a:t>, </a:t>
            </a:r>
            <a:r>
              <a:rPr lang="it-IT" sz="1600" dirty="0" err="1"/>
              <a:t>but</a:t>
            </a:r>
            <a:r>
              <a:rPr lang="it-IT" sz="1600" dirty="0"/>
              <a:t> </a:t>
            </a:r>
            <a:r>
              <a:rPr lang="it-IT" sz="1600" dirty="0" err="1"/>
              <a:t>also</a:t>
            </a:r>
            <a:r>
              <a:rPr lang="it-IT" sz="1600" dirty="0"/>
              <a:t> the </a:t>
            </a:r>
            <a:r>
              <a:rPr lang="it-IT" sz="1600" dirty="0">
                <a:effectLst>
                  <a:outerShdw blurRad="38100" dist="38100" dir="2700000" algn="tl">
                    <a:srgbClr val="000000">
                      <a:alpha val="43137"/>
                    </a:srgbClr>
                  </a:outerShdw>
                </a:effectLst>
              </a:rPr>
              <a:t>social networks </a:t>
            </a:r>
            <a:r>
              <a:rPr lang="it-IT" sz="1600" dirty="0"/>
              <a:t>in </a:t>
            </a:r>
            <a:r>
              <a:rPr lang="it-IT" sz="1600" dirty="0" err="1"/>
              <a:t>which</a:t>
            </a:r>
            <a:r>
              <a:rPr lang="it-IT" sz="1600" dirty="0"/>
              <a:t> </a:t>
            </a:r>
            <a:r>
              <a:rPr lang="it-IT" sz="1600" dirty="0" err="1"/>
              <a:t>they</a:t>
            </a:r>
            <a:r>
              <a:rPr lang="it-IT" sz="1600" dirty="0"/>
              <a:t> live.</a:t>
            </a:r>
          </a:p>
          <a:p>
            <a:pPr algn="just"/>
            <a:r>
              <a:rPr lang="it-IT" sz="1600" dirty="0"/>
              <a:t>Companies build </a:t>
            </a:r>
            <a:r>
              <a:rPr lang="it-IT" sz="1600" dirty="0" err="1"/>
              <a:t>relational</a:t>
            </a:r>
            <a:r>
              <a:rPr lang="it-IT" sz="1600" dirty="0"/>
              <a:t> networks to generate an </a:t>
            </a:r>
            <a:r>
              <a:rPr lang="it-IT" sz="1600" dirty="0" err="1"/>
              <a:t>offering</a:t>
            </a:r>
            <a:r>
              <a:rPr lang="it-IT" sz="1600" dirty="0"/>
              <a:t> </a:t>
            </a:r>
            <a:r>
              <a:rPr lang="it-IT" sz="1600" dirty="0" err="1"/>
              <a:t>not</a:t>
            </a:r>
            <a:r>
              <a:rPr lang="it-IT" sz="1600" dirty="0"/>
              <a:t> </a:t>
            </a:r>
            <a:r>
              <a:rPr lang="it-IT" sz="1600" dirty="0" err="1"/>
              <a:t>anymore</a:t>
            </a:r>
            <a:r>
              <a:rPr lang="it-IT" sz="1600" dirty="0"/>
              <a:t> </a:t>
            </a:r>
            <a:r>
              <a:rPr lang="it-IT" sz="1600" dirty="0" err="1"/>
              <a:t>based</a:t>
            </a:r>
            <a:r>
              <a:rPr lang="it-IT" sz="1600" dirty="0"/>
              <a:t> </a:t>
            </a:r>
            <a:r>
              <a:rPr lang="it-IT" sz="1600" dirty="0" err="1"/>
              <a:t>only</a:t>
            </a:r>
            <a:r>
              <a:rPr lang="it-IT" sz="1600" dirty="0"/>
              <a:t> on </a:t>
            </a:r>
            <a:r>
              <a:rPr lang="it-IT" sz="1600" dirty="0" err="1"/>
              <a:t>goods</a:t>
            </a:r>
            <a:r>
              <a:rPr lang="it-IT" sz="1600" dirty="0"/>
              <a:t>, service or information </a:t>
            </a:r>
            <a:r>
              <a:rPr lang="it-IT" sz="1600" dirty="0" err="1"/>
              <a:t>but</a:t>
            </a:r>
            <a:r>
              <a:rPr lang="it-IT" sz="1600" dirty="0"/>
              <a:t> </a:t>
            </a:r>
            <a:r>
              <a:rPr lang="it-IT" sz="1600" dirty="0" err="1"/>
              <a:t>grounded</a:t>
            </a:r>
            <a:r>
              <a:rPr lang="it-IT" sz="1600" dirty="0"/>
              <a:t> on the </a:t>
            </a:r>
            <a:r>
              <a:rPr lang="it-IT" sz="1600" b="1" dirty="0" err="1"/>
              <a:t>unique</a:t>
            </a:r>
            <a:r>
              <a:rPr lang="it-IT" sz="1600" b="1" dirty="0"/>
              <a:t> knowledge </a:t>
            </a:r>
            <a:r>
              <a:rPr lang="it-IT" sz="1600" dirty="0" err="1"/>
              <a:t>exchanged</a:t>
            </a:r>
            <a:r>
              <a:rPr lang="it-IT" sz="1600" dirty="0"/>
              <a:t> </a:t>
            </a:r>
            <a:r>
              <a:rPr lang="it-IT" sz="1600" dirty="0" err="1"/>
              <a:t>among</a:t>
            </a:r>
            <a:r>
              <a:rPr lang="it-IT" sz="1600" dirty="0"/>
              <a:t> </a:t>
            </a:r>
            <a:r>
              <a:rPr lang="it-IT" sz="1600" dirty="0" err="1"/>
              <a:t>all</a:t>
            </a:r>
            <a:r>
              <a:rPr lang="it-IT" sz="1600" dirty="0"/>
              <a:t> the </a:t>
            </a:r>
            <a:r>
              <a:rPr lang="it-IT" sz="1600" dirty="0" err="1"/>
              <a:t>actors</a:t>
            </a:r>
            <a:r>
              <a:rPr lang="it-IT" sz="1600" dirty="0"/>
              <a:t>.</a:t>
            </a:r>
          </a:p>
        </p:txBody>
      </p:sp>
      <p:pic>
        <p:nvPicPr>
          <p:cNvPr id="25" name="Immagine 24"/>
          <p:cNvPicPr>
            <a:picLocks noChangeAspect="1"/>
          </p:cNvPicPr>
          <p:nvPr/>
        </p:nvPicPr>
        <p:blipFill>
          <a:blip r:embed="rId3"/>
          <a:stretch>
            <a:fillRect/>
          </a:stretch>
        </p:blipFill>
        <p:spPr>
          <a:xfrm>
            <a:off x="900955" y="5002206"/>
            <a:ext cx="1094015" cy="701975"/>
          </a:xfrm>
          <a:prstGeom prst="rect">
            <a:avLst/>
          </a:prstGeom>
        </p:spPr>
      </p:pic>
      <p:pic>
        <p:nvPicPr>
          <p:cNvPr id="27" name="Immagine 26"/>
          <p:cNvPicPr>
            <a:picLocks noChangeAspect="1"/>
          </p:cNvPicPr>
          <p:nvPr/>
        </p:nvPicPr>
        <p:blipFill>
          <a:blip r:embed="rId4"/>
          <a:stretch>
            <a:fillRect/>
          </a:stretch>
        </p:blipFill>
        <p:spPr>
          <a:xfrm>
            <a:off x="1148526" y="3596336"/>
            <a:ext cx="603370" cy="556881"/>
          </a:xfrm>
          <a:prstGeom prst="rect">
            <a:avLst/>
          </a:prstGeom>
        </p:spPr>
      </p:pic>
      <p:pic>
        <p:nvPicPr>
          <p:cNvPr id="5124" name="Picture 4" descr="arrow 58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482" y="2465520"/>
            <a:ext cx="532964" cy="467305"/>
          </a:xfrm>
          <a:prstGeom prst="rect">
            <a:avLst/>
          </a:prstGeom>
          <a:noFill/>
          <a:extLst>
            <a:ext uri="{909E8E84-426E-40DD-AFC4-6F175D3DCCD1}">
              <a14:hiddenFill xmlns:a14="http://schemas.microsoft.com/office/drawing/2010/main">
                <a:solidFill>
                  <a:srgbClr val="FFFFFF"/>
                </a:solidFill>
              </a14:hiddenFill>
            </a:ext>
          </a:extLst>
        </p:spPr>
      </p:pic>
      <p:sp>
        <p:nvSpPr>
          <p:cNvPr id="32" name="Rettangolo 31"/>
          <p:cNvSpPr/>
          <p:nvPr/>
        </p:nvSpPr>
        <p:spPr>
          <a:xfrm>
            <a:off x="2913214" y="1771171"/>
            <a:ext cx="5602137" cy="338554"/>
          </a:xfrm>
          <a:prstGeom prst="rect">
            <a:avLst/>
          </a:prstGeom>
          <a:solidFill>
            <a:schemeClr val="bg1"/>
          </a:solidFill>
          <a:ln>
            <a:solidFill>
              <a:srgbClr val="C00000"/>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1600" b="1"/>
              <a:t>Endogenous perspective</a:t>
            </a:r>
            <a:endParaRPr lang="it-IT" sz="1600" b="1" dirty="0"/>
          </a:p>
        </p:txBody>
      </p:sp>
      <p:sp>
        <p:nvSpPr>
          <p:cNvPr id="33" name="Rettangolo 32"/>
          <p:cNvSpPr/>
          <p:nvPr/>
        </p:nvSpPr>
        <p:spPr>
          <a:xfrm>
            <a:off x="2913213" y="2991431"/>
            <a:ext cx="5602137" cy="338554"/>
          </a:xfrm>
          <a:prstGeom prst="rect">
            <a:avLst/>
          </a:prstGeom>
          <a:solidFill>
            <a:schemeClr val="bg1"/>
          </a:solidFill>
          <a:ln>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a:t>One-to-one marketing/ Relationship marketing </a:t>
            </a:r>
            <a:r>
              <a:rPr lang="en-US" sz="1600" dirty="0"/>
              <a:t>(</a:t>
            </a:r>
            <a:r>
              <a:rPr lang="en-US" sz="1600" dirty="0" err="1"/>
              <a:t>Grönroos</a:t>
            </a:r>
            <a:r>
              <a:rPr lang="en-US" sz="1600" dirty="0"/>
              <a:t>, 1990) </a:t>
            </a:r>
          </a:p>
        </p:txBody>
      </p:sp>
      <p:sp>
        <p:nvSpPr>
          <p:cNvPr id="34" name="Rettangolo 33"/>
          <p:cNvSpPr/>
          <p:nvPr/>
        </p:nvSpPr>
        <p:spPr>
          <a:xfrm>
            <a:off x="2913213" y="4326081"/>
            <a:ext cx="5602137" cy="584775"/>
          </a:xfrm>
          <a:prstGeom prst="rect">
            <a:avLst/>
          </a:prstGeom>
          <a:solidFill>
            <a:schemeClr val="bg1"/>
          </a:solidFill>
          <a:ln>
            <a:solidFill>
              <a:srgbClr val="C00000"/>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600" b="1" dirty="0"/>
              <a:t>Many to many marketing = Network theory </a:t>
            </a:r>
          </a:p>
          <a:p>
            <a:pPr algn="ctr"/>
            <a:r>
              <a:rPr lang="en-US" sz="1600" dirty="0"/>
              <a:t>(Richardson, 1972; Castells,1996; Capra, 2002)</a:t>
            </a:r>
          </a:p>
        </p:txBody>
      </p:sp>
      <p:sp>
        <p:nvSpPr>
          <p:cNvPr id="15" name="Titolo 1">
            <a:extLst>
              <a:ext uri="{FF2B5EF4-FFF2-40B4-BE49-F238E27FC236}">
                <a16:creationId xmlns:a16="http://schemas.microsoft.com/office/drawing/2014/main" id="{62861AA8-D060-4DF1-8272-C1DAE17D9EF0}"/>
              </a:ext>
            </a:extLst>
          </p:cNvPr>
          <p:cNvSpPr txBox="1">
            <a:spLocks/>
          </p:cNvSpPr>
          <p:nvPr/>
        </p:nvSpPr>
        <p:spPr>
          <a:xfrm>
            <a:off x="628649" y="320944"/>
            <a:ext cx="7886701" cy="9941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cs typeface="Times New Roman" pitchFamily="18" charset="0"/>
              </a:rPr>
              <a:t>(3) </a:t>
            </a:r>
            <a:r>
              <a:rPr lang="it-IT" sz="4000" b="1" dirty="0" err="1">
                <a:solidFill>
                  <a:schemeClr val="bg1">
                    <a:lumMod val="75000"/>
                  </a:schemeClr>
                </a:solidFill>
                <a:cs typeface="Times New Roman" pitchFamily="18" charset="0"/>
              </a:rPr>
              <a:t>Organizational</a:t>
            </a:r>
            <a:r>
              <a:rPr lang="it-IT" sz="4000" b="1" dirty="0">
                <a:solidFill>
                  <a:schemeClr val="bg1">
                    <a:lumMod val="75000"/>
                  </a:schemeClr>
                </a:solidFill>
                <a:cs typeface="Times New Roman" pitchFamily="18" charset="0"/>
              </a:rPr>
              <a:t> </a:t>
            </a:r>
            <a:r>
              <a:rPr lang="it-IT" sz="4000" b="1" dirty="0" err="1">
                <a:solidFill>
                  <a:schemeClr val="bg1">
                    <a:lumMod val="75000"/>
                  </a:schemeClr>
                </a:solidFill>
                <a:cs typeface="Times New Roman" pitchFamily="18" charset="0"/>
              </a:rPr>
              <a:t>dimension</a:t>
            </a:r>
            <a:r>
              <a:rPr lang="it-IT" sz="4000" b="1" dirty="0">
                <a:solidFill>
                  <a:schemeClr val="bg1">
                    <a:lumMod val="75000"/>
                  </a:schemeClr>
                </a:solidFill>
                <a:cs typeface="Times New Roman" pitchFamily="18" charset="0"/>
              </a:rPr>
              <a:t>:</a:t>
            </a:r>
            <a:r>
              <a:rPr lang="it-IT" sz="4000" b="1" dirty="0">
                <a:solidFill>
                  <a:schemeClr val="accent6">
                    <a:lumMod val="60000"/>
                    <a:lumOff val="40000"/>
                  </a:schemeClr>
                </a:solidFill>
                <a:cs typeface="Times New Roman" pitchFamily="18" charset="0"/>
              </a:rPr>
              <a:t> from </a:t>
            </a:r>
            <a:r>
              <a:rPr lang="it-IT" sz="4000" b="1" dirty="0" err="1">
                <a:solidFill>
                  <a:schemeClr val="accent6">
                    <a:lumMod val="60000"/>
                    <a:lumOff val="40000"/>
                  </a:schemeClr>
                </a:solidFill>
                <a:cs typeface="Times New Roman" pitchFamily="18" charset="0"/>
              </a:rPr>
              <a:t>individual</a:t>
            </a:r>
            <a:r>
              <a:rPr lang="it-IT" sz="4000" b="1" dirty="0">
                <a:solidFill>
                  <a:schemeClr val="accent6">
                    <a:lumMod val="60000"/>
                    <a:lumOff val="40000"/>
                  </a:schemeClr>
                </a:solidFill>
                <a:cs typeface="Times New Roman" pitchFamily="18" charset="0"/>
              </a:rPr>
              <a:t> to network </a:t>
            </a:r>
            <a:r>
              <a:rPr lang="it-IT" sz="4000" b="1" dirty="0" err="1">
                <a:solidFill>
                  <a:schemeClr val="accent6">
                    <a:lumMod val="60000"/>
                    <a:lumOff val="40000"/>
                  </a:schemeClr>
                </a:solidFill>
                <a:cs typeface="Times New Roman" pitchFamily="18" charset="0"/>
              </a:rPr>
              <a:t>view</a:t>
            </a:r>
            <a:endParaRPr lang="it-IT" sz="4000" b="1" dirty="0">
              <a:solidFill>
                <a:srgbClr val="002774"/>
              </a:solidFill>
            </a:endParaRPr>
          </a:p>
        </p:txBody>
      </p:sp>
      <p:sp>
        <p:nvSpPr>
          <p:cNvPr id="2" name="Segnaposto numero diapositiva 1">
            <a:extLst>
              <a:ext uri="{FF2B5EF4-FFF2-40B4-BE49-F238E27FC236}">
                <a16:creationId xmlns:a16="http://schemas.microsoft.com/office/drawing/2014/main" id="{A370192B-9CDF-4DB6-9F40-CB566BD687BB}"/>
              </a:ext>
            </a:extLst>
          </p:cNvPr>
          <p:cNvSpPr>
            <a:spLocks noGrp="1"/>
          </p:cNvSpPr>
          <p:nvPr>
            <p:ph type="sldNum" sz="quarter" idx="12"/>
          </p:nvPr>
        </p:nvSpPr>
        <p:spPr>
          <a:xfrm>
            <a:off x="6908007" y="6249940"/>
            <a:ext cx="2133600" cy="365125"/>
          </a:xfrm>
        </p:spPr>
        <p:txBody>
          <a:bodyPr/>
          <a:lstStyle/>
          <a:p>
            <a:pPr algn="r"/>
            <a:fld id="{B007B441-5312-499D-93C3-6E37886527FA}" type="slidenum">
              <a:rPr lang="it-IT" smtClean="0"/>
              <a:pPr algn="r"/>
              <a:t>28</a:t>
            </a:fld>
            <a:endParaRPr lang="it-IT" dirty="0"/>
          </a:p>
        </p:txBody>
      </p:sp>
      <p:grpSp>
        <p:nvGrpSpPr>
          <p:cNvPr id="16" name="Group 1">
            <a:extLst>
              <a:ext uri="{FF2B5EF4-FFF2-40B4-BE49-F238E27FC236}">
                <a16:creationId xmlns:a16="http://schemas.microsoft.com/office/drawing/2014/main" id="{D3D50BDC-10C6-4F6E-A0F6-B9BD2631EE71}"/>
              </a:ext>
            </a:extLst>
          </p:cNvPr>
          <p:cNvGrpSpPr>
            <a:grpSpLocks/>
          </p:cNvGrpSpPr>
          <p:nvPr/>
        </p:nvGrpSpPr>
        <p:grpSpPr bwMode="auto">
          <a:xfrm rot="5400000">
            <a:off x="4551363" y="2245215"/>
            <a:ext cx="73025" cy="8907463"/>
            <a:chOff x="0" y="0"/>
            <a:chExt cx="716" cy="16353"/>
          </a:xfrm>
        </p:grpSpPr>
        <p:grpSp>
          <p:nvGrpSpPr>
            <p:cNvPr id="17" name="Group 2">
              <a:extLst>
                <a:ext uri="{FF2B5EF4-FFF2-40B4-BE49-F238E27FC236}">
                  <a16:creationId xmlns:a16="http://schemas.microsoft.com/office/drawing/2014/main" id="{5E5B190C-1AF4-4328-A0CB-25C14F02FE26}"/>
                </a:ext>
              </a:extLst>
            </p:cNvPr>
            <p:cNvGrpSpPr>
              <a:grpSpLocks/>
            </p:cNvGrpSpPr>
            <p:nvPr/>
          </p:nvGrpSpPr>
          <p:grpSpPr bwMode="auto">
            <a:xfrm>
              <a:off x="0" y="0"/>
              <a:ext cx="716" cy="16353"/>
              <a:chOff x="0" y="0"/>
              <a:chExt cx="716" cy="16353"/>
            </a:xfrm>
          </p:grpSpPr>
          <p:sp>
            <p:nvSpPr>
              <p:cNvPr id="18" name="Freeform 3">
                <a:extLst>
                  <a:ext uri="{FF2B5EF4-FFF2-40B4-BE49-F238E27FC236}">
                    <a16:creationId xmlns:a16="http://schemas.microsoft.com/office/drawing/2014/main" id="{1E1D0D18-BF50-47F0-872F-265410AE7FE9}"/>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327227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51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9"/>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P spid="21" grpId="0" animBg="1"/>
      <p:bldP spid="22" grpId="0" animBg="1"/>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41200" y="1024121"/>
            <a:ext cx="8640960" cy="2308324"/>
          </a:xfrm>
          <a:prstGeom prst="rect">
            <a:avLst/>
          </a:prstGeom>
          <a:noFill/>
        </p:spPr>
        <p:txBody>
          <a:bodyPr wrap="square" rtlCol="0">
            <a:spAutoFit/>
          </a:bodyPr>
          <a:lstStyle/>
          <a:p>
            <a:pPr algn="just"/>
            <a:endParaRPr lang="it-IT" sz="2400" dirty="0"/>
          </a:p>
          <a:p>
            <a:pPr algn="just"/>
            <a:r>
              <a:rPr lang="en-US" sz="2400" dirty="0"/>
              <a:t>In order to be able to gain new market shares and to adopt more effective marketing strategies, a growing need for "UNCONVETIONALITY" is emerging in recent years.</a:t>
            </a:r>
          </a:p>
          <a:p>
            <a:pPr algn="just"/>
            <a:r>
              <a:rPr lang="en-US" sz="2400" dirty="0"/>
              <a:t>Get out of the box, think differently, innovate the way of doing innovation.</a:t>
            </a:r>
            <a:endParaRPr lang="it-IT" sz="2400" dirty="0"/>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t="16650" r="49447"/>
          <a:stretch/>
        </p:blipFill>
        <p:spPr>
          <a:xfrm>
            <a:off x="335444" y="3397562"/>
            <a:ext cx="4032448" cy="3384376"/>
          </a:xfrm>
          <a:prstGeom prst="rect">
            <a:avLst/>
          </a:prstGeom>
        </p:spPr>
      </p:pic>
      <p:pic>
        <p:nvPicPr>
          <p:cNvPr id="14" name="Immagine 13"/>
          <p:cNvPicPr>
            <a:picLocks noChangeAspect="1"/>
          </p:cNvPicPr>
          <p:nvPr/>
        </p:nvPicPr>
        <p:blipFill rotWithShape="1">
          <a:blip r:embed="rId2" cstate="print">
            <a:extLst>
              <a:ext uri="{28A0092B-C50C-407E-A947-70E740481C1C}">
                <a14:useLocalDpi xmlns:a14="http://schemas.microsoft.com/office/drawing/2010/main" val="0"/>
              </a:ext>
            </a:extLst>
          </a:blip>
          <a:srcRect l="50000" t="13103"/>
          <a:stretch/>
        </p:blipFill>
        <p:spPr>
          <a:xfrm>
            <a:off x="4492119" y="3212977"/>
            <a:ext cx="3988355" cy="3528391"/>
          </a:xfrm>
          <a:prstGeom prst="rect">
            <a:avLst/>
          </a:prstGeom>
        </p:spPr>
      </p:pic>
      <p:grpSp>
        <p:nvGrpSpPr>
          <p:cNvPr id="6" name="Group 1"/>
          <p:cNvGrpSpPr>
            <a:grpSpLocks/>
          </p:cNvGrpSpPr>
          <p:nvPr/>
        </p:nvGrpSpPr>
        <p:grpSpPr bwMode="auto">
          <a:xfrm rot="5400000">
            <a:off x="4538821" y="2310496"/>
            <a:ext cx="45719" cy="8907463"/>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9" name="Segnaposto numero diapositiva 3"/>
          <p:cNvSpPr txBox="1">
            <a:spLocks/>
          </p:cNvSpPr>
          <p:nvPr/>
        </p:nvSpPr>
        <p:spPr>
          <a:xfrm>
            <a:off x="6902896" y="6323246"/>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rPr>
              <a:pPr/>
              <a:t>29</a:t>
            </a:fld>
            <a:endParaRPr lang="it-IT" sz="1800" b="1" dirty="0">
              <a:solidFill>
                <a:schemeClr val="tx1"/>
              </a:solidFill>
            </a:endParaRPr>
          </a:p>
        </p:txBody>
      </p:sp>
      <p:sp>
        <p:nvSpPr>
          <p:cNvPr id="11" name="Titolo 1">
            <a:extLst>
              <a:ext uri="{FF2B5EF4-FFF2-40B4-BE49-F238E27FC236}">
                <a16:creationId xmlns:a16="http://schemas.microsoft.com/office/drawing/2014/main" id="{3D8B4D41-9B07-4F4E-8662-6D0BD6B133B6}"/>
              </a:ext>
            </a:extLst>
          </p:cNvPr>
          <p:cNvSpPr txBox="1">
            <a:spLocks/>
          </p:cNvSpPr>
          <p:nvPr/>
        </p:nvSpPr>
        <p:spPr>
          <a:xfrm>
            <a:off x="628649" y="320944"/>
            <a:ext cx="7886701" cy="9941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cs typeface="Times New Roman" pitchFamily="18" charset="0"/>
              </a:rPr>
              <a:t>A new </a:t>
            </a:r>
            <a:r>
              <a:rPr lang="it-IT" sz="4000" b="1" dirty="0" err="1">
                <a:solidFill>
                  <a:schemeClr val="bg1">
                    <a:lumMod val="75000"/>
                  </a:schemeClr>
                </a:solidFill>
                <a:cs typeface="Times New Roman" pitchFamily="18" charset="0"/>
              </a:rPr>
              <a:t>mindset</a:t>
            </a:r>
            <a:r>
              <a:rPr lang="it-IT" sz="4000" b="1" dirty="0">
                <a:solidFill>
                  <a:schemeClr val="bg1">
                    <a:lumMod val="75000"/>
                  </a:schemeClr>
                </a:solidFill>
                <a:cs typeface="Times New Roman" pitchFamily="18" charset="0"/>
              </a:rPr>
              <a:t> for </a:t>
            </a:r>
            <a:r>
              <a:rPr lang="it-IT" sz="4000" b="1" dirty="0" err="1">
                <a:solidFill>
                  <a:schemeClr val="accent6">
                    <a:lumMod val="60000"/>
                    <a:lumOff val="40000"/>
                  </a:schemeClr>
                </a:solidFill>
                <a:cs typeface="Times New Roman" pitchFamily="18" charset="0"/>
              </a:rPr>
              <a:t>innovation</a:t>
            </a:r>
            <a:endParaRPr lang="it-IT" sz="4000" b="1" dirty="0">
              <a:solidFill>
                <a:srgbClr val="002774"/>
              </a:solidFill>
            </a:endParaRPr>
          </a:p>
        </p:txBody>
      </p:sp>
    </p:spTree>
    <p:extLst>
      <p:ext uri="{BB962C8B-B14F-4D97-AF65-F5344CB8AC3E}">
        <p14:creationId xmlns:p14="http://schemas.microsoft.com/office/powerpoint/2010/main" val="418507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duotone>
              <a:schemeClr val="bg2">
                <a:shade val="45000"/>
                <a:satMod val="135000"/>
              </a:schemeClr>
              <a:prstClr val="white"/>
            </a:duotone>
          </a:blip>
          <a:srcRect l="2417" t="4225" r="71807" b="60564"/>
          <a:stretch>
            <a:fillRect/>
          </a:stretch>
        </p:blipFill>
        <p:spPr bwMode="auto">
          <a:xfrm>
            <a:off x="323577" y="620688"/>
            <a:ext cx="1935575" cy="1512168"/>
          </a:xfrm>
          <a:prstGeom prst="rect">
            <a:avLst/>
          </a:prstGeom>
          <a:noFill/>
          <a:ln w="9525">
            <a:noFill/>
            <a:miter lim="800000"/>
            <a:headEnd/>
            <a:tailEnd/>
          </a:ln>
        </p:spPr>
      </p:pic>
      <p:cxnSp>
        <p:nvCxnSpPr>
          <p:cNvPr id="5" name="Connettore 1 4"/>
          <p:cNvCxnSpPr/>
          <p:nvPr/>
        </p:nvCxnSpPr>
        <p:spPr>
          <a:xfrm>
            <a:off x="683568" y="1556792"/>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6" name="Rectangle 1"/>
          <p:cNvSpPr>
            <a:spLocks noChangeArrowheads="1"/>
          </p:cNvSpPr>
          <p:nvPr/>
        </p:nvSpPr>
        <p:spPr bwMode="auto">
          <a:xfrm>
            <a:off x="323577" y="646448"/>
            <a:ext cx="8463514" cy="1138725"/>
          </a:xfrm>
          <a:prstGeom prst="rect">
            <a:avLst/>
          </a:prstGeom>
          <a:noFill/>
          <a:ln w="9525">
            <a:noFill/>
            <a:miter lim="800000"/>
            <a:headEnd/>
            <a:tailEnd/>
          </a:ln>
          <a:effectLst/>
        </p:spPr>
        <p:txBody>
          <a:bodyPr wrap="square" tIns="152352" bIns="0" anchor="ctr">
            <a:spAutoFit/>
          </a:bodyPr>
          <a:lstStyle/>
          <a:p>
            <a:pPr indent="358775">
              <a:defRPr/>
            </a:pPr>
            <a:r>
              <a:rPr lang="it-IT" sz="4400" b="1" dirty="0">
                <a:solidFill>
                  <a:schemeClr val="accent6">
                    <a:lumMod val="75000"/>
                  </a:schemeClr>
                </a:solidFill>
                <a:latin typeface="+mj-lt"/>
                <a:ea typeface="Times New Roman" pitchFamily="18" charset="0"/>
              </a:rPr>
              <a:t>Agenda: </a:t>
            </a:r>
            <a:r>
              <a:rPr lang="it-IT" sz="4400" b="1" dirty="0" err="1">
                <a:solidFill>
                  <a:schemeClr val="accent6">
                    <a:lumMod val="75000"/>
                  </a:schemeClr>
                </a:solidFill>
                <a:latin typeface="+mj-lt"/>
                <a:ea typeface="Times New Roman" pitchFamily="18" charset="0"/>
              </a:rPr>
              <a:t>Lesson</a:t>
            </a:r>
            <a:r>
              <a:rPr lang="it-IT" sz="4400" b="1" dirty="0">
                <a:solidFill>
                  <a:schemeClr val="accent6">
                    <a:lumMod val="75000"/>
                  </a:schemeClr>
                </a:solidFill>
                <a:latin typeface="+mj-lt"/>
                <a:ea typeface="Times New Roman" pitchFamily="18" charset="0"/>
              </a:rPr>
              <a:t> 1</a:t>
            </a:r>
            <a:endParaRPr lang="it-IT" sz="2000" b="1" i="1" dirty="0">
              <a:latin typeface="+mj-lt"/>
              <a:ea typeface="Times New Roman" pitchFamily="18" charset="0"/>
            </a:endParaRPr>
          </a:p>
          <a:p>
            <a:pPr indent="358775">
              <a:defRPr/>
            </a:pPr>
            <a:endParaRPr lang="it-IT" sz="2000" b="1" i="1" dirty="0">
              <a:latin typeface="+mj-lt"/>
              <a:ea typeface="Times New Roman" pitchFamily="18" charset="0"/>
            </a:endParaRPr>
          </a:p>
        </p:txBody>
      </p:sp>
      <p:grpSp>
        <p:nvGrpSpPr>
          <p:cNvPr id="8" name="Group 1"/>
          <p:cNvGrpSpPr>
            <a:grpSpLocks/>
          </p:cNvGrpSpPr>
          <p:nvPr/>
        </p:nvGrpSpPr>
        <p:grpSpPr bwMode="auto">
          <a:xfrm rot="5400000">
            <a:off x="4525169" y="2251869"/>
            <a:ext cx="73025" cy="8907463"/>
            <a:chOff x="0" y="0"/>
            <a:chExt cx="716" cy="16353"/>
          </a:xfrm>
        </p:grpSpPr>
        <p:grpSp>
          <p:nvGrpSpPr>
            <p:cNvPr id="9" name="Group 2"/>
            <p:cNvGrpSpPr>
              <a:grpSpLocks/>
            </p:cNvGrpSpPr>
            <p:nvPr/>
          </p:nvGrpSpPr>
          <p:grpSpPr bwMode="auto">
            <a:xfrm>
              <a:off x="0" y="0"/>
              <a:ext cx="716" cy="16353"/>
              <a:chOff x="0" y="0"/>
              <a:chExt cx="716" cy="16353"/>
            </a:xfrm>
          </p:grpSpPr>
          <p:sp>
            <p:nvSpPr>
              <p:cNvPr id="10"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3" name="Segnaposto numero diapositiva 12"/>
          <p:cNvSpPr>
            <a:spLocks noGrp="1"/>
          </p:cNvSpPr>
          <p:nvPr>
            <p:ph type="sldNum" sz="quarter" idx="12"/>
          </p:nvPr>
        </p:nvSpPr>
        <p:spPr>
          <a:xfrm>
            <a:off x="6902896" y="6304235"/>
            <a:ext cx="2133600" cy="365125"/>
          </a:xfrm>
        </p:spPr>
        <p:txBody>
          <a:bodyPr/>
          <a:lstStyle/>
          <a:p>
            <a:pPr algn="r"/>
            <a:fld id="{B007B441-5312-499D-93C3-6E37886527FA}" type="slidenum">
              <a:rPr lang="it-IT" smtClean="0">
                <a:latin typeface="Berlin Sans FB Demi" pitchFamily="34" charset="0"/>
              </a:rPr>
              <a:pPr algn="r"/>
              <a:t>3</a:t>
            </a:fld>
            <a:endParaRPr lang="it-IT" dirty="0">
              <a:latin typeface="Berlin Sans FB Demi" pitchFamily="34" charset="0"/>
            </a:endParaRPr>
          </a:p>
        </p:txBody>
      </p:sp>
      <p:sp>
        <p:nvSpPr>
          <p:cNvPr id="2" name="Rettangolo 1">
            <a:extLst>
              <a:ext uri="{FF2B5EF4-FFF2-40B4-BE49-F238E27FC236}">
                <a16:creationId xmlns:a16="http://schemas.microsoft.com/office/drawing/2014/main" id="{6C5EC0E5-201C-4DED-8C64-8E688FBD8734}"/>
              </a:ext>
            </a:extLst>
          </p:cNvPr>
          <p:cNvSpPr/>
          <p:nvPr/>
        </p:nvSpPr>
        <p:spPr>
          <a:xfrm>
            <a:off x="308903" y="2264882"/>
            <a:ext cx="7992888" cy="461665"/>
          </a:xfrm>
          <a:prstGeom prst="rect">
            <a:avLst/>
          </a:prstGeom>
        </p:spPr>
        <p:txBody>
          <a:bodyPr wrap="square">
            <a:spAutoFit/>
          </a:bodyPr>
          <a:lstStyle/>
          <a:p>
            <a:pPr marL="358775" indent="-358775" algn="just" eaLnBrk="0" hangingPunct="0">
              <a:buFont typeface="Arial" pitchFamily="34" charset="0"/>
              <a:buChar char="•"/>
              <a:defRPr/>
            </a:pPr>
            <a:r>
              <a:rPr lang="en-GB" sz="2400" dirty="0"/>
              <a:t>Marketing: origins, </a:t>
            </a:r>
            <a:r>
              <a:rPr lang="en-GB" sz="2400" dirty="0">
                <a:effectLst>
                  <a:outerShdw blurRad="38100" dist="38100" dir="2700000" algn="tl">
                    <a:srgbClr val="000000">
                      <a:alpha val="43137"/>
                    </a:srgbClr>
                  </a:outerShdw>
                </a:effectLst>
              </a:rPr>
              <a:t>evolution</a:t>
            </a:r>
            <a:r>
              <a:rPr lang="en-GB" sz="2400" dirty="0"/>
              <a:t> and definitions</a:t>
            </a:r>
            <a:r>
              <a:rPr lang="it-IT" sz="2400" dirty="0"/>
              <a:t> </a:t>
            </a:r>
          </a:p>
        </p:txBody>
      </p:sp>
      <p:sp>
        <p:nvSpPr>
          <p:cNvPr id="3" name="Rettangolo 2">
            <a:extLst>
              <a:ext uri="{FF2B5EF4-FFF2-40B4-BE49-F238E27FC236}">
                <a16:creationId xmlns:a16="http://schemas.microsoft.com/office/drawing/2014/main" id="{2C0B4CDE-D6B6-48D4-9926-7E5958935620}"/>
              </a:ext>
            </a:extLst>
          </p:cNvPr>
          <p:cNvSpPr/>
          <p:nvPr/>
        </p:nvSpPr>
        <p:spPr>
          <a:xfrm>
            <a:off x="323576" y="2875538"/>
            <a:ext cx="8463513" cy="461665"/>
          </a:xfrm>
          <a:prstGeom prst="rect">
            <a:avLst/>
          </a:prstGeom>
        </p:spPr>
        <p:txBody>
          <a:bodyPr wrap="square">
            <a:spAutoFit/>
          </a:bodyPr>
          <a:lstStyle/>
          <a:p>
            <a:pPr marL="358775" indent="-358775" algn="just" eaLnBrk="0" hangingPunct="0">
              <a:buFont typeface="Arial" pitchFamily="34" charset="0"/>
              <a:buChar char="•"/>
              <a:defRPr/>
            </a:pPr>
            <a:r>
              <a:rPr lang="it-IT" sz="2400" dirty="0">
                <a:effectLst>
                  <a:outerShdw blurRad="38100" dist="38100" dir="2700000" algn="tl">
                    <a:srgbClr val="000000">
                      <a:alpha val="43137"/>
                    </a:srgbClr>
                  </a:outerShdw>
                </a:effectLst>
              </a:rPr>
              <a:t>Service</a:t>
            </a:r>
            <a:r>
              <a:rPr lang="it-IT" sz="2400" dirty="0"/>
              <a:t> Marketing: the </a:t>
            </a:r>
            <a:r>
              <a:rPr lang="it-IT" sz="2400" dirty="0" err="1"/>
              <a:t>advent</a:t>
            </a:r>
            <a:r>
              <a:rPr lang="it-IT" sz="2400" dirty="0"/>
              <a:t> of service-</a:t>
            </a:r>
            <a:r>
              <a:rPr lang="it-IT" sz="2400" dirty="0" err="1"/>
              <a:t>dominant</a:t>
            </a:r>
            <a:r>
              <a:rPr lang="it-IT" sz="2400" dirty="0"/>
              <a:t> mind-set </a:t>
            </a:r>
          </a:p>
        </p:txBody>
      </p:sp>
      <p:sp>
        <p:nvSpPr>
          <p:cNvPr id="7" name="Rettangolo 6">
            <a:extLst>
              <a:ext uri="{FF2B5EF4-FFF2-40B4-BE49-F238E27FC236}">
                <a16:creationId xmlns:a16="http://schemas.microsoft.com/office/drawing/2014/main" id="{EB89D409-AE63-4D7A-BF91-4AB1A2F51FF7}"/>
              </a:ext>
            </a:extLst>
          </p:cNvPr>
          <p:cNvSpPr/>
          <p:nvPr/>
        </p:nvSpPr>
        <p:spPr>
          <a:xfrm>
            <a:off x="3678169" y="3816911"/>
            <a:ext cx="4898659" cy="1932100"/>
          </a:xfrm>
          <a:prstGeom prst="rect">
            <a:avLst/>
          </a:prstGeom>
        </p:spPr>
        <p:txBody>
          <a:bodyPr wrap="square">
            <a:spAutoFit/>
          </a:bodyPr>
          <a:lstStyle/>
          <a:p>
            <a:pPr marL="358775" indent="-358775" algn="just" eaLnBrk="0" hangingPunct="0">
              <a:buFont typeface="Arial" pitchFamily="34" charset="0"/>
              <a:buChar char="•"/>
              <a:defRPr/>
            </a:pPr>
            <a:r>
              <a:rPr lang="it-IT" sz="2400" dirty="0"/>
              <a:t>New</a:t>
            </a:r>
            <a:r>
              <a:rPr lang="it-IT" sz="2400" dirty="0">
                <a:effectLst>
                  <a:outerShdw blurRad="38100" dist="38100" dir="2700000" algn="tl">
                    <a:srgbClr val="000000">
                      <a:alpha val="43137"/>
                    </a:srgbClr>
                  </a:outerShdw>
                </a:effectLst>
              </a:rPr>
              <a:t> trends</a:t>
            </a:r>
            <a:r>
              <a:rPr lang="it-IT" sz="2400" dirty="0"/>
              <a:t>:</a:t>
            </a:r>
          </a:p>
          <a:p>
            <a:pPr marL="1273175" lvl="2" indent="-358775" algn="just" eaLnBrk="0" hangingPunct="0">
              <a:buFont typeface="Wingdings" panose="05000000000000000000" pitchFamily="2" charset="2"/>
              <a:buChar char="v"/>
              <a:defRPr/>
            </a:pPr>
            <a:r>
              <a:rPr lang="it-IT" sz="2400" dirty="0" err="1"/>
              <a:t>Experiential</a:t>
            </a:r>
            <a:r>
              <a:rPr lang="it-IT" sz="2400" dirty="0"/>
              <a:t> marketing</a:t>
            </a:r>
          </a:p>
          <a:p>
            <a:pPr marL="1273175" lvl="2" indent="-358775" algn="just" eaLnBrk="0" hangingPunct="0">
              <a:buFont typeface="Wingdings" panose="05000000000000000000" pitchFamily="2" charset="2"/>
              <a:buChar char="v"/>
              <a:defRPr/>
            </a:pPr>
            <a:r>
              <a:rPr lang="it-IT" sz="2400" dirty="0"/>
              <a:t>Relational marketing</a:t>
            </a:r>
          </a:p>
          <a:p>
            <a:pPr lvl="2" algn="just" eaLnBrk="0" hangingPunct="0">
              <a:defRPr/>
            </a:pPr>
            <a:endParaRPr lang="it-IT" sz="2400" dirty="0"/>
          </a:p>
          <a:p>
            <a:pPr marL="358775" indent="-358775" algn="just" eaLnBrk="0" hangingPunct="0">
              <a:buFont typeface="Arial" panose="020B0604020202020204" pitchFamily="34" charset="0"/>
              <a:buChar char="•"/>
              <a:defRPr/>
            </a:pPr>
            <a:r>
              <a:rPr lang="it-IT" sz="2400" dirty="0"/>
              <a:t>Case studies and </a:t>
            </a:r>
            <a:r>
              <a:rPr lang="it-IT" sz="2400" dirty="0" err="1"/>
              <a:t>examples</a:t>
            </a:r>
            <a:endParaRPr lang="it-IT" sz="2400" dirty="0"/>
          </a:p>
        </p:txBody>
      </p:sp>
      <p:pic>
        <p:nvPicPr>
          <p:cNvPr id="1026" name="Picture 2" descr="Agenda, checklist, tasks, todo icon">
            <a:extLst>
              <a:ext uri="{FF2B5EF4-FFF2-40B4-BE49-F238E27FC236}">
                <a16:creationId xmlns:a16="http://schemas.microsoft.com/office/drawing/2014/main" id="{EC121E21-30A4-432E-83AA-32F55E09B5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564" y="507540"/>
            <a:ext cx="1214264" cy="1214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volution Icon: immagini, foto stock e grafica vettoriale ...">
            <a:extLst>
              <a:ext uri="{FF2B5EF4-FFF2-40B4-BE49-F238E27FC236}">
                <a16:creationId xmlns:a16="http://schemas.microsoft.com/office/drawing/2014/main" id="{B3A8A638-6E58-4CA8-999E-7535E0CB13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00" t="8948" b="18349"/>
          <a:stretch/>
        </p:blipFill>
        <p:spPr bwMode="auto">
          <a:xfrm rot="20222904">
            <a:off x="187834" y="4476003"/>
            <a:ext cx="3612417" cy="1143066"/>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F51A578B-C701-40D5-96B8-26E0D7C3A32A}"/>
              </a:ext>
            </a:extLst>
          </p:cNvPr>
          <p:cNvPicPr>
            <a:picLocks noChangeAspect="1"/>
          </p:cNvPicPr>
          <p:nvPr/>
        </p:nvPicPr>
        <p:blipFill rotWithShape="1">
          <a:blip r:embed="rId6"/>
          <a:srcRect l="14182" t="10169"/>
          <a:stretch/>
        </p:blipFill>
        <p:spPr>
          <a:xfrm>
            <a:off x="8017519" y="4221230"/>
            <a:ext cx="968980" cy="1472349"/>
          </a:xfrm>
          <a:prstGeom prst="rect">
            <a:avLst/>
          </a:prstGeom>
        </p:spPr>
      </p:pic>
    </p:spTree>
    <p:extLst>
      <p:ext uri="{BB962C8B-B14F-4D97-AF65-F5344CB8AC3E}">
        <p14:creationId xmlns:p14="http://schemas.microsoft.com/office/powerpoint/2010/main" val="141882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709564" y="4986189"/>
            <a:ext cx="5822504" cy="1569660"/>
          </a:xfrm>
          <a:prstGeom prst="rect">
            <a:avLst/>
          </a:prstGeom>
          <a:noFill/>
        </p:spPr>
        <p:txBody>
          <a:bodyPr wrap="square" rtlCol="0">
            <a:spAutoFit/>
          </a:bodyPr>
          <a:lstStyle/>
          <a:p>
            <a:pPr algn="ctr"/>
            <a:r>
              <a:rPr lang="it-IT" sz="4800" dirty="0"/>
              <a:t>How </a:t>
            </a:r>
            <a:r>
              <a:rPr lang="it-IT" sz="4800" dirty="0" err="1"/>
              <a:t>many</a:t>
            </a:r>
            <a:r>
              <a:rPr lang="it-IT" sz="4800" dirty="0"/>
              <a:t> </a:t>
            </a:r>
            <a:r>
              <a:rPr lang="it-IT" sz="4800" dirty="0" err="1"/>
              <a:t>triangles</a:t>
            </a:r>
            <a:r>
              <a:rPr lang="it-IT" sz="4800" dirty="0"/>
              <a:t> do </a:t>
            </a:r>
            <a:r>
              <a:rPr lang="it-IT" sz="4800" dirty="0" err="1"/>
              <a:t>you</a:t>
            </a:r>
            <a:r>
              <a:rPr lang="it-IT" sz="4800" dirty="0"/>
              <a:t> </a:t>
            </a:r>
            <a:r>
              <a:rPr lang="it-IT" sz="4800" dirty="0" err="1"/>
              <a:t>see</a:t>
            </a:r>
            <a:r>
              <a:rPr lang="it-IT" sz="4800" dirty="0"/>
              <a:t>?</a:t>
            </a:r>
          </a:p>
        </p:txBody>
      </p:sp>
      <p:sp>
        <p:nvSpPr>
          <p:cNvPr id="3" name="Segnaposto numero diapositiva 2"/>
          <p:cNvSpPr>
            <a:spLocks noGrp="1"/>
          </p:cNvSpPr>
          <p:nvPr>
            <p:ph type="sldNum" sz="quarter" idx="12"/>
          </p:nvPr>
        </p:nvSpPr>
        <p:spPr/>
        <p:txBody>
          <a:bodyPr/>
          <a:lstStyle/>
          <a:p>
            <a:pPr algn="r"/>
            <a:fld id="{B007B441-5312-499D-93C3-6E37886527FA}" type="slidenum">
              <a:rPr lang="it-IT" smtClean="0"/>
              <a:pPr algn="r"/>
              <a:t>30</a:t>
            </a:fld>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404664"/>
            <a:ext cx="5715000" cy="4581525"/>
          </a:xfrm>
          <a:prstGeom prst="rect">
            <a:avLst/>
          </a:prstGeom>
        </p:spPr>
      </p:pic>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1470"/>
          <a:stretch/>
        </p:blipFill>
        <p:spPr>
          <a:xfrm>
            <a:off x="107503" y="0"/>
            <a:ext cx="9009657" cy="6858000"/>
          </a:xfrm>
          <a:prstGeom prst="rect">
            <a:avLst/>
          </a:prstGeom>
        </p:spPr>
      </p:pic>
    </p:spTree>
    <p:extLst>
      <p:ext uri="{BB962C8B-B14F-4D97-AF65-F5344CB8AC3E}">
        <p14:creationId xmlns:p14="http://schemas.microsoft.com/office/powerpoint/2010/main" val="57200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76327" y="1090758"/>
            <a:ext cx="7865240" cy="5414367"/>
          </a:xfrm>
          <a:prstGeom prst="rect">
            <a:avLst/>
          </a:prstGeom>
        </p:spPr>
        <p:txBody>
          <a:bodyPr wrap="square">
            <a:spAutoFit/>
          </a:bodyPr>
          <a:lstStyle/>
          <a:p>
            <a:pPr algn="ctr">
              <a:lnSpc>
                <a:spcPct val="107000"/>
              </a:lnSpc>
              <a:spcAft>
                <a:spcPts val="800"/>
              </a:spcAft>
            </a:pPr>
            <a:r>
              <a:rPr lang="it-IT" sz="2400" b="1" dirty="0" err="1">
                <a:latin typeface="Tahoma" panose="020B0604030504040204" pitchFamily="34" charset="0"/>
                <a:ea typeface="Tahoma" panose="020B0604030504040204" pitchFamily="34" charset="0"/>
                <a:cs typeface="Tahoma" panose="020B0604030504040204" pitchFamily="34" charset="0"/>
              </a:rPr>
              <a:t>Conversation</a:t>
            </a:r>
            <a:r>
              <a:rPr lang="it-IT" sz="2400" b="1" dirty="0">
                <a:latin typeface="Tahoma" panose="020B0604030504040204" pitchFamily="34" charset="0"/>
                <a:ea typeface="Tahoma" panose="020B0604030504040204" pitchFamily="34" charset="0"/>
                <a:cs typeface="Tahoma" panose="020B0604030504040204" pitchFamily="34" charset="0"/>
              </a:rPr>
              <a:t> "E-FREE"</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n-US" sz="2400" dirty="0">
                <a:latin typeface="Tahoma" panose="020B0604030504040204" pitchFamily="34" charset="0"/>
                <a:ea typeface="Tahoma" panose="020B0604030504040204" pitchFamily="34" charset="0"/>
                <a:cs typeface="Tahoma" panose="020B0604030504040204" pitchFamily="34" charset="0"/>
              </a:rPr>
              <a:t>Set up a normal conversation without using any word containing the letter E. Without pauses between sentences. Example:</a:t>
            </a:r>
          </a:p>
          <a:p>
            <a:pPr algn="just">
              <a:lnSpc>
                <a:spcPct val="107000"/>
              </a:lnSpc>
              <a:spcAft>
                <a:spcPts val="800"/>
              </a:spcAft>
            </a:pPr>
            <a:r>
              <a:rPr lang="en-US" sz="2400" dirty="0">
                <a:latin typeface="Tahoma" panose="020B0604030504040204" pitchFamily="34" charset="0"/>
                <a:ea typeface="Tahoma" panose="020B0604030504040204" pitchFamily="34" charset="0"/>
                <a:cs typeface="Tahoma" panose="020B0604030504040204" pitchFamily="34" charset="0"/>
              </a:rPr>
              <a:t>Person 1: "What do you want to do now?"</a:t>
            </a:r>
          </a:p>
          <a:p>
            <a:pPr algn="just">
              <a:lnSpc>
                <a:spcPct val="107000"/>
              </a:lnSpc>
              <a:spcAft>
                <a:spcPts val="800"/>
              </a:spcAft>
            </a:pPr>
            <a:r>
              <a:rPr lang="en-US" sz="2400" dirty="0">
                <a:latin typeface="Tahoma" panose="020B0604030504040204" pitchFamily="34" charset="0"/>
                <a:ea typeface="Tahoma" panose="020B0604030504040204" pitchFamily="34" charset="0"/>
                <a:cs typeface="Tahoma" panose="020B0604030504040204" pitchFamily="34" charset="0"/>
              </a:rPr>
              <a:t>Person 2: "I do not know, what about lunch? I know a good fast food."</a:t>
            </a:r>
          </a:p>
          <a:p>
            <a:pPr algn="just">
              <a:lnSpc>
                <a:spcPct val="107000"/>
              </a:lnSpc>
              <a:spcAft>
                <a:spcPts val="80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n-US" sz="2400" dirty="0">
                <a:latin typeface="Tahoma" panose="020B0604030504040204" pitchFamily="34" charset="0"/>
                <a:ea typeface="Tahoma" panose="020B0604030504040204" pitchFamily="34" charset="0"/>
                <a:cs typeface="Tahoma" panose="020B0604030504040204" pitchFamily="34" charset="0"/>
              </a:rPr>
              <a:t>You're constantly looking for the right words to say that your sentence makes sense and you're E-free. It is a thought outside the box.</a:t>
            </a:r>
            <a:endParaRPr lang="it-IT" sz="240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1"/>
          <p:cNvGrpSpPr>
            <a:grpSpLocks/>
          </p:cNvGrpSpPr>
          <p:nvPr/>
        </p:nvGrpSpPr>
        <p:grpSpPr bwMode="auto">
          <a:xfrm rot="5400000">
            <a:off x="4538821" y="2310496"/>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3"/>
          <p:cNvSpPr>
            <a:spLocks noGrp="1"/>
          </p:cNvSpPr>
          <p:nvPr>
            <p:ph type="sldNum" sz="quarter" idx="12"/>
          </p:nvPr>
        </p:nvSpPr>
        <p:spPr>
          <a:xfrm>
            <a:off x="6890900" y="6290518"/>
            <a:ext cx="2133600" cy="365125"/>
          </a:xfrm>
        </p:spPr>
        <p:txBody>
          <a:bodyPr/>
          <a:lstStyle/>
          <a:p>
            <a:pPr algn="r"/>
            <a:fld id="{B007B441-5312-499D-93C3-6E37886527FA}" type="slidenum">
              <a:rPr lang="it-IT" smtClean="0"/>
              <a:pPr algn="r"/>
              <a:t>31</a:t>
            </a:fld>
            <a:endParaRPr lang="it-IT" dirty="0"/>
          </a:p>
        </p:txBody>
      </p:sp>
      <p:sp>
        <p:nvSpPr>
          <p:cNvPr id="10" name="Titolo 1">
            <a:extLst>
              <a:ext uri="{FF2B5EF4-FFF2-40B4-BE49-F238E27FC236}">
                <a16:creationId xmlns:a16="http://schemas.microsoft.com/office/drawing/2014/main" id="{37200B6C-1F6D-47AF-9C33-9BC1BF61D1DC}"/>
              </a:ext>
            </a:extLst>
          </p:cNvPr>
          <p:cNvSpPr txBox="1">
            <a:spLocks/>
          </p:cNvSpPr>
          <p:nvPr/>
        </p:nvSpPr>
        <p:spPr>
          <a:xfrm>
            <a:off x="681793" y="10861"/>
            <a:ext cx="7759774" cy="9941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cs typeface="Times New Roman" pitchFamily="18" charset="0"/>
              </a:rPr>
              <a:t>To </a:t>
            </a:r>
            <a:r>
              <a:rPr lang="it-IT" sz="4000" b="1" dirty="0" err="1">
                <a:solidFill>
                  <a:schemeClr val="bg1">
                    <a:lumMod val="75000"/>
                  </a:schemeClr>
                </a:solidFill>
                <a:cs typeface="Times New Roman" pitchFamily="18" charset="0"/>
              </a:rPr>
              <a:t>think</a:t>
            </a:r>
            <a:r>
              <a:rPr lang="it-IT" sz="4000" b="1" dirty="0">
                <a:solidFill>
                  <a:schemeClr val="accent6">
                    <a:lumMod val="60000"/>
                    <a:lumOff val="40000"/>
                  </a:schemeClr>
                </a:solidFill>
                <a:cs typeface="Times New Roman" pitchFamily="18" charset="0"/>
              </a:rPr>
              <a:t> </a:t>
            </a:r>
            <a:r>
              <a:rPr lang="it-IT" sz="4000" b="1" dirty="0" err="1">
                <a:solidFill>
                  <a:schemeClr val="accent6">
                    <a:lumMod val="60000"/>
                    <a:lumOff val="40000"/>
                  </a:schemeClr>
                </a:solidFill>
                <a:cs typeface="Times New Roman" pitchFamily="18" charset="0"/>
              </a:rPr>
              <a:t>outside</a:t>
            </a:r>
            <a:r>
              <a:rPr lang="it-IT" sz="4000" b="1" dirty="0">
                <a:solidFill>
                  <a:schemeClr val="accent6">
                    <a:lumMod val="60000"/>
                    <a:lumOff val="40000"/>
                  </a:schemeClr>
                </a:solidFill>
                <a:cs typeface="Times New Roman" pitchFamily="18" charset="0"/>
              </a:rPr>
              <a:t> the box</a:t>
            </a:r>
            <a:endParaRPr lang="it-IT" sz="4000" b="1" dirty="0">
              <a:solidFill>
                <a:srgbClr val="002774"/>
              </a:solidFill>
            </a:endParaRPr>
          </a:p>
        </p:txBody>
      </p:sp>
      <p:pic>
        <p:nvPicPr>
          <p:cNvPr id="1026" name="Picture 2" descr="Think Outside The Box Icon of Line style - Available in SVG, PNG ...">
            <a:extLst>
              <a:ext uri="{FF2B5EF4-FFF2-40B4-BE49-F238E27FC236}">
                <a16:creationId xmlns:a16="http://schemas.microsoft.com/office/drawing/2014/main" id="{A36D18F8-2EED-4036-86EA-8B46B4F13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604" y="3806498"/>
            <a:ext cx="136815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65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39552" y="620688"/>
            <a:ext cx="8057798" cy="5809539"/>
          </a:xfrm>
          <a:prstGeom prst="rect">
            <a:avLst/>
          </a:prstGeom>
        </p:spPr>
        <p:txBody>
          <a:bodyPr wrap="square">
            <a:spAutoFit/>
          </a:bodyPr>
          <a:lstStyle/>
          <a:p>
            <a:pPr algn="ctr">
              <a:lnSpc>
                <a:spcPct val="107000"/>
              </a:lnSpc>
              <a:spcAft>
                <a:spcPts val="800"/>
              </a:spcAft>
            </a:pPr>
            <a:r>
              <a:rPr lang="it-IT" sz="2400" b="1" dirty="0" err="1">
                <a:latin typeface="Tahoma" panose="020B0604030504040204" pitchFamily="34" charset="0"/>
                <a:ea typeface="Tahoma" panose="020B0604030504040204" pitchFamily="34" charset="0"/>
                <a:cs typeface="Tahoma" panose="020B0604030504040204" pitchFamily="34" charset="0"/>
              </a:rPr>
              <a:t>Add</a:t>
            </a:r>
            <a:r>
              <a:rPr lang="it-IT" sz="2400" b="1" dirty="0">
                <a:latin typeface="Tahoma" panose="020B0604030504040204" pitchFamily="34" charset="0"/>
                <a:ea typeface="Tahoma" panose="020B0604030504040204" pitchFamily="34" charset="0"/>
                <a:cs typeface="Tahoma" panose="020B0604030504040204" pitchFamily="34" charset="0"/>
              </a:rPr>
              <a:t> </a:t>
            </a:r>
            <a:r>
              <a:rPr lang="it-IT" sz="2400" b="1" dirty="0" err="1">
                <a:latin typeface="Tahoma" panose="020B0604030504040204" pitchFamily="34" charset="0"/>
                <a:ea typeface="Tahoma" panose="020B0604030504040204" pitchFamily="34" charset="0"/>
                <a:cs typeface="Tahoma" panose="020B0604030504040204" pitchFamily="34" charset="0"/>
              </a:rPr>
              <a:t>numbers</a:t>
            </a:r>
            <a:r>
              <a:rPr lang="it-IT" sz="2400" b="1" dirty="0">
                <a:latin typeface="Tahoma" panose="020B0604030504040204" pitchFamily="34" charset="0"/>
                <a:ea typeface="Tahoma" panose="020B0604030504040204" pitchFamily="34" charset="0"/>
                <a:cs typeface="Tahoma" panose="020B0604030504040204" pitchFamily="34" charset="0"/>
              </a:rPr>
              <a:t>… </a:t>
            </a:r>
            <a:r>
              <a:rPr lang="it-IT" sz="2400" b="1" dirty="0" err="1">
                <a:latin typeface="Tahoma" panose="020B0604030504040204" pitchFamily="34" charset="0"/>
                <a:ea typeface="Tahoma" panose="020B0604030504040204" pitchFamily="34" charset="0"/>
                <a:cs typeface="Tahoma" panose="020B0604030504040204" pitchFamily="34" charset="0"/>
              </a:rPr>
              <a:t>Quick</a:t>
            </a:r>
            <a:r>
              <a:rPr lang="it-IT" sz="2400" b="1" dirty="0">
                <a:latin typeface="Tahoma" panose="020B0604030504040204" pitchFamily="34" charset="0"/>
                <a:ea typeface="Tahoma" panose="020B0604030504040204" pitchFamily="34" charset="0"/>
                <a:cs typeface="Tahoma" panose="020B0604030504040204" pitchFamily="34" charset="0"/>
              </a:rPr>
              <a:t>!</a:t>
            </a:r>
          </a:p>
          <a:p>
            <a:pPr algn="just">
              <a:lnSpc>
                <a:spcPct val="107000"/>
              </a:lnSpc>
              <a:spcAft>
                <a:spcPts val="80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n-US" sz="2400" dirty="0">
                <a:latin typeface="Tahoma" panose="020B0604030504040204" pitchFamily="34" charset="0"/>
                <a:ea typeface="Tahoma" panose="020B0604030504040204" pitchFamily="34" charset="0"/>
                <a:cs typeface="Tahoma" panose="020B0604030504040204" pitchFamily="34" charset="0"/>
              </a:rPr>
              <a:t>Quickly adding small numbers to your head (4 + 7 + 9 + 3 + 2 + 2 + 8 + 5 + 8 ...) forces you to continually change the information you need to work with and remember.</a:t>
            </a:r>
          </a:p>
          <a:p>
            <a:pPr algn="just">
              <a:lnSpc>
                <a:spcPct val="107000"/>
              </a:lnSpc>
              <a:spcAft>
                <a:spcPts val="80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n-US" sz="2400" dirty="0">
                <a:latin typeface="Tahoma" panose="020B0604030504040204" pitchFamily="34" charset="0"/>
                <a:ea typeface="Tahoma" panose="020B0604030504040204" pitchFamily="34" charset="0"/>
                <a:cs typeface="Tahoma" panose="020B0604030504040204" pitchFamily="34" charset="0"/>
              </a:rPr>
              <a:t>As the numbers are added, the overall total changes constantly and to get to the next total you need to focus exclusively on the current total and the next number you are adding.</a:t>
            </a:r>
            <a:endParaRPr lang="it-IT" sz="2400"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1"/>
          <p:cNvGrpSpPr>
            <a:grpSpLocks/>
          </p:cNvGrpSpPr>
          <p:nvPr/>
        </p:nvGrpSpPr>
        <p:grpSpPr bwMode="auto">
          <a:xfrm rot="5400000">
            <a:off x="4538821" y="2310496"/>
            <a:ext cx="45719" cy="8907463"/>
            <a:chOff x="0" y="0"/>
            <a:chExt cx="716" cy="16353"/>
          </a:xfrm>
        </p:grpSpPr>
        <p:grpSp>
          <p:nvGrpSpPr>
            <p:cNvPr id="4" name="Group 2"/>
            <p:cNvGrpSpPr>
              <a:grpSpLocks/>
            </p:cNvGrpSpPr>
            <p:nvPr/>
          </p:nvGrpSpPr>
          <p:grpSpPr bwMode="auto">
            <a:xfrm>
              <a:off x="0" y="0"/>
              <a:ext cx="716" cy="16353"/>
              <a:chOff x="0" y="0"/>
              <a:chExt cx="716" cy="16353"/>
            </a:xfrm>
          </p:grpSpPr>
          <p:sp>
            <p:nvSpPr>
              <p:cNvPr id="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7" name="Segnaposto numero diapositiva 3"/>
          <p:cNvSpPr>
            <a:spLocks noGrp="1"/>
          </p:cNvSpPr>
          <p:nvPr>
            <p:ph type="sldNum" sz="quarter" idx="12"/>
          </p:nvPr>
        </p:nvSpPr>
        <p:spPr/>
        <p:txBody>
          <a:bodyPr/>
          <a:lstStyle/>
          <a:p>
            <a:pPr algn="r"/>
            <a:fld id="{B007B441-5312-499D-93C3-6E37886527FA}" type="slidenum">
              <a:rPr lang="it-IT" smtClean="0"/>
              <a:pPr algn="r"/>
              <a:t>32</a:t>
            </a:fld>
            <a:endParaRPr lang="it-IT" dirty="0"/>
          </a:p>
        </p:txBody>
      </p:sp>
      <p:pic>
        <p:nvPicPr>
          <p:cNvPr id="2" name="Immagine 1">
            <a:extLst>
              <a:ext uri="{FF2B5EF4-FFF2-40B4-BE49-F238E27FC236}">
                <a16:creationId xmlns:a16="http://schemas.microsoft.com/office/drawing/2014/main" id="{13484AE8-B7AA-4C39-927B-B083DC5CB110}"/>
              </a:ext>
            </a:extLst>
          </p:cNvPr>
          <p:cNvPicPr>
            <a:picLocks noChangeAspect="1"/>
          </p:cNvPicPr>
          <p:nvPr/>
        </p:nvPicPr>
        <p:blipFill>
          <a:blip r:embed="rId2"/>
          <a:stretch>
            <a:fillRect/>
          </a:stretch>
        </p:blipFill>
        <p:spPr>
          <a:xfrm>
            <a:off x="3906977" y="3018622"/>
            <a:ext cx="1322947" cy="1408298"/>
          </a:xfrm>
          <a:prstGeom prst="rect">
            <a:avLst/>
          </a:prstGeom>
        </p:spPr>
      </p:pic>
    </p:spTree>
    <p:extLst>
      <p:ext uri="{BB962C8B-B14F-4D97-AF65-F5344CB8AC3E}">
        <p14:creationId xmlns:p14="http://schemas.microsoft.com/office/powerpoint/2010/main" val="2136916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4901" y="31495"/>
            <a:ext cx="8229600" cy="1143000"/>
          </a:xfrm>
        </p:spPr>
        <p:txBody>
          <a:bodyPr>
            <a:normAutofit/>
          </a:bodyPr>
          <a:lstStyle/>
          <a:p>
            <a:r>
              <a:rPr lang="it-IT" sz="4000" b="1" dirty="0" err="1">
                <a:solidFill>
                  <a:schemeClr val="bg1">
                    <a:lumMod val="75000"/>
                  </a:schemeClr>
                </a:solidFill>
                <a:latin typeface="+mn-lt"/>
                <a:ea typeface="+mn-ea"/>
                <a:cs typeface="Times New Roman" pitchFamily="18" charset="0"/>
              </a:rPr>
              <a:t>Changing</a:t>
            </a:r>
            <a:r>
              <a:rPr lang="it-IT" sz="4000" b="1" dirty="0">
                <a:solidFill>
                  <a:schemeClr val="bg1">
                    <a:lumMod val="75000"/>
                  </a:schemeClr>
                </a:solidFill>
                <a:latin typeface="+mn-lt"/>
                <a:ea typeface="+mn-ea"/>
                <a:cs typeface="Times New Roman" pitchFamily="18" charset="0"/>
              </a:rPr>
              <a:t> the  </a:t>
            </a:r>
            <a:r>
              <a:rPr lang="it-IT" sz="4000" b="1" dirty="0" err="1">
                <a:solidFill>
                  <a:schemeClr val="accent6">
                    <a:lumMod val="60000"/>
                    <a:lumOff val="40000"/>
                  </a:schemeClr>
                </a:solidFill>
                <a:latin typeface="+mn-lt"/>
                <a:ea typeface="+mn-ea"/>
                <a:cs typeface="Times New Roman" pitchFamily="18" charset="0"/>
              </a:rPr>
              <a:t>Perspective</a:t>
            </a:r>
            <a:endParaRPr lang="it-IT" sz="4000" b="1" dirty="0">
              <a:solidFill>
                <a:schemeClr val="accent6">
                  <a:lumMod val="60000"/>
                  <a:lumOff val="40000"/>
                </a:schemeClr>
              </a:solidFill>
              <a:latin typeface="+mn-lt"/>
              <a:ea typeface="+mn-ea"/>
              <a:cs typeface="Times New Roman" pitchFamily="18" charset="0"/>
            </a:endParaRPr>
          </a:p>
        </p:txBody>
      </p:sp>
      <p:sp>
        <p:nvSpPr>
          <p:cNvPr id="4" name="Segnaposto numero diapositiva 3"/>
          <p:cNvSpPr>
            <a:spLocks noGrp="1"/>
          </p:cNvSpPr>
          <p:nvPr>
            <p:ph type="sldNum" sz="quarter" idx="12"/>
          </p:nvPr>
        </p:nvSpPr>
        <p:spPr>
          <a:xfrm>
            <a:off x="6889750" y="6320761"/>
            <a:ext cx="2133600" cy="365125"/>
          </a:xfrm>
        </p:spPr>
        <p:txBody>
          <a:bodyPr/>
          <a:lstStyle/>
          <a:p>
            <a:pPr algn="r"/>
            <a:fld id="{B007B441-5312-499D-93C3-6E37886527FA}" type="slidenum">
              <a:rPr lang="it-IT" smtClean="0"/>
              <a:pPr algn="r"/>
              <a:t>33</a:t>
            </a:fld>
            <a:endParaRPr lang="it-IT" dirty="0"/>
          </a:p>
        </p:txBody>
      </p:sp>
      <p:grpSp>
        <p:nvGrpSpPr>
          <p:cNvPr id="5" name="Group 1"/>
          <p:cNvGrpSpPr>
            <a:grpSpLocks/>
          </p:cNvGrpSpPr>
          <p:nvPr/>
        </p:nvGrpSpPr>
        <p:grpSpPr bwMode="auto">
          <a:xfrm rot="5400000">
            <a:off x="4538821" y="2336784"/>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Oval 4"/>
          <p:cNvSpPr>
            <a:spLocks noChangeArrowheads="1"/>
          </p:cNvSpPr>
          <p:nvPr/>
        </p:nvSpPr>
        <p:spPr bwMode="auto">
          <a:xfrm>
            <a:off x="1116013" y="1300907"/>
            <a:ext cx="2519362" cy="2087563"/>
          </a:xfrm>
          <a:prstGeom prst="ellipse">
            <a:avLst/>
          </a:prstGeom>
          <a:solidFill>
            <a:schemeClr val="bg1"/>
          </a:solidFill>
          <a:ln w="9525">
            <a:solidFill>
              <a:schemeClr val="tx1"/>
            </a:solidFill>
            <a:prstDash val="dash"/>
            <a:round/>
            <a:headEnd/>
            <a:tailEnd/>
          </a:ln>
          <a:effectLst>
            <a:outerShdw dist="35921" dir="2700000" algn="ctr" rotWithShape="0">
              <a:schemeClr val="bg2"/>
            </a:outerShdw>
          </a:effectLst>
        </p:spPr>
        <p:txBody>
          <a:bodyPr wrap="none" anchor="ctr"/>
          <a:lstStyle/>
          <a:p>
            <a:pPr>
              <a:defRPr/>
            </a:pPr>
            <a:endParaRPr lang="it-IT"/>
          </a:p>
        </p:txBody>
      </p:sp>
      <p:sp>
        <p:nvSpPr>
          <p:cNvPr id="12" name="Oval 5"/>
          <p:cNvSpPr>
            <a:spLocks noChangeArrowheads="1"/>
          </p:cNvSpPr>
          <p:nvPr/>
        </p:nvSpPr>
        <p:spPr bwMode="auto">
          <a:xfrm>
            <a:off x="2411413" y="3893295"/>
            <a:ext cx="1944687" cy="1296987"/>
          </a:xfrm>
          <a:prstGeom prst="ellipse">
            <a:avLst/>
          </a:prstGeom>
          <a:solidFill>
            <a:schemeClr val="bg1"/>
          </a:solidFill>
          <a:ln w="9525">
            <a:solidFill>
              <a:schemeClr val="tx1"/>
            </a:solidFill>
            <a:prstDash val="dash"/>
            <a:round/>
            <a:headEnd/>
            <a:tailEnd/>
          </a:ln>
          <a:effectLst>
            <a:outerShdw dist="35921" dir="2700000" algn="ctr" rotWithShape="0">
              <a:schemeClr val="bg2"/>
            </a:outerShdw>
          </a:effectLst>
        </p:spPr>
        <p:txBody>
          <a:bodyPr wrap="none" anchor="ctr"/>
          <a:lstStyle/>
          <a:p>
            <a:pPr>
              <a:defRPr/>
            </a:pPr>
            <a:endParaRPr lang="it-IT"/>
          </a:p>
        </p:txBody>
      </p:sp>
      <p:sp>
        <p:nvSpPr>
          <p:cNvPr id="13" name="Oval 6"/>
          <p:cNvSpPr>
            <a:spLocks noChangeArrowheads="1"/>
          </p:cNvSpPr>
          <p:nvPr/>
        </p:nvSpPr>
        <p:spPr bwMode="auto">
          <a:xfrm>
            <a:off x="4643438" y="3893589"/>
            <a:ext cx="2016125" cy="1296987"/>
          </a:xfrm>
          <a:prstGeom prst="ellipse">
            <a:avLst/>
          </a:prstGeom>
          <a:solidFill>
            <a:srgbClr val="EAEAEA"/>
          </a:solidFill>
          <a:ln w="9525">
            <a:solidFill>
              <a:schemeClr val="tx1"/>
            </a:solidFill>
            <a:round/>
            <a:headEnd/>
            <a:tailEnd/>
          </a:ln>
          <a:effectLst>
            <a:outerShdw dist="35921" dir="2700000" algn="ctr" rotWithShape="0">
              <a:schemeClr val="bg2"/>
            </a:outerShdw>
          </a:effectLst>
          <a:scene3d>
            <a:camera prst="orthographicFront"/>
            <a:lightRig rig="threePt" dir="t"/>
          </a:scene3d>
          <a:sp3d>
            <a:bevelT prst="convex"/>
          </a:sp3d>
        </p:spPr>
        <p:txBody>
          <a:bodyPr wrap="none" anchor="ctr"/>
          <a:lstStyle/>
          <a:p>
            <a:pPr>
              <a:defRPr/>
            </a:pPr>
            <a:endParaRPr lang="it-IT"/>
          </a:p>
        </p:txBody>
      </p:sp>
      <p:sp>
        <p:nvSpPr>
          <p:cNvPr id="14" name="Oval 7"/>
          <p:cNvSpPr>
            <a:spLocks noChangeArrowheads="1"/>
          </p:cNvSpPr>
          <p:nvPr/>
        </p:nvSpPr>
        <p:spPr bwMode="auto">
          <a:xfrm>
            <a:off x="6804025" y="3893589"/>
            <a:ext cx="2016125" cy="1296987"/>
          </a:xfrm>
          <a:prstGeom prst="ellipse">
            <a:avLst/>
          </a:prstGeom>
          <a:solidFill>
            <a:srgbClr val="EAEAEA"/>
          </a:solidFill>
          <a:ln w="9525">
            <a:solidFill>
              <a:schemeClr val="tx1"/>
            </a:solidFill>
            <a:round/>
            <a:headEnd/>
            <a:tailEnd/>
          </a:ln>
          <a:effectLst>
            <a:outerShdw dist="35921" dir="2700000" algn="ctr" rotWithShape="0">
              <a:schemeClr val="bg2"/>
            </a:outerShdw>
          </a:effectLst>
          <a:scene3d>
            <a:camera prst="orthographicFront"/>
            <a:lightRig rig="threePt" dir="t"/>
          </a:scene3d>
          <a:sp3d>
            <a:bevelT prst="convex"/>
          </a:sp3d>
        </p:spPr>
        <p:txBody>
          <a:bodyPr wrap="none" anchor="ctr"/>
          <a:lstStyle/>
          <a:p>
            <a:pPr>
              <a:defRPr/>
            </a:pPr>
            <a:endParaRPr lang="it-IT"/>
          </a:p>
        </p:txBody>
      </p:sp>
      <p:sp>
        <p:nvSpPr>
          <p:cNvPr id="15" name="Oval 8"/>
          <p:cNvSpPr>
            <a:spLocks noChangeArrowheads="1"/>
          </p:cNvSpPr>
          <p:nvPr/>
        </p:nvSpPr>
        <p:spPr bwMode="auto">
          <a:xfrm>
            <a:off x="5435600" y="1445664"/>
            <a:ext cx="2520950" cy="2016125"/>
          </a:xfrm>
          <a:prstGeom prst="ellipse">
            <a:avLst/>
          </a:prstGeom>
          <a:solidFill>
            <a:srgbClr val="EAEAEA"/>
          </a:solidFill>
          <a:ln w="9525">
            <a:solidFill>
              <a:schemeClr val="tx1"/>
            </a:solidFill>
            <a:round/>
            <a:headEnd/>
            <a:tailEnd/>
          </a:ln>
          <a:effectLst>
            <a:glow rad="228600">
              <a:schemeClr val="accent4">
                <a:satMod val="175000"/>
                <a:alpha val="40000"/>
              </a:schemeClr>
            </a:glow>
            <a:outerShdw dist="35921" dir="2700000" algn="ctr" rotWithShape="0">
              <a:schemeClr val="bg2"/>
            </a:outerShdw>
          </a:effectLst>
          <a:scene3d>
            <a:camera prst="orthographicFront"/>
            <a:lightRig rig="threePt" dir="t"/>
          </a:scene3d>
          <a:sp3d>
            <a:bevelT prst="convex"/>
          </a:sp3d>
        </p:spPr>
        <p:txBody>
          <a:bodyPr wrap="none" anchor="ctr"/>
          <a:lstStyle/>
          <a:p>
            <a:pPr>
              <a:defRPr/>
            </a:pPr>
            <a:endParaRPr lang="it-IT">
              <a:effectLst/>
            </a:endParaRPr>
          </a:p>
        </p:txBody>
      </p:sp>
      <p:sp>
        <p:nvSpPr>
          <p:cNvPr id="16" name="Oval 9"/>
          <p:cNvSpPr>
            <a:spLocks noChangeArrowheads="1"/>
          </p:cNvSpPr>
          <p:nvPr/>
        </p:nvSpPr>
        <p:spPr bwMode="auto">
          <a:xfrm>
            <a:off x="250825" y="3893295"/>
            <a:ext cx="1944688" cy="1296987"/>
          </a:xfrm>
          <a:prstGeom prst="ellipse">
            <a:avLst/>
          </a:prstGeom>
          <a:solidFill>
            <a:schemeClr val="bg1"/>
          </a:solidFill>
          <a:ln w="9525">
            <a:solidFill>
              <a:schemeClr val="tx1"/>
            </a:solidFill>
            <a:prstDash val="dash"/>
            <a:round/>
            <a:headEnd/>
            <a:tailEnd/>
          </a:ln>
          <a:effectLst>
            <a:outerShdw dist="35921" dir="2700000" algn="ctr" rotWithShape="0">
              <a:schemeClr val="bg2"/>
            </a:outerShdw>
          </a:effectLst>
        </p:spPr>
        <p:txBody>
          <a:bodyPr wrap="none" anchor="ctr"/>
          <a:lstStyle/>
          <a:p>
            <a:pPr>
              <a:defRPr/>
            </a:pPr>
            <a:endParaRPr lang="it-IT"/>
          </a:p>
        </p:txBody>
      </p:sp>
      <p:sp>
        <p:nvSpPr>
          <p:cNvPr id="17" name="Line 10"/>
          <p:cNvSpPr>
            <a:spLocks noChangeShapeType="1"/>
          </p:cNvSpPr>
          <p:nvPr/>
        </p:nvSpPr>
        <p:spPr bwMode="auto">
          <a:xfrm flipV="1">
            <a:off x="1403350" y="3245595"/>
            <a:ext cx="433388" cy="647700"/>
          </a:xfrm>
          <a:prstGeom prst="line">
            <a:avLst/>
          </a:prstGeom>
          <a:noFill/>
          <a:ln w="9525">
            <a:solidFill>
              <a:schemeClr val="tx1"/>
            </a:solidFill>
            <a:round/>
            <a:headEnd/>
            <a:tailEnd type="triangle" w="med" len="med"/>
          </a:ln>
        </p:spPr>
        <p:txBody>
          <a:bodyPr/>
          <a:lstStyle/>
          <a:p>
            <a:endParaRPr lang="it-IT"/>
          </a:p>
        </p:txBody>
      </p:sp>
      <p:sp>
        <p:nvSpPr>
          <p:cNvPr id="18" name="Line 11"/>
          <p:cNvSpPr>
            <a:spLocks noChangeShapeType="1"/>
          </p:cNvSpPr>
          <p:nvPr/>
        </p:nvSpPr>
        <p:spPr bwMode="auto">
          <a:xfrm flipH="1" flipV="1">
            <a:off x="7308850" y="3317032"/>
            <a:ext cx="431800" cy="574675"/>
          </a:xfrm>
          <a:prstGeom prst="line">
            <a:avLst/>
          </a:prstGeom>
          <a:noFill/>
          <a:ln w="9525">
            <a:solidFill>
              <a:schemeClr val="tx1"/>
            </a:solidFill>
            <a:round/>
            <a:headEnd/>
            <a:tailEnd type="triangle" w="med" len="med"/>
          </a:ln>
        </p:spPr>
        <p:txBody>
          <a:bodyPr/>
          <a:lstStyle/>
          <a:p>
            <a:endParaRPr lang="it-IT"/>
          </a:p>
        </p:txBody>
      </p:sp>
      <p:sp>
        <p:nvSpPr>
          <p:cNvPr id="19" name="Line 12"/>
          <p:cNvSpPr>
            <a:spLocks noChangeShapeType="1"/>
          </p:cNvSpPr>
          <p:nvPr/>
        </p:nvSpPr>
        <p:spPr bwMode="auto">
          <a:xfrm flipH="1" flipV="1">
            <a:off x="2771775" y="3317032"/>
            <a:ext cx="358775" cy="574675"/>
          </a:xfrm>
          <a:prstGeom prst="line">
            <a:avLst/>
          </a:prstGeom>
          <a:noFill/>
          <a:ln w="9525">
            <a:solidFill>
              <a:schemeClr val="tx1"/>
            </a:solidFill>
            <a:round/>
            <a:headEnd/>
            <a:tailEnd type="triangle" w="med" len="med"/>
          </a:ln>
        </p:spPr>
        <p:txBody>
          <a:bodyPr/>
          <a:lstStyle/>
          <a:p>
            <a:endParaRPr lang="it-IT"/>
          </a:p>
        </p:txBody>
      </p:sp>
      <p:sp>
        <p:nvSpPr>
          <p:cNvPr id="20" name="Line 13"/>
          <p:cNvSpPr>
            <a:spLocks noChangeShapeType="1"/>
          </p:cNvSpPr>
          <p:nvPr/>
        </p:nvSpPr>
        <p:spPr bwMode="auto">
          <a:xfrm flipV="1">
            <a:off x="5724525" y="3317032"/>
            <a:ext cx="360363" cy="576263"/>
          </a:xfrm>
          <a:prstGeom prst="line">
            <a:avLst/>
          </a:prstGeom>
          <a:noFill/>
          <a:ln w="9525">
            <a:solidFill>
              <a:schemeClr val="tx1"/>
            </a:solidFill>
            <a:round/>
            <a:headEnd/>
            <a:tailEnd type="triangle" w="med" len="med"/>
          </a:ln>
        </p:spPr>
        <p:txBody>
          <a:bodyPr/>
          <a:lstStyle/>
          <a:p>
            <a:endParaRPr lang="it-IT"/>
          </a:p>
        </p:txBody>
      </p:sp>
      <p:sp>
        <p:nvSpPr>
          <p:cNvPr id="21" name="Text Box 14"/>
          <p:cNvSpPr txBox="1">
            <a:spLocks noChangeArrowheads="1"/>
          </p:cNvSpPr>
          <p:nvPr/>
        </p:nvSpPr>
        <p:spPr bwMode="auto">
          <a:xfrm>
            <a:off x="7380288" y="4325095"/>
            <a:ext cx="1008062" cy="366712"/>
          </a:xfrm>
          <a:prstGeom prst="rect">
            <a:avLst/>
          </a:prstGeom>
          <a:noFill/>
          <a:ln w="9525">
            <a:noFill/>
            <a:miter lim="800000"/>
            <a:headEnd/>
            <a:tailEnd/>
          </a:ln>
        </p:spPr>
        <p:txBody>
          <a:bodyPr>
            <a:spAutoFit/>
          </a:bodyPr>
          <a:lstStyle/>
          <a:p>
            <a:pPr>
              <a:spcBef>
                <a:spcPct val="50000"/>
              </a:spcBef>
            </a:pPr>
            <a:r>
              <a:rPr lang="it-IT" b="1"/>
              <a:t>Directs</a:t>
            </a:r>
          </a:p>
        </p:txBody>
      </p:sp>
      <p:sp>
        <p:nvSpPr>
          <p:cNvPr id="22" name="Text Box 15"/>
          <p:cNvSpPr txBox="1">
            <a:spLocks noChangeArrowheads="1"/>
          </p:cNvSpPr>
          <p:nvPr/>
        </p:nvSpPr>
        <p:spPr bwMode="auto">
          <a:xfrm>
            <a:off x="1403350" y="1877170"/>
            <a:ext cx="1944688" cy="869950"/>
          </a:xfrm>
          <a:prstGeom prst="rect">
            <a:avLst/>
          </a:prstGeom>
          <a:noFill/>
          <a:ln w="9525">
            <a:noFill/>
            <a:miter lim="800000"/>
            <a:headEnd/>
            <a:tailEnd/>
          </a:ln>
        </p:spPr>
        <p:txBody>
          <a:bodyPr>
            <a:spAutoFit/>
          </a:bodyPr>
          <a:lstStyle/>
          <a:p>
            <a:pPr algn="ctr">
              <a:spcBef>
                <a:spcPct val="50000"/>
              </a:spcBef>
            </a:pPr>
            <a:r>
              <a:rPr lang="it-IT" sz="2400" b="1"/>
              <a:t>Products</a:t>
            </a:r>
          </a:p>
          <a:p>
            <a:pPr algn="ctr">
              <a:spcBef>
                <a:spcPct val="50000"/>
              </a:spcBef>
            </a:pPr>
            <a:r>
              <a:rPr lang="it-IT"/>
              <a:t>(output)</a:t>
            </a:r>
          </a:p>
        </p:txBody>
      </p:sp>
      <p:sp>
        <p:nvSpPr>
          <p:cNvPr id="23" name="Text Box 16"/>
          <p:cNvSpPr txBox="1">
            <a:spLocks noChangeArrowheads="1"/>
          </p:cNvSpPr>
          <p:nvPr/>
        </p:nvSpPr>
        <p:spPr bwMode="auto">
          <a:xfrm>
            <a:off x="539750" y="4109195"/>
            <a:ext cx="1366838" cy="779462"/>
          </a:xfrm>
          <a:prstGeom prst="rect">
            <a:avLst/>
          </a:prstGeom>
          <a:noFill/>
          <a:ln w="9525">
            <a:noFill/>
            <a:miter lim="800000"/>
            <a:headEnd/>
            <a:tailEnd/>
          </a:ln>
        </p:spPr>
        <p:txBody>
          <a:bodyPr>
            <a:spAutoFit/>
          </a:bodyPr>
          <a:lstStyle/>
          <a:p>
            <a:pPr algn="ctr">
              <a:spcBef>
                <a:spcPct val="50000"/>
              </a:spcBef>
            </a:pPr>
            <a:r>
              <a:rPr lang="it-IT" b="1"/>
              <a:t>Goods </a:t>
            </a:r>
          </a:p>
          <a:p>
            <a:pPr algn="ctr">
              <a:spcBef>
                <a:spcPct val="50000"/>
              </a:spcBef>
            </a:pPr>
            <a:r>
              <a:rPr lang="it-IT"/>
              <a:t>(tangibles)</a:t>
            </a:r>
          </a:p>
        </p:txBody>
      </p:sp>
      <p:sp>
        <p:nvSpPr>
          <p:cNvPr id="24" name="Text Box 17"/>
          <p:cNvSpPr txBox="1">
            <a:spLocks noChangeArrowheads="1"/>
          </p:cNvSpPr>
          <p:nvPr/>
        </p:nvSpPr>
        <p:spPr bwMode="auto">
          <a:xfrm>
            <a:off x="5076825" y="4182220"/>
            <a:ext cx="1150938" cy="785812"/>
          </a:xfrm>
          <a:prstGeom prst="rect">
            <a:avLst/>
          </a:prstGeom>
          <a:noFill/>
          <a:ln w="9525">
            <a:noFill/>
            <a:miter lim="800000"/>
            <a:headEnd/>
            <a:tailEnd/>
          </a:ln>
        </p:spPr>
        <p:txBody>
          <a:bodyPr>
            <a:spAutoFit/>
          </a:bodyPr>
          <a:lstStyle/>
          <a:p>
            <a:pPr algn="ctr">
              <a:spcBef>
                <a:spcPct val="50000"/>
              </a:spcBef>
            </a:pPr>
            <a:r>
              <a:rPr lang="it-IT" b="1"/>
              <a:t>Indirects</a:t>
            </a:r>
            <a:r>
              <a:rPr lang="it-IT"/>
              <a:t> </a:t>
            </a:r>
          </a:p>
          <a:p>
            <a:pPr algn="ctr">
              <a:spcBef>
                <a:spcPct val="50000"/>
              </a:spcBef>
            </a:pPr>
            <a:r>
              <a:rPr lang="it-IT"/>
              <a:t>(Goods)</a:t>
            </a:r>
          </a:p>
        </p:txBody>
      </p:sp>
      <p:sp>
        <p:nvSpPr>
          <p:cNvPr id="25" name="Text Box 18"/>
          <p:cNvSpPr txBox="1">
            <a:spLocks noChangeArrowheads="1"/>
          </p:cNvSpPr>
          <p:nvPr/>
        </p:nvSpPr>
        <p:spPr bwMode="auto">
          <a:xfrm>
            <a:off x="5940425" y="1778745"/>
            <a:ext cx="1512888" cy="1323975"/>
          </a:xfrm>
          <a:prstGeom prst="rect">
            <a:avLst/>
          </a:prstGeom>
          <a:noFill/>
          <a:ln w="9525">
            <a:noFill/>
            <a:miter lim="800000"/>
            <a:headEnd/>
            <a:tailEnd/>
          </a:ln>
        </p:spPr>
        <p:txBody>
          <a:bodyPr>
            <a:spAutoFit/>
          </a:bodyPr>
          <a:lstStyle/>
          <a:p>
            <a:pPr algn="ctr">
              <a:spcBef>
                <a:spcPct val="50000"/>
              </a:spcBef>
            </a:pPr>
            <a:r>
              <a:rPr lang="it-IT" sz="2400" b="1"/>
              <a:t>Services</a:t>
            </a:r>
          </a:p>
          <a:p>
            <a:pPr algn="ctr">
              <a:spcBef>
                <a:spcPct val="50000"/>
              </a:spcBef>
            </a:pPr>
            <a:r>
              <a:rPr lang="it-IT" sz="1600"/>
              <a:t>(Processes and applied competences)</a:t>
            </a:r>
          </a:p>
        </p:txBody>
      </p:sp>
      <p:sp>
        <p:nvSpPr>
          <p:cNvPr id="26" name="Text Box 19"/>
          <p:cNvSpPr txBox="1">
            <a:spLocks noChangeArrowheads="1"/>
          </p:cNvSpPr>
          <p:nvPr/>
        </p:nvSpPr>
        <p:spPr bwMode="auto">
          <a:xfrm>
            <a:off x="1979613" y="4109195"/>
            <a:ext cx="2881312" cy="779462"/>
          </a:xfrm>
          <a:prstGeom prst="rect">
            <a:avLst/>
          </a:prstGeom>
          <a:noFill/>
          <a:ln w="9525">
            <a:noFill/>
            <a:miter lim="800000"/>
            <a:headEnd/>
            <a:tailEnd/>
          </a:ln>
        </p:spPr>
        <p:txBody>
          <a:bodyPr>
            <a:spAutoFit/>
          </a:bodyPr>
          <a:lstStyle/>
          <a:p>
            <a:pPr algn="ctr">
              <a:spcBef>
                <a:spcPct val="50000"/>
              </a:spcBef>
            </a:pPr>
            <a:r>
              <a:rPr lang="it-IT" b="1"/>
              <a:t>Services </a:t>
            </a:r>
          </a:p>
          <a:p>
            <a:pPr algn="ctr">
              <a:spcBef>
                <a:spcPct val="50000"/>
              </a:spcBef>
            </a:pPr>
            <a:r>
              <a:rPr lang="it-IT"/>
              <a:t>(Intangibles)</a:t>
            </a:r>
          </a:p>
        </p:txBody>
      </p:sp>
      <p:sp>
        <p:nvSpPr>
          <p:cNvPr id="27" name="AutoShape 20"/>
          <p:cNvSpPr>
            <a:spLocks noChangeArrowheads="1"/>
          </p:cNvSpPr>
          <p:nvPr/>
        </p:nvSpPr>
        <p:spPr bwMode="auto">
          <a:xfrm>
            <a:off x="2314575" y="5483030"/>
            <a:ext cx="4537075" cy="766762"/>
          </a:xfrm>
          <a:prstGeom prst="curvedUpArrow">
            <a:avLst>
              <a:gd name="adj1" fmla="val 120896"/>
              <a:gd name="adj2" fmla="val 210113"/>
              <a:gd name="adj3" fmla="val 33532"/>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it-IT"/>
          </a:p>
        </p:txBody>
      </p:sp>
    </p:spTree>
    <p:extLst>
      <p:ext uri="{BB962C8B-B14F-4D97-AF65-F5344CB8AC3E}">
        <p14:creationId xmlns:p14="http://schemas.microsoft.com/office/powerpoint/2010/main" val="271938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rot="5400000">
            <a:off x="4522391" y="2281112"/>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8" name="Rettangolo 17"/>
          <p:cNvSpPr/>
          <p:nvPr/>
        </p:nvSpPr>
        <p:spPr>
          <a:xfrm>
            <a:off x="495546" y="2826694"/>
            <a:ext cx="2825434" cy="741732"/>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Narrow</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perspective</a:t>
            </a:r>
            <a:endParaRPr lang="it-IT"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(shareholders;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direct</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stakeholders)</a:t>
            </a:r>
          </a:p>
        </p:txBody>
      </p:sp>
      <p:sp>
        <p:nvSpPr>
          <p:cNvPr id="19" name="Rettangolo 18"/>
          <p:cNvSpPr/>
          <p:nvPr/>
        </p:nvSpPr>
        <p:spPr>
          <a:xfrm>
            <a:off x="529705" y="3744529"/>
            <a:ext cx="2774159" cy="818199"/>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Internal</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Production </a:t>
            </a:r>
          </a:p>
        </p:txBody>
      </p:sp>
      <p:sp>
        <p:nvSpPr>
          <p:cNvPr id="20" name="Rettangolo 19"/>
          <p:cNvSpPr/>
          <p:nvPr/>
        </p:nvSpPr>
        <p:spPr>
          <a:xfrm>
            <a:off x="542704" y="4625058"/>
            <a:ext cx="2774158" cy="644816"/>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dirty="0" err="1">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Unidirectional</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dyadic</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relationships</a:t>
            </a:r>
            <a:endParaRPr lang="it-IT"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ttangolo 20"/>
          <p:cNvSpPr/>
          <p:nvPr/>
        </p:nvSpPr>
        <p:spPr>
          <a:xfrm>
            <a:off x="495546" y="1694525"/>
            <a:ext cx="2808319" cy="965151"/>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Production-Selling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orientation</a:t>
            </a:r>
            <a:endParaRPr lang="it-IT"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it-IT"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r>
              <a:rPr lang="it-IT" b="1" dirty="0">
                <a:solidFill>
                  <a:srgbClr val="FF0000"/>
                </a:solidFill>
                <a:latin typeface="Calibri" panose="020F0502020204030204" pitchFamily="34" charset="0"/>
                <a:ea typeface="Calibri" panose="020F0502020204030204" pitchFamily="34" charset="0"/>
                <a:cs typeface="Calibri" panose="020F0502020204030204" pitchFamily="34" charset="0"/>
              </a:rPr>
              <a:t>PUSH MODEL</a:t>
            </a:r>
          </a:p>
        </p:txBody>
      </p:sp>
      <p:sp>
        <p:nvSpPr>
          <p:cNvPr id="22" name="CasellaDiTesto 21"/>
          <p:cNvSpPr txBox="1">
            <a:spLocks noChangeArrowheads="1"/>
          </p:cNvSpPr>
          <p:nvPr/>
        </p:nvSpPr>
        <p:spPr bwMode="auto">
          <a:xfrm>
            <a:off x="474901" y="1259441"/>
            <a:ext cx="2828964" cy="400110"/>
          </a:xfrm>
          <a:prstGeom prst="rect">
            <a:avLst/>
          </a:prstGeom>
          <a:solidFill>
            <a:schemeClr val="accent6">
              <a:lumMod val="20000"/>
              <a:lumOff val="80000"/>
            </a:schemeClr>
          </a:solidFill>
          <a:ln w="3175">
            <a:solidFill>
              <a:schemeClr val="accent2"/>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Good-dominant</a:t>
            </a:r>
            <a:r>
              <a:rPr lang="it-IT" altLang="it-IT"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altLang="it-IT"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logic</a:t>
            </a:r>
            <a:endParaRPr lang="en-GB" altLang="it-IT"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3" name="CasellaDiTesto 22"/>
          <p:cNvSpPr txBox="1">
            <a:spLocks noChangeArrowheads="1"/>
          </p:cNvSpPr>
          <p:nvPr/>
        </p:nvSpPr>
        <p:spPr bwMode="auto">
          <a:xfrm>
            <a:off x="3413640" y="1251595"/>
            <a:ext cx="2802009" cy="400110"/>
          </a:xfrm>
          <a:prstGeom prst="rect">
            <a:avLst/>
          </a:prstGeom>
          <a:solidFill>
            <a:schemeClr val="accent6">
              <a:lumMod val="20000"/>
              <a:lumOff val="80000"/>
            </a:schemeClr>
          </a:solidFill>
          <a:ln w="3175">
            <a:solidFill>
              <a:schemeClr val="accent2"/>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a:t>
            </a:r>
            <a:r>
              <a:rPr lang="it-IT" altLang="it-IT"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dominant</a:t>
            </a:r>
            <a:r>
              <a:rPr lang="it-IT" altLang="it-IT"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altLang="it-IT"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logic</a:t>
            </a:r>
            <a:endParaRPr lang="en-GB" altLang="it-IT"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4" name="Rettangolo 23"/>
          <p:cNvSpPr/>
          <p:nvPr/>
        </p:nvSpPr>
        <p:spPr>
          <a:xfrm>
            <a:off x="3424530" y="1701838"/>
            <a:ext cx="2802008" cy="966900"/>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Customer</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orientation</a:t>
            </a:r>
            <a:endParaRPr lang="it-IT"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it-IT" sz="11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r>
              <a:rPr lang="it-IT" b="1" dirty="0">
                <a:solidFill>
                  <a:schemeClr val="tx1"/>
                </a:solidFill>
                <a:latin typeface="Calibri" panose="020F0502020204030204" pitchFamily="34" charset="0"/>
                <a:ea typeface="Calibri" panose="020F0502020204030204" pitchFamily="34" charset="0"/>
                <a:cs typeface="Calibri" panose="020F0502020204030204" pitchFamily="34" charset="0"/>
              </a:rPr>
              <a:t>Co-</a:t>
            </a:r>
            <a:r>
              <a:rPr lang="it-IT" b="1" dirty="0" err="1">
                <a:solidFill>
                  <a:schemeClr val="tx1"/>
                </a:solidFill>
                <a:latin typeface="Calibri" panose="020F0502020204030204" pitchFamily="34" charset="0"/>
                <a:ea typeface="Calibri" panose="020F0502020204030204" pitchFamily="34" charset="0"/>
                <a:cs typeface="Calibri" panose="020F0502020204030204" pitchFamily="34" charset="0"/>
              </a:rPr>
              <a:t>creation</a:t>
            </a:r>
            <a:r>
              <a:rPr lang="it-IT" b="1"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it-IT" b="1" dirty="0" err="1">
                <a:solidFill>
                  <a:schemeClr val="tx1"/>
                </a:solidFill>
                <a:latin typeface="Calibri" panose="020F0502020204030204" pitchFamily="34" charset="0"/>
                <a:ea typeface="Calibri" panose="020F0502020204030204" pitchFamily="34" charset="0"/>
                <a:cs typeface="Calibri" panose="020F0502020204030204" pitchFamily="34" charset="0"/>
              </a:rPr>
              <a:t>resources</a:t>
            </a:r>
            <a:r>
              <a:rPr lang="it-IT"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b="1" dirty="0" err="1">
                <a:solidFill>
                  <a:schemeClr val="tx1"/>
                </a:solidFill>
                <a:latin typeface="Calibri" panose="020F0502020204030204" pitchFamily="34" charset="0"/>
                <a:ea typeface="Calibri" panose="020F0502020204030204" pitchFamily="34" charset="0"/>
                <a:cs typeface="Calibri" panose="020F0502020204030204" pitchFamily="34" charset="0"/>
              </a:rPr>
              <a:t>integration</a:t>
            </a:r>
            <a:r>
              <a:rPr lang="it-IT"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b="1" dirty="0">
                <a:solidFill>
                  <a:srgbClr val="FF0000"/>
                </a:solidFill>
                <a:latin typeface="Calibri" panose="020F0502020204030204" pitchFamily="34" charset="0"/>
                <a:ea typeface="Calibri" panose="020F0502020204030204" pitchFamily="34" charset="0"/>
                <a:cs typeface="Calibri" panose="020F0502020204030204" pitchFamily="34" charset="0"/>
              </a:rPr>
              <a:t>Knowledge)</a:t>
            </a:r>
          </a:p>
        </p:txBody>
      </p:sp>
      <p:sp>
        <p:nvSpPr>
          <p:cNvPr id="25" name="Rettangolo 24"/>
          <p:cNvSpPr/>
          <p:nvPr/>
        </p:nvSpPr>
        <p:spPr>
          <a:xfrm>
            <a:off x="3424609" y="2826695"/>
            <a:ext cx="2791041" cy="741732"/>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Broader</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systems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view</a:t>
            </a:r>
            <a:endParaRPr lang="it-IT"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r>
              <a:rPr lang="it-IT" i="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it-IT" i="1" u="sng" dirty="0">
                <a:solidFill>
                  <a:schemeClr val="tx1"/>
                </a:solidFill>
                <a:latin typeface="Calibri" panose="020F0502020204030204" pitchFamily="34" charset="0"/>
                <a:ea typeface="Calibri" panose="020F0502020204030204" pitchFamily="34" charset="0"/>
                <a:cs typeface="Calibri" panose="020F0502020204030204" pitchFamily="34" charset="0"/>
              </a:rPr>
              <a:t>multi-</a:t>
            </a:r>
            <a:r>
              <a:rPr lang="it-IT" i="1" u="sng" dirty="0" err="1">
                <a:solidFill>
                  <a:schemeClr val="tx1"/>
                </a:solidFill>
                <a:latin typeface="Calibri" panose="020F0502020204030204" pitchFamily="34" charset="0"/>
                <a:ea typeface="Calibri" panose="020F0502020204030204" pitchFamily="34" charset="0"/>
                <a:cs typeface="Calibri" panose="020F0502020204030204" pitchFamily="34" charset="0"/>
              </a:rPr>
              <a:t>stakehoklder</a:t>
            </a:r>
            <a:r>
              <a:rPr lang="it-IT" i="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26" name="Rettangolo 25"/>
          <p:cNvSpPr/>
          <p:nvPr/>
        </p:nvSpPr>
        <p:spPr>
          <a:xfrm>
            <a:off x="3435415" y="4615991"/>
            <a:ext cx="2791121" cy="662950"/>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b="1" dirty="0">
                <a:solidFill>
                  <a:schemeClr val="tx1"/>
                </a:solidFill>
                <a:latin typeface="Calibri" panose="020F0502020204030204" pitchFamily="34" charset="0"/>
                <a:ea typeface="Calibri" panose="020F0502020204030204" pitchFamily="34" charset="0"/>
                <a:cs typeface="Calibri" panose="020F0502020204030204" pitchFamily="34" charset="0"/>
              </a:rPr>
              <a:t>MANY-TO-MANY</a:t>
            </a:r>
          </a:p>
          <a:p>
            <a:pPr algn="ctr">
              <a:spcAft>
                <a:spcPts val="0"/>
              </a:spcAft>
              <a:defRPr/>
            </a:pP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Relationships</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networks</a:t>
            </a:r>
          </a:p>
        </p:txBody>
      </p:sp>
      <p:sp>
        <p:nvSpPr>
          <p:cNvPr id="27" name="Rettangolo 26"/>
          <p:cNvSpPr/>
          <p:nvPr/>
        </p:nvSpPr>
        <p:spPr>
          <a:xfrm>
            <a:off x="3424529" y="3719768"/>
            <a:ext cx="2802007" cy="842961"/>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Service outputs are co-</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created</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and co-</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produced</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collaboratively</a:t>
            </a:r>
            <a:endParaRPr lang="it-IT"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Freccia in giù 27"/>
          <p:cNvSpPr/>
          <p:nvPr/>
        </p:nvSpPr>
        <p:spPr>
          <a:xfrm>
            <a:off x="4715814" y="1991374"/>
            <a:ext cx="125046" cy="193914"/>
          </a:xfrm>
          <a:prstGeom prst="downArrow">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ccia in giù 28"/>
          <p:cNvSpPr/>
          <p:nvPr/>
        </p:nvSpPr>
        <p:spPr>
          <a:xfrm>
            <a:off x="1826861" y="2254734"/>
            <a:ext cx="125046" cy="193914"/>
          </a:xfrm>
          <a:prstGeom prst="downArrow">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ttangolo 30"/>
          <p:cNvSpPr/>
          <p:nvPr/>
        </p:nvSpPr>
        <p:spPr>
          <a:xfrm>
            <a:off x="6161227" y="2911774"/>
            <a:ext cx="2825434" cy="1477328"/>
          </a:xfrm>
          <a:prstGeom prst="rect">
            <a:avLst/>
          </a:prstGeom>
        </p:spPr>
        <p:txBody>
          <a:bodyPr wrap="square">
            <a:spAutoFit/>
          </a:bodyPr>
          <a:lstStyle/>
          <a:p>
            <a:pPr algn="ctr" defTabSz="457189">
              <a:defRPr/>
            </a:pPr>
            <a:r>
              <a:rPr lang="it-IT" i="1" dirty="0">
                <a:solidFill>
                  <a:prstClr val="black"/>
                </a:solidFill>
                <a:latin typeface="Calibri" panose="020F0502020204030204" pitchFamily="34" charset="0"/>
                <a:cs typeface="Calibri" panose="020F0502020204030204" pitchFamily="34" charset="0"/>
              </a:rPr>
              <a:t>Value </a:t>
            </a:r>
            <a:r>
              <a:rPr lang="it-IT" i="1" dirty="0" err="1">
                <a:solidFill>
                  <a:prstClr val="black"/>
                </a:solidFill>
                <a:latin typeface="Calibri" panose="020F0502020204030204" pitchFamily="34" charset="0"/>
                <a:cs typeface="Calibri" panose="020F0502020204030204" pitchFamily="34" charset="0"/>
              </a:rPr>
              <a:t>is</a:t>
            </a:r>
            <a:r>
              <a:rPr lang="it-IT" i="1" dirty="0">
                <a:solidFill>
                  <a:prstClr val="black"/>
                </a:solidFill>
                <a:latin typeface="Calibri" panose="020F0502020204030204" pitchFamily="34" charset="0"/>
                <a:cs typeface="Calibri" panose="020F0502020204030204" pitchFamily="34" charset="0"/>
              </a:rPr>
              <a:t> </a:t>
            </a:r>
            <a:r>
              <a:rPr lang="it-IT" i="1" dirty="0" err="1">
                <a:solidFill>
                  <a:prstClr val="black"/>
                </a:solidFill>
                <a:latin typeface="Calibri" panose="020F0502020204030204" pitchFamily="34" charset="0"/>
                <a:cs typeface="Calibri" panose="020F0502020204030204" pitchFamily="34" charset="0"/>
              </a:rPr>
              <a:t>not</a:t>
            </a:r>
            <a:r>
              <a:rPr lang="it-IT" i="1" dirty="0">
                <a:solidFill>
                  <a:prstClr val="black"/>
                </a:solidFill>
                <a:latin typeface="Calibri" panose="020F0502020204030204" pitchFamily="34" charset="0"/>
                <a:cs typeface="Calibri" panose="020F0502020204030204" pitchFamily="34" charset="0"/>
              </a:rPr>
              <a:t> </a:t>
            </a:r>
            <a:r>
              <a:rPr lang="it-IT" i="1" dirty="0" err="1">
                <a:solidFill>
                  <a:prstClr val="black"/>
                </a:solidFill>
                <a:latin typeface="Calibri" panose="020F0502020204030204" pitchFamily="34" charset="0"/>
                <a:cs typeface="Calibri" panose="020F0502020204030204" pitchFamily="34" charset="0"/>
              </a:rPr>
              <a:t>produced</a:t>
            </a:r>
            <a:r>
              <a:rPr lang="it-IT" i="1" dirty="0">
                <a:solidFill>
                  <a:prstClr val="black"/>
                </a:solidFill>
                <a:latin typeface="Calibri" panose="020F0502020204030204" pitchFamily="34" charset="0"/>
                <a:cs typeface="Calibri" panose="020F0502020204030204" pitchFamily="34" charset="0"/>
              </a:rPr>
              <a:t> </a:t>
            </a:r>
            <a:r>
              <a:rPr lang="it-IT" i="1" dirty="0" err="1">
                <a:solidFill>
                  <a:prstClr val="black"/>
                </a:solidFill>
                <a:latin typeface="Calibri" panose="020F0502020204030204" pitchFamily="34" charset="0"/>
                <a:cs typeface="Calibri" panose="020F0502020204030204" pitchFamily="34" charset="0"/>
              </a:rPr>
              <a:t>anymore</a:t>
            </a:r>
            <a:r>
              <a:rPr lang="it-IT" i="1" dirty="0">
                <a:solidFill>
                  <a:prstClr val="black"/>
                </a:solidFill>
                <a:latin typeface="Calibri" panose="020F0502020204030204" pitchFamily="34" charset="0"/>
                <a:cs typeface="Calibri" panose="020F0502020204030204" pitchFamily="34" charset="0"/>
              </a:rPr>
              <a:t> </a:t>
            </a:r>
            <a:r>
              <a:rPr lang="it-IT" i="1" dirty="0" err="1">
                <a:solidFill>
                  <a:prstClr val="black"/>
                </a:solidFill>
                <a:latin typeface="Calibri" panose="020F0502020204030204" pitchFamily="34" charset="0"/>
                <a:cs typeface="Calibri" panose="020F0502020204030204" pitchFamily="34" charset="0"/>
              </a:rPr>
              <a:t>exclusively</a:t>
            </a:r>
            <a:r>
              <a:rPr lang="it-IT" i="1" dirty="0">
                <a:solidFill>
                  <a:prstClr val="black"/>
                </a:solidFill>
                <a:latin typeface="Calibri" panose="020F0502020204030204" pitchFamily="34" charset="0"/>
                <a:cs typeface="Calibri" panose="020F0502020204030204" pitchFamily="34" charset="0"/>
              </a:rPr>
              <a:t> by providers, </a:t>
            </a:r>
            <a:r>
              <a:rPr lang="it-IT" i="1" dirty="0" err="1">
                <a:solidFill>
                  <a:prstClr val="black"/>
                </a:solidFill>
                <a:latin typeface="Calibri" panose="020F0502020204030204" pitchFamily="34" charset="0"/>
                <a:cs typeface="Calibri" panose="020F0502020204030204" pitchFamily="34" charset="0"/>
              </a:rPr>
              <a:t>but</a:t>
            </a:r>
            <a:r>
              <a:rPr lang="it-IT" i="1" dirty="0">
                <a:solidFill>
                  <a:prstClr val="black"/>
                </a:solidFill>
                <a:latin typeface="Calibri" panose="020F0502020204030204" pitchFamily="34" charset="0"/>
                <a:cs typeface="Calibri" panose="020F0502020204030204" pitchFamily="34" charset="0"/>
              </a:rPr>
              <a:t> </a:t>
            </a:r>
            <a:r>
              <a:rPr lang="it-IT" i="1" dirty="0" err="1">
                <a:solidFill>
                  <a:prstClr val="black"/>
                </a:solidFill>
                <a:latin typeface="Calibri" panose="020F0502020204030204" pitchFamily="34" charset="0"/>
                <a:cs typeface="Calibri" panose="020F0502020204030204" pitchFamily="34" charset="0"/>
              </a:rPr>
              <a:t>is</a:t>
            </a:r>
            <a:r>
              <a:rPr lang="it-IT" i="1" dirty="0">
                <a:solidFill>
                  <a:prstClr val="black"/>
                </a:solidFill>
                <a:latin typeface="Calibri" panose="020F0502020204030204" pitchFamily="34" charset="0"/>
                <a:cs typeface="Calibri" panose="020F0502020204030204" pitchFamily="34" charset="0"/>
              </a:rPr>
              <a:t> </a:t>
            </a:r>
            <a:r>
              <a:rPr lang="it-IT" i="1" dirty="0" err="1">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negotiated</a:t>
            </a:r>
            <a:r>
              <a:rPr lang="it-IT" i="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i="1" dirty="0" err="1">
                <a:solidFill>
                  <a:prstClr val="black"/>
                </a:solidFill>
                <a:latin typeface="Calibri" panose="020F0502020204030204" pitchFamily="34" charset="0"/>
                <a:cs typeface="Calibri" panose="020F0502020204030204" pitchFamily="34" charset="0"/>
              </a:rPr>
              <a:t>between</a:t>
            </a:r>
            <a:r>
              <a:rPr lang="it-IT" i="1" dirty="0">
                <a:solidFill>
                  <a:prstClr val="black"/>
                </a:solidFill>
                <a:latin typeface="Calibri" panose="020F0502020204030204" pitchFamily="34" charset="0"/>
                <a:cs typeface="Calibri" panose="020F0502020204030204" pitchFamily="34" charset="0"/>
              </a:rPr>
              <a:t> and </a:t>
            </a:r>
            <a:r>
              <a:rPr lang="it-IT" i="1" dirty="0" err="1">
                <a:solidFill>
                  <a:prstClr val="black"/>
                </a:solidFill>
                <a:latin typeface="Calibri" panose="020F0502020204030204" pitchFamily="34" charset="0"/>
                <a:cs typeface="Calibri" panose="020F0502020204030204" pitchFamily="34" charset="0"/>
              </a:rPr>
              <a:t>among</a:t>
            </a:r>
            <a:r>
              <a:rPr lang="it-IT" i="1" dirty="0">
                <a:solidFill>
                  <a:prstClr val="black"/>
                </a:solidFill>
                <a:latin typeface="Calibri" panose="020F0502020204030204" pitchFamily="34" charset="0"/>
                <a:cs typeface="Calibri" panose="020F0502020204030204" pitchFamily="34" charset="0"/>
              </a:rPr>
              <a:t> </a:t>
            </a:r>
            <a:r>
              <a:rPr lang="it-IT" i="1" dirty="0" err="1">
                <a:solidFill>
                  <a:prstClr val="black"/>
                </a:solidFill>
                <a:latin typeface="Calibri" panose="020F0502020204030204" pitchFamily="34" charset="0"/>
                <a:cs typeface="Calibri" panose="020F0502020204030204" pitchFamily="34" charset="0"/>
              </a:rPr>
              <a:t>all</a:t>
            </a:r>
            <a:r>
              <a:rPr lang="it-IT" i="1" dirty="0">
                <a:solidFill>
                  <a:prstClr val="black"/>
                </a:solidFill>
                <a:latin typeface="Calibri" panose="020F0502020204030204" pitchFamily="34" charset="0"/>
                <a:cs typeface="Calibri" panose="020F0502020204030204" pitchFamily="34" charset="0"/>
              </a:rPr>
              <a:t> the stakeholders</a:t>
            </a:r>
          </a:p>
        </p:txBody>
      </p:sp>
      <p:sp>
        <p:nvSpPr>
          <p:cNvPr id="32" name="Freccia in giù 31"/>
          <p:cNvSpPr/>
          <p:nvPr/>
        </p:nvSpPr>
        <p:spPr>
          <a:xfrm>
            <a:off x="7476109" y="2791663"/>
            <a:ext cx="125046" cy="193914"/>
          </a:xfrm>
          <a:prstGeom prst="downArrow">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ttangolo 34"/>
          <p:cNvSpPr/>
          <p:nvPr/>
        </p:nvSpPr>
        <p:spPr>
          <a:xfrm>
            <a:off x="555703" y="5308649"/>
            <a:ext cx="2761159" cy="1109707"/>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Consumers are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benefeciaries</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it-IT" u="sng" dirty="0">
                <a:solidFill>
                  <a:schemeClr val="tx1"/>
                </a:solidFill>
                <a:latin typeface="Calibri" panose="020F0502020204030204" pitchFamily="34" charset="0"/>
                <a:ea typeface="Calibri" panose="020F0502020204030204" pitchFamily="34" charset="0"/>
                <a:cs typeface="Calibri" panose="020F0502020204030204" pitchFamily="34" charset="0"/>
              </a:rPr>
              <a:t>passive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receivers</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of products</a:t>
            </a:r>
          </a:p>
        </p:txBody>
      </p:sp>
      <p:sp>
        <p:nvSpPr>
          <p:cNvPr id="36" name="Rettangolo 35"/>
          <p:cNvSpPr/>
          <p:nvPr/>
        </p:nvSpPr>
        <p:spPr>
          <a:xfrm>
            <a:off x="6417103" y="1422344"/>
            <a:ext cx="2274431" cy="1309584"/>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Services are </a:t>
            </a:r>
            <a:r>
              <a:rPr lang="it-IT"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«extra» </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features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added</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to products</a:t>
            </a:r>
          </a:p>
        </p:txBody>
      </p:sp>
      <p:sp>
        <p:nvSpPr>
          <p:cNvPr id="37" name="Rettangolo 36"/>
          <p:cNvSpPr/>
          <p:nvPr/>
        </p:nvSpPr>
        <p:spPr>
          <a:xfrm>
            <a:off x="6382723" y="4598995"/>
            <a:ext cx="2311817" cy="1259058"/>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Goods</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are </a:t>
            </a:r>
            <a:r>
              <a:rPr lang="it-IT" sz="2000" u="sng" dirty="0" err="1">
                <a:solidFill>
                  <a:schemeClr val="tx1"/>
                </a:solidFill>
                <a:latin typeface="Calibri" panose="020F0502020204030204" pitchFamily="34" charset="0"/>
                <a:ea typeface="Calibri" panose="020F0502020204030204" pitchFamily="34" charset="0"/>
                <a:cs typeface="Calibri" panose="020F0502020204030204" pitchFamily="34" charset="0"/>
              </a:rPr>
              <a:t>means</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to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provide</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service in a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totalizing</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service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offering</a:t>
            </a:r>
            <a:endPar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9" name="Rettangolo 38"/>
          <p:cNvSpPr/>
          <p:nvPr/>
        </p:nvSpPr>
        <p:spPr>
          <a:xfrm>
            <a:off x="3435416" y="5356041"/>
            <a:ext cx="2791120" cy="1062315"/>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spcAft>
                <a:spcPts val="0"/>
              </a:spcAft>
              <a:defRPr/>
            </a:pP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Consumers are</a:t>
            </a:r>
            <a:r>
              <a:rPr lang="it-IT"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b="1" dirty="0" err="1">
                <a:solidFill>
                  <a:schemeClr val="tx1"/>
                </a:solidFill>
                <a:latin typeface="Calibri" panose="020F0502020204030204" pitchFamily="34" charset="0"/>
                <a:ea typeface="Calibri" panose="020F0502020204030204" pitchFamily="34" charset="0"/>
                <a:cs typeface="Calibri" panose="020F0502020204030204" pitchFamily="34" charset="0"/>
              </a:rPr>
              <a:t>strategic</a:t>
            </a:r>
            <a:r>
              <a:rPr lang="it-IT"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b="1" dirty="0" err="1">
                <a:solidFill>
                  <a:schemeClr val="tx1"/>
                </a:solidFill>
                <a:latin typeface="Calibri" panose="020F0502020204030204" pitchFamily="34" charset="0"/>
                <a:ea typeface="Calibri" panose="020F0502020204030204" pitchFamily="34" charset="0"/>
                <a:cs typeface="Calibri" panose="020F0502020204030204" pitchFamily="34" charset="0"/>
              </a:rPr>
              <a:t>resources</a:t>
            </a:r>
            <a:r>
              <a:rPr lang="it-IT"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for companies and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participate</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u="sng" dirty="0" err="1">
                <a:solidFill>
                  <a:schemeClr val="tx1"/>
                </a:solidFill>
                <a:latin typeface="Calibri" panose="020F0502020204030204" pitchFamily="34" charset="0"/>
                <a:ea typeface="Calibri" panose="020F0502020204030204" pitchFamily="34" charset="0"/>
                <a:cs typeface="Calibri" panose="020F0502020204030204" pitchFamily="34" charset="0"/>
              </a:rPr>
              <a:t>actively</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in </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value</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co-</a:t>
            </a:r>
            <a:r>
              <a:rPr lang="it-IT" dirty="0" err="1">
                <a:solidFill>
                  <a:schemeClr val="tx1"/>
                </a:solidFill>
                <a:latin typeface="Calibri" panose="020F0502020204030204" pitchFamily="34" charset="0"/>
                <a:ea typeface="Calibri" panose="020F0502020204030204" pitchFamily="34" charset="0"/>
                <a:cs typeface="Calibri" panose="020F0502020204030204" pitchFamily="34" charset="0"/>
              </a:rPr>
              <a:t>creation</a:t>
            </a: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Segnaposto numero diapositiva 1">
            <a:extLst>
              <a:ext uri="{FF2B5EF4-FFF2-40B4-BE49-F238E27FC236}">
                <a16:creationId xmlns:a16="http://schemas.microsoft.com/office/drawing/2014/main" id="{F9886C73-2057-4334-9A4B-D620C30CA4C8}"/>
              </a:ext>
            </a:extLst>
          </p:cNvPr>
          <p:cNvSpPr>
            <a:spLocks noGrp="1"/>
          </p:cNvSpPr>
          <p:nvPr>
            <p:ph type="sldNum" sz="quarter" idx="12"/>
          </p:nvPr>
        </p:nvSpPr>
        <p:spPr>
          <a:xfrm>
            <a:off x="6865382" y="6323940"/>
            <a:ext cx="2133600" cy="365125"/>
          </a:xfrm>
        </p:spPr>
        <p:txBody>
          <a:bodyPr/>
          <a:lstStyle/>
          <a:p>
            <a:pPr algn="r"/>
            <a:fld id="{B007B441-5312-499D-93C3-6E37886527FA}" type="slidenum">
              <a:rPr lang="it-IT" smtClean="0"/>
              <a:pPr algn="r"/>
              <a:t>34</a:t>
            </a:fld>
            <a:endParaRPr lang="it-IT" dirty="0"/>
          </a:p>
        </p:txBody>
      </p:sp>
      <p:sp>
        <p:nvSpPr>
          <p:cNvPr id="33" name="Titolo 1">
            <a:extLst>
              <a:ext uri="{FF2B5EF4-FFF2-40B4-BE49-F238E27FC236}">
                <a16:creationId xmlns:a16="http://schemas.microsoft.com/office/drawing/2014/main" id="{4C6ACB4F-FD57-48DF-8242-92B17FA142EB}"/>
              </a:ext>
            </a:extLst>
          </p:cNvPr>
          <p:cNvSpPr txBox="1">
            <a:spLocks/>
          </p:cNvSpPr>
          <p:nvPr/>
        </p:nvSpPr>
        <p:spPr>
          <a:xfrm>
            <a:off x="474901" y="31495"/>
            <a:ext cx="594220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4000" b="1" dirty="0">
                <a:solidFill>
                  <a:schemeClr val="bg1">
                    <a:lumMod val="75000"/>
                  </a:schemeClr>
                </a:solidFill>
                <a:latin typeface="+mn-lt"/>
                <a:ea typeface="+mn-ea"/>
                <a:cs typeface="Times New Roman" pitchFamily="18" charset="0"/>
              </a:rPr>
              <a:t>From G-D </a:t>
            </a:r>
            <a:r>
              <a:rPr lang="it-IT" sz="4000" b="1" dirty="0" err="1">
                <a:solidFill>
                  <a:schemeClr val="bg1">
                    <a:lumMod val="75000"/>
                  </a:schemeClr>
                </a:solidFill>
                <a:latin typeface="+mn-lt"/>
                <a:ea typeface="+mn-ea"/>
                <a:cs typeface="Times New Roman" pitchFamily="18" charset="0"/>
              </a:rPr>
              <a:t>logic</a:t>
            </a:r>
            <a:r>
              <a:rPr lang="it-IT" sz="4000" b="1" dirty="0">
                <a:solidFill>
                  <a:schemeClr val="bg1">
                    <a:lumMod val="75000"/>
                  </a:schemeClr>
                </a:solidFill>
                <a:latin typeface="+mn-lt"/>
                <a:ea typeface="+mn-ea"/>
                <a:cs typeface="Times New Roman" pitchFamily="18" charset="0"/>
              </a:rPr>
              <a:t> to </a:t>
            </a:r>
            <a:r>
              <a:rPr lang="it-IT" sz="4000" b="1" dirty="0">
                <a:solidFill>
                  <a:schemeClr val="accent6">
                    <a:lumMod val="60000"/>
                    <a:lumOff val="40000"/>
                  </a:schemeClr>
                </a:solidFill>
                <a:latin typeface="+mn-lt"/>
                <a:ea typeface="+mn-ea"/>
                <a:cs typeface="Times New Roman" pitchFamily="18" charset="0"/>
              </a:rPr>
              <a:t>S-D </a:t>
            </a:r>
            <a:r>
              <a:rPr lang="it-IT" sz="4000" b="1" dirty="0" err="1">
                <a:solidFill>
                  <a:schemeClr val="accent6">
                    <a:lumMod val="60000"/>
                    <a:lumOff val="40000"/>
                  </a:schemeClr>
                </a:solidFill>
                <a:latin typeface="+mn-lt"/>
                <a:ea typeface="+mn-ea"/>
                <a:cs typeface="Times New Roman" pitchFamily="18" charset="0"/>
              </a:rPr>
              <a:t>Logic</a:t>
            </a:r>
            <a:endParaRPr lang="it-IT" sz="4000" b="1" dirty="0">
              <a:solidFill>
                <a:schemeClr val="accent6">
                  <a:lumMod val="60000"/>
                  <a:lumOff val="40000"/>
                </a:schemeClr>
              </a:solidFill>
              <a:latin typeface="+mn-lt"/>
              <a:ea typeface="+mn-ea"/>
              <a:cs typeface="Times New Roman" pitchFamily="18" charset="0"/>
            </a:endParaRPr>
          </a:p>
        </p:txBody>
      </p:sp>
      <p:sp>
        <p:nvSpPr>
          <p:cNvPr id="34" name="Freccia in giù 33">
            <a:extLst>
              <a:ext uri="{FF2B5EF4-FFF2-40B4-BE49-F238E27FC236}">
                <a16:creationId xmlns:a16="http://schemas.microsoft.com/office/drawing/2014/main" id="{701831E2-6161-43E4-9E51-5E10FA5C71A4}"/>
              </a:ext>
            </a:extLst>
          </p:cNvPr>
          <p:cNvSpPr/>
          <p:nvPr/>
        </p:nvSpPr>
        <p:spPr>
          <a:xfrm>
            <a:off x="7476109" y="4323123"/>
            <a:ext cx="125046" cy="193914"/>
          </a:xfrm>
          <a:prstGeom prst="downArrow">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ttangolo 41">
            <a:extLst>
              <a:ext uri="{FF2B5EF4-FFF2-40B4-BE49-F238E27FC236}">
                <a16:creationId xmlns:a16="http://schemas.microsoft.com/office/drawing/2014/main" id="{11A6B175-864C-41D9-AA43-E55D929D486A}"/>
              </a:ext>
            </a:extLst>
          </p:cNvPr>
          <p:cNvSpPr/>
          <p:nvPr/>
        </p:nvSpPr>
        <p:spPr>
          <a:xfrm>
            <a:off x="6417103" y="1078290"/>
            <a:ext cx="2251995" cy="259614"/>
          </a:xfrm>
          <a:prstGeom prst="rect">
            <a:avLst/>
          </a:prstGeom>
          <a:solidFill>
            <a:schemeClr val="bg1"/>
          </a:solidFill>
          <a:ln w="3175">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Products ≠ Services</a:t>
            </a:r>
          </a:p>
        </p:txBody>
      </p:sp>
      <p:pic>
        <p:nvPicPr>
          <p:cNvPr id="48" name="Immagine 47">
            <a:extLst>
              <a:ext uri="{FF2B5EF4-FFF2-40B4-BE49-F238E27FC236}">
                <a16:creationId xmlns:a16="http://schemas.microsoft.com/office/drawing/2014/main" id="{7F6B7567-CCD2-44D0-9886-ADAE6DB5B091}"/>
              </a:ext>
            </a:extLst>
          </p:cNvPr>
          <p:cNvPicPr>
            <a:picLocks noChangeAspect="1"/>
          </p:cNvPicPr>
          <p:nvPr/>
        </p:nvPicPr>
        <p:blipFill rotWithShape="1">
          <a:blip r:embed="rId3"/>
          <a:srcRect l="19184" t="7594" r="19082" b="20535"/>
          <a:stretch/>
        </p:blipFill>
        <p:spPr>
          <a:xfrm>
            <a:off x="6959970" y="307898"/>
            <a:ext cx="1166261" cy="702927"/>
          </a:xfrm>
          <a:prstGeom prst="rect">
            <a:avLst/>
          </a:prstGeom>
        </p:spPr>
      </p:pic>
      <p:pic>
        <p:nvPicPr>
          <p:cNvPr id="49" name="Immagine 48">
            <a:extLst>
              <a:ext uri="{FF2B5EF4-FFF2-40B4-BE49-F238E27FC236}">
                <a16:creationId xmlns:a16="http://schemas.microsoft.com/office/drawing/2014/main" id="{0AE47C03-13D3-436C-A9DD-B8E763E6F4A8}"/>
              </a:ext>
            </a:extLst>
          </p:cNvPr>
          <p:cNvPicPr>
            <a:picLocks noChangeAspect="1"/>
          </p:cNvPicPr>
          <p:nvPr/>
        </p:nvPicPr>
        <p:blipFill rotWithShape="1">
          <a:blip r:embed="rId4"/>
          <a:srcRect t="6570"/>
          <a:stretch/>
        </p:blipFill>
        <p:spPr>
          <a:xfrm>
            <a:off x="6981228" y="5912803"/>
            <a:ext cx="1239854" cy="744431"/>
          </a:xfrm>
          <a:prstGeom prst="rect">
            <a:avLst/>
          </a:prstGeom>
        </p:spPr>
      </p:pic>
    </p:spTree>
    <p:extLst>
      <p:ext uri="{BB962C8B-B14F-4D97-AF65-F5344CB8AC3E}">
        <p14:creationId xmlns:p14="http://schemas.microsoft.com/office/powerpoint/2010/main" val="40377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9"/>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9"/>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9"/>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9"/>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9"/>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9"/>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p:bldP spid="32" grpId="0" animBg="1"/>
      <p:bldP spid="35" grpId="0" animBg="1"/>
      <p:bldP spid="36" grpId="0" animBg="1"/>
      <p:bldP spid="37" grpId="0" animBg="1"/>
      <p:bldP spid="39" grpId="0" animBg="1"/>
      <p:bldP spid="34" grpId="0" animBg="1"/>
      <p:bldP spid="4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129384" y="1704226"/>
            <a:ext cx="839168" cy="659410"/>
          </a:xfrm>
          <a:prstGeom prst="rect">
            <a:avLst/>
          </a:prstGeom>
          <a:solidFill>
            <a:schemeClr val="bg1"/>
          </a:solidFill>
          <a:ln w="190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G-D LOGIC</a:t>
            </a:r>
          </a:p>
        </p:txBody>
      </p:sp>
      <p:sp>
        <p:nvSpPr>
          <p:cNvPr id="13" name="CasellaDiTesto 12"/>
          <p:cNvSpPr txBox="1">
            <a:spLocks noChangeArrowheads="1"/>
          </p:cNvSpPr>
          <p:nvPr/>
        </p:nvSpPr>
        <p:spPr bwMode="auto">
          <a:xfrm>
            <a:off x="2945209" y="953126"/>
            <a:ext cx="4102867" cy="400110"/>
          </a:xfrm>
          <a:prstGeom prst="rect">
            <a:avLst/>
          </a:prstGeom>
          <a:solidFill>
            <a:schemeClr val="accent2">
              <a:lumMod val="20000"/>
              <a:lumOff val="80000"/>
            </a:schemeClr>
          </a:solidFill>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000" b="1" dirty="0">
                <a:solidFill>
                  <a:schemeClr val="accent2">
                    <a:lumMod val="75000"/>
                  </a:schemeClr>
                </a:solidFill>
                <a:latin typeface="Calibri" panose="020F0502020204030204" pitchFamily="34" charset="0"/>
                <a:cs typeface="Calibri" panose="020F0502020204030204" pitchFamily="34" charset="0"/>
              </a:rPr>
              <a:t>Definition of service</a:t>
            </a:r>
            <a:endParaRPr lang="en-GB" altLang="it-IT" sz="2000" b="1" dirty="0">
              <a:solidFill>
                <a:schemeClr val="accent2">
                  <a:lumMod val="75000"/>
                </a:schemeClr>
              </a:solidFill>
              <a:latin typeface="Calibri" panose="020F0502020204030204" pitchFamily="34" charset="0"/>
              <a:cs typeface="Calibri" panose="020F0502020204030204" pitchFamily="34" charset="0"/>
            </a:endParaRPr>
          </a:p>
        </p:txBody>
      </p:sp>
      <p:sp>
        <p:nvSpPr>
          <p:cNvPr id="14" name="Rettangolo 13"/>
          <p:cNvSpPr/>
          <p:nvPr/>
        </p:nvSpPr>
        <p:spPr>
          <a:xfrm>
            <a:off x="2967626" y="1561149"/>
            <a:ext cx="4080450" cy="857793"/>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Value</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u="sng" dirty="0" err="1">
                <a:solidFill>
                  <a:schemeClr val="tx1"/>
                </a:solidFill>
                <a:latin typeface="Calibri" panose="020F0502020204030204" pitchFamily="34" charset="0"/>
                <a:ea typeface="Calibri" panose="020F0502020204030204" pitchFamily="34" charset="0"/>
                <a:cs typeface="Calibri" panose="020F0502020204030204" pitchFamily="34" charset="0"/>
              </a:rPr>
              <a:t>lies</a:t>
            </a:r>
            <a:r>
              <a:rPr lang="it-IT"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 in products.</a:t>
            </a:r>
          </a:p>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Services are activities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consumed</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in the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same</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moment of production</a:t>
            </a:r>
            <a:endParaRPr lang="it-IT" sz="2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ttangolo 14"/>
          <p:cNvSpPr/>
          <p:nvPr/>
        </p:nvSpPr>
        <p:spPr>
          <a:xfrm>
            <a:off x="2966391" y="2589384"/>
            <a:ext cx="4080450" cy="1273754"/>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Services are a set of activities more or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less</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intangible</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that</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take place in the</a:t>
            </a:r>
            <a:r>
              <a:rPr lang="it-IT" sz="20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interaction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bewteen</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users and companies</a:t>
            </a:r>
          </a:p>
        </p:txBody>
      </p:sp>
      <p:sp>
        <p:nvSpPr>
          <p:cNvPr id="16" name="Rettangolo 15"/>
          <p:cNvSpPr/>
          <p:nvPr/>
        </p:nvSpPr>
        <p:spPr>
          <a:xfrm>
            <a:off x="2956417" y="5348541"/>
            <a:ext cx="4080450" cy="1168192"/>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Value</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is</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not</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IN</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products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but</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it</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is</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negotiated</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collaboratively</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built</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progress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during</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it-IT" sz="2000" dirty="0" err="1">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experience</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of service delivery</a:t>
            </a:r>
          </a:p>
        </p:txBody>
      </p:sp>
      <p:sp>
        <p:nvSpPr>
          <p:cNvPr id="17" name="Rettangolo 16"/>
          <p:cNvSpPr/>
          <p:nvPr/>
        </p:nvSpPr>
        <p:spPr>
          <a:xfrm>
            <a:off x="2966390" y="4025185"/>
            <a:ext cx="4080451" cy="1168192"/>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IHIP Model: </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differences</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u="sng" dirty="0" err="1">
                <a:solidFill>
                  <a:schemeClr val="tx1"/>
                </a:solidFill>
                <a:latin typeface="Calibri" panose="020F0502020204030204" pitchFamily="34" charset="0"/>
                <a:ea typeface="Calibri" panose="020F0502020204030204" pitchFamily="34" charset="0"/>
                <a:cs typeface="Calibri" panose="020F0502020204030204" pitchFamily="34" charset="0"/>
              </a:rPr>
              <a:t>Goods</a:t>
            </a:r>
            <a:r>
              <a:rPr lang="it-IT"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 vs services</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(1.intangibility; </a:t>
            </a:r>
          </a:p>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heterogeneity</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3.inseparability; 4.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perishability</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20" name="Rettangolo 19"/>
          <p:cNvSpPr/>
          <p:nvPr/>
        </p:nvSpPr>
        <p:spPr>
          <a:xfrm>
            <a:off x="7122299" y="1579932"/>
            <a:ext cx="1881301" cy="839011"/>
          </a:xfrm>
          <a:prstGeom prst="rect">
            <a:avLst/>
          </a:prstGeom>
          <a:solidFill>
            <a:schemeClr val="accent2">
              <a:lumMod val="20000"/>
              <a:lumOff val="80000"/>
            </a:schemeClr>
          </a:solidFill>
          <a:ln w="3175">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Service are a </a:t>
            </a:r>
            <a:r>
              <a:rPr lang="it-IT"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particular</a:t>
            </a: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kind</a:t>
            </a: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of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goods</a:t>
            </a:r>
            <a:endPar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AutoShape 2" descr="Risultati immagini per relazioni icona"/>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4" name="Immagine 3"/>
          <p:cNvPicPr>
            <a:picLocks noChangeAspect="1"/>
          </p:cNvPicPr>
          <p:nvPr/>
        </p:nvPicPr>
        <p:blipFill>
          <a:blip r:embed="rId3">
            <a:duotone>
              <a:schemeClr val="accent3">
                <a:shade val="45000"/>
                <a:satMod val="135000"/>
              </a:schemeClr>
              <a:prstClr val="white"/>
            </a:duotone>
          </a:blip>
          <a:stretch>
            <a:fillRect/>
          </a:stretch>
        </p:blipFill>
        <p:spPr>
          <a:xfrm>
            <a:off x="113987" y="2442432"/>
            <a:ext cx="888663" cy="888663"/>
          </a:xfrm>
          <a:prstGeom prst="rect">
            <a:avLst/>
          </a:prstGeom>
        </p:spPr>
      </p:pic>
      <p:pic>
        <p:nvPicPr>
          <p:cNvPr id="1028" name="Picture 4" descr="Risultati immagini per network"/>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rcRect l="10936" t="6047" r="6943"/>
          <a:stretch/>
        </p:blipFill>
        <p:spPr bwMode="auto">
          <a:xfrm>
            <a:off x="108224" y="5204284"/>
            <a:ext cx="860328" cy="648188"/>
          </a:xfrm>
          <a:prstGeom prst="rect">
            <a:avLst/>
          </a:prstGeom>
          <a:noFill/>
          <a:extLst>
            <a:ext uri="{909E8E84-426E-40DD-AFC4-6F175D3DCCD1}">
              <a14:hiddenFill xmlns:a14="http://schemas.microsoft.com/office/drawing/2010/main">
                <a:solidFill>
                  <a:srgbClr val="FFFFFF"/>
                </a:solidFill>
              </a14:hiddenFill>
            </a:ext>
          </a:extLst>
        </p:spPr>
      </p:pic>
      <p:sp>
        <p:nvSpPr>
          <p:cNvPr id="26" name="Rettangolo 25"/>
          <p:cNvSpPr/>
          <p:nvPr/>
        </p:nvSpPr>
        <p:spPr>
          <a:xfrm>
            <a:off x="7122300" y="2588707"/>
            <a:ext cx="1881300" cy="1256894"/>
          </a:xfrm>
          <a:prstGeom prst="rect">
            <a:avLst/>
          </a:prstGeom>
          <a:solidFill>
            <a:schemeClr val="accent2">
              <a:lumMod val="20000"/>
              <a:lumOff val="80000"/>
            </a:schemeClr>
          </a:solidFill>
          <a:ln w="3175">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Services are a </a:t>
            </a:r>
            <a:r>
              <a:rPr lang="it-IT"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cosmetic</a:t>
            </a: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adjunct</a:t>
            </a: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to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tangible</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goods</a:t>
            </a:r>
            <a:endPar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Rettangolo 28"/>
          <p:cNvSpPr/>
          <p:nvPr/>
        </p:nvSpPr>
        <p:spPr>
          <a:xfrm>
            <a:off x="7099881" y="4912793"/>
            <a:ext cx="1871082" cy="1779695"/>
          </a:xfrm>
          <a:prstGeom prst="rect">
            <a:avLst/>
          </a:prstGeom>
          <a:solidFill>
            <a:schemeClr val="accent2">
              <a:lumMod val="20000"/>
              <a:lumOff val="80000"/>
            </a:schemeClr>
          </a:solidFill>
          <a:ln w="3175">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Services are the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real</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u="sng" dirty="0" err="1">
                <a:solidFill>
                  <a:schemeClr val="tx1"/>
                </a:solidFill>
                <a:latin typeface="Calibri" panose="020F0502020204030204" pitchFamily="34" charset="0"/>
                <a:ea typeface="Calibri" panose="020F0502020204030204" pitchFamily="34" charset="0"/>
                <a:cs typeface="Calibri" panose="020F0502020204030204" pitchFamily="34" charset="0"/>
              </a:rPr>
              <a:t>object</a:t>
            </a:r>
            <a:r>
              <a:rPr lang="it-IT"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 of </a:t>
            </a:r>
            <a:r>
              <a:rPr lang="it-IT" sz="2000" u="sng" dirty="0" err="1">
                <a:solidFill>
                  <a:schemeClr val="tx1"/>
                </a:solidFill>
                <a:latin typeface="Calibri" panose="020F0502020204030204" pitchFamily="34" charset="0"/>
                <a:ea typeface="Calibri" panose="020F0502020204030204" pitchFamily="34" charset="0"/>
                <a:cs typeface="Calibri" panose="020F0502020204030204" pitchFamily="34" charset="0"/>
              </a:rPr>
              <a:t>exchange</a:t>
            </a:r>
            <a:r>
              <a:rPr lang="it-IT"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and are </a:t>
            </a: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co-</a:t>
            </a:r>
            <a:r>
              <a:rPr lang="it-IT"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created</a:t>
            </a: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by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each</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actor</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engaged</a:t>
            </a:r>
            <a:endPar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AutoShape 2" descr="Risultati immagini per relazioni icona"/>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31" name="AutoShape 2" descr="Risultati immagini per relazioni icona"/>
          <p:cNvSpPr>
            <a:spLocks noChangeAspect="1" noChangeArrowheads="1"/>
          </p:cNvSpPr>
          <p:nvPr/>
        </p:nvSpPr>
        <p:spPr bwMode="auto">
          <a:xfrm>
            <a:off x="45499" y="97577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32" name="Rettangolo 31"/>
          <p:cNvSpPr/>
          <p:nvPr/>
        </p:nvSpPr>
        <p:spPr>
          <a:xfrm>
            <a:off x="66717" y="4455108"/>
            <a:ext cx="827743" cy="641202"/>
          </a:xfrm>
          <a:prstGeom prst="rect">
            <a:avLst/>
          </a:prstGeom>
          <a:solidFill>
            <a:schemeClr val="bg1"/>
          </a:solidFill>
          <a:ln w="3175">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S-D LOGIC</a:t>
            </a:r>
          </a:p>
        </p:txBody>
      </p:sp>
      <p:sp>
        <p:nvSpPr>
          <p:cNvPr id="19" name="Segnaposto numero diapositiva 18">
            <a:extLst>
              <a:ext uri="{FF2B5EF4-FFF2-40B4-BE49-F238E27FC236}">
                <a16:creationId xmlns:a16="http://schemas.microsoft.com/office/drawing/2014/main" id="{80EC7C3B-6E2F-426C-9DEB-8E33AA5BEEAF}"/>
              </a:ext>
            </a:extLst>
          </p:cNvPr>
          <p:cNvSpPr>
            <a:spLocks noGrp="1"/>
          </p:cNvSpPr>
          <p:nvPr>
            <p:ph type="sldNum" sz="quarter" idx="12"/>
          </p:nvPr>
        </p:nvSpPr>
        <p:spPr>
          <a:xfrm>
            <a:off x="6870000" y="6366211"/>
            <a:ext cx="2133600" cy="365125"/>
          </a:xfrm>
        </p:spPr>
        <p:txBody>
          <a:bodyPr/>
          <a:lstStyle/>
          <a:p>
            <a:pPr algn="r"/>
            <a:fld id="{B007B441-5312-499D-93C3-6E37886527FA}" type="slidenum">
              <a:rPr lang="it-IT" smtClean="0"/>
              <a:pPr algn="r"/>
              <a:t>35</a:t>
            </a:fld>
            <a:endParaRPr lang="it-IT" dirty="0"/>
          </a:p>
        </p:txBody>
      </p:sp>
      <p:sp>
        <p:nvSpPr>
          <p:cNvPr id="28" name="Titolo 1">
            <a:extLst>
              <a:ext uri="{FF2B5EF4-FFF2-40B4-BE49-F238E27FC236}">
                <a16:creationId xmlns:a16="http://schemas.microsoft.com/office/drawing/2014/main" id="{FC948EE4-4E1A-4EDE-B5B1-255DEFC2469C}"/>
              </a:ext>
            </a:extLst>
          </p:cNvPr>
          <p:cNvSpPr txBox="1">
            <a:spLocks/>
          </p:cNvSpPr>
          <p:nvPr/>
        </p:nvSpPr>
        <p:spPr>
          <a:xfrm>
            <a:off x="1783567" y="-60700"/>
            <a:ext cx="594220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4000" b="1" dirty="0">
                <a:solidFill>
                  <a:schemeClr val="bg1">
                    <a:lumMod val="75000"/>
                  </a:schemeClr>
                </a:solidFill>
                <a:latin typeface="+mn-lt"/>
                <a:ea typeface="+mn-ea"/>
                <a:cs typeface="Times New Roman" pitchFamily="18" charset="0"/>
              </a:rPr>
              <a:t>The </a:t>
            </a:r>
            <a:r>
              <a:rPr lang="it-IT" sz="4000" b="1" dirty="0" err="1">
                <a:solidFill>
                  <a:schemeClr val="bg1">
                    <a:lumMod val="75000"/>
                  </a:schemeClr>
                </a:solidFill>
                <a:latin typeface="+mn-lt"/>
                <a:ea typeface="+mn-ea"/>
                <a:cs typeface="Times New Roman" pitchFamily="18" charset="0"/>
              </a:rPr>
              <a:t>evolution</a:t>
            </a:r>
            <a:r>
              <a:rPr lang="it-IT" sz="4000" b="1" dirty="0">
                <a:solidFill>
                  <a:schemeClr val="bg1">
                    <a:lumMod val="75000"/>
                  </a:schemeClr>
                </a:solidFill>
                <a:latin typeface="+mn-lt"/>
                <a:ea typeface="+mn-ea"/>
                <a:cs typeface="Times New Roman" pitchFamily="18" charset="0"/>
              </a:rPr>
              <a:t> of</a:t>
            </a:r>
            <a:r>
              <a:rPr lang="it-IT" sz="4000" b="1" dirty="0">
                <a:solidFill>
                  <a:schemeClr val="accent6">
                    <a:lumMod val="60000"/>
                    <a:lumOff val="40000"/>
                  </a:schemeClr>
                </a:solidFill>
                <a:latin typeface="+mn-lt"/>
                <a:ea typeface="+mn-ea"/>
                <a:cs typeface="Times New Roman" pitchFamily="18" charset="0"/>
              </a:rPr>
              <a:t> Service</a:t>
            </a:r>
          </a:p>
        </p:txBody>
      </p:sp>
      <p:grpSp>
        <p:nvGrpSpPr>
          <p:cNvPr id="34" name="Group 1">
            <a:extLst>
              <a:ext uri="{FF2B5EF4-FFF2-40B4-BE49-F238E27FC236}">
                <a16:creationId xmlns:a16="http://schemas.microsoft.com/office/drawing/2014/main" id="{3C99A01D-1857-42A9-8133-B62AC151855F}"/>
              </a:ext>
            </a:extLst>
          </p:cNvPr>
          <p:cNvGrpSpPr>
            <a:grpSpLocks/>
          </p:cNvGrpSpPr>
          <p:nvPr/>
        </p:nvGrpSpPr>
        <p:grpSpPr bwMode="auto">
          <a:xfrm rot="5400000">
            <a:off x="4527009" y="2317608"/>
            <a:ext cx="45719" cy="8907463"/>
            <a:chOff x="0" y="0"/>
            <a:chExt cx="716" cy="16353"/>
          </a:xfrm>
        </p:grpSpPr>
        <p:grpSp>
          <p:nvGrpSpPr>
            <p:cNvPr id="35" name="Group 2">
              <a:extLst>
                <a:ext uri="{FF2B5EF4-FFF2-40B4-BE49-F238E27FC236}">
                  <a16:creationId xmlns:a16="http://schemas.microsoft.com/office/drawing/2014/main" id="{A5E7FA1D-B6E3-4156-ACD3-614EEA7B9EF3}"/>
                </a:ext>
              </a:extLst>
            </p:cNvPr>
            <p:cNvGrpSpPr>
              <a:grpSpLocks/>
            </p:cNvGrpSpPr>
            <p:nvPr/>
          </p:nvGrpSpPr>
          <p:grpSpPr bwMode="auto">
            <a:xfrm>
              <a:off x="0" y="0"/>
              <a:ext cx="716" cy="16353"/>
              <a:chOff x="0" y="0"/>
              <a:chExt cx="716" cy="16353"/>
            </a:xfrm>
          </p:grpSpPr>
          <p:sp>
            <p:nvSpPr>
              <p:cNvPr id="36" name="Freeform 3">
                <a:extLst>
                  <a:ext uri="{FF2B5EF4-FFF2-40B4-BE49-F238E27FC236}">
                    <a16:creationId xmlns:a16="http://schemas.microsoft.com/office/drawing/2014/main" id="{3EBE5464-C69B-421C-8321-82E10D84BDED}"/>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5" name="Rettangolo 4"/>
          <p:cNvSpPr/>
          <p:nvPr/>
        </p:nvSpPr>
        <p:spPr>
          <a:xfrm>
            <a:off x="1037249" y="2588707"/>
            <a:ext cx="1856154" cy="830578"/>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Hard sell </a:t>
            </a:r>
            <a:r>
              <a:rPr lang="it-IT"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orientation</a:t>
            </a:r>
            <a:endPar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(1930-1960)</a:t>
            </a:r>
          </a:p>
        </p:txBody>
      </p:sp>
      <p:sp>
        <p:nvSpPr>
          <p:cNvPr id="6" name="Rettangolo 5"/>
          <p:cNvSpPr/>
          <p:nvPr/>
        </p:nvSpPr>
        <p:spPr>
          <a:xfrm>
            <a:off x="1037249" y="4030185"/>
            <a:ext cx="1856154" cy="849845"/>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Marketing </a:t>
            </a:r>
            <a:r>
              <a:rPr lang="it-IT"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orientation</a:t>
            </a: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(1960-1985)</a:t>
            </a:r>
            <a:endPar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ttangolo 6"/>
          <p:cNvSpPr/>
          <p:nvPr/>
        </p:nvSpPr>
        <p:spPr>
          <a:xfrm>
            <a:off x="1037249" y="5359805"/>
            <a:ext cx="1856154" cy="580939"/>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Service era </a:t>
            </a:r>
          </a:p>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(1985…)</a:t>
            </a:r>
          </a:p>
        </p:txBody>
      </p:sp>
      <p:sp>
        <p:nvSpPr>
          <p:cNvPr id="8" name="Rettangolo 7"/>
          <p:cNvSpPr/>
          <p:nvPr/>
        </p:nvSpPr>
        <p:spPr>
          <a:xfrm>
            <a:off x="1028249" y="1561149"/>
            <a:ext cx="1865154" cy="839010"/>
          </a:xfrm>
          <a:prstGeom prst="rect">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it-IT"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Neoclassical</a:t>
            </a:r>
            <a:r>
              <a:rPr lang="it-IT"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ctr">
              <a:defRPr/>
            </a:pPr>
            <a:r>
              <a:rPr lang="it-IT" sz="2000" dirty="0">
                <a:solidFill>
                  <a:schemeClr val="tx1"/>
                </a:solidFill>
                <a:latin typeface="Calibri" panose="020F0502020204030204" pitchFamily="34" charset="0"/>
                <a:ea typeface="Calibri" panose="020F0502020204030204" pitchFamily="34" charset="0"/>
                <a:cs typeface="Calibri" panose="020F0502020204030204" pitchFamily="34" charset="0"/>
              </a:rPr>
              <a:t>(1890-1930) </a:t>
            </a:r>
          </a:p>
        </p:txBody>
      </p:sp>
      <p:sp>
        <p:nvSpPr>
          <p:cNvPr id="12" name="CasellaDiTesto 11"/>
          <p:cNvSpPr txBox="1">
            <a:spLocks noChangeArrowheads="1"/>
          </p:cNvSpPr>
          <p:nvPr/>
        </p:nvSpPr>
        <p:spPr bwMode="auto">
          <a:xfrm>
            <a:off x="1037249" y="953126"/>
            <a:ext cx="1865154" cy="400110"/>
          </a:xfrm>
          <a:prstGeom prst="rect">
            <a:avLst/>
          </a:prstGeom>
          <a:solidFill>
            <a:schemeClr val="accent2">
              <a:lumMod val="20000"/>
              <a:lumOff val="80000"/>
            </a:schemeClr>
          </a:solidFill>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000" b="1" dirty="0" err="1">
                <a:solidFill>
                  <a:schemeClr val="accent2">
                    <a:lumMod val="75000"/>
                  </a:schemeClr>
                </a:solidFill>
                <a:latin typeface="Calibri" panose="020F0502020204030204" pitchFamily="34" charset="0"/>
                <a:cs typeface="Calibri" panose="020F0502020204030204" pitchFamily="34" charset="0"/>
              </a:rPr>
              <a:t>Phase</a:t>
            </a:r>
            <a:endParaRPr lang="en-GB" altLang="it-IT" sz="2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39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1000"/>
                                  </p:stCondLst>
                                  <p:childTnLst>
                                    <p:set>
                                      <p:cBhvr>
                                        <p:cTn id="9" dur="1" fill="hold">
                                          <p:stCondLst>
                                            <p:cond delay="9"/>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9"/>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9"/>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9"/>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9"/>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9"/>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9"/>
                                          </p:stCondLst>
                                        </p:cTn>
                                        <p:tgtEl>
                                          <p:spTgt spid="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9"/>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9"/>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9"/>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9"/>
                                          </p:stCondLst>
                                        </p:cTn>
                                        <p:tgtEl>
                                          <p:spTgt spid="102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9"/>
                                          </p:stCondLst>
                                        </p:cTn>
                                        <p:tgtEl>
                                          <p:spTgt spid="3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9"/>
                                          </p:stCondLst>
                                        </p:cTn>
                                        <p:tgtEl>
                                          <p:spTgt spid="1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9"/>
                                          </p:stCondLst>
                                        </p:cTn>
                                        <p:tgtEl>
                                          <p:spTgt spid="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20" grpId="0" animBg="1"/>
      <p:bldP spid="26" grpId="0" animBg="1"/>
      <p:bldP spid="29" grpId="0" animBg="1"/>
      <p:bldP spid="32" grpId="0" animBg="1"/>
      <p:bldP spid="5" grpId="0" animBg="1"/>
      <p:bldP spid="6" grpId="0" animBg="1"/>
      <p:bldP spid="7" grpId="0" animBg="1"/>
      <p:bldP spid="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15616" y="1091452"/>
            <a:ext cx="7488832" cy="2894180"/>
          </a:xfrm>
        </p:spPr>
        <p:txBody>
          <a:bodyPr>
            <a:noAutofit/>
          </a:bodyPr>
          <a:lstStyle/>
          <a:p>
            <a:pPr marL="0" indent="0" algn="ctr">
              <a:buNone/>
            </a:pPr>
            <a:r>
              <a:rPr lang="it-IT" sz="2400" b="1" dirty="0">
                <a:latin typeface="Calibri" panose="020F0502020204030204" pitchFamily="34" charset="0"/>
                <a:cs typeface="Calibri" panose="020F0502020204030204" pitchFamily="34" charset="0"/>
              </a:rPr>
              <a:t>Adam Smith</a:t>
            </a:r>
            <a:r>
              <a:rPr lang="it-IT" sz="2400" dirty="0">
                <a:latin typeface="Calibri" panose="020F0502020204030204" pitchFamily="34" charset="0"/>
                <a:cs typeface="Calibri" panose="020F0502020204030204" pitchFamily="34" charset="0"/>
              </a:rPr>
              <a:t>, </a:t>
            </a:r>
            <a:r>
              <a:rPr lang="it-IT" sz="2400" i="1" dirty="0">
                <a:latin typeface="Calibri" panose="020F0502020204030204" pitchFamily="34" charset="0"/>
                <a:cs typeface="Calibri" panose="020F0502020204030204" pitchFamily="34" charset="0"/>
              </a:rPr>
              <a:t>The </a:t>
            </a:r>
            <a:r>
              <a:rPr lang="it-IT" sz="2400" i="1" dirty="0" err="1">
                <a:latin typeface="Calibri" panose="020F0502020204030204" pitchFamily="34" charset="0"/>
                <a:cs typeface="Calibri" panose="020F0502020204030204" pitchFamily="34" charset="0"/>
              </a:rPr>
              <a:t>Wealth</a:t>
            </a:r>
            <a:r>
              <a:rPr lang="it-IT" sz="2400" i="1" dirty="0">
                <a:latin typeface="Calibri" panose="020F0502020204030204" pitchFamily="34" charset="0"/>
                <a:cs typeface="Calibri" panose="020F0502020204030204" pitchFamily="34" charset="0"/>
              </a:rPr>
              <a:t> of </a:t>
            </a:r>
            <a:r>
              <a:rPr lang="it-IT" sz="2400" i="1" dirty="0" err="1">
                <a:latin typeface="Calibri" panose="020F0502020204030204" pitchFamily="34" charset="0"/>
                <a:cs typeface="Calibri" panose="020F0502020204030204" pitchFamily="34" charset="0"/>
              </a:rPr>
              <a:t>nations</a:t>
            </a:r>
            <a:r>
              <a:rPr lang="it-IT" sz="2400" i="1" dirty="0">
                <a:latin typeface="Calibri" panose="020F0502020204030204" pitchFamily="34" charset="0"/>
                <a:cs typeface="Calibri" panose="020F0502020204030204" pitchFamily="34" charset="0"/>
              </a:rPr>
              <a:t> (1776)</a:t>
            </a:r>
            <a:endParaRPr lang="it-IT" sz="2400" dirty="0">
              <a:latin typeface="Calibri" panose="020F0502020204030204" pitchFamily="34" charset="0"/>
              <a:cs typeface="Calibri" panose="020F0502020204030204" pitchFamily="34" charset="0"/>
            </a:endParaRPr>
          </a:p>
          <a:p>
            <a:pPr marL="0" indent="0" algn="ctr">
              <a:buNone/>
            </a:pPr>
            <a:r>
              <a:rPr lang="it-IT" sz="2400" dirty="0">
                <a:latin typeface="Calibri" panose="020F0502020204030204" pitchFamily="34" charset="0"/>
                <a:cs typeface="Calibri" panose="020F0502020204030204" pitchFamily="34" charset="0"/>
              </a:rPr>
              <a:t>Market and </a:t>
            </a:r>
            <a:r>
              <a:rPr lang="it-IT" sz="2400" dirty="0" err="1">
                <a:latin typeface="Calibri" panose="020F0502020204030204" pitchFamily="34" charset="0"/>
                <a:cs typeface="Calibri" panose="020F0502020204030204" pitchFamily="34" charset="0"/>
              </a:rPr>
              <a:t>exchanges</a:t>
            </a:r>
            <a:r>
              <a:rPr lang="it-IT" sz="2400" dirty="0">
                <a:latin typeface="Calibri" panose="020F0502020204030204" pitchFamily="34" charset="0"/>
                <a:cs typeface="Calibri" panose="020F0502020204030204" pitchFamily="34" charset="0"/>
              </a:rPr>
              <a:t> focus on </a:t>
            </a:r>
            <a:r>
              <a:rPr lang="it-IT" sz="2400" dirty="0" err="1">
                <a:latin typeface="Calibri" panose="020F0502020204030204" pitchFamily="34" charset="0"/>
                <a:cs typeface="Calibri" panose="020F0502020204030204" pitchFamily="34" charset="0"/>
              </a:rPr>
              <a:t>two</a:t>
            </a:r>
            <a:r>
              <a:rPr lang="it-IT" sz="2400" dirty="0">
                <a:latin typeface="Calibri" panose="020F0502020204030204" pitchFamily="34" charset="0"/>
                <a:cs typeface="Calibri" panose="020F0502020204030204" pitchFamily="34" charset="0"/>
              </a:rPr>
              <a:t> key </a:t>
            </a:r>
            <a:r>
              <a:rPr lang="it-IT" sz="2400" dirty="0" err="1">
                <a:latin typeface="Calibri" panose="020F0502020204030204" pitchFamily="34" charset="0"/>
                <a:cs typeface="Calibri" panose="020F0502020204030204" pitchFamily="34" charset="0"/>
              </a:rPr>
              <a:t>dimensions</a:t>
            </a:r>
            <a:r>
              <a:rPr lang="it-IT" sz="2400" dirty="0">
                <a:latin typeface="Calibri" panose="020F0502020204030204" pitchFamily="34" charset="0"/>
                <a:cs typeface="Calibri" panose="020F0502020204030204" pitchFamily="34" charset="0"/>
              </a:rPr>
              <a:t>: </a:t>
            </a:r>
          </a:p>
          <a:p>
            <a:pPr marL="0" indent="0" algn="just">
              <a:buNone/>
            </a:pPr>
            <a:endParaRPr lang="it-IT" sz="2400" dirty="0">
              <a:latin typeface="Calibri" panose="020F0502020204030204" pitchFamily="34" charset="0"/>
              <a:cs typeface="Calibri" panose="020F0502020204030204" pitchFamily="34" charset="0"/>
            </a:endParaRPr>
          </a:p>
          <a:p>
            <a:pPr algn="just"/>
            <a:r>
              <a:rPr lang="it-IT" sz="2400" dirty="0">
                <a:latin typeface="Calibri" panose="020F0502020204030204" pitchFamily="34" charset="0"/>
                <a:cs typeface="Calibri" panose="020F0502020204030204" pitchFamily="34" charset="0"/>
              </a:rPr>
              <a:t>Industrial production of </a:t>
            </a:r>
            <a:r>
              <a:rPr lang="it-IT" sz="2400" b="1" dirty="0" err="1">
                <a:latin typeface="Calibri" panose="020F0502020204030204" pitchFamily="34" charset="0"/>
                <a:cs typeface="Calibri" panose="020F0502020204030204" pitchFamily="34" charset="0"/>
              </a:rPr>
              <a:t>tangible</a:t>
            </a:r>
            <a:r>
              <a:rPr lang="it-IT" sz="2400" b="1" dirty="0">
                <a:latin typeface="Calibri" panose="020F0502020204030204" pitchFamily="34" charset="0"/>
                <a:cs typeface="Calibri" panose="020F0502020204030204" pitchFamily="34" charset="0"/>
              </a:rPr>
              <a:t> </a:t>
            </a:r>
            <a:r>
              <a:rPr lang="it-IT" sz="2400" b="1" dirty="0" err="1">
                <a:latin typeface="Calibri" panose="020F0502020204030204" pitchFamily="34" charset="0"/>
                <a:cs typeface="Calibri" panose="020F0502020204030204" pitchFamily="34" charset="0"/>
              </a:rPr>
              <a:t>goods</a:t>
            </a:r>
            <a:r>
              <a:rPr lang="it-IT" sz="2400" b="1"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as</a:t>
            </a:r>
            <a:r>
              <a:rPr lang="it-IT" sz="2400" dirty="0">
                <a:latin typeface="Calibri" panose="020F0502020204030204" pitchFamily="34" charset="0"/>
                <a:cs typeface="Calibri" panose="020F0502020204030204" pitchFamily="34" charset="0"/>
              </a:rPr>
              <a:t> activities </a:t>
            </a:r>
            <a:r>
              <a:rPr lang="it-IT" sz="2400" dirty="0" err="1">
                <a:latin typeface="Calibri" panose="020F0502020204030204" pitchFamily="34" charset="0"/>
                <a:cs typeface="Calibri" panose="020F0502020204030204" pitchFamily="34" charset="0"/>
              </a:rPr>
              <a:t>targeted</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at</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value</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creation</a:t>
            </a:r>
            <a:r>
              <a:rPr lang="it-IT" sz="2400" dirty="0">
                <a:latin typeface="Calibri" panose="020F0502020204030204" pitchFamily="34" charset="0"/>
                <a:cs typeface="Calibri" panose="020F0502020204030204" pitchFamily="34" charset="0"/>
              </a:rPr>
              <a:t>;</a:t>
            </a:r>
          </a:p>
          <a:p>
            <a:pPr algn="just"/>
            <a:endParaRPr lang="it-IT" sz="2400" dirty="0">
              <a:latin typeface="Calibri" panose="020F0502020204030204" pitchFamily="34" charset="0"/>
              <a:cs typeface="Calibri" panose="020F0502020204030204" pitchFamily="34" charset="0"/>
            </a:endParaRPr>
          </a:p>
          <a:p>
            <a:pPr algn="just"/>
            <a:r>
              <a:rPr lang="it-IT" sz="2400" b="1" dirty="0" err="1">
                <a:latin typeface="Calibri" panose="020F0502020204030204" pitchFamily="34" charset="0"/>
                <a:cs typeface="Calibri" panose="020F0502020204030204" pitchFamily="34" charset="0"/>
              </a:rPr>
              <a:t>Efficiency</a:t>
            </a:r>
            <a:r>
              <a:rPr lang="it-IT" sz="2400" b="1" dirty="0">
                <a:latin typeface="Calibri" panose="020F0502020204030204" pitchFamily="34" charset="0"/>
                <a:cs typeface="Calibri" panose="020F0502020204030204" pitchFamily="34" charset="0"/>
              </a:rPr>
              <a:t> and “</a:t>
            </a:r>
            <a:r>
              <a:rPr lang="it-IT" sz="2400" b="1" dirty="0" err="1">
                <a:latin typeface="Calibri" panose="020F0502020204030204" pitchFamily="34" charset="0"/>
                <a:cs typeface="Calibri" panose="020F0502020204030204" pitchFamily="34" charset="0"/>
              </a:rPr>
              <a:t>division</a:t>
            </a:r>
            <a:r>
              <a:rPr lang="it-IT" sz="2400" b="1" dirty="0">
                <a:latin typeface="Calibri" panose="020F0502020204030204" pitchFamily="34" charset="0"/>
                <a:cs typeface="Calibri" panose="020F0502020204030204" pitchFamily="34" charset="0"/>
              </a:rPr>
              <a:t> of labour</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manual</a:t>
            </a:r>
            <a:r>
              <a:rPr lang="it-IT" sz="2400" dirty="0">
                <a:latin typeface="Calibri" panose="020F0502020204030204" pitchFamily="34" charset="0"/>
                <a:cs typeface="Calibri" panose="020F0502020204030204" pitchFamily="34" charset="0"/>
              </a:rPr>
              <a:t> labour </a:t>
            </a:r>
            <a:r>
              <a:rPr lang="it-IT" sz="2400" dirty="0" err="1">
                <a:latin typeface="Calibri" panose="020F0502020204030204" pitchFamily="34" charset="0"/>
                <a:cs typeface="Calibri" panose="020F0502020204030204" pitchFamily="34" charset="0"/>
              </a:rPr>
              <a:t>based</a:t>
            </a:r>
            <a:r>
              <a:rPr lang="it-IT" sz="2400" dirty="0">
                <a:latin typeface="Calibri" panose="020F0502020204030204" pitchFamily="34" charset="0"/>
                <a:cs typeface="Calibri" panose="020F0502020204030204" pitchFamily="34" charset="0"/>
              </a:rPr>
              <a:t> on </a:t>
            </a:r>
            <a:r>
              <a:rPr lang="it-IT" sz="2400" dirty="0" err="1">
                <a:latin typeface="Calibri" panose="020F0502020204030204" pitchFamily="34" charset="0"/>
                <a:cs typeface="Calibri" panose="020F0502020204030204" pitchFamily="34" charset="0"/>
              </a:rPr>
              <a:t>differentiated</a:t>
            </a:r>
            <a:r>
              <a:rPr lang="it-IT" sz="2400" dirty="0">
                <a:latin typeface="Calibri" panose="020F0502020204030204" pitchFamily="34" charset="0"/>
                <a:cs typeface="Calibri" panose="020F0502020204030204" pitchFamily="34" charset="0"/>
              </a:rPr>
              <a:t> capabilities and </a:t>
            </a:r>
            <a:r>
              <a:rPr lang="it-IT" sz="2400" dirty="0" err="1">
                <a:latin typeface="Calibri" panose="020F0502020204030204" pitchFamily="34" charset="0"/>
                <a:cs typeface="Calibri" panose="020F0502020204030204" pitchFamily="34" charset="0"/>
              </a:rPr>
              <a:t>competencies</a:t>
            </a:r>
            <a:r>
              <a:rPr lang="it-IT" sz="2400" dirty="0">
                <a:latin typeface="Calibri" panose="020F0502020204030204" pitchFamily="34" charset="0"/>
                <a:cs typeface="Calibri" panose="020F0502020204030204" pitchFamily="34" charset="0"/>
              </a:rPr>
              <a:t>. </a:t>
            </a:r>
          </a:p>
        </p:txBody>
      </p:sp>
      <p:pic>
        <p:nvPicPr>
          <p:cNvPr id="7" name="Immagine 6"/>
          <p:cNvPicPr>
            <a:picLocks noChangeAspect="1"/>
          </p:cNvPicPr>
          <p:nvPr/>
        </p:nvPicPr>
        <p:blipFill>
          <a:blip r:embed="rId3"/>
          <a:stretch>
            <a:fillRect/>
          </a:stretch>
        </p:blipFill>
        <p:spPr>
          <a:xfrm>
            <a:off x="323528" y="2636912"/>
            <a:ext cx="665793" cy="661782"/>
          </a:xfrm>
          <a:prstGeom prst="rect">
            <a:avLst/>
          </a:prstGeom>
        </p:spPr>
      </p:pic>
      <p:sp>
        <p:nvSpPr>
          <p:cNvPr id="4" name="Segnaposto numero diapositiva 3">
            <a:extLst>
              <a:ext uri="{FF2B5EF4-FFF2-40B4-BE49-F238E27FC236}">
                <a16:creationId xmlns:a16="http://schemas.microsoft.com/office/drawing/2014/main" id="{27C3ED1D-6F43-4BD4-8E59-9AB9269CAE21}"/>
              </a:ext>
            </a:extLst>
          </p:cNvPr>
          <p:cNvSpPr>
            <a:spLocks noGrp="1"/>
          </p:cNvSpPr>
          <p:nvPr>
            <p:ph type="sldNum" sz="quarter" idx="12"/>
          </p:nvPr>
        </p:nvSpPr>
        <p:spPr/>
        <p:txBody>
          <a:bodyPr/>
          <a:lstStyle/>
          <a:p>
            <a:pPr algn="r"/>
            <a:fld id="{B007B441-5312-499D-93C3-6E37886527FA}" type="slidenum">
              <a:rPr lang="it-IT" smtClean="0"/>
              <a:pPr algn="r"/>
              <a:t>36</a:t>
            </a:fld>
            <a:endParaRPr lang="it-IT" dirty="0"/>
          </a:p>
        </p:txBody>
      </p:sp>
      <p:sp>
        <p:nvSpPr>
          <p:cNvPr id="8" name="Titolo 1">
            <a:extLst>
              <a:ext uri="{FF2B5EF4-FFF2-40B4-BE49-F238E27FC236}">
                <a16:creationId xmlns:a16="http://schemas.microsoft.com/office/drawing/2014/main" id="{0A917442-C554-4B91-ADC7-3EA4263C94FB}"/>
              </a:ext>
            </a:extLst>
          </p:cNvPr>
          <p:cNvSpPr txBox="1">
            <a:spLocks/>
          </p:cNvSpPr>
          <p:nvPr/>
        </p:nvSpPr>
        <p:spPr>
          <a:xfrm>
            <a:off x="1783567" y="-60700"/>
            <a:ext cx="594220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latin typeface="+mn-lt"/>
                <a:ea typeface="+mn-ea"/>
                <a:cs typeface="Times New Roman" pitchFamily="18" charset="0"/>
              </a:rPr>
              <a:t>The </a:t>
            </a:r>
            <a:r>
              <a:rPr lang="it-IT" sz="4000" b="1" dirty="0" err="1">
                <a:solidFill>
                  <a:schemeClr val="bg1">
                    <a:lumMod val="75000"/>
                  </a:schemeClr>
                </a:solidFill>
                <a:latin typeface="+mn-lt"/>
                <a:ea typeface="+mn-ea"/>
                <a:cs typeface="Times New Roman" pitchFamily="18" charset="0"/>
              </a:rPr>
              <a:t>origins</a:t>
            </a:r>
            <a:r>
              <a:rPr lang="it-IT" sz="4000" b="1" dirty="0">
                <a:solidFill>
                  <a:schemeClr val="bg1">
                    <a:lumMod val="75000"/>
                  </a:schemeClr>
                </a:solidFill>
                <a:latin typeface="+mn-lt"/>
                <a:ea typeface="+mn-ea"/>
                <a:cs typeface="Times New Roman" pitchFamily="18" charset="0"/>
              </a:rPr>
              <a:t> of</a:t>
            </a:r>
            <a:r>
              <a:rPr lang="it-IT" sz="4000" b="1" dirty="0">
                <a:solidFill>
                  <a:schemeClr val="accent6">
                    <a:lumMod val="60000"/>
                    <a:lumOff val="40000"/>
                  </a:schemeClr>
                </a:solidFill>
                <a:latin typeface="+mn-lt"/>
                <a:ea typeface="+mn-ea"/>
                <a:cs typeface="Times New Roman" pitchFamily="18" charset="0"/>
              </a:rPr>
              <a:t> Service</a:t>
            </a:r>
          </a:p>
        </p:txBody>
      </p:sp>
      <p:grpSp>
        <p:nvGrpSpPr>
          <p:cNvPr id="10" name="Group 1">
            <a:extLst>
              <a:ext uri="{FF2B5EF4-FFF2-40B4-BE49-F238E27FC236}">
                <a16:creationId xmlns:a16="http://schemas.microsoft.com/office/drawing/2014/main" id="{680057D5-0052-40EA-AA09-8D9053EB54DE}"/>
              </a:ext>
            </a:extLst>
          </p:cNvPr>
          <p:cNvGrpSpPr>
            <a:grpSpLocks/>
          </p:cNvGrpSpPr>
          <p:nvPr/>
        </p:nvGrpSpPr>
        <p:grpSpPr bwMode="auto">
          <a:xfrm rot="5400000">
            <a:off x="4527009" y="2317608"/>
            <a:ext cx="45719" cy="8907463"/>
            <a:chOff x="0" y="0"/>
            <a:chExt cx="716" cy="16353"/>
          </a:xfrm>
        </p:grpSpPr>
        <p:grpSp>
          <p:nvGrpSpPr>
            <p:cNvPr id="11" name="Group 2">
              <a:extLst>
                <a:ext uri="{FF2B5EF4-FFF2-40B4-BE49-F238E27FC236}">
                  <a16:creationId xmlns:a16="http://schemas.microsoft.com/office/drawing/2014/main" id="{F3D8CBFE-37C7-4AA0-AB3F-76C14EFC3E46}"/>
                </a:ext>
              </a:extLst>
            </p:cNvPr>
            <p:cNvGrpSpPr>
              <a:grpSpLocks/>
            </p:cNvGrpSpPr>
            <p:nvPr/>
          </p:nvGrpSpPr>
          <p:grpSpPr bwMode="auto">
            <a:xfrm>
              <a:off x="0" y="0"/>
              <a:ext cx="716" cy="16353"/>
              <a:chOff x="0" y="0"/>
              <a:chExt cx="716" cy="16353"/>
            </a:xfrm>
          </p:grpSpPr>
          <p:sp>
            <p:nvSpPr>
              <p:cNvPr id="12" name="Freeform 3">
                <a:extLst>
                  <a:ext uri="{FF2B5EF4-FFF2-40B4-BE49-F238E27FC236}">
                    <a16:creationId xmlns:a16="http://schemas.microsoft.com/office/drawing/2014/main" id="{962BE2D6-AA9D-41ED-8F95-62E73F6EC0B8}"/>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4" name="Rettangolo 13">
            <a:extLst>
              <a:ext uri="{FF2B5EF4-FFF2-40B4-BE49-F238E27FC236}">
                <a16:creationId xmlns:a16="http://schemas.microsoft.com/office/drawing/2014/main" id="{71C7F13E-AFDC-4689-BF83-AEC27F53F221}"/>
              </a:ext>
            </a:extLst>
          </p:cNvPr>
          <p:cNvSpPr/>
          <p:nvPr/>
        </p:nvSpPr>
        <p:spPr>
          <a:xfrm>
            <a:off x="989321" y="4859485"/>
            <a:ext cx="7615127" cy="1569660"/>
          </a:xfrm>
          <a:prstGeom prst="rect">
            <a:avLst/>
          </a:prstGeom>
        </p:spPr>
        <p:txBody>
          <a:bodyPr wrap="square">
            <a:spAutoFit/>
          </a:bodyPr>
          <a:lstStyle/>
          <a:p>
            <a:pPr algn="just"/>
            <a:r>
              <a:rPr lang="it-IT" sz="2400" dirty="0">
                <a:latin typeface="Calibri" panose="020F0502020204030204" pitchFamily="34" charset="0"/>
                <a:cs typeface="Calibri" panose="020F0502020204030204" pitchFamily="34" charset="0"/>
              </a:rPr>
              <a:t>The </a:t>
            </a:r>
            <a:r>
              <a:rPr lang="it-IT" sz="2400" dirty="0" err="1">
                <a:latin typeface="Calibri" panose="020F0502020204030204" pitchFamily="34" charset="0"/>
                <a:cs typeface="Calibri" panose="020F0502020204030204" pitchFamily="34" charset="0"/>
              </a:rPr>
              <a:t>foundation</a:t>
            </a:r>
            <a:r>
              <a:rPr lang="it-IT" sz="2400" dirty="0">
                <a:latin typeface="Calibri" panose="020F0502020204030204" pitchFamily="34" charset="0"/>
                <a:cs typeface="Calibri" panose="020F0502020204030204" pitchFamily="34" charset="0"/>
              </a:rPr>
              <a:t> of </a:t>
            </a:r>
            <a:r>
              <a:rPr lang="it-IT" sz="2400" dirty="0" err="1">
                <a:latin typeface="Calibri" panose="020F0502020204030204" pitchFamily="34" charset="0"/>
                <a:cs typeface="Calibri" panose="020F0502020204030204" pitchFamily="34" charset="0"/>
              </a:rPr>
              <a:t>economic</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exchange</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is</a:t>
            </a:r>
            <a:r>
              <a:rPr lang="it-IT" sz="2400" dirty="0">
                <a:latin typeface="Calibri" panose="020F0502020204030204" pitchFamily="34" charset="0"/>
                <a:cs typeface="Calibri" panose="020F0502020204030204" pitchFamily="34" charset="0"/>
              </a:rPr>
              <a:t> the </a:t>
            </a:r>
            <a:r>
              <a:rPr lang="it-IT" sz="2400" dirty="0" err="1">
                <a:latin typeface="Calibri" panose="020F0502020204030204" pitchFamily="34" charset="0"/>
                <a:cs typeface="Calibri" panose="020F0502020204030204" pitchFamily="34" charset="0"/>
              </a:rPr>
              <a:t>application</a:t>
            </a:r>
            <a:r>
              <a:rPr lang="it-IT" sz="2400" dirty="0">
                <a:latin typeface="Calibri" panose="020F0502020204030204" pitchFamily="34" charset="0"/>
                <a:cs typeface="Calibri" panose="020F0502020204030204" pitchFamily="34" charset="0"/>
              </a:rPr>
              <a:t> of </a:t>
            </a:r>
            <a:r>
              <a:rPr lang="it-IT" sz="2400" dirty="0" err="1">
                <a:latin typeface="Calibri" panose="020F0502020204030204" pitchFamily="34" charset="0"/>
                <a:cs typeface="Calibri" panose="020F0502020204030204" pitchFamily="34" charset="0"/>
              </a:rPr>
              <a:t>intellectual</a:t>
            </a:r>
            <a:r>
              <a:rPr lang="it-IT" sz="2400" dirty="0">
                <a:latin typeface="Calibri" panose="020F0502020204030204" pitchFamily="34" charset="0"/>
                <a:cs typeface="Calibri" panose="020F0502020204030204" pitchFamily="34" charset="0"/>
              </a:rPr>
              <a:t> and </a:t>
            </a:r>
            <a:r>
              <a:rPr lang="it-IT" sz="2400" dirty="0" err="1">
                <a:latin typeface="Calibri" panose="020F0502020204030204" pitchFamily="34" charset="0"/>
                <a:cs typeface="Calibri" panose="020F0502020204030204" pitchFamily="34" charset="0"/>
              </a:rPr>
              <a:t>material</a:t>
            </a:r>
            <a:r>
              <a:rPr lang="it-IT" sz="2400" dirty="0">
                <a:latin typeface="Calibri" panose="020F0502020204030204" pitchFamily="34" charset="0"/>
                <a:cs typeface="Calibri" panose="020F0502020204030204" pitchFamily="34" charset="0"/>
              </a:rPr>
              <a:t> capabilities of </a:t>
            </a:r>
            <a:r>
              <a:rPr lang="it-IT" sz="2400" dirty="0" err="1">
                <a:latin typeface="Calibri" panose="020F0502020204030204" pitchFamily="34" charset="0"/>
                <a:cs typeface="Calibri" panose="020F0502020204030204" pitchFamily="34" charset="0"/>
              </a:rPr>
              <a:t>actors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that</a:t>
            </a:r>
            <a:r>
              <a:rPr lang="it-IT" sz="2400" dirty="0">
                <a:latin typeface="Calibri" panose="020F0502020204030204" pitchFamily="34" charset="0"/>
                <a:cs typeface="Calibri" panose="020F0502020204030204" pitchFamily="34" charset="0"/>
              </a:rPr>
              <a:t> </a:t>
            </a:r>
            <a:r>
              <a:rPr lang="it-IT" sz="24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 «for» </a:t>
            </a:r>
            <a:r>
              <a:rPr lang="it-IT" sz="2400" dirty="0">
                <a:latin typeface="Calibri" panose="020F0502020204030204" pitchFamily="34" charset="0"/>
                <a:cs typeface="Calibri" panose="020F0502020204030204" pitchFamily="34" charset="0"/>
              </a:rPr>
              <a:t>the benefit of </a:t>
            </a:r>
            <a:r>
              <a:rPr lang="it-IT" sz="2400" dirty="0" err="1">
                <a:latin typeface="Calibri" panose="020F0502020204030204" pitchFamily="34" charset="0"/>
                <a:cs typeface="Calibri" panose="020F0502020204030204" pitchFamily="34" charset="0"/>
              </a:rPr>
              <a:t>other</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actors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what</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will</a:t>
            </a:r>
            <a:r>
              <a:rPr lang="it-IT" sz="2400" dirty="0">
                <a:latin typeface="Calibri" panose="020F0502020204030204" pitchFamily="34" charset="0"/>
                <a:cs typeface="Calibri" panose="020F0502020204030204" pitchFamily="34" charset="0"/>
              </a:rPr>
              <a:t> be </a:t>
            </a:r>
            <a:r>
              <a:rPr lang="it-IT" sz="2400" dirty="0" err="1">
                <a:latin typeface="Calibri" panose="020F0502020204030204" pitchFamily="34" charset="0"/>
                <a:cs typeface="Calibri" panose="020F0502020204030204" pitchFamily="34" charset="0"/>
              </a:rPr>
              <a:t>identified</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next</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as</a:t>
            </a:r>
            <a:r>
              <a:rPr lang="it-IT" sz="2400" dirty="0">
                <a:latin typeface="Calibri" panose="020F0502020204030204" pitchFamily="34" charset="0"/>
                <a:cs typeface="Calibri" panose="020F0502020204030204" pitchFamily="34" charset="0"/>
              </a:rPr>
              <a:t> «service» in S-D </a:t>
            </a:r>
            <a:r>
              <a:rPr lang="it-IT" sz="2400" dirty="0" err="1">
                <a:latin typeface="Calibri" panose="020F0502020204030204" pitchFamily="34" charset="0"/>
                <a:cs typeface="Calibri" panose="020F0502020204030204" pitchFamily="34" charset="0"/>
              </a:rPr>
              <a:t>logic</a:t>
            </a:r>
            <a:r>
              <a:rPr lang="it-IT" sz="2400" dirty="0">
                <a:latin typeface="Calibri" panose="020F0502020204030204" pitchFamily="34" charset="0"/>
                <a:cs typeface="Calibri" panose="020F0502020204030204" pitchFamily="34" charset="0"/>
              </a:rPr>
              <a:t>).</a:t>
            </a:r>
            <a:endParaRPr lang="it-IT" sz="2400" b="1" i="1" dirty="0">
              <a:latin typeface="Calibri" panose="020F0502020204030204" pitchFamily="34" charset="0"/>
              <a:cs typeface="Calibri" panose="020F0502020204030204" pitchFamily="34" charset="0"/>
            </a:endParaRPr>
          </a:p>
        </p:txBody>
      </p:sp>
      <p:cxnSp>
        <p:nvCxnSpPr>
          <p:cNvPr id="5" name="Connettore 2 4">
            <a:extLst>
              <a:ext uri="{FF2B5EF4-FFF2-40B4-BE49-F238E27FC236}">
                <a16:creationId xmlns:a16="http://schemas.microsoft.com/office/drawing/2014/main" id="{CD560F0B-B7DF-41DC-B8F7-691DD0724D9A}"/>
              </a:ext>
            </a:extLst>
          </p:cNvPr>
          <p:cNvCxnSpPr>
            <a:cxnSpLocks/>
          </p:cNvCxnSpPr>
          <p:nvPr/>
        </p:nvCxnSpPr>
        <p:spPr>
          <a:xfrm flipH="1">
            <a:off x="4754668" y="4459274"/>
            <a:ext cx="207163" cy="42062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792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33400" y="1026469"/>
            <a:ext cx="8099040" cy="830997"/>
          </a:xfrm>
          <a:prstGeom prst="rect">
            <a:avLst/>
          </a:prstGeom>
        </p:spPr>
        <p:txBody>
          <a:bodyPr wrap="square">
            <a:spAutoFit/>
          </a:bodyPr>
          <a:lstStyle/>
          <a:p>
            <a:pPr algn="just"/>
            <a:r>
              <a:rPr lang="it-IT" sz="2400" dirty="0">
                <a:latin typeface="Calibri" panose="020F0502020204030204" pitchFamily="34" charset="0"/>
                <a:ea typeface="Times New Roman" panose="02020603050405020304" pitchFamily="18" charset="0"/>
                <a:cs typeface="Calibri" panose="020F0502020204030204" pitchFamily="34" charset="0"/>
              </a:rPr>
              <a:t>The key </a:t>
            </a:r>
            <a:r>
              <a:rPr lang="it-IT" sz="2400" dirty="0" err="1">
                <a:latin typeface="Calibri" panose="020F0502020204030204" pitchFamily="34" charset="0"/>
                <a:ea typeface="Times New Roman" panose="02020603050405020304" pitchFamily="18" charset="0"/>
                <a:cs typeface="Calibri" panose="020F0502020204030204" pitchFamily="34" charset="0"/>
              </a:rPr>
              <a:t>assumption</a:t>
            </a:r>
            <a:r>
              <a:rPr lang="it-IT" sz="2400" dirty="0">
                <a:latin typeface="Calibri" panose="020F0502020204030204" pitchFamily="34" charset="0"/>
                <a:ea typeface="Times New Roman" panose="02020603050405020304" pitchFamily="18" charset="0"/>
                <a:cs typeface="Calibri" panose="020F0502020204030204" pitchFamily="34" charset="0"/>
              </a:rPr>
              <a:t> </a:t>
            </a:r>
            <a:r>
              <a:rPr lang="it-IT" sz="2400" dirty="0" err="1">
                <a:latin typeface="Calibri" panose="020F0502020204030204" pitchFamily="34" charset="0"/>
                <a:ea typeface="Times New Roman" panose="02020603050405020304" pitchFamily="18" charset="0"/>
                <a:cs typeface="Calibri" panose="020F0502020204030204" pitchFamily="34" charset="0"/>
              </a:rPr>
              <a:t>that</a:t>
            </a:r>
            <a:r>
              <a:rPr lang="it-IT" sz="2400" dirty="0">
                <a:latin typeface="Calibri" panose="020F0502020204030204" pitchFamily="34" charset="0"/>
                <a:ea typeface="Times New Roman" panose="02020603050405020304" pitchFamily="18" charset="0"/>
                <a:cs typeface="Calibri" panose="020F0502020204030204" pitchFamily="34" charset="0"/>
              </a:rPr>
              <a:t> </a:t>
            </a:r>
            <a:r>
              <a:rPr lang="it-IT" sz="2400" dirty="0" err="1">
                <a:latin typeface="Calibri" panose="020F0502020204030204" pitchFamily="34" charset="0"/>
                <a:ea typeface="Times New Roman" panose="02020603050405020304" pitchFamily="18" charset="0"/>
                <a:cs typeface="Calibri" panose="020F0502020204030204" pitchFamily="34" charset="0"/>
              </a:rPr>
              <a:t>tangible</a:t>
            </a:r>
            <a:r>
              <a:rPr lang="it-IT" sz="2400" dirty="0">
                <a:latin typeface="Calibri" panose="020F0502020204030204" pitchFamily="34" charset="0"/>
                <a:ea typeface="Times New Roman" panose="02020603050405020304" pitchFamily="18" charset="0"/>
                <a:cs typeface="Calibri" panose="020F0502020204030204" pitchFamily="34" charset="0"/>
              </a:rPr>
              <a:t> </a:t>
            </a:r>
            <a:r>
              <a:rPr lang="it-IT" sz="2400" dirty="0" err="1">
                <a:latin typeface="Calibri" panose="020F0502020204030204" pitchFamily="34" charset="0"/>
                <a:ea typeface="Times New Roman" panose="02020603050405020304" pitchFamily="18" charset="0"/>
                <a:cs typeface="Calibri" panose="020F0502020204030204" pitchFamily="34" charset="0"/>
              </a:rPr>
              <a:t>goods</a:t>
            </a:r>
            <a:r>
              <a:rPr lang="it-IT" sz="2400" dirty="0">
                <a:latin typeface="Calibri" panose="020F0502020204030204" pitchFamily="34" charset="0"/>
                <a:ea typeface="Times New Roman" panose="02020603050405020304" pitchFamily="18" charset="0"/>
                <a:cs typeface="Calibri" panose="020F0502020204030204" pitchFamily="34" charset="0"/>
              </a:rPr>
              <a:t> </a:t>
            </a:r>
            <a:r>
              <a:rPr lang="it-IT" sz="2400" dirty="0" err="1">
                <a:latin typeface="Calibri" panose="020F0502020204030204" pitchFamily="34" charset="0"/>
                <a:ea typeface="Times New Roman" panose="02020603050405020304" pitchFamily="18" charset="0"/>
                <a:cs typeface="Calibri" panose="020F0502020204030204" pitchFamily="34" charset="0"/>
              </a:rPr>
              <a:t>own</a:t>
            </a:r>
            <a:r>
              <a:rPr lang="it-IT" sz="2400" dirty="0">
                <a:latin typeface="Calibri" panose="020F0502020204030204" pitchFamily="34" charset="0"/>
                <a:ea typeface="Times New Roman" panose="02020603050405020304" pitchFamily="18" charset="0"/>
                <a:cs typeface="Calibri" panose="020F0502020204030204" pitchFamily="34" charset="0"/>
              </a:rPr>
              <a:t> a </a:t>
            </a:r>
            <a:r>
              <a:rPr lang="it-IT" sz="2400" u="sng" dirty="0" err="1">
                <a:latin typeface="Calibri" panose="020F0502020204030204" pitchFamily="34" charset="0"/>
                <a:ea typeface="Times New Roman" panose="02020603050405020304" pitchFamily="18" charset="0"/>
                <a:cs typeface="Calibri" panose="020F0502020204030204" pitchFamily="34" charset="0"/>
              </a:rPr>
              <a:t>transportable</a:t>
            </a:r>
            <a:r>
              <a:rPr lang="it-IT" sz="2400" u="sng" dirty="0">
                <a:latin typeface="Calibri" panose="020F0502020204030204" pitchFamily="34" charset="0"/>
                <a:ea typeface="Times New Roman" panose="02020603050405020304" pitchFamily="18" charset="0"/>
                <a:cs typeface="Calibri" panose="020F0502020204030204" pitchFamily="34" charset="0"/>
              </a:rPr>
              <a:t> </a:t>
            </a:r>
            <a:r>
              <a:rPr lang="it-IT" sz="2400" dirty="0">
                <a:latin typeface="Calibri" panose="020F0502020204030204" pitchFamily="34" charset="0"/>
                <a:ea typeface="Times New Roman" panose="02020603050405020304" pitchFamily="18" charset="0"/>
                <a:cs typeface="Calibri" panose="020F0502020204030204" pitchFamily="34" charset="0"/>
              </a:rPr>
              <a:t>and </a:t>
            </a:r>
            <a:r>
              <a:rPr lang="it-IT" sz="2400" u="sng" dirty="0" err="1">
                <a:latin typeface="Calibri" panose="020F0502020204030204" pitchFamily="34" charset="0"/>
                <a:ea typeface="Times New Roman" panose="02020603050405020304" pitchFamily="18" charset="0"/>
                <a:cs typeface="Calibri" panose="020F0502020204030204" pitchFamily="34" charset="0"/>
              </a:rPr>
              <a:t>transferable</a:t>
            </a:r>
            <a:r>
              <a:rPr lang="it-IT" sz="2400" u="sng" dirty="0">
                <a:latin typeface="Calibri" panose="020F0502020204030204" pitchFamily="34" charset="0"/>
                <a:ea typeface="Times New Roman" panose="02020603050405020304" pitchFamily="18" charset="0"/>
                <a:cs typeface="Calibri" panose="020F0502020204030204" pitchFamily="34" charset="0"/>
              </a:rPr>
              <a:t> </a:t>
            </a:r>
            <a:r>
              <a:rPr lang="it-IT" sz="2400" u="sng" dirty="0" err="1">
                <a:latin typeface="Calibri" panose="020F0502020204030204" pitchFamily="34" charset="0"/>
                <a:ea typeface="Times New Roman" panose="02020603050405020304" pitchFamily="18" charset="0"/>
                <a:cs typeface="Calibri" panose="020F0502020204030204" pitchFamily="34" charset="0"/>
              </a:rPr>
              <a:t>value</a:t>
            </a:r>
            <a:r>
              <a:rPr lang="it-IT" sz="2400" dirty="0">
                <a:latin typeface="Calibri" panose="020F0502020204030204" pitchFamily="34" charset="0"/>
                <a:ea typeface="Times New Roman" panose="02020603050405020304" pitchFamily="18" charset="0"/>
                <a:cs typeface="Calibri" panose="020F0502020204030204" pitchFamily="34" charset="0"/>
              </a:rPr>
              <a:t> </a:t>
            </a:r>
            <a:r>
              <a:rPr lang="it-IT" sz="2400" dirty="0" err="1">
                <a:latin typeface="Calibri" panose="020F0502020204030204" pitchFamily="34" charset="0"/>
                <a:ea typeface="Times New Roman" panose="02020603050405020304" pitchFamily="18" charset="0"/>
                <a:cs typeface="Calibri" panose="020F0502020204030204" pitchFamily="34" charset="0"/>
              </a:rPr>
              <a:t>leads</a:t>
            </a:r>
            <a:r>
              <a:rPr lang="it-IT" sz="2400" dirty="0">
                <a:latin typeface="Calibri" panose="020F0502020204030204" pitchFamily="34" charset="0"/>
                <a:ea typeface="Times New Roman" panose="02020603050405020304" pitchFamily="18" charset="0"/>
                <a:cs typeface="Calibri" panose="020F0502020204030204" pitchFamily="34" charset="0"/>
              </a:rPr>
              <a:t> to the </a:t>
            </a:r>
            <a:r>
              <a:rPr lang="it-IT" sz="2400" dirty="0" err="1">
                <a:latin typeface="Calibri" panose="020F0502020204030204" pitchFamily="34" charset="0"/>
                <a:ea typeface="Times New Roman" panose="02020603050405020304" pitchFamily="18" charset="0"/>
                <a:cs typeface="Calibri" panose="020F0502020204030204" pitchFamily="34" charset="0"/>
              </a:rPr>
              <a:t>distinction</a:t>
            </a:r>
            <a:r>
              <a:rPr lang="it-IT" sz="2400" dirty="0">
                <a:latin typeface="Calibri" panose="020F0502020204030204" pitchFamily="34" charset="0"/>
                <a:ea typeface="Times New Roman" panose="02020603050405020304" pitchFamily="18" charset="0"/>
                <a:cs typeface="Calibri" panose="020F0502020204030204" pitchFamily="34" charset="0"/>
              </a:rPr>
              <a:t> </a:t>
            </a:r>
            <a:r>
              <a:rPr lang="it-IT" sz="2400" dirty="0" err="1">
                <a:latin typeface="Calibri" panose="020F0502020204030204" pitchFamily="34" charset="0"/>
                <a:ea typeface="Times New Roman" panose="02020603050405020304" pitchFamily="18" charset="0"/>
                <a:cs typeface="Calibri" panose="020F0502020204030204" pitchFamily="34" charset="0"/>
              </a:rPr>
              <a:t>between</a:t>
            </a:r>
            <a:r>
              <a:rPr lang="it-IT" sz="2400" dirty="0">
                <a:latin typeface="Calibri" panose="020F0502020204030204" pitchFamily="34" charset="0"/>
                <a:ea typeface="Times New Roman" panose="02020603050405020304" pitchFamily="18"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p:txBody>
      </p:sp>
      <p:sp>
        <p:nvSpPr>
          <p:cNvPr id="5" name="CasellaDiTesto 4"/>
          <p:cNvSpPr txBox="1">
            <a:spLocks noChangeArrowheads="1"/>
          </p:cNvSpPr>
          <p:nvPr/>
        </p:nvSpPr>
        <p:spPr bwMode="auto">
          <a:xfrm>
            <a:off x="318159" y="2227610"/>
            <a:ext cx="2409515" cy="830997"/>
          </a:xfrm>
          <a:prstGeom prst="rect">
            <a:avLst/>
          </a:prstGeom>
          <a:solidFill>
            <a:schemeClr val="accent2">
              <a:lumMod val="20000"/>
              <a:lumOff val="80000"/>
            </a:schemeClr>
          </a:solidFill>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solidFill>
                  <a:schemeClr val="accent3">
                    <a:lumMod val="50000"/>
                  </a:schemeClr>
                </a:solidFill>
                <a:latin typeface="Calibri" panose="020F0502020204030204" pitchFamily="34" charset="0"/>
                <a:cs typeface="Calibri" panose="020F0502020204030204" pitchFamily="34" charset="0"/>
              </a:rPr>
              <a:t>PRODUCTIVE GOODS</a:t>
            </a:r>
            <a:endParaRPr lang="en-GB" altLang="it-IT" sz="2400" b="1" dirty="0">
              <a:solidFill>
                <a:schemeClr val="accent3">
                  <a:lumMod val="50000"/>
                </a:schemeClr>
              </a:solidFill>
              <a:latin typeface="Calibri" panose="020F0502020204030204" pitchFamily="34" charset="0"/>
              <a:cs typeface="Calibri" panose="020F0502020204030204" pitchFamily="34" charset="0"/>
            </a:endParaRPr>
          </a:p>
        </p:txBody>
      </p:sp>
      <p:sp>
        <p:nvSpPr>
          <p:cNvPr id="6" name="CasellaDiTesto 5"/>
          <p:cNvSpPr txBox="1">
            <a:spLocks noChangeArrowheads="1"/>
          </p:cNvSpPr>
          <p:nvPr/>
        </p:nvSpPr>
        <p:spPr bwMode="auto">
          <a:xfrm>
            <a:off x="318159" y="4469525"/>
            <a:ext cx="2409516" cy="830997"/>
          </a:xfrm>
          <a:prstGeom prst="rect">
            <a:avLst/>
          </a:prstGeom>
          <a:solidFill>
            <a:schemeClr val="accent2">
              <a:lumMod val="20000"/>
              <a:lumOff val="80000"/>
            </a:schemeClr>
          </a:solidFill>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solidFill>
                  <a:schemeClr val="accent3">
                    <a:lumMod val="50000"/>
                  </a:schemeClr>
                </a:solidFill>
                <a:latin typeface="Calibri" panose="020F0502020204030204" pitchFamily="34" charset="0"/>
                <a:cs typeface="Calibri" panose="020F0502020204030204" pitchFamily="34" charset="0"/>
              </a:rPr>
              <a:t>UNPRODUCTIVE GOODS</a:t>
            </a:r>
            <a:endParaRPr lang="en-GB" altLang="it-IT" sz="2400" b="1" dirty="0">
              <a:solidFill>
                <a:schemeClr val="accent3">
                  <a:lumMod val="50000"/>
                </a:schemeClr>
              </a:solidFill>
              <a:latin typeface="Calibri" panose="020F0502020204030204" pitchFamily="34" charset="0"/>
              <a:cs typeface="Calibri" panose="020F0502020204030204" pitchFamily="34" charset="0"/>
            </a:endParaRPr>
          </a:p>
        </p:txBody>
      </p:sp>
      <p:sp>
        <p:nvSpPr>
          <p:cNvPr id="9" name="Segnaposto contenuto 2"/>
          <p:cNvSpPr>
            <a:spLocks noGrp="1"/>
          </p:cNvSpPr>
          <p:nvPr>
            <p:ph idx="1"/>
          </p:nvPr>
        </p:nvSpPr>
        <p:spPr>
          <a:xfrm>
            <a:off x="2910448" y="2160294"/>
            <a:ext cx="5977912" cy="2182178"/>
          </a:xfrm>
        </p:spPr>
        <p:txBody>
          <a:bodyPr>
            <a:noAutofit/>
          </a:bodyPr>
          <a:lstStyle/>
          <a:p>
            <a:pPr marL="0" indent="0" algn="just">
              <a:buNone/>
            </a:pPr>
            <a:r>
              <a:rPr lang="it-IT" sz="2400" dirty="0" err="1">
                <a:latin typeface="Calibri" panose="020F0502020204030204" pitchFamily="34" charset="0"/>
                <a:cs typeface="Calibri" panose="020F0502020204030204" pitchFamily="34" charset="0"/>
              </a:rPr>
              <a:t>Tangible</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goods</a:t>
            </a:r>
            <a:r>
              <a:rPr lang="it-IT" sz="2400" dirty="0">
                <a:latin typeface="Calibri" panose="020F0502020204030204" pitchFamily="34" charset="0"/>
                <a:cs typeface="Calibri" panose="020F0502020204030204" pitchFamily="34" charset="0"/>
              </a:rPr>
              <a:t> with </a:t>
            </a:r>
            <a:r>
              <a:rPr lang="it-IT" sz="2400" b="1" dirty="0" err="1">
                <a:latin typeface="Calibri" panose="020F0502020204030204" pitchFamily="34" charset="0"/>
                <a:cs typeface="Calibri" panose="020F0502020204030204" pitchFamily="34" charset="0"/>
              </a:rPr>
              <a:t>nominal</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value</a:t>
            </a:r>
            <a:r>
              <a:rPr lang="it-IT" sz="2400" dirty="0">
                <a:latin typeface="Calibri" panose="020F0502020204030204" pitchFamily="34" charset="0"/>
                <a:cs typeface="Calibri" panose="020F0502020204030204" pitchFamily="34" charset="0"/>
              </a:rPr>
              <a:t> (market price) </a:t>
            </a:r>
            <a:r>
              <a:rPr lang="it-IT" sz="2400" dirty="0" err="1">
                <a:latin typeface="Calibri" panose="020F0502020204030204" pitchFamily="34" charset="0"/>
                <a:cs typeface="Calibri" panose="020F0502020204030204" pitchFamily="34" charset="0"/>
              </a:rPr>
              <a:t>which</a:t>
            </a:r>
            <a:r>
              <a:rPr lang="it-IT" sz="2400" dirty="0">
                <a:latin typeface="Calibri" panose="020F0502020204030204" pitchFamily="34" charset="0"/>
                <a:cs typeface="Calibri" panose="020F0502020204030204" pitchFamily="34" charset="0"/>
              </a:rPr>
              <a:t> makes </a:t>
            </a:r>
            <a:r>
              <a:rPr lang="it-IT" sz="2400" dirty="0" err="1">
                <a:latin typeface="Calibri" panose="020F0502020204030204" pitchFamily="34" charset="0"/>
                <a:cs typeface="Calibri" panose="020F0502020204030204" pitchFamily="34" charset="0"/>
              </a:rPr>
              <a:t>easier</a:t>
            </a:r>
            <a:r>
              <a:rPr lang="it-IT" sz="2400" dirty="0">
                <a:latin typeface="Calibri" panose="020F0502020204030204" pitchFamily="34" charset="0"/>
                <a:cs typeface="Calibri" panose="020F0502020204030204" pitchFamily="34" charset="0"/>
              </a:rPr>
              <a:t> to </a:t>
            </a:r>
            <a:r>
              <a:rPr lang="it-IT" sz="2400" u="sng" dirty="0" err="1">
                <a:latin typeface="Calibri" panose="020F0502020204030204" pitchFamily="34" charset="0"/>
                <a:cs typeface="Calibri" panose="020F0502020204030204" pitchFamily="34" charset="0"/>
              </a:rPr>
              <a:t>assess</a:t>
            </a:r>
            <a:r>
              <a:rPr lang="it-IT" sz="2400" dirty="0">
                <a:latin typeface="Calibri" panose="020F0502020204030204" pitchFamily="34" charset="0"/>
                <a:cs typeface="Calibri" panose="020F0502020204030204" pitchFamily="34" charset="0"/>
              </a:rPr>
              <a:t> and </a:t>
            </a:r>
            <a:r>
              <a:rPr lang="it-IT" sz="2400" u="sng" dirty="0" err="1">
                <a:latin typeface="Calibri" panose="020F0502020204030204" pitchFamily="34" charset="0"/>
                <a:cs typeface="Calibri" panose="020F0502020204030204" pitchFamily="34" charset="0"/>
              </a:rPr>
              <a:t>measure</a:t>
            </a:r>
            <a:r>
              <a:rPr lang="it-IT" sz="2400" dirty="0">
                <a:latin typeface="Calibri" panose="020F0502020204030204" pitchFamily="34" charset="0"/>
                <a:cs typeface="Calibri" panose="020F0502020204030204" pitchFamily="34" charset="0"/>
              </a:rPr>
              <a:t> the </a:t>
            </a:r>
            <a:r>
              <a:rPr lang="it-IT" sz="2400" dirty="0" err="1">
                <a:latin typeface="Calibri" panose="020F0502020204030204" pitchFamily="34" charset="0"/>
                <a:cs typeface="Calibri" panose="020F0502020204030204" pitchFamily="34" charset="0"/>
              </a:rPr>
              <a:t>exchange</a:t>
            </a:r>
            <a:r>
              <a:rPr lang="it-IT" sz="2400" dirty="0">
                <a:latin typeface="Calibri" panose="020F0502020204030204" pitchFamily="34" charset="0"/>
                <a:cs typeface="Calibri" panose="020F0502020204030204" pitchFamily="34" charset="0"/>
              </a:rPr>
              <a:t> of </a:t>
            </a:r>
            <a:r>
              <a:rPr lang="it-IT" sz="2400" dirty="0" err="1">
                <a:latin typeface="Calibri" panose="020F0502020204030204" pitchFamily="34" charset="0"/>
                <a:cs typeface="Calibri" panose="020F0502020204030204" pitchFamily="34" charset="0"/>
              </a:rPr>
              <a:t>value</a:t>
            </a:r>
            <a:r>
              <a:rPr lang="it-IT" sz="2400" dirty="0">
                <a:latin typeface="Calibri" panose="020F0502020204030204" pitchFamily="34" charset="0"/>
                <a:cs typeface="Calibri" panose="020F0502020204030204" pitchFamily="34" charset="0"/>
              </a:rPr>
              <a:t>.</a:t>
            </a:r>
          </a:p>
          <a:p>
            <a:pPr marL="0" indent="0" algn="just">
              <a:buNone/>
            </a:pPr>
            <a:r>
              <a:rPr lang="it-IT" sz="2400" dirty="0" err="1">
                <a:latin typeface="Calibri" panose="020F0502020204030204" pitchFamily="34" charset="0"/>
                <a:cs typeface="Calibri" panose="020F0502020204030204" pitchFamily="34" charset="0"/>
              </a:rPr>
              <a:t>These</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goods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contribute</a:t>
            </a:r>
            <a:r>
              <a:rPr lang="it-IT" sz="2400" dirty="0">
                <a:latin typeface="Calibri" panose="020F0502020204030204" pitchFamily="34" charset="0"/>
                <a:cs typeface="Calibri" panose="020F0502020204030204" pitchFamily="34" charset="0"/>
              </a:rPr>
              <a:t>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directly</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to the </a:t>
            </a:r>
            <a:r>
              <a:rPr lang="it-IT" sz="2400" dirty="0" err="1">
                <a:latin typeface="Calibri" panose="020F0502020204030204" pitchFamily="34" charset="0"/>
                <a:cs typeface="Calibri" panose="020F0502020204030204" pitchFamily="34" charset="0"/>
              </a:rPr>
              <a:t>wealth</a:t>
            </a:r>
            <a:r>
              <a:rPr lang="it-IT" sz="2400" dirty="0">
                <a:latin typeface="Calibri" panose="020F0502020204030204" pitchFamily="34" charset="0"/>
                <a:cs typeface="Calibri" panose="020F0502020204030204" pitchFamily="34" charset="0"/>
              </a:rPr>
              <a:t> of a </a:t>
            </a:r>
            <a:r>
              <a:rPr lang="it-IT" sz="2400" dirty="0" err="1">
                <a:latin typeface="Calibri" panose="020F0502020204030204" pitchFamily="34" charset="0"/>
                <a:cs typeface="Calibri" panose="020F0502020204030204" pitchFamily="34" charset="0"/>
              </a:rPr>
              <a:t>nation</a:t>
            </a:r>
            <a:r>
              <a:rPr lang="it-IT" sz="2400" dirty="0">
                <a:latin typeface="Calibri" panose="020F0502020204030204" pitchFamily="34" charset="0"/>
                <a:cs typeface="Calibri" panose="020F0502020204030204" pitchFamily="34" charset="0"/>
              </a:rPr>
              <a:t>.</a:t>
            </a:r>
            <a:endParaRPr lang="it-IT" sz="2400" i="1" dirty="0">
              <a:latin typeface="Calibri" panose="020F0502020204030204" pitchFamily="34" charset="0"/>
              <a:cs typeface="Calibri" panose="020F0502020204030204" pitchFamily="34" charset="0"/>
            </a:endParaRPr>
          </a:p>
        </p:txBody>
      </p:sp>
      <p:sp>
        <p:nvSpPr>
          <p:cNvPr id="10" name="Segnaposto contenuto 2"/>
          <p:cNvSpPr txBox="1">
            <a:spLocks/>
          </p:cNvSpPr>
          <p:nvPr/>
        </p:nvSpPr>
        <p:spPr>
          <a:xfrm>
            <a:off x="2847929" y="4349725"/>
            <a:ext cx="5977912" cy="2062022"/>
          </a:xfrm>
          <a:prstGeom prst="rect">
            <a:avLst/>
          </a:prstGeom>
        </p:spPr>
        <p:txBody>
          <a:bodyPr vert="horz" lIns="68580" tIns="34290" rIns="68580" bIns="34290" rtlCol="0" anchor="t">
            <a:noAutofit/>
          </a:bodyPr>
          <a:lstStyle>
            <a:lvl1pPr marL="285744" indent="-285744" algn="l" defTabSz="457189"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None/>
            </a:pPr>
            <a:r>
              <a:rPr lang="it-IT" dirty="0" err="1">
                <a:solidFill>
                  <a:schemeClr val="tx1"/>
                </a:solidFill>
                <a:latin typeface="Calibri" panose="020F0502020204030204" pitchFamily="34" charset="0"/>
                <a:cs typeface="Calibri" panose="020F0502020204030204" pitchFamily="34" charset="0"/>
              </a:rPr>
              <a:t>Goods</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which</a:t>
            </a:r>
            <a:r>
              <a:rPr lang="it-IT" dirty="0">
                <a:solidFill>
                  <a:schemeClr val="tx1"/>
                </a:solidFill>
                <a:latin typeface="Calibri" panose="020F0502020204030204" pitchFamily="34" charset="0"/>
                <a:cs typeface="Calibri" panose="020F0502020204030204" pitchFamily="34" charset="0"/>
              </a:rPr>
              <a:t> cannot </a:t>
            </a:r>
            <a:r>
              <a:rPr lang="en-US" dirty="0">
                <a:solidFill>
                  <a:schemeClr val="tx1"/>
                </a:solidFill>
                <a:latin typeface="Calibri" panose="020F0502020204030204" pitchFamily="34" charset="0"/>
                <a:cs typeface="Calibri" panose="020F0502020204030204" pitchFamily="34" charset="0"/>
              </a:rPr>
              <a:t>increase the surplus of a nation and involve the provision of a non-standardized service with </a:t>
            </a:r>
            <a:r>
              <a:rPr lang="en-US" u="sng" dirty="0">
                <a:solidFill>
                  <a:schemeClr val="tx1"/>
                </a:solidFill>
                <a:latin typeface="Calibri" panose="020F0502020204030204" pitchFamily="34" charset="0"/>
                <a:cs typeface="Calibri" panose="020F0502020204030204" pitchFamily="34" charset="0"/>
              </a:rPr>
              <a:t>unquantifiable value </a:t>
            </a:r>
            <a:r>
              <a:rPr lang="en-US" dirty="0">
                <a:solidFill>
                  <a:schemeClr val="tx1"/>
                </a:solidFill>
                <a:latin typeface="Calibri" panose="020F0502020204030204" pitchFamily="34" charset="0"/>
                <a:cs typeface="Calibri" panose="020F0502020204030204" pitchFamily="34" charset="0"/>
              </a:rPr>
              <a:t>(e.g. lawyers, doctors, etc.).</a:t>
            </a:r>
            <a:endParaRPr lang="it-IT" dirty="0">
              <a:solidFill>
                <a:schemeClr val="tx1"/>
              </a:solidFill>
              <a:latin typeface="Calibri" panose="020F0502020204030204" pitchFamily="34" charset="0"/>
              <a:cs typeface="Calibri" panose="020F0502020204030204" pitchFamily="34" charset="0"/>
            </a:endParaRPr>
          </a:p>
        </p:txBody>
      </p:sp>
      <p:sp>
        <p:nvSpPr>
          <p:cNvPr id="3" name="Segnaposto numero diapositiva 2">
            <a:extLst>
              <a:ext uri="{FF2B5EF4-FFF2-40B4-BE49-F238E27FC236}">
                <a16:creationId xmlns:a16="http://schemas.microsoft.com/office/drawing/2014/main" id="{8DF58767-44B0-4528-92AF-E5C4E22ACD82}"/>
              </a:ext>
            </a:extLst>
          </p:cNvPr>
          <p:cNvSpPr>
            <a:spLocks noGrp="1"/>
          </p:cNvSpPr>
          <p:nvPr>
            <p:ph type="sldNum" sz="quarter" idx="12"/>
          </p:nvPr>
        </p:nvSpPr>
        <p:spPr>
          <a:xfrm>
            <a:off x="6882520" y="6236437"/>
            <a:ext cx="2133600" cy="365125"/>
          </a:xfrm>
        </p:spPr>
        <p:txBody>
          <a:bodyPr/>
          <a:lstStyle/>
          <a:p>
            <a:pPr algn="r"/>
            <a:fld id="{B007B441-5312-499D-93C3-6E37886527FA}" type="slidenum">
              <a:rPr lang="it-IT" smtClean="0"/>
              <a:pPr algn="r"/>
              <a:t>37</a:t>
            </a:fld>
            <a:endParaRPr lang="it-IT" dirty="0"/>
          </a:p>
        </p:txBody>
      </p:sp>
      <p:sp>
        <p:nvSpPr>
          <p:cNvPr id="11" name="Titolo 1">
            <a:extLst>
              <a:ext uri="{FF2B5EF4-FFF2-40B4-BE49-F238E27FC236}">
                <a16:creationId xmlns:a16="http://schemas.microsoft.com/office/drawing/2014/main" id="{65F039D7-881C-4B7B-82FB-85E9DAEF0CD0}"/>
              </a:ext>
            </a:extLst>
          </p:cNvPr>
          <p:cNvSpPr txBox="1">
            <a:spLocks/>
          </p:cNvSpPr>
          <p:nvPr/>
        </p:nvSpPr>
        <p:spPr>
          <a:xfrm>
            <a:off x="1783567" y="-60700"/>
            <a:ext cx="594220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latin typeface="+mn-lt"/>
                <a:ea typeface="+mn-ea"/>
                <a:cs typeface="Times New Roman" pitchFamily="18" charset="0"/>
              </a:rPr>
              <a:t>The </a:t>
            </a:r>
            <a:r>
              <a:rPr lang="it-IT" sz="4000" b="1" dirty="0" err="1">
                <a:solidFill>
                  <a:schemeClr val="bg1">
                    <a:lumMod val="75000"/>
                  </a:schemeClr>
                </a:solidFill>
                <a:latin typeface="+mn-lt"/>
                <a:ea typeface="+mn-ea"/>
                <a:cs typeface="Times New Roman" pitchFamily="18" charset="0"/>
              </a:rPr>
              <a:t>origins</a:t>
            </a:r>
            <a:r>
              <a:rPr lang="it-IT" sz="4000" b="1" dirty="0">
                <a:solidFill>
                  <a:schemeClr val="bg1">
                    <a:lumMod val="75000"/>
                  </a:schemeClr>
                </a:solidFill>
                <a:latin typeface="+mn-lt"/>
                <a:ea typeface="+mn-ea"/>
                <a:cs typeface="Times New Roman" pitchFamily="18" charset="0"/>
              </a:rPr>
              <a:t> of </a:t>
            </a:r>
            <a:r>
              <a:rPr lang="it-IT" sz="4000" b="1" dirty="0">
                <a:solidFill>
                  <a:schemeClr val="accent6">
                    <a:lumMod val="60000"/>
                    <a:lumOff val="40000"/>
                  </a:schemeClr>
                </a:solidFill>
                <a:latin typeface="+mn-lt"/>
                <a:ea typeface="+mn-ea"/>
                <a:cs typeface="Times New Roman" pitchFamily="18" charset="0"/>
              </a:rPr>
              <a:t>Service</a:t>
            </a:r>
          </a:p>
        </p:txBody>
      </p:sp>
      <p:grpSp>
        <p:nvGrpSpPr>
          <p:cNvPr id="13" name="Group 1">
            <a:extLst>
              <a:ext uri="{FF2B5EF4-FFF2-40B4-BE49-F238E27FC236}">
                <a16:creationId xmlns:a16="http://schemas.microsoft.com/office/drawing/2014/main" id="{3095EDB1-D6A4-4400-BF19-EF390D4A8ED9}"/>
              </a:ext>
            </a:extLst>
          </p:cNvPr>
          <p:cNvGrpSpPr>
            <a:grpSpLocks/>
          </p:cNvGrpSpPr>
          <p:nvPr/>
        </p:nvGrpSpPr>
        <p:grpSpPr bwMode="auto">
          <a:xfrm rot="5400000">
            <a:off x="4527009" y="2317608"/>
            <a:ext cx="45719" cy="8907463"/>
            <a:chOff x="0" y="0"/>
            <a:chExt cx="716" cy="16353"/>
          </a:xfrm>
        </p:grpSpPr>
        <p:grpSp>
          <p:nvGrpSpPr>
            <p:cNvPr id="14" name="Group 2">
              <a:extLst>
                <a:ext uri="{FF2B5EF4-FFF2-40B4-BE49-F238E27FC236}">
                  <a16:creationId xmlns:a16="http://schemas.microsoft.com/office/drawing/2014/main" id="{663D3AF3-A35C-413E-AA17-5E1E8B690546}"/>
                </a:ext>
              </a:extLst>
            </p:cNvPr>
            <p:cNvGrpSpPr>
              <a:grpSpLocks/>
            </p:cNvGrpSpPr>
            <p:nvPr/>
          </p:nvGrpSpPr>
          <p:grpSpPr bwMode="auto">
            <a:xfrm>
              <a:off x="0" y="0"/>
              <a:ext cx="716" cy="16353"/>
              <a:chOff x="0" y="0"/>
              <a:chExt cx="716" cy="16353"/>
            </a:xfrm>
          </p:grpSpPr>
          <p:sp>
            <p:nvSpPr>
              <p:cNvPr id="15" name="Freeform 3">
                <a:extLst>
                  <a:ext uri="{FF2B5EF4-FFF2-40B4-BE49-F238E27FC236}">
                    <a16:creationId xmlns:a16="http://schemas.microsoft.com/office/drawing/2014/main" id="{88224FA6-E5F4-46E4-A104-641CEECFC297}"/>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210434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build="p"/>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44386" y="1588030"/>
            <a:ext cx="6366619" cy="1462672"/>
          </a:xfrm>
        </p:spPr>
        <p:style>
          <a:lnRef idx="2">
            <a:schemeClr val="accent3"/>
          </a:lnRef>
          <a:fillRef idx="1">
            <a:schemeClr val="lt1"/>
          </a:fillRef>
          <a:effectRef idx="0">
            <a:schemeClr val="accent3"/>
          </a:effectRef>
          <a:fontRef idx="minor">
            <a:schemeClr val="dk1"/>
          </a:fontRef>
        </p:style>
        <p:txBody>
          <a:bodyPr>
            <a:noAutofit/>
          </a:bodyPr>
          <a:lstStyle/>
          <a:p>
            <a:pPr marL="0" indent="0" algn="ctr">
              <a:buNone/>
            </a:pPr>
            <a:r>
              <a:rPr lang="it-IT" sz="2400" b="1" dirty="0">
                <a:solidFill>
                  <a:schemeClr val="tx1"/>
                </a:solidFill>
                <a:latin typeface="Calibri" panose="020F0502020204030204" pitchFamily="34" charset="0"/>
                <a:cs typeface="Calibri" panose="020F0502020204030204" pitchFamily="34" charset="0"/>
              </a:rPr>
              <a:t>Say</a:t>
            </a:r>
            <a:r>
              <a:rPr lang="it-IT" sz="2400" dirty="0">
                <a:solidFill>
                  <a:schemeClr val="tx1"/>
                </a:solidFill>
                <a:latin typeface="Calibri" panose="020F0502020204030204" pitchFamily="34" charset="0"/>
                <a:cs typeface="Calibri" panose="020F0502020204030204" pitchFamily="34" charset="0"/>
              </a:rPr>
              <a:t>,</a:t>
            </a:r>
            <a:r>
              <a:rPr lang="it-IT" sz="2400" b="1" dirty="0">
                <a:solidFill>
                  <a:schemeClr val="tx1"/>
                </a:solidFill>
                <a:latin typeface="Calibri" panose="020F0502020204030204" pitchFamily="34" charset="0"/>
                <a:cs typeface="Calibri" panose="020F0502020204030204" pitchFamily="34" charset="0"/>
              </a:rPr>
              <a:t> </a:t>
            </a:r>
            <a:r>
              <a:rPr lang="it-IT" sz="2400" i="1" dirty="0" err="1">
                <a:solidFill>
                  <a:schemeClr val="tx1"/>
                </a:solidFill>
                <a:latin typeface="Calibri" panose="020F0502020204030204" pitchFamily="34" charset="0"/>
                <a:cs typeface="Calibri" panose="020F0502020204030204" pitchFamily="34" charset="0"/>
              </a:rPr>
              <a:t>Traité</a:t>
            </a:r>
            <a:r>
              <a:rPr lang="it-IT" sz="2400" i="1" dirty="0">
                <a:solidFill>
                  <a:schemeClr val="tx1"/>
                </a:solidFill>
                <a:latin typeface="Calibri" panose="020F0502020204030204" pitchFamily="34" charset="0"/>
                <a:cs typeface="Calibri" panose="020F0502020204030204" pitchFamily="34" charset="0"/>
              </a:rPr>
              <a:t> d'</a:t>
            </a:r>
            <a:r>
              <a:rPr lang="it-IT" sz="2400" i="1" dirty="0" err="1">
                <a:solidFill>
                  <a:schemeClr val="tx1"/>
                </a:solidFill>
                <a:latin typeface="Calibri" panose="020F0502020204030204" pitchFamily="34" charset="0"/>
                <a:cs typeface="Calibri" panose="020F0502020204030204" pitchFamily="34" charset="0"/>
              </a:rPr>
              <a:t>économie</a:t>
            </a:r>
            <a:r>
              <a:rPr lang="it-IT" sz="2400" i="1" dirty="0">
                <a:solidFill>
                  <a:schemeClr val="tx1"/>
                </a:solidFill>
                <a:latin typeface="Calibri" panose="020F0502020204030204" pitchFamily="34" charset="0"/>
                <a:cs typeface="Calibri" panose="020F0502020204030204" pitchFamily="34" charset="0"/>
              </a:rPr>
              <a:t> </a:t>
            </a:r>
            <a:r>
              <a:rPr lang="it-IT" sz="2400" i="1" dirty="0" err="1">
                <a:solidFill>
                  <a:schemeClr val="tx1"/>
                </a:solidFill>
                <a:latin typeface="Calibri" panose="020F0502020204030204" pitchFamily="34" charset="0"/>
                <a:cs typeface="Calibri" panose="020F0502020204030204" pitchFamily="34" charset="0"/>
              </a:rPr>
              <a:t>politique</a:t>
            </a:r>
            <a:r>
              <a:rPr lang="it-IT" sz="2400" i="1" dirty="0">
                <a:solidFill>
                  <a:schemeClr val="tx1"/>
                </a:solidFill>
                <a:latin typeface="Calibri" panose="020F0502020204030204" pitchFamily="34" charset="0"/>
                <a:cs typeface="Calibri" panose="020F0502020204030204" pitchFamily="34" charset="0"/>
              </a:rPr>
              <a:t>,</a:t>
            </a:r>
            <a:r>
              <a:rPr lang="it-IT" sz="2400" dirty="0">
                <a:solidFill>
                  <a:schemeClr val="tx1"/>
                </a:solidFill>
                <a:latin typeface="Calibri" panose="020F0502020204030204" pitchFamily="34" charset="0"/>
                <a:cs typeface="Calibri" panose="020F0502020204030204" pitchFamily="34" charset="0"/>
              </a:rPr>
              <a:t> 1821</a:t>
            </a:r>
          </a:p>
          <a:p>
            <a:pPr marL="0" indent="0" algn="ctr">
              <a:buNone/>
            </a:pPr>
            <a:endParaRPr lang="it-IT" sz="1200" dirty="0">
              <a:solidFill>
                <a:schemeClr val="tx1"/>
              </a:solidFill>
              <a:latin typeface="Calibri" panose="020F0502020204030204" pitchFamily="34" charset="0"/>
              <a:cs typeface="Calibri" panose="020F0502020204030204" pitchFamily="34" charset="0"/>
            </a:endParaRPr>
          </a:p>
          <a:p>
            <a:pPr marL="0" indent="0" algn="ctr">
              <a:buNone/>
            </a:pPr>
            <a:r>
              <a:rPr lang="it-IT" sz="2400" dirty="0">
                <a:solidFill>
                  <a:schemeClr val="tx1"/>
                </a:solidFill>
                <a:latin typeface="Calibri" panose="020F0502020204030204" pitchFamily="34" charset="0"/>
                <a:cs typeface="Calibri" panose="020F0502020204030204" pitchFamily="34" charset="0"/>
              </a:rPr>
              <a:t>Production </a:t>
            </a:r>
            <a:r>
              <a:rPr lang="it-IT" sz="2400" dirty="0" err="1">
                <a:solidFill>
                  <a:schemeClr val="tx1"/>
                </a:solidFill>
                <a:latin typeface="Calibri" panose="020F0502020204030204" pitchFamily="34" charset="0"/>
                <a:cs typeface="Calibri" panose="020F0502020204030204" pitchFamily="34" charset="0"/>
              </a:rPr>
              <a:t>does</a:t>
            </a:r>
            <a:r>
              <a:rPr lang="it-IT" sz="2400" dirty="0">
                <a:solidFill>
                  <a:schemeClr val="tx1"/>
                </a:solidFill>
                <a:latin typeface="Calibri" panose="020F0502020204030204" pitchFamily="34" charset="0"/>
                <a:cs typeface="Calibri" panose="020F0502020204030204" pitchFamily="34" charset="0"/>
              </a:rPr>
              <a:t> </a:t>
            </a:r>
            <a:r>
              <a:rPr lang="it-IT" sz="2400" dirty="0" err="1">
                <a:solidFill>
                  <a:schemeClr val="tx1"/>
                </a:solidFill>
                <a:latin typeface="Calibri" panose="020F0502020204030204" pitchFamily="34" charset="0"/>
                <a:cs typeface="Calibri" panose="020F0502020204030204" pitchFamily="34" charset="0"/>
              </a:rPr>
              <a:t>not</a:t>
            </a:r>
            <a:r>
              <a:rPr lang="it-IT" sz="2400" dirty="0">
                <a:solidFill>
                  <a:schemeClr val="tx1"/>
                </a:solidFill>
                <a:latin typeface="Calibri" panose="020F0502020204030204" pitchFamily="34" charset="0"/>
                <a:cs typeface="Calibri" panose="020F0502020204030204" pitchFamily="34" charset="0"/>
              </a:rPr>
              <a:t> generate </a:t>
            </a:r>
            <a:r>
              <a:rPr lang="it-IT" sz="2400" dirty="0" err="1">
                <a:solidFill>
                  <a:schemeClr val="tx1"/>
                </a:solidFill>
                <a:latin typeface="Calibri" panose="020F0502020204030204" pitchFamily="34" charset="0"/>
                <a:cs typeface="Calibri" panose="020F0502020204030204" pitchFamily="34" charset="0"/>
              </a:rPr>
              <a:t>tangible</a:t>
            </a:r>
            <a:r>
              <a:rPr lang="it-IT" sz="2400" dirty="0">
                <a:solidFill>
                  <a:schemeClr val="tx1"/>
                </a:solidFill>
                <a:latin typeface="Calibri" panose="020F0502020204030204" pitchFamily="34" charset="0"/>
                <a:cs typeface="Calibri" panose="020F0502020204030204" pitchFamily="34" charset="0"/>
              </a:rPr>
              <a:t> outputs </a:t>
            </a:r>
            <a:r>
              <a:rPr lang="it-IT" sz="2400" dirty="0" err="1">
                <a:solidFill>
                  <a:schemeClr val="tx1"/>
                </a:solidFill>
                <a:latin typeface="Calibri" panose="020F0502020204030204" pitchFamily="34" charset="0"/>
                <a:cs typeface="Calibri" panose="020F0502020204030204" pitchFamily="34" charset="0"/>
              </a:rPr>
              <a:t>but</a:t>
            </a:r>
            <a:r>
              <a:rPr lang="it-IT" sz="2400" dirty="0">
                <a:solidFill>
                  <a:schemeClr val="tx1"/>
                </a:solidFill>
                <a:latin typeface="Calibri" panose="020F0502020204030204" pitchFamily="34" charset="0"/>
                <a:cs typeface="Calibri" panose="020F0502020204030204" pitchFamily="34" charset="0"/>
              </a:rPr>
              <a:t> create utility and</a:t>
            </a:r>
            <a:r>
              <a:rPr lang="it-IT" sz="2400" b="1" dirty="0">
                <a:solidFill>
                  <a:schemeClr val="tx1"/>
                </a:solidFill>
                <a:latin typeface="Calibri" panose="020F0502020204030204" pitchFamily="34" charset="0"/>
                <a:cs typeface="Calibri" panose="020F0502020204030204" pitchFamily="34" charset="0"/>
              </a:rPr>
              <a:t> benefits </a:t>
            </a:r>
            <a:r>
              <a:rPr lang="it-IT" sz="2400" dirty="0">
                <a:solidFill>
                  <a:schemeClr val="tx1"/>
                </a:solidFill>
                <a:latin typeface="Calibri" panose="020F0502020204030204" pitchFamily="34" charset="0"/>
                <a:cs typeface="Calibri" panose="020F0502020204030204" pitchFamily="34" charset="0"/>
              </a:rPr>
              <a:t>(</a:t>
            </a:r>
            <a:r>
              <a:rPr lang="it-IT" sz="2400" i="1" dirty="0" err="1">
                <a:solidFill>
                  <a:schemeClr val="tx1"/>
                </a:solidFill>
                <a:latin typeface="Calibri" panose="020F0502020204030204" pitchFamily="34" charset="0"/>
                <a:cs typeface="Calibri" panose="020F0502020204030204" pitchFamily="34" charset="0"/>
              </a:rPr>
              <a:t>value</a:t>
            </a:r>
            <a:r>
              <a:rPr lang="it-IT" sz="2400" i="1" dirty="0">
                <a:solidFill>
                  <a:schemeClr val="tx1"/>
                </a:solidFill>
                <a:latin typeface="Calibri" panose="020F0502020204030204" pitchFamily="34" charset="0"/>
                <a:cs typeface="Calibri" panose="020F0502020204030204" pitchFamily="34" charset="0"/>
              </a:rPr>
              <a:t> in-use</a:t>
            </a:r>
            <a:r>
              <a:rPr lang="it-IT" sz="2400" dirty="0">
                <a:solidFill>
                  <a:schemeClr val="tx1"/>
                </a:solidFill>
                <a:latin typeface="Calibri" panose="020F0502020204030204" pitchFamily="34" charset="0"/>
                <a:cs typeface="Calibri" panose="020F0502020204030204" pitchFamily="34" charset="0"/>
              </a:rPr>
              <a:t>)</a:t>
            </a:r>
          </a:p>
          <a:p>
            <a:pPr marL="0" indent="0" algn="just">
              <a:buNone/>
            </a:pPr>
            <a:endParaRPr lang="it-IT" sz="2400" dirty="0">
              <a:solidFill>
                <a:schemeClr val="tx1"/>
              </a:solidFill>
              <a:latin typeface="Calibri" panose="020F0502020204030204" pitchFamily="34" charset="0"/>
              <a:cs typeface="Calibri" panose="020F0502020204030204" pitchFamily="34" charset="0"/>
            </a:endParaRPr>
          </a:p>
        </p:txBody>
      </p:sp>
      <p:pic>
        <p:nvPicPr>
          <p:cNvPr id="4" name="Immagine 3"/>
          <p:cNvPicPr>
            <a:picLocks noChangeAspect="1"/>
          </p:cNvPicPr>
          <p:nvPr/>
        </p:nvPicPr>
        <p:blipFill rotWithShape="1">
          <a:blip r:embed="rId3"/>
          <a:srcRect b="11359"/>
          <a:stretch/>
        </p:blipFill>
        <p:spPr>
          <a:xfrm>
            <a:off x="3954543" y="5631670"/>
            <a:ext cx="1512116" cy="1004574"/>
          </a:xfrm>
          <a:prstGeom prst="rect">
            <a:avLst/>
          </a:prstGeom>
        </p:spPr>
      </p:pic>
      <p:sp>
        <p:nvSpPr>
          <p:cNvPr id="6" name="Segnaposto contenuto 2"/>
          <p:cNvSpPr txBox="1">
            <a:spLocks/>
          </p:cNvSpPr>
          <p:nvPr/>
        </p:nvSpPr>
        <p:spPr>
          <a:xfrm>
            <a:off x="1544384" y="3792953"/>
            <a:ext cx="6366619" cy="1462672"/>
          </a:xfrm>
          <a:prstGeom prst="rect">
            <a:avLst/>
          </a:prstGeom>
          <a:solidFill>
            <a:schemeClr val="bg1"/>
          </a:solidFill>
          <a:ln>
            <a:solidFill>
              <a:schemeClr val="accent3"/>
            </a:solidFill>
          </a:ln>
        </p:spPr>
        <p:txBody>
          <a:bodyPr vert="horz" lIns="68580" tIns="34290" rIns="68580" bIns="34290" rtlCol="0" anchor="t">
            <a:noAutofit/>
          </a:bodyPr>
          <a:lstStyle>
            <a:lvl1pPr marL="285744" indent="-285744" algn="l" defTabSz="457189"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it-IT" b="1" dirty="0" err="1">
                <a:solidFill>
                  <a:schemeClr val="tx1"/>
                </a:solidFill>
                <a:latin typeface="Calibri" panose="020F0502020204030204" pitchFamily="34" charset="0"/>
                <a:cs typeface="Calibri" panose="020F0502020204030204" pitchFamily="34" charset="0"/>
              </a:rPr>
              <a:t>Mill</a:t>
            </a:r>
            <a:r>
              <a:rPr lang="it-IT" dirty="0">
                <a:solidFill>
                  <a:schemeClr val="tx1"/>
                </a:solidFill>
                <a:latin typeface="Calibri" panose="020F0502020204030204" pitchFamily="34" charset="0"/>
                <a:cs typeface="Calibri" panose="020F0502020204030204" pitchFamily="34" charset="0"/>
              </a:rPr>
              <a:t>, </a:t>
            </a:r>
            <a:r>
              <a:rPr lang="en-US" i="1" dirty="0">
                <a:solidFill>
                  <a:schemeClr val="tx1"/>
                </a:solidFill>
                <a:latin typeface="Calibri" panose="020F0502020204030204" pitchFamily="34" charset="0"/>
                <a:cs typeface="Calibri" panose="020F0502020204030204" pitchFamily="34" charset="0"/>
              </a:rPr>
              <a:t>Principles of Political Economy</a:t>
            </a:r>
            <a:r>
              <a:rPr lang="it-IT" dirty="0">
                <a:solidFill>
                  <a:schemeClr val="tx1"/>
                </a:solidFill>
                <a:latin typeface="Calibri" panose="020F0502020204030204" pitchFamily="34" charset="0"/>
                <a:cs typeface="Calibri" panose="020F0502020204030204" pitchFamily="34" charset="0"/>
              </a:rPr>
              <a:t>,</a:t>
            </a:r>
            <a:r>
              <a:rPr lang="en-US" i="1"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1848</a:t>
            </a:r>
            <a:endParaRPr lang="it-IT" dirty="0">
              <a:solidFill>
                <a:schemeClr val="tx1"/>
              </a:solidFill>
              <a:latin typeface="Calibri" panose="020F0502020204030204" pitchFamily="34" charset="0"/>
              <a:cs typeface="Calibri" panose="020F0502020204030204" pitchFamily="34" charset="0"/>
            </a:endParaRPr>
          </a:p>
          <a:p>
            <a:pPr marL="0" indent="0" algn="ctr">
              <a:buNone/>
            </a:pPr>
            <a:r>
              <a:rPr lang="it-IT" dirty="0">
                <a:solidFill>
                  <a:schemeClr val="tx1"/>
                </a:solidFill>
                <a:latin typeface="Calibri" panose="020F0502020204030204" pitchFamily="34" charset="0"/>
                <a:cs typeface="Calibri" panose="020F0502020204030204" pitchFamily="34" charset="0"/>
              </a:rPr>
              <a:t>The work </a:t>
            </a:r>
            <a:r>
              <a:rPr lang="it-IT" dirty="0" err="1">
                <a:solidFill>
                  <a:schemeClr val="tx1"/>
                </a:solidFill>
                <a:latin typeface="Calibri" panose="020F0502020204030204" pitchFamily="34" charset="0"/>
                <a:cs typeface="Calibri" panose="020F0502020204030204" pitchFamily="34" charset="0"/>
              </a:rPr>
              <a:t>is</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productive</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even</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if</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not</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targeted</a:t>
            </a:r>
            <a:r>
              <a:rPr lang="it-IT" dirty="0">
                <a:solidFill>
                  <a:schemeClr val="tx1"/>
                </a:solidFill>
                <a:latin typeface="Calibri" panose="020F0502020204030204" pitchFamily="34" charset="0"/>
                <a:cs typeface="Calibri" panose="020F0502020204030204" pitchFamily="34" charset="0"/>
              </a:rPr>
              <a:t> to the production of </a:t>
            </a:r>
            <a:r>
              <a:rPr lang="it-IT" dirty="0" err="1">
                <a:solidFill>
                  <a:schemeClr val="tx1"/>
                </a:solidFill>
                <a:latin typeface="Calibri" panose="020F0502020204030204" pitchFamily="34" charset="0"/>
                <a:cs typeface="Calibri" panose="020F0502020204030204" pitchFamily="34" charset="0"/>
              </a:rPr>
              <a:t>tangible</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objects</a:t>
            </a:r>
            <a:endParaRPr lang="it-IT" dirty="0">
              <a:solidFill>
                <a:schemeClr val="tx1"/>
              </a:solidFill>
              <a:latin typeface="Calibri" panose="020F0502020204030204" pitchFamily="34" charset="0"/>
              <a:cs typeface="Calibri" panose="020F0502020204030204" pitchFamily="34" charset="0"/>
            </a:endParaRPr>
          </a:p>
        </p:txBody>
      </p:sp>
      <p:sp>
        <p:nvSpPr>
          <p:cNvPr id="9" name="Freccia in giù 8"/>
          <p:cNvSpPr/>
          <p:nvPr/>
        </p:nvSpPr>
        <p:spPr>
          <a:xfrm>
            <a:off x="4380727" y="3325624"/>
            <a:ext cx="382545" cy="359835"/>
          </a:xfrm>
          <a:prstGeom prst="downArrow">
            <a:avLst/>
          </a:prstGeom>
          <a:solidFill>
            <a:schemeClr val="accent2">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egnaposto numero diapositiva 4">
            <a:extLst>
              <a:ext uri="{FF2B5EF4-FFF2-40B4-BE49-F238E27FC236}">
                <a16:creationId xmlns:a16="http://schemas.microsoft.com/office/drawing/2014/main" id="{CD84048A-97BE-466E-B4FB-876C20534CCC}"/>
              </a:ext>
            </a:extLst>
          </p:cNvPr>
          <p:cNvSpPr>
            <a:spLocks noGrp="1"/>
          </p:cNvSpPr>
          <p:nvPr>
            <p:ph type="sldNum" sz="quarter" idx="12"/>
          </p:nvPr>
        </p:nvSpPr>
        <p:spPr>
          <a:xfrm>
            <a:off x="6870000" y="6327237"/>
            <a:ext cx="2133600" cy="365125"/>
          </a:xfrm>
        </p:spPr>
        <p:txBody>
          <a:bodyPr/>
          <a:lstStyle/>
          <a:p>
            <a:pPr algn="r"/>
            <a:fld id="{B007B441-5312-499D-93C3-6E37886527FA}" type="slidenum">
              <a:rPr lang="it-IT" smtClean="0"/>
              <a:pPr algn="r"/>
              <a:t>38</a:t>
            </a:fld>
            <a:endParaRPr lang="it-IT" dirty="0"/>
          </a:p>
        </p:txBody>
      </p:sp>
      <p:grpSp>
        <p:nvGrpSpPr>
          <p:cNvPr id="10" name="Group 1">
            <a:extLst>
              <a:ext uri="{FF2B5EF4-FFF2-40B4-BE49-F238E27FC236}">
                <a16:creationId xmlns:a16="http://schemas.microsoft.com/office/drawing/2014/main" id="{588DC666-D7DE-4D89-867C-BBEBEB3476D7}"/>
              </a:ext>
            </a:extLst>
          </p:cNvPr>
          <p:cNvGrpSpPr>
            <a:grpSpLocks/>
          </p:cNvGrpSpPr>
          <p:nvPr/>
        </p:nvGrpSpPr>
        <p:grpSpPr bwMode="auto">
          <a:xfrm rot="5400000">
            <a:off x="4527009" y="2317608"/>
            <a:ext cx="45719" cy="8907463"/>
            <a:chOff x="0" y="0"/>
            <a:chExt cx="716" cy="16353"/>
          </a:xfrm>
        </p:grpSpPr>
        <p:grpSp>
          <p:nvGrpSpPr>
            <p:cNvPr id="11" name="Group 2">
              <a:extLst>
                <a:ext uri="{FF2B5EF4-FFF2-40B4-BE49-F238E27FC236}">
                  <a16:creationId xmlns:a16="http://schemas.microsoft.com/office/drawing/2014/main" id="{E631A390-1189-4376-BE2F-344CF1F8F131}"/>
                </a:ext>
              </a:extLst>
            </p:cNvPr>
            <p:cNvGrpSpPr>
              <a:grpSpLocks/>
            </p:cNvGrpSpPr>
            <p:nvPr/>
          </p:nvGrpSpPr>
          <p:grpSpPr bwMode="auto">
            <a:xfrm>
              <a:off x="0" y="0"/>
              <a:ext cx="716" cy="16353"/>
              <a:chOff x="0" y="0"/>
              <a:chExt cx="716" cy="16353"/>
            </a:xfrm>
          </p:grpSpPr>
          <p:sp>
            <p:nvSpPr>
              <p:cNvPr id="12" name="Freeform 3">
                <a:extLst>
                  <a:ext uri="{FF2B5EF4-FFF2-40B4-BE49-F238E27FC236}">
                    <a16:creationId xmlns:a16="http://schemas.microsoft.com/office/drawing/2014/main" id="{404F5E1A-2434-4753-B314-0AF2D2C19B32}"/>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3" name="Titolo 1">
            <a:extLst>
              <a:ext uri="{FF2B5EF4-FFF2-40B4-BE49-F238E27FC236}">
                <a16:creationId xmlns:a16="http://schemas.microsoft.com/office/drawing/2014/main" id="{8AFEE7A5-468D-49C7-A649-28949B96BA0D}"/>
              </a:ext>
            </a:extLst>
          </p:cNvPr>
          <p:cNvSpPr txBox="1">
            <a:spLocks/>
          </p:cNvSpPr>
          <p:nvPr/>
        </p:nvSpPr>
        <p:spPr>
          <a:xfrm>
            <a:off x="547776" y="169476"/>
            <a:ext cx="80484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err="1">
                <a:solidFill>
                  <a:schemeClr val="bg1">
                    <a:lumMod val="75000"/>
                  </a:schemeClr>
                </a:solidFill>
                <a:latin typeface="+mn-lt"/>
                <a:ea typeface="+mn-ea"/>
                <a:cs typeface="Times New Roman" pitchFamily="18" charset="0"/>
              </a:rPr>
              <a:t>Criticism</a:t>
            </a:r>
            <a:r>
              <a:rPr lang="it-IT" sz="4000" b="1" dirty="0">
                <a:solidFill>
                  <a:schemeClr val="bg1">
                    <a:lumMod val="75000"/>
                  </a:schemeClr>
                </a:solidFill>
                <a:latin typeface="+mn-lt"/>
                <a:ea typeface="+mn-ea"/>
                <a:cs typeface="Times New Roman" pitchFamily="18" charset="0"/>
              </a:rPr>
              <a:t> of </a:t>
            </a:r>
            <a:r>
              <a:rPr lang="it-IT" sz="4000" b="1" dirty="0" err="1">
                <a:solidFill>
                  <a:schemeClr val="accent6">
                    <a:lumMod val="60000"/>
                    <a:lumOff val="40000"/>
                  </a:schemeClr>
                </a:solidFill>
                <a:latin typeface="+mn-lt"/>
                <a:ea typeface="+mn-ea"/>
                <a:cs typeface="Times New Roman" pitchFamily="18" charset="0"/>
              </a:rPr>
              <a:t>Classical</a:t>
            </a:r>
            <a:r>
              <a:rPr lang="it-IT" sz="4000" b="1" dirty="0">
                <a:solidFill>
                  <a:schemeClr val="accent6">
                    <a:lumMod val="60000"/>
                    <a:lumOff val="40000"/>
                  </a:schemeClr>
                </a:solidFill>
                <a:latin typeface="+mn-lt"/>
                <a:ea typeface="+mn-ea"/>
                <a:cs typeface="Times New Roman" pitchFamily="18" charset="0"/>
              </a:rPr>
              <a:t> </a:t>
            </a:r>
            <a:r>
              <a:rPr lang="it-IT" sz="4000" b="1" dirty="0" err="1">
                <a:solidFill>
                  <a:schemeClr val="accent6">
                    <a:lumMod val="60000"/>
                    <a:lumOff val="40000"/>
                  </a:schemeClr>
                </a:solidFill>
                <a:latin typeface="+mn-lt"/>
                <a:ea typeface="+mn-ea"/>
                <a:cs typeface="Times New Roman" pitchFamily="18" charset="0"/>
              </a:rPr>
              <a:t>economic</a:t>
            </a:r>
            <a:r>
              <a:rPr lang="it-IT" sz="4000" b="1" dirty="0">
                <a:solidFill>
                  <a:schemeClr val="accent6">
                    <a:lumMod val="60000"/>
                    <a:lumOff val="40000"/>
                  </a:schemeClr>
                </a:solidFill>
                <a:latin typeface="+mn-lt"/>
                <a:ea typeface="+mn-ea"/>
                <a:cs typeface="Times New Roman" pitchFamily="18" charset="0"/>
              </a:rPr>
              <a:t> theory</a:t>
            </a:r>
          </a:p>
        </p:txBody>
      </p:sp>
    </p:spTree>
    <p:extLst>
      <p:ext uri="{BB962C8B-B14F-4D97-AF65-F5344CB8AC3E}">
        <p14:creationId xmlns:p14="http://schemas.microsoft.com/office/powerpoint/2010/main" val="212988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95070" y="1804919"/>
            <a:ext cx="7912655" cy="1681447"/>
          </a:xfrm>
        </p:spPr>
        <p:txBody>
          <a:bodyPr>
            <a:noAutofit/>
          </a:bodyPr>
          <a:lstStyle/>
          <a:p>
            <a:pPr marL="0" indent="0" algn="just">
              <a:buNone/>
            </a:pPr>
            <a:r>
              <a:rPr lang="it-IT" sz="2400" b="1" dirty="0">
                <a:latin typeface="Calibri" panose="020F0502020204030204" pitchFamily="34" charset="0"/>
                <a:cs typeface="Calibri" panose="020F0502020204030204" pitchFamily="34" charset="0"/>
              </a:rPr>
              <a:t>Jean-Baptiste Say</a:t>
            </a:r>
            <a:r>
              <a:rPr lang="it-IT" sz="2400" b="1" dirty="0">
                <a:latin typeface="Calibri" panose="020F0502020204030204" pitchFamily="34" charset="0"/>
                <a:cs typeface="Calibri" panose="020F0502020204030204" pitchFamily="34" charset="0"/>
                <a:sym typeface="Wingdings" panose="05000000000000000000" pitchFamily="2" charset="2"/>
              </a:rPr>
              <a:t> </a:t>
            </a:r>
            <a:r>
              <a:rPr lang="it-IT" sz="2400" b="1" dirty="0">
                <a:solidFill>
                  <a:schemeClr val="tx1"/>
                </a:solidFill>
                <a:latin typeface="Calibri" panose="020F0502020204030204" pitchFamily="34" charset="0"/>
                <a:cs typeface="Calibri" panose="020F0502020204030204" pitchFamily="34" charset="0"/>
              </a:rPr>
              <a:t>UTILITY</a:t>
            </a:r>
            <a:r>
              <a:rPr lang="it-IT" sz="2400" dirty="0">
                <a:solidFill>
                  <a:schemeClr val="tx1"/>
                </a:solidFill>
                <a:latin typeface="Calibri" panose="020F0502020204030204" pitchFamily="34" charset="0"/>
                <a:cs typeface="Calibri" panose="020F0502020204030204" pitchFamily="34" charset="0"/>
              </a:rPr>
              <a:t>: </a:t>
            </a:r>
            <a:r>
              <a:rPr lang="it-IT" sz="2400" i="1" dirty="0" err="1">
                <a:solidFill>
                  <a:schemeClr val="tx1"/>
                </a:solidFill>
                <a:latin typeface="Calibri" panose="020F0502020204030204" pitchFamily="34" charset="0"/>
                <a:cs typeface="Calibri" panose="020F0502020204030204" pitchFamily="34" charset="0"/>
              </a:rPr>
              <a:t>internal</a:t>
            </a:r>
            <a:r>
              <a:rPr lang="it-IT" sz="2400" i="1" dirty="0">
                <a:solidFill>
                  <a:schemeClr val="tx1"/>
                </a:solidFill>
                <a:latin typeface="Calibri" panose="020F0502020204030204" pitchFamily="34" charset="0"/>
                <a:cs typeface="Calibri" panose="020F0502020204030204" pitchFamily="34" charset="0"/>
              </a:rPr>
              <a:t> feature of </a:t>
            </a:r>
            <a:r>
              <a:rPr lang="it-IT" sz="2400" i="1" dirty="0" err="1">
                <a:solidFill>
                  <a:schemeClr val="tx1"/>
                </a:solidFill>
                <a:latin typeface="Calibri" panose="020F0502020204030204" pitchFamily="34" charset="0"/>
                <a:cs typeface="Calibri" panose="020F0502020204030204" pitchFamily="34" charset="0"/>
              </a:rPr>
              <a:t>material</a:t>
            </a:r>
            <a:r>
              <a:rPr lang="it-IT" sz="2400" i="1" dirty="0">
                <a:solidFill>
                  <a:schemeClr val="tx1"/>
                </a:solidFill>
                <a:latin typeface="Calibri" panose="020F0502020204030204" pitchFamily="34" charset="0"/>
                <a:cs typeface="Calibri" panose="020F0502020204030204" pitchFamily="34" charset="0"/>
              </a:rPr>
              <a:t> </a:t>
            </a:r>
            <a:r>
              <a:rPr lang="it-IT" sz="2400" i="1" dirty="0" err="1">
                <a:solidFill>
                  <a:schemeClr val="tx1"/>
                </a:solidFill>
                <a:latin typeface="Calibri" panose="020F0502020204030204" pitchFamily="34" charset="0"/>
                <a:cs typeface="Calibri" panose="020F0502020204030204" pitchFamily="34" charset="0"/>
              </a:rPr>
              <a:t>goods</a:t>
            </a:r>
            <a:endParaRPr lang="it-IT" sz="2400" dirty="0">
              <a:solidFill>
                <a:schemeClr val="tx1"/>
              </a:solidFill>
              <a:latin typeface="Calibri" panose="020F0502020204030204" pitchFamily="34" charset="0"/>
              <a:cs typeface="Calibri" panose="020F0502020204030204" pitchFamily="34" charset="0"/>
            </a:endParaRPr>
          </a:p>
          <a:p>
            <a:pPr marL="0" indent="0" algn="just">
              <a:buNone/>
            </a:pP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Underestimation</a:t>
            </a:r>
            <a:r>
              <a:rPr lang="it-IT" sz="2400" dirty="0">
                <a:latin typeface="Calibri" panose="020F0502020204030204" pitchFamily="34" charset="0"/>
                <a:cs typeface="Calibri" panose="020F0502020204030204" pitchFamily="34" charset="0"/>
              </a:rPr>
              <a:t> of the </a:t>
            </a:r>
            <a:r>
              <a:rPr lang="it-IT" sz="2400" dirty="0" err="1">
                <a:latin typeface="Calibri" panose="020F0502020204030204" pitchFamily="34" charset="0"/>
                <a:cs typeface="Calibri" panose="020F0502020204030204" pitchFamily="34" charset="0"/>
              </a:rPr>
              <a:t>differences</a:t>
            </a:r>
            <a:r>
              <a:rPr lang="it-IT" sz="2400" dirty="0">
                <a:latin typeface="Calibri" panose="020F0502020204030204" pitchFamily="34" charset="0"/>
                <a:cs typeface="Calibri" panose="020F0502020204030204" pitchFamily="34" charset="0"/>
              </a:rPr>
              <a:t> </a:t>
            </a:r>
            <a:r>
              <a:rPr lang="it-IT" sz="2400" dirty="0" err="1">
                <a:solidFill>
                  <a:schemeClr val="tx1"/>
                </a:solidFill>
                <a:latin typeface="Calibri" panose="020F0502020204030204" pitchFamily="34" charset="0"/>
                <a:cs typeface="Calibri" panose="020F0502020204030204" pitchFamily="34" charset="0"/>
              </a:rPr>
              <a:t>between</a:t>
            </a:r>
            <a:r>
              <a:rPr lang="it-IT" sz="2400" dirty="0">
                <a:solidFill>
                  <a:schemeClr val="tx1"/>
                </a:solidFill>
                <a:latin typeface="Calibri" panose="020F0502020204030204" pitchFamily="34" charset="0"/>
                <a:cs typeface="Calibri" panose="020F0502020204030204" pitchFamily="34" charset="0"/>
              </a:rPr>
              <a:t> </a:t>
            </a:r>
            <a:r>
              <a:rPr lang="it-IT" sz="2400" u="sng" dirty="0" err="1">
                <a:solidFill>
                  <a:schemeClr val="tx1"/>
                </a:solidFill>
                <a:latin typeface="Calibri" panose="020F0502020204030204" pitchFamily="34" charset="0"/>
                <a:cs typeface="Calibri" panose="020F0502020204030204" pitchFamily="34" charset="0"/>
              </a:rPr>
              <a:t>value</a:t>
            </a:r>
            <a:r>
              <a:rPr lang="it-IT" sz="2400" u="sng" dirty="0">
                <a:solidFill>
                  <a:schemeClr val="tx1"/>
                </a:solidFill>
                <a:latin typeface="Calibri" panose="020F0502020204030204" pitchFamily="34" charset="0"/>
                <a:cs typeface="Calibri" panose="020F0502020204030204" pitchFamily="34" charset="0"/>
              </a:rPr>
              <a:t>-in-</a:t>
            </a:r>
            <a:r>
              <a:rPr lang="it-IT" sz="2400" u="sng" dirty="0" err="1">
                <a:solidFill>
                  <a:schemeClr val="tx1"/>
                </a:solidFill>
                <a:latin typeface="Calibri" panose="020F0502020204030204" pitchFamily="34" charset="0"/>
                <a:cs typeface="Calibri" panose="020F0502020204030204" pitchFamily="34" charset="0"/>
              </a:rPr>
              <a:t>exchange</a:t>
            </a:r>
            <a:r>
              <a:rPr lang="it-IT" sz="2400" dirty="0">
                <a:solidFill>
                  <a:schemeClr val="tx1"/>
                </a:solidFill>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and</a:t>
            </a:r>
            <a:r>
              <a:rPr lang="it-IT" sz="2400" dirty="0">
                <a:solidFill>
                  <a:schemeClr val="tx1"/>
                </a:solidFill>
                <a:latin typeface="Calibri" panose="020F0502020204030204" pitchFamily="34" charset="0"/>
                <a:cs typeface="Calibri" panose="020F0502020204030204" pitchFamily="34" charset="0"/>
              </a:rPr>
              <a:t> </a:t>
            </a:r>
            <a:r>
              <a:rPr lang="it-IT" sz="2400" u="sng" dirty="0" err="1">
                <a:solidFill>
                  <a:schemeClr val="tx1"/>
                </a:solidFill>
                <a:latin typeface="Calibri" panose="020F0502020204030204" pitchFamily="34" charset="0"/>
                <a:cs typeface="Calibri" panose="020F0502020204030204" pitchFamily="34" charset="0"/>
              </a:rPr>
              <a:t>value</a:t>
            </a:r>
            <a:r>
              <a:rPr lang="it-IT" sz="2400" u="sng" dirty="0">
                <a:solidFill>
                  <a:schemeClr val="tx1"/>
                </a:solidFill>
                <a:latin typeface="Calibri" panose="020F0502020204030204" pitchFamily="34" charset="0"/>
                <a:cs typeface="Calibri" panose="020F0502020204030204" pitchFamily="34" charset="0"/>
              </a:rPr>
              <a:t>-in-use</a:t>
            </a:r>
            <a:r>
              <a:rPr lang="it-IT" sz="2400" dirty="0">
                <a:solidFill>
                  <a:schemeClr val="tx1"/>
                </a:solidFill>
                <a:latin typeface="Calibri" panose="020F0502020204030204" pitchFamily="34" charset="0"/>
                <a:cs typeface="Calibri" panose="020F0502020204030204" pitchFamily="34" charset="0"/>
              </a:rPr>
              <a:t> (</a:t>
            </a:r>
            <a:r>
              <a:rPr lang="it-IT" sz="2400" dirty="0" err="1">
                <a:solidFill>
                  <a:schemeClr val="tx1"/>
                </a:solidFill>
                <a:latin typeface="Calibri" panose="020F0502020204030204" pitchFamily="34" charset="0"/>
                <a:cs typeface="Calibri" panose="020F0502020204030204" pitchFamily="34" charset="0"/>
              </a:rPr>
              <a:t>seen</a:t>
            </a:r>
            <a:r>
              <a:rPr lang="it-IT" sz="2400" dirty="0">
                <a:solidFill>
                  <a:schemeClr val="tx1"/>
                </a:solidFill>
                <a:latin typeface="Calibri" panose="020F0502020204030204" pitchFamily="34" charset="0"/>
                <a:cs typeface="Calibri" panose="020F0502020204030204" pitchFamily="34" charset="0"/>
              </a:rPr>
              <a:t> </a:t>
            </a:r>
            <a:r>
              <a:rPr lang="it-IT" sz="2400" dirty="0" err="1">
                <a:solidFill>
                  <a:schemeClr val="tx1"/>
                </a:solidFill>
                <a:latin typeface="Calibri" panose="020F0502020204030204" pitchFamily="34" charset="0"/>
                <a:cs typeface="Calibri" panose="020F0502020204030204" pitchFamily="34" charset="0"/>
              </a:rPr>
              <a:t>as</a:t>
            </a:r>
            <a:r>
              <a:rPr lang="it-IT" sz="2400" dirty="0">
                <a:solidFill>
                  <a:schemeClr val="tx1"/>
                </a:solidFill>
                <a:latin typeface="Calibri" panose="020F0502020204030204" pitchFamily="34" charset="0"/>
                <a:cs typeface="Calibri" panose="020F0502020204030204" pitchFamily="34" charset="0"/>
              </a:rPr>
              <a:t> </a:t>
            </a:r>
            <a:r>
              <a:rPr lang="it-IT" sz="2400" dirty="0" err="1">
                <a:solidFill>
                  <a:schemeClr val="tx1"/>
                </a:solidFill>
                <a:latin typeface="Calibri" panose="020F0502020204030204" pitchFamily="34" charset="0"/>
                <a:cs typeface="Calibri" panose="020F0502020204030204" pitchFamily="34" charset="0"/>
              </a:rPr>
              <a:t>interchangeable</a:t>
            </a:r>
            <a:r>
              <a:rPr lang="it-IT" sz="2400" dirty="0">
                <a:solidFill>
                  <a:schemeClr val="tx1"/>
                </a:solidFill>
                <a:latin typeface="Calibri" panose="020F0502020204030204" pitchFamily="34" charset="0"/>
                <a:cs typeface="Calibri" panose="020F0502020204030204" pitchFamily="34" charset="0"/>
              </a:rPr>
              <a:t>).</a:t>
            </a:r>
          </a:p>
          <a:p>
            <a:pPr marL="0" indent="0" algn="just">
              <a:buNone/>
            </a:pPr>
            <a:endParaRPr lang="it-IT" sz="2400" dirty="0">
              <a:solidFill>
                <a:schemeClr val="tx1"/>
              </a:solidFill>
              <a:latin typeface="Calibri" panose="020F0502020204030204" pitchFamily="34" charset="0"/>
              <a:cs typeface="Calibri" panose="020F0502020204030204" pitchFamily="34" charset="0"/>
            </a:endParaRPr>
          </a:p>
          <a:p>
            <a:pPr marL="0" indent="0" algn="just">
              <a:buNone/>
            </a:pPr>
            <a:endParaRPr lang="it-IT" sz="2400" dirty="0">
              <a:solidFill>
                <a:schemeClr val="tx1"/>
              </a:solidFill>
              <a:latin typeface="Calibri" panose="020F0502020204030204" pitchFamily="34" charset="0"/>
              <a:cs typeface="Calibri" panose="020F0502020204030204" pitchFamily="34" charset="0"/>
            </a:endParaRPr>
          </a:p>
          <a:p>
            <a:pPr marL="0" indent="0" algn="just">
              <a:buNone/>
            </a:pPr>
            <a:endParaRPr lang="it-IT" sz="2400" dirty="0">
              <a:solidFill>
                <a:schemeClr val="tx1"/>
              </a:solidFill>
              <a:latin typeface="Calibri" panose="020F0502020204030204" pitchFamily="34" charset="0"/>
              <a:cs typeface="Calibri" panose="020F0502020204030204" pitchFamily="34" charset="0"/>
            </a:endParaRPr>
          </a:p>
        </p:txBody>
      </p:sp>
      <p:pic>
        <p:nvPicPr>
          <p:cNvPr id="5" name="Immagine 4"/>
          <p:cNvPicPr>
            <a:picLocks noChangeAspect="1"/>
          </p:cNvPicPr>
          <p:nvPr/>
        </p:nvPicPr>
        <p:blipFill rotWithShape="1">
          <a:blip r:embed="rId3">
            <a:duotone>
              <a:schemeClr val="accent3">
                <a:shade val="45000"/>
                <a:satMod val="135000"/>
              </a:schemeClr>
              <a:prstClr val="white"/>
            </a:duotone>
          </a:blip>
          <a:srcRect l="20797" t="9012" r="15181" b="12991"/>
          <a:stretch/>
        </p:blipFill>
        <p:spPr>
          <a:xfrm>
            <a:off x="6877005" y="3822183"/>
            <a:ext cx="1408670" cy="908222"/>
          </a:xfrm>
          <a:prstGeom prst="rect">
            <a:avLst/>
          </a:prstGeom>
        </p:spPr>
      </p:pic>
      <p:sp>
        <p:nvSpPr>
          <p:cNvPr id="6" name="CasellaDiTesto 5"/>
          <p:cNvSpPr txBox="1">
            <a:spLocks noChangeArrowheads="1"/>
          </p:cNvSpPr>
          <p:nvPr/>
        </p:nvSpPr>
        <p:spPr bwMode="auto">
          <a:xfrm>
            <a:off x="1331640" y="3899408"/>
            <a:ext cx="1213347" cy="461665"/>
          </a:xfrm>
          <a:prstGeom prst="rect">
            <a:avLst/>
          </a:prstGeom>
          <a:solidFill>
            <a:schemeClr val="accent6">
              <a:lumMod val="20000"/>
              <a:lumOff val="80000"/>
            </a:schemeClr>
          </a:solidFill>
          <a:ln>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solidFill>
                  <a:schemeClr val="accent3">
                    <a:lumMod val="50000"/>
                  </a:schemeClr>
                </a:solidFill>
                <a:latin typeface="Calibri" panose="020F0502020204030204" pitchFamily="34" charset="0"/>
                <a:cs typeface="Calibri" panose="020F0502020204030204" pitchFamily="34" charset="0"/>
              </a:rPr>
              <a:t>PRICE</a:t>
            </a:r>
            <a:endParaRPr lang="en-GB" altLang="it-IT" sz="2400" b="1" dirty="0">
              <a:solidFill>
                <a:schemeClr val="accent3">
                  <a:lumMod val="50000"/>
                </a:schemeClr>
              </a:solidFill>
              <a:latin typeface="Calibri" panose="020F0502020204030204" pitchFamily="34" charset="0"/>
              <a:cs typeface="Calibri" panose="020F0502020204030204" pitchFamily="34" charset="0"/>
            </a:endParaRPr>
          </a:p>
        </p:txBody>
      </p:sp>
      <p:sp>
        <p:nvSpPr>
          <p:cNvPr id="7" name="CasellaDiTesto 6"/>
          <p:cNvSpPr txBox="1">
            <a:spLocks noChangeArrowheads="1"/>
          </p:cNvSpPr>
          <p:nvPr/>
        </p:nvSpPr>
        <p:spPr bwMode="auto">
          <a:xfrm>
            <a:off x="2868204" y="3899408"/>
            <a:ext cx="1585309" cy="830997"/>
          </a:xfrm>
          <a:prstGeom prst="rect">
            <a:avLst/>
          </a:prstGeom>
          <a:solidFill>
            <a:schemeClr val="accent6">
              <a:lumMod val="20000"/>
              <a:lumOff val="80000"/>
            </a:schemeClr>
          </a:solidFill>
          <a:ln>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sz="2400" b="1" dirty="0">
                <a:solidFill>
                  <a:schemeClr val="accent3">
                    <a:lumMod val="50000"/>
                  </a:schemeClr>
                </a:solidFill>
                <a:latin typeface="Calibri" panose="020F0502020204030204" pitchFamily="34" charset="0"/>
                <a:cs typeface="Calibri" panose="020F0502020204030204" pitchFamily="34" charset="0"/>
              </a:rPr>
              <a:t>PERCEIVED VALUE</a:t>
            </a:r>
          </a:p>
        </p:txBody>
      </p:sp>
      <p:sp>
        <p:nvSpPr>
          <p:cNvPr id="8" name="CasellaDiTesto 7"/>
          <p:cNvSpPr txBox="1">
            <a:spLocks noChangeArrowheads="1"/>
          </p:cNvSpPr>
          <p:nvPr/>
        </p:nvSpPr>
        <p:spPr bwMode="auto">
          <a:xfrm>
            <a:off x="4783324" y="3899408"/>
            <a:ext cx="1585309" cy="461665"/>
          </a:xfrm>
          <a:prstGeom prst="rect">
            <a:avLst/>
          </a:prstGeom>
          <a:solidFill>
            <a:schemeClr val="accent6">
              <a:lumMod val="20000"/>
              <a:lumOff val="80000"/>
            </a:schemeClr>
          </a:solidFill>
          <a:ln>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1" dirty="0">
                <a:solidFill>
                  <a:schemeClr val="accent3">
                    <a:lumMod val="50000"/>
                  </a:schemeClr>
                </a:solidFill>
                <a:latin typeface="Calibri" panose="020F0502020204030204" pitchFamily="34" charset="0"/>
                <a:cs typeface="Calibri" panose="020F0502020204030204" pitchFamily="34" charset="0"/>
              </a:rPr>
              <a:t>UTILITY</a:t>
            </a:r>
            <a:endParaRPr lang="en-GB" altLang="it-IT" sz="2400" b="1" dirty="0">
              <a:solidFill>
                <a:schemeClr val="accent3">
                  <a:lumMod val="50000"/>
                </a:schemeClr>
              </a:solidFill>
              <a:latin typeface="Calibri" panose="020F0502020204030204" pitchFamily="34" charset="0"/>
              <a:cs typeface="Calibri" panose="020F0502020204030204" pitchFamily="34" charset="0"/>
            </a:endParaRPr>
          </a:p>
        </p:txBody>
      </p:sp>
      <p:sp>
        <p:nvSpPr>
          <p:cNvPr id="9" name="Freccia a destra 8"/>
          <p:cNvSpPr/>
          <p:nvPr/>
        </p:nvSpPr>
        <p:spPr>
          <a:xfrm>
            <a:off x="2601687" y="4042569"/>
            <a:ext cx="287072" cy="229864"/>
          </a:xfrm>
          <a:prstGeom prst="rightArrow">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egnaposto numero diapositiva 3">
            <a:extLst>
              <a:ext uri="{FF2B5EF4-FFF2-40B4-BE49-F238E27FC236}">
                <a16:creationId xmlns:a16="http://schemas.microsoft.com/office/drawing/2014/main" id="{EEB35687-05C8-4043-9973-22570C49B79F}"/>
              </a:ext>
            </a:extLst>
          </p:cNvPr>
          <p:cNvSpPr>
            <a:spLocks noGrp="1"/>
          </p:cNvSpPr>
          <p:nvPr>
            <p:ph type="sldNum" sz="quarter" idx="12"/>
          </p:nvPr>
        </p:nvSpPr>
        <p:spPr>
          <a:xfrm>
            <a:off x="6870000" y="6292824"/>
            <a:ext cx="2133600" cy="365125"/>
          </a:xfrm>
        </p:spPr>
        <p:txBody>
          <a:bodyPr/>
          <a:lstStyle/>
          <a:p>
            <a:pPr algn="r"/>
            <a:fld id="{B007B441-5312-499D-93C3-6E37886527FA}" type="slidenum">
              <a:rPr lang="it-IT" smtClean="0"/>
              <a:pPr algn="r"/>
              <a:t>39</a:t>
            </a:fld>
            <a:endParaRPr lang="it-IT" dirty="0"/>
          </a:p>
        </p:txBody>
      </p:sp>
      <p:grpSp>
        <p:nvGrpSpPr>
          <p:cNvPr id="10" name="Group 1">
            <a:extLst>
              <a:ext uri="{FF2B5EF4-FFF2-40B4-BE49-F238E27FC236}">
                <a16:creationId xmlns:a16="http://schemas.microsoft.com/office/drawing/2014/main" id="{38B80E0E-BD8D-40B8-B473-B27D361F5C2B}"/>
              </a:ext>
            </a:extLst>
          </p:cNvPr>
          <p:cNvGrpSpPr>
            <a:grpSpLocks/>
          </p:cNvGrpSpPr>
          <p:nvPr/>
        </p:nvGrpSpPr>
        <p:grpSpPr bwMode="auto">
          <a:xfrm rot="5400000">
            <a:off x="4527009" y="2317608"/>
            <a:ext cx="45719" cy="8907463"/>
            <a:chOff x="0" y="0"/>
            <a:chExt cx="716" cy="16353"/>
          </a:xfrm>
        </p:grpSpPr>
        <p:grpSp>
          <p:nvGrpSpPr>
            <p:cNvPr id="11" name="Group 2">
              <a:extLst>
                <a:ext uri="{FF2B5EF4-FFF2-40B4-BE49-F238E27FC236}">
                  <a16:creationId xmlns:a16="http://schemas.microsoft.com/office/drawing/2014/main" id="{21D8C8A8-1D7D-449C-9B47-89EE5BE6348D}"/>
                </a:ext>
              </a:extLst>
            </p:cNvPr>
            <p:cNvGrpSpPr>
              <a:grpSpLocks/>
            </p:cNvGrpSpPr>
            <p:nvPr/>
          </p:nvGrpSpPr>
          <p:grpSpPr bwMode="auto">
            <a:xfrm>
              <a:off x="0" y="0"/>
              <a:ext cx="716" cy="16353"/>
              <a:chOff x="0" y="0"/>
              <a:chExt cx="716" cy="16353"/>
            </a:xfrm>
          </p:grpSpPr>
          <p:sp>
            <p:nvSpPr>
              <p:cNvPr id="12" name="Freeform 3">
                <a:extLst>
                  <a:ext uri="{FF2B5EF4-FFF2-40B4-BE49-F238E27FC236}">
                    <a16:creationId xmlns:a16="http://schemas.microsoft.com/office/drawing/2014/main" id="{58B71C0A-6297-48DB-8047-41AE860803CC}"/>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7" name="Titolo 1">
            <a:extLst>
              <a:ext uri="{FF2B5EF4-FFF2-40B4-BE49-F238E27FC236}">
                <a16:creationId xmlns:a16="http://schemas.microsoft.com/office/drawing/2014/main" id="{1C34137F-AB49-46AD-8127-5FDC6131F586}"/>
              </a:ext>
            </a:extLst>
          </p:cNvPr>
          <p:cNvSpPr txBox="1">
            <a:spLocks/>
          </p:cNvSpPr>
          <p:nvPr/>
        </p:nvSpPr>
        <p:spPr>
          <a:xfrm>
            <a:off x="547776" y="324986"/>
            <a:ext cx="80484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err="1">
                <a:solidFill>
                  <a:schemeClr val="bg1">
                    <a:lumMod val="75000"/>
                  </a:schemeClr>
                </a:solidFill>
                <a:latin typeface="+mn-lt"/>
                <a:ea typeface="+mn-ea"/>
                <a:cs typeface="Times New Roman" pitchFamily="18" charset="0"/>
              </a:rPr>
              <a:t>Criticism</a:t>
            </a:r>
            <a:r>
              <a:rPr lang="it-IT" sz="4000" b="1" dirty="0">
                <a:solidFill>
                  <a:schemeClr val="bg1">
                    <a:lumMod val="75000"/>
                  </a:schemeClr>
                </a:solidFill>
                <a:latin typeface="+mn-lt"/>
                <a:ea typeface="+mn-ea"/>
                <a:cs typeface="Times New Roman" pitchFamily="18" charset="0"/>
              </a:rPr>
              <a:t> of </a:t>
            </a:r>
            <a:r>
              <a:rPr lang="it-IT" sz="4000" b="1" dirty="0" err="1">
                <a:solidFill>
                  <a:schemeClr val="accent6">
                    <a:lumMod val="60000"/>
                    <a:lumOff val="40000"/>
                  </a:schemeClr>
                </a:solidFill>
                <a:latin typeface="+mn-lt"/>
                <a:ea typeface="+mn-ea"/>
                <a:cs typeface="Times New Roman" pitchFamily="18" charset="0"/>
              </a:rPr>
              <a:t>Classical</a:t>
            </a:r>
            <a:r>
              <a:rPr lang="it-IT" sz="4000" b="1" dirty="0">
                <a:solidFill>
                  <a:schemeClr val="accent6">
                    <a:lumMod val="60000"/>
                    <a:lumOff val="40000"/>
                  </a:schemeClr>
                </a:solidFill>
                <a:latin typeface="+mn-lt"/>
                <a:ea typeface="+mn-ea"/>
                <a:cs typeface="Times New Roman" pitchFamily="18" charset="0"/>
              </a:rPr>
              <a:t> </a:t>
            </a:r>
            <a:r>
              <a:rPr lang="it-IT" sz="4000" b="1" dirty="0" err="1">
                <a:solidFill>
                  <a:schemeClr val="accent6">
                    <a:lumMod val="60000"/>
                    <a:lumOff val="40000"/>
                  </a:schemeClr>
                </a:solidFill>
                <a:latin typeface="+mn-lt"/>
                <a:ea typeface="+mn-ea"/>
                <a:cs typeface="Times New Roman" pitchFamily="18" charset="0"/>
              </a:rPr>
              <a:t>economic</a:t>
            </a:r>
            <a:r>
              <a:rPr lang="it-IT" sz="4000" b="1" dirty="0">
                <a:solidFill>
                  <a:schemeClr val="accent6">
                    <a:lumMod val="60000"/>
                    <a:lumOff val="40000"/>
                  </a:schemeClr>
                </a:solidFill>
                <a:latin typeface="+mn-lt"/>
                <a:ea typeface="+mn-ea"/>
                <a:cs typeface="Times New Roman" pitchFamily="18" charset="0"/>
              </a:rPr>
              <a:t> theory</a:t>
            </a:r>
          </a:p>
        </p:txBody>
      </p:sp>
      <p:sp>
        <p:nvSpPr>
          <p:cNvPr id="18" name="Freccia a destra 17">
            <a:extLst>
              <a:ext uri="{FF2B5EF4-FFF2-40B4-BE49-F238E27FC236}">
                <a16:creationId xmlns:a16="http://schemas.microsoft.com/office/drawing/2014/main" id="{2F262352-54F3-485A-AF2D-DF8689975ED2}"/>
              </a:ext>
            </a:extLst>
          </p:cNvPr>
          <p:cNvSpPr/>
          <p:nvPr/>
        </p:nvSpPr>
        <p:spPr>
          <a:xfrm>
            <a:off x="4445387" y="4042569"/>
            <a:ext cx="287072" cy="229864"/>
          </a:xfrm>
          <a:prstGeom prst="rightArrow">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Rettangolo 18">
            <a:extLst>
              <a:ext uri="{FF2B5EF4-FFF2-40B4-BE49-F238E27FC236}">
                <a16:creationId xmlns:a16="http://schemas.microsoft.com/office/drawing/2014/main" id="{21B6878C-54F7-4BA2-A965-7DD3A5D0CF42}"/>
              </a:ext>
            </a:extLst>
          </p:cNvPr>
          <p:cNvSpPr/>
          <p:nvPr/>
        </p:nvSpPr>
        <p:spPr>
          <a:xfrm>
            <a:off x="695070" y="5103095"/>
            <a:ext cx="7912654" cy="1200329"/>
          </a:xfrm>
          <a:prstGeom prst="rect">
            <a:avLst/>
          </a:prstGeom>
        </p:spPr>
        <p:txBody>
          <a:bodyPr wrap="square">
            <a:spAutoFit/>
          </a:bodyPr>
          <a:lstStyle/>
          <a:p>
            <a:pPr algn="just"/>
            <a:r>
              <a:rPr lang="it-IT" sz="2400" b="1" dirty="0" err="1">
                <a:latin typeface="Calibri" panose="020F0502020204030204" pitchFamily="34" charset="0"/>
                <a:cs typeface="Calibri" panose="020F0502020204030204" pitchFamily="34" charset="0"/>
              </a:rPr>
              <a:t>Mill</a:t>
            </a:r>
            <a:r>
              <a:rPr lang="it-IT" sz="2400" b="1" dirty="0">
                <a:latin typeface="Calibri" panose="020F0502020204030204" pitchFamily="34" charset="0"/>
                <a:cs typeface="Calibri" panose="020F0502020204030204" pitchFamily="34" charset="0"/>
              </a:rPr>
              <a:t> and the </a:t>
            </a:r>
            <a:r>
              <a:rPr lang="it-IT" sz="2400" b="1" dirty="0" err="1">
                <a:latin typeface="Calibri" panose="020F0502020204030204" pitchFamily="34" charset="0"/>
                <a:cs typeface="Calibri" panose="020F0502020204030204" pitchFamily="34" charset="0"/>
              </a:rPr>
              <a:t>utilitarianism</a:t>
            </a:r>
            <a:r>
              <a:rPr lang="it-IT" sz="2400" dirty="0">
                <a:latin typeface="Calibri" panose="020F0502020204030204" pitchFamily="34" charset="0"/>
                <a:cs typeface="Calibri" panose="020F0502020204030204" pitchFamily="34" charset="0"/>
              </a:rPr>
              <a:t>: The price </a:t>
            </a:r>
            <a:r>
              <a:rPr lang="it-IT" sz="2400" dirty="0" err="1">
                <a:latin typeface="Calibri" panose="020F0502020204030204" pitchFamily="34" charset="0"/>
                <a:cs typeface="Calibri" panose="020F0502020204030204" pitchFamily="34" charset="0"/>
              </a:rPr>
              <a:t>that</a:t>
            </a:r>
            <a:r>
              <a:rPr lang="it-IT" sz="2400" dirty="0">
                <a:latin typeface="Calibri" panose="020F0502020204030204" pitchFamily="34" charset="0"/>
                <a:cs typeface="Calibri" panose="020F0502020204030204" pitchFamily="34" charset="0"/>
              </a:rPr>
              <a:t> customers </a:t>
            </a:r>
            <a:r>
              <a:rPr lang="it-IT" sz="2400" dirty="0" err="1">
                <a:latin typeface="Calibri" panose="020F0502020204030204" pitchFamily="34" charset="0"/>
                <a:cs typeface="Calibri" panose="020F0502020204030204" pitchFamily="34" charset="0"/>
              </a:rPr>
              <a:t>want</a:t>
            </a:r>
            <a:r>
              <a:rPr lang="it-IT" sz="2400" dirty="0">
                <a:latin typeface="Calibri" panose="020F0502020204030204" pitchFamily="34" charset="0"/>
                <a:cs typeface="Calibri" panose="020F0502020204030204" pitchFamily="34" charset="0"/>
              </a:rPr>
              <a:t> to </a:t>
            </a:r>
            <a:r>
              <a:rPr lang="it-IT" sz="2400" dirty="0" err="1">
                <a:latin typeface="Calibri" panose="020F0502020204030204" pitchFamily="34" charset="0"/>
                <a:cs typeface="Calibri" panose="020F0502020204030204" pitchFamily="34" charset="0"/>
              </a:rPr>
              <a:t>pay</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is</a:t>
            </a:r>
            <a:r>
              <a:rPr lang="it-IT" sz="2400" dirty="0">
                <a:latin typeface="Calibri" panose="020F0502020204030204" pitchFamily="34" charset="0"/>
                <a:cs typeface="Calibri" panose="020F0502020204030204" pitchFamily="34" charset="0"/>
              </a:rPr>
              <a:t> the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perceived</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value</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which</a:t>
            </a:r>
            <a:r>
              <a:rPr lang="it-IT" sz="2400" dirty="0">
                <a:latin typeface="Calibri" panose="020F0502020204030204" pitchFamily="34" charset="0"/>
                <a:cs typeface="Calibri" panose="020F0502020204030204" pitchFamily="34" charset="0"/>
              </a:rPr>
              <a:t>, in turn, </a:t>
            </a:r>
            <a:r>
              <a:rPr lang="it-IT" sz="2400" dirty="0" err="1">
                <a:latin typeface="Calibri" panose="020F0502020204030204" pitchFamily="34" charset="0"/>
                <a:cs typeface="Calibri" panose="020F0502020204030204" pitchFamily="34" charset="0"/>
              </a:rPr>
              <a:t>is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based</a:t>
            </a:r>
            <a:r>
              <a:rPr lang="it-IT" sz="2400" dirty="0">
                <a:latin typeface="Calibri" panose="020F0502020204030204" pitchFamily="34" charset="0"/>
                <a:cs typeface="Calibri" panose="020F0502020204030204" pitchFamily="34" charset="0"/>
              </a:rPr>
              <a:t> on </a:t>
            </a:r>
            <a:r>
              <a:rPr lang="it-IT" sz="2400" i="1" dirty="0">
                <a:latin typeface="Calibri" panose="020F0502020204030204" pitchFamily="34" charset="0"/>
                <a:cs typeface="Calibri" panose="020F0502020204030204" pitchFamily="34" charset="0"/>
              </a:rPr>
              <a:t>utility, </a:t>
            </a:r>
            <a:r>
              <a:rPr lang="it-IT" sz="2400" dirty="0" err="1">
                <a:latin typeface="Calibri" panose="020F0502020204030204" pitchFamily="34" charset="0"/>
                <a:cs typeface="Calibri" panose="020F0502020204030204" pitchFamily="34" charset="0"/>
              </a:rPr>
              <a:t>as</a:t>
            </a:r>
            <a:r>
              <a:rPr lang="it-IT" sz="2400" dirty="0">
                <a:latin typeface="Calibri" panose="020F0502020204030204" pitchFamily="34" charset="0"/>
                <a:cs typeface="Calibri" panose="020F0502020204030204" pitchFamily="34" charset="0"/>
              </a:rPr>
              <a:t> a </a:t>
            </a:r>
            <a:r>
              <a:rPr lang="it-IT" sz="2400" u="sng" dirty="0" err="1">
                <a:latin typeface="Calibri" panose="020F0502020204030204" pitchFamily="34" charset="0"/>
                <a:cs typeface="Calibri" panose="020F0502020204030204" pitchFamily="34" charset="0"/>
              </a:rPr>
              <a:t>property</a:t>
            </a:r>
            <a:r>
              <a:rPr lang="it-IT" sz="2400" u="sng" dirty="0">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of the </a:t>
            </a:r>
            <a:r>
              <a:rPr lang="it-IT" sz="2400" dirty="0" err="1">
                <a:latin typeface="Calibri" panose="020F0502020204030204" pitchFamily="34" charset="0"/>
                <a:cs typeface="Calibri" panose="020F0502020204030204" pitchFamily="34" charset="0"/>
              </a:rPr>
              <a:t>object</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exchanged</a:t>
            </a:r>
            <a:r>
              <a:rPr lang="it-IT"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2682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537369" y="881821"/>
            <a:ext cx="6048623" cy="4725487"/>
          </a:xfrm>
          <a:prstGeom prst="rect">
            <a:avLst/>
          </a:prstGeom>
          <a:noFill/>
          <a:ln w="9525">
            <a:noFill/>
            <a:miter lim="800000"/>
            <a:headEnd/>
            <a:tailEnd/>
          </a:ln>
        </p:spPr>
      </p:pic>
      <p:sp>
        <p:nvSpPr>
          <p:cNvPr id="7" name="Rectangle 1"/>
          <p:cNvSpPr>
            <a:spLocks noChangeArrowheads="1"/>
          </p:cNvSpPr>
          <p:nvPr/>
        </p:nvSpPr>
        <p:spPr bwMode="auto">
          <a:xfrm>
            <a:off x="403807" y="2222696"/>
            <a:ext cx="8264376" cy="1323439"/>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000" b="1" dirty="0">
                <a:solidFill>
                  <a:schemeClr val="bg1">
                    <a:lumMod val="50000"/>
                  </a:schemeClr>
                </a:solidFill>
                <a:latin typeface="Arial" pitchFamily="34" charset="0"/>
                <a:ea typeface="Calibri" pitchFamily="34" charset="0"/>
                <a:cs typeface="Times New Roman" pitchFamily="18" charset="0"/>
              </a:rPr>
              <a:t>Marketing: origins, evolution, definitions</a:t>
            </a:r>
          </a:p>
        </p:txBody>
      </p:sp>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995935" y="814524"/>
            <a:ext cx="1080120"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9600" b="0" i="0" u="none" strike="noStrike" kern="1200" cap="none" spc="0" normalizeH="0" baseline="0" noProof="0" dirty="0">
                <a:ln>
                  <a:noFill/>
                </a:ln>
                <a:solidFill>
                  <a:schemeClr val="accent6">
                    <a:lumMod val="75000"/>
                  </a:schemeClr>
                </a:solidFill>
                <a:effectLst/>
                <a:uLnTx/>
                <a:uFillTx/>
                <a:latin typeface="Berlin Sans FB Demi" pitchFamily="34" charset="0"/>
                <a:ea typeface="+mn-ea"/>
                <a:cs typeface="+mn-cs"/>
              </a:rPr>
              <a:t>1</a:t>
            </a:r>
            <a:r>
              <a:rPr kumimoji="0" lang="it-IT" sz="60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.1</a:t>
            </a:r>
            <a:endParaRPr kumimoji="0" lang="it-IT" sz="96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Segnaposto numero diapositiva 3"/>
          <p:cNvSpPr>
            <a:spLocks noGrp="1"/>
          </p:cNvSpPr>
          <p:nvPr>
            <p:ph type="sldNum" sz="quarter" idx="12"/>
          </p:nvPr>
        </p:nvSpPr>
        <p:spPr/>
        <p:txBody>
          <a:bodyPr/>
          <a:lstStyle/>
          <a:p>
            <a:pPr algn="r"/>
            <a:fld id="{B007B441-5312-499D-93C3-6E37886527FA}" type="slidenum">
              <a:rPr lang="it-IT" smtClean="0"/>
              <a:pPr algn="r"/>
              <a:t>4</a:t>
            </a:fld>
            <a:endParaRPr lang="it-IT" dirty="0"/>
          </a:p>
        </p:txBody>
      </p:sp>
    </p:spTree>
    <p:extLst>
      <p:ext uri="{BB962C8B-B14F-4D97-AF65-F5344CB8AC3E}">
        <p14:creationId xmlns:p14="http://schemas.microsoft.com/office/powerpoint/2010/main" val="3330416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3444" y="1801437"/>
            <a:ext cx="7974980" cy="2850854"/>
          </a:xfrm>
        </p:spPr>
        <p:txBody>
          <a:bodyPr>
            <a:normAutofit/>
          </a:bodyPr>
          <a:lstStyle/>
          <a:p>
            <a:pPr marL="0" indent="0" algn="just">
              <a:buNone/>
            </a:pPr>
            <a:r>
              <a:rPr lang="it-IT" sz="2400" dirty="0">
                <a:solidFill>
                  <a:schemeClr val="tx1"/>
                </a:solidFill>
                <a:latin typeface="Calibri" panose="020F0502020204030204" pitchFamily="34" charset="0"/>
                <a:cs typeface="Calibri" panose="020F0502020204030204" pitchFamily="34" charset="0"/>
              </a:rPr>
              <a:t>Pioneer of </a:t>
            </a:r>
            <a:r>
              <a:rPr lang="it-IT" sz="2400" i="1" dirty="0">
                <a:solidFill>
                  <a:schemeClr val="tx1"/>
                </a:solidFill>
                <a:latin typeface="Calibri" panose="020F0502020204030204" pitchFamily="34" charset="0"/>
                <a:cs typeface="Calibri" panose="020F0502020204030204" pitchFamily="34" charset="0"/>
              </a:rPr>
              <a:t>Service-</a:t>
            </a:r>
            <a:r>
              <a:rPr lang="it-IT" sz="2400" i="1" dirty="0" err="1">
                <a:solidFill>
                  <a:schemeClr val="tx1"/>
                </a:solidFill>
                <a:latin typeface="Calibri" panose="020F0502020204030204" pitchFamily="34" charset="0"/>
                <a:cs typeface="Calibri" panose="020F0502020204030204" pitchFamily="34" charset="0"/>
              </a:rPr>
              <a:t>Dominant</a:t>
            </a:r>
            <a:r>
              <a:rPr lang="it-IT" sz="2400" i="1" dirty="0">
                <a:solidFill>
                  <a:schemeClr val="tx1"/>
                </a:solidFill>
                <a:latin typeface="Calibri" panose="020F0502020204030204" pitchFamily="34" charset="0"/>
                <a:cs typeface="Calibri" panose="020F0502020204030204" pitchFamily="34" charset="0"/>
              </a:rPr>
              <a:t> </a:t>
            </a:r>
            <a:r>
              <a:rPr lang="it-IT" sz="2400" i="1" dirty="0" err="1">
                <a:solidFill>
                  <a:schemeClr val="tx1"/>
                </a:solidFill>
                <a:latin typeface="Calibri" panose="020F0502020204030204" pitchFamily="34" charset="0"/>
                <a:cs typeface="Calibri" panose="020F0502020204030204" pitchFamily="34" charset="0"/>
              </a:rPr>
              <a:t>logi</a:t>
            </a:r>
            <a:r>
              <a:rPr lang="it-IT" sz="2400" i="1" dirty="0" err="1">
                <a:latin typeface="Calibri" panose="020F0502020204030204" pitchFamily="34" charset="0"/>
                <a:cs typeface="Calibri" panose="020F0502020204030204" pitchFamily="34" charset="0"/>
              </a:rPr>
              <a:t>c</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who</a:t>
            </a:r>
            <a:r>
              <a:rPr lang="it-IT" sz="2400" dirty="0">
                <a:latin typeface="Calibri" panose="020F0502020204030204" pitchFamily="34" charset="0"/>
                <a:cs typeface="Calibri" panose="020F0502020204030204" pitchFamily="34" charset="0"/>
              </a:rPr>
              <a:t> shifts the </a:t>
            </a:r>
            <a:r>
              <a:rPr lang="it-IT" sz="2400" dirty="0" err="1">
                <a:latin typeface="Calibri" panose="020F0502020204030204" pitchFamily="34" charset="0"/>
                <a:cs typeface="Calibri" panose="020F0502020204030204" pitchFamily="34" charset="0"/>
              </a:rPr>
              <a:t>attention</a:t>
            </a:r>
            <a:r>
              <a:rPr lang="it-IT" sz="2400" dirty="0">
                <a:latin typeface="Calibri" panose="020F0502020204030204" pitchFamily="34" charset="0"/>
                <a:cs typeface="Calibri" panose="020F0502020204030204" pitchFamily="34" charset="0"/>
              </a:rPr>
              <a:t> to:</a:t>
            </a:r>
            <a:r>
              <a:rPr lang="it-IT" sz="2400" dirty="0">
                <a:solidFill>
                  <a:schemeClr val="tx1"/>
                </a:solidFill>
                <a:latin typeface="Calibri" panose="020F0502020204030204" pitchFamily="34" charset="0"/>
                <a:cs typeface="Calibri" panose="020F0502020204030204" pitchFamily="34" charset="0"/>
              </a:rPr>
              <a:t> </a:t>
            </a:r>
          </a:p>
        </p:txBody>
      </p:sp>
      <p:sp>
        <p:nvSpPr>
          <p:cNvPr id="4" name="Segnaposto numero diapositiva 3">
            <a:extLst>
              <a:ext uri="{FF2B5EF4-FFF2-40B4-BE49-F238E27FC236}">
                <a16:creationId xmlns:a16="http://schemas.microsoft.com/office/drawing/2014/main" id="{CC884B1B-9714-4C7E-A861-DF9F5DE8185F}"/>
              </a:ext>
            </a:extLst>
          </p:cNvPr>
          <p:cNvSpPr>
            <a:spLocks noGrp="1"/>
          </p:cNvSpPr>
          <p:nvPr>
            <p:ph type="sldNum" sz="quarter" idx="12"/>
          </p:nvPr>
        </p:nvSpPr>
        <p:spPr>
          <a:xfrm>
            <a:off x="6880037" y="6323399"/>
            <a:ext cx="2133600" cy="365125"/>
          </a:xfrm>
        </p:spPr>
        <p:txBody>
          <a:bodyPr/>
          <a:lstStyle/>
          <a:p>
            <a:pPr algn="r"/>
            <a:fld id="{B007B441-5312-499D-93C3-6E37886527FA}" type="slidenum">
              <a:rPr lang="it-IT" smtClean="0"/>
              <a:pPr algn="r"/>
              <a:t>40</a:t>
            </a:fld>
            <a:endParaRPr lang="it-IT" dirty="0"/>
          </a:p>
        </p:txBody>
      </p:sp>
      <p:sp>
        <p:nvSpPr>
          <p:cNvPr id="6" name="Titolo 1">
            <a:extLst>
              <a:ext uri="{FF2B5EF4-FFF2-40B4-BE49-F238E27FC236}">
                <a16:creationId xmlns:a16="http://schemas.microsoft.com/office/drawing/2014/main" id="{9A57EB0D-47E8-485A-93C8-9CBC8F2BD49B}"/>
              </a:ext>
            </a:extLst>
          </p:cNvPr>
          <p:cNvSpPr txBox="1">
            <a:spLocks/>
          </p:cNvSpPr>
          <p:nvPr/>
        </p:nvSpPr>
        <p:spPr>
          <a:xfrm>
            <a:off x="547776" y="169476"/>
            <a:ext cx="804844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err="1">
                <a:solidFill>
                  <a:schemeClr val="bg1">
                    <a:lumMod val="75000"/>
                  </a:schemeClr>
                </a:solidFill>
                <a:latin typeface="+mn-lt"/>
                <a:ea typeface="+mn-ea"/>
                <a:cs typeface="Times New Roman" pitchFamily="18" charset="0"/>
              </a:rPr>
              <a:t>Criticism</a:t>
            </a:r>
            <a:r>
              <a:rPr lang="it-IT" sz="4000" b="1" dirty="0">
                <a:solidFill>
                  <a:schemeClr val="bg1">
                    <a:lumMod val="75000"/>
                  </a:schemeClr>
                </a:solidFill>
                <a:latin typeface="+mn-lt"/>
                <a:ea typeface="+mn-ea"/>
                <a:cs typeface="Times New Roman" pitchFamily="18" charset="0"/>
              </a:rPr>
              <a:t> of </a:t>
            </a:r>
            <a:r>
              <a:rPr lang="it-IT" sz="4000" b="1" dirty="0">
                <a:solidFill>
                  <a:schemeClr val="accent6">
                    <a:lumMod val="60000"/>
                    <a:lumOff val="40000"/>
                  </a:schemeClr>
                </a:solidFill>
                <a:latin typeface="+mn-lt"/>
                <a:ea typeface="+mn-ea"/>
                <a:cs typeface="Times New Roman" pitchFamily="18" charset="0"/>
              </a:rPr>
              <a:t>Good-</a:t>
            </a:r>
            <a:r>
              <a:rPr lang="it-IT" sz="4000" b="1" dirty="0" err="1">
                <a:solidFill>
                  <a:schemeClr val="accent6">
                    <a:lumMod val="60000"/>
                    <a:lumOff val="40000"/>
                  </a:schemeClr>
                </a:solidFill>
                <a:latin typeface="+mn-lt"/>
                <a:ea typeface="+mn-ea"/>
                <a:cs typeface="Times New Roman" pitchFamily="18" charset="0"/>
              </a:rPr>
              <a:t>dominant</a:t>
            </a:r>
            <a:r>
              <a:rPr lang="it-IT" sz="4000" b="1" dirty="0">
                <a:solidFill>
                  <a:schemeClr val="accent6">
                    <a:lumMod val="60000"/>
                    <a:lumOff val="40000"/>
                  </a:schemeClr>
                </a:solidFill>
                <a:latin typeface="+mn-lt"/>
                <a:ea typeface="+mn-ea"/>
                <a:cs typeface="Times New Roman" pitchFamily="18" charset="0"/>
              </a:rPr>
              <a:t> </a:t>
            </a:r>
            <a:r>
              <a:rPr lang="it-IT" sz="4000" b="1" dirty="0" err="1">
                <a:solidFill>
                  <a:schemeClr val="accent6">
                    <a:lumMod val="60000"/>
                    <a:lumOff val="40000"/>
                  </a:schemeClr>
                </a:solidFill>
                <a:latin typeface="+mn-lt"/>
                <a:ea typeface="+mn-ea"/>
                <a:cs typeface="Times New Roman" pitchFamily="18" charset="0"/>
              </a:rPr>
              <a:t>mindset</a:t>
            </a:r>
            <a:endParaRPr lang="it-IT" sz="4000" b="1" dirty="0">
              <a:solidFill>
                <a:schemeClr val="accent6">
                  <a:lumMod val="60000"/>
                  <a:lumOff val="40000"/>
                </a:schemeClr>
              </a:solidFill>
              <a:latin typeface="+mn-lt"/>
              <a:ea typeface="+mn-ea"/>
              <a:cs typeface="Times New Roman" pitchFamily="18" charset="0"/>
            </a:endParaRPr>
          </a:p>
        </p:txBody>
      </p:sp>
      <p:grpSp>
        <p:nvGrpSpPr>
          <p:cNvPr id="9" name="Group 1">
            <a:extLst>
              <a:ext uri="{FF2B5EF4-FFF2-40B4-BE49-F238E27FC236}">
                <a16:creationId xmlns:a16="http://schemas.microsoft.com/office/drawing/2014/main" id="{2FF7CB41-5B39-4A94-9036-AB82E992C5C8}"/>
              </a:ext>
            </a:extLst>
          </p:cNvPr>
          <p:cNvGrpSpPr>
            <a:grpSpLocks/>
          </p:cNvGrpSpPr>
          <p:nvPr/>
        </p:nvGrpSpPr>
        <p:grpSpPr bwMode="auto">
          <a:xfrm rot="5400000">
            <a:off x="4527009" y="2317608"/>
            <a:ext cx="45719" cy="8907463"/>
            <a:chOff x="0" y="0"/>
            <a:chExt cx="716" cy="16353"/>
          </a:xfrm>
        </p:grpSpPr>
        <p:grpSp>
          <p:nvGrpSpPr>
            <p:cNvPr id="10" name="Group 2">
              <a:extLst>
                <a:ext uri="{FF2B5EF4-FFF2-40B4-BE49-F238E27FC236}">
                  <a16:creationId xmlns:a16="http://schemas.microsoft.com/office/drawing/2014/main" id="{653598A6-5EAF-4F56-B58D-195D0C16C687}"/>
                </a:ext>
              </a:extLst>
            </p:cNvPr>
            <p:cNvGrpSpPr>
              <a:grpSpLocks/>
            </p:cNvGrpSpPr>
            <p:nvPr/>
          </p:nvGrpSpPr>
          <p:grpSpPr bwMode="auto">
            <a:xfrm>
              <a:off x="0" y="0"/>
              <a:ext cx="716" cy="16353"/>
              <a:chOff x="0" y="0"/>
              <a:chExt cx="716" cy="16353"/>
            </a:xfrm>
          </p:grpSpPr>
          <p:sp>
            <p:nvSpPr>
              <p:cNvPr id="11" name="Freeform 3">
                <a:extLst>
                  <a:ext uri="{FF2B5EF4-FFF2-40B4-BE49-F238E27FC236}">
                    <a16:creationId xmlns:a16="http://schemas.microsoft.com/office/drawing/2014/main" id="{87DF44BF-B1F3-44C2-B389-39D7B11DC185}"/>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2" name="Rettangolo 11">
            <a:extLst>
              <a:ext uri="{FF2B5EF4-FFF2-40B4-BE49-F238E27FC236}">
                <a16:creationId xmlns:a16="http://schemas.microsoft.com/office/drawing/2014/main" id="{6D0248D1-F0E2-4EFE-961D-2AAC2DE2237B}"/>
              </a:ext>
            </a:extLst>
          </p:cNvPr>
          <p:cNvSpPr/>
          <p:nvPr/>
        </p:nvSpPr>
        <p:spPr>
          <a:xfrm>
            <a:off x="716266" y="1220233"/>
            <a:ext cx="7711468" cy="461665"/>
          </a:xfrm>
          <a:prstGeom prst="rect">
            <a:avLst/>
          </a:prstGeom>
        </p:spPr>
        <p:txBody>
          <a:bodyPr wrap="square">
            <a:spAutoFit/>
          </a:bodyPr>
          <a:lstStyle/>
          <a:p>
            <a:pPr algn="ctr"/>
            <a:r>
              <a:rPr lang="it-IT" sz="2400" b="1" dirty="0">
                <a:latin typeface="Calibri" panose="020F0502020204030204" pitchFamily="34" charset="0"/>
                <a:cs typeface="Calibri" panose="020F0502020204030204" pitchFamily="34" charset="0"/>
              </a:rPr>
              <a:t>Frédéric </a:t>
            </a:r>
            <a:r>
              <a:rPr lang="it-IT" sz="2400" b="1" dirty="0" err="1">
                <a:latin typeface="Calibri" panose="020F0502020204030204" pitchFamily="34" charset="0"/>
                <a:cs typeface="Calibri" panose="020F0502020204030204" pitchFamily="34" charset="0"/>
              </a:rPr>
              <a:t>Bastiat</a:t>
            </a:r>
            <a:r>
              <a:rPr lang="it-IT" sz="2400" dirty="0">
                <a:latin typeface="Calibri" panose="020F0502020204030204" pitchFamily="34" charset="0"/>
                <a:cs typeface="Calibri" panose="020F0502020204030204" pitchFamily="34" charset="0"/>
              </a:rPr>
              <a:t>, </a:t>
            </a:r>
            <a:r>
              <a:rPr lang="it-IT" sz="2400" i="1" dirty="0">
                <a:latin typeface="Calibri" panose="020F0502020204030204" pitchFamily="34" charset="0"/>
                <a:cs typeface="Calibri" panose="020F0502020204030204" pitchFamily="34" charset="0"/>
              </a:rPr>
              <a:t>Harmonies of </a:t>
            </a:r>
            <a:r>
              <a:rPr lang="it-IT" sz="2400" i="1" dirty="0" err="1">
                <a:latin typeface="Calibri" panose="020F0502020204030204" pitchFamily="34" charset="0"/>
                <a:cs typeface="Calibri" panose="020F0502020204030204" pitchFamily="34" charset="0"/>
              </a:rPr>
              <a:t>Political</a:t>
            </a:r>
            <a:r>
              <a:rPr lang="it-IT" sz="2400" i="1" dirty="0">
                <a:latin typeface="Calibri" panose="020F0502020204030204" pitchFamily="34" charset="0"/>
                <a:cs typeface="Calibri" panose="020F0502020204030204" pitchFamily="34" charset="0"/>
              </a:rPr>
              <a:t> Economy </a:t>
            </a:r>
            <a:r>
              <a:rPr lang="it-IT" sz="2400" dirty="0">
                <a:latin typeface="Calibri" panose="020F0502020204030204" pitchFamily="34" charset="0"/>
                <a:cs typeface="Calibri" panose="020F0502020204030204" pitchFamily="34" charset="0"/>
              </a:rPr>
              <a:t>(1850)</a:t>
            </a:r>
          </a:p>
        </p:txBody>
      </p:sp>
      <p:sp>
        <p:nvSpPr>
          <p:cNvPr id="17" name="Segnaposto contenuto 2">
            <a:extLst>
              <a:ext uri="{FF2B5EF4-FFF2-40B4-BE49-F238E27FC236}">
                <a16:creationId xmlns:a16="http://schemas.microsoft.com/office/drawing/2014/main" id="{8C2EEC14-60AF-49A8-BB8A-580487D3AD27}"/>
              </a:ext>
            </a:extLst>
          </p:cNvPr>
          <p:cNvSpPr txBox="1">
            <a:spLocks/>
          </p:cNvSpPr>
          <p:nvPr/>
        </p:nvSpPr>
        <p:spPr>
          <a:xfrm>
            <a:off x="561667" y="2529673"/>
            <a:ext cx="7728573" cy="26799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it-IT" sz="2400" i="1" dirty="0">
                <a:latin typeface="Calibri" panose="020F0502020204030204" pitchFamily="34" charset="0"/>
                <a:cs typeface="Calibri" panose="020F0502020204030204" pitchFamily="34" charset="0"/>
              </a:rPr>
              <a:t>Users’ </a:t>
            </a:r>
            <a:r>
              <a:rPr lang="it-IT" sz="2400" b="1" i="1" dirty="0" err="1">
                <a:latin typeface="Calibri" panose="020F0502020204030204" pitchFamily="34" charset="0"/>
                <a:cs typeface="Calibri" panose="020F0502020204030204" pitchFamily="34" charset="0"/>
              </a:rPr>
              <a:t>needs</a:t>
            </a:r>
            <a:r>
              <a:rPr lang="it-IT" sz="2400" b="1" i="1" dirty="0">
                <a:latin typeface="Calibri" panose="020F0502020204030204" pitchFamily="34" charset="0"/>
                <a:cs typeface="Calibri" panose="020F0502020204030204" pitchFamily="34" charset="0"/>
              </a:rPr>
              <a:t> </a:t>
            </a:r>
            <a:r>
              <a:rPr lang="it-IT" sz="2400" i="1" dirty="0">
                <a:latin typeface="Calibri" panose="020F0502020204030204" pitchFamily="34" charset="0"/>
                <a:cs typeface="Calibri" panose="020F0502020204030204" pitchFamily="34" charset="0"/>
              </a:rPr>
              <a:t>and</a:t>
            </a:r>
            <a:r>
              <a:rPr lang="it-IT" sz="2400" b="1" i="1" dirty="0">
                <a:latin typeface="Calibri" panose="020F0502020204030204" pitchFamily="34" charset="0"/>
                <a:cs typeface="Calibri" panose="020F0502020204030204" pitchFamily="34" charset="0"/>
              </a:rPr>
              <a:t> </a:t>
            </a:r>
            <a:r>
              <a:rPr lang="it-IT" sz="2400" b="1" i="1" dirty="0" err="1">
                <a:latin typeface="Calibri" panose="020F0502020204030204" pitchFamily="34" charset="0"/>
                <a:cs typeface="Calibri" panose="020F0502020204030204" pitchFamily="34" charset="0"/>
              </a:rPr>
              <a:t>satisfaction</a:t>
            </a:r>
            <a:r>
              <a:rPr lang="it-IT" sz="2400" i="1" dirty="0">
                <a:latin typeface="Calibri" panose="020F0502020204030204" pitchFamily="34" charset="0"/>
                <a:cs typeface="Calibri" panose="020F0502020204030204" pitchFamily="34" charset="0"/>
              </a:rPr>
              <a:t>;</a:t>
            </a:r>
          </a:p>
          <a:p>
            <a:pPr marL="0" indent="0" algn="just">
              <a:buNone/>
            </a:pPr>
            <a:endParaRPr lang="it-IT" sz="2400" i="1" dirty="0">
              <a:latin typeface="Calibri" panose="020F0502020204030204" pitchFamily="34" charset="0"/>
              <a:cs typeface="Calibri" panose="020F0502020204030204" pitchFamily="34" charset="0"/>
            </a:endParaRPr>
          </a:p>
          <a:p>
            <a:pPr algn="just"/>
            <a:r>
              <a:rPr lang="it-IT" sz="2400" b="1" i="1" dirty="0">
                <a:latin typeface="Calibri" panose="020F0502020204030204" pitchFamily="34" charset="0"/>
                <a:cs typeface="Calibri" panose="020F0502020204030204" pitchFamily="34" charset="0"/>
              </a:rPr>
              <a:t>Value</a:t>
            </a:r>
            <a:r>
              <a:rPr lang="it-IT" sz="2400" i="1" dirty="0">
                <a:latin typeface="Calibri" panose="020F0502020204030204" pitchFamily="34" charset="0"/>
                <a:cs typeface="Calibri" panose="020F0502020204030204" pitchFamily="34" charset="0"/>
              </a:rPr>
              <a:t> </a:t>
            </a:r>
            <a:r>
              <a:rPr lang="it-IT" sz="2400" i="1" u="sng" dirty="0" err="1">
                <a:latin typeface="Calibri" panose="020F0502020204030204" pitchFamily="34" charset="0"/>
                <a:cs typeface="Calibri" panose="020F0502020204030204" pitchFamily="34" charset="0"/>
              </a:rPr>
              <a:t>as</a:t>
            </a:r>
            <a:r>
              <a:rPr lang="it-IT" sz="2400" i="1" u="sng" dirty="0">
                <a:latin typeface="Calibri" panose="020F0502020204030204" pitchFamily="34" charset="0"/>
                <a:cs typeface="Calibri" panose="020F0502020204030204" pitchFamily="34" charset="0"/>
              </a:rPr>
              <a:t> personal </a:t>
            </a:r>
            <a:r>
              <a:rPr lang="it-IT" sz="2400" i="1" dirty="0" err="1">
                <a:latin typeface="Calibri" panose="020F0502020204030204" pitchFamily="34" charset="0"/>
                <a:cs typeface="Calibri" panose="020F0502020204030204" pitchFamily="34" charset="0"/>
              </a:rPr>
              <a:t>acknoweldgement</a:t>
            </a:r>
            <a:r>
              <a:rPr lang="it-IT" sz="2400" i="1" dirty="0">
                <a:latin typeface="Calibri" panose="020F0502020204030204" pitchFamily="34" charset="0"/>
                <a:cs typeface="Calibri" panose="020F0502020204030204" pitchFamily="34" charset="0"/>
              </a:rPr>
              <a:t> and (</a:t>
            </a:r>
            <a:r>
              <a:rPr lang="it-IT" sz="2400" i="1" u="sng" dirty="0">
                <a:latin typeface="Calibri" panose="020F0502020204030204" pitchFamily="34" charset="0"/>
                <a:cs typeface="Calibri" panose="020F0502020204030204" pitchFamily="34" charset="0"/>
              </a:rPr>
              <a:t>comparative)</a:t>
            </a:r>
            <a:r>
              <a:rPr lang="it-IT" sz="2400" i="1" dirty="0">
                <a:latin typeface="Calibri" panose="020F0502020204030204" pitchFamily="34" charset="0"/>
                <a:cs typeface="Calibri" panose="020F0502020204030204" pitchFamily="34" charset="0"/>
              </a:rPr>
              <a:t> </a:t>
            </a:r>
            <a:r>
              <a:rPr lang="it-IT" sz="2400" i="1" dirty="0" err="1">
                <a:latin typeface="Calibri" panose="020F0502020204030204" pitchFamily="34" charset="0"/>
                <a:cs typeface="Calibri" panose="020F0502020204030204" pitchFamily="34" charset="0"/>
              </a:rPr>
              <a:t>assessment</a:t>
            </a:r>
            <a:r>
              <a:rPr lang="it-IT" sz="2400" i="1" dirty="0">
                <a:latin typeface="Calibri" panose="020F0502020204030204" pitchFamily="34" charset="0"/>
                <a:cs typeface="Calibri" panose="020F0502020204030204" pitchFamily="34" charset="0"/>
              </a:rPr>
              <a:t> of the </a:t>
            </a:r>
            <a:r>
              <a:rPr lang="it-IT" sz="2400" i="1" dirty="0" err="1">
                <a:latin typeface="Calibri" panose="020F0502020204030204" pitchFamily="34" charset="0"/>
                <a:cs typeface="Calibri" panose="020F0502020204030204" pitchFamily="34" charset="0"/>
              </a:rPr>
              <a:t>different</a:t>
            </a:r>
            <a:r>
              <a:rPr lang="it-IT" sz="2400" i="1" dirty="0">
                <a:latin typeface="Calibri" panose="020F0502020204030204" pitchFamily="34" charset="0"/>
                <a:cs typeface="Calibri" panose="020F0502020204030204" pitchFamily="34" charset="0"/>
              </a:rPr>
              <a:t> </a:t>
            </a:r>
            <a:r>
              <a:rPr lang="it-IT" sz="2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mutual</a:t>
            </a:r>
            <a:r>
              <a:rPr lang="it-IT" sz="2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i="1" dirty="0">
                <a:latin typeface="Calibri" panose="020F0502020204030204" pitchFamily="34" charset="0"/>
                <a:cs typeface="Calibri" panose="020F0502020204030204" pitchFamily="34" charset="0"/>
              </a:rPr>
              <a:t>benefits </a:t>
            </a:r>
            <a:r>
              <a:rPr lang="it-IT" sz="2400" i="1" dirty="0" err="1">
                <a:latin typeface="Calibri" panose="020F0502020204030204" pitchFamily="34" charset="0"/>
                <a:cs typeface="Calibri" panose="020F0502020204030204" pitchFamily="34" charset="0"/>
              </a:rPr>
              <a:t>provided</a:t>
            </a:r>
            <a:r>
              <a:rPr lang="it-IT" sz="2400" i="1" dirty="0">
                <a:latin typeface="Calibri" panose="020F0502020204030204" pitchFamily="34" charset="0"/>
                <a:cs typeface="Calibri" panose="020F0502020204030204" pitchFamily="34" charset="0"/>
              </a:rPr>
              <a:t> by </a:t>
            </a:r>
            <a:r>
              <a:rPr lang="it-IT" sz="2400" i="1" dirty="0" err="1">
                <a:latin typeface="Calibri" panose="020F0502020204030204" pitchFamily="34" charset="0"/>
                <a:cs typeface="Calibri" panose="020F0502020204030204" pitchFamily="34" charset="0"/>
              </a:rPr>
              <a:t>different</a:t>
            </a:r>
            <a:r>
              <a:rPr lang="it-IT" sz="2400" i="1" dirty="0">
                <a:latin typeface="Calibri" panose="020F0502020204030204" pitchFamily="34" charset="0"/>
                <a:cs typeface="Calibri" panose="020F0502020204030204" pitchFamily="34" charset="0"/>
              </a:rPr>
              <a:t> services.</a:t>
            </a:r>
          </a:p>
        </p:txBody>
      </p:sp>
      <p:pic>
        <p:nvPicPr>
          <p:cNvPr id="18" name="Immagine 17">
            <a:extLst>
              <a:ext uri="{FF2B5EF4-FFF2-40B4-BE49-F238E27FC236}">
                <a16:creationId xmlns:a16="http://schemas.microsoft.com/office/drawing/2014/main" id="{1EEB4C5F-CEB7-4B09-B2AF-47057DD0CA93}"/>
              </a:ext>
            </a:extLst>
          </p:cNvPr>
          <p:cNvPicPr>
            <a:picLocks noChangeAspect="1"/>
          </p:cNvPicPr>
          <p:nvPr/>
        </p:nvPicPr>
        <p:blipFill rotWithShape="1">
          <a:blip r:embed="rId3">
            <a:duotone>
              <a:schemeClr val="accent3">
                <a:shade val="45000"/>
                <a:satMod val="135000"/>
              </a:schemeClr>
              <a:prstClr val="white"/>
            </a:duotone>
          </a:blip>
          <a:srcRect l="46448" r="5960" b="10619"/>
          <a:stretch/>
        </p:blipFill>
        <p:spPr>
          <a:xfrm>
            <a:off x="5469216" y="4246844"/>
            <a:ext cx="900953" cy="1213177"/>
          </a:xfrm>
          <a:prstGeom prst="rect">
            <a:avLst/>
          </a:prstGeom>
        </p:spPr>
      </p:pic>
      <p:sp>
        <p:nvSpPr>
          <p:cNvPr id="19" name="CasellaDiTesto 18">
            <a:extLst>
              <a:ext uri="{FF2B5EF4-FFF2-40B4-BE49-F238E27FC236}">
                <a16:creationId xmlns:a16="http://schemas.microsoft.com/office/drawing/2014/main" id="{A2EB04D9-1EEB-4973-8B04-CF987C0B9DF6}"/>
              </a:ext>
            </a:extLst>
          </p:cNvPr>
          <p:cNvSpPr txBox="1"/>
          <p:nvPr/>
        </p:nvSpPr>
        <p:spPr>
          <a:xfrm>
            <a:off x="4215271" y="4897717"/>
            <a:ext cx="669193" cy="369332"/>
          </a:xfrm>
          <a:prstGeom prst="rect">
            <a:avLst/>
          </a:prstGeom>
          <a:solidFill>
            <a:schemeClr val="accent2">
              <a:lumMod val="20000"/>
              <a:lumOff val="80000"/>
            </a:schemeClr>
          </a:solidFill>
          <a:ln>
            <a:solidFill>
              <a:schemeClr val="accent3"/>
            </a:solidFill>
          </a:ln>
        </p:spPr>
        <p:txBody>
          <a:bodyPr wrap="square" rtlCol="0">
            <a:spAutoFit/>
          </a:bodyPr>
          <a:lstStyle/>
          <a:p>
            <a:pPr algn="ctr"/>
            <a:r>
              <a:rPr lang="it-IT"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endParaRPr lang="en-GB"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0" name="Segnaposto contenuto 2">
            <a:extLst>
              <a:ext uri="{FF2B5EF4-FFF2-40B4-BE49-F238E27FC236}">
                <a16:creationId xmlns:a16="http://schemas.microsoft.com/office/drawing/2014/main" id="{33757CF5-26DE-4B17-8597-349514ADABCB}"/>
              </a:ext>
            </a:extLst>
          </p:cNvPr>
          <p:cNvSpPr txBox="1">
            <a:spLocks/>
          </p:cNvSpPr>
          <p:nvPr/>
        </p:nvSpPr>
        <p:spPr>
          <a:xfrm>
            <a:off x="867651" y="5580888"/>
            <a:ext cx="7200897" cy="804150"/>
          </a:xfrm>
          <a:prstGeom prst="rect">
            <a:avLst/>
          </a:prstGeom>
        </p:spPr>
        <p:txBody>
          <a:bodyPr vert="horz" lIns="68580" tIns="34290" rIns="68580" bIns="34290" rtlCol="0" anchor="t">
            <a:normAutofit/>
          </a:bodyPr>
          <a:lstStyle>
            <a:lvl1pPr marL="285744" indent="-285744" algn="l" defTabSz="457189"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it-IT" dirty="0" err="1">
                <a:solidFill>
                  <a:schemeClr val="tx1"/>
                </a:solidFill>
                <a:latin typeface="Calibri" panose="020F0502020204030204" pitchFamily="34" charset="0"/>
                <a:cs typeface="Calibri" panose="020F0502020204030204" pitchFamily="34" charset="0"/>
              </a:rPr>
              <a:t>Bastiat’s</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thought</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has</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not</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been</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formalized</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as</a:t>
            </a:r>
            <a:r>
              <a:rPr lang="it-IT" dirty="0">
                <a:solidFill>
                  <a:schemeClr val="tx1"/>
                </a:solidFill>
                <a:latin typeface="Calibri" panose="020F0502020204030204" pitchFamily="34" charset="0"/>
                <a:cs typeface="Calibri" panose="020F0502020204030204" pitchFamily="34" charset="0"/>
              </a:rPr>
              <a:t> an «</a:t>
            </a:r>
            <a:r>
              <a:rPr lang="it-IT" dirty="0" err="1">
                <a:solidFill>
                  <a:schemeClr val="tx1"/>
                </a:solidFill>
                <a:latin typeface="Calibri" panose="020F0502020204030204" pitchFamily="34" charset="0"/>
                <a:cs typeface="Calibri" panose="020F0502020204030204" pitchFamily="34" charset="0"/>
              </a:rPr>
              <a:t>autonomous</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economic</a:t>
            </a:r>
            <a:r>
              <a:rPr lang="it-IT" dirty="0">
                <a:solidFill>
                  <a:schemeClr val="tx1"/>
                </a:solidFill>
                <a:latin typeface="Calibri" panose="020F0502020204030204" pitchFamily="34" charset="0"/>
                <a:cs typeface="Calibri" panose="020F0502020204030204" pitchFamily="34" charset="0"/>
              </a:rPr>
              <a:t> theory</a:t>
            </a:r>
            <a:endParaRPr lang="it-IT"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08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4684" y="1391247"/>
            <a:ext cx="8034632" cy="5226656"/>
          </a:xfrm>
        </p:spPr>
        <p:txBody>
          <a:bodyPr>
            <a:noAutofit/>
          </a:bodyPr>
          <a:lstStyle/>
          <a:p>
            <a:pPr algn="just">
              <a:spcBef>
                <a:spcPts val="0"/>
              </a:spcBef>
            </a:pPr>
            <a:r>
              <a:rPr lang="en-US" sz="2400" dirty="0"/>
              <a:t>The </a:t>
            </a:r>
            <a:r>
              <a:rPr lang="en-US" sz="2400" dirty="0">
                <a:effectLst>
                  <a:outerShdw blurRad="38100" dist="38100" dir="2700000" algn="tl">
                    <a:srgbClr val="000000">
                      <a:alpha val="43137"/>
                    </a:srgbClr>
                  </a:outerShdw>
                </a:effectLst>
              </a:rPr>
              <a:t>goal</a:t>
            </a:r>
            <a:r>
              <a:rPr lang="en-US" sz="2400" dirty="0"/>
              <a:t> of economic activities is to </a:t>
            </a:r>
            <a:r>
              <a:rPr lang="en-US" sz="2400" u="sng" dirty="0"/>
              <a:t>produce</a:t>
            </a:r>
            <a:r>
              <a:rPr lang="en-US" sz="2400" dirty="0"/>
              <a:t> and </a:t>
            </a:r>
            <a:r>
              <a:rPr lang="en-US" sz="2400" u="sng" dirty="0"/>
              <a:t>distribute</a:t>
            </a:r>
            <a:r>
              <a:rPr lang="en-US" sz="2400" dirty="0"/>
              <a:t> goods that can be sold</a:t>
            </a:r>
          </a:p>
          <a:p>
            <a:pPr algn="just">
              <a:spcBef>
                <a:spcPts val="0"/>
              </a:spcBef>
            </a:pPr>
            <a:r>
              <a:rPr lang="en-US" sz="2400" dirty="0"/>
              <a:t>The goods should acquire</a:t>
            </a:r>
            <a:r>
              <a:rPr lang="en-US" sz="2400" dirty="0">
                <a:effectLst>
                  <a:outerShdw blurRad="38100" dist="38100" dir="2700000" algn="tl">
                    <a:srgbClr val="000000">
                      <a:alpha val="43137"/>
                    </a:srgbClr>
                  </a:outerShdw>
                </a:effectLst>
              </a:rPr>
              <a:t> utility </a:t>
            </a:r>
            <a:r>
              <a:rPr lang="en-US" sz="2400" dirty="0"/>
              <a:t>(value) thanks to production and distribution processes and provide consumers with </a:t>
            </a:r>
            <a:r>
              <a:rPr lang="en-US" sz="2400" dirty="0">
                <a:effectLst>
                  <a:outerShdw blurRad="38100" dist="38100" dir="2700000" algn="tl">
                    <a:srgbClr val="000000">
                      <a:alpha val="43137"/>
                    </a:srgbClr>
                  </a:outerShdw>
                </a:effectLst>
              </a:rPr>
              <a:t>higher value </a:t>
            </a:r>
            <a:r>
              <a:rPr lang="en-US" sz="2400" dirty="0"/>
              <a:t>than competitors’ propositions</a:t>
            </a:r>
          </a:p>
          <a:p>
            <a:pPr algn="just">
              <a:spcBef>
                <a:spcPts val="0"/>
              </a:spcBef>
            </a:pPr>
            <a:endParaRPr lang="en-US" sz="2400" dirty="0"/>
          </a:p>
        </p:txBody>
      </p:sp>
      <p:pic>
        <p:nvPicPr>
          <p:cNvPr id="4" name="Immagine 3"/>
          <p:cNvPicPr>
            <a:picLocks noChangeAspect="1"/>
          </p:cNvPicPr>
          <p:nvPr/>
        </p:nvPicPr>
        <p:blipFill>
          <a:blip r:embed="rId2">
            <a:duotone>
              <a:schemeClr val="accent3">
                <a:shade val="45000"/>
                <a:satMod val="135000"/>
              </a:schemeClr>
              <a:prstClr val="white"/>
            </a:duotone>
          </a:blip>
          <a:stretch>
            <a:fillRect/>
          </a:stretch>
        </p:blipFill>
        <p:spPr>
          <a:xfrm>
            <a:off x="395536" y="261150"/>
            <a:ext cx="943049" cy="943049"/>
          </a:xfrm>
          <a:prstGeom prst="rect">
            <a:avLst/>
          </a:prstGeom>
        </p:spPr>
      </p:pic>
      <p:sp>
        <p:nvSpPr>
          <p:cNvPr id="5" name="Segnaposto numero diapositiva 4">
            <a:extLst>
              <a:ext uri="{FF2B5EF4-FFF2-40B4-BE49-F238E27FC236}">
                <a16:creationId xmlns:a16="http://schemas.microsoft.com/office/drawing/2014/main" id="{51C91239-B462-4AB7-B79C-71B9878659DB}"/>
              </a:ext>
            </a:extLst>
          </p:cNvPr>
          <p:cNvSpPr>
            <a:spLocks noGrp="1"/>
          </p:cNvSpPr>
          <p:nvPr>
            <p:ph type="sldNum" sz="quarter" idx="12"/>
          </p:nvPr>
        </p:nvSpPr>
        <p:spPr>
          <a:xfrm>
            <a:off x="6901411" y="6351059"/>
            <a:ext cx="2133600" cy="365125"/>
          </a:xfrm>
        </p:spPr>
        <p:txBody>
          <a:bodyPr/>
          <a:lstStyle/>
          <a:p>
            <a:pPr algn="r"/>
            <a:fld id="{B007B441-5312-499D-93C3-6E37886527FA}" type="slidenum">
              <a:rPr lang="it-IT" smtClean="0"/>
              <a:pPr algn="r"/>
              <a:t>41</a:t>
            </a:fld>
            <a:endParaRPr lang="it-IT" dirty="0"/>
          </a:p>
        </p:txBody>
      </p:sp>
      <p:grpSp>
        <p:nvGrpSpPr>
          <p:cNvPr id="6" name="Group 1">
            <a:extLst>
              <a:ext uri="{FF2B5EF4-FFF2-40B4-BE49-F238E27FC236}">
                <a16:creationId xmlns:a16="http://schemas.microsoft.com/office/drawing/2014/main" id="{3D022895-8BF8-4CCB-B57D-F5228CBE92EC}"/>
              </a:ext>
            </a:extLst>
          </p:cNvPr>
          <p:cNvGrpSpPr>
            <a:grpSpLocks/>
          </p:cNvGrpSpPr>
          <p:nvPr/>
        </p:nvGrpSpPr>
        <p:grpSpPr bwMode="auto">
          <a:xfrm rot="5400000">
            <a:off x="4527009" y="2317608"/>
            <a:ext cx="45719" cy="8907463"/>
            <a:chOff x="0" y="0"/>
            <a:chExt cx="716" cy="16353"/>
          </a:xfrm>
        </p:grpSpPr>
        <p:grpSp>
          <p:nvGrpSpPr>
            <p:cNvPr id="7" name="Group 2">
              <a:extLst>
                <a:ext uri="{FF2B5EF4-FFF2-40B4-BE49-F238E27FC236}">
                  <a16:creationId xmlns:a16="http://schemas.microsoft.com/office/drawing/2014/main" id="{BF744855-281B-42DD-83B3-9AB91AAB6777}"/>
                </a:ext>
              </a:extLst>
            </p:cNvPr>
            <p:cNvGrpSpPr>
              <a:grpSpLocks/>
            </p:cNvGrpSpPr>
            <p:nvPr/>
          </p:nvGrpSpPr>
          <p:grpSpPr bwMode="auto">
            <a:xfrm>
              <a:off x="0" y="0"/>
              <a:ext cx="716" cy="16353"/>
              <a:chOff x="0" y="0"/>
              <a:chExt cx="716" cy="16353"/>
            </a:xfrm>
          </p:grpSpPr>
          <p:sp>
            <p:nvSpPr>
              <p:cNvPr id="8" name="Freeform 3">
                <a:extLst>
                  <a:ext uri="{FF2B5EF4-FFF2-40B4-BE49-F238E27FC236}">
                    <a16:creationId xmlns:a16="http://schemas.microsoft.com/office/drawing/2014/main" id="{C6CE2E66-7395-4797-84E1-DD737A409CC8}"/>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9" name="Titolo 1">
            <a:extLst>
              <a:ext uri="{FF2B5EF4-FFF2-40B4-BE49-F238E27FC236}">
                <a16:creationId xmlns:a16="http://schemas.microsoft.com/office/drawing/2014/main" id="{CA4C0F63-0634-4FAC-930B-5296DAB6276A}"/>
              </a:ext>
            </a:extLst>
          </p:cNvPr>
          <p:cNvSpPr txBox="1">
            <a:spLocks/>
          </p:cNvSpPr>
          <p:nvPr/>
        </p:nvSpPr>
        <p:spPr>
          <a:xfrm>
            <a:off x="700016" y="145979"/>
            <a:ext cx="804844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latin typeface="+mn-lt"/>
                <a:ea typeface="+mn-ea"/>
                <a:cs typeface="Times New Roman" pitchFamily="18" charset="0"/>
              </a:rPr>
              <a:t>Good-</a:t>
            </a:r>
            <a:r>
              <a:rPr lang="it-IT" sz="4000" b="1" dirty="0" err="1">
                <a:solidFill>
                  <a:schemeClr val="bg1">
                    <a:lumMod val="75000"/>
                  </a:schemeClr>
                </a:solidFill>
                <a:latin typeface="+mn-lt"/>
                <a:ea typeface="+mn-ea"/>
                <a:cs typeface="Times New Roman" pitchFamily="18" charset="0"/>
              </a:rPr>
              <a:t>dominant</a:t>
            </a:r>
            <a:r>
              <a:rPr lang="it-IT" sz="4000" b="1" dirty="0">
                <a:solidFill>
                  <a:schemeClr val="bg1">
                    <a:lumMod val="75000"/>
                  </a:schemeClr>
                </a:solidFill>
                <a:latin typeface="+mn-lt"/>
                <a:ea typeface="+mn-ea"/>
                <a:cs typeface="Times New Roman" pitchFamily="18" charset="0"/>
              </a:rPr>
              <a:t> </a:t>
            </a:r>
            <a:r>
              <a:rPr lang="it-IT" sz="4000" b="1" dirty="0" err="1">
                <a:solidFill>
                  <a:schemeClr val="bg1">
                    <a:lumMod val="75000"/>
                  </a:schemeClr>
                </a:solidFill>
                <a:latin typeface="+mn-lt"/>
                <a:ea typeface="+mn-ea"/>
                <a:cs typeface="Times New Roman" pitchFamily="18" charset="0"/>
              </a:rPr>
              <a:t>logic</a:t>
            </a:r>
            <a:r>
              <a:rPr lang="it-IT" sz="4000" b="1" dirty="0">
                <a:solidFill>
                  <a:schemeClr val="bg1">
                    <a:lumMod val="75000"/>
                  </a:schemeClr>
                </a:solidFill>
                <a:latin typeface="+mn-lt"/>
                <a:ea typeface="+mn-ea"/>
                <a:cs typeface="Times New Roman" pitchFamily="18" charset="0"/>
              </a:rPr>
              <a:t> </a:t>
            </a:r>
            <a:r>
              <a:rPr lang="it-IT" sz="4000" b="1" dirty="0">
                <a:solidFill>
                  <a:schemeClr val="accent6">
                    <a:lumMod val="60000"/>
                    <a:lumOff val="40000"/>
                  </a:schemeClr>
                </a:solidFill>
                <a:latin typeface="+mn-lt"/>
                <a:ea typeface="+mn-ea"/>
                <a:cs typeface="Times New Roman" pitchFamily="18" charset="0"/>
              </a:rPr>
              <a:t>in brief</a:t>
            </a:r>
          </a:p>
        </p:txBody>
      </p:sp>
      <p:sp>
        <p:nvSpPr>
          <p:cNvPr id="2" name="Rettangolo 1">
            <a:extLst>
              <a:ext uri="{FF2B5EF4-FFF2-40B4-BE49-F238E27FC236}">
                <a16:creationId xmlns:a16="http://schemas.microsoft.com/office/drawing/2014/main" id="{CFD4DABC-9F6C-44A4-A2B4-2D10F583E741}"/>
              </a:ext>
            </a:extLst>
          </p:cNvPr>
          <p:cNvSpPr/>
          <p:nvPr/>
        </p:nvSpPr>
        <p:spPr>
          <a:xfrm>
            <a:off x="554684" y="3549862"/>
            <a:ext cx="7854681" cy="3046988"/>
          </a:xfrm>
          <a:prstGeom prst="rect">
            <a:avLst/>
          </a:prstGeom>
        </p:spPr>
        <p:txBody>
          <a:bodyPr wrap="square">
            <a:spAutoFit/>
          </a:bodyPr>
          <a:lstStyle/>
          <a:p>
            <a:pPr marL="342900" indent="-342900" algn="just">
              <a:spcBef>
                <a:spcPts val="0"/>
              </a:spcBef>
              <a:buFont typeface="Arial" panose="020B0604020202020204" pitchFamily="34" charset="0"/>
              <a:buChar char="•"/>
            </a:pPr>
            <a:r>
              <a:rPr lang="en-US" sz="2400" dirty="0"/>
              <a:t>The company should target all the decisions at the maximization of the </a:t>
            </a:r>
            <a:r>
              <a:rPr lang="en-US" sz="2400" dirty="0">
                <a:effectLst>
                  <a:outerShdw blurRad="38100" dist="38100" dir="2700000" algn="tl">
                    <a:srgbClr val="000000">
                      <a:alpha val="43137"/>
                    </a:srgbClr>
                  </a:outerShdw>
                </a:effectLst>
              </a:rPr>
              <a:t>profit </a:t>
            </a:r>
            <a:r>
              <a:rPr lang="en-US" sz="2400" dirty="0"/>
              <a:t>deriving from sales</a:t>
            </a:r>
          </a:p>
          <a:p>
            <a:pPr marL="342900" indent="-342900" algn="just">
              <a:spcBef>
                <a:spcPts val="0"/>
              </a:spcBef>
              <a:buFont typeface="Arial" panose="020B0604020202020204" pitchFamily="34" charset="0"/>
              <a:buChar char="•"/>
            </a:pPr>
            <a:r>
              <a:rPr lang="en-US" sz="2400" dirty="0"/>
              <a:t>The goods should be </a:t>
            </a:r>
            <a:r>
              <a:rPr lang="en-US" sz="2400" u="sng" dirty="0"/>
              <a:t>standardized</a:t>
            </a:r>
            <a:r>
              <a:rPr lang="en-US" sz="2400" dirty="0"/>
              <a:t> and </a:t>
            </a:r>
            <a:r>
              <a:rPr lang="en-US" sz="2400" u="sng" dirty="0"/>
              <a:t>manufactured</a:t>
            </a:r>
            <a:r>
              <a:rPr lang="en-US" sz="2400" dirty="0"/>
              <a:t> far from the market to enhance control and maximize production </a:t>
            </a:r>
            <a:r>
              <a:rPr lang="en-US" sz="2400" dirty="0">
                <a:effectLst>
                  <a:outerShdw blurRad="38100" dist="38100" dir="2700000" algn="tl">
                    <a:srgbClr val="000000">
                      <a:alpha val="43137"/>
                    </a:srgbClr>
                  </a:outerShdw>
                </a:effectLst>
              </a:rPr>
              <a:t>efficiency </a:t>
            </a:r>
          </a:p>
          <a:p>
            <a:pPr marL="342900" indent="-342900" algn="just">
              <a:spcBef>
                <a:spcPts val="0"/>
              </a:spcBef>
              <a:buFont typeface="Arial" panose="020B0604020202020204" pitchFamily="34" charset="0"/>
              <a:buChar char="•"/>
            </a:pPr>
            <a:r>
              <a:rPr lang="en-US" sz="2400" dirty="0"/>
              <a:t>Goods can be </a:t>
            </a:r>
            <a:r>
              <a:rPr lang="en-US" sz="2400" u="sng" dirty="0"/>
              <a:t>stored</a:t>
            </a:r>
            <a:r>
              <a:rPr lang="en-US" sz="2400" dirty="0"/>
              <a:t> before customer’s demand and, then,  can be delivered to consumers in exchange for a certain profit.</a:t>
            </a:r>
            <a:endParaRPr lang="it-IT" sz="2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953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4809868" y="1609184"/>
            <a:ext cx="4205543" cy="3641495"/>
          </a:xfrm>
        </p:spPr>
        <p:txBody>
          <a:bodyPr>
            <a:noAutofit/>
          </a:bodyPr>
          <a:lstStyle/>
          <a:p>
            <a:pPr algn="just"/>
            <a:r>
              <a:rPr lang="it-IT" sz="2400" b="1" dirty="0">
                <a:latin typeface="Calibri" panose="020F0502020204030204" pitchFamily="34" charset="0"/>
                <a:cs typeface="Calibri" panose="020F0502020204030204" pitchFamily="34" charset="0"/>
              </a:rPr>
              <a:t>Linear</a:t>
            </a:r>
            <a:r>
              <a:rPr lang="it-IT" sz="2400" dirty="0">
                <a:latin typeface="Calibri" panose="020F0502020204030204" pitchFamily="34" charset="0"/>
                <a:cs typeface="Calibri" panose="020F0502020204030204" pitchFamily="34" charset="0"/>
              </a:rPr>
              <a:t> and </a:t>
            </a:r>
            <a:r>
              <a:rPr lang="it-IT" sz="2400" b="1" dirty="0" err="1">
                <a:latin typeface="Calibri" panose="020F0502020204030204" pitchFamily="34" charset="0"/>
                <a:cs typeface="Calibri" panose="020F0502020204030204" pitchFamily="34" charset="0"/>
              </a:rPr>
              <a:t>uni</a:t>
            </a:r>
            <a:r>
              <a:rPr lang="it-IT" sz="2400" dirty="0" err="1">
                <a:latin typeface="Calibri" panose="020F0502020204030204" pitchFamily="34" charset="0"/>
                <a:cs typeface="Calibri" panose="020F0502020204030204" pitchFamily="34" charset="0"/>
              </a:rPr>
              <a:t>directional</a:t>
            </a:r>
            <a:r>
              <a:rPr lang="it-IT" sz="2400" dirty="0">
                <a:latin typeface="Calibri" panose="020F0502020204030204" pitchFamily="34" charset="0"/>
                <a:cs typeface="Calibri" panose="020F0502020204030204" pitchFamily="34" charset="0"/>
              </a:rPr>
              <a:t> model;</a:t>
            </a:r>
          </a:p>
          <a:p>
            <a:pPr algn="just"/>
            <a:r>
              <a:rPr lang="it-IT" sz="2400" dirty="0">
                <a:latin typeface="Calibri" panose="020F0502020204030204" pitchFamily="34" charset="0"/>
                <a:cs typeface="Calibri" panose="020F0502020204030204" pitchFamily="34" charset="0"/>
              </a:rPr>
              <a:t>Clear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opposition</a:t>
            </a:r>
            <a:r>
              <a:rPr lang="it-IT" sz="2400" dirty="0">
                <a:latin typeface="Calibri" panose="020F0502020204030204" pitchFamily="34" charset="0"/>
                <a:cs typeface="Calibri" panose="020F0502020204030204" pitchFamily="34" charset="0"/>
              </a:rPr>
              <a:t> USER </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vs </a:t>
            </a:r>
            <a:r>
              <a:rPr lang="it-IT" sz="2400" dirty="0">
                <a:latin typeface="Calibri" panose="020F0502020204030204" pitchFamily="34" charset="0"/>
                <a:cs typeface="Calibri" panose="020F0502020204030204" pitchFamily="34" charset="0"/>
              </a:rPr>
              <a:t>PROVIDER;</a:t>
            </a:r>
          </a:p>
          <a:p>
            <a:pPr algn="just"/>
            <a:r>
              <a:rPr lang="it-IT" sz="2400" dirty="0">
                <a:latin typeface="Calibri" panose="020F0502020204030204" pitchFamily="34" charset="0"/>
                <a:cs typeface="Calibri" panose="020F0502020204030204" pitchFamily="34" charset="0"/>
              </a:rPr>
              <a:t>Little </a:t>
            </a:r>
            <a:r>
              <a:rPr lang="it-IT" sz="2400" dirty="0" err="1">
                <a:latin typeface="Calibri" panose="020F0502020204030204" pitchFamily="34" charset="0"/>
                <a:cs typeface="Calibri" panose="020F0502020204030204" pitchFamily="34" charset="0"/>
              </a:rPr>
              <a:t>consideration</a:t>
            </a:r>
            <a:r>
              <a:rPr lang="it-IT" sz="2400" dirty="0">
                <a:latin typeface="Calibri" panose="020F0502020204030204" pitchFamily="34" charset="0"/>
                <a:cs typeface="Calibri" panose="020F0502020204030204" pitchFamily="34" charset="0"/>
              </a:rPr>
              <a:t> for </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social </a:t>
            </a:r>
            <a:r>
              <a:rPr lang="it-IT" sz="2400" dirty="0" err="1">
                <a:latin typeface="Calibri" panose="020F0502020204030204" pitchFamily="34" charset="0"/>
                <a:cs typeface="Calibri" panose="020F0502020204030204" pitchFamily="34" charset="0"/>
              </a:rPr>
              <a:t>value</a:t>
            </a:r>
            <a:r>
              <a:rPr lang="it-IT" sz="2400" dirty="0">
                <a:latin typeface="Calibri" panose="020F0502020204030204" pitchFamily="34" charset="0"/>
                <a:cs typeface="Calibri" panose="020F0502020204030204" pitchFamily="34" charset="0"/>
              </a:rPr>
              <a:t>;</a:t>
            </a:r>
          </a:p>
          <a:p>
            <a:pPr algn="just"/>
            <a:r>
              <a:rPr lang="it-IT" sz="2400" dirty="0" err="1">
                <a:latin typeface="Calibri" panose="020F0502020204030204" pitchFamily="34" charset="0"/>
                <a:cs typeface="Calibri" panose="020F0502020204030204" pitchFamily="34" charset="0"/>
              </a:rPr>
              <a:t>Underestimation</a:t>
            </a:r>
            <a:r>
              <a:rPr lang="it-IT" sz="2400" dirty="0">
                <a:latin typeface="Calibri" panose="020F0502020204030204" pitchFamily="34" charset="0"/>
                <a:cs typeface="Calibri" panose="020F0502020204030204" pitchFamily="34" charset="0"/>
              </a:rPr>
              <a:t> of the </a:t>
            </a:r>
            <a:r>
              <a:rPr lang="it-IT" sz="2400" dirty="0" err="1">
                <a:latin typeface="Calibri" panose="020F0502020204030204" pitchFamily="34" charset="0"/>
                <a:cs typeface="Calibri" panose="020F0502020204030204" pitchFamily="34" charset="0"/>
              </a:rPr>
              <a:t>role</a:t>
            </a:r>
            <a:r>
              <a:rPr lang="it-IT" sz="2400" dirty="0">
                <a:latin typeface="Calibri" panose="020F0502020204030204" pitchFamily="34" charset="0"/>
                <a:cs typeface="Calibri" panose="020F0502020204030204" pitchFamily="34" charset="0"/>
              </a:rPr>
              <a:t> of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context</a:t>
            </a:r>
            <a:r>
              <a:rPr lang="it-IT" sz="2400" dirty="0">
                <a:latin typeface="Calibri" panose="020F0502020204030204" pitchFamily="34" charset="0"/>
                <a:cs typeface="Calibri" panose="020F0502020204030204" pitchFamily="34" charset="0"/>
              </a:rPr>
              <a:t> and of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relationships</a:t>
            </a:r>
            <a:r>
              <a:rPr lang="it-IT" sz="2400" dirty="0">
                <a:latin typeface="Calibri" panose="020F0502020204030204" pitchFamily="34" charset="0"/>
                <a:cs typeface="Calibri" panose="020F0502020204030204" pitchFamily="34" charset="0"/>
              </a:rPr>
              <a:t> in </a:t>
            </a:r>
            <a:r>
              <a:rPr lang="it-IT" sz="2400" dirty="0" err="1">
                <a:latin typeface="Calibri" panose="020F0502020204030204" pitchFamily="34" charset="0"/>
                <a:cs typeface="Calibri" panose="020F0502020204030204" pitchFamily="34" charset="0"/>
              </a:rPr>
              <a:t>exchanges</a:t>
            </a:r>
            <a:r>
              <a:rPr lang="it-IT" sz="2400" dirty="0">
                <a:latin typeface="Calibri" panose="020F0502020204030204" pitchFamily="34" charset="0"/>
                <a:cs typeface="Calibri" panose="020F0502020204030204" pitchFamily="34" charset="0"/>
              </a:rPr>
              <a:t>. </a:t>
            </a:r>
          </a:p>
          <a:p>
            <a:endParaRPr lang="en-GB" sz="2400" dirty="0">
              <a:latin typeface="Calibri" panose="020F0502020204030204" pitchFamily="34" charset="0"/>
              <a:cs typeface="Calibri" panose="020F0502020204030204" pitchFamily="34" charset="0"/>
            </a:endParaRPr>
          </a:p>
        </p:txBody>
      </p:sp>
      <p:graphicFrame>
        <p:nvGraphicFramePr>
          <p:cNvPr id="3" name="Diagramma 2"/>
          <p:cNvGraphicFramePr/>
          <p:nvPr>
            <p:extLst>
              <p:ext uri="{D42A27DB-BD31-4B8C-83A1-F6EECF244321}">
                <p14:modId xmlns:p14="http://schemas.microsoft.com/office/powerpoint/2010/main" val="2827704704"/>
              </p:ext>
            </p:extLst>
          </p:nvPr>
        </p:nvGraphicFramePr>
        <p:xfrm>
          <a:off x="88304" y="1657604"/>
          <a:ext cx="4464496" cy="3542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magine 3"/>
          <p:cNvPicPr>
            <a:picLocks noChangeAspect="1"/>
          </p:cNvPicPr>
          <p:nvPr/>
        </p:nvPicPr>
        <p:blipFill rotWithShape="1">
          <a:blip r:embed="rId7"/>
          <a:srcRect t="4500" b="6539"/>
          <a:stretch/>
        </p:blipFill>
        <p:spPr>
          <a:xfrm>
            <a:off x="6881812" y="5239023"/>
            <a:ext cx="1800200" cy="1463719"/>
          </a:xfrm>
          <a:prstGeom prst="rect">
            <a:avLst/>
          </a:prstGeom>
        </p:spPr>
      </p:pic>
      <p:sp>
        <p:nvSpPr>
          <p:cNvPr id="6" name="Segnaposto numero diapositiva 5">
            <a:extLst>
              <a:ext uri="{FF2B5EF4-FFF2-40B4-BE49-F238E27FC236}">
                <a16:creationId xmlns:a16="http://schemas.microsoft.com/office/drawing/2014/main" id="{61A756A4-7063-4E14-B65A-B1E5BBEF9318}"/>
              </a:ext>
            </a:extLst>
          </p:cNvPr>
          <p:cNvSpPr>
            <a:spLocks noGrp="1"/>
          </p:cNvSpPr>
          <p:nvPr>
            <p:ph type="sldNum" sz="quarter" idx="12"/>
          </p:nvPr>
        </p:nvSpPr>
        <p:spPr>
          <a:xfrm>
            <a:off x="6881812" y="6356606"/>
            <a:ext cx="2133600" cy="365125"/>
          </a:xfrm>
        </p:spPr>
        <p:txBody>
          <a:bodyPr/>
          <a:lstStyle/>
          <a:p>
            <a:pPr algn="r"/>
            <a:fld id="{B007B441-5312-499D-93C3-6E37886527FA}" type="slidenum">
              <a:rPr lang="it-IT" smtClean="0"/>
              <a:pPr algn="r"/>
              <a:t>42</a:t>
            </a:fld>
            <a:endParaRPr lang="it-IT" dirty="0"/>
          </a:p>
        </p:txBody>
      </p:sp>
      <p:grpSp>
        <p:nvGrpSpPr>
          <p:cNvPr id="7" name="Group 1">
            <a:extLst>
              <a:ext uri="{FF2B5EF4-FFF2-40B4-BE49-F238E27FC236}">
                <a16:creationId xmlns:a16="http://schemas.microsoft.com/office/drawing/2014/main" id="{6BBF0CFD-F1D4-43BC-AC90-E26E9D65C031}"/>
              </a:ext>
            </a:extLst>
          </p:cNvPr>
          <p:cNvGrpSpPr>
            <a:grpSpLocks/>
          </p:cNvGrpSpPr>
          <p:nvPr/>
        </p:nvGrpSpPr>
        <p:grpSpPr bwMode="auto">
          <a:xfrm rot="5400000">
            <a:off x="4538821" y="2310496"/>
            <a:ext cx="45719" cy="8907463"/>
            <a:chOff x="0" y="0"/>
            <a:chExt cx="716" cy="16353"/>
          </a:xfrm>
        </p:grpSpPr>
        <p:grpSp>
          <p:nvGrpSpPr>
            <p:cNvPr id="8" name="Group 2">
              <a:extLst>
                <a:ext uri="{FF2B5EF4-FFF2-40B4-BE49-F238E27FC236}">
                  <a16:creationId xmlns:a16="http://schemas.microsoft.com/office/drawing/2014/main" id="{A8676982-108E-4821-9F3A-7A92F46025AF}"/>
                </a:ext>
              </a:extLst>
            </p:cNvPr>
            <p:cNvGrpSpPr>
              <a:grpSpLocks/>
            </p:cNvGrpSpPr>
            <p:nvPr/>
          </p:nvGrpSpPr>
          <p:grpSpPr bwMode="auto">
            <a:xfrm>
              <a:off x="0" y="0"/>
              <a:ext cx="716" cy="16353"/>
              <a:chOff x="0" y="0"/>
              <a:chExt cx="716" cy="16353"/>
            </a:xfrm>
          </p:grpSpPr>
          <p:sp>
            <p:nvSpPr>
              <p:cNvPr id="9" name="Freeform 3">
                <a:extLst>
                  <a:ext uri="{FF2B5EF4-FFF2-40B4-BE49-F238E27FC236}">
                    <a16:creationId xmlns:a16="http://schemas.microsoft.com/office/drawing/2014/main" id="{76A69F59-CC29-4CCC-B717-C0B3EF093513}"/>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Titolo 1">
            <a:extLst>
              <a:ext uri="{FF2B5EF4-FFF2-40B4-BE49-F238E27FC236}">
                <a16:creationId xmlns:a16="http://schemas.microsoft.com/office/drawing/2014/main" id="{E0726429-1F59-4CA7-B05F-C10634964596}"/>
              </a:ext>
            </a:extLst>
          </p:cNvPr>
          <p:cNvSpPr txBox="1">
            <a:spLocks/>
          </p:cNvSpPr>
          <p:nvPr/>
        </p:nvSpPr>
        <p:spPr>
          <a:xfrm>
            <a:off x="547776" y="159209"/>
            <a:ext cx="8048448"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latin typeface="+mn-lt"/>
                <a:ea typeface="+mn-ea"/>
                <a:cs typeface="Times New Roman" pitchFamily="18" charset="0"/>
              </a:rPr>
              <a:t>Good-</a:t>
            </a:r>
            <a:r>
              <a:rPr lang="it-IT" sz="4000" b="1" dirty="0" err="1">
                <a:solidFill>
                  <a:schemeClr val="bg1">
                    <a:lumMod val="75000"/>
                  </a:schemeClr>
                </a:solidFill>
                <a:latin typeface="+mn-lt"/>
                <a:ea typeface="+mn-ea"/>
                <a:cs typeface="Times New Roman" pitchFamily="18" charset="0"/>
              </a:rPr>
              <a:t>dominant</a:t>
            </a:r>
            <a:r>
              <a:rPr lang="it-IT" sz="4000" b="1" dirty="0">
                <a:solidFill>
                  <a:schemeClr val="bg1">
                    <a:lumMod val="75000"/>
                  </a:schemeClr>
                </a:solidFill>
                <a:latin typeface="+mn-lt"/>
                <a:ea typeface="+mn-ea"/>
                <a:cs typeface="Times New Roman" pitchFamily="18" charset="0"/>
              </a:rPr>
              <a:t> </a:t>
            </a:r>
            <a:r>
              <a:rPr lang="it-IT" sz="4000" b="1" dirty="0" err="1">
                <a:solidFill>
                  <a:schemeClr val="bg1">
                    <a:lumMod val="75000"/>
                  </a:schemeClr>
                </a:solidFill>
                <a:latin typeface="+mn-lt"/>
                <a:ea typeface="+mn-ea"/>
                <a:cs typeface="Times New Roman" pitchFamily="18" charset="0"/>
              </a:rPr>
              <a:t>logic</a:t>
            </a:r>
            <a:r>
              <a:rPr lang="it-IT" sz="4000" b="1" dirty="0">
                <a:solidFill>
                  <a:schemeClr val="bg1">
                    <a:lumMod val="75000"/>
                  </a:schemeClr>
                </a:solidFill>
                <a:latin typeface="+mn-lt"/>
                <a:ea typeface="+mn-ea"/>
                <a:cs typeface="Times New Roman" pitchFamily="18" charset="0"/>
              </a:rPr>
              <a:t>: </a:t>
            </a:r>
            <a:r>
              <a:rPr lang="it-IT" sz="4000" b="1" dirty="0" err="1">
                <a:solidFill>
                  <a:schemeClr val="accent6">
                    <a:lumMod val="60000"/>
                    <a:lumOff val="40000"/>
                  </a:schemeClr>
                </a:solidFill>
                <a:latin typeface="+mn-lt"/>
                <a:ea typeface="+mn-ea"/>
                <a:cs typeface="Times New Roman" pitchFamily="18" charset="0"/>
              </a:rPr>
              <a:t>main</a:t>
            </a:r>
            <a:r>
              <a:rPr lang="it-IT" sz="4000" b="1" dirty="0">
                <a:solidFill>
                  <a:schemeClr val="accent6">
                    <a:lumMod val="60000"/>
                    <a:lumOff val="40000"/>
                  </a:schemeClr>
                </a:solidFill>
                <a:latin typeface="+mn-lt"/>
                <a:ea typeface="+mn-ea"/>
                <a:cs typeface="Times New Roman" pitchFamily="18" charset="0"/>
              </a:rPr>
              <a:t> </a:t>
            </a:r>
            <a:r>
              <a:rPr lang="it-IT" sz="4000" b="1" dirty="0" err="1">
                <a:solidFill>
                  <a:schemeClr val="accent6">
                    <a:lumMod val="60000"/>
                    <a:lumOff val="40000"/>
                  </a:schemeClr>
                </a:solidFill>
                <a:latin typeface="+mn-lt"/>
                <a:ea typeface="+mn-ea"/>
                <a:cs typeface="Times New Roman" pitchFamily="18" charset="0"/>
              </a:rPr>
              <a:t>limitations</a:t>
            </a:r>
            <a:endParaRPr lang="it-IT" sz="4000" b="1" dirty="0">
              <a:solidFill>
                <a:schemeClr val="accent6">
                  <a:lumMod val="60000"/>
                  <a:lumOff val="40000"/>
                </a:schemeClr>
              </a:solidFill>
              <a:latin typeface="+mn-lt"/>
              <a:ea typeface="+mn-ea"/>
              <a:cs typeface="Times New Roman" pitchFamily="18" charset="0"/>
            </a:endParaRPr>
          </a:p>
        </p:txBody>
      </p:sp>
    </p:spTree>
    <p:extLst>
      <p:ext uri="{BB962C8B-B14F-4D97-AF65-F5344CB8AC3E}">
        <p14:creationId xmlns:p14="http://schemas.microsoft.com/office/powerpoint/2010/main" val="190178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47304" y="1543672"/>
            <a:ext cx="7848920" cy="2054196"/>
          </a:xfrm>
        </p:spPr>
        <p:txBody>
          <a:bodyPr>
            <a:normAutofit lnSpcReduction="10000"/>
          </a:bodyPr>
          <a:lstStyle/>
          <a:p>
            <a:pPr marL="0" indent="0" algn="ctr">
              <a:buNone/>
            </a:pPr>
            <a:r>
              <a:rPr lang="it-IT" sz="2400" dirty="0">
                <a:solidFill>
                  <a:schemeClr val="tx1"/>
                </a:solidFill>
                <a:latin typeface="Calibri" panose="020F0502020204030204" pitchFamily="34" charset="0"/>
                <a:cs typeface="Calibri" panose="020F0502020204030204" pitchFamily="34" charset="0"/>
                <a:sym typeface="Wingdings" panose="05000000000000000000" pitchFamily="2" charset="2"/>
              </a:rPr>
              <a:t>Over time……</a:t>
            </a:r>
          </a:p>
          <a:p>
            <a:pPr marL="0" indent="0" algn="ctr">
              <a:buNone/>
            </a:pPr>
            <a:endParaRPr lang="it-IT" sz="2400" dirty="0">
              <a:solidFill>
                <a:schemeClr val="tx1"/>
              </a:solidFill>
              <a:latin typeface="Calibri" panose="020F0502020204030204" pitchFamily="34" charset="0"/>
              <a:cs typeface="Calibri" panose="020F0502020204030204" pitchFamily="34" charset="0"/>
              <a:sym typeface="Wingdings" panose="05000000000000000000" pitchFamily="2" charset="2"/>
            </a:endParaRPr>
          </a:p>
          <a:p>
            <a:pPr marL="0" indent="0" algn="ctr">
              <a:buNone/>
            </a:pPr>
            <a:r>
              <a:rPr lang="it-IT" sz="2400" dirty="0">
                <a:solidFill>
                  <a:schemeClr val="tx1"/>
                </a:solidFill>
                <a:latin typeface="Calibri" panose="020F0502020204030204" pitchFamily="34" charset="0"/>
                <a:cs typeface="Calibri" panose="020F0502020204030204" pitchFamily="34" charset="0"/>
                <a:sym typeface="Wingdings" panose="05000000000000000000" pitchFamily="2" charset="2"/>
              </a:rPr>
              <a:t>The </a:t>
            </a:r>
            <a:r>
              <a:rPr lang="it-IT" sz="2400" dirty="0" err="1">
                <a:solidFill>
                  <a:schemeClr val="tx1"/>
                </a:solidFill>
                <a:latin typeface="Calibri" panose="020F0502020204030204" pitchFamily="34" charset="0"/>
                <a:cs typeface="Calibri" panose="020F0502020204030204" pitchFamily="34" charset="0"/>
                <a:sym typeface="Wingdings" panose="05000000000000000000" pitchFamily="2" charset="2"/>
              </a:rPr>
              <a:t>mounting</a:t>
            </a:r>
            <a:r>
              <a:rPr lang="it-IT" sz="24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it-IT" sz="24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hypercompetition</a:t>
            </a:r>
            <a:r>
              <a:rPr lang="it-IT" sz="2400" dirty="0">
                <a:solidFill>
                  <a:schemeClr val="tx1"/>
                </a:solidFill>
                <a:latin typeface="Calibri" panose="020F0502020204030204" pitchFamily="34" charset="0"/>
                <a:cs typeface="Calibri" panose="020F0502020204030204" pitchFamily="34" charset="0"/>
                <a:sym typeface="Wingdings" panose="05000000000000000000" pitchFamily="2" charset="2"/>
              </a:rPr>
              <a:t> of markets and the </a:t>
            </a:r>
            <a:r>
              <a:rPr lang="it-IT" sz="2400" dirty="0" err="1">
                <a:solidFill>
                  <a:schemeClr val="tx1"/>
                </a:solidFill>
                <a:latin typeface="Calibri" panose="020F0502020204030204" pitchFamily="34" charset="0"/>
                <a:cs typeface="Calibri" panose="020F0502020204030204" pitchFamily="34" charset="0"/>
                <a:sym typeface="Wingdings" panose="05000000000000000000" pitchFamily="2" charset="2"/>
              </a:rPr>
              <a:t>complexity</a:t>
            </a:r>
            <a:r>
              <a:rPr lang="it-IT" sz="2400" dirty="0">
                <a:solidFill>
                  <a:schemeClr val="tx1"/>
                </a:solidFill>
                <a:latin typeface="Calibri" panose="020F0502020204030204" pitchFamily="34" charset="0"/>
                <a:cs typeface="Calibri" panose="020F0502020204030204" pitchFamily="34" charset="0"/>
                <a:sym typeface="Wingdings" panose="05000000000000000000" pitchFamily="2" charset="2"/>
              </a:rPr>
              <a:t> of </a:t>
            </a:r>
            <a:r>
              <a:rPr lang="it-IT" sz="2400" dirty="0" err="1">
                <a:solidFill>
                  <a:schemeClr val="tx1"/>
                </a:solidFill>
                <a:latin typeface="Calibri" panose="020F0502020204030204" pitchFamily="34" charset="0"/>
                <a:cs typeface="Calibri" panose="020F0502020204030204" pitchFamily="34" charset="0"/>
                <a:sym typeface="Wingdings" panose="05000000000000000000" pitchFamily="2" charset="2"/>
              </a:rPr>
              <a:t>context</a:t>
            </a:r>
            <a:r>
              <a:rPr lang="it-IT" sz="2400" dirty="0">
                <a:solidFill>
                  <a:schemeClr val="tx1"/>
                </a:solidFill>
                <a:latin typeface="Calibri" panose="020F0502020204030204" pitchFamily="34" charset="0"/>
                <a:cs typeface="Calibri" panose="020F0502020204030204" pitchFamily="34" charset="0"/>
                <a:sym typeface="Wingdings" panose="05000000000000000000" pitchFamily="2" charset="2"/>
              </a:rPr>
              <a:t> led to the adoptio</a:t>
            </a:r>
            <a:r>
              <a:rPr lang="it-IT" sz="2400" dirty="0">
                <a:latin typeface="Calibri" panose="020F0502020204030204" pitchFamily="34" charset="0"/>
                <a:cs typeface="Calibri" panose="020F0502020204030204" pitchFamily="34" charset="0"/>
                <a:sym typeface="Wingdings" panose="05000000000000000000" pitchFamily="2" charset="2"/>
              </a:rPr>
              <a:t>n of a </a:t>
            </a:r>
            <a:r>
              <a:rPr lang="it-IT" sz="2400" dirty="0" err="1">
                <a:latin typeface="Calibri" panose="020F0502020204030204" pitchFamily="34" charset="0"/>
                <a:cs typeface="Calibri" panose="020F0502020204030204" pitchFamily="34" charset="0"/>
                <a:sym typeface="Wingdings" panose="05000000000000000000" pitchFamily="2" charset="2"/>
              </a:rPr>
              <a:t>broader</a:t>
            </a:r>
            <a:r>
              <a:rPr lang="it-IT" sz="2400" dirty="0">
                <a:latin typeface="Calibri" panose="020F0502020204030204" pitchFamily="34" charset="0"/>
                <a:cs typeface="Calibri" panose="020F0502020204030204" pitchFamily="34" charset="0"/>
                <a:sym typeface="Wingdings" panose="05000000000000000000" pitchFamily="2" charset="2"/>
              </a:rPr>
              <a:t>, </a:t>
            </a:r>
          </a:p>
          <a:p>
            <a:pPr marL="0" indent="0" algn="ctr">
              <a:buNone/>
            </a:pPr>
            <a:r>
              <a:rPr lang="it-IT" sz="2400" dirty="0" err="1">
                <a:latin typeface="Calibri" panose="020F0502020204030204" pitchFamily="34" charset="0"/>
                <a:cs typeface="Calibri" panose="020F0502020204030204" pitchFamily="34" charset="0"/>
                <a:sym typeface="Wingdings" panose="05000000000000000000" pitchFamily="2" charset="2"/>
              </a:rPr>
              <a:t>all-encompassing</a:t>
            </a:r>
            <a:r>
              <a:rPr lang="it-IT" sz="2400" dirty="0">
                <a:latin typeface="Calibri" panose="020F0502020204030204" pitchFamily="34" charset="0"/>
                <a:cs typeface="Calibri" panose="020F0502020204030204" pitchFamily="34" charset="0"/>
                <a:sym typeface="Wingdings" panose="05000000000000000000" pitchFamily="2" charset="2"/>
              </a:rPr>
              <a:t> and </a:t>
            </a:r>
            <a:r>
              <a:rPr lang="it-IT" sz="2400" b="1" dirty="0">
                <a:latin typeface="Calibri" panose="020F0502020204030204" pitchFamily="34" charset="0"/>
                <a:cs typeface="Calibri" panose="020F0502020204030204" pitchFamily="34" charset="0"/>
                <a:sym typeface="Wingdings" panose="05000000000000000000" pitchFamily="2" charset="2"/>
              </a:rPr>
              <a:t>systems </a:t>
            </a:r>
            <a:r>
              <a:rPr lang="it-IT" sz="2400" dirty="0" err="1">
                <a:latin typeface="Calibri" panose="020F0502020204030204" pitchFamily="34" charset="0"/>
                <a:cs typeface="Calibri" panose="020F0502020204030204" pitchFamily="34" charset="0"/>
                <a:sym typeface="Wingdings" panose="05000000000000000000" pitchFamily="2" charset="2"/>
              </a:rPr>
              <a:t>vision</a:t>
            </a:r>
            <a:endParaRPr lang="it-IT" sz="2400" dirty="0">
              <a:solidFill>
                <a:schemeClr val="tx1"/>
              </a:solidFill>
              <a:latin typeface="Calibri" panose="020F0502020204030204" pitchFamily="34" charset="0"/>
              <a:cs typeface="Calibri" panose="020F0502020204030204" pitchFamily="34" charset="0"/>
              <a:sym typeface="Wingdings" panose="05000000000000000000" pitchFamily="2" charset="2"/>
            </a:endParaRPr>
          </a:p>
        </p:txBody>
      </p:sp>
      <p:pic>
        <p:nvPicPr>
          <p:cNvPr id="5" name="Immagine 4"/>
          <p:cNvPicPr>
            <a:picLocks noChangeAspect="1"/>
          </p:cNvPicPr>
          <p:nvPr/>
        </p:nvPicPr>
        <p:blipFill rotWithShape="1">
          <a:blip r:embed="rId2"/>
          <a:srcRect l="17136" t="18315" r="17001" b="17020"/>
          <a:stretch/>
        </p:blipFill>
        <p:spPr>
          <a:xfrm>
            <a:off x="7092388" y="4487329"/>
            <a:ext cx="1503836" cy="1476493"/>
          </a:xfrm>
          <a:prstGeom prst="rect">
            <a:avLst/>
          </a:prstGeom>
        </p:spPr>
      </p:pic>
      <p:sp>
        <p:nvSpPr>
          <p:cNvPr id="6" name="Freccia in giù 5"/>
          <p:cNvSpPr/>
          <p:nvPr/>
        </p:nvSpPr>
        <p:spPr>
          <a:xfrm>
            <a:off x="4391711" y="3558077"/>
            <a:ext cx="339938" cy="433214"/>
          </a:xfrm>
          <a:prstGeom prst="downArrow">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CasellaDiTesto 7"/>
          <p:cNvSpPr txBox="1">
            <a:spLocks noChangeArrowheads="1"/>
          </p:cNvSpPr>
          <p:nvPr/>
        </p:nvSpPr>
        <p:spPr bwMode="auto">
          <a:xfrm>
            <a:off x="2124697" y="4244542"/>
            <a:ext cx="4646776" cy="120032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dirty="0" err="1">
                <a:latin typeface="Calibri" panose="020F0502020204030204" pitchFamily="34" charset="0"/>
                <a:cs typeface="Calibri" panose="020F0502020204030204" pitchFamily="34" charset="0"/>
              </a:rPr>
              <a:t>Introduction</a:t>
            </a:r>
            <a:r>
              <a:rPr lang="it-IT" altLang="it-IT" sz="2400" dirty="0">
                <a:latin typeface="Calibri" panose="020F0502020204030204" pitchFamily="34" charset="0"/>
                <a:cs typeface="Calibri" panose="020F0502020204030204" pitchFamily="34" charset="0"/>
              </a:rPr>
              <a:t> of </a:t>
            </a:r>
            <a:r>
              <a:rPr lang="it-IT" alt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 management </a:t>
            </a:r>
            <a:r>
              <a:rPr lang="it-IT" altLang="it-IT" sz="2400" dirty="0">
                <a:latin typeface="Calibri" panose="020F0502020204030204" pitchFamily="34" charset="0"/>
                <a:cs typeface="Calibri" panose="020F0502020204030204" pitchFamily="34" charset="0"/>
              </a:rPr>
              <a:t>and </a:t>
            </a:r>
            <a:r>
              <a:rPr lang="it-IT" alt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 marketing </a:t>
            </a:r>
            <a:r>
              <a:rPr lang="it-IT" altLang="it-IT" sz="2400" dirty="0" err="1">
                <a:latin typeface="Calibri" panose="020F0502020204030204" pitchFamily="34" charset="0"/>
                <a:cs typeface="Calibri" panose="020F0502020204030204" pitchFamily="34" charset="0"/>
              </a:rPr>
              <a:t>as</a:t>
            </a:r>
            <a:r>
              <a:rPr lang="it-IT" altLang="it-IT" sz="2400" dirty="0">
                <a:latin typeface="Calibri" panose="020F0502020204030204" pitchFamily="34" charset="0"/>
                <a:cs typeface="Calibri" panose="020F0502020204030204" pitchFamily="34" charset="0"/>
              </a:rPr>
              <a:t> «</a:t>
            </a:r>
            <a:r>
              <a:rPr lang="it-IT" altLang="it-IT" sz="2400" dirty="0" err="1">
                <a:latin typeface="Calibri" panose="020F0502020204030204" pitchFamily="34" charset="0"/>
                <a:cs typeface="Calibri" panose="020F0502020204030204" pitchFamily="34" charset="0"/>
              </a:rPr>
              <a:t>autonomous</a:t>
            </a:r>
            <a:r>
              <a:rPr lang="it-IT" altLang="it-IT" sz="2400" dirty="0">
                <a:latin typeface="Calibri" panose="020F0502020204030204" pitchFamily="34" charset="0"/>
                <a:cs typeface="Calibri" panose="020F0502020204030204" pitchFamily="34" charset="0"/>
              </a:rPr>
              <a:t>» </a:t>
            </a:r>
            <a:r>
              <a:rPr lang="it-IT" altLang="it-IT" sz="2400" dirty="0" err="1">
                <a:latin typeface="Calibri" panose="020F0502020204030204" pitchFamily="34" charset="0"/>
                <a:cs typeface="Calibri" panose="020F0502020204030204" pitchFamily="34" charset="0"/>
              </a:rPr>
              <a:t>research</a:t>
            </a:r>
            <a:r>
              <a:rPr lang="it-IT" altLang="it-IT" sz="2400" dirty="0">
                <a:latin typeface="Calibri" panose="020F0502020204030204" pitchFamily="34" charset="0"/>
                <a:cs typeface="Calibri" panose="020F0502020204030204" pitchFamily="34" charset="0"/>
              </a:rPr>
              <a:t> </a:t>
            </a:r>
            <a:r>
              <a:rPr lang="it-IT" altLang="it-IT" sz="2400" dirty="0" err="1">
                <a:latin typeface="Calibri" panose="020F0502020204030204" pitchFamily="34" charset="0"/>
                <a:cs typeface="Calibri" panose="020F0502020204030204" pitchFamily="34" charset="0"/>
              </a:rPr>
              <a:t>areas</a:t>
            </a:r>
            <a:endParaRPr lang="en-GB" altLang="it-IT" sz="2400" dirty="0">
              <a:latin typeface="Calibri" panose="020F0502020204030204" pitchFamily="34" charset="0"/>
              <a:cs typeface="Calibri" panose="020F0502020204030204" pitchFamily="34" charset="0"/>
            </a:endParaRPr>
          </a:p>
        </p:txBody>
      </p:sp>
      <p:sp>
        <p:nvSpPr>
          <p:cNvPr id="9" name="CasellaDiTesto 8"/>
          <p:cNvSpPr txBox="1">
            <a:spLocks noChangeArrowheads="1"/>
          </p:cNvSpPr>
          <p:nvPr/>
        </p:nvSpPr>
        <p:spPr bwMode="auto">
          <a:xfrm>
            <a:off x="2124697" y="5659164"/>
            <a:ext cx="4646776" cy="830997"/>
          </a:xfrm>
          <a:prstGeom prst="rect">
            <a:avLst/>
          </a:prstGeom>
          <a:solidFill>
            <a:schemeClr val="accent2">
              <a:lumMod val="20000"/>
              <a:lumOff val="80000"/>
            </a:schemeClr>
          </a:solidFill>
          <a:ln>
            <a:solidFill>
              <a:schemeClr val="accent6">
                <a:lumMod val="75000"/>
              </a:schemeClr>
            </a:solid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dirty="0">
                <a:latin typeface="Calibri" panose="020F0502020204030204" pitchFamily="34" charset="0"/>
                <a:cs typeface="Calibri" panose="020F0502020204030204" pitchFamily="34" charset="0"/>
              </a:rPr>
              <a:t>…</a:t>
            </a:r>
            <a:r>
              <a:rPr lang="it-IT" altLang="it-IT" sz="2400" dirty="0" err="1">
                <a:latin typeface="Calibri" panose="020F0502020204030204" pitchFamily="34" charset="0"/>
                <a:cs typeface="Calibri" panose="020F0502020204030204" pitchFamily="34" charset="0"/>
              </a:rPr>
              <a:t>until</a:t>
            </a:r>
            <a:r>
              <a:rPr lang="it-IT" altLang="it-IT" sz="2400" dirty="0">
                <a:latin typeface="Calibri" panose="020F0502020204030204" pitchFamily="34" charset="0"/>
                <a:cs typeface="Calibri" panose="020F0502020204030204" pitchFamily="34" charset="0"/>
              </a:rPr>
              <a:t> the «</a:t>
            </a:r>
            <a:r>
              <a:rPr lang="it-IT" altLang="it-IT" sz="2400" dirty="0" err="1">
                <a:latin typeface="Calibri" panose="020F0502020204030204" pitchFamily="34" charset="0"/>
                <a:cs typeface="Calibri" panose="020F0502020204030204" pitchFamily="34" charset="0"/>
              </a:rPr>
              <a:t>explosion</a:t>
            </a:r>
            <a:r>
              <a:rPr lang="it-IT" altLang="it-IT" sz="2400" dirty="0">
                <a:latin typeface="Calibri" panose="020F0502020204030204" pitchFamily="34" charset="0"/>
                <a:cs typeface="Calibri" panose="020F0502020204030204" pitchFamily="34" charset="0"/>
              </a:rPr>
              <a:t>» of </a:t>
            </a:r>
          </a:p>
          <a:p>
            <a:pPr algn="ctr" eaLnBrk="1" hangingPunct="1"/>
            <a:r>
              <a:rPr lang="it-IT" altLang="it-IT" sz="2400" b="1" dirty="0">
                <a:latin typeface="Calibri" panose="020F0502020204030204" pitchFamily="34" charset="0"/>
                <a:cs typeface="Calibri" panose="020F0502020204030204" pitchFamily="34" charset="0"/>
              </a:rPr>
              <a:t>SERVICE-DOMINANT LOGIC</a:t>
            </a:r>
            <a:endParaRPr lang="en-GB" altLang="it-IT" sz="2400" b="1"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1A9215AA-A710-4047-847E-44A7D66BCBA6}"/>
              </a:ext>
            </a:extLst>
          </p:cNvPr>
          <p:cNvSpPr>
            <a:spLocks noGrp="1"/>
          </p:cNvSpPr>
          <p:nvPr>
            <p:ph type="sldNum" sz="quarter" idx="12"/>
          </p:nvPr>
        </p:nvSpPr>
        <p:spPr>
          <a:xfrm>
            <a:off x="6881812" y="6315074"/>
            <a:ext cx="2133600" cy="365125"/>
          </a:xfrm>
        </p:spPr>
        <p:txBody>
          <a:bodyPr/>
          <a:lstStyle/>
          <a:p>
            <a:pPr algn="r"/>
            <a:fld id="{B007B441-5312-499D-93C3-6E37886527FA}" type="slidenum">
              <a:rPr lang="it-IT" smtClean="0"/>
              <a:pPr algn="r"/>
              <a:t>43</a:t>
            </a:fld>
            <a:endParaRPr lang="it-IT" dirty="0"/>
          </a:p>
        </p:txBody>
      </p:sp>
      <p:sp>
        <p:nvSpPr>
          <p:cNvPr id="10" name="Titolo 1">
            <a:extLst>
              <a:ext uri="{FF2B5EF4-FFF2-40B4-BE49-F238E27FC236}">
                <a16:creationId xmlns:a16="http://schemas.microsoft.com/office/drawing/2014/main" id="{D25A7EB8-3C8D-476D-B945-F566B4367003}"/>
              </a:ext>
            </a:extLst>
          </p:cNvPr>
          <p:cNvSpPr txBox="1">
            <a:spLocks/>
          </p:cNvSpPr>
          <p:nvPr/>
        </p:nvSpPr>
        <p:spPr>
          <a:xfrm>
            <a:off x="547776" y="163956"/>
            <a:ext cx="804844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latin typeface="+mn-lt"/>
                <a:ea typeface="+mn-ea"/>
                <a:cs typeface="Times New Roman" pitchFamily="18" charset="0"/>
              </a:rPr>
              <a:t>G-D </a:t>
            </a:r>
            <a:r>
              <a:rPr lang="it-IT" sz="4000" b="1" dirty="0" err="1">
                <a:solidFill>
                  <a:schemeClr val="bg1">
                    <a:lumMod val="75000"/>
                  </a:schemeClr>
                </a:solidFill>
                <a:latin typeface="+mn-lt"/>
                <a:ea typeface="+mn-ea"/>
                <a:cs typeface="Times New Roman" pitchFamily="18" charset="0"/>
              </a:rPr>
              <a:t>logic</a:t>
            </a:r>
            <a:r>
              <a:rPr lang="it-IT" sz="4000" b="1" dirty="0">
                <a:solidFill>
                  <a:schemeClr val="bg1">
                    <a:lumMod val="75000"/>
                  </a:schemeClr>
                </a:solidFill>
                <a:latin typeface="+mn-lt"/>
                <a:ea typeface="+mn-ea"/>
                <a:cs typeface="Times New Roman" pitchFamily="18" charset="0"/>
              </a:rPr>
              <a:t>: a </a:t>
            </a:r>
            <a:r>
              <a:rPr lang="it-IT" sz="4000" b="1" dirty="0">
                <a:solidFill>
                  <a:schemeClr val="accent6">
                    <a:lumMod val="60000"/>
                    <a:lumOff val="40000"/>
                  </a:schemeClr>
                </a:solidFill>
                <a:latin typeface="+mn-lt"/>
                <a:ea typeface="+mn-ea"/>
                <a:cs typeface="Times New Roman" pitchFamily="18" charset="0"/>
              </a:rPr>
              <a:t>«</a:t>
            </a:r>
            <a:r>
              <a:rPr lang="it-IT" sz="4000" b="1" dirty="0" err="1">
                <a:solidFill>
                  <a:schemeClr val="accent6">
                    <a:lumMod val="60000"/>
                    <a:lumOff val="40000"/>
                  </a:schemeClr>
                </a:solidFill>
                <a:latin typeface="+mn-lt"/>
                <a:ea typeface="+mn-ea"/>
                <a:cs typeface="Times New Roman" pitchFamily="18" charset="0"/>
              </a:rPr>
              <a:t>myopic</a:t>
            </a:r>
            <a:r>
              <a:rPr lang="it-IT" sz="4000" b="1" dirty="0">
                <a:solidFill>
                  <a:schemeClr val="accent6">
                    <a:lumMod val="60000"/>
                    <a:lumOff val="40000"/>
                  </a:schemeClr>
                </a:solidFill>
                <a:latin typeface="+mn-lt"/>
                <a:ea typeface="+mn-ea"/>
                <a:cs typeface="Times New Roman" pitchFamily="18" charset="0"/>
              </a:rPr>
              <a:t>» </a:t>
            </a:r>
            <a:r>
              <a:rPr lang="it-IT" sz="4000" b="1" dirty="0" err="1">
                <a:solidFill>
                  <a:schemeClr val="accent6">
                    <a:lumMod val="60000"/>
                    <a:lumOff val="40000"/>
                  </a:schemeClr>
                </a:solidFill>
                <a:latin typeface="+mn-lt"/>
                <a:ea typeface="+mn-ea"/>
                <a:cs typeface="Times New Roman" pitchFamily="18" charset="0"/>
              </a:rPr>
              <a:t>vision</a:t>
            </a:r>
            <a:endParaRPr lang="it-IT" sz="4000" b="1" dirty="0">
              <a:solidFill>
                <a:schemeClr val="accent6">
                  <a:lumMod val="60000"/>
                  <a:lumOff val="40000"/>
                </a:schemeClr>
              </a:solidFill>
              <a:latin typeface="+mn-lt"/>
              <a:ea typeface="+mn-ea"/>
              <a:cs typeface="Times New Roman" pitchFamily="18" charset="0"/>
            </a:endParaRPr>
          </a:p>
        </p:txBody>
      </p:sp>
      <p:grpSp>
        <p:nvGrpSpPr>
          <p:cNvPr id="12" name="Group 1">
            <a:extLst>
              <a:ext uri="{FF2B5EF4-FFF2-40B4-BE49-F238E27FC236}">
                <a16:creationId xmlns:a16="http://schemas.microsoft.com/office/drawing/2014/main" id="{13DDAB02-FC56-4443-84F9-85AC6585BEB3}"/>
              </a:ext>
            </a:extLst>
          </p:cNvPr>
          <p:cNvGrpSpPr>
            <a:grpSpLocks/>
          </p:cNvGrpSpPr>
          <p:nvPr/>
        </p:nvGrpSpPr>
        <p:grpSpPr bwMode="auto">
          <a:xfrm rot="5400000">
            <a:off x="4538821" y="2310496"/>
            <a:ext cx="45719" cy="8907463"/>
            <a:chOff x="0" y="0"/>
            <a:chExt cx="716" cy="16353"/>
          </a:xfrm>
        </p:grpSpPr>
        <p:grpSp>
          <p:nvGrpSpPr>
            <p:cNvPr id="13" name="Group 2">
              <a:extLst>
                <a:ext uri="{FF2B5EF4-FFF2-40B4-BE49-F238E27FC236}">
                  <a16:creationId xmlns:a16="http://schemas.microsoft.com/office/drawing/2014/main" id="{82C455FD-3FC1-43B9-80F1-229552B15734}"/>
                </a:ext>
              </a:extLst>
            </p:cNvPr>
            <p:cNvGrpSpPr>
              <a:grpSpLocks/>
            </p:cNvGrpSpPr>
            <p:nvPr/>
          </p:nvGrpSpPr>
          <p:grpSpPr bwMode="auto">
            <a:xfrm>
              <a:off x="0" y="0"/>
              <a:ext cx="716" cy="16353"/>
              <a:chOff x="0" y="0"/>
              <a:chExt cx="716" cy="16353"/>
            </a:xfrm>
          </p:grpSpPr>
          <p:sp>
            <p:nvSpPr>
              <p:cNvPr id="14" name="Freeform 3">
                <a:extLst>
                  <a:ext uri="{FF2B5EF4-FFF2-40B4-BE49-F238E27FC236}">
                    <a16:creationId xmlns:a16="http://schemas.microsoft.com/office/drawing/2014/main" id="{C211F4D4-437B-4105-AFD9-3926BB840FC1}"/>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222654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67806" y="1132120"/>
            <a:ext cx="8175263" cy="863835"/>
          </a:xfrm>
        </p:spPr>
        <p:txBody>
          <a:bodyPr>
            <a:normAutofit/>
          </a:bodyPr>
          <a:lstStyle/>
          <a:p>
            <a:pPr marL="0" indent="0" algn="just">
              <a:buNone/>
            </a:pPr>
            <a:r>
              <a:rPr lang="en-US" sz="2400" dirty="0">
                <a:latin typeface="Calibri" panose="020F0502020204030204" pitchFamily="34" charset="0"/>
                <a:cs typeface="Calibri" panose="020F0502020204030204" pitchFamily="34" charset="0"/>
              </a:rPr>
              <a:t>The development of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customer orientation </a:t>
            </a:r>
            <a:r>
              <a:rPr lang="en-US" sz="2400" dirty="0">
                <a:latin typeface="Calibri" panose="020F0502020204030204" pitchFamily="34" charset="0"/>
                <a:cs typeface="Calibri" panose="020F0502020204030204" pitchFamily="34" charset="0"/>
              </a:rPr>
              <a:t>is just one of the main triggers that fostered the rise of services:</a:t>
            </a:r>
          </a:p>
          <a:p>
            <a:pPr marL="0" indent="0" algn="just">
              <a:buNone/>
            </a:pPr>
            <a:endParaRPr lang="en-US" sz="2400"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D250AFB3-836B-4CAA-A67C-5F07EA9C628E}"/>
              </a:ext>
            </a:extLst>
          </p:cNvPr>
          <p:cNvSpPr>
            <a:spLocks noGrp="1"/>
          </p:cNvSpPr>
          <p:nvPr>
            <p:ph type="sldNum" sz="quarter" idx="12"/>
          </p:nvPr>
        </p:nvSpPr>
        <p:spPr>
          <a:xfrm>
            <a:off x="6895959" y="6286085"/>
            <a:ext cx="2133600" cy="365125"/>
          </a:xfrm>
        </p:spPr>
        <p:txBody>
          <a:bodyPr/>
          <a:lstStyle/>
          <a:p>
            <a:pPr algn="r"/>
            <a:fld id="{B007B441-5312-499D-93C3-6E37886527FA}" type="slidenum">
              <a:rPr lang="it-IT" smtClean="0"/>
              <a:pPr algn="r"/>
              <a:t>44</a:t>
            </a:fld>
            <a:endParaRPr lang="it-IT" dirty="0"/>
          </a:p>
        </p:txBody>
      </p:sp>
      <p:sp>
        <p:nvSpPr>
          <p:cNvPr id="5" name="Titolo 1">
            <a:extLst>
              <a:ext uri="{FF2B5EF4-FFF2-40B4-BE49-F238E27FC236}">
                <a16:creationId xmlns:a16="http://schemas.microsoft.com/office/drawing/2014/main" id="{8DF47132-6C01-47CE-BD99-6E46E57FA403}"/>
              </a:ext>
            </a:extLst>
          </p:cNvPr>
          <p:cNvSpPr txBox="1">
            <a:spLocks/>
          </p:cNvSpPr>
          <p:nvPr/>
        </p:nvSpPr>
        <p:spPr>
          <a:xfrm>
            <a:off x="400931" y="22530"/>
            <a:ext cx="859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latin typeface="+mn-lt"/>
                <a:ea typeface="+mn-ea"/>
                <a:cs typeface="Times New Roman" pitchFamily="18" charset="0"/>
              </a:rPr>
              <a:t>From customer </a:t>
            </a:r>
            <a:r>
              <a:rPr lang="it-IT" sz="4000" b="1" dirty="0" err="1">
                <a:solidFill>
                  <a:schemeClr val="bg1">
                    <a:lumMod val="75000"/>
                  </a:schemeClr>
                </a:solidFill>
                <a:latin typeface="+mn-lt"/>
                <a:ea typeface="+mn-ea"/>
                <a:cs typeface="Times New Roman" pitchFamily="18" charset="0"/>
              </a:rPr>
              <a:t>orientation</a:t>
            </a:r>
            <a:r>
              <a:rPr lang="it-IT" sz="4000" b="1" dirty="0">
                <a:solidFill>
                  <a:schemeClr val="bg1">
                    <a:lumMod val="75000"/>
                  </a:schemeClr>
                </a:solidFill>
                <a:latin typeface="+mn-lt"/>
                <a:ea typeface="+mn-ea"/>
                <a:cs typeface="Times New Roman" pitchFamily="18" charset="0"/>
              </a:rPr>
              <a:t> to </a:t>
            </a:r>
            <a:r>
              <a:rPr lang="it-IT" sz="4000" b="1" dirty="0">
                <a:solidFill>
                  <a:schemeClr val="accent6">
                    <a:lumMod val="60000"/>
                    <a:lumOff val="40000"/>
                  </a:schemeClr>
                </a:solidFill>
                <a:latin typeface="+mn-lt"/>
                <a:ea typeface="+mn-ea"/>
                <a:cs typeface="Times New Roman" pitchFamily="18" charset="0"/>
              </a:rPr>
              <a:t>S-D </a:t>
            </a:r>
            <a:r>
              <a:rPr lang="it-IT" sz="4000" b="1" dirty="0" err="1">
                <a:solidFill>
                  <a:schemeClr val="accent6">
                    <a:lumMod val="60000"/>
                    <a:lumOff val="40000"/>
                  </a:schemeClr>
                </a:solidFill>
                <a:latin typeface="+mn-lt"/>
                <a:ea typeface="+mn-ea"/>
                <a:cs typeface="Times New Roman" pitchFamily="18" charset="0"/>
              </a:rPr>
              <a:t>logic</a:t>
            </a:r>
            <a:endParaRPr lang="it-IT" sz="4000" b="1" dirty="0">
              <a:solidFill>
                <a:schemeClr val="accent6">
                  <a:lumMod val="60000"/>
                  <a:lumOff val="40000"/>
                </a:schemeClr>
              </a:solidFill>
              <a:latin typeface="+mn-lt"/>
              <a:ea typeface="+mn-ea"/>
              <a:cs typeface="Times New Roman" pitchFamily="18" charset="0"/>
            </a:endParaRPr>
          </a:p>
        </p:txBody>
      </p:sp>
      <p:grpSp>
        <p:nvGrpSpPr>
          <p:cNvPr id="8" name="Group 1">
            <a:extLst>
              <a:ext uri="{FF2B5EF4-FFF2-40B4-BE49-F238E27FC236}">
                <a16:creationId xmlns:a16="http://schemas.microsoft.com/office/drawing/2014/main" id="{8B9E34AB-8A71-4E0E-81D7-631699AD1D32}"/>
              </a:ext>
            </a:extLst>
          </p:cNvPr>
          <p:cNvGrpSpPr>
            <a:grpSpLocks/>
          </p:cNvGrpSpPr>
          <p:nvPr/>
        </p:nvGrpSpPr>
        <p:grpSpPr bwMode="auto">
          <a:xfrm rot="5400000">
            <a:off x="4538821" y="2310496"/>
            <a:ext cx="45719" cy="8907463"/>
            <a:chOff x="0" y="0"/>
            <a:chExt cx="716" cy="16353"/>
          </a:xfrm>
        </p:grpSpPr>
        <p:grpSp>
          <p:nvGrpSpPr>
            <p:cNvPr id="9" name="Group 2">
              <a:extLst>
                <a:ext uri="{FF2B5EF4-FFF2-40B4-BE49-F238E27FC236}">
                  <a16:creationId xmlns:a16="http://schemas.microsoft.com/office/drawing/2014/main" id="{732FF168-F33B-4235-BF54-924D5EF7A390}"/>
                </a:ext>
              </a:extLst>
            </p:cNvPr>
            <p:cNvGrpSpPr>
              <a:grpSpLocks/>
            </p:cNvGrpSpPr>
            <p:nvPr/>
          </p:nvGrpSpPr>
          <p:grpSpPr bwMode="auto">
            <a:xfrm>
              <a:off x="0" y="0"/>
              <a:ext cx="716" cy="16353"/>
              <a:chOff x="0" y="0"/>
              <a:chExt cx="716" cy="16353"/>
            </a:xfrm>
          </p:grpSpPr>
          <p:sp>
            <p:nvSpPr>
              <p:cNvPr id="10" name="Freeform 3">
                <a:extLst>
                  <a:ext uri="{FF2B5EF4-FFF2-40B4-BE49-F238E27FC236}">
                    <a16:creationId xmlns:a16="http://schemas.microsoft.com/office/drawing/2014/main" id="{4A46E598-077A-4FB2-ACFD-3D861ED319DC}"/>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Rettangolo 10">
            <a:extLst>
              <a:ext uri="{FF2B5EF4-FFF2-40B4-BE49-F238E27FC236}">
                <a16:creationId xmlns:a16="http://schemas.microsoft.com/office/drawing/2014/main" id="{A0E06506-C45A-425C-A486-B97A5257FF08}"/>
              </a:ext>
            </a:extLst>
          </p:cNvPr>
          <p:cNvSpPr/>
          <p:nvPr/>
        </p:nvSpPr>
        <p:spPr>
          <a:xfrm>
            <a:off x="1187092" y="2275120"/>
            <a:ext cx="7607210" cy="1200329"/>
          </a:xfrm>
          <a:prstGeom prst="rect">
            <a:avLst/>
          </a:prstGeom>
        </p:spPr>
        <p:txBody>
          <a:bodyPr wrap="square">
            <a:spAutoFit/>
          </a:bodyPr>
          <a:lstStyle/>
          <a:p>
            <a:pPr algn="just"/>
            <a:r>
              <a:rPr lang="en-US" sz="2400" dirty="0">
                <a:latin typeface="Calibri" panose="020F0502020204030204" pitchFamily="34" charset="0"/>
                <a:cs typeface="Calibri" panose="020F0502020204030204" pitchFamily="34" charset="0"/>
                <a:sym typeface="Wingdings" panose="05000000000000000000" pitchFamily="2" charset="2"/>
              </a:rPr>
              <a:t> </a:t>
            </a:r>
            <a:r>
              <a:rPr lang="en-US" sz="2400" dirty="0">
                <a:latin typeface="Calibri" panose="020F0502020204030204" pitchFamily="34" charset="0"/>
                <a:cs typeface="Calibri" panose="020F0502020204030204" pitchFamily="34" charset="0"/>
              </a:rPr>
              <a:t>The study of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consumer behavior </a:t>
            </a:r>
            <a:r>
              <a:rPr lang="en-US" sz="2400" dirty="0">
                <a:latin typeface="Calibri" panose="020F0502020204030204" pitchFamily="34" charset="0"/>
                <a:cs typeface="Calibri" panose="020F0502020204030204" pitchFamily="34" charset="0"/>
              </a:rPr>
              <a:t>and the assumption that consumer choice is more than just a function of the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maximization</a:t>
            </a:r>
            <a:r>
              <a:rPr lang="en-US" sz="2400" dirty="0">
                <a:latin typeface="Calibri" panose="020F0502020204030204" pitchFamily="34" charset="0"/>
                <a:cs typeface="Calibri" panose="020F0502020204030204" pitchFamily="34" charset="0"/>
              </a:rPr>
              <a:t> of benefits related to the utility of the goods</a:t>
            </a:r>
          </a:p>
        </p:txBody>
      </p:sp>
      <p:sp>
        <p:nvSpPr>
          <p:cNvPr id="12" name="Rettangolo 11">
            <a:extLst>
              <a:ext uri="{FF2B5EF4-FFF2-40B4-BE49-F238E27FC236}">
                <a16:creationId xmlns:a16="http://schemas.microsoft.com/office/drawing/2014/main" id="{3D9DC802-72C4-497C-B69F-255626AB9EB2}"/>
              </a:ext>
            </a:extLst>
          </p:cNvPr>
          <p:cNvSpPr/>
          <p:nvPr/>
        </p:nvSpPr>
        <p:spPr>
          <a:xfrm>
            <a:off x="1187092" y="3874945"/>
            <a:ext cx="7607209" cy="830997"/>
          </a:xfrm>
          <a:prstGeom prst="rect">
            <a:avLst/>
          </a:prstGeom>
        </p:spPr>
        <p:txBody>
          <a:bodyPr wrap="square">
            <a:spAutoFit/>
          </a:bodyPr>
          <a:lstStyle/>
          <a:p>
            <a:pPr algn="just"/>
            <a:r>
              <a:rPr lang="en-US" sz="2400" dirty="0">
                <a:latin typeface="Calibri" panose="020F0502020204030204" pitchFamily="34" charset="0"/>
                <a:cs typeface="Calibri" panose="020F0502020204030204" pitchFamily="34" charset="0"/>
                <a:sym typeface="Wingdings" panose="05000000000000000000" pitchFamily="2" charset="2"/>
              </a:rPr>
              <a:t> T</a:t>
            </a:r>
            <a:r>
              <a:rPr lang="en-US" sz="2400" dirty="0">
                <a:latin typeface="Calibri" panose="020F0502020204030204" pitchFamily="34" charset="0"/>
                <a:cs typeface="Calibri" panose="020F0502020204030204" pitchFamily="34" charset="0"/>
              </a:rPr>
              <a:t>he growing </a:t>
            </a:r>
            <a:r>
              <a:rPr lang="en-US" sz="2400" b="1" dirty="0">
                <a:latin typeface="Calibri" panose="020F0502020204030204" pitchFamily="34" charset="0"/>
                <a:cs typeface="Calibri" panose="020F0502020204030204" pitchFamily="34" charset="0"/>
              </a:rPr>
              <a:t>social </a:t>
            </a:r>
            <a:r>
              <a:rPr lang="en-US" sz="2400" dirty="0">
                <a:latin typeface="Calibri" panose="020F0502020204030204" pitchFamily="34" charset="0"/>
                <a:cs typeface="Calibri" panose="020F0502020204030204" pitchFamily="34" charset="0"/>
              </a:rPr>
              <a:t>and economic ​​development deriving from the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 economy</a:t>
            </a:r>
            <a:endParaRPr lang="en-US" sz="2400" dirty="0">
              <a:latin typeface="Calibri" panose="020F0502020204030204" pitchFamily="34" charset="0"/>
              <a:cs typeface="Calibri" panose="020F0502020204030204" pitchFamily="34" charset="0"/>
            </a:endParaRPr>
          </a:p>
        </p:txBody>
      </p:sp>
      <p:sp>
        <p:nvSpPr>
          <p:cNvPr id="13" name="Rettangolo 12">
            <a:extLst>
              <a:ext uri="{FF2B5EF4-FFF2-40B4-BE49-F238E27FC236}">
                <a16:creationId xmlns:a16="http://schemas.microsoft.com/office/drawing/2014/main" id="{9EFD59BF-7D27-41E8-AA83-BD7A5EF1084D}"/>
              </a:ext>
            </a:extLst>
          </p:cNvPr>
          <p:cNvSpPr/>
          <p:nvPr/>
        </p:nvSpPr>
        <p:spPr>
          <a:xfrm>
            <a:off x="1187092" y="5293658"/>
            <a:ext cx="7607209" cy="1200329"/>
          </a:xfrm>
          <a:prstGeom prst="rect">
            <a:avLst/>
          </a:prstGeom>
        </p:spPr>
        <p:txBody>
          <a:bodyPr wrap="square">
            <a:spAutoFit/>
          </a:bodyPr>
          <a:lstStyle/>
          <a:p>
            <a:pPr algn="just"/>
            <a:r>
              <a:rPr lang="en-US" sz="2400" dirty="0">
                <a:latin typeface="Calibri" panose="020F0502020204030204" pitchFamily="34" charset="0"/>
                <a:cs typeface="Calibri" panose="020F0502020204030204" pitchFamily="34" charset="0"/>
                <a:sym typeface="Wingdings" panose="05000000000000000000" pitchFamily="2" charset="2"/>
              </a:rPr>
              <a:t></a:t>
            </a:r>
            <a:r>
              <a:rPr lang="en-US" sz="2400" dirty="0">
                <a:latin typeface="Calibri" panose="020F0502020204030204" pitchFamily="34" charset="0"/>
                <a:cs typeface="Calibri" panose="020F0502020204030204" pitchFamily="34" charset="0"/>
              </a:rPr>
              <a:t>The overcoming of the distinction between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customers </a:t>
            </a:r>
            <a:r>
              <a:rPr lang="en-US" sz="2400" dirty="0">
                <a:latin typeface="Calibri" panose="020F0502020204030204" pitchFamily="34" charset="0"/>
                <a:cs typeface="Calibri" panose="020F0502020204030204" pitchFamily="34" charset="0"/>
              </a:rPr>
              <a:t>and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providers</a:t>
            </a:r>
            <a:r>
              <a:rPr lang="en-US" sz="2400" dirty="0">
                <a:latin typeface="Calibri" panose="020F0502020204030204" pitchFamily="34" charset="0"/>
                <a:cs typeface="Calibri" panose="020F0502020204030204" pitchFamily="34" charset="0"/>
              </a:rPr>
              <a:t> and the inclusion of “generic actors” in the co-creation of value.</a:t>
            </a:r>
            <a:endParaRPr lang="it-IT" sz="1000" i="1" dirty="0">
              <a:latin typeface="Calibri" panose="020F0502020204030204" pitchFamily="34" charset="0"/>
              <a:cs typeface="Calibri" panose="020F0502020204030204" pitchFamily="34" charset="0"/>
            </a:endParaRPr>
          </a:p>
        </p:txBody>
      </p:sp>
      <p:pic>
        <p:nvPicPr>
          <p:cNvPr id="14" name="Immagine 13">
            <a:extLst>
              <a:ext uri="{FF2B5EF4-FFF2-40B4-BE49-F238E27FC236}">
                <a16:creationId xmlns:a16="http://schemas.microsoft.com/office/drawing/2014/main" id="{901EC4F6-8701-44D1-9485-0BA581060524}"/>
              </a:ext>
            </a:extLst>
          </p:cNvPr>
          <p:cNvPicPr>
            <a:picLocks noChangeAspect="1"/>
          </p:cNvPicPr>
          <p:nvPr/>
        </p:nvPicPr>
        <p:blipFill>
          <a:blip r:embed="rId2"/>
          <a:stretch>
            <a:fillRect/>
          </a:stretch>
        </p:blipFill>
        <p:spPr>
          <a:xfrm>
            <a:off x="260864" y="2323386"/>
            <a:ext cx="863835" cy="863835"/>
          </a:xfrm>
          <a:prstGeom prst="rect">
            <a:avLst/>
          </a:prstGeom>
        </p:spPr>
      </p:pic>
      <p:pic>
        <p:nvPicPr>
          <p:cNvPr id="15" name="Immagine 14">
            <a:extLst>
              <a:ext uri="{FF2B5EF4-FFF2-40B4-BE49-F238E27FC236}">
                <a16:creationId xmlns:a16="http://schemas.microsoft.com/office/drawing/2014/main" id="{5C97E010-3323-4BA1-AA96-E6BFC56F978E}"/>
              </a:ext>
            </a:extLst>
          </p:cNvPr>
          <p:cNvPicPr>
            <a:picLocks noChangeAspect="1"/>
          </p:cNvPicPr>
          <p:nvPr/>
        </p:nvPicPr>
        <p:blipFill rotWithShape="1">
          <a:blip r:embed="rId3"/>
          <a:srcRect l="18016" t="14326" r="20924" b="20589"/>
          <a:stretch/>
        </p:blipFill>
        <p:spPr>
          <a:xfrm>
            <a:off x="195303" y="3814327"/>
            <a:ext cx="855736" cy="982299"/>
          </a:xfrm>
          <a:prstGeom prst="rect">
            <a:avLst/>
          </a:prstGeom>
        </p:spPr>
      </p:pic>
      <p:pic>
        <p:nvPicPr>
          <p:cNvPr id="16" name="Immagine 15">
            <a:extLst>
              <a:ext uri="{FF2B5EF4-FFF2-40B4-BE49-F238E27FC236}">
                <a16:creationId xmlns:a16="http://schemas.microsoft.com/office/drawing/2014/main" id="{4E8275B6-EAC8-4F96-9C68-9F83B5FBA07D}"/>
              </a:ext>
            </a:extLst>
          </p:cNvPr>
          <p:cNvPicPr>
            <a:picLocks noChangeAspect="1"/>
          </p:cNvPicPr>
          <p:nvPr/>
        </p:nvPicPr>
        <p:blipFill>
          <a:blip r:embed="rId4"/>
          <a:stretch>
            <a:fillRect/>
          </a:stretch>
        </p:blipFill>
        <p:spPr>
          <a:xfrm flipH="1">
            <a:off x="223977" y="5372485"/>
            <a:ext cx="937607" cy="986698"/>
          </a:xfrm>
          <a:prstGeom prst="rect">
            <a:avLst/>
          </a:prstGeom>
        </p:spPr>
      </p:pic>
    </p:spTree>
    <p:extLst>
      <p:ext uri="{BB962C8B-B14F-4D97-AF65-F5344CB8AC3E}">
        <p14:creationId xmlns:p14="http://schemas.microsoft.com/office/powerpoint/2010/main" val="158048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duotone>
              <a:schemeClr val="accent3">
                <a:shade val="45000"/>
                <a:satMod val="135000"/>
              </a:schemeClr>
              <a:prstClr val="white"/>
            </a:duotone>
          </a:blip>
          <a:stretch>
            <a:fillRect/>
          </a:stretch>
        </p:blipFill>
        <p:spPr>
          <a:xfrm>
            <a:off x="558676" y="2936912"/>
            <a:ext cx="919207" cy="919207"/>
          </a:xfrm>
          <a:prstGeom prst="rect">
            <a:avLst/>
          </a:prstGeom>
        </p:spPr>
      </p:pic>
      <p:sp>
        <p:nvSpPr>
          <p:cNvPr id="7" name="Segnaposto contenuto 2"/>
          <p:cNvSpPr txBox="1">
            <a:spLocks/>
          </p:cNvSpPr>
          <p:nvPr/>
        </p:nvSpPr>
        <p:spPr>
          <a:xfrm>
            <a:off x="448656" y="1257759"/>
            <a:ext cx="8246688" cy="1307146"/>
          </a:xfrm>
          <a:prstGeom prst="rect">
            <a:avLst/>
          </a:prstGeom>
        </p:spPr>
        <p:txBody>
          <a:bodyPr vert="horz" lIns="68580" tIns="34290" rIns="68580" bIns="34290" rtlCol="0" anchor="t">
            <a:noAutofit/>
          </a:bodyPr>
          <a:lstStyle>
            <a:lvl1pPr marL="285744" indent="-285744" algn="l" defTabSz="457189"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None/>
            </a:pPr>
            <a:r>
              <a:rPr lang="it-IT"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a:t>
            </a:r>
            <a:r>
              <a:rPr lang="it-IT"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dominant</a:t>
            </a:r>
            <a:r>
              <a:rPr lang="it-IT"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logic</a:t>
            </a:r>
            <a:r>
              <a:rPr lang="it-IT"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derives</a:t>
            </a:r>
            <a:r>
              <a:rPr lang="it-IT" dirty="0">
                <a:solidFill>
                  <a:schemeClr val="tx1"/>
                </a:solidFill>
                <a:latin typeface="Calibri" panose="020F0502020204030204" pitchFamily="34" charset="0"/>
                <a:cs typeface="Calibri" panose="020F0502020204030204" pitchFamily="34" charset="0"/>
              </a:rPr>
              <a:t> from </a:t>
            </a:r>
            <a:r>
              <a:rPr lang="it-IT" b="1" dirty="0" err="1">
                <a:solidFill>
                  <a:schemeClr val="tx1"/>
                </a:solidFill>
                <a:latin typeface="Calibri" panose="020F0502020204030204" pitchFamily="34" charset="0"/>
                <a:cs typeface="Calibri" panose="020F0502020204030204" pitchFamily="34" charset="0"/>
              </a:rPr>
              <a:t>relational</a:t>
            </a:r>
            <a:r>
              <a:rPr lang="it-IT" b="1" dirty="0">
                <a:solidFill>
                  <a:schemeClr val="tx1"/>
                </a:solidFill>
                <a:latin typeface="Calibri" panose="020F0502020204030204" pitchFamily="34" charset="0"/>
                <a:cs typeface="Calibri" panose="020F0502020204030204" pitchFamily="34" charset="0"/>
              </a:rPr>
              <a:t> marketing </a:t>
            </a:r>
            <a:r>
              <a:rPr lang="it-IT" dirty="0">
                <a:solidFill>
                  <a:schemeClr val="tx1"/>
                </a:solidFill>
                <a:latin typeface="Calibri" panose="020F0502020204030204" pitchFamily="34" charset="0"/>
                <a:cs typeface="Calibri" panose="020F0502020204030204" pitchFamily="34" charset="0"/>
              </a:rPr>
              <a:t>(Berry, 1983), </a:t>
            </a:r>
            <a:r>
              <a:rPr lang="it-IT" dirty="0" err="1">
                <a:solidFill>
                  <a:schemeClr val="tx1"/>
                </a:solidFill>
                <a:latin typeface="Calibri" panose="020F0502020204030204" pitchFamily="34" charset="0"/>
                <a:cs typeface="Calibri" panose="020F0502020204030204" pitchFamily="34" charset="0"/>
              </a:rPr>
              <a:t>then</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merged</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into</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Nordic</a:t>
            </a:r>
            <a:r>
              <a:rPr lang="it-IT"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School </a:t>
            </a:r>
            <a:r>
              <a:rPr lang="it-IT" dirty="0">
                <a:solidFill>
                  <a:schemeClr val="tx1"/>
                </a:solidFill>
                <a:latin typeface="Calibri" panose="020F0502020204030204" pitchFamily="34" charset="0"/>
                <a:cs typeface="Calibri" panose="020F0502020204030204" pitchFamily="34" charset="0"/>
              </a:rPr>
              <a:t>(</a:t>
            </a:r>
            <a:r>
              <a:rPr lang="it-IT" dirty="0" err="1">
                <a:solidFill>
                  <a:schemeClr val="tx1"/>
                </a:solidFill>
                <a:latin typeface="Calibri" panose="020F0502020204030204" pitchFamily="34" charset="0"/>
                <a:cs typeface="Calibri" panose="020F0502020204030204" pitchFamily="34" charset="0"/>
              </a:rPr>
              <a:t>Gummesson</a:t>
            </a:r>
            <a:r>
              <a:rPr lang="it-IT" dirty="0">
                <a:solidFill>
                  <a:schemeClr val="tx1"/>
                </a:solidFill>
                <a:latin typeface="Calibri" panose="020F0502020204030204" pitchFamily="34" charset="0"/>
                <a:cs typeface="Calibri" panose="020F0502020204030204" pitchFamily="34" charset="0"/>
              </a:rPr>
              <a:t> and </a:t>
            </a:r>
            <a:r>
              <a:rPr lang="it-IT" dirty="0" err="1">
                <a:solidFill>
                  <a:schemeClr val="tx1"/>
                </a:solidFill>
                <a:latin typeface="Calibri" panose="020F0502020204030204" pitchFamily="34" charset="0"/>
                <a:cs typeface="Calibri" panose="020F0502020204030204" pitchFamily="34" charset="0"/>
              </a:rPr>
              <a:t>Gronröos</a:t>
            </a:r>
            <a:r>
              <a:rPr lang="it-IT" dirty="0">
                <a:solidFill>
                  <a:schemeClr val="tx1"/>
                </a:solidFill>
                <a:latin typeface="Calibri" panose="020F0502020204030204" pitchFamily="34" charset="0"/>
                <a:cs typeface="Calibri" panose="020F0502020204030204" pitchFamily="34" charset="0"/>
              </a:rPr>
              <a:t>, 1994) </a:t>
            </a:r>
            <a:r>
              <a:rPr lang="it-IT" dirty="0" err="1">
                <a:solidFill>
                  <a:schemeClr val="tx1"/>
                </a:solidFill>
                <a:latin typeface="Calibri" panose="020F0502020204030204" pitchFamily="34" charset="0"/>
                <a:cs typeface="Calibri" panose="020F0502020204030204" pitchFamily="34" charset="0"/>
              </a:rPr>
              <a:t>which</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focuses</a:t>
            </a:r>
            <a:r>
              <a:rPr lang="it-IT" dirty="0">
                <a:solidFill>
                  <a:schemeClr val="tx1"/>
                </a:solidFill>
                <a:latin typeface="Calibri" panose="020F0502020204030204" pitchFamily="34" charset="0"/>
                <a:cs typeface="Calibri" panose="020F0502020204030204" pitchFamily="34" charset="0"/>
              </a:rPr>
              <a:t> on </a:t>
            </a:r>
            <a:r>
              <a:rPr lang="it-IT" dirty="0" err="1">
                <a:solidFill>
                  <a:schemeClr val="tx1"/>
                </a:solidFill>
                <a:latin typeface="Calibri" panose="020F0502020204030204" pitchFamily="34" charset="0"/>
                <a:cs typeface="Calibri" panose="020F0502020204030204" pitchFamily="34" charset="0"/>
              </a:rPr>
              <a:t>two</a:t>
            </a:r>
            <a:r>
              <a:rPr lang="it-IT" dirty="0">
                <a:solidFill>
                  <a:schemeClr val="tx1"/>
                </a:solidFill>
                <a:latin typeface="Calibri" panose="020F0502020204030204" pitchFamily="34" charset="0"/>
                <a:cs typeface="Calibri" panose="020F0502020204030204" pitchFamily="34" charset="0"/>
              </a:rPr>
              <a:t> key concepts:</a:t>
            </a:r>
          </a:p>
        </p:txBody>
      </p:sp>
      <p:sp>
        <p:nvSpPr>
          <p:cNvPr id="3" name="Segnaposto numero diapositiva 2">
            <a:extLst>
              <a:ext uri="{FF2B5EF4-FFF2-40B4-BE49-F238E27FC236}">
                <a16:creationId xmlns:a16="http://schemas.microsoft.com/office/drawing/2014/main" id="{298BC150-99FC-4260-B16C-8EAB268ACB04}"/>
              </a:ext>
            </a:extLst>
          </p:cNvPr>
          <p:cNvSpPr>
            <a:spLocks noGrp="1"/>
          </p:cNvSpPr>
          <p:nvPr>
            <p:ph type="sldNum" sz="quarter" idx="12"/>
          </p:nvPr>
        </p:nvSpPr>
        <p:spPr>
          <a:xfrm>
            <a:off x="6911280" y="6355511"/>
            <a:ext cx="2133600" cy="365125"/>
          </a:xfrm>
        </p:spPr>
        <p:txBody>
          <a:bodyPr/>
          <a:lstStyle/>
          <a:p>
            <a:pPr algn="r"/>
            <a:fld id="{B007B441-5312-499D-93C3-6E37886527FA}" type="slidenum">
              <a:rPr lang="it-IT" smtClean="0"/>
              <a:pPr algn="r"/>
              <a:t>45</a:t>
            </a:fld>
            <a:endParaRPr lang="it-IT" dirty="0"/>
          </a:p>
        </p:txBody>
      </p:sp>
      <p:grpSp>
        <p:nvGrpSpPr>
          <p:cNvPr id="8" name="Group 1">
            <a:extLst>
              <a:ext uri="{FF2B5EF4-FFF2-40B4-BE49-F238E27FC236}">
                <a16:creationId xmlns:a16="http://schemas.microsoft.com/office/drawing/2014/main" id="{D4550C28-295E-414D-B5C6-BF0E41D60F40}"/>
              </a:ext>
            </a:extLst>
          </p:cNvPr>
          <p:cNvGrpSpPr>
            <a:grpSpLocks/>
          </p:cNvGrpSpPr>
          <p:nvPr/>
        </p:nvGrpSpPr>
        <p:grpSpPr bwMode="auto">
          <a:xfrm rot="5400000">
            <a:off x="4538821" y="2310496"/>
            <a:ext cx="45719" cy="8907463"/>
            <a:chOff x="0" y="0"/>
            <a:chExt cx="716" cy="16353"/>
          </a:xfrm>
        </p:grpSpPr>
        <p:grpSp>
          <p:nvGrpSpPr>
            <p:cNvPr id="9" name="Group 2">
              <a:extLst>
                <a:ext uri="{FF2B5EF4-FFF2-40B4-BE49-F238E27FC236}">
                  <a16:creationId xmlns:a16="http://schemas.microsoft.com/office/drawing/2014/main" id="{AF1C2F50-AF9E-49FB-A590-23864FDB4721}"/>
                </a:ext>
              </a:extLst>
            </p:cNvPr>
            <p:cNvGrpSpPr>
              <a:grpSpLocks/>
            </p:cNvGrpSpPr>
            <p:nvPr/>
          </p:nvGrpSpPr>
          <p:grpSpPr bwMode="auto">
            <a:xfrm>
              <a:off x="0" y="0"/>
              <a:ext cx="716" cy="16353"/>
              <a:chOff x="0" y="0"/>
              <a:chExt cx="716" cy="16353"/>
            </a:xfrm>
          </p:grpSpPr>
          <p:sp>
            <p:nvSpPr>
              <p:cNvPr id="10" name="Freeform 3">
                <a:extLst>
                  <a:ext uri="{FF2B5EF4-FFF2-40B4-BE49-F238E27FC236}">
                    <a16:creationId xmlns:a16="http://schemas.microsoft.com/office/drawing/2014/main" id="{6FD820DA-A170-45D7-8789-5B882FEDBA6D}"/>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Titolo 1">
            <a:extLst>
              <a:ext uri="{FF2B5EF4-FFF2-40B4-BE49-F238E27FC236}">
                <a16:creationId xmlns:a16="http://schemas.microsoft.com/office/drawing/2014/main" id="{CE3CB2DB-F4B9-49E4-9F38-CC7038A3B430}"/>
              </a:ext>
            </a:extLst>
          </p:cNvPr>
          <p:cNvSpPr txBox="1">
            <a:spLocks/>
          </p:cNvSpPr>
          <p:nvPr/>
        </p:nvSpPr>
        <p:spPr>
          <a:xfrm>
            <a:off x="448656" y="9290"/>
            <a:ext cx="859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err="1">
                <a:solidFill>
                  <a:schemeClr val="bg1">
                    <a:lumMod val="75000"/>
                  </a:schemeClr>
                </a:solidFill>
                <a:latin typeface="+mn-lt"/>
                <a:ea typeface="+mn-ea"/>
                <a:cs typeface="Times New Roman" pitchFamily="18" charset="0"/>
              </a:rPr>
              <a:t>Transactions</a:t>
            </a:r>
            <a:r>
              <a:rPr lang="it-IT" sz="4000" b="1" dirty="0">
                <a:solidFill>
                  <a:schemeClr val="bg1">
                    <a:lumMod val="75000"/>
                  </a:schemeClr>
                </a:solidFill>
                <a:latin typeface="+mn-lt"/>
                <a:ea typeface="+mn-ea"/>
                <a:cs typeface="Times New Roman" pitchFamily="18" charset="0"/>
              </a:rPr>
              <a:t> vs </a:t>
            </a:r>
            <a:r>
              <a:rPr lang="it-IT" sz="4000" b="1" dirty="0" err="1">
                <a:solidFill>
                  <a:schemeClr val="accent6">
                    <a:lumMod val="60000"/>
                    <a:lumOff val="40000"/>
                  </a:schemeClr>
                </a:solidFill>
                <a:latin typeface="+mn-lt"/>
                <a:ea typeface="+mn-ea"/>
                <a:cs typeface="Times New Roman" pitchFamily="18" charset="0"/>
              </a:rPr>
              <a:t>Relationships</a:t>
            </a:r>
            <a:endParaRPr lang="it-IT" sz="4000" b="1" dirty="0">
              <a:solidFill>
                <a:schemeClr val="accent6">
                  <a:lumMod val="60000"/>
                  <a:lumOff val="40000"/>
                </a:schemeClr>
              </a:solidFill>
              <a:latin typeface="+mn-lt"/>
              <a:ea typeface="+mn-ea"/>
              <a:cs typeface="Times New Roman" pitchFamily="18" charset="0"/>
            </a:endParaRPr>
          </a:p>
        </p:txBody>
      </p:sp>
      <p:sp>
        <p:nvSpPr>
          <p:cNvPr id="13" name="Rettangolo 12">
            <a:extLst>
              <a:ext uri="{FF2B5EF4-FFF2-40B4-BE49-F238E27FC236}">
                <a16:creationId xmlns:a16="http://schemas.microsoft.com/office/drawing/2014/main" id="{20A1BD80-396C-4308-9F8C-AEBE8D3E33C5}"/>
              </a:ext>
            </a:extLst>
          </p:cNvPr>
          <p:cNvSpPr/>
          <p:nvPr/>
        </p:nvSpPr>
        <p:spPr>
          <a:xfrm>
            <a:off x="1838965" y="2793625"/>
            <a:ext cx="6746359" cy="1569660"/>
          </a:xfrm>
          <a:prstGeom prst="rect">
            <a:avLst/>
          </a:prstGeom>
        </p:spPr>
        <p:txBody>
          <a:bodyPr wrap="square">
            <a:spAutoFit/>
          </a:bodyPr>
          <a:lstStyle/>
          <a:p>
            <a:pPr algn="just"/>
            <a:r>
              <a:rPr lang="it-IT" sz="2400" dirty="0">
                <a:latin typeface="Calibri" panose="020F0502020204030204" pitchFamily="34" charset="0"/>
                <a:cs typeface="Calibri" panose="020F0502020204030204" pitchFamily="34" charset="0"/>
              </a:rPr>
              <a:t>Shift from </a:t>
            </a:r>
            <a:r>
              <a:rPr lang="it-IT" sz="2400" dirty="0" err="1">
                <a:latin typeface="Calibri" panose="020F0502020204030204" pitchFamily="34" charset="0"/>
                <a:cs typeface="Calibri" panose="020F0502020204030204" pitchFamily="34" charset="0"/>
              </a:rPr>
              <a:t>dyadic</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relationships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economic</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transactions</a:t>
            </a:r>
            <a:r>
              <a:rPr lang="it-IT" sz="2400" dirty="0">
                <a:latin typeface="Calibri" panose="020F0502020204030204" pitchFamily="34" charset="0"/>
                <a:cs typeface="Calibri" panose="020F0502020204030204" pitchFamily="34" charset="0"/>
              </a:rPr>
              <a:t>) to </a:t>
            </a:r>
            <a:r>
              <a:rPr lang="it-IT" sz="2400" b="1" dirty="0" err="1">
                <a:latin typeface="Calibri" panose="020F0502020204030204" pitchFamily="34" charset="0"/>
                <a:cs typeface="Calibri" panose="020F0502020204030204" pitchFamily="34" charset="0"/>
              </a:rPr>
              <a:t>many</a:t>
            </a:r>
            <a:r>
              <a:rPr lang="it-IT" sz="2400" b="1" dirty="0">
                <a:latin typeface="Calibri" panose="020F0502020204030204" pitchFamily="34" charset="0"/>
                <a:cs typeface="Calibri" panose="020F0502020204030204" pitchFamily="34" charset="0"/>
              </a:rPr>
              <a:t>-to-</a:t>
            </a:r>
            <a:r>
              <a:rPr lang="it-IT" sz="2400" b="1" dirty="0" err="1">
                <a:latin typeface="Calibri" panose="020F0502020204030204" pitchFamily="34" charset="0"/>
                <a:cs typeface="Calibri" panose="020F0502020204030204" pitchFamily="34" charset="0"/>
              </a:rPr>
              <a:t>many</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approach</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that</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reconceptualizes</a:t>
            </a:r>
            <a:r>
              <a:rPr lang="it-IT" sz="2400" dirty="0">
                <a:latin typeface="Calibri" panose="020F0502020204030204" pitchFamily="34" charset="0"/>
                <a:cs typeface="Calibri" panose="020F0502020204030204" pitchFamily="34" charset="0"/>
              </a:rPr>
              <a:t> companies </a:t>
            </a:r>
            <a:r>
              <a:rPr lang="it-IT" sz="2400" dirty="0" err="1">
                <a:latin typeface="Calibri" panose="020F0502020204030204" pitchFamily="34" charset="0"/>
                <a:cs typeface="Calibri" panose="020F0502020204030204" pitchFamily="34" charset="0"/>
              </a:rPr>
              <a:t>as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complex</a:t>
            </a:r>
            <a:r>
              <a:rPr lang="it-IT" sz="2400" dirty="0">
                <a:latin typeface="Calibri" panose="020F0502020204030204" pitchFamily="34" charset="0"/>
                <a:cs typeface="Calibri" panose="020F0502020204030204" pitchFamily="34" charset="0"/>
              </a:rPr>
              <a:t> </a:t>
            </a:r>
            <a:r>
              <a:rPr lang="it-IT" sz="2400" i="1" dirty="0">
                <a:latin typeface="Calibri" panose="020F0502020204030204" pitchFamily="34" charset="0"/>
                <a:cs typeface="Calibri" panose="020F0502020204030204" pitchFamily="34" charset="0"/>
              </a:rPr>
              <a:t>networks </a:t>
            </a:r>
            <a:r>
              <a:rPr lang="it-IT" sz="2400" dirty="0">
                <a:latin typeface="Calibri" panose="020F0502020204030204" pitchFamily="34" charset="0"/>
                <a:cs typeface="Calibri" panose="020F0502020204030204" pitchFamily="34" charset="0"/>
              </a:rPr>
              <a:t>of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relationships</a:t>
            </a:r>
            <a:r>
              <a:rPr lang="it-IT" sz="2400" dirty="0">
                <a:latin typeface="Calibri" panose="020F0502020204030204" pitchFamily="34" charset="0"/>
                <a:cs typeface="Calibri" panose="020F0502020204030204" pitchFamily="34" charset="0"/>
              </a:rPr>
              <a:t> and </a:t>
            </a:r>
            <a:r>
              <a:rPr lang="it-IT" sz="2400" dirty="0" err="1">
                <a:latin typeface="Calibri" panose="020F0502020204030204" pitchFamily="34" charset="0"/>
                <a:cs typeface="Calibri" panose="020F0502020204030204" pitchFamily="34" charset="0"/>
              </a:rPr>
              <a:t>interconnected</a:t>
            </a:r>
            <a:r>
              <a:rPr lang="it-IT" sz="2400" dirty="0">
                <a:latin typeface="Calibri" panose="020F0502020204030204" pitchFamily="34" charset="0"/>
                <a:cs typeface="Calibri" panose="020F0502020204030204" pitchFamily="34" charset="0"/>
              </a:rPr>
              <a:t>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actors</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4" name="Rettangolo 13">
            <a:extLst>
              <a:ext uri="{FF2B5EF4-FFF2-40B4-BE49-F238E27FC236}">
                <a16:creationId xmlns:a16="http://schemas.microsoft.com/office/drawing/2014/main" id="{C4EF6E2F-8C88-4F5F-80C0-A463D48EDA0A}"/>
              </a:ext>
            </a:extLst>
          </p:cNvPr>
          <p:cNvSpPr/>
          <p:nvPr/>
        </p:nvSpPr>
        <p:spPr>
          <a:xfrm>
            <a:off x="1835695" y="4732401"/>
            <a:ext cx="6746359" cy="1569660"/>
          </a:xfrm>
          <a:prstGeom prst="rect">
            <a:avLst/>
          </a:prstGeom>
        </p:spPr>
        <p:txBody>
          <a:bodyPr wrap="square">
            <a:spAutoFit/>
          </a:bodyPr>
          <a:lstStyle/>
          <a:p>
            <a:pPr algn="just"/>
            <a:r>
              <a:rPr lang="it-IT" sz="2400" dirty="0">
                <a:latin typeface="Calibri" panose="020F0502020204030204" pitchFamily="34" charset="0"/>
                <a:cs typeface="Calibri" panose="020F0502020204030204" pitchFamily="34" charset="0"/>
              </a:rPr>
              <a:t>The </a:t>
            </a:r>
            <a:r>
              <a:rPr lang="it-IT" sz="2400" dirty="0" err="1">
                <a:latin typeface="Calibri" panose="020F0502020204030204" pitchFamily="34" charset="0"/>
                <a:cs typeface="Calibri" panose="020F0502020204030204" pitchFamily="34" charset="0"/>
              </a:rPr>
              <a:t>value</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deriving</a:t>
            </a:r>
            <a:r>
              <a:rPr lang="it-IT" sz="2400" dirty="0">
                <a:latin typeface="Calibri" panose="020F0502020204030204" pitchFamily="34" charset="0"/>
                <a:cs typeface="Calibri" panose="020F0502020204030204" pitchFamily="34" charset="0"/>
              </a:rPr>
              <a:t> from </a:t>
            </a:r>
            <a:r>
              <a:rPr lang="it-IT" sz="2400" dirty="0" err="1">
                <a:latin typeface="Calibri" panose="020F0502020204030204" pitchFamily="34" charset="0"/>
                <a:cs typeface="Calibri" panose="020F0502020204030204" pitchFamily="34" charset="0"/>
              </a:rPr>
              <a:t>exchanges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is</a:t>
            </a:r>
            <a:r>
              <a:rPr lang="it-IT" sz="2400" dirty="0">
                <a:latin typeface="Calibri" panose="020F0502020204030204" pitchFamily="34" charset="0"/>
                <a:cs typeface="Calibri" panose="020F0502020204030204" pitchFamily="34" charset="0"/>
              </a:rPr>
              <a:t>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interactional</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and </a:t>
            </a:r>
            <a:r>
              <a:rPr lang="it-IT" sz="2400" dirty="0" err="1">
                <a:latin typeface="Calibri" panose="020F0502020204030204" pitchFamily="34" charset="0"/>
                <a:cs typeface="Calibri" panose="020F0502020204030204" pitchFamily="34" charset="0"/>
              </a:rPr>
              <a:t>depends</a:t>
            </a:r>
            <a:r>
              <a:rPr lang="it-IT" sz="2400" dirty="0">
                <a:latin typeface="Calibri" panose="020F0502020204030204" pitchFamily="34" charset="0"/>
                <a:cs typeface="Calibri" panose="020F0502020204030204" pitchFamily="34" charset="0"/>
              </a:rPr>
              <a:t> on the </a:t>
            </a:r>
            <a:r>
              <a:rPr lang="it-IT" sz="2400" u="sng" dirty="0" err="1">
                <a:latin typeface="Calibri" panose="020F0502020204030204" pitchFamily="34" charset="0"/>
                <a:cs typeface="Calibri" panose="020F0502020204030204" pitchFamily="34" charset="0"/>
              </a:rPr>
              <a:t>context</a:t>
            </a:r>
            <a:r>
              <a:rPr lang="it-IT" sz="2400" dirty="0">
                <a:latin typeface="Calibri" panose="020F0502020204030204" pitchFamily="34" charset="0"/>
                <a:cs typeface="Calibri" panose="020F0502020204030204" pitchFamily="34" charset="0"/>
              </a:rPr>
              <a:t> in </a:t>
            </a:r>
            <a:r>
              <a:rPr lang="it-IT" sz="2400" dirty="0" err="1">
                <a:latin typeface="Calibri" panose="020F0502020204030204" pitchFamily="34" charset="0"/>
                <a:cs typeface="Calibri" panose="020F0502020204030204" pitchFamily="34" charset="0"/>
              </a:rPr>
              <a:t>which</a:t>
            </a:r>
            <a:r>
              <a:rPr lang="it-IT" sz="2400" dirty="0">
                <a:latin typeface="Calibri" panose="020F0502020204030204" pitchFamily="34" charset="0"/>
                <a:cs typeface="Calibri" panose="020F0502020204030204" pitchFamily="34" charset="0"/>
              </a:rPr>
              <a:t> interactions </a:t>
            </a:r>
            <a:r>
              <a:rPr lang="it-IT" sz="2400" dirty="0" err="1">
                <a:latin typeface="Calibri" panose="020F0502020204030204" pitchFamily="34" charset="0"/>
                <a:cs typeface="Calibri" panose="020F0502020204030204" pitchFamily="34" charset="0"/>
              </a:rPr>
              <a:t>occur</a:t>
            </a:r>
            <a:r>
              <a:rPr lang="it-IT" sz="2400" dirty="0">
                <a:latin typeface="Calibri" panose="020F0502020204030204" pitchFamily="34" charset="0"/>
                <a:cs typeface="Calibri" panose="020F0502020204030204" pitchFamily="34" charset="0"/>
              </a:rPr>
              <a:t> and in </a:t>
            </a:r>
            <a:r>
              <a:rPr lang="it-IT" sz="2400" dirty="0" err="1">
                <a:latin typeface="Calibri" panose="020F0502020204030204" pitchFamily="34" charset="0"/>
                <a:cs typeface="Calibri" panose="020F0502020204030204" pitchFamily="34" charset="0"/>
              </a:rPr>
              <a:t>which</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experiences</a:t>
            </a:r>
            <a:r>
              <a:rPr lang="it-IT" sz="2400" dirty="0">
                <a:latin typeface="Calibri" panose="020F0502020204030204" pitchFamily="34" charset="0"/>
                <a:cs typeface="Calibri" panose="020F0502020204030204" pitchFamily="34" charset="0"/>
              </a:rPr>
              <a:t> are </a:t>
            </a:r>
            <a:r>
              <a:rPr lang="it-IT" sz="2400" dirty="0" err="1">
                <a:latin typeface="Calibri" panose="020F0502020204030204" pitchFamily="34" charset="0"/>
                <a:cs typeface="Calibri" panose="020F0502020204030204" pitchFamily="34" charset="0"/>
              </a:rPr>
              <a:t>developed</a:t>
            </a:r>
            <a:r>
              <a:rPr lang="it-IT" sz="2400" dirty="0">
                <a:latin typeface="Calibri" panose="020F0502020204030204" pitchFamily="34" charset="0"/>
                <a:cs typeface="Calibri" panose="020F0502020204030204" pitchFamily="34" charset="0"/>
              </a:rPr>
              <a:t> </a:t>
            </a:r>
          </a:p>
          <a:p>
            <a:pPr algn="just"/>
            <a:r>
              <a:rPr lang="it-IT" sz="2400" dirty="0">
                <a:latin typeface="Calibri" panose="020F0502020204030204" pitchFamily="34" charset="0"/>
                <a:cs typeface="Calibri" panose="020F0502020204030204" pitchFamily="34" charset="0"/>
              </a:rPr>
              <a:t>(Pine and </a:t>
            </a:r>
            <a:r>
              <a:rPr lang="it-IT" sz="2400" dirty="0" err="1">
                <a:latin typeface="Calibri" panose="020F0502020204030204" pitchFamily="34" charset="0"/>
                <a:cs typeface="Calibri" panose="020F0502020204030204" pitchFamily="34" charset="0"/>
              </a:rPr>
              <a:t>Gilmore</a:t>
            </a:r>
            <a:r>
              <a:rPr lang="it-IT" sz="2400" dirty="0">
                <a:latin typeface="Calibri" panose="020F0502020204030204" pitchFamily="34" charset="0"/>
                <a:cs typeface="Calibri" panose="020F0502020204030204" pitchFamily="34" charset="0"/>
              </a:rPr>
              <a:t>, 1999)</a:t>
            </a:r>
            <a:r>
              <a:rPr lang="it-IT" sz="2400" dirty="0">
                <a:latin typeface="Calibri" panose="020F0502020204030204" pitchFamily="34" charset="0"/>
                <a:cs typeface="Calibri" panose="020F0502020204030204" pitchFamily="34" charset="0"/>
                <a:sym typeface="Wingdings" panose="05000000000000000000" pitchFamily="2" charset="2"/>
              </a:rPr>
              <a:t></a:t>
            </a:r>
            <a:r>
              <a:rPr lang="it-IT" sz="2400" dirty="0">
                <a:latin typeface="Calibri" panose="020F0502020204030204" pitchFamily="34" charset="0"/>
                <a:cs typeface="Calibri" panose="020F0502020204030204" pitchFamily="34" charset="0"/>
              </a:rPr>
              <a:t> </a:t>
            </a:r>
            <a:r>
              <a:rPr lang="it-IT" sz="2400" b="1" dirty="0" err="1">
                <a:latin typeface="Calibri" panose="020F0502020204030204" pitchFamily="34" charset="0"/>
                <a:cs typeface="Calibri" panose="020F0502020204030204" pitchFamily="34" charset="0"/>
              </a:rPr>
              <a:t>experiential</a:t>
            </a:r>
            <a:r>
              <a:rPr lang="it-IT" sz="2400" b="1" dirty="0">
                <a:latin typeface="Calibri" panose="020F0502020204030204" pitchFamily="34" charset="0"/>
                <a:cs typeface="Calibri" panose="020F0502020204030204" pitchFamily="34" charset="0"/>
              </a:rPr>
              <a:t> marketing</a:t>
            </a:r>
            <a:endParaRPr lang="en-GB" sz="2400" dirty="0">
              <a:latin typeface="Calibri" panose="020F0502020204030204" pitchFamily="34" charset="0"/>
              <a:cs typeface="Calibri" panose="020F0502020204030204" pitchFamily="34" charset="0"/>
            </a:endParaRPr>
          </a:p>
        </p:txBody>
      </p:sp>
      <p:pic>
        <p:nvPicPr>
          <p:cNvPr id="15" name="Immagine 14">
            <a:extLst>
              <a:ext uri="{FF2B5EF4-FFF2-40B4-BE49-F238E27FC236}">
                <a16:creationId xmlns:a16="http://schemas.microsoft.com/office/drawing/2014/main" id="{0E7B73CF-A26B-48CC-8F77-A6B094647D94}"/>
              </a:ext>
            </a:extLst>
          </p:cNvPr>
          <p:cNvPicPr>
            <a:picLocks noChangeAspect="1"/>
          </p:cNvPicPr>
          <p:nvPr/>
        </p:nvPicPr>
        <p:blipFill rotWithShape="1">
          <a:blip r:embed="rId3"/>
          <a:srcRect l="17162" t="21135" r="19090" b="22473"/>
          <a:stretch/>
        </p:blipFill>
        <p:spPr>
          <a:xfrm>
            <a:off x="349892" y="4983528"/>
            <a:ext cx="1188720" cy="1051560"/>
          </a:xfrm>
          <a:prstGeom prst="rect">
            <a:avLst/>
          </a:prstGeom>
        </p:spPr>
      </p:pic>
    </p:spTree>
    <p:extLst>
      <p:ext uri="{BB962C8B-B14F-4D97-AF65-F5344CB8AC3E}">
        <p14:creationId xmlns:p14="http://schemas.microsoft.com/office/powerpoint/2010/main" val="89225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32721" y="2671754"/>
            <a:ext cx="6469884" cy="579702"/>
          </a:xfrm>
        </p:spPr>
        <p:txBody>
          <a:bodyPr>
            <a:noAutofit/>
          </a:bodyPr>
          <a:lstStyle/>
          <a:p>
            <a:pPr marL="0" indent="0" algn="just">
              <a:buNone/>
            </a:pPr>
            <a:r>
              <a:rPr lang="it-IT"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tools/</a:t>
            </a:r>
            <a:r>
              <a:rPr lang="it-IT" sz="24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means</a:t>
            </a:r>
            <a:r>
              <a:rPr lang="it-IT"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dirty="0">
                <a:solidFill>
                  <a:schemeClr val="tx1"/>
                </a:solidFill>
                <a:latin typeface="Calibri" panose="020F0502020204030204" pitchFamily="34" charset="0"/>
                <a:cs typeface="Calibri" panose="020F0502020204030204" pitchFamily="34" charset="0"/>
              </a:rPr>
              <a:t>to </a:t>
            </a:r>
            <a:r>
              <a:rPr lang="it-IT" sz="2400" dirty="0" err="1">
                <a:solidFill>
                  <a:schemeClr val="tx1"/>
                </a:solidFill>
                <a:latin typeface="Calibri" panose="020F0502020204030204" pitchFamily="34" charset="0"/>
                <a:cs typeface="Calibri" panose="020F0502020204030204" pitchFamily="34" charset="0"/>
              </a:rPr>
              <a:t>provide</a:t>
            </a:r>
            <a:r>
              <a:rPr lang="it-IT" sz="2400" dirty="0">
                <a:solidFill>
                  <a:schemeClr val="tx1"/>
                </a:solidFill>
                <a:latin typeface="Calibri" panose="020F0502020204030204" pitchFamily="34" charset="0"/>
                <a:cs typeface="Calibri" panose="020F0502020204030204" pitchFamily="34" charset="0"/>
              </a:rPr>
              <a:t> service</a:t>
            </a:r>
          </a:p>
        </p:txBody>
      </p:sp>
      <p:pic>
        <p:nvPicPr>
          <p:cNvPr id="4" name="Immagine 3"/>
          <p:cNvPicPr>
            <a:picLocks noChangeAspect="1"/>
          </p:cNvPicPr>
          <p:nvPr/>
        </p:nvPicPr>
        <p:blipFill>
          <a:blip r:embed="rId2"/>
          <a:stretch>
            <a:fillRect/>
          </a:stretch>
        </p:blipFill>
        <p:spPr>
          <a:xfrm>
            <a:off x="6519841" y="5294067"/>
            <a:ext cx="1629478" cy="1223428"/>
          </a:xfrm>
          <a:prstGeom prst="rect">
            <a:avLst/>
          </a:prstGeom>
        </p:spPr>
      </p:pic>
      <p:sp>
        <p:nvSpPr>
          <p:cNvPr id="5" name="Segnaposto numero diapositiva 4">
            <a:extLst>
              <a:ext uri="{FF2B5EF4-FFF2-40B4-BE49-F238E27FC236}">
                <a16:creationId xmlns:a16="http://schemas.microsoft.com/office/drawing/2014/main" id="{E420693C-BDEA-48FA-A328-D6852A766EE2}"/>
              </a:ext>
            </a:extLst>
          </p:cNvPr>
          <p:cNvSpPr>
            <a:spLocks noGrp="1"/>
          </p:cNvSpPr>
          <p:nvPr>
            <p:ph type="sldNum" sz="quarter" idx="12"/>
          </p:nvPr>
        </p:nvSpPr>
        <p:spPr>
          <a:xfrm>
            <a:off x="6900017" y="6356606"/>
            <a:ext cx="2133600" cy="365125"/>
          </a:xfrm>
        </p:spPr>
        <p:txBody>
          <a:bodyPr/>
          <a:lstStyle/>
          <a:p>
            <a:pPr algn="r"/>
            <a:fld id="{B007B441-5312-499D-93C3-6E37886527FA}" type="slidenum">
              <a:rPr lang="it-IT" smtClean="0"/>
              <a:pPr algn="r"/>
              <a:t>46</a:t>
            </a:fld>
            <a:endParaRPr lang="it-IT" dirty="0"/>
          </a:p>
        </p:txBody>
      </p:sp>
      <p:grpSp>
        <p:nvGrpSpPr>
          <p:cNvPr id="6" name="Group 1">
            <a:extLst>
              <a:ext uri="{FF2B5EF4-FFF2-40B4-BE49-F238E27FC236}">
                <a16:creationId xmlns:a16="http://schemas.microsoft.com/office/drawing/2014/main" id="{9BB64C2B-3008-44AD-8655-C9051A3770EA}"/>
              </a:ext>
            </a:extLst>
          </p:cNvPr>
          <p:cNvGrpSpPr>
            <a:grpSpLocks/>
          </p:cNvGrpSpPr>
          <p:nvPr/>
        </p:nvGrpSpPr>
        <p:grpSpPr bwMode="auto">
          <a:xfrm rot="5400000">
            <a:off x="4538821" y="2310496"/>
            <a:ext cx="45719" cy="8907463"/>
            <a:chOff x="0" y="0"/>
            <a:chExt cx="716" cy="16353"/>
          </a:xfrm>
        </p:grpSpPr>
        <p:grpSp>
          <p:nvGrpSpPr>
            <p:cNvPr id="7" name="Group 2">
              <a:extLst>
                <a:ext uri="{FF2B5EF4-FFF2-40B4-BE49-F238E27FC236}">
                  <a16:creationId xmlns:a16="http://schemas.microsoft.com/office/drawing/2014/main" id="{4C22736E-3A0E-4D77-A26C-B8CB82E923FA}"/>
                </a:ext>
              </a:extLst>
            </p:cNvPr>
            <p:cNvGrpSpPr>
              <a:grpSpLocks/>
            </p:cNvGrpSpPr>
            <p:nvPr/>
          </p:nvGrpSpPr>
          <p:grpSpPr bwMode="auto">
            <a:xfrm>
              <a:off x="0" y="0"/>
              <a:ext cx="716" cy="16353"/>
              <a:chOff x="0" y="0"/>
              <a:chExt cx="716" cy="16353"/>
            </a:xfrm>
          </p:grpSpPr>
          <p:sp>
            <p:nvSpPr>
              <p:cNvPr id="8" name="Freeform 3">
                <a:extLst>
                  <a:ext uri="{FF2B5EF4-FFF2-40B4-BE49-F238E27FC236}">
                    <a16:creationId xmlns:a16="http://schemas.microsoft.com/office/drawing/2014/main" id="{C11AC53D-1346-4A06-8CAC-E5420E0C3515}"/>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9" name="Titolo 1">
            <a:extLst>
              <a:ext uri="{FF2B5EF4-FFF2-40B4-BE49-F238E27FC236}">
                <a16:creationId xmlns:a16="http://schemas.microsoft.com/office/drawing/2014/main" id="{7CFB9FC3-4F6E-4046-8A25-4312B0FEF06B}"/>
              </a:ext>
            </a:extLst>
          </p:cNvPr>
          <p:cNvSpPr txBox="1">
            <a:spLocks/>
          </p:cNvSpPr>
          <p:nvPr/>
        </p:nvSpPr>
        <p:spPr>
          <a:xfrm>
            <a:off x="273887" y="70912"/>
            <a:ext cx="859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latin typeface="+mn-lt"/>
                <a:ea typeface="+mn-ea"/>
                <a:cs typeface="Times New Roman" pitchFamily="18" charset="0"/>
              </a:rPr>
              <a:t>S-d </a:t>
            </a:r>
            <a:r>
              <a:rPr lang="it-IT" sz="4000" b="1" dirty="0" err="1">
                <a:solidFill>
                  <a:schemeClr val="bg1">
                    <a:lumMod val="75000"/>
                  </a:schemeClr>
                </a:solidFill>
                <a:latin typeface="+mn-lt"/>
                <a:ea typeface="+mn-ea"/>
                <a:cs typeface="Times New Roman" pitchFamily="18" charset="0"/>
              </a:rPr>
              <a:t>logic</a:t>
            </a:r>
            <a:r>
              <a:rPr lang="it-IT" sz="4000" b="1" dirty="0">
                <a:solidFill>
                  <a:schemeClr val="bg1">
                    <a:lumMod val="75000"/>
                  </a:schemeClr>
                </a:solidFill>
                <a:latin typeface="+mn-lt"/>
                <a:ea typeface="+mn-ea"/>
                <a:cs typeface="Times New Roman" pitchFamily="18" charset="0"/>
              </a:rPr>
              <a:t>:</a:t>
            </a:r>
            <a:r>
              <a:rPr lang="it-IT" sz="4000" b="1" dirty="0">
                <a:solidFill>
                  <a:schemeClr val="accent6">
                    <a:lumMod val="60000"/>
                    <a:lumOff val="40000"/>
                  </a:schemeClr>
                </a:solidFill>
                <a:latin typeface="+mn-lt"/>
                <a:ea typeface="+mn-ea"/>
                <a:cs typeface="Times New Roman" pitchFamily="18" charset="0"/>
              </a:rPr>
              <a:t> (</a:t>
            </a:r>
            <a:r>
              <a:rPr lang="it-IT" sz="4000" b="1" dirty="0" err="1">
                <a:solidFill>
                  <a:schemeClr val="accent6">
                    <a:lumMod val="60000"/>
                    <a:lumOff val="40000"/>
                  </a:schemeClr>
                </a:solidFill>
                <a:latin typeface="+mn-lt"/>
                <a:ea typeface="+mn-ea"/>
                <a:cs typeface="Times New Roman" pitchFamily="18" charset="0"/>
              </a:rPr>
              <a:t>Redefining</a:t>
            </a:r>
            <a:r>
              <a:rPr lang="it-IT" sz="4000" b="1" dirty="0">
                <a:solidFill>
                  <a:schemeClr val="accent6">
                    <a:lumMod val="60000"/>
                    <a:lumOff val="40000"/>
                  </a:schemeClr>
                </a:solidFill>
                <a:latin typeface="+mn-lt"/>
                <a:ea typeface="+mn-ea"/>
                <a:cs typeface="Times New Roman" pitchFamily="18" charset="0"/>
              </a:rPr>
              <a:t>) key concepts</a:t>
            </a:r>
          </a:p>
        </p:txBody>
      </p:sp>
      <p:sp>
        <p:nvSpPr>
          <p:cNvPr id="12" name="Rettangolo 11">
            <a:extLst>
              <a:ext uri="{FF2B5EF4-FFF2-40B4-BE49-F238E27FC236}">
                <a16:creationId xmlns:a16="http://schemas.microsoft.com/office/drawing/2014/main" id="{729F859F-ABA3-49DF-9374-94EF1DDAA108}"/>
              </a:ext>
            </a:extLst>
          </p:cNvPr>
          <p:cNvSpPr/>
          <p:nvPr/>
        </p:nvSpPr>
        <p:spPr>
          <a:xfrm>
            <a:off x="1790861" y="1504189"/>
            <a:ext cx="6597660" cy="830997"/>
          </a:xfrm>
          <a:prstGeom prst="rect">
            <a:avLst/>
          </a:prstGeom>
        </p:spPr>
        <p:txBody>
          <a:bodyPr wrap="square">
            <a:spAutoFit/>
          </a:bodyPr>
          <a:lstStyle/>
          <a:p>
            <a:pPr algn="just"/>
            <a:r>
              <a:rPr lang="it-IT" sz="2400" dirty="0">
                <a:latin typeface="Calibri" panose="020F0502020204030204" pitchFamily="34" charset="0"/>
                <a:cs typeface="Calibri" panose="020F0502020204030204" pitchFamily="34" charset="0"/>
              </a:rPr>
              <a:t>«</a:t>
            </a:r>
            <a:r>
              <a:rPr lang="it-IT" sz="2400" b="1" dirty="0" err="1">
                <a:latin typeface="Calibri" panose="020F0502020204030204" pitchFamily="34" charset="0"/>
                <a:cs typeface="Calibri" panose="020F0502020204030204" pitchFamily="34" charset="0"/>
              </a:rPr>
              <a:t>application</a:t>
            </a:r>
            <a:r>
              <a:rPr lang="it-IT" sz="2400" dirty="0">
                <a:latin typeface="Calibri" panose="020F0502020204030204" pitchFamily="34" charset="0"/>
                <a:cs typeface="Calibri" panose="020F0502020204030204" pitchFamily="34" charset="0"/>
              </a:rPr>
              <a:t>» of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resources</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for the</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benefit</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of </a:t>
            </a:r>
            <a:r>
              <a:rPr lang="it-IT" sz="2400" dirty="0" err="1">
                <a:latin typeface="Calibri" panose="020F0502020204030204" pitchFamily="34" charset="0"/>
                <a:cs typeface="Calibri" panose="020F0502020204030204" pitchFamily="34" charset="0"/>
              </a:rPr>
              <a:t>other</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actors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as</a:t>
            </a:r>
            <a:r>
              <a:rPr lang="it-IT" sz="2400" dirty="0">
                <a:latin typeface="Calibri" panose="020F0502020204030204" pitchFamily="34" charset="0"/>
                <a:cs typeface="Calibri" panose="020F0502020204030204" pitchFamily="34" charset="0"/>
              </a:rPr>
              <a:t> the </a:t>
            </a:r>
            <a:r>
              <a:rPr lang="it-IT" sz="2400" dirty="0" err="1">
                <a:latin typeface="Calibri" panose="020F0502020204030204" pitchFamily="34" charset="0"/>
                <a:cs typeface="Calibri" panose="020F0502020204030204" pitchFamily="34" charset="0"/>
              </a:rPr>
              <a:t>basis</a:t>
            </a:r>
            <a:r>
              <a:rPr lang="it-IT" sz="2400" dirty="0">
                <a:latin typeface="Calibri" panose="020F0502020204030204" pitchFamily="34" charset="0"/>
                <a:cs typeface="Calibri" panose="020F0502020204030204" pitchFamily="34" charset="0"/>
              </a:rPr>
              <a:t> of </a:t>
            </a:r>
            <a:r>
              <a:rPr lang="it-IT" sz="2400" dirty="0" err="1">
                <a:latin typeface="Calibri" panose="020F0502020204030204" pitchFamily="34" charset="0"/>
                <a:cs typeface="Calibri" panose="020F0502020204030204" pitchFamily="34" charset="0"/>
              </a:rPr>
              <a:t>economic</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exchange</a:t>
            </a:r>
            <a:endParaRPr lang="it-IT" sz="2400" dirty="0">
              <a:latin typeface="Calibri" panose="020F0502020204030204" pitchFamily="34" charset="0"/>
              <a:cs typeface="Calibri" panose="020F0502020204030204" pitchFamily="34" charset="0"/>
            </a:endParaRPr>
          </a:p>
        </p:txBody>
      </p:sp>
      <p:sp>
        <p:nvSpPr>
          <p:cNvPr id="13" name="Rettangolo 12">
            <a:extLst>
              <a:ext uri="{FF2B5EF4-FFF2-40B4-BE49-F238E27FC236}">
                <a16:creationId xmlns:a16="http://schemas.microsoft.com/office/drawing/2014/main" id="{82FB9049-3014-4CED-9E34-5E86D351ABB7}"/>
              </a:ext>
            </a:extLst>
          </p:cNvPr>
          <p:cNvSpPr/>
          <p:nvPr/>
        </p:nvSpPr>
        <p:spPr>
          <a:xfrm>
            <a:off x="1817077" y="3586125"/>
            <a:ext cx="6515922" cy="830997"/>
          </a:xfrm>
          <a:prstGeom prst="rect">
            <a:avLst/>
          </a:prstGeom>
        </p:spPr>
        <p:txBody>
          <a:bodyPr wrap="square">
            <a:spAutoFit/>
          </a:bodyPr>
          <a:lstStyle/>
          <a:p>
            <a:pPr algn="just"/>
            <a:r>
              <a:rPr lang="it-IT" sz="2400" dirty="0">
                <a:latin typeface="Calibri" panose="020F0502020204030204" pitchFamily="34" charset="0"/>
                <a:cs typeface="Calibri" panose="020F0502020204030204" pitchFamily="34" charset="0"/>
              </a:rPr>
              <a:t>Always </a:t>
            </a:r>
            <a:r>
              <a:rPr lang="it-IT" sz="24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a:t>
            </a:r>
            <a:r>
              <a:rPr lang="it-IT" sz="2400"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it-IT" sz="2400" dirty="0">
                <a:latin typeface="Calibri" panose="020F0502020204030204" pitchFamily="34" charset="0"/>
                <a:cs typeface="Calibri" panose="020F0502020204030204" pitchFamily="34" charset="0"/>
              </a:rPr>
              <a:t> by providers and </a:t>
            </a:r>
            <a:r>
              <a:rPr lang="it-IT" sz="2400" dirty="0" err="1">
                <a:latin typeface="Calibri" panose="020F0502020204030204" pitchFamily="34" charset="0"/>
                <a:cs typeface="Calibri" panose="020F0502020204030204" pitchFamily="34" charset="0"/>
              </a:rPr>
              <a:t>many</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beneficiaries</a:t>
            </a:r>
            <a:r>
              <a:rPr lang="it-IT" sz="2400" dirty="0">
                <a:latin typeface="Calibri" panose="020F0502020204030204" pitchFamily="34" charset="0"/>
                <a:cs typeface="Calibri" panose="020F0502020204030204" pitchFamily="34" charset="0"/>
              </a:rPr>
              <a:t>…</a:t>
            </a:r>
          </a:p>
        </p:txBody>
      </p:sp>
      <p:sp>
        <p:nvSpPr>
          <p:cNvPr id="14" name="Rettangolo 13">
            <a:extLst>
              <a:ext uri="{FF2B5EF4-FFF2-40B4-BE49-F238E27FC236}">
                <a16:creationId xmlns:a16="http://schemas.microsoft.com/office/drawing/2014/main" id="{660AD57F-5097-4491-8B8F-A020C09C8C3D}"/>
              </a:ext>
            </a:extLst>
          </p:cNvPr>
          <p:cNvSpPr/>
          <p:nvPr/>
        </p:nvSpPr>
        <p:spPr>
          <a:xfrm>
            <a:off x="1868317" y="4659432"/>
            <a:ext cx="6469883" cy="461665"/>
          </a:xfrm>
          <a:prstGeom prst="rect">
            <a:avLst/>
          </a:prstGeom>
        </p:spPr>
        <p:txBody>
          <a:bodyPr wrap="square">
            <a:spAutoFit/>
          </a:bodyPr>
          <a:lstStyle/>
          <a:p>
            <a:pPr algn="r"/>
            <a:r>
              <a:rPr lang="it-IT" sz="2400" dirty="0">
                <a:latin typeface="Calibri" panose="020F0502020204030204" pitchFamily="34" charset="0"/>
                <a:cs typeface="Calibri" panose="020F0502020204030204" pitchFamily="34" charset="0"/>
              </a:rPr>
              <a:t>…</a:t>
            </a:r>
            <a:r>
              <a:rPr lang="it-IT" sz="2400" dirty="0" err="1">
                <a:latin typeface="Calibri" panose="020F0502020204030204" pitchFamily="34" charset="0"/>
                <a:cs typeface="Calibri" panose="020F0502020204030204" pitchFamily="34" charset="0"/>
              </a:rPr>
              <a:t>always</a:t>
            </a:r>
            <a:r>
              <a:rPr lang="it-IT" sz="2400" dirty="0">
                <a:latin typeface="Calibri" panose="020F0502020204030204" pitchFamily="34" charset="0"/>
                <a:cs typeface="Calibri" panose="020F0502020204030204" pitchFamily="34" charset="0"/>
              </a:rPr>
              <a:t> </a:t>
            </a:r>
            <a:r>
              <a:rPr lang="it-IT" sz="2400"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determined</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exclusively</a:t>
            </a:r>
            <a:r>
              <a:rPr lang="it-IT" sz="2400" dirty="0">
                <a:latin typeface="Calibri" panose="020F0502020204030204" pitchFamily="34" charset="0"/>
                <a:cs typeface="Calibri" panose="020F0502020204030204" pitchFamily="34" charset="0"/>
              </a:rPr>
              <a:t> by </a:t>
            </a:r>
            <a:r>
              <a:rPr lang="it-IT" sz="2400" dirty="0" err="1">
                <a:latin typeface="Calibri" panose="020F0502020204030204" pitchFamily="34" charset="0"/>
                <a:cs typeface="Calibri" panose="020F0502020204030204" pitchFamily="34" charset="0"/>
              </a:rPr>
              <a:t>beneficiary</a:t>
            </a:r>
            <a:r>
              <a:rPr lang="it-IT" sz="2400" dirty="0">
                <a:latin typeface="Calibri" panose="020F0502020204030204" pitchFamily="34" charset="0"/>
                <a:cs typeface="Calibri" panose="020F0502020204030204" pitchFamily="34" charset="0"/>
              </a:rPr>
              <a:t> </a:t>
            </a:r>
            <a:endParaRPr lang="it-IT" sz="2400" i="1" dirty="0">
              <a:latin typeface="Calibri" panose="020F0502020204030204" pitchFamily="34" charset="0"/>
              <a:cs typeface="Calibri" panose="020F0502020204030204" pitchFamily="34" charset="0"/>
            </a:endParaRPr>
          </a:p>
        </p:txBody>
      </p:sp>
      <p:sp>
        <p:nvSpPr>
          <p:cNvPr id="15" name="Rettangolo 14">
            <a:extLst>
              <a:ext uri="{FF2B5EF4-FFF2-40B4-BE49-F238E27FC236}">
                <a16:creationId xmlns:a16="http://schemas.microsoft.com/office/drawing/2014/main" id="{2D695631-EBBE-4DAF-AD0E-D179436F02AD}"/>
              </a:ext>
            </a:extLst>
          </p:cNvPr>
          <p:cNvSpPr/>
          <p:nvPr/>
        </p:nvSpPr>
        <p:spPr>
          <a:xfrm>
            <a:off x="395536" y="1612322"/>
            <a:ext cx="1338110" cy="3857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accent2">
                    <a:lumMod val="75000"/>
                  </a:schemeClr>
                </a:solidFill>
                <a:effectLst>
                  <a:outerShdw blurRad="38100" dist="38100" dir="2700000" algn="tl">
                    <a:srgbClr val="000000">
                      <a:alpha val="43137"/>
                    </a:srgbClr>
                  </a:outerShdw>
                </a:effectLst>
              </a:rPr>
              <a:t>SERVICE</a:t>
            </a:r>
          </a:p>
        </p:txBody>
      </p:sp>
      <p:sp>
        <p:nvSpPr>
          <p:cNvPr id="16" name="Rettangolo 15">
            <a:extLst>
              <a:ext uri="{FF2B5EF4-FFF2-40B4-BE49-F238E27FC236}">
                <a16:creationId xmlns:a16="http://schemas.microsoft.com/office/drawing/2014/main" id="{FD09EE17-966B-4765-8F57-432B87013DF7}"/>
              </a:ext>
            </a:extLst>
          </p:cNvPr>
          <p:cNvSpPr/>
          <p:nvPr/>
        </p:nvSpPr>
        <p:spPr>
          <a:xfrm>
            <a:off x="395536" y="2728810"/>
            <a:ext cx="1338110" cy="3857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accent2">
                    <a:lumMod val="75000"/>
                  </a:schemeClr>
                </a:solidFill>
                <a:effectLst>
                  <a:outerShdw blurRad="38100" dist="38100" dir="2700000" algn="tl">
                    <a:srgbClr val="000000">
                      <a:alpha val="43137"/>
                    </a:srgbClr>
                  </a:outerShdw>
                </a:effectLst>
              </a:rPr>
              <a:t>GOODS</a:t>
            </a:r>
          </a:p>
        </p:txBody>
      </p:sp>
      <p:sp>
        <p:nvSpPr>
          <p:cNvPr id="17" name="Rettangolo 16">
            <a:extLst>
              <a:ext uri="{FF2B5EF4-FFF2-40B4-BE49-F238E27FC236}">
                <a16:creationId xmlns:a16="http://schemas.microsoft.com/office/drawing/2014/main" id="{A8B377B3-8A86-4E8A-8BF2-D8D74E9B8BC8}"/>
              </a:ext>
            </a:extLst>
          </p:cNvPr>
          <p:cNvSpPr/>
          <p:nvPr/>
        </p:nvSpPr>
        <p:spPr>
          <a:xfrm>
            <a:off x="395536" y="3646792"/>
            <a:ext cx="1338110" cy="38576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accent2">
                    <a:lumMod val="75000"/>
                  </a:schemeClr>
                </a:solidFill>
                <a:effectLst>
                  <a:outerShdw blurRad="38100" dist="38100" dir="2700000" algn="tl">
                    <a:srgbClr val="000000">
                      <a:alpha val="43137"/>
                    </a:srgbClr>
                  </a:outerShdw>
                </a:effectLst>
              </a:rPr>
              <a:t>VALUE</a:t>
            </a:r>
          </a:p>
        </p:txBody>
      </p:sp>
    </p:spTree>
    <p:extLst>
      <p:ext uri="{BB962C8B-B14F-4D97-AF65-F5344CB8AC3E}">
        <p14:creationId xmlns:p14="http://schemas.microsoft.com/office/powerpoint/2010/main" val="218249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P spid="14" grpId="0"/>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910754" y="1909466"/>
            <a:ext cx="3929688" cy="973436"/>
          </a:xfrm>
        </p:spPr>
        <p:txBody>
          <a:bodyPr>
            <a:normAutofit/>
          </a:bodyPr>
          <a:lstStyle/>
          <a:p>
            <a:pPr algn="just"/>
            <a:r>
              <a:rPr lang="it-IT" sz="2400" dirty="0">
                <a:latin typeface="Calibri" panose="020F0502020204030204" pitchFamily="34" charset="0"/>
                <a:cs typeface="Calibri" panose="020F0502020204030204" pitchFamily="34" charset="0"/>
              </a:rPr>
              <a:t>From </a:t>
            </a:r>
            <a:r>
              <a:rPr lang="it-IT" sz="2400" dirty="0" err="1">
                <a:latin typeface="Calibri" panose="020F0502020204030204" pitchFamily="34" charset="0"/>
                <a:cs typeface="Calibri" panose="020F0502020204030204" pitchFamily="34" charset="0"/>
              </a:rPr>
              <a:t>value</a:t>
            </a:r>
            <a:r>
              <a:rPr lang="it-IT" sz="2400" dirty="0">
                <a:latin typeface="Calibri" panose="020F0502020204030204" pitchFamily="34" charset="0"/>
                <a:cs typeface="Calibri" panose="020F0502020204030204" pitchFamily="34" charset="0"/>
              </a:rPr>
              <a:t>-in-</a:t>
            </a:r>
            <a:r>
              <a:rPr lang="it-IT" sz="2400" dirty="0" err="1">
                <a:latin typeface="Calibri" panose="020F0502020204030204" pitchFamily="34" charset="0"/>
                <a:cs typeface="Calibri" panose="020F0502020204030204" pitchFamily="34" charset="0"/>
              </a:rPr>
              <a:t>exchange</a:t>
            </a:r>
            <a:r>
              <a:rPr lang="it-IT" sz="2400" dirty="0">
                <a:latin typeface="Calibri" panose="020F0502020204030204" pitchFamily="34" charset="0"/>
                <a:cs typeface="Calibri" panose="020F0502020204030204" pitchFamily="34" charset="0"/>
              </a:rPr>
              <a:t> to </a:t>
            </a:r>
            <a:r>
              <a:rPr lang="it-IT" sz="2400" dirty="0" err="1">
                <a:latin typeface="Calibri" panose="020F0502020204030204" pitchFamily="34" charset="0"/>
                <a:cs typeface="Calibri" panose="020F0502020204030204" pitchFamily="34" charset="0"/>
              </a:rPr>
              <a:t>value</a:t>
            </a:r>
            <a:r>
              <a:rPr lang="it-IT" sz="2400" dirty="0">
                <a:latin typeface="Calibri" panose="020F0502020204030204" pitchFamily="34" charset="0"/>
                <a:cs typeface="Calibri" panose="020F0502020204030204" pitchFamily="34" charset="0"/>
              </a:rPr>
              <a:t>-in-</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use </a:t>
            </a:r>
            <a:r>
              <a:rPr lang="it-IT" sz="2400" dirty="0">
                <a:latin typeface="Calibri" panose="020F0502020204030204" pitchFamily="34" charset="0"/>
                <a:cs typeface="Calibri" panose="020F0502020204030204" pitchFamily="34" charset="0"/>
              </a:rPr>
              <a:t>and in-</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context</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it-IT" sz="2400" dirty="0">
              <a:solidFill>
                <a:schemeClr val="tx1"/>
              </a:solidFill>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296B4A66-9023-4DB5-BE6A-993ED1248C8B}"/>
              </a:ext>
            </a:extLst>
          </p:cNvPr>
          <p:cNvSpPr>
            <a:spLocks noGrp="1"/>
          </p:cNvSpPr>
          <p:nvPr>
            <p:ph type="sldNum" sz="quarter" idx="12"/>
          </p:nvPr>
        </p:nvSpPr>
        <p:spPr>
          <a:xfrm>
            <a:off x="6973540" y="6322977"/>
            <a:ext cx="2041872" cy="418391"/>
          </a:xfrm>
        </p:spPr>
        <p:txBody>
          <a:bodyPr/>
          <a:lstStyle/>
          <a:p>
            <a:pPr algn="r"/>
            <a:fld id="{B007B441-5312-499D-93C3-6E37886527FA}" type="slidenum">
              <a:rPr lang="it-IT" smtClean="0"/>
              <a:pPr algn="r"/>
              <a:t>47</a:t>
            </a:fld>
            <a:endParaRPr lang="it-IT" dirty="0"/>
          </a:p>
        </p:txBody>
      </p:sp>
      <p:grpSp>
        <p:nvGrpSpPr>
          <p:cNvPr id="6" name="Group 1">
            <a:extLst>
              <a:ext uri="{FF2B5EF4-FFF2-40B4-BE49-F238E27FC236}">
                <a16:creationId xmlns:a16="http://schemas.microsoft.com/office/drawing/2014/main" id="{AC96DF73-D35B-419A-8B9F-7FE19F8C513E}"/>
              </a:ext>
            </a:extLst>
          </p:cNvPr>
          <p:cNvGrpSpPr>
            <a:grpSpLocks/>
          </p:cNvGrpSpPr>
          <p:nvPr/>
        </p:nvGrpSpPr>
        <p:grpSpPr bwMode="auto">
          <a:xfrm rot="5400000">
            <a:off x="4538821" y="2310496"/>
            <a:ext cx="45719" cy="8907463"/>
            <a:chOff x="0" y="0"/>
            <a:chExt cx="716" cy="16353"/>
          </a:xfrm>
        </p:grpSpPr>
        <p:grpSp>
          <p:nvGrpSpPr>
            <p:cNvPr id="7" name="Group 2">
              <a:extLst>
                <a:ext uri="{FF2B5EF4-FFF2-40B4-BE49-F238E27FC236}">
                  <a16:creationId xmlns:a16="http://schemas.microsoft.com/office/drawing/2014/main" id="{CCD02BF8-D298-452D-A56B-A919A56D3291}"/>
                </a:ext>
              </a:extLst>
            </p:cNvPr>
            <p:cNvGrpSpPr>
              <a:grpSpLocks/>
            </p:cNvGrpSpPr>
            <p:nvPr/>
          </p:nvGrpSpPr>
          <p:grpSpPr bwMode="auto">
            <a:xfrm>
              <a:off x="0" y="0"/>
              <a:ext cx="716" cy="16353"/>
              <a:chOff x="0" y="0"/>
              <a:chExt cx="716" cy="16353"/>
            </a:xfrm>
          </p:grpSpPr>
          <p:sp>
            <p:nvSpPr>
              <p:cNvPr id="8" name="Freeform 3">
                <a:extLst>
                  <a:ext uri="{FF2B5EF4-FFF2-40B4-BE49-F238E27FC236}">
                    <a16:creationId xmlns:a16="http://schemas.microsoft.com/office/drawing/2014/main" id="{39ADA89B-0E4B-49F8-AB53-F4F625AB6C94}"/>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9" name="Titolo 1">
            <a:extLst>
              <a:ext uri="{FF2B5EF4-FFF2-40B4-BE49-F238E27FC236}">
                <a16:creationId xmlns:a16="http://schemas.microsoft.com/office/drawing/2014/main" id="{AA0654F4-9416-4FE9-81D3-634D0560B750}"/>
              </a:ext>
            </a:extLst>
          </p:cNvPr>
          <p:cNvSpPr txBox="1">
            <a:spLocks/>
          </p:cNvSpPr>
          <p:nvPr/>
        </p:nvSpPr>
        <p:spPr>
          <a:xfrm>
            <a:off x="448656" y="9290"/>
            <a:ext cx="85962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bg1">
                    <a:lumMod val="75000"/>
                  </a:schemeClr>
                </a:solidFill>
                <a:latin typeface="+mn-lt"/>
                <a:ea typeface="+mn-ea"/>
                <a:cs typeface="Times New Roman" pitchFamily="18" charset="0"/>
              </a:rPr>
              <a:t>S-D </a:t>
            </a:r>
            <a:r>
              <a:rPr lang="it-IT" sz="4000" b="1" dirty="0" err="1">
                <a:solidFill>
                  <a:schemeClr val="bg1">
                    <a:lumMod val="75000"/>
                  </a:schemeClr>
                </a:solidFill>
                <a:latin typeface="+mn-lt"/>
                <a:ea typeface="+mn-ea"/>
                <a:cs typeface="Times New Roman" pitchFamily="18" charset="0"/>
              </a:rPr>
              <a:t>logic</a:t>
            </a:r>
            <a:r>
              <a:rPr lang="it-IT" sz="4000" b="1" dirty="0">
                <a:solidFill>
                  <a:schemeClr val="bg1">
                    <a:lumMod val="75000"/>
                  </a:schemeClr>
                </a:solidFill>
                <a:latin typeface="+mn-lt"/>
                <a:ea typeface="+mn-ea"/>
                <a:cs typeface="Times New Roman" pitchFamily="18" charset="0"/>
              </a:rPr>
              <a:t> </a:t>
            </a:r>
            <a:r>
              <a:rPr lang="it-IT" sz="4000" b="1" dirty="0">
                <a:solidFill>
                  <a:schemeClr val="accent6">
                    <a:lumMod val="60000"/>
                    <a:lumOff val="40000"/>
                  </a:schemeClr>
                </a:solidFill>
                <a:latin typeface="+mn-lt"/>
                <a:ea typeface="+mn-ea"/>
                <a:cs typeface="Times New Roman" pitchFamily="18" charset="0"/>
              </a:rPr>
              <a:t>: </a:t>
            </a:r>
            <a:r>
              <a:rPr lang="it-IT" sz="4000" b="1" dirty="0" err="1">
                <a:solidFill>
                  <a:schemeClr val="accent6">
                    <a:lumMod val="60000"/>
                    <a:lumOff val="40000"/>
                  </a:schemeClr>
                </a:solidFill>
                <a:latin typeface="+mn-lt"/>
                <a:ea typeface="+mn-ea"/>
                <a:cs typeface="Times New Roman" pitchFamily="18" charset="0"/>
              </a:rPr>
              <a:t>main</a:t>
            </a:r>
            <a:r>
              <a:rPr lang="it-IT" sz="4000" b="1" dirty="0">
                <a:solidFill>
                  <a:schemeClr val="accent6">
                    <a:lumMod val="60000"/>
                    <a:lumOff val="40000"/>
                  </a:schemeClr>
                </a:solidFill>
                <a:latin typeface="+mn-lt"/>
                <a:ea typeface="+mn-ea"/>
                <a:cs typeface="Times New Roman" pitchFamily="18" charset="0"/>
              </a:rPr>
              <a:t> insights</a:t>
            </a:r>
          </a:p>
        </p:txBody>
      </p:sp>
      <p:graphicFrame>
        <p:nvGraphicFramePr>
          <p:cNvPr id="12" name="Diagramma 11">
            <a:extLst>
              <a:ext uri="{FF2B5EF4-FFF2-40B4-BE49-F238E27FC236}">
                <a16:creationId xmlns:a16="http://schemas.microsoft.com/office/drawing/2014/main" id="{35C3414F-D705-41F3-A6CB-C0E778324AE5}"/>
              </a:ext>
            </a:extLst>
          </p:cNvPr>
          <p:cNvGraphicFramePr/>
          <p:nvPr>
            <p:extLst>
              <p:ext uri="{D42A27DB-BD31-4B8C-83A1-F6EECF244321}">
                <p14:modId xmlns:p14="http://schemas.microsoft.com/office/powerpoint/2010/main" val="3544508277"/>
              </p:ext>
            </p:extLst>
          </p:nvPr>
        </p:nvGraphicFramePr>
        <p:xfrm>
          <a:off x="282272" y="1353282"/>
          <a:ext cx="4464496" cy="3542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ttangolo 12">
            <a:extLst>
              <a:ext uri="{FF2B5EF4-FFF2-40B4-BE49-F238E27FC236}">
                <a16:creationId xmlns:a16="http://schemas.microsoft.com/office/drawing/2014/main" id="{E41B1539-DF50-40A1-95D5-EF5F2A9ED9CB}"/>
              </a:ext>
            </a:extLst>
          </p:cNvPr>
          <p:cNvSpPr/>
          <p:nvPr/>
        </p:nvSpPr>
        <p:spPr>
          <a:xfrm>
            <a:off x="4911289" y="2997584"/>
            <a:ext cx="3929688" cy="830997"/>
          </a:xfrm>
          <a:prstGeom prst="rect">
            <a:avLst/>
          </a:prstGeom>
        </p:spPr>
        <p:txBody>
          <a:bodyPr wrap="square">
            <a:spAutoFit/>
          </a:bodyPr>
          <a:lstStyle/>
          <a:p>
            <a:pPr marL="285750" indent="-285750" algn="just">
              <a:buFont typeface="Arial" panose="020B0604020202020204" pitchFamily="34" charset="0"/>
              <a:buChar char="•"/>
            </a:pPr>
            <a:r>
              <a:rPr lang="it-IT" sz="2400" dirty="0">
                <a:latin typeface="Calibri" panose="020F0502020204030204" pitchFamily="34" charset="0"/>
                <a:cs typeface="Calibri" panose="020F0502020204030204" pitchFamily="34" charset="0"/>
              </a:rPr>
              <a:t>From product </a:t>
            </a:r>
            <a:r>
              <a:rPr lang="it-IT" sz="2400" dirty="0" err="1">
                <a:latin typeface="Calibri" panose="020F0502020204030204" pitchFamily="34" charset="0"/>
                <a:cs typeface="Calibri" panose="020F0502020204030204" pitchFamily="34" charset="0"/>
              </a:rPr>
              <a:t>orientation</a:t>
            </a:r>
            <a:r>
              <a:rPr lang="it-IT" sz="2400" dirty="0">
                <a:latin typeface="Calibri" panose="020F0502020204030204" pitchFamily="34" charset="0"/>
                <a:cs typeface="Calibri" panose="020F0502020204030204" pitchFamily="34" charset="0"/>
              </a:rPr>
              <a:t> to </a:t>
            </a: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customer </a:t>
            </a:r>
            <a:r>
              <a:rPr lang="it-IT" sz="2400" dirty="0" err="1">
                <a:latin typeface="Calibri" panose="020F0502020204030204" pitchFamily="34" charset="0"/>
                <a:cs typeface="Calibri" panose="020F0502020204030204" pitchFamily="34" charset="0"/>
              </a:rPr>
              <a:t>orientation</a:t>
            </a:r>
            <a:endParaRPr lang="it-IT" sz="2400" dirty="0">
              <a:latin typeface="Calibri" panose="020F0502020204030204" pitchFamily="34" charset="0"/>
              <a:cs typeface="Calibri" panose="020F0502020204030204" pitchFamily="34" charset="0"/>
            </a:endParaRPr>
          </a:p>
        </p:txBody>
      </p:sp>
      <p:sp>
        <p:nvSpPr>
          <p:cNvPr id="14" name="Rettangolo 13">
            <a:extLst>
              <a:ext uri="{FF2B5EF4-FFF2-40B4-BE49-F238E27FC236}">
                <a16:creationId xmlns:a16="http://schemas.microsoft.com/office/drawing/2014/main" id="{CBDE8023-AECD-4644-9B51-1FA1625E10B0}"/>
              </a:ext>
            </a:extLst>
          </p:cNvPr>
          <p:cNvSpPr/>
          <p:nvPr/>
        </p:nvSpPr>
        <p:spPr>
          <a:xfrm>
            <a:off x="4924074" y="4077073"/>
            <a:ext cx="3916903" cy="830997"/>
          </a:xfrm>
          <a:prstGeom prst="rect">
            <a:avLst/>
          </a:prstGeom>
        </p:spPr>
        <p:txBody>
          <a:bodyPr wrap="square">
            <a:spAutoFit/>
          </a:bodyPr>
          <a:lstStyle/>
          <a:p>
            <a:pPr marL="285750" indent="-285750" algn="just">
              <a:buFont typeface="Arial" panose="020B0604020202020204" pitchFamily="34" charset="0"/>
              <a:buChar char="•"/>
            </a:pPr>
            <a:r>
              <a:rPr lang="it-IT" sz="2400" dirty="0">
                <a:latin typeface="Calibri" panose="020F0502020204030204" pitchFamily="34" charset="0"/>
                <a:cs typeface="Calibri" panose="020F0502020204030204" pitchFamily="34" charset="0"/>
              </a:rPr>
              <a:t>From </a:t>
            </a:r>
            <a:r>
              <a:rPr lang="it-IT" sz="2400" dirty="0" err="1">
                <a:latin typeface="Calibri" panose="020F0502020204030204" pitchFamily="34" charset="0"/>
                <a:cs typeface="Calibri" panose="020F0502020204030204" pitchFamily="34" charset="0"/>
              </a:rPr>
              <a:t>transaction</a:t>
            </a:r>
            <a:r>
              <a:rPr lang="it-IT" sz="2400" dirty="0">
                <a:latin typeface="Calibri" panose="020F0502020204030204" pitchFamily="34" charset="0"/>
                <a:cs typeface="Calibri" panose="020F0502020204030204" pitchFamily="34" charset="0"/>
              </a:rPr>
              <a:t> to </a:t>
            </a: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relationships</a:t>
            </a:r>
            <a:r>
              <a:rPr lang="it-IT" sz="2400" dirty="0">
                <a:latin typeface="Calibri" panose="020F0502020204030204" pitchFamily="34" charset="0"/>
                <a:cs typeface="Calibri" panose="020F0502020204030204" pitchFamily="34" charset="0"/>
              </a:rPr>
              <a:t> </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698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taro\Desktop\Healthcare.jpg"/>
          <p:cNvPicPr>
            <a:picLocks noChangeAspect="1" noChangeArrowheads="1"/>
          </p:cNvPicPr>
          <p:nvPr/>
        </p:nvPicPr>
        <p:blipFill>
          <a:blip r:embed="rId2" cstate="print"/>
          <a:srcRect/>
          <a:stretch>
            <a:fillRect/>
          </a:stretch>
        </p:blipFill>
        <p:spPr bwMode="auto">
          <a:xfrm>
            <a:off x="4644208" y="1363944"/>
            <a:ext cx="1800000" cy="1348250"/>
          </a:xfrm>
          <a:prstGeom prst="rect">
            <a:avLst/>
          </a:prstGeom>
          <a:noFill/>
          <a:ln>
            <a:solidFill>
              <a:schemeClr val="tx2">
                <a:lumMod val="50000"/>
              </a:schemeClr>
            </a:solidFill>
          </a:ln>
        </p:spPr>
      </p:pic>
      <p:pic>
        <p:nvPicPr>
          <p:cNvPr id="1027" name="Picture 3" descr="C:\Users\notaro\Desktop\assurance.jpg"/>
          <p:cNvPicPr>
            <a:picLocks noChangeAspect="1" noChangeArrowheads="1"/>
          </p:cNvPicPr>
          <p:nvPr/>
        </p:nvPicPr>
        <p:blipFill>
          <a:blip r:embed="rId3" cstate="print"/>
          <a:srcRect/>
          <a:stretch>
            <a:fillRect/>
          </a:stretch>
        </p:blipFill>
        <p:spPr bwMode="auto">
          <a:xfrm>
            <a:off x="4644208" y="2876112"/>
            <a:ext cx="1800000" cy="1197850"/>
          </a:xfrm>
          <a:prstGeom prst="rect">
            <a:avLst/>
          </a:prstGeom>
          <a:noFill/>
          <a:ln>
            <a:solidFill>
              <a:schemeClr val="tx2">
                <a:lumMod val="50000"/>
              </a:schemeClr>
            </a:solidFill>
          </a:ln>
        </p:spPr>
      </p:pic>
      <p:pic>
        <p:nvPicPr>
          <p:cNvPr id="1028" name="Picture 4" descr="C:\Users\notaro\Desktop\energy.jpg"/>
          <p:cNvPicPr>
            <a:picLocks noChangeAspect="1" noChangeArrowheads="1"/>
          </p:cNvPicPr>
          <p:nvPr/>
        </p:nvPicPr>
        <p:blipFill>
          <a:blip r:embed="rId4" cstate="print"/>
          <a:srcRect/>
          <a:stretch>
            <a:fillRect/>
          </a:stretch>
        </p:blipFill>
        <p:spPr bwMode="auto">
          <a:xfrm>
            <a:off x="6588424" y="1363944"/>
            <a:ext cx="1800000" cy="1193500"/>
          </a:xfrm>
          <a:prstGeom prst="rect">
            <a:avLst/>
          </a:prstGeom>
          <a:noFill/>
          <a:ln>
            <a:solidFill>
              <a:schemeClr val="tx2">
                <a:lumMod val="50000"/>
              </a:schemeClr>
            </a:solidFill>
          </a:ln>
        </p:spPr>
      </p:pic>
      <p:pic>
        <p:nvPicPr>
          <p:cNvPr id="1029" name="Picture 5" descr="C:\Users\notaro\Desktop\holiday.jpg"/>
          <p:cNvPicPr>
            <a:picLocks noChangeAspect="1" noChangeArrowheads="1"/>
          </p:cNvPicPr>
          <p:nvPr/>
        </p:nvPicPr>
        <p:blipFill>
          <a:blip r:embed="rId5" cstate="print"/>
          <a:srcRect/>
          <a:stretch>
            <a:fillRect/>
          </a:stretch>
        </p:blipFill>
        <p:spPr bwMode="auto">
          <a:xfrm>
            <a:off x="4644208" y="4244264"/>
            <a:ext cx="1800000" cy="1194300"/>
          </a:xfrm>
          <a:prstGeom prst="rect">
            <a:avLst/>
          </a:prstGeom>
          <a:noFill/>
          <a:ln>
            <a:solidFill>
              <a:schemeClr val="tx2">
                <a:lumMod val="50000"/>
              </a:schemeClr>
            </a:solidFill>
          </a:ln>
        </p:spPr>
      </p:pic>
      <p:pic>
        <p:nvPicPr>
          <p:cNvPr id="1030" name="Picture 6" descr="C:\Users\notaro\Desktop\Law.jpg"/>
          <p:cNvPicPr>
            <a:picLocks noChangeAspect="1" noChangeArrowheads="1"/>
          </p:cNvPicPr>
          <p:nvPr/>
        </p:nvPicPr>
        <p:blipFill>
          <a:blip r:embed="rId6" cstate="print"/>
          <a:srcRect/>
          <a:stretch>
            <a:fillRect/>
          </a:stretch>
        </p:blipFill>
        <p:spPr bwMode="auto">
          <a:xfrm>
            <a:off x="755776" y="1363944"/>
            <a:ext cx="1800000" cy="1402000"/>
          </a:xfrm>
          <a:prstGeom prst="rect">
            <a:avLst/>
          </a:prstGeom>
          <a:noFill/>
          <a:ln>
            <a:solidFill>
              <a:schemeClr val="tx2">
                <a:lumMod val="50000"/>
              </a:schemeClr>
            </a:solidFill>
          </a:ln>
        </p:spPr>
      </p:pic>
      <p:pic>
        <p:nvPicPr>
          <p:cNvPr id="1032" name="Picture 8" descr="C:\Users\notaro\Desktop\waste.jpg"/>
          <p:cNvPicPr>
            <a:picLocks noChangeAspect="1" noChangeArrowheads="1"/>
          </p:cNvPicPr>
          <p:nvPr/>
        </p:nvPicPr>
        <p:blipFill>
          <a:blip r:embed="rId7" cstate="print"/>
          <a:srcRect/>
          <a:stretch>
            <a:fillRect/>
          </a:stretch>
        </p:blipFill>
        <p:spPr bwMode="auto">
          <a:xfrm>
            <a:off x="2699992" y="4604304"/>
            <a:ext cx="1800000" cy="1561000"/>
          </a:xfrm>
          <a:prstGeom prst="rect">
            <a:avLst/>
          </a:prstGeom>
          <a:noFill/>
          <a:ln>
            <a:solidFill>
              <a:schemeClr val="tx2">
                <a:lumMod val="50000"/>
              </a:schemeClr>
            </a:solidFill>
          </a:ln>
        </p:spPr>
      </p:pic>
      <p:pic>
        <p:nvPicPr>
          <p:cNvPr id="1033" name="Picture 9" descr="C:\Users\notaro\Desktop\tourism.jpg"/>
          <p:cNvPicPr>
            <a:picLocks noChangeAspect="1" noChangeArrowheads="1"/>
          </p:cNvPicPr>
          <p:nvPr/>
        </p:nvPicPr>
        <p:blipFill>
          <a:blip r:embed="rId8" cstate="print"/>
          <a:srcRect/>
          <a:stretch>
            <a:fillRect/>
          </a:stretch>
        </p:blipFill>
        <p:spPr bwMode="auto">
          <a:xfrm>
            <a:off x="2699992" y="3236152"/>
            <a:ext cx="1800000" cy="1213200"/>
          </a:xfrm>
          <a:prstGeom prst="rect">
            <a:avLst/>
          </a:prstGeom>
          <a:noFill/>
          <a:ln>
            <a:solidFill>
              <a:schemeClr val="tx2">
                <a:lumMod val="50000"/>
              </a:schemeClr>
            </a:solidFill>
          </a:ln>
        </p:spPr>
      </p:pic>
      <p:pic>
        <p:nvPicPr>
          <p:cNvPr id="1034" name="Picture 10" descr="C:\Users\notaro\Desktop\bank.jpg"/>
          <p:cNvPicPr>
            <a:picLocks noChangeAspect="1" noChangeArrowheads="1"/>
          </p:cNvPicPr>
          <p:nvPr/>
        </p:nvPicPr>
        <p:blipFill>
          <a:blip r:embed="rId9" cstate="print"/>
          <a:srcRect/>
          <a:stretch>
            <a:fillRect/>
          </a:stretch>
        </p:blipFill>
        <p:spPr bwMode="auto">
          <a:xfrm>
            <a:off x="2699992" y="1363944"/>
            <a:ext cx="1800000" cy="1684350"/>
          </a:xfrm>
          <a:prstGeom prst="rect">
            <a:avLst/>
          </a:prstGeom>
          <a:noFill/>
          <a:ln>
            <a:solidFill>
              <a:schemeClr val="tx2">
                <a:lumMod val="50000"/>
              </a:schemeClr>
            </a:solidFill>
          </a:ln>
        </p:spPr>
      </p:pic>
      <p:pic>
        <p:nvPicPr>
          <p:cNvPr id="1035" name="Picture 11" descr="C:\Users\notaro\Desktop\transport.jpg"/>
          <p:cNvPicPr>
            <a:picLocks noChangeAspect="1" noChangeArrowheads="1"/>
          </p:cNvPicPr>
          <p:nvPr/>
        </p:nvPicPr>
        <p:blipFill>
          <a:blip r:embed="rId10" cstate="print"/>
          <a:srcRect/>
          <a:stretch>
            <a:fillRect/>
          </a:stretch>
        </p:blipFill>
        <p:spPr bwMode="auto">
          <a:xfrm>
            <a:off x="755776" y="2948120"/>
            <a:ext cx="1800000" cy="1348250"/>
          </a:xfrm>
          <a:prstGeom prst="rect">
            <a:avLst/>
          </a:prstGeom>
          <a:noFill/>
          <a:ln>
            <a:solidFill>
              <a:schemeClr val="tx2">
                <a:lumMod val="50000"/>
              </a:schemeClr>
            </a:solidFill>
          </a:ln>
        </p:spPr>
      </p:pic>
      <p:pic>
        <p:nvPicPr>
          <p:cNvPr id="1036" name="Picture 12" descr="C:\Users\notaro\Desktop\restaurant.jpg"/>
          <p:cNvPicPr>
            <a:picLocks noChangeAspect="1" noChangeArrowheads="1"/>
          </p:cNvPicPr>
          <p:nvPr/>
        </p:nvPicPr>
        <p:blipFill>
          <a:blip r:embed="rId11" cstate="print"/>
          <a:srcRect/>
          <a:stretch>
            <a:fillRect/>
          </a:stretch>
        </p:blipFill>
        <p:spPr bwMode="auto">
          <a:xfrm>
            <a:off x="755776" y="4460288"/>
            <a:ext cx="1800000" cy="1132150"/>
          </a:xfrm>
          <a:prstGeom prst="rect">
            <a:avLst/>
          </a:prstGeom>
          <a:noFill/>
          <a:ln>
            <a:solidFill>
              <a:schemeClr val="tx2">
                <a:lumMod val="50000"/>
              </a:schemeClr>
            </a:solidFill>
          </a:ln>
        </p:spPr>
      </p:pic>
      <p:pic>
        <p:nvPicPr>
          <p:cNvPr id="1037" name="Picture 13" descr="C:\Users\notaro\Desktop\post.png"/>
          <p:cNvPicPr>
            <a:picLocks noChangeAspect="1" noChangeArrowheads="1"/>
          </p:cNvPicPr>
          <p:nvPr/>
        </p:nvPicPr>
        <p:blipFill>
          <a:blip r:embed="rId12" cstate="print"/>
          <a:srcRect/>
          <a:stretch>
            <a:fillRect/>
          </a:stretch>
        </p:blipFill>
        <p:spPr bwMode="auto">
          <a:xfrm>
            <a:off x="6588424" y="2732096"/>
            <a:ext cx="1800000" cy="1741950"/>
          </a:xfrm>
          <a:prstGeom prst="rect">
            <a:avLst/>
          </a:prstGeom>
          <a:noFill/>
          <a:ln>
            <a:solidFill>
              <a:schemeClr val="tx2">
                <a:lumMod val="50000"/>
              </a:schemeClr>
            </a:solidFill>
          </a:ln>
        </p:spPr>
      </p:pic>
      <p:pic>
        <p:nvPicPr>
          <p:cNvPr id="1039" name="Picture 15" descr="C:\Users\notaro\Desktop\hotel.jpg"/>
          <p:cNvPicPr>
            <a:picLocks noChangeAspect="1" noChangeArrowheads="1"/>
          </p:cNvPicPr>
          <p:nvPr/>
        </p:nvPicPr>
        <p:blipFill>
          <a:blip r:embed="rId13" cstate="print"/>
          <a:srcRect/>
          <a:stretch>
            <a:fillRect/>
          </a:stretch>
        </p:blipFill>
        <p:spPr bwMode="auto">
          <a:xfrm>
            <a:off x="6588424" y="4676312"/>
            <a:ext cx="1800000" cy="1372750"/>
          </a:xfrm>
          <a:prstGeom prst="rect">
            <a:avLst/>
          </a:prstGeom>
          <a:noFill/>
          <a:ln>
            <a:solidFill>
              <a:schemeClr val="tx2">
                <a:lumMod val="50000"/>
              </a:schemeClr>
            </a:solidFill>
          </a:ln>
        </p:spPr>
      </p:pic>
      <p:grpSp>
        <p:nvGrpSpPr>
          <p:cNvPr id="15" name="Group 1"/>
          <p:cNvGrpSpPr>
            <a:grpSpLocks/>
          </p:cNvGrpSpPr>
          <p:nvPr/>
        </p:nvGrpSpPr>
        <p:grpSpPr bwMode="auto">
          <a:xfrm rot="5400000">
            <a:off x="4538821" y="2310496"/>
            <a:ext cx="45719" cy="8907463"/>
            <a:chOff x="0" y="0"/>
            <a:chExt cx="716" cy="16353"/>
          </a:xfrm>
        </p:grpSpPr>
        <p:grpSp>
          <p:nvGrpSpPr>
            <p:cNvPr id="16" name="Group 2"/>
            <p:cNvGrpSpPr>
              <a:grpSpLocks/>
            </p:cNvGrpSpPr>
            <p:nvPr/>
          </p:nvGrpSpPr>
          <p:grpSpPr bwMode="auto">
            <a:xfrm>
              <a:off x="0" y="0"/>
              <a:ext cx="716" cy="16353"/>
              <a:chOff x="0" y="0"/>
              <a:chExt cx="716" cy="16353"/>
            </a:xfrm>
          </p:grpSpPr>
          <p:sp>
            <p:nvSpPr>
              <p:cNvPr id="1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9" name="Segnaposto numero diapositiva 3"/>
          <p:cNvSpPr>
            <a:spLocks noGrp="1"/>
          </p:cNvSpPr>
          <p:nvPr>
            <p:ph type="sldNum" sz="quarter" idx="12"/>
          </p:nvPr>
        </p:nvSpPr>
        <p:spPr>
          <a:xfrm>
            <a:off x="6898291" y="6351323"/>
            <a:ext cx="2133600" cy="365125"/>
          </a:xfrm>
        </p:spPr>
        <p:txBody>
          <a:bodyPr/>
          <a:lstStyle/>
          <a:p>
            <a:pPr algn="r"/>
            <a:fld id="{B007B441-5312-499D-93C3-6E37886527FA}" type="slidenum">
              <a:rPr lang="it-IT" smtClean="0"/>
              <a:pPr algn="r"/>
              <a:t>48</a:t>
            </a:fld>
            <a:endParaRPr lang="it-IT" dirty="0"/>
          </a:p>
        </p:txBody>
      </p:sp>
      <p:sp>
        <p:nvSpPr>
          <p:cNvPr id="21" name="Titolo 1">
            <a:extLst>
              <a:ext uri="{FF2B5EF4-FFF2-40B4-BE49-F238E27FC236}">
                <a16:creationId xmlns:a16="http://schemas.microsoft.com/office/drawing/2014/main" id="{3E068E62-52AF-4712-AB96-E42ED7EF25B8}"/>
              </a:ext>
            </a:extLst>
          </p:cNvPr>
          <p:cNvSpPr>
            <a:spLocks noGrp="1"/>
          </p:cNvSpPr>
          <p:nvPr>
            <p:ph type="title"/>
          </p:nvPr>
        </p:nvSpPr>
        <p:spPr>
          <a:xfrm>
            <a:off x="529210" y="-9241"/>
            <a:ext cx="8229600" cy="1274803"/>
          </a:xfrm>
        </p:spPr>
        <p:txBody>
          <a:bodyPr>
            <a:normAutofit/>
          </a:bodyPr>
          <a:lstStyle/>
          <a:p>
            <a:r>
              <a:rPr lang="it-IT" sz="5400" b="1" dirty="0" err="1">
                <a:solidFill>
                  <a:schemeClr val="bg1">
                    <a:lumMod val="75000"/>
                  </a:schemeClr>
                </a:solidFill>
                <a:latin typeface="+mn-lt"/>
                <a:ea typeface="+mn-ea"/>
                <a:cs typeface="Times New Roman" pitchFamily="18" charset="0"/>
              </a:rPr>
              <a:t>Everything</a:t>
            </a:r>
            <a:r>
              <a:rPr lang="it-IT" sz="5400" b="1" dirty="0">
                <a:solidFill>
                  <a:schemeClr val="bg1">
                    <a:lumMod val="75000"/>
                  </a:schemeClr>
                </a:solidFill>
                <a:latin typeface="+mn-lt"/>
                <a:ea typeface="+mn-ea"/>
                <a:cs typeface="Times New Roman" pitchFamily="18" charset="0"/>
              </a:rPr>
              <a:t> </a:t>
            </a:r>
            <a:r>
              <a:rPr lang="it-IT" sz="5400" b="1" dirty="0" err="1">
                <a:solidFill>
                  <a:schemeClr val="bg1">
                    <a:lumMod val="75000"/>
                  </a:schemeClr>
                </a:solidFill>
                <a:latin typeface="+mn-lt"/>
                <a:ea typeface="+mn-ea"/>
                <a:cs typeface="Times New Roman" pitchFamily="18" charset="0"/>
              </a:rPr>
              <a:t>is</a:t>
            </a:r>
            <a:r>
              <a:rPr lang="it-IT" sz="5400" b="1" dirty="0">
                <a:solidFill>
                  <a:schemeClr val="bg1">
                    <a:lumMod val="75000"/>
                  </a:schemeClr>
                </a:solidFill>
                <a:latin typeface="+mn-lt"/>
                <a:ea typeface="+mn-ea"/>
                <a:cs typeface="Times New Roman" pitchFamily="18" charset="0"/>
              </a:rPr>
              <a:t>…</a:t>
            </a:r>
            <a:r>
              <a:rPr lang="it-IT" sz="5400" b="1" dirty="0">
                <a:solidFill>
                  <a:schemeClr val="accent6">
                    <a:lumMod val="60000"/>
                    <a:lumOff val="40000"/>
                  </a:schemeClr>
                </a:solidFill>
                <a:latin typeface="+mn-lt"/>
                <a:ea typeface="+mn-ea"/>
                <a:cs typeface="Times New Roman" pitchFamily="18" charset="0"/>
              </a:rPr>
              <a:t>Service</a:t>
            </a:r>
          </a:p>
        </p:txBody>
      </p:sp>
    </p:spTree>
    <p:extLst>
      <p:ext uri="{BB962C8B-B14F-4D97-AF65-F5344CB8AC3E}">
        <p14:creationId xmlns:p14="http://schemas.microsoft.com/office/powerpoint/2010/main" val="392914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slide(fromBottom)">
                                      <p:cBhvr>
                                        <p:cTn id="7" dur="500"/>
                                        <p:tgtEl>
                                          <p:spTgt spid="1030"/>
                                        </p:tgtEl>
                                      </p:cBhvr>
                                    </p:animEffect>
                                  </p:childTnLst>
                                </p:cTn>
                              </p:par>
                              <p:par>
                                <p:cTn id="8" presetID="12" presetClass="entr" presetSubtype="4"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slide(fromBottom)">
                                      <p:cBhvr>
                                        <p:cTn id="10" dur="500"/>
                                        <p:tgtEl>
                                          <p:spTgt spid="1034"/>
                                        </p:tgtEl>
                                      </p:cBhvr>
                                    </p:animEffect>
                                  </p:childTnLst>
                                </p:cTn>
                              </p:par>
                              <p:par>
                                <p:cTn id="11" presetID="1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slide(fromBottom)">
                                      <p:cBhvr>
                                        <p:cTn id="13" dur="500"/>
                                        <p:tgtEl>
                                          <p:spTgt spid="1026"/>
                                        </p:tgtEl>
                                      </p:cBhvr>
                                    </p:animEffect>
                                  </p:childTnLst>
                                </p:cTn>
                              </p:par>
                              <p:par>
                                <p:cTn id="14" presetID="12" presetClass="entr" presetSubtype="4"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slide(fromBottom)">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035"/>
                                        </p:tgtEl>
                                        <p:attrNameLst>
                                          <p:attrName>style.visibility</p:attrName>
                                        </p:attrNameLst>
                                      </p:cBhvr>
                                      <p:to>
                                        <p:strVal val="visible"/>
                                      </p:to>
                                    </p:set>
                                    <p:animEffect transition="in" filter="slide(fromBottom)">
                                      <p:cBhvr>
                                        <p:cTn id="21" dur="500"/>
                                        <p:tgtEl>
                                          <p:spTgt spid="1035"/>
                                        </p:tgtEl>
                                      </p:cBhvr>
                                    </p:animEffect>
                                  </p:childTnLst>
                                </p:cTn>
                              </p:par>
                              <p:par>
                                <p:cTn id="22" presetID="12" presetClass="entr" presetSubtype="4" fill="hold" nodeType="withEffect">
                                  <p:stCondLst>
                                    <p:cond delay="0"/>
                                  </p:stCondLst>
                                  <p:childTnLst>
                                    <p:set>
                                      <p:cBhvr>
                                        <p:cTn id="23" dur="1" fill="hold">
                                          <p:stCondLst>
                                            <p:cond delay="0"/>
                                          </p:stCondLst>
                                        </p:cTn>
                                        <p:tgtEl>
                                          <p:spTgt spid="1033"/>
                                        </p:tgtEl>
                                        <p:attrNameLst>
                                          <p:attrName>style.visibility</p:attrName>
                                        </p:attrNameLst>
                                      </p:cBhvr>
                                      <p:to>
                                        <p:strVal val="visible"/>
                                      </p:to>
                                    </p:set>
                                    <p:animEffect transition="in" filter="slide(fromBottom)">
                                      <p:cBhvr>
                                        <p:cTn id="24" dur="500"/>
                                        <p:tgtEl>
                                          <p:spTgt spid="1033"/>
                                        </p:tgtEl>
                                      </p:cBhvr>
                                    </p:animEffect>
                                  </p:childTnLst>
                                </p:cTn>
                              </p:par>
                              <p:par>
                                <p:cTn id="25" presetID="12" presetClass="entr" presetSubtype="4"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slide(fromBottom)">
                                      <p:cBhvr>
                                        <p:cTn id="27" dur="500"/>
                                        <p:tgtEl>
                                          <p:spTgt spid="1027"/>
                                        </p:tgtEl>
                                      </p:cBhvr>
                                    </p:animEffect>
                                  </p:childTnLst>
                                </p:cTn>
                              </p:par>
                              <p:par>
                                <p:cTn id="28" presetID="12" presetClass="entr" presetSubtype="4" fill="hold" nodeType="withEffect">
                                  <p:stCondLst>
                                    <p:cond delay="0"/>
                                  </p:stCondLst>
                                  <p:childTnLst>
                                    <p:set>
                                      <p:cBhvr>
                                        <p:cTn id="29" dur="1" fill="hold">
                                          <p:stCondLst>
                                            <p:cond delay="0"/>
                                          </p:stCondLst>
                                        </p:cTn>
                                        <p:tgtEl>
                                          <p:spTgt spid="1037"/>
                                        </p:tgtEl>
                                        <p:attrNameLst>
                                          <p:attrName>style.visibility</p:attrName>
                                        </p:attrNameLst>
                                      </p:cBhvr>
                                      <p:to>
                                        <p:strVal val="visible"/>
                                      </p:to>
                                    </p:set>
                                    <p:animEffect transition="in" filter="slide(fromBottom)">
                                      <p:cBhvr>
                                        <p:cTn id="30" dur="500"/>
                                        <p:tgtEl>
                                          <p:spTgt spid="103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animEffect transition="in" filter="slide(fromBottom)">
                                      <p:cBhvr>
                                        <p:cTn id="35" dur="500"/>
                                        <p:tgtEl>
                                          <p:spTgt spid="1036"/>
                                        </p:tgtEl>
                                      </p:cBhvr>
                                    </p:animEffect>
                                  </p:childTnLst>
                                </p:cTn>
                              </p:par>
                              <p:par>
                                <p:cTn id="36" presetID="12" presetClass="entr" presetSubtype="4" fill="hold" nodeType="with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slide(fromBottom)">
                                      <p:cBhvr>
                                        <p:cTn id="38" dur="500"/>
                                        <p:tgtEl>
                                          <p:spTgt spid="1032"/>
                                        </p:tgtEl>
                                      </p:cBhvr>
                                    </p:animEffect>
                                  </p:childTnLst>
                                </p:cTn>
                              </p:par>
                              <p:par>
                                <p:cTn id="39" presetID="12" presetClass="entr" presetSubtype="4" fill="hold" nodeType="withEffect">
                                  <p:stCondLst>
                                    <p:cond delay="0"/>
                                  </p:stCondLst>
                                  <p:childTnLst>
                                    <p:set>
                                      <p:cBhvr>
                                        <p:cTn id="40" dur="1" fill="hold">
                                          <p:stCondLst>
                                            <p:cond delay="0"/>
                                          </p:stCondLst>
                                        </p:cTn>
                                        <p:tgtEl>
                                          <p:spTgt spid="1029"/>
                                        </p:tgtEl>
                                        <p:attrNameLst>
                                          <p:attrName>style.visibility</p:attrName>
                                        </p:attrNameLst>
                                      </p:cBhvr>
                                      <p:to>
                                        <p:strVal val="visible"/>
                                      </p:to>
                                    </p:set>
                                    <p:animEffect transition="in" filter="slide(fromBottom)">
                                      <p:cBhvr>
                                        <p:cTn id="41" dur="500"/>
                                        <p:tgtEl>
                                          <p:spTgt spid="1029"/>
                                        </p:tgtEl>
                                      </p:cBhvr>
                                    </p:animEffect>
                                  </p:childTnLst>
                                </p:cTn>
                              </p:par>
                              <p:par>
                                <p:cTn id="42" presetID="12" presetClass="entr" presetSubtype="4" fill="hold" nodeType="withEffect">
                                  <p:stCondLst>
                                    <p:cond delay="0"/>
                                  </p:stCondLst>
                                  <p:childTnLst>
                                    <p:set>
                                      <p:cBhvr>
                                        <p:cTn id="43" dur="1" fill="hold">
                                          <p:stCondLst>
                                            <p:cond delay="0"/>
                                          </p:stCondLst>
                                        </p:cTn>
                                        <p:tgtEl>
                                          <p:spTgt spid="1039"/>
                                        </p:tgtEl>
                                        <p:attrNameLst>
                                          <p:attrName>style.visibility</p:attrName>
                                        </p:attrNameLst>
                                      </p:cBhvr>
                                      <p:to>
                                        <p:strVal val="visible"/>
                                      </p:to>
                                    </p:set>
                                    <p:animEffect transition="in" filter="slide(fromBottom)">
                                      <p:cBhvr>
                                        <p:cTn id="44"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6149"/>
            <a:ext cx="8229600" cy="857567"/>
          </a:xfrm>
        </p:spPr>
        <p:txBody>
          <a:bodyPr>
            <a:normAutofit/>
          </a:bodyPr>
          <a:lstStyle/>
          <a:p>
            <a:r>
              <a:rPr lang="it-IT" sz="4000" b="1" dirty="0">
                <a:solidFill>
                  <a:schemeClr val="bg1">
                    <a:lumMod val="75000"/>
                  </a:schemeClr>
                </a:solidFill>
                <a:latin typeface="+mn-lt"/>
                <a:ea typeface="+mn-ea"/>
                <a:cs typeface="Times New Roman" pitchFamily="18" charset="0"/>
              </a:rPr>
              <a:t>From S-D </a:t>
            </a:r>
            <a:r>
              <a:rPr lang="it-IT" sz="4000" b="1" dirty="0" err="1">
                <a:solidFill>
                  <a:schemeClr val="bg1">
                    <a:lumMod val="75000"/>
                  </a:schemeClr>
                </a:solidFill>
                <a:latin typeface="+mn-lt"/>
                <a:ea typeface="+mn-ea"/>
                <a:cs typeface="Times New Roman" pitchFamily="18" charset="0"/>
              </a:rPr>
              <a:t>logic</a:t>
            </a:r>
            <a:r>
              <a:rPr lang="it-IT" sz="4000" b="1" dirty="0">
                <a:solidFill>
                  <a:schemeClr val="bg1">
                    <a:lumMod val="75000"/>
                  </a:schemeClr>
                </a:solidFill>
                <a:latin typeface="+mn-lt"/>
                <a:ea typeface="+mn-ea"/>
                <a:cs typeface="Times New Roman" pitchFamily="18" charset="0"/>
              </a:rPr>
              <a:t>: Definition of </a:t>
            </a:r>
            <a:r>
              <a:rPr lang="it-IT" sz="4000" b="1" dirty="0">
                <a:solidFill>
                  <a:schemeClr val="accent6">
                    <a:lumMod val="60000"/>
                    <a:lumOff val="40000"/>
                  </a:schemeClr>
                </a:solidFill>
                <a:latin typeface="+mn-lt"/>
                <a:ea typeface="+mn-ea"/>
                <a:cs typeface="Times New Roman" pitchFamily="18" charset="0"/>
              </a:rPr>
              <a:t>Service</a:t>
            </a:r>
          </a:p>
        </p:txBody>
      </p:sp>
      <p:sp>
        <p:nvSpPr>
          <p:cNvPr id="3" name="Segnaposto numero diapositiva 2"/>
          <p:cNvSpPr>
            <a:spLocks noGrp="1"/>
          </p:cNvSpPr>
          <p:nvPr>
            <p:ph type="sldNum" sz="quarter" idx="12"/>
          </p:nvPr>
        </p:nvSpPr>
        <p:spPr>
          <a:xfrm>
            <a:off x="6905169" y="6376243"/>
            <a:ext cx="2133600" cy="365125"/>
          </a:xfrm>
        </p:spPr>
        <p:txBody>
          <a:bodyPr/>
          <a:lstStyle/>
          <a:p>
            <a:pPr algn="r"/>
            <a:fld id="{B007B441-5312-499D-93C3-6E37886527FA}" type="slidenum">
              <a:rPr lang="it-IT" smtClean="0"/>
              <a:pPr algn="r"/>
              <a:t>49</a:t>
            </a:fld>
            <a:endParaRPr lang="it-IT" dirty="0"/>
          </a:p>
        </p:txBody>
      </p:sp>
      <p:sp>
        <p:nvSpPr>
          <p:cNvPr id="5" name="Rettangolo 4"/>
          <p:cNvSpPr/>
          <p:nvPr/>
        </p:nvSpPr>
        <p:spPr>
          <a:xfrm>
            <a:off x="4561680" y="5022095"/>
            <a:ext cx="4477089" cy="461665"/>
          </a:xfrm>
          <a:prstGeom prst="rect">
            <a:avLst/>
          </a:prstGeom>
        </p:spPr>
        <p:txBody>
          <a:bodyPr wrap="square">
            <a:spAutoFit/>
          </a:bodyPr>
          <a:lstStyle/>
          <a:p>
            <a:pPr algn="just"/>
            <a:r>
              <a:rPr lang="en-US" sz="2400" dirty="0"/>
              <a:t>…..</a:t>
            </a:r>
            <a:r>
              <a:rPr lang="en-US" sz="2400" dirty="0">
                <a:effectLst>
                  <a:outerShdw blurRad="38100" dist="38100" dir="2700000" algn="tl">
                    <a:srgbClr val="000000">
                      <a:alpha val="43137"/>
                    </a:srgbClr>
                  </a:outerShdw>
                </a:effectLst>
              </a:rPr>
              <a:t>directly</a:t>
            </a:r>
            <a:r>
              <a:rPr lang="en-US" sz="2400" dirty="0"/>
              <a:t> or </a:t>
            </a:r>
            <a:r>
              <a:rPr lang="en-US" sz="2400" dirty="0">
                <a:effectLst>
                  <a:outerShdw blurRad="38100" dist="38100" dir="2700000" algn="tl">
                    <a:srgbClr val="000000">
                      <a:alpha val="43137"/>
                    </a:srgbClr>
                  </a:outerShdw>
                </a:effectLst>
              </a:rPr>
              <a:t>indirectly </a:t>
            </a:r>
            <a:r>
              <a:rPr lang="en-US" sz="2400" dirty="0"/>
              <a:t>connected</a:t>
            </a:r>
            <a:endParaRPr lang="it-IT" sz="4000" dirty="0"/>
          </a:p>
        </p:txBody>
      </p:sp>
      <p:grpSp>
        <p:nvGrpSpPr>
          <p:cNvPr id="4" name="Group 1"/>
          <p:cNvGrpSpPr>
            <a:grpSpLocks/>
          </p:cNvGrpSpPr>
          <p:nvPr/>
        </p:nvGrpSpPr>
        <p:grpSpPr bwMode="auto">
          <a:xfrm rot="5400000">
            <a:off x="4538821" y="2310496"/>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Rettangolo 7">
            <a:extLst>
              <a:ext uri="{FF2B5EF4-FFF2-40B4-BE49-F238E27FC236}">
                <a16:creationId xmlns:a16="http://schemas.microsoft.com/office/drawing/2014/main" id="{B36C30DA-AF7F-42A6-9DFC-7ACA96DB0A09}"/>
              </a:ext>
            </a:extLst>
          </p:cNvPr>
          <p:cNvSpPr/>
          <p:nvPr/>
        </p:nvSpPr>
        <p:spPr>
          <a:xfrm>
            <a:off x="1713926" y="1774993"/>
            <a:ext cx="1358834" cy="461665"/>
          </a:xfrm>
          <a:prstGeom prst="rect">
            <a:avLst/>
          </a:prstGeom>
          <a:solidFill>
            <a:schemeClr val="accent2">
              <a:lumMod val="20000"/>
              <a:lumOff val="80000"/>
            </a:schemeClr>
          </a:solidFill>
          <a:ln>
            <a:solidFill>
              <a:schemeClr val="accent2"/>
            </a:solidFill>
          </a:ln>
        </p:spPr>
        <p:txBody>
          <a:bodyPr wrap="none">
            <a:spAutoFit/>
          </a:bodyPr>
          <a:lstStyle/>
          <a:p>
            <a:r>
              <a:rPr lang="en-US" sz="2400" cap="small" dirty="0">
                <a:effectLst>
                  <a:outerShdw blurRad="38100" dist="38100" dir="2700000" algn="tl">
                    <a:srgbClr val="000000">
                      <a:alpha val="43137"/>
                    </a:srgbClr>
                  </a:outerShdw>
                </a:effectLst>
              </a:rPr>
              <a:t> through </a:t>
            </a:r>
            <a:endParaRPr lang="it-IT" sz="2400" cap="small" dirty="0">
              <a:effectLst>
                <a:outerShdw blurRad="38100" dist="38100" dir="2700000" algn="tl">
                  <a:srgbClr val="000000">
                    <a:alpha val="43137"/>
                  </a:srgbClr>
                </a:outerShdw>
              </a:effectLst>
            </a:endParaRPr>
          </a:p>
        </p:txBody>
      </p:sp>
      <p:sp>
        <p:nvSpPr>
          <p:cNvPr id="9" name="Rettangolo 8">
            <a:extLst>
              <a:ext uri="{FF2B5EF4-FFF2-40B4-BE49-F238E27FC236}">
                <a16:creationId xmlns:a16="http://schemas.microsoft.com/office/drawing/2014/main" id="{B9C6D409-0AB7-40DE-9E6D-B344FCA61DD5}"/>
              </a:ext>
            </a:extLst>
          </p:cNvPr>
          <p:cNvSpPr/>
          <p:nvPr/>
        </p:nvSpPr>
        <p:spPr>
          <a:xfrm>
            <a:off x="3105725" y="2833882"/>
            <a:ext cx="1253869" cy="461665"/>
          </a:xfrm>
          <a:prstGeom prst="rect">
            <a:avLst/>
          </a:prstGeom>
          <a:solidFill>
            <a:schemeClr val="accent2">
              <a:lumMod val="20000"/>
              <a:lumOff val="80000"/>
            </a:schemeClr>
          </a:solidFill>
          <a:ln>
            <a:solidFill>
              <a:schemeClr val="accent2"/>
            </a:solidFill>
          </a:ln>
        </p:spPr>
        <p:txBody>
          <a:bodyPr wrap="none">
            <a:spAutoFit/>
          </a:bodyPr>
          <a:lstStyle/>
          <a:p>
            <a:r>
              <a:rPr lang="en-US" sz="2400" cap="small" dirty="0">
                <a:effectLst>
                  <a:outerShdw blurRad="38100" dist="38100" dir="2700000" algn="tl">
                    <a:srgbClr val="000000">
                      <a:alpha val="43137"/>
                    </a:srgbClr>
                  </a:outerShdw>
                </a:effectLst>
              </a:rPr>
              <a:t>aimed at </a:t>
            </a:r>
            <a:endParaRPr lang="it-IT" sz="2400" cap="small" dirty="0">
              <a:effectLst>
                <a:outerShdw blurRad="38100" dist="38100" dir="2700000" algn="tl">
                  <a:srgbClr val="000000">
                    <a:alpha val="43137"/>
                  </a:srgbClr>
                </a:outerShdw>
              </a:effectLst>
            </a:endParaRPr>
          </a:p>
        </p:txBody>
      </p:sp>
      <p:sp>
        <p:nvSpPr>
          <p:cNvPr id="10" name="Rettangolo 9">
            <a:extLst>
              <a:ext uri="{FF2B5EF4-FFF2-40B4-BE49-F238E27FC236}">
                <a16:creationId xmlns:a16="http://schemas.microsoft.com/office/drawing/2014/main" id="{CB8A0DA5-CF6F-4180-86EB-1AA1F02C82E5}"/>
              </a:ext>
            </a:extLst>
          </p:cNvPr>
          <p:cNvSpPr/>
          <p:nvPr/>
        </p:nvSpPr>
        <p:spPr>
          <a:xfrm>
            <a:off x="4359594" y="3789395"/>
            <a:ext cx="661784" cy="461665"/>
          </a:xfrm>
          <a:prstGeom prst="rect">
            <a:avLst/>
          </a:prstGeom>
          <a:solidFill>
            <a:schemeClr val="accent2">
              <a:lumMod val="20000"/>
              <a:lumOff val="80000"/>
            </a:schemeClr>
          </a:solidFill>
          <a:ln>
            <a:solidFill>
              <a:schemeClr val="accent2"/>
            </a:solidFill>
          </a:ln>
        </p:spPr>
        <p:txBody>
          <a:bodyPr wrap="none">
            <a:spAutoFit/>
          </a:bodyPr>
          <a:lstStyle/>
          <a:p>
            <a:r>
              <a:rPr lang="en-US" sz="2400" cap="small" dirty="0">
                <a:effectLst>
                  <a:outerShdw blurRad="38100" dist="38100" dir="2700000" algn="tl">
                    <a:srgbClr val="000000">
                      <a:alpha val="43137"/>
                    </a:srgbClr>
                  </a:outerShdw>
                </a:effectLst>
              </a:rPr>
              <a:t>for </a:t>
            </a:r>
            <a:endParaRPr lang="it-IT" sz="2400" cap="small" dirty="0">
              <a:effectLst>
                <a:outerShdw blurRad="38100" dist="38100" dir="2700000" algn="tl">
                  <a:srgbClr val="000000">
                    <a:alpha val="43137"/>
                  </a:srgbClr>
                </a:outerShdw>
              </a:effectLst>
            </a:endParaRPr>
          </a:p>
        </p:txBody>
      </p:sp>
      <p:sp>
        <p:nvSpPr>
          <p:cNvPr id="11" name="Rettangolo 10">
            <a:extLst>
              <a:ext uri="{FF2B5EF4-FFF2-40B4-BE49-F238E27FC236}">
                <a16:creationId xmlns:a16="http://schemas.microsoft.com/office/drawing/2014/main" id="{25C3F99D-E1D0-4B2E-AF1B-E83602C3FC1E}"/>
              </a:ext>
            </a:extLst>
          </p:cNvPr>
          <p:cNvSpPr/>
          <p:nvPr/>
        </p:nvSpPr>
        <p:spPr>
          <a:xfrm>
            <a:off x="369539" y="1106538"/>
            <a:ext cx="6616046" cy="461665"/>
          </a:xfrm>
          <a:prstGeom prst="rect">
            <a:avLst/>
          </a:prstGeom>
        </p:spPr>
        <p:txBody>
          <a:bodyPr wrap="square">
            <a:spAutoFit/>
          </a:bodyPr>
          <a:lstStyle/>
          <a:p>
            <a:pPr algn="ctr"/>
            <a:r>
              <a:rPr lang="en-US" sz="2400" dirty="0">
                <a:effectLst>
                  <a:outerShdw blurRad="38100" dist="38100" dir="2700000" algn="tl">
                    <a:srgbClr val="000000">
                      <a:alpha val="43137"/>
                    </a:srgbClr>
                  </a:outerShdw>
                </a:effectLst>
              </a:rPr>
              <a:t>Application</a:t>
            </a:r>
            <a:r>
              <a:rPr lang="en-US" sz="2400" dirty="0"/>
              <a:t> of </a:t>
            </a:r>
            <a:r>
              <a:rPr lang="en-US" sz="2400" i="1" dirty="0"/>
              <a:t>specialized </a:t>
            </a:r>
            <a:r>
              <a:rPr lang="en-US" sz="2400" dirty="0"/>
              <a:t>skills and competences</a:t>
            </a:r>
          </a:p>
        </p:txBody>
      </p:sp>
      <p:sp>
        <p:nvSpPr>
          <p:cNvPr id="12" name="Rettangolo 11">
            <a:extLst>
              <a:ext uri="{FF2B5EF4-FFF2-40B4-BE49-F238E27FC236}">
                <a16:creationId xmlns:a16="http://schemas.microsoft.com/office/drawing/2014/main" id="{670EEDD5-C4E1-4267-8A89-A82247C18274}"/>
              </a:ext>
            </a:extLst>
          </p:cNvPr>
          <p:cNvSpPr/>
          <p:nvPr/>
        </p:nvSpPr>
        <p:spPr>
          <a:xfrm>
            <a:off x="1505971" y="2309395"/>
            <a:ext cx="4760966" cy="461665"/>
          </a:xfrm>
          <a:prstGeom prst="rect">
            <a:avLst/>
          </a:prstGeom>
        </p:spPr>
        <p:txBody>
          <a:bodyPr wrap="square">
            <a:spAutoFit/>
          </a:bodyPr>
          <a:lstStyle/>
          <a:p>
            <a:pPr algn="ctr"/>
            <a:r>
              <a:rPr lang="en-US" sz="2400" dirty="0"/>
              <a:t>actions,</a:t>
            </a:r>
            <a:r>
              <a:rPr lang="en-US" sz="2400" dirty="0">
                <a:effectLst>
                  <a:outerShdw blurRad="38100" dist="38100" dir="2700000" algn="tl">
                    <a:srgbClr val="000000">
                      <a:alpha val="43137"/>
                    </a:srgbClr>
                  </a:outerShdw>
                </a:effectLst>
              </a:rPr>
              <a:t> processes </a:t>
            </a:r>
            <a:r>
              <a:rPr lang="en-US" sz="2400" dirty="0"/>
              <a:t>and performance </a:t>
            </a:r>
            <a:endParaRPr lang="it-IT" sz="2400" dirty="0"/>
          </a:p>
        </p:txBody>
      </p:sp>
      <p:sp>
        <p:nvSpPr>
          <p:cNvPr id="13" name="Rettangolo 12">
            <a:extLst>
              <a:ext uri="{FF2B5EF4-FFF2-40B4-BE49-F238E27FC236}">
                <a16:creationId xmlns:a16="http://schemas.microsoft.com/office/drawing/2014/main" id="{87F0F7A3-2876-4D99-BF6B-0CBF51D5EF72}"/>
              </a:ext>
            </a:extLst>
          </p:cNvPr>
          <p:cNvSpPr/>
          <p:nvPr/>
        </p:nvSpPr>
        <p:spPr>
          <a:xfrm>
            <a:off x="3156191" y="3302823"/>
            <a:ext cx="2527038" cy="461665"/>
          </a:xfrm>
          <a:prstGeom prst="rect">
            <a:avLst/>
          </a:prstGeom>
        </p:spPr>
        <p:txBody>
          <a:bodyPr wrap="none">
            <a:spAutoFit/>
          </a:bodyPr>
          <a:lstStyle/>
          <a:p>
            <a:pPr algn="just"/>
            <a:r>
              <a:rPr lang="en-US" sz="2400" dirty="0"/>
              <a:t>producing </a:t>
            </a:r>
            <a:r>
              <a:rPr lang="en-US" sz="2400" dirty="0">
                <a:effectLst>
                  <a:outerShdw blurRad="38100" dist="38100" dir="2700000" algn="tl">
                    <a:srgbClr val="000000">
                      <a:alpha val="43137"/>
                    </a:srgbClr>
                  </a:outerShdw>
                </a:effectLst>
              </a:rPr>
              <a:t>benefits</a:t>
            </a:r>
          </a:p>
        </p:txBody>
      </p:sp>
      <p:sp>
        <p:nvSpPr>
          <p:cNvPr id="14" name="Rettangolo 13">
            <a:extLst>
              <a:ext uri="{FF2B5EF4-FFF2-40B4-BE49-F238E27FC236}">
                <a16:creationId xmlns:a16="http://schemas.microsoft.com/office/drawing/2014/main" id="{000C4754-35CC-4866-8F79-6227AF0BD0D4}"/>
              </a:ext>
            </a:extLst>
          </p:cNvPr>
          <p:cNvSpPr/>
          <p:nvPr/>
        </p:nvSpPr>
        <p:spPr>
          <a:xfrm>
            <a:off x="4324099" y="4345841"/>
            <a:ext cx="4572000" cy="461665"/>
          </a:xfrm>
          <a:prstGeom prst="rect">
            <a:avLst/>
          </a:prstGeom>
        </p:spPr>
        <p:txBody>
          <a:bodyPr>
            <a:spAutoFit/>
          </a:bodyPr>
          <a:lstStyle/>
          <a:p>
            <a:pPr algn="just"/>
            <a:r>
              <a:rPr lang="en-US" sz="2400" dirty="0"/>
              <a:t>themselves and for third </a:t>
            </a:r>
            <a:r>
              <a:rPr lang="en-US" sz="2400" dirty="0">
                <a:effectLst>
                  <a:outerShdw blurRad="38100" dist="38100" dir="2700000" algn="tl">
                    <a:srgbClr val="000000">
                      <a:alpha val="43137"/>
                    </a:srgbClr>
                  </a:outerShdw>
                </a:effectLst>
              </a:rPr>
              <a:t>parties</a:t>
            </a:r>
          </a:p>
        </p:txBody>
      </p:sp>
      <p:sp>
        <p:nvSpPr>
          <p:cNvPr id="16" name="Freccia a destra 15">
            <a:extLst>
              <a:ext uri="{FF2B5EF4-FFF2-40B4-BE49-F238E27FC236}">
                <a16:creationId xmlns:a16="http://schemas.microsoft.com/office/drawing/2014/main" id="{FF648E99-69FE-4681-9319-4646FC99CA98}"/>
              </a:ext>
            </a:extLst>
          </p:cNvPr>
          <p:cNvSpPr/>
          <p:nvPr/>
        </p:nvSpPr>
        <p:spPr>
          <a:xfrm rot="3076905">
            <a:off x="802618" y="2291330"/>
            <a:ext cx="814334" cy="106393"/>
          </a:xfrm>
          <a:prstGeom prst="right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a:extLst>
              <a:ext uri="{FF2B5EF4-FFF2-40B4-BE49-F238E27FC236}">
                <a16:creationId xmlns:a16="http://schemas.microsoft.com/office/drawing/2014/main" id="{4F70A01D-BC71-462D-8942-9DEBB470D4C3}"/>
              </a:ext>
            </a:extLst>
          </p:cNvPr>
          <p:cNvSpPr/>
          <p:nvPr/>
        </p:nvSpPr>
        <p:spPr>
          <a:xfrm rot="3008272">
            <a:off x="1768773" y="3522333"/>
            <a:ext cx="814334" cy="106393"/>
          </a:xfrm>
          <a:prstGeom prst="right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a:extLst>
              <a:ext uri="{FF2B5EF4-FFF2-40B4-BE49-F238E27FC236}">
                <a16:creationId xmlns:a16="http://schemas.microsoft.com/office/drawing/2014/main" id="{67E28488-D021-45CB-9042-92ABBF445948}"/>
              </a:ext>
            </a:extLst>
          </p:cNvPr>
          <p:cNvSpPr/>
          <p:nvPr/>
        </p:nvSpPr>
        <p:spPr>
          <a:xfrm rot="3008272">
            <a:off x="2749024" y="4687659"/>
            <a:ext cx="814334" cy="106393"/>
          </a:xfrm>
          <a:prstGeom prst="right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1F08593F-E1CB-4102-B2A3-89B367D24CD1}"/>
              </a:ext>
            </a:extLst>
          </p:cNvPr>
          <p:cNvSpPr/>
          <p:nvPr/>
        </p:nvSpPr>
        <p:spPr>
          <a:xfrm rot="3008272">
            <a:off x="3572199" y="5624801"/>
            <a:ext cx="814334" cy="106393"/>
          </a:xfrm>
          <a:prstGeom prst="right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517F056B-D26F-4B25-9B50-99AD33385D19}"/>
              </a:ext>
            </a:extLst>
          </p:cNvPr>
          <p:cNvSpPr txBox="1"/>
          <p:nvPr/>
        </p:nvSpPr>
        <p:spPr>
          <a:xfrm>
            <a:off x="5181013" y="5786911"/>
            <a:ext cx="3831663" cy="461665"/>
          </a:xfrm>
          <a:prstGeom prst="rect">
            <a:avLst/>
          </a:prstGeom>
          <a:noFill/>
        </p:spPr>
        <p:txBody>
          <a:bodyPr wrap="square" rtlCol="0">
            <a:spAutoFit/>
          </a:bodyPr>
          <a:lstStyle/>
          <a:p>
            <a:r>
              <a:rPr lang="it-IT" sz="2400" i="1" dirty="0"/>
              <a:t>Vargo and </a:t>
            </a:r>
            <a:r>
              <a:rPr lang="it-IT" sz="2400" i="1" dirty="0" err="1"/>
              <a:t>Lusch</a:t>
            </a:r>
            <a:r>
              <a:rPr lang="it-IT" sz="2400" i="1" dirty="0"/>
              <a:t> (2004), p.2</a:t>
            </a:r>
          </a:p>
        </p:txBody>
      </p:sp>
    </p:spTree>
    <p:extLst>
      <p:ext uri="{BB962C8B-B14F-4D97-AF65-F5344CB8AC3E}">
        <p14:creationId xmlns:p14="http://schemas.microsoft.com/office/powerpoint/2010/main" val="42659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p:bldP spid="12" grpId="0"/>
      <p:bldP spid="13" grpId="0"/>
      <p:bldP spid="14" grpId="0"/>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B3415E6-807E-4AD8-8C02-B077067DB204}"/>
              </a:ext>
            </a:extLst>
          </p:cNvPr>
          <p:cNvPicPr>
            <a:picLocks noChangeAspect="1"/>
          </p:cNvPicPr>
          <p:nvPr/>
        </p:nvPicPr>
        <p:blipFill rotWithShape="1">
          <a:blip r:embed="rId3"/>
          <a:srcRect l="47273" t="40263" r="16065" b="10833"/>
          <a:stretch/>
        </p:blipFill>
        <p:spPr>
          <a:xfrm>
            <a:off x="3224080" y="3254274"/>
            <a:ext cx="2355773" cy="2501425"/>
          </a:xfrm>
          <a:prstGeom prst="rect">
            <a:avLst/>
          </a:prstGeom>
        </p:spPr>
      </p:pic>
      <p:pic>
        <p:nvPicPr>
          <p:cNvPr id="4" name="Immagine 3">
            <a:extLst>
              <a:ext uri="{FF2B5EF4-FFF2-40B4-BE49-F238E27FC236}">
                <a16:creationId xmlns:a16="http://schemas.microsoft.com/office/drawing/2014/main" id="{982EFE04-5999-45CF-82DE-76F234B3D9FF}"/>
              </a:ext>
            </a:extLst>
          </p:cNvPr>
          <p:cNvPicPr>
            <a:picLocks noChangeAspect="1"/>
          </p:cNvPicPr>
          <p:nvPr/>
        </p:nvPicPr>
        <p:blipFill rotWithShape="1">
          <a:blip r:embed="rId4"/>
          <a:srcRect l="13818" t="32054" r="46673" b="34945"/>
          <a:stretch/>
        </p:blipFill>
        <p:spPr>
          <a:xfrm rot="1946831">
            <a:off x="492615" y="2801959"/>
            <a:ext cx="3108965" cy="1300970"/>
          </a:xfrm>
          <a:prstGeom prst="rect">
            <a:avLst/>
          </a:prstGeom>
        </p:spPr>
      </p:pic>
      <p:sp>
        <p:nvSpPr>
          <p:cNvPr id="11" name="Titolo 1"/>
          <p:cNvSpPr>
            <a:spLocks noGrp="1"/>
          </p:cNvSpPr>
          <p:nvPr>
            <p:ph type="title"/>
          </p:nvPr>
        </p:nvSpPr>
        <p:spPr>
          <a:xfrm>
            <a:off x="51456" y="266204"/>
            <a:ext cx="9041088" cy="811126"/>
          </a:xfrm>
        </p:spPr>
        <p:txBody>
          <a:bodyPr>
            <a:noAutofit/>
          </a:bodyPr>
          <a:lstStyle/>
          <a:p>
            <a:r>
              <a:rPr lang="en-US" b="1" dirty="0">
                <a:solidFill>
                  <a:schemeClr val="bg1">
                    <a:lumMod val="75000"/>
                  </a:schemeClr>
                </a:solidFill>
                <a:cs typeface="Times New Roman" pitchFamily="18" charset="0"/>
              </a:rPr>
              <a:t>Definition of </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sp>
        <p:nvSpPr>
          <p:cNvPr id="3" name="Segnaposto contenuto 2"/>
          <p:cNvSpPr>
            <a:spLocks noGrp="1"/>
          </p:cNvSpPr>
          <p:nvPr>
            <p:ph idx="1"/>
          </p:nvPr>
        </p:nvSpPr>
        <p:spPr>
          <a:xfrm>
            <a:off x="742703" y="1155167"/>
            <a:ext cx="8204959" cy="2034843"/>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spcBef>
                <a:spcPct val="0"/>
              </a:spcBef>
              <a:buNone/>
            </a:pPr>
            <a:r>
              <a:rPr lang="it-IT" sz="2400" dirty="0">
                <a:effectLst>
                  <a:outerShdw blurRad="38100" dist="38100" dir="2700000" algn="tl">
                    <a:srgbClr val="000000">
                      <a:alpha val="43137"/>
                    </a:srgbClr>
                  </a:outerShdw>
                </a:effectLst>
              </a:rPr>
              <a:t>AMA</a:t>
            </a:r>
            <a:r>
              <a:rPr lang="it-IT" sz="2400" dirty="0"/>
              <a:t> (1985):</a:t>
            </a:r>
          </a:p>
          <a:p>
            <a:pPr marL="0" indent="0" algn="just">
              <a:spcBef>
                <a:spcPct val="0"/>
              </a:spcBef>
              <a:buNone/>
            </a:pPr>
            <a:r>
              <a:rPr lang="it-IT" sz="2400" dirty="0"/>
              <a:t>“</a:t>
            </a:r>
            <a:r>
              <a:rPr lang="en-US" sz="2400" dirty="0"/>
              <a:t>Marketing is the process of </a:t>
            </a:r>
            <a:r>
              <a:rPr lang="en-US" sz="2400" dirty="0">
                <a:effectLst>
                  <a:outerShdw blurRad="38100" dist="38100" dir="2700000" algn="tl">
                    <a:srgbClr val="000000">
                      <a:alpha val="43137"/>
                    </a:srgbClr>
                  </a:outerShdw>
                </a:effectLst>
              </a:rPr>
              <a:t>planning</a:t>
            </a:r>
            <a:r>
              <a:rPr lang="en-US" sz="2400" dirty="0"/>
              <a:t> and </a:t>
            </a:r>
            <a:r>
              <a:rPr lang="en-US" sz="2400" dirty="0">
                <a:effectLst>
                  <a:outerShdw blurRad="38100" dist="38100" dir="2700000" algn="tl">
                    <a:srgbClr val="000000">
                      <a:alpha val="43137"/>
                    </a:srgbClr>
                  </a:outerShdw>
                </a:effectLst>
              </a:rPr>
              <a:t>executing</a:t>
            </a:r>
            <a:r>
              <a:rPr lang="en-US" sz="2400" dirty="0"/>
              <a:t> the design of offering (product), pricing, promotion and distribution of goods, ideas and services designed to create exchanges that meet the individual and organizational objectives</a:t>
            </a:r>
            <a:r>
              <a:rPr lang="it-IT" sz="2400" dirty="0"/>
              <a:t>”</a:t>
            </a:r>
            <a:endParaRPr lang="it-IT" sz="3600" dirty="0"/>
          </a:p>
        </p:txBody>
      </p:sp>
      <p:sp>
        <p:nvSpPr>
          <p:cNvPr id="7" name="Freccia a pentagono 6">
            <a:extLst>
              <a:ext uri="{FF2B5EF4-FFF2-40B4-BE49-F238E27FC236}">
                <a16:creationId xmlns:a16="http://schemas.microsoft.com/office/drawing/2014/main" id="{BA09E569-AD40-458D-A7A7-25281EF9FF29}"/>
              </a:ext>
            </a:extLst>
          </p:cNvPr>
          <p:cNvSpPr/>
          <p:nvPr/>
        </p:nvSpPr>
        <p:spPr>
          <a:xfrm>
            <a:off x="991832" y="5261562"/>
            <a:ext cx="2232248" cy="720080"/>
          </a:xfrm>
          <a:prstGeom prst="homePlate">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effectLst>
                  <a:outerShdw blurRad="38100" dist="38100" dir="2700000" algn="tl">
                    <a:srgbClr val="000000">
                      <a:alpha val="43137"/>
                    </a:srgbClr>
                  </a:outerShdw>
                </a:effectLst>
              </a:rPr>
              <a:t>Business </a:t>
            </a:r>
            <a:r>
              <a:rPr lang="it-IT" sz="2400" b="1" dirty="0" err="1">
                <a:effectLst>
                  <a:outerShdw blurRad="38100" dist="38100" dir="2700000" algn="tl">
                    <a:srgbClr val="000000">
                      <a:alpha val="43137"/>
                    </a:srgbClr>
                  </a:outerShdw>
                </a:effectLst>
              </a:rPr>
              <a:t>function</a:t>
            </a:r>
            <a:endParaRPr lang="it-IT" sz="2400" b="1" dirty="0">
              <a:effectLst>
                <a:outerShdw blurRad="38100" dist="38100" dir="2700000" algn="tl">
                  <a:srgbClr val="000000">
                    <a:alpha val="43137"/>
                  </a:srgbClr>
                </a:outerShdw>
              </a:effectLst>
            </a:endParaRPr>
          </a:p>
        </p:txBody>
      </p:sp>
      <p:sp>
        <p:nvSpPr>
          <p:cNvPr id="14" name="Freccia a pentagono 13">
            <a:extLst>
              <a:ext uri="{FF2B5EF4-FFF2-40B4-BE49-F238E27FC236}">
                <a16:creationId xmlns:a16="http://schemas.microsoft.com/office/drawing/2014/main" id="{0ED7633D-F80C-454E-A1BA-4D1E2AF35723}"/>
              </a:ext>
            </a:extLst>
          </p:cNvPr>
          <p:cNvSpPr/>
          <p:nvPr/>
        </p:nvSpPr>
        <p:spPr>
          <a:xfrm>
            <a:off x="3460789" y="5618781"/>
            <a:ext cx="2232248" cy="720080"/>
          </a:xfrm>
          <a:prstGeom prst="homePlate">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a:effectLst>
                  <a:outerShdw blurRad="38100" dist="38100" dir="2700000" algn="tl">
                    <a:srgbClr val="000000">
                      <a:alpha val="43137"/>
                    </a:srgbClr>
                  </a:outerShdw>
                </a:effectLst>
              </a:rPr>
              <a:t>Process</a:t>
            </a:r>
            <a:endParaRPr lang="it-IT" sz="2400" b="1" dirty="0">
              <a:effectLst>
                <a:outerShdw blurRad="38100" dist="38100" dir="2700000" algn="tl">
                  <a:srgbClr val="000000">
                    <a:alpha val="43137"/>
                  </a:srgbClr>
                </a:outerShdw>
              </a:effectLst>
            </a:endParaRPr>
          </a:p>
        </p:txBody>
      </p:sp>
      <p:sp>
        <p:nvSpPr>
          <p:cNvPr id="15" name="Freccia a pentagono 14">
            <a:extLst>
              <a:ext uri="{FF2B5EF4-FFF2-40B4-BE49-F238E27FC236}">
                <a16:creationId xmlns:a16="http://schemas.microsoft.com/office/drawing/2014/main" id="{B377EEAA-90D3-4C77-AD00-E0AEBF2CA7D6}"/>
              </a:ext>
            </a:extLst>
          </p:cNvPr>
          <p:cNvSpPr/>
          <p:nvPr/>
        </p:nvSpPr>
        <p:spPr>
          <a:xfrm>
            <a:off x="5929746" y="5955480"/>
            <a:ext cx="2232248" cy="720080"/>
          </a:xfrm>
          <a:prstGeom prst="homePlate">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a:effectLst>
                  <a:outerShdw blurRad="38100" dist="38100" dir="2700000" algn="tl">
                    <a:srgbClr val="000000">
                      <a:alpha val="43137"/>
                    </a:srgbClr>
                  </a:outerShdw>
                </a:effectLst>
              </a:rPr>
              <a:t>Orientation</a:t>
            </a:r>
            <a:endParaRPr lang="it-IT" sz="2400" b="1" dirty="0">
              <a:effectLst>
                <a:outerShdw blurRad="38100" dist="38100" dir="2700000" algn="tl">
                  <a:srgbClr val="000000">
                    <a:alpha val="43137"/>
                  </a:srgbClr>
                </a:outerShdw>
              </a:effectLst>
            </a:endParaRPr>
          </a:p>
        </p:txBody>
      </p:sp>
      <p:sp>
        <p:nvSpPr>
          <p:cNvPr id="9" name="Segnaposto numero diapositiva 3">
            <a:extLst>
              <a:ext uri="{FF2B5EF4-FFF2-40B4-BE49-F238E27FC236}">
                <a16:creationId xmlns:a16="http://schemas.microsoft.com/office/drawing/2014/main" id="{6010C898-BAE7-4CD5-888A-F1670EC4C7E5}"/>
              </a:ext>
            </a:extLst>
          </p:cNvPr>
          <p:cNvSpPr>
            <a:spLocks noGrp="1"/>
          </p:cNvSpPr>
          <p:nvPr>
            <p:ph type="sldNum" sz="quarter" idx="12"/>
          </p:nvPr>
        </p:nvSpPr>
        <p:spPr>
          <a:xfrm>
            <a:off x="6922346" y="6191654"/>
            <a:ext cx="2133600" cy="365125"/>
          </a:xfrm>
        </p:spPr>
        <p:txBody>
          <a:bodyPr/>
          <a:lstStyle/>
          <a:p>
            <a:pPr algn="r"/>
            <a:fld id="{B007B441-5312-499D-93C3-6E37886527FA}" type="slidenum">
              <a:rPr lang="it-IT" smtClean="0"/>
              <a:pPr algn="r"/>
              <a:t>5</a:t>
            </a:fld>
            <a:endParaRPr lang="it-IT" dirty="0"/>
          </a:p>
        </p:txBody>
      </p:sp>
      <p:pic>
        <p:nvPicPr>
          <p:cNvPr id="2" name="Immagine 1">
            <a:extLst>
              <a:ext uri="{FF2B5EF4-FFF2-40B4-BE49-F238E27FC236}">
                <a16:creationId xmlns:a16="http://schemas.microsoft.com/office/drawing/2014/main" id="{506BF797-2E2D-4BCF-BA38-8FDC8E2E396E}"/>
              </a:ext>
            </a:extLst>
          </p:cNvPr>
          <p:cNvPicPr>
            <a:picLocks noChangeAspect="1"/>
          </p:cNvPicPr>
          <p:nvPr/>
        </p:nvPicPr>
        <p:blipFill rotWithShape="1">
          <a:blip r:embed="rId4"/>
          <a:srcRect l="5901" t="32709" r="86224" b="37425"/>
          <a:stretch/>
        </p:blipFill>
        <p:spPr>
          <a:xfrm>
            <a:off x="70123" y="2121674"/>
            <a:ext cx="525686" cy="998805"/>
          </a:xfrm>
          <a:prstGeom prst="rect">
            <a:avLst/>
          </a:prstGeom>
        </p:spPr>
      </p:pic>
      <p:sp>
        <p:nvSpPr>
          <p:cNvPr id="12" name="Segnaposto contenuto 2">
            <a:extLst>
              <a:ext uri="{FF2B5EF4-FFF2-40B4-BE49-F238E27FC236}">
                <a16:creationId xmlns:a16="http://schemas.microsoft.com/office/drawing/2014/main" id="{463F0B08-5B12-4554-8C75-368DFBD4EF13}"/>
              </a:ext>
            </a:extLst>
          </p:cNvPr>
          <p:cNvSpPr txBox="1">
            <a:spLocks/>
          </p:cNvSpPr>
          <p:nvPr/>
        </p:nvSpPr>
        <p:spPr>
          <a:xfrm>
            <a:off x="804764" y="3911297"/>
            <a:ext cx="3110338" cy="1301147"/>
          </a:xfrm>
          <a:prstGeom prst="rect">
            <a:avLst/>
          </a:prstGeom>
          <a:noFill/>
          <a:ln w="25400" cap="flat" cmpd="sng" algn="ctr">
            <a:solidFill>
              <a:schemeClr val="bg1"/>
            </a:solid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spcBef>
                <a:spcPct val="0"/>
              </a:spcBef>
              <a:buFont typeface="Arial" pitchFamily="34" charset="0"/>
              <a:buNone/>
            </a:pPr>
            <a:r>
              <a:rPr lang="it-IT" sz="2400" dirty="0"/>
              <a:t>Over time, </a:t>
            </a:r>
          </a:p>
          <a:p>
            <a:pPr marL="0" indent="0">
              <a:spcBef>
                <a:spcPct val="0"/>
              </a:spcBef>
              <a:buFont typeface="Arial" pitchFamily="34" charset="0"/>
              <a:buNone/>
            </a:pPr>
            <a:r>
              <a:rPr lang="it-IT" sz="2400" dirty="0"/>
              <a:t>Marketing </a:t>
            </a:r>
            <a:r>
              <a:rPr lang="it-IT" sz="2400" dirty="0" err="1"/>
              <a:t>has</a:t>
            </a:r>
            <a:r>
              <a:rPr lang="it-IT" sz="2400" dirty="0"/>
              <a:t> </a:t>
            </a:r>
            <a:r>
              <a:rPr lang="it-IT" sz="2400" dirty="0" err="1"/>
              <a:t>been</a:t>
            </a:r>
            <a:r>
              <a:rPr lang="it-IT" sz="2400" dirty="0"/>
              <a:t> </a:t>
            </a:r>
            <a:r>
              <a:rPr lang="it-IT" sz="2400" dirty="0" err="1"/>
              <a:t>conceptualized</a:t>
            </a:r>
            <a:r>
              <a:rPr lang="it-IT" sz="2400" dirty="0"/>
              <a:t> as a    </a:t>
            </a:r>
            <a:endParaRPr lang="it-IT" sz="3600" dirty="0"/>
          </a:p>
        </p:txBody>
      </p:sp>
      <p:pic>
        <p:nvPicPr>
          <p:cNvPr id="17" name="Immagine 16">
            <a:extLst>
              <a:ext uri="{FF2B5EF4-FFF2-40B4-BE49-F238E27FC236}">
                <a16:creationId xmlns:a16="http://schemas.microsoft.com/office/drawing/2014/main" id="{D13237FE-130C-4AEF-B79B-BD51E7EBF76E}"/>
              </a:ext>
            </a:extLst>
          </p:cNvPr>
          <p:cNvPicPr>
            <a:picLocks noChangeAspect="1"/>
          </p:cNvPicPr>
          <p:nvPr/>
        </p:nvPicPr>
        <p:blipFill rotWithShape="1">
          <a:blip r:embed="rId4"/>
          <a:srcRect l="82431" t="13439" r="5900" b="53492"/>
          <a:stretch/>
        </p:blipFill>
        <p:spPr>
          <a:xfrm rot="1946831">
            <a:off x="5541709" y="4236971"/>
            <a:ext cx="918198" cy="1303640"/>
          </a:xfrm>
          <a:prstGeom prst="rect">
            <a:avLst/>
          </a:prstGeom>
        </p:spPr>
      </p:pic>
      <p:sp>
        <p:nvSpPr>
          <p:cNvPr id="6" name="Rettangolo 5">
            <a:extLst>
              <a:ext uri="{FF2B5EF4-FFF2-40B4-BE49-F238E27FC236}">
                <a16:creationId xmlns:a16="http://schemas.microsoft.com/office/drawing/2014/main" id="{7533BDE2-2469-417E-AA63-2EBAEAC3ADCB}"/>
              </a:ext>
            </a:extLst>
          </p:cNvPr>
          <p:cNvSpPr/>
          <p:nvPr/>
        </p:nvSpPr>
        <p:spPr>
          <a:xfrm>
            <a:off x="3224080" y="4624764"/>
            <a:ext cx="665573" cy="461665"/>
          </a:xfrm>
          <a:prstGeom prst="rect">
            <a:avLst/>
          </a:prstGeom>
        </p:spPr>
        <p:txBody>
          <a:bodyPr wrap="square">
            <a:spAutoFit/>
          </a:bodyPr>
          <a:lstStyle/>
          <a:p>
            <a:r>
              <a:rPr lang="it-IT" sz="2400" dirty="0"/>
              <a:t>(n) </a:t>
            </a:r>
          </a:p>
        </p:txBody>
      </p:sp>
      <p:grpSp>
        <p:nvGrpSpPr>
          <p:cNvPr id="18" name="Group 1">
            <a:extLst>
              <a:ext uri="{FF2B5EF4-FFF2-40B4-BE49-F238E27FC236}">
                <a16:creationId xmlns:a16="http://schemas.microsoft.com/office/drawing/2014/main" id="{557F855C-BCB4-44F5-8704-4E8634B2D565}"/>
              </a:ext>
            </a:extLst>
          </p:cNvPr>
          <p:cNvGrpSpPr>
            <a:grpSpLocks/>
          </p:cNvGrpSpPr>
          <p:nvPr/>
        </p:nvGrpSpPr>
        <p:grpSpPr bwMode="auto">
          <a:xfrm rot="5400000">
            <a:off x="4525169" y="2251869"/>
            <a:ext cx="73025" cy="8907463"/>
            <a:chOff x="0" y="0"/>
            <a:chExt cx="716" cy="16353"/>
          </a:xfrm>
        </p:grpSpPr>
        <p:grpSp>
          <p:nvGrpSpPr>
            <p:cNvPr id="19" name="Group 2">
              <a:extLst>
                <a:ext uri="{FF2B5EF4-FFF2-40B4-BE49-F238E27FC236}">
                  <a16:creationId xmlns:a16="http://schemas.microsoft.com/office/drawing/2014/main" id="{F664769A-7FC2-47DD-806F-4DBA378FEC9B}"/>
                </a:ext>
              </a:extLst>
            </p:cNvPr>
            <p:cNvGrpSpPr>
              <a:grpSpLocks/>
            </p:cNvGrpSpPr>
            <p:nvPr/>
          </p:nvGrpSpPr>
          <p:grpSpPr bwMode="auto">
            <a:xfrm>
              <a:off x="0" y="0"/>
              <a:ext cx="716" cy="16353"/>
              <a:chOff x="0" y="0"/>
              <a:chExt cx="716" cy="16353"/>
            </a:xfrm>
          </p:grpSpPr>
          <p:sp>
            <p:nvSpPr>
              <p:cNvPr id="20" name="Freeform 3">
                <a:extLst>
                  <a:ext uri="{FF2B5EF4-FFF2-40B4-BE49-F238E27FC236}">
                    <a16:creationId xmlns:a16="http://schemas.microsoft.com/office/drawing/2014/main" id="{0B6E3DA0-3BD5-4036-AE0B-257363273C53}"/>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125284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9"/>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2"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8493" y="198305"/>
            <a:ext cx="8542338" cy="1143000"/>
          </a:xfrm>
        </p:spPr>
        <p:txBody>
          <a:bodyPr>
            <a:normAutofit/>
          </a:bodyPr>
          <a:lstStyle/>
          <a:p>
            <a:r>
              <a:rPr lang="it-IT" sz="4000" b="1" dirty="0">
                <a:solidFill>
                  <a:schemeClr val="bg1">
                    <a:lumMod val="75000"/>
                  </a:schemeClr>
                </a:solidFill>
                <a:latin typeface="+mn-lt"/>
                <a:ea typeface="+mn-ea"/>
                <a:cs typeface="Times New Roman" pitchFamily="18" charset="0"/>
              </a:rPr>
              <a:t>The </a:t>
            </a:r>
            <a:r>
              <a:rPr lang="it-IT" sz="4000" b="1" dirty="0" err="1">
                <a:solidFill>
                  <a:schemeClr val="bg1">
                    <a:lumMod val="75000"/>
                  </a:schemeClr>
                </a:solidFill>
                <a:latin typeface="+mn-lt"/>
                <a:ea typeface="+mn-ea"/>
                <a:cs typeface="Times New Roman" pitchFamily="18" charset="0"/>
              </a:rPr>
              <a:t>process</a:t>
            </a:r>
            <a:r>
              <a:rPr lang="it-IT" sz="4000" b="1" dirty="0">
                <a:solidFill>
                  <a:schemeClr val="bg1">
                    <a:lumMod val="75000"/>
                  </a:schemeClr>
                </a:solidFill>
                <a:latin typeface="+mn-lt"/>
                <a:ea typeface="+mn-ea"/>
                <a:cs typeface="Times New Roman" pitchFamily="18" charset="0"/>
              </a:rPr>
              <a:t> of </a:t>
            </a:r>
            <a:r>
              <a:rPr lang="it-IT" sz="4000" b="1" dirty="0" err="1">
                <a:solidFill>
                  <a:schemeClr val="accent6">
                    <a:lumMod val="60000"/>
                    <a:lumOff val="40000"/>
                  </a:schemeClr>
                </a:solidFill>
                <a:latin typeface="+mn-lt"/>
                <a:ea typeface="+mn-ea"/>
                <a:cs typeface="Times New Roman" pitchFamily="18" charset="0"/>
              </a:rPr>
              <a:t>value</a:t>
            </a:r>
            <a:r>
              <a:rPr lang="it-IT" sz="4000" b="1" dirty="0">
                <a:solidFill>
                  <a:schemeClr val="accent6">
                    <a:lumMod val="60000"/>
                    <a:lumOff val="40000"/>
                  </a:schemeClr>
                </a:solidFill>
                <a:latin typeface="+mn-lt"/>
                <a:ea typeface="+mn-ea"/>
                <a:cs typeface="Times New Roman" pitchFamily="18" charset="0"/>
              </a:rPr>
              <a:t> co-</a:t>
            </a:r>
            <a:r>
              <a:rPr lang="it-IT" sz="4000" b="1" dirty="0" err="1">
                <a:solidFill>
                  <a:schemeClr val="accent6">
                    <a:lumMod val="60000"/>
                    <a:lumOff val="40000"/>
                  </a:schemeClr>
                </a:solidFill>
                <a:latin typeface="+mn-lt"/>
                <a:ea typeface="+mn-ea"/>
                <a:cs typeface="Times New Roman" pitchFamily="18" charset="0"/>
              </a:rPr>
              <a:t>creation</a:t>
            </a:r>
            <a:endParaRPr lang="it-IT" sz="4000" b="1" dirty="0">
              <a:solidFill>
                <a:schemeClr val="accent6">
                  <a:lumMod val="60000"/>
                  <a:lumOff val="40000"/>
                </a:schemeClr>
              </a:solidFill>
              <a:latin typeface="+mn-lt"/>
              <a:ea typeface="+mn-ea"/>
              <a:cs typeface="Times New Roman" pitchFamily="18" charset="0"/>
            </a:endParaRPr>
          </a:p>
        </p:txBody>
      </p:sp>
      <p:sp>
        <p:nvSpPr>
          <p:cNvPr id="3" name="Segnaposto numero diapositiva 2"/>
          <p:cNvSpPr>
            <a:spLocks noGrp="1"/>
          </p:cNvSpPr>
          <p:nvPr>
            <p:ph type="sldNum" sz="quarter" idx="12"/>
          </p:nvPr>
        </p:nvSpPr>
        <p:spPr>
          <a:xfrm>
            <a:off x="6893983" y="6272851"/>
            <a:ext cx="2133600" cy="365125"/>
          </a:xfrm>
        </p:spPr>
        <p:txBody>
          <a:bodyPr/>
          <a:lstStyle/>
          <a:p>
            <a:pPr algn="r"/>
            <a:fld id="{B007B441-5312-499D-93C3-6E37886527FA}" type="slidenum">
              <a:rPr lang="it-IT" smtClean="0"/>
              <a:pPr algn="r"/>
              <a:t>50</a:t>
            </a:fld>
            <a:endParaRPr lang="it-IT" dirty="0"/>
          </a:p>
        </p:txBody>
      </p:sp>
      <p:grpSp>
        <p:nvGrpSpPr>
          <p:cNvPr id="5" name="Group 1"/>
          <p:cNvGrpSpPr>
            <a:grpSpLocks/>
          </p:cNvGrpSpPr>
          <p:nvPr/>
        </p:nvGrpSpPr>
        <p:grpSpPr bwMode="auto">
          <a:xfrm rot="5400000">
            <a:off x="4538821" y="2310496"/>
            <a:ext cx="45719" cy="8907463"/>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Oval 4"/>
          <p:cNvSpPr>
            <a:spLocks noChangeArrowheads="1"/>
          </p:cNvSpPr>
          <p:nvPr/>
        </p:nvSpPr>
        <p:spPr bwMode="auto">
          <a:xfrm>
            <a:off x="252661" y="3222155"/>
            <a:ext cx="1944687" cy="1296988"/>
          </a:xfrm>
          <a:prstGeom prst="ellipse">
            <a:avLst/>
          </a:prstGeom>
          <a:solidFill>
            <a:schemeClr val="bg1"/>
          </a:solidFill>
          <a:ln w="9525">
            <a:solidFill>
              <a:schemeClr val="tx1"/>
            </a:solidFill>
            <a:round/>
            <a:headEnd/>
            <a:tailEnd/>
          </a:ln>
          <a:effectLst>
            <a:outerShdw dist="35921" dir="2700000" algn="ctr" rotWithShape="0">
              <a:schemeClr val="bg2"/>
            </a:outerShdw>
          </a:effectLst>
          <a:scene3d>
            <a:camera prst="orthographicFront"/>
            <a:lightRig rig="threePt" dir="t"/>
          </a:scene3d>
          <a:sp3d>
            <a:bevelT prst="convex"/>
          </a:sp3d>
        </p:spPr>
        <p:txBody>
          <a:bodyPr wrap="none" anchor="ctr"/>
          <a:lstStyle/>
          <a:p>
            <a:pPr>
              <a:defRPr/>
            </a:pPr>
            <a:endParaRPr lang="it-IT"/>
          </a:p>
        </p:txBody>
      </p:sp>
      <p:sp>
        <p:nvSpPr>
          <p:cNvPr id="12" name="Oval 5"/>
          <p:cNvSpPr>
            <a:spLocks noChangeArrowheads="1"/>
          </p:cNvSpPr>
          <p:nvPr/>
        </p:nvSpPr>
        <p:spPr bwMode="auto">
          <a:xfrm>
            <a:off x="3276848" y="3222155"/>
            <a:ext cx="1944688" cy="1296988"/>
          </a:xfrm>
          <a:prstGeom prst="ellipse">
            <a:avLst/>
          </a:prstGeom>
          <a:solidFill>
            <a:schemeClr val="bg1"/>
          </a:solidFill>
          <a:ln w="9525">
            <a:solidFill>
              <a:schemeClr val="tx1"/>
            </a:solidFill>
            <a:round/>
            <a:headEnd/>
            <a:tailEnd/>
          </a:ln>
          <a:effectLst>
            <a:outerShdw dist="35921" dir="2700000" algn="ctr" rotWithShape="0">
              <a:schemeClr val="bg2"/>
            </a:outerShdw>
          </a:effectLst>
          <a:scene3d>
            <a:camera prst="orthographicFront"/>
            <a:lightRig rig="threePt" dir="t"/>
          </a:scene3d>
          <a:sp3d>
            <a:bevelT prst="convex"/>
          </a:sp3d>
        </p:spPr>
        <p:txBody>
          <a:bodyPr wrap="none" anchor="ctr"/>
          <a:lstStyle/>
          <a:p>
            <a:pPr>
              <a:defRPr/>
            </a:pPr>
            <a:endParaRPr lang="it-IT"/>
          </a:p>
        </p:txBody>
      </p:sp>
      <p:sp>
        <p:nvSpPr>
          <p:cNvPr id="13" name="Oval 6"/>
          <p:cNvSpPr>
            <a:spLocks noChangeArrowheads="1"/>
          </p:cNvSpPr>
          <p:nvPr/>
        </p:nvSpPr>
        <p:spPr bwMode="auto">
          <a:xfrm>
            <a:off x="6156573" y="3222155"/>
            <a:ext cx="1944688" cy="1296988"/>
          </a:xfrm>
          <a:prstGeom prst="ellipse">
            <a:avLst/>
          </a:prstGeom>
          <a:solidFill>
            <a:schemeClr val="bg1"/>
          </a:solidFill>
          <a:ln w="9525">
            <a:solidFill>
              <a:schemeClr val="tx1"/>
            </a:solidFill>
            <a:round/>
            <a:headEnd/>
            <a:tailEnd/>
          </a:ln>
          <a:effectLst>
            <a:glow rad="228600">
              <a:schemeClr val="accent4">
                <a:satMod val="175000"/>
                <a:alpha val="40000"/>
              </a:schemeClr>
            </a:glow>
            <a:outerShdw dist="35921" dir="2700000" algn="ctr" rotWithShape="0">
              <a:schemeClr val="bg2"/>
            </a:outerShdw>
          </a:effectLst>
          <a:scene3d>
            <a:camera prst="orthographicFront"/>
            <a:lightRig rig="threePt" dir="t"/>
          </a:scene3d>
          <a:sp3d>
            <a:bevelT prst="convex"/>
          </a:sp3d>
        </p:spPr>
        <p:txBody>
          <a:bodyPr wrap="none" anchor="ctr"/>
          <a:lstStyle/>
          <a:p>
            <a:pPr>
              <a:defRPr/>
            </a:pPr>
            <a:endParaRPr lang="it-IT"/>
          </a:p>
        </p:txBody>
      </p:sp>
      <p:sp>
        <p:nvSpPr>
          <p:cNvPr id="14" name="Line 7"/>
          <p:cNvSpPr>
            <a:spLocks noChangeShapeType="1"/>
          </p:cNvSpPr>
          <p:nvPr/>
        </p:nvSpPr>
        <p:spPr bwMode="auto">
          <a:xfrm>
            <a:off x="2196083" y="3798418"/>
            <a:ext cx="720725" cy="0"/>
          </a:xfrm>
          <a:prstGeom prst="line">
            <a:avLst/>
          </a:prstGeom>
          <a:noFill/>
          <a:ln w="9525">
            <a:solidFill>
              <a:schemeClr val="tx1"/>
            </a:solidFill>
            <a:round/>
            <a:headEnd/>
            <a:tailEnd type="triangle" w="med" len="med"/>
          </a:ln>
        </p:spPr>
        <p:txBody>
          <a:bodyPr/>
          <a:lstStyle/>
          <a:p>
            <a:endParaRPr lang="it-IT"/>
          </a:p>
        </p:txBody>
      </p:sp>
      <p:sp>
        <p:nvSpPr>
          <p:cNvPr id="15" name="AutoShape 8"/>
          <p:cNvSpPr>
            <a:spLocks noChangeArrowheads="1"/>
          </p:cNvSpPr>
          <p:nvPr/>
        </p:nvSpPr>
        <p:spPr bwMode="auto">
          <a:xfrm rot="21211259">
            <a:off x="1535683" y="4662018"/>
            <a:ext cx="1944688" cy="495300"/>
          </a:xfrm>
          <a:prstGeom prst="curvedUpArrow">
            <a:avLst>
              <a:gd name="adj1" fmla="val 72478"/>
              <a:gd name="adj2" fmla="val 117773"/>
              <a:gd name="adj3" fmla="val 33532"/>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it-IT"/>
          </a:p>
        </p:txBody>
      </p:sp>
      <p:sp>
        <p:nvSpPr>
          <p:cNvPr id="16" name="AutoShape 9"/>
          <p:cNvSpPr>
            <a:spLocks noChangeArrowheads="1"/>
          </p:cNvSpPr>
          <p:nvPr/>
        </p:nvSpPr>
        <p:spPr bwMode="auto">
          <a:xfrm rot="21211259">
            <a:off x="4631308" y="4590580"/>
            <a:ext cx="1944688" cy="493713"/>
          </a:xfrm>
          <a:prstGeom prst="curvedUpArrow">
            <a:avLst>
              <a:gd name="adj1" fmla="val 72478"/>
              <a:gd name="adj2" fmla="val 117773"/>
              <a:gd name="adj3" fmla="val 33532"/>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it-IT"/>
          </a:p>
        </p:txBody>
      </p:sp>
      <p:sp>
        <p:nvSpPr>
          <p:cNvPr id="17" name="Text Box 10"/>
          <p:cNvSpPr txBox="1">
            <a:spLocks noChangeArrowheads="1"/>
          </p:cNvSpPr>
          <p:nvPr/>
        </p:nvSpPr>
        <p:spPr bwMode="auto">
          <a:xfrm>
            <a:off x="1188021" y="5670080"/>
            <a:ext cx="2016968" cy="646113"/>
          </a:xfrm>
          <a:prstGeom prst="rect">
            <a:avLst/>
          </a:prstGeom>
          <a:noFill/>
          <a:ln w="9525">
            <a:noFill/>
            <a:miter lim="800000"/>
            <a:headEnd/>
            <a:tailEnd/>
          </a:ln>
        </p:spPr>
        <p:txBody>
          <a:bodyPr wrap="square">
            <a:spAutoFit/>
          </a:bodyPr>
          <a:lstStyle/>
          <a:p>
            <a:pPr algn="ctr">
              <a:spcBef>
                <a:spcPct val="50000"/>
              </a:spcBef>
            </a:pPr>
            <a:r>
              <a:rPr lang="it-IT" b="1" dirty="0" err="1"/>
              <a:t>Value</a:t>
            </a:r>
            <a:r>
              <a:rPr lang="it-IT" b="1" dirty="0"/>
              <a:t>                  </a:t>
            </a:r>
            <a:r>
              <a:rPr lang="it-IT" dirty="0" err="1"/>
              <a:t>from</a:t>
            </a:r>
            <a:r>
              <a:rPr lang="it-IT" dirty="0"/>
              <a:t> </a:t>
            </a:r>
            <a:r>
              <a:rPr lang="it-IT" dirty="0" err="1"/>
              <a:t>supply</a:t>
            </a:r>
            <a:r>
              <a:rPr lang="it-IT" dirty="0"/>
              <a:t> </a:t>
            </a:r>
            <a:r>
              <a:rPr lang="it-IT" dirty="0" err="1"/>
              <a:t>chain</a:t>
            </a:r>
            <a:endParaRPr lang="it-IT" dirty="0"/>
          </a:p>
        </p:txBody>
      </p:sp>
      <p:sp>
        <p:nvSpPr>
          <p:cNvPr id="18" name="Text Box 11"/>
          <p:cNvSpPr txBox="1">
            <a:spLocks noChangeArrowheads="1"/>
          </p:cNvSpPr>
          <p:nvPr/>
        </p:nvSpPr>
        <p:spPr bwMode="auto">
          <a:xfrm>
            <a:off x="4356671" y="5670080"/>
            <a:ext cx="2088678" cy="646331"/>
          </a:xfrm>
          <a:prstGeom prst="rect">
            <a:avLst/>
          </a:prstGeom>
          <a:noFill/>
          <a:ln w="9525">
            <a:noFill/>
            <a:miter lim="800000"/>
            <a:headEnd/>
            <a:tailEnd/>
          </a:ln>
        </p:spPr>
        <p:txBody>
          <a:bodyPr wrap="square">
            <a:spAutoFit/>
          </a:bodyPr>
          <a:lstStyle/>
          <a:p>
            <a:pPr algn="ctr">
              <a:spcBef>
                <a:spcPct val="50000"/>
              </a:spcBef>
            </a:pPr>
            <a:r>
              <a:rPr lang="it-IT" b="1" dirty="0" err="1"/>
              <a:t>Value</a:t>
            </a:r>
            <a:r>
              <a:rPr lang="it-IT" b="1" dirty="0"/>
              <a:t>                   </a:t>
            </a:r>
            <a:r>
              <a:rPr lang="it-IT" dirty="0" err="1"/>
              <a:t>from</a:t>
            </a:r>
            <a:r>
              <a:rPr lang="it-IT" dirty="0"/>
              <a:t> </a:t>
            </a:r>
            <a:r>
              <a:rPr lang="it-IT" dirty="0" err="1"/>
              <a:t>co-production</a:t>
            </a:r>
            <a:endParaRPr lang="it-IT" dirty="0"/>
          </a:p>
        </p:txBody>
      </p:sp>
      <p:sp>
        <p:nvSpPr>
          <p:cNvPr id="19" name="Text Box 13"/>
          <p:cNvSpPr txBox="1">
            <a:spLocks noChangeArrowheads="1"/>
          </p:cNvSpPr>
          <p:nvPr/>
        </p:nvSpPr>
        <p:spPr bwMode="auto">
          <a:xfrm>
            <a:off x="576833" y="3653955"/>
            <a:ext cx="1258888" cy="366713"/>
          </a:xfrm>
          <a:prstGeom prst="rect">
            <a:avLst/>
          </a:prstGeom>
          <a:noFill/>
          <a:ln w="9525">
            <a:noFill/>
            <a:miter lim="800000"/>
            <a:headEnd/>
            <a:tailEnd/>
          </a:ln>
        </p:spPr>
        <p:txBody>
          <a:bodyPr>
            <a:spAutoFit/>
          </a:bodyPr>
          <a:lstStyle/>
          <a:p>
            <a:pPr algn="ctr">
              <a:spcBef>
                <a:spcPct val="50000"/>
              </a:spcBef>
            </a:pPr>
            <a:r>
              <a:rPr lang="it-IT" b="1"/>
              <a:t>Supplier</a:t>
            </a:r>
          </a:p>
        </p:txBody>
      </p:sp>
      <p:sp>
        <p:nvSpPr>
          <p:cNvPr id="20" name="Text Box 14"/>
          <p:cNvSpPr txBox="1">
            <a:spLocks noChangeArrowheads="1"/>
          </p:cNvSpPr>
          <p:nvPr/>
        </p:nvSpPr>
        <p:spPr bwMode="auto">
          <a:xfrm>
            <a:off x="3564508" y="3653955"/>
            <a:ext cx="1439863" cy="366713"/>
          </a:xfrm>
          <a:prstGeom prst="rect">
            <a:avLst/>
          </a:prstGeom>
          <a:noFill/>
          <a:ln w="9525">
            <a:noFill/>
            <a:miter lim="800000"/>
            <a:headEnd/>
            <a:tailEnd/>
          </a:ln>
        </p:spPr>
        <p:txBody>
          <a:bodyPr>
            <a:spAutoFit/>
          </a:bodyPr>
          <a:lstStyle/>
          <a:p>
            <a:pPr algn="ctr">
              <a:spcBef>
                <a:spcPct val="50000"/>
              </a:spcBef>
            </a:pPr>
            <a:r>
              <a:rPr lang="it-IT" b="1"/>
              <a:t>Producer</a:t>
            </a:r>
          </a:p>
        </p:txBody>
      </p:sp>
      <p:sp>
        <p:nvSpPr>
          <p:cNvPr id="21" name="Text Box 15"/>
          <p:cNvSpPr txBox="1">
            <a:spLocks noChangeArrowheads="1"/>
          </p:cNvSpPr>
          <p:nvPr/>
        </p:nvSpPr>
        <p:spPr bwMode="auto">
          <a:xfrm>
            <a:off x="6301358" y="3653955"/>
            <a:ext cx="1728788" cy="366713"/>
          </a:xfrm>
          <a:prstGeom prst="rect">
            <a:avLst/>
          </a:prstGeom>
          <a:noFill/>
          <a:ln w="9525">
            <a:noFill/>
            <a:miter lim="800000"/>
            <a:headEnd/>
            <a:tailEnd/>
          </a:ln>
        </p:spPr>
        <p:txBody>
          <a:bodyPr>
            <a:spAutoFit/>
          </a:bodyPr>
          <a:lstStyle/>
          <a:p>
            <a:pPr algn="ctr">
              <a:spcBef>
                <a:spcPct val="50000"/>
              </a:spcBef>
            </a:pPr>
            <a:r>
              <a:rPr lang="it-IT" b="1" dirty="0"/>
              <a:t>Consumer</a:t>
            </a:r>
          </a:p>
        </p:txBody>
      </p:sp>
      <p:sp>
        <p:nvSpPr>
          <p:cNvPr id="22" name="Line 16"/>
          <p:cNvSpPr>
            <a:spLocks noChangeShapeType="1"/>
          </p:cNvSpPr>
          <p:nvPr/>
        </p:nvSpPr>
        <p:spPr bwMode="auto">
          <a:xfrm>
            <a:off x="5220271" y="3798418"/>
            <a:ext cx="720725" cy="0"/>
          </a:xfrm>
          <a:prstGeom prst="line">
            <a:avLst/>
          </a:prstGeom>
          <a:noFill/>
          <a:ln w="9525">
            <a:solidFill>
              <a:schemeClr val="tx1"/>
            </a:solidFill>
            <a:round/>
            <a:headEnd/>
            <a:tailEnd type="triangle" w="med" len="med"/>
          </a:ln>
        </p:spPr>
        <p:txBody>
          <a:bodyPr/>
          <a:lstStyle/>
          <a:p>
            <a:endParaRPr lang="it-IT"/>
          </a:p>
        </p:txBody>
      </p:sp>
      <p:sp>
        <p:nvSpPr>
          <p:cNvPr id="23" name="AutoShape 17"/>
          <p:cNvSpPr>
            <a:spLocks noChangeArrowheads="1"/>
          </p:cNvSpPr>
          <p:nvPr/>
        </p:nvSpPr>
        <p:spPr bwMode="auto">
          <a:xfrm rot="2265860">
            <a:off x="597471" y="2269655"/>
            <a:ext cx="2878137" cy="719138"/>
          </a:xfrm>
          <a:prstGeom prst="rightArrow">
            <a:avLst>
              <a:gd name="adj1" fmla="val 50000"/>
              <a:gd name="adj2" fmla="val 100055"/>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it-IT"/>
          </a:p>
        </p:txBody>
      </p:sp>
      <p:sp>
        <p:nvSpPr>
          <p:cNvPr id="24" name="Text Box 18"/>
          <p:cNvSpPr txBox="1">
            <a:spLocks noChangeArrowheads="1"/>
          </p:cNvSpPr>
          <p:nvPr/>
        </p:nvSpPr>
        <p:spPr bwMode="auto">
          <a:xfrm rot="2290914">
            <a:off x="611758" y="2574455"/>
            <a:ext cx="3168650" cy="366713"/>
          </a:xfrm>
          <a:prstGeom prst="rect">
            <a:avLst/>
          </a:prstGeom>
          <a:noFill/>
          <a:ln w="9525">
            <a:noFill/>
            <a:miter lim="800000"/>
            <a:headEnd/>
            <a:tailEnd/>
          </a:ln>
        </p:spPr>
        <p:txBody>
          <a:bodyPr>
            <a:spAutoFit/>
          </a:bodyPr>
          <a:lstStyle/>
          <a:p>
            <a:pPr>
              <a:spcBef>
                <a:spcPct val="50000"/>
              </a:spcBef>
            </a:pPr>
            <a:r>
              <a:rPr lang="it-IT" b="1" dirty="0"/>
              <a:t>Value</a:t>
            </a:r>
            <a:r>
              <a:rPr lang="it-IT" dirty="0"/>
              <a:t> co-</a:t>
            </a:r>
            <a:r>
              <a:rPr lang="it-IT" dirty="0" err="1"/>
              <a:t>creation</a:t>
            </a:r>
            <a:endParaRPr lang="it-IT" b="1" dirty="0"/>
          </a:p>
        </p:txBody>
      </p:sp>
      <p:sp>
        <p:nvSpPr>
          <p:cNvPr id="25" name="AutoShape 19"/>
          <p:cNvSpPr>
            <a:spLocks noChangeArrowheads="1"/>
          </p:cNvSpPr>
          <p:nvPr/>
        </p:nvSpPr>
        <p:spPr bwMode="auto">
          <a:xfrm>
            <a:off x="6949058" y="4303243"/>
            <a:ext cx="1979613" cy="1368425"/>
          </a:xfrm>
          <a:prstGeom prst="rightArrow">
            <a:avLst>
              <a:gd name="adj1" fmla="val 50000"/>
              <a:gd name="adj2" fmla="val 36166"/>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it-IT"/>
          </a:p>
        </p:txBody>
      </p:sp>
      <p:sp>
        <p:nvSpPr>
          <p:cNvPr id="26" name="Text Box 20"/>
          <p:cNvSpPr txBox="1">
            <a:spLocks noChangeArrowheads="1"/>
          </p:cNvSpPr>
          <p:nvPr/>
        </p:nvSpPr>
        <p:spPr bwMode="auto">
          <a:xfrm>
            <a:off x="6985571" y="4662018"/>
            <a:ext cx="1763712" cy="646112"/>
          </a:xfrm>
          <a:prstGeom prst="rect">
            <a:avLst/>
          </a:prstGeom>
          <a:noFill/>
          <a:ln w="9525">
            <a:noFill/>
            <a:miter lim="800000"/>
            <a:headEnd/>
            <a:tailEnd/>
          </a:ln>
        </p:spPr>
        <p:txBody>
          <a:bodyPr>
            <a:spAutoFit/>
          </a:bodyPr>
          <a:lstStyle/>
          <a:p>
            <a:pPr>
              <a:spcBef>
                <a:spcPct val="50000"/>
              </a:spcBef>
            </a:pPr>
            <a:r>
              <a:rPr lang="it-IT" b="1" dirty="0"/>
              <a:t>Value</a:t>
            </a:r>
            <a:r>
              <a:rPr lang="it-IT" dirty="0"/>
              <a:t> </a:t>
            </a:r>
            <a:r>
              <a:rPr lang="it-IT" dirty="0" err="1"/>
              <a:t>destroying</a:t>
            </a:r>
            <a:endParaRPr lang="it-IT" dirty="0"/>
          </a:p>
        </p:txBody>
      </p:sp>
      <p:sp>
        <p:nvSpPr>
          <p:cNvPr id="27" name="Freccia circolare in su 26"/>
          <p:cNvSpPr/>
          <p:nvPr/>
        </p:nvSpPr>
        <p:spPr>
          <a:xfrm rot="10639957">
            <a:off x="3093021" y="2109318"/>
            <a:ext cx="4295775" cy="1023937"/>
          </a:xfrm>
          <a:prstGeom prst="curvedUpArrow">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Tree>
    <p:extLst>
      <p:ext uri="{BB962C8B-B14F-4D97-AF65-F5344CB8AC3E}">
        <p14:creationId xmlns:p14="http://schemas.microsoft.com/office/powerpoint/2010/main" val="39505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
                                        <p:tgtEl>
                                          <p:spTgt spid="14"/>
                                        </p:tgtEl>
                                      </p:cBhvr>
                                    </p:animEffect>
                                  </p:childTnLst>
                                </p:cTn>
                              </p:par>
                              <p:par>
                                <p:cTn id="10" presetID="1" presetClass="entr" presetSubtype="0" fill="hold" grpId="0" nodeType="withEffect">
                                  <p:stCondLst>
                                    <p:cond delay="0"/>
                                  </p:stCondLst>
                                  <p:childTnLst>
                                    <p:set>
                                      <p:cBhvr>
                                        <p:cTn id="11" dur="1" fill="hold">
                                          <p:stCondLst>
                                            <p:cond delay="9"/>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9"/>
                                          </p:stCondLst>
                                        </p:cTn>
                                        <p:tgtEl>
                                          <p:spTgt spid="1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9"/>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9"/>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9"/>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9"/>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9"/>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9"/>
                                          </p:stCondLst>
                                        </p:cTn>
                                        <p:tgtEl>
                                          <p:spTgt spid="2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
                                        <p:tgtEl>
                                          <p:spTgt spid="22"/>
                                        </p:tgtEl>
                                      </p:cBhvr>
                                    </p:animEffect>
                                  </p:childTnLst>
                                </p:cTn>
                              </p:par>
                              <p:par>
                                <p:cTn id="31" presetID="1" presetClass="entr" presetSubtype="0" fill="hold" grpId="0" nodeType="withEffect">
                                  <p:stCondLst>
                                    <p:cond delay="0"/>
                                  </p:stCondLst>
                                  <p:childTnLst>
                                    <p:set>
                                      <p:cBhvr>
                                        <p:cTn id="32" dur="1" fill="hold">
                                          <p:stCondLst>
                                            <p:cond delay="9"/>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
                                        <p:tgtEl>
                                          <p:spTgt spid="27"/>
                                        </p:tgtEl>
                                      </p:cBhvr>
                                    </p:animEffect>
                                  </p:childTnLst>
                                </p:cTn>
                              </p:par>
                              <p:par>
                                <p:cTn id="41" presetID="1" presetClass="entr" presetSubtype="0" fill="hold" grpId="0" nodeType="withEffect">
                                  <p:stCondLst>
                                    <p:cond delay="0"/>
                                  </p:stCondLst>
                                  <p:childTnLst>
                                    <p:set>
                                      <p:cBhvr>
                                        <p:cTn id="42" dur="1" fill="hold">
                                          <p:stCondLst>
                                            <p:cond delay="9"/>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9"/>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9"/>
                                          </p:stCondLst>
                                        </p:cTn>
                                        <p:tgtEl>
                                          <p:spTgt spid="2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p:bldP spid="18" grpId="0"/>
      <p:bldP spid="19" grpId="0"/>
      <p:bldP spid="20" grpId="0"/>
      <p:bldP spid="21" grpId="0"/>
      <p:bldP spid="22" grpId="0" animBg="1"/>
      <p:bldP spid="23" grpId="0" animBg="1"/>
      <p:bldP spid="24" grpId="0"/>
      <p:bldP spid="25" grpId="0" animBg="1"/>
      <p:bldP spid="26" grpId="0"/>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r="10351" b="5477"/>
          <a:stretch/>
        </p:blipFill>
        <p:spPr>
          <a:xfrm>
            <a:off x="0" y="0"/>
            <a:ext cx="9144000" cy="6858000"/>
          </a:xfrm>
          <a:prstGeom prst="rect">
            <a:avLst/>
          </a:prstGeom>
        </p:spPr>
      </p:pic>
      <p:sp>
        <p:nvSpPr>
          <p:cNvPr id="10" name="CasellaDiTesto 9"/>
          <p:cNvSpPr txBox="1"/>
          <p:nvPr/>
        </p:nvSpPr>
        <p:spPr>
          <a:xfrm>
            <a:off x="683568" y="5733256"/>
            <a:ext cx="7776864" cy="923330"/>
          </a:xfrm>
          <a:prstGeom prst="rect">
            <a:avLst/>
          </a:prstGeom>
          <a:noFill/>
        </p:spPr>
        <p:txBody>
          <a:bodyPr wrap="square" rtlCol="0">
            <a:spAutoFit/>
          </a:bodyPr>
          <a:lstStyle/>
          <a:p>
            <a:pPr algn="ctr"/>
            <a:r>
              <a:rPr lang="it-IT" sz="5400" b="1" dirty="0"/>
              <a:t>- </a:t>
            </a:r>
            <a:r>
              <a:rPr lang="it-IT" sz="5400" b="1" dirty="0">
                <a:solidFill>
                  <a:schemeClr val="accent2">
                    <a:lumMod val="60000"/>
                    <a:lumOff val="40000"/>
                  </a:schemeClr>
                </a:solidFill>
              </a:rPr>
              <a:t>RESULTS</a:t>
            </a:r>
            <a:r>
              <a:rPr lang="it-IT" sz="5400" b="1" dirty="0"/>
              <a:t>/EFFECTS -</a:t>
            </a:r>
          </a:p>
        </p:txBody>
      </p:sp>
      <p:sp>
        <p:nvSpPr>
          <p:cNvPr id="2" name="Segnaposto numero diapositiva 1"/>
          <p:cNvSpPr>
            <a:spLocks noGrp="1"/>
          </p:cNvSpPr>
          <p:nvPr>
            <p:ph type="sldNum" sz="quarter" idx="12"/>
          </p:nvPr>
        </p:nvSpPr>
        <p:spPr>
          <a:xfrm>
            <a:off x="6990490" y="6443962"/>
            <a:ext cx="2133600" cy="365125"/>
          </a:xfrm>
        </p:spPr>
        <p:txBody>
          <a:bodyPr/>
          <a:lstStyle/>
          <a:p>
            <a:pPr algn="r"/>
            <a:fld id="{F6EE1F12-0DAA-4F1D-8ADC-E97315CA2622}" type="slidenum">
              <a:rPr lang="it-IT" smtClean="0"/>
              <a:pPr algn="r"/>
              <a:t>51</a:t>
            </a:fld>
            <a:endParaRPr lang="it-IT" dirty="0"/>
          </a:p>
        </p:txBody>
      </p:sp>
      <p:sp>
        <p:nvSpPr>
          <p:cNvPr id="6" name="Fumetto 2 5"/>
          <p:cNvSpPr/>
          <p:nvPr/>
        </p:nvSpPr>
        <p:spPr>
          <a:xfrm>
            <a:off x="6311632" y="742087"/>
            <a:ext cx="2508840" cy="1224136"/>
          </a:xfrm>
          <a:prstGeom prst="wedgeRoundRectCallout">
            <a:avLst>
              <a:gd name="adj1" fmla="val -21362"/>
              <a:gd name="adj2" fmla="val 74452"/>
              <a:gd name="adj3" fmla="val 16667"/>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a:solidFill>
                  <a:schemeClr val="accent2">
                    <a:lumMod val="60000"/>
                    <a:lumOff val="40000"/>
                  </a:schemeClr>
                </a:solidFill>
              </a:rPr>
              <a:t>Value-in-</a:t>
            </a:r>
            <a:r>
              <a:rPr lang="it-IT" sz="3200" dirty="0" err="1">
                <a:solidFill>
                  <a:schemeClr val="accent2">
                    <a:lumMod val="60000"/>
                    <a:lumOff val="40000"/>
                  </a:schemeClr>
                </a:solidFill>
              </a:rPr>
              <a:t>context</a:t>
            </a:r>
            <a:endParaRPr lang="it-IT" sz="3200" dirty="0">
              <a:solidFill>
                <a:schemeClr val="accent2">
                  <a:lumMod val="60000"/>
                  <a:lumOff val="40000"/>
                </a:schemeClr>
              </a:solidFill>
            </a:endParaRPr>
          </a:p>
        </p:txBody>
      </p:sp>
      <p:sp>
        <p:nvSpPr>
          <p:cNvPr id="9" name="Fumetto 2 8"/>
          <p:cNvSpPr/>
          <p:nvPr/>
        </p:nvSpPr>
        <p:spPr>
          <a:xfrm>
            <a:off x="6307596" y="2974335"/>
            <a:ext cx="2508840" cy="1224136"/>
          </a:xfrm>
          <a:prstGeom prst="wedgeRoundRectCallout">
            <a:avLst>
              <a:gd name="adj1" fmla="val -21362"/>
              <a:gd name="adj2" fmla="val 74452"/>
              <a:gd name="adj3" fmla="val 16667"/>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err="1">
                <a:solidFill>
                  <a:schemeClr val="accent2">
                    <a:lumMod val="60000"/>
                    <a:lumOff val="40000"/>
                  </a:schemeClr>
                </a:solidFill>
              </a:rPr>
              <a:t>Mutual</a:t>
            </a:r>
            <a:r>
              <a:rPr lang="it-IT" sz="3200" dirty="0">
                <a:solidFill>
                  <a:schemeClr val="accent2">
                    <a:lumMod val="60000"/>
                    <a:lumOff val="40000"/>
                  </a:schemeClr>
                </a:solidFill>
              </a:rPr>
              <a:t> benefits</a:t>
            </a:r>
          </a:p>
        </p:txBody>
      </p:sp>
      <p:sp>
        <p:nvSpPr>
          <p:cNvPr id="14" name="Freccia a destra con strisce 13"/>
          <p:cNvSpPr/>
          <p:nvPr/>
        </p:nvSpPr>
        <p:spPr>
          <a:xfrm>
            <a:off x="5359892" y="310039"/>
            <a:ext cx="1368152" cy="2160240"/>
          </a:xfrm>
          <a:prstGeom prst="stripedRightArrow">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con strisce 14"/>
          <p:cNvSpPr/>
          <p:nvPr/>
        </p:nvSpPr>
        <p:spPr>
          <a:xfrm>
            <a:off x="5364088" y="2564904"/>
            <a:ext cx="1368152" cy="2160240"/>
          </a:xfrm>
          <a:prstGeom prst="stripedRightArrow">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umetto 2 2"/>
          <p:cNvSpPr/>
          <p:nvPr/>
        </p:nvSpPr>
        <p:spPr>
          <a:xfrm>
            <a:off x="3337520" y="742087"/>
            <a:ext cx="2508840" cy="1224136"/>
          </a:xfrm>
          <a:prstGeom prst="wedgeRoundRectCallout">
            <a:avLst>
              <a:gd name="adj1" fmla="val -21362"/>
              <a:gd name="adj2" fmla="val 74452"/>
              <a:gd name="adj3" fmla="val 16667"/>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a:solidFill>
                  <a:schemeClr val="accent2">
                    <a:lumMod val="60000"/>
                    <a:lumOff val="40000"/>
                  </a:schemeClr>
                </a:solidFill>
              </a:rPr>
              <a:t>Value-in-use</a:t>
            </a:r>
          </a:p>
        </p:txBody>
      </p:sp>
      <p:sp>
        <p:nvSpPr>
          <p:cNvPr id="7" name="Fumetto 2 6"/>
          <p:cNvSpPr/>
          <p:nvPr/>
        </p:nvSpPr>
        <p:spPr>
          <a:xfrm>
            <a:off x="3337520" y="2974335"/>
            <a:ext cx="2508840" cy="1224136"/>
          </a:xfrm>
          <a:prstGeom prst="wedgeRoundRectCallout">
            <a:avLst>
              <a:gd name="adj1" fmla="val -21362"/>
              <a:gd name="adj2" fmla="val 74452"/>
              <a:gd name="adj3" fmla="val 16667"/>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err="1">
                <a:solidFill>
                  <a:schemeClr val="accent2">
                    <a:lumMod val="60000"/>
                    <a:lumOff val="40000"/>
                  </a:schemeClr>
                </a:solidFill>
              </a:rPr>
              <a:t>Win-win</a:t>
            </a:r>
            <a:endParaRPr lang="it-IT" sz="3200" dirty="0">
              <a:solidFill>
                <a:schemeClr val="accent2">
                  <a:lumMod val="60000"/>
                  <a:lumOff val="40000"/>
                </a:schemeClr>
              </a:solidFill>
            </a:endParaRPr>
          </a:p>
        </p:txBody>
      </p:sp>
      <p:sp>
        <p:nvSpPr>
          <p:cNvPr id="4" name="Freccia a destra con strisce 3"/>
          <p:cNvSpPr/>
          <p:nvPr/>
        </p:nvSpPr>
        <p:spPr>
          <a:xfrm>
            <a:off x="2551580" y="287422"/>
            <a:ext cx="1368152" cy="2160240"/>
          </a:xfrm>
          <a:prstGeom prst="stripedRightArrow">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con strisce 12"/>
          <p:cNvSpPr/>
          <p:nvPr/>
        </p:nvSpPr>
        <p:spPr>
          <a:xfrm>
            <a:off x="2555776" y="2542287"/>
            <a:ext cx="1368152" cy="2160240"/>
          </a:xfrm>
          <a:prstGeom prst="stripedRightArrow">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umetto 2 10"/>
          <p:cNvSpPr/>
          <p:nvPr/>
        </p:nvSpPr>
        <p:spPr>
          <a:xfrm>
            <a:off x="363408" y="742087"/>
            <a:ext cx="2508840" cy="1224136"/>
          </a:xfrm>
          <a:prstGeom prst="wedgeRoundRectCallout">
            <a:avLst>
              <a:gd name="adj1" fmla="val -21362"/>
              <a:gd name="adj2" fmla="val 74452"/>
              <a:gd name="adj3" fmla="val 16667"/>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a:solidFill>
                  <a:schemeClr val="accent2">
                    <a:lumMod val="50000"/>
                  </a:schemeClr>
                </a:solidFill>
              </a:rPr>
              <a:t>Value</a:t>
            </a:r>
          </a:p>
        </p:txBody>
      </p:sp>
      <p:sp>
        <p:nvSpPr>
          <p:cNvPr id="12" name="Fumetto 2 11"/>
          <p:cNvSpPr/>
          <p:nvPr/>
        </p:nvSpPr>
        <p:spPr>
          <a:xfrm>
            <a:off x="363408" y="2974335"/>
            <a:ext cx="2508840" cy="1224136"/>
          </a:xfrm>
          <a:prstGeom prst="wedgeRoundRectCallout">
            <a:avLst>
              <a:gd name="adj1" fmla="val -21362"/>
              <a:gd name="adj2" fmla="val 74452"/>
              <a:gd name="adj3" fmla="val 16667"/>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a:solidFill>
                  <a:schemeClr val="accent2">
                    <a:lumMod val="50000"/>
                  </a:schemeClr>
                </a:solidFill>
              </a:rPr>
              <a:t>Co-</a:t>
            </a:r>
            <a:r>
              <a:rPr lang="it-IT" sz="3200" dirty="0" err="1">
                <a:solidFill>
                  <a:schemeClr val="accent2">
                    <a:lumMod val="50000"/>
                  </a:schemeClr>
                </a:solidFill>
              </a:rPr>
              <a:t>creation</a:t>
            </a:r>
            <a:endParaRPr lang="it-IT" sz="3200" dirty="0">
              <a:solidFill>
                <a:schemeClr val="accent2">
                  <a:lumMod val="50000"/>
                </a:schemeClr>
              </a:solidFill>
            </a:endParaRPr>
          </a:p>
        </p:txBody>
      </p:sp>
      <p:grpSp>
        <p:nvGrpSpPr>
          <p:cNvPr id="16" name="Group 1">
            <a:extLst>
              <a:ext uri="{FF2B5EF4-FFF2-40B4-BE49-F238E27FC236}">
                <a16:creationId xmlns:a16="http://schemas.microsoft.com/office/drawing/2014/main" id="{69BDA385-11E4-4390-B174-CA92CB262ECA}"/>
              </a:ext>
            </a:extLst>
          </p:cNvPr>
          <p:cNvGrpSpPr>
            <a:grpSpLocks/>
          </p:cNvGrpSpPr>
          <p:nvPr/>
        </p:nvGrpSpPr>
        <p:grpSpPr bwMode="auto">
          <a:xfrm rot="5400000">
            <a:off x="4538821" y="2310496"/>
            <a:ext cx="45719" cy="8907463"/>
            <a:chOff x="0" y="0"/>
            <a:chExt cx="716" cy="16353"/>
          </a:xfrm>
        </p:grpSpPr>
        <p:grpSp>
          <p:nvGrpSpPr>
            <p:cNvPr id="17" name="Group 2">
              <a:extLst>
                <a:ext uri="{FF2B5EF4-FFF2-40B4-BE49-F238E27FC236}">
                  <a16:creationId xmlns:a16="http://schemas.microsoft.com/office/drawing/2014/main" id="{09633D1A-3EB0-47C7-80EE-CFE0EF20ACFB}"/>
                </a:ext>
              </a:extLst>
            </p:cNvPr>
            <p:cNvGrpSpPr>
              <a:grpSpLocks/>
            </p:cNvGrpSpPr>
            <p:nvPr/>
          </p:nvGrpSpPr>
          <p:grpSpPr bwMode="auto">
            <a:xfrm>
              <a:off x="0" y="0"/>
              <a:ext cx="716" cy="16353"/>
              <a:chOff x="0" y="0"/>
              <a:chExt cx="716" cy="16353"/>
            </a:xfrm>
          </p:grpSpPr>
          <p:sp>
            <p:nvSpPr>
              <p:cNvPr id="18" name="Freeform 3">
                <a:extLst>
                  <a:ext uri="{FF2B5EF4-FFF2-40B4-BE49-F238E27FC236}">
                    <a16:creationId xmlns:a16="http://schemas.microsoft.com/office/drawing/2014/main" id="{25BB44D4-EBFD-4363-ACEA-10EC9DEEE1CC}"/>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34667506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50"/>
                                        <p:tgtEl>
                                          <p:spTgt spid="12"/>
                                        </p:tgtEl>
                                      </p:cBhvr>
                                    </p:animEffect>
                                    <p:anim calcmode="lin" valueType="num">
                                      <p:cBhvr>
                                        <p:cTn id="15" dur="250" fill="hold"/>
                                        <p:tgtEl>
                                          <p:spTgt spid="12"/>
                                        </p:tgtEl>
                                        <p:attrNameLst>
                                          <p:attrName>ppt_x</p:attrName>
                                        </p:attrNameLst>
                                      </p:cBhvr>
                                      <p:tavLst>
                                        <p:tav tm="0">
                                          <p:val>
                                            <p:strVal val="#ppt_x"/>
                                          </p:val>
                                        </p:tav>
                                        <p:tav tm="100000">
                                          <p:val>
                                            <p:strVal val="#ppt_x"/>
                                          </p:val>
                                        </p:tav>
                                      </p:tavLst>
                                    </p:anim>
                                    <p:anim calcmode="lin" valueType="num">
                                      <p:cBhvr>
                                        <p:cTn id="16"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anim calcmode="lin" valueType="num">
                                      <p:cBhvr>
                                        <p:cTn id="22" dur="250" fill="hold"/>
                                        <p:tgtEl>
                                          <p:spTgt spid="3"/>
                                        </p:tgtEl>
                                        <p:attrNameLst>
                                          <p:attrName>ppt_x</p:attrName>
                                        </p:attrNameLst>
                                      </p:cBhvr>
                                      <p:tavLst>
                                        <p:tav tm="0">
                                          <p:val>
                                            <p:strVal val="#ppt_x"/>
                                          </p:val>
                                        </p:tav>
                                        <p:tav tm="100000">
                                          <p:val>
                                            <p:strVal val="#ppt_x"/>
                                          </p:val>
                                        </p:tav>
                                      </p:tavLst>
                                    </p:anim>
                                    <p:anim calcmode="lin" valueType="num">
                                      <p:cBhvr>
                                        <p:cTn id="23"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anim calcmode="lin" valueType="num">
                                      <p:cBhvr>
                                        <p:cTn id="36" dur="250" fill="hold"/>
                                        <p:tgtEl>
                                          <p:spTgt spid="6"/>
                                        </p:tgtEl>
                                        <p:attrNameLst>
                                          <p:attrName>ppt_x</p:attrName>
                                        </p:attrNameLst>
                                      </p:cBhvr>
                                      <p:tavLst>
                                        <p:tav tm="0">
                                          <p:val>
                                            <p:strVal val="#ppt_x"/>
                                          </p:val>
                                        </p:tav>
                                        <p:tav tm="100000">
                                          <p:val>
                                            <p:strVal val="#ppt_x"/>
                                          </p:val>
                                        </p:tav>
                                      </p:tavLst>
                                    </p:anim>
                                    <p:anim calcmode="lin" valueType="num">
                                      <p:cBhvr>
                                        <p:cTn id="37"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P spid="7"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881066" y="530582"/>
            <a:ext cx="7361227" cy="608345"/>
          </a:xfrm>
        </p:spPr>
        <p:txBody>
          <a:bodyPr>
            <a:noAutofit/>
          </a:bodyPr>
          <a:lstStyle/>
          <a:p>
            <a:r>
              <a:rPr lang="en-US" sz="4000" b="1" dirty="0">
                <a:solidFill>
                  <a:schemeClr val="bg1">
                    <a:lumMod val="75000"/>
                  </a:schemeClr>
                </a:solidFill>
                <a:cs typeface="Times New Roman" pitchFamily="18" charset="0"/>
              </a:rPr>
              <a:t>From </a:t>
            </a:r>
            <a:r>
              <a:rPr lang="en-US" sz="4000" b="1" dirty="0">
                <a:solidFill>
                  <a:schemeClr val="accent6">
                    <a:lumMod val="60000"/>
                    <a:lumOff val="40000"/>
                  </a:schemeClr>
                </a:solidFill>
                <a:cs typeface="Times New Roman" pitchFamily="18" charset="0"/>
              </a:rPr>
              <a:t>consumers</a:t>
            </a:r>
            <a:endParaRPr lang="it-IT" sz="4000" b="1" dirty="0">
              <a:solidFill>
                <a:schemeClr val="accent6">
                  <a:lumMod val="60000"/>
                  <a:lumOff val="40000"/>
                </a:schemeClr>
              </a:solidFill>
              <a:cs typeface="Times New Roman" pitchFamily="18" charset="0"/>
            </a:endParaRPr>
          </a:p>
        </p:txBody>
      </p:sp>
      <p:pic>
        <p:nvPicPr>
          <p:cNvPr id="9" name="Segnaposto contenuto 8"/>
          <p:cNvPicPr>
            <a:picLocks noGrp="1" noChangeAspect="1"/>
          </p:cNvPicPr>
          <p:nvPr>
            <p:ph idx="1"/>
          </p:nvPr>
        </p:nvPicPr>
        <p:blipFill rotWithShape="1">
          <a:blip r:embed="rId2">
            <a:extLst>
              <a:ext uri="{28A0092B-C50C-407E-A947-70E740481C1C}">
                <a14:useLocalDpi xmlns:a14="http://schemas.microsoft.com/office/drawing/2010/main" val="0"/>
              </a:ext>
            </a:extLst>
          </a:blip>
          <a:srcRect l="8558" t="2064" r="3002"/>
          <a:stretch/>
        </p:blipFill>
        <p:spPr>
          <a:xfrm>
            <a:off x="355309" y="2172878"/>
            <a:ext cx="3712635" cy="3146196"/>
          </a:xfrm>
        </p:spPr>
      </p:pic>
      <p:sp>
        <p:nvSpPr>
          <p:cNvPr id="2" name="Segnaposto numero diapositiva 1"/>
          <p:cNvSpPr>
            <a:spLocks noGrp="1"/>
          </p:cNvSpPr>
          <p:nvPr>
            <p:ph type="sldNum" sz="quarter" idx="12"/>
          </p:nvPr>
        </p:nvSpPr>
        <p:spPr>
          <a:xfrm>
            <a:off x="6901779" y="6327418"/>
            <a:ext cx="2133600" cy="365125"/>
          </a:xfrm>
        </p:spPr>
        <p:txBody>
          <a:bodyPr/>
          <a:lstStyle/>
          <a:p>
            <a:pPr algn="r"/>
            <a:fld id="{B007B441-5312-499D-93C3-6E37886527FA}" type="slidenum">
              <a:rPr lang="it-IT" smtClean="0"/>
              <a:pPr algn="r"/>
              <a:t>52</a:t>
            </a:fld>
            <a:endParaRPr lang="it-IT" dirty="0"/>
          </a:p>
        </p:txBody>
      </p:sp>
      <p:grpSp>
        <p:nvGrpSpPr>
          <p:cNvPr id="13" name="Gruppo 12"/>
          <p:cNvGrpSpPr/>
          <p:nvPr/>
        </p:nvGrpSpPr>
        <p:grpSpPr>
          <a:xfrm>
            <a:off x="4355976" y="1772000"/>
            <a:ext cx="4432715" cy="3476248"/>
            <a:chOff x="4860032" y="2268618"/>
            <a:chExt cx="3422116" cy="2569269"/>
          </a:xfrm>
        </p:grpSpPr>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268618"/>
              <a:ext cx="3422116" cy="2569269"/>
            </a:xfrm>
            <a:prstGeom prst="rect">
              <a:avLst/>
            </a:prstGeom>
          </p:spPr>
        </p:pic>
        <p:sp>
          <p:nvSpPr>
            <p:cNvPr id="12" name="Rettangolo 11"/>
            <p:cNvSpPr/>
            <p:nvPr/>
          </p:nvSpPr>
          <p:spPr>
            <a:xfrm>
              <a:off x="5004048" y="2348880"/>
              <a:ext cx="136815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4" name="Freccia a destra 13"/>
          <p:cNvSpPr/>
          <p:nvPr/>
        </p:nvSpPr>
        <p:spPr>
          <a:xfrm>
            <a:off x="4193959" y="3117568"/>
            <a:ext cx="787865" cy="756084"/>
          </a:xfrm>
          <a:prstGeom prst="rightArrow">
            <a:avLst/>
          </a:prstGeom>
          <a:solidFill>
            <a:schemeClr val="accent6">
              <a:lumMod val="60000"/>
              <a:lumOff val="40000"/>
            </a:schemeClr>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sz="1350"/>
          </a:p>
        </p:txBody>
      </p:sp>
      <p:sp>
        <p:nvSpPr>
          <p:cNvPr id="15" name="Rettangolo 14"/>
          <p:cNvSpPr/>
          <p:nvPr/>
        </p:nvSpPr>
        <p:spPr>
          <a:xfrm>
            <a:off x="1601670" y="3746066"/>
            <a:ext cx="1630610" cy="222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Rettangolo 15"/>
          <p:cNvSpPr/>
          <p:nvPr/>
        </p:nvSpPr>
        <p:spPr>
          <a:xfrm>
            <a:off x="1601670" y="3778243"/>
            <a:ext cx="1630610" cy="190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22" name="Group 1"/>
          <p:cNvGrpSpPr>
            <a:grpSpLocks/>
          </p:cNvGrpSpPr>
          <p:nvPr/>
        </p:nvGrpSpPr>
        <p:grpSpPr bwMode="auto">
          <a:xfrm rot="5400000">
            <a:off x="4538821" y="2310496"/>
            <a:ext cx="45719" cy="8907463"/>
            <a:chOff x="0" y="0"/>
            <a:chExt cx="716" cy="16353"/>
          </a:xfrm>
        </p:grpSpPr>
        <p:grpSp>
          <p:nvGrpSpPr>
            <p:cNvPr id="23" name="Group 2"/>
            <p:cNvGrpSpPr>
              <a:grpSpLocks/>
            </p:cNvGrpSpPr>
            <p:nvPr/>
          </p:nvGrpSpPr>
          <p:grpSpPr bwMode="auto">
            <a:xfrm>
              <a:off x="0" y="0"/>
              <a:ext cx="716" cy="16353"/>
              <a:chOff x="0" y="0"/>
              <a:chExt cx="716" cy="16353"/>
            </a:xfrm>
          </p:grpSpPr>
          <p:sp>
            <p:nvSpPr>
              <p:cNvPr id="24"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3" name="CasellaDiTesto 2">
            <a:extLst>
              <a:ext uri="{FF2B5EF4-FFF2-40B4-BE49-F238E27FC236}">
                <a16:creationId xmlns:a16="http://schemas.microsoft.com/office/drawing/2014/main" id="{CDCEB029-9391-495C-B94F-DB9007A54AC7}"/>
              </a:ext>
            </a:extLst>
          </p:cNvPr>
          <p:cNvSpPr txBox="1"/>
          <p:nvPr/>
        </p:nvSpPr>
        <p:spPr>
          <a:xfrm>
            <a:off x="4148589" y="3225946"/>
            <a:ext cx="787865" cy="461665"/>
          </a:xfrm>
          <a:prstGeom prst="rect">
            <a:avLst/>
          </a:prstGeom>
          <a:noFill/>
        </p:spPr>
        <p:txBody>
          <a:bodyPr wrap="square" rtlCol="0">
            <a:spAutoFit/>
          </a:bodyPr>
          <a:lstStyle/>
          <a:p>
            <a:pPr algn="ctr"/>
            <a:r>
              <a:rPr lang="it-IT" sz="2400" cap="small" dirty="0" err="1">
                <a:effectLst>
                  <a:outerShdw blurRad="38100" dist="38100" dir="2700000" algn="tl">
                    <a:srgbClr val="000000">
                      <a:alpha val="43137"/>
                    </a:srgbClr>
                  </a:outerShdw>
                </a:effectLst>
              </a:rPr>
              <a:t>but</a:t>
            </a:r>
            <a:endParaRPr lang="it-IT" sz="2400" cap="smal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45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4000" b="1" dirty="0" err="1">
                <a:solidFill>
                  <a:schemeClr val="bg1">
                    <a:lumMod val="75000"/>
                  </a:schemeClr>
                </a:solidFill>
                <a:latin typeface="+mn-lt"/>
                <a:ea typeface="+mn-ea"/>
                <a:cs typeface="Times New Roman" pitchFamily="18" charset="0"/>
              </a:rPr>
              <a:t>Relationships</a:t>
            </a:r>
            <a:r>
              <a:rPr lang="it-IT" sz="4000" b="1" dirty="0">
                <a:solidFill>
                  <a:schemeClr val="bg1">
                    <a:lumMod val="75000"/>
                  </a:schemeClr>
                </a:solidFill>
                <a:latin typeface="+mn-lt"/>
                <a:ea typeface="+mn-ea"/>
                <a:cs typeface="Times New Roman" pitchFamily="18" charset="0"/>
              </a:rPr>
              <a:t> with </a:t>
            </a:r>
            <a:r>
              <a:rPr lang="it-IT" sz="4000" b="1" dirty="0">
                <a:solidFill>
                  <a:schemeClr val="accent6">
                    <a:lumMod val="60000"/>
                    <a:lumOff val="40000"/>
                  </a:schemeClr>
                </a:solidFill>
                <a:latin typeface="+mn-lt"/>
                <a:ea typeface="+mn-ea"/>
                <a:cs typeface="Times New Roman" pitchFamily="18" charset="0"/>
              </a:rPr>
              <a:t>Market</a:t>
            </a:r>
          </a:p>
        </p:txBody>
      </p:sp>
      <p:sp>
        <p:nvSpPr>
          <p:cNvPr id="4" name="Segnaposto numero diapositiva 3"/>
          <p:cNvSpPr>
            <a:spLocks noGrp="1"/>
          </p:cNvSpPr>
          <p:nvPr>
            <p:ph type="sldNum" sz="quarter" idx="12"/>
          </p:nvPr>
        </p:nvSpPr>
        <p:spPr>
          <a:xfrm>
            <a:off x="6881812" y="6355059"/>
            <a:ext cx="2133600" cy="365125"/>
          </a:xfrm>
        </p:spPr>
        <p:txBody>
          <a:bodyPr/>
          <a:lstStyle/>
          <a:p>
            <a:pPr algn="r"/>
            <a:fld id="{B007B441-5312-499D-93C3-6E37886527FA}" type="slidenum">
              <a:rPr lang="it-IT" smtClean="0"/>
              <a:pPr algn="r"/>
              <a:t>53</a:t>
            </a:fld>
            <a:endParaRPr lang="it-IT" dirty="0"/>
          </a:p>
        </p:txBody>
      </p:sp>
      <p:grpSp>
        <p:nvGrpSpPr>
          <p:cNvPr id="5" name="Group 1"/>
          <p:cNvGrpSpPr>
            <a:grpSpLocks/>
          </p:cNvGrpSpPr>
          <p:nvPr/>
        </p:nvGrpSpPr>
        <p:grpSpPr bwMode="auto">
          <a:xfrm rot="5400000">
            <a:off x="4538821" y="2310496"/>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Oval 3"/>
          <p:cNvSpPr>
            <a:spLocks noChangeArrowheads="1"/>
          </p:cNvSpPr>
          <p:nvPr/>
        </p:nvSpPr>
        <p:spPr bwMode="auto">
          <a:xfrm>
            <a:off x="533121" y="2415749"/>
            <a:ext cx="2071702" cy="1513688"/>
          </a:xfrm>
          <a:prstGeom prst="ellipse">
            <a:avLst/>
          </a:prstGeom>
          <a:solidFill>
            <a:schemeClr val="bg1"/>
          </a:solidFill>
          <a:ln w="9525">
            <a:solidFill>
              <a:schemeClr val="tx1"/>
            </a:solidFill>
            <a:round/>
            <a:headEnd/>
            <a:tailEnd/>
          </a:ln>
          <a:effectLst>
            <a:outerShdw dist="35921" dir="2700000" algn="ctr" rotWithShape="0">
              <a:schemeClr val="bg2"/>
            </a:outerShdw>
          </a:effectLst>
          <a:scene3d>
            <a:camera prst="orthographicFront"/>
            <a:lightRig rig="threePt" dir="t"/>
          </a:scene3d>
          <a:sp3d>
            <a:bevelT prst="convex"/>
          </a:sp3d>
        </p:spPr>
        <p:txBody>
          <a:bodyPr wrap="none" anchor="ct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eaLnBrk="1" hangingPunct="1">
              <a:defRPr/>
            </a:pPr>
            <a:endParaRPr lang="en-US" dirty="0">
              <a:latin typeface="Arial" charset="0"/>
            </a:endParaRPr>
          </a:p>
        </p:txBody>
      </p:sp>
      <p:sp>
        <p:nvSpPr>
          <p:cNvPr id="12" name="Oval 4"/>
          <p:cNvSpPr>
            <a:spLocks noChangeArrowheads="1"/>
          </p:cNvSpPr>
          <p:nvPr/>
        </p:nvSpPr>
        <p:spPr bwMode="auto">
          <a:xfrm>
            <a:off x="3319203" y="2415749"/>
            <a:ext cx="2209805" cy="1585126"/>
          </a:xfrm>
          <a:prstGeom prst="ellipse">
            <a:avLst/>
          </a:prstGeom>
          <a:solidFill>
            <a:schemeClr val="bg1"/>
          </a:solidFill>
          <a:ln w="9525">
            <a:solidFill>
              <a:schemeClr val="tx1"/>
            </a:solidFill>
            <a:round/>
            <a:headEnd/>
            <a:tailEnd/>
          </a:ln>
          <a:effectLst>
            <a:outerShdw dist="35921" dir="2700000" algn="ctr" rotWithShape="0">
              <a:schemeClr val="bg2"/>
            </a:outerShdw>
          </a:effectLst>
          <a:scene3d>
            <a:camera prst="orthographicFront"/>
            <a:lightRig rig="threePt" dir="t"/>
          </a:scene3d>
          <a:sp3d>
            <a:bevelT prst="convex"/>
          </a:sp3d>
        </p:spPr>
        <p:txBody>
          <a:bodyPr wrap="none" anchor="ct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eaLnBrk="1" hangingPunct="1">
              <a:defRPr/>
            </a:pPr>
            <a:r>
              <a:rPr lang="en-US" dirty="0">
                <a:solidFill>
                  <a:srgbClr val="000000"/>
                </a:solidFill>
              </a:rPr>
              <a:t>From the Market</a:t>
            </a:r>
            <a:endParaRPr lang="en-US" dirty="0">
              <a:latin typeface="Arial" charset="0"/>
            </a:endParaRPr>
          </a:p>
        </p:txBody>
      </p:sp>
      <p:sp>
        <p:nvSpPr>
          <p:cNvPr id="13" name="Oval 5"/>
          <p:cNvSpPr>
            <a:spLocks noChangeArrowheads="1"/>
          </p:cNvSpPr>
          <p:nvPr/>
        </p:nvSpPr>
        <p:spPr bwMode="auto">
          <a:xfrm>
            <a:off x="6248161" y="2415749"/>
            <a:ext cx="2095525" cy="1589888"/>
          </a:xfrm>
          <a:prstGeom prst="ellipse">
            <a:avLst/>
          </a:prstGeom>
          <a:solidFill>
            <a:srgbClr val="EAEAEA"/>
          </a:solidFill>
          <a:ln w="9525">
            <a:solidFill>
              <a:schemeClr val="tx1"/>
            </a:solidFill>
            <a:round/>
            <a:headEnd/>
            <a:tailEnd/>
          </a:ln>
          <a:effectLst>
            <a:glow rad="228600">
              <a:schemeClr val="accent4">
                <a:satMod val="175000"/>
                <a:alpha val="40000"/>
              </a:schemeClr>
            </a:glow>
            <a:outerShdw dist="35921" dir="2700000" algn="ctr" rotWithShape="0">
              <a:schemeClr val="bg2"/>
            </a:outerShdw>
          </a:effectLst>
          <a:scene3d>
            <a:camera prst="orthographicFront"/>
            <a:lightRig rig="threePt" dir="t"/>
          </a:scene3d>
          <a:sp3d>
            <a:bevelT prst="convex"/>
          </a:sp3d>
        </p:spPr>
        <p:txBody>
          <a:bodyPr wrap="none" anchor="ct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eaLnBrk="1" hangingPunct="1">
              <a:defRPr/>
            </a:pPr>
            <a:r>
              <a:rPr lang="en-US" b="1" dirty="0">
                <a:latin typeface="Arial" charset="0"/>
              </a:rPr>
              <a:t>With the Market</a:t>
            </a:r>
          </a:p>
        </p:txBody>
      </p:sp>
      <p:sp>
        <p:nvSpPr>
          <p:cNvPr id="14" name="AutoShape 7"/>
          <p:cNvSpPr>
            <a:spLocks noChangeArrowheads="1"/>
          </p:cNvSpPr>
          <p:nvPr/>
        </p:nvSpPr>
        <p:spPr bwMode="auto">
          <a:xfrm>
            <a:off x="2033588" y="1844675"/>
            <a:ext cx="2057400" cy="381000"/>
          </a:xfrm>
          <a:prstGeom prst="curvedDownArrow">
            <a:avLst>
              <a:gd name="adj1" fmla="val 108000"/>
              <a:gd name="adj2" fmla="val 216000"/>
              <a:gd name="adj3" fmla="val 33333"/>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defRPr/>
            </a:pPr>
            <a:endParaRPr lang="it-IT">
              <a:latin typeface="Arial" charset="0"/>
            </a:endParaRPr>
          </a:p>
        </p:txBody>
      </p:sp>
      <p:sp>
        <p:nvSpPr>
          <p:cNvPr id="15" name="AutoShape 8"/>
          <p:cNvSpPr>
            <a:spLocks noChangeArrowheads="1"/>
          </p:cNvSpPr>
          <p:nvPr/>
        </p:nvSpPr>
        <p:spPr bwMode="auto">
          <a:xfrm>
            <a:off x="4891088" y="1773238"/>
            <a:ext cx="2133600" cy="457200"/>
          </a:xfrm>
          <a:prstGeom prst="curvedDownArrow">
            <a:avLst>
              <a:gd name="adj1" fmla="val 93333"/>
              <a:gd name="adj2" fmla="val 186667"/>
              <a:gd name="adj3" fmla="val 33333"/>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defRPr/>
            </a:pPr>
            <a:endParaRPr lang="it-IT">
              <a:latin typeface="Arial" charset="0"/>
            </a:endParaRPr>
          </a:p>
        </p:txBody>
      </p:sp>
      <p:sp>
        <p:nvSpPr>
          <p:cNvPr id="16" name="Rettangolo 10"/>
          <p:cNvSpPr>
            <a:spLocks noChangeArrowheads="1"/>
          </p:cNvSpPr>
          <p:nvPr/>
        </p:nvSpPr>
        <p:spPr bwMode="auto">
          <a:xfrm>
            <a:off x="731838" y="2916238"/>
            <a:ext cx="1582737" cy="368300"/>
          </a:xfrm>
          <a:prstGeom prst="rect">
            <a:avLst/>
          </a:prstGeom>
          <a:noFill/>
          <a:ln w="9525">
            <a:noFill/>
            <a:miter lim="800000"/>
            <a:headEnd/>
            <a:tailEnd/>
          </a:ln>
        </p:spPr>
        <p:txBody>
          <a:bodyPr wrap="none">
            <a:spAutoFit/>
          </a:bodyPr>
          <a:lstStyle/>
          <a:p>
            <a:pPr algn="ctr"/>
            <a:r>
              <a:rPr lang="en-US">
                <a:solidFill>
                  <a:srgbClr val="000000"/>
                </a:solidFill>
              </a:rPr>
              <a:t>To the Market</a:t>
            </a:r>
          </a:p>
        </p:txBody>
      </p:sp>
      <p:sp>
        <p:nvSpPr>
          <p:cNvPr id="17" name="Rettangolo 11"/>
          <p:cNvSpPr>
            <a:spLocks noChangeArrowheads="1"/>
          </p:cNvSpPr>
          <p:nvPr/>
        </p:nvSpPr>
        <p:spPr bwMode="auto">
          <a:xfrm>
            <a:off x="533400" y="4416425"/>
            <a:ext cx="1997075" cy="369888"/>
          </a:xfrm>
          <a:prstGeom prst="rect">
            <a:avLst/>
          </a:prstGeom>
          <a:noFill/>
          <a:ln w="9525">
            <a:noFill/>
            <a:miter lim="800000"/>
            <a:headEnd/>
            <a:tailEnd/>
          </a:ln>
        </p:spPr>
        <p:txBody>
          <a:bodyPr wrap="none">
            <a:spAutoFit/>
          </a:bodyPr>
          <a:lstStyle/>
          <a:p>
            <a:r>
              <a:rPr lang="en-US">
                <a:solidFill>
                  <a:srgbClr val="000000"/>
                </a:solidFill>
              </a:rPr>
              <a:t>“Matter in Motion”</a:t>
            </a:r>
          </a:p>
        </p:txBody>
      </p:sp>
      <p:sp>
        <p:nvSpPr>
          <p:cNvPr id="18" name="Rettangolo 12"/>
          <p:cNvSpPr>
            <a:spLocks noChangeArrowheads="1"/>
          </p:cNvSpPr>
          <p:nvPr/>
        </p:nvSpPr>
        <p:spPr bwMode="auto">
          <a:xfrm>
            <a:off x="3176588" y="4273550"/>
            <a:ext cx="2500312" cy="646113"/>
          </a:xfrm>
          <a:prstGeom prst="rect">
            <a:avLst/>
          </a:prstGeom>
          <a:noFill/>
          <a:ln w="9525">
            <a:noFill/>
            <a:miter lim="800000"/>
            <a:headEnd/>
            <a:tailEnd/>
          </a:ln>
        </p:spPr>
        <p:txBody>
          <a:bodyPr>
            <a:spAutoFit/>
          </a:bodyPr>
          <a:lstStyle/>
          <a:p>
            <a:pPr algn="ctr"/>
            <a:r>
              <a:rPr lang="en-US">
                <a:solidFill>
                  <a:srgbClr val="000000"/>
                </a:solidFill>
              </a:rPr>
              <a:t>Client Management &amp; Market Management</a:t>
            </a:r>
            <a:endParaRPr lang="it-IT"/>
          </a:p>
        </p:txBody>
      </p:sp>
      <p:sp>
        <p:nvSpPr>
          <p:cNvPr id="19" name="Rettangolo 13"/>
          <p:cNvSpPr>
            <a:spLocks noChangeArrowheads="1"/>
          </p:cNvSpPr>
          <p:nvPr/>
        </p:nvSpPr>
        <p:spPr bwMode="auto">
          <a:xfrm>
            <a:off x="5891213" y="4284663"/>
            <a:ext cx="2857500" cy="646112"/>
          </a:xfrm>
          <a:prstGeom prst="rect">
            <a:avLst/>
          </a:prstGeom>
          <a:noFill/>
          <a:ln w="9525">
            <a:noFill/>
            <a:miter lim="800000"/>
            <a:headEnd/>
            <a:tailEnd/>
          </a:ln>
        </p:spPr>
        <p:txBody>
          <a:bodyPr>
            <a:spAutoFit/>
          </a:bodyPr>
          <a:lstStyle/>
          <a:p>
            <a:pPr algn="ctr"/>
            <a:r>
              <a:rPr lang="en-US">
                <a:solidFill>
                  <a:srgbClr val="000000"/>
                </a:solidFill>
              </a:rPr>
              <a:t>Collaboration with customer</a:t>
            </a:r>
          </a:p>
        </p:txBody>
      </p:sp>
      <p:sp>
        <p:nvSpPr>
          <p:cNvPr id="3" name="Rettangolo 2">
            <a:extLst>
              <a:ext uri="{FF2B5EF4-FFF2-40B4-BE49-F238E27FC236}">
                <a16:creationId xmlns:a16="http://schemas.microsoft.com/office/drawing/2014/main" id="{57A8D5BD-2806-4246-88E6-AFADBF6E584E}"/>
              </a:ext>
            </a:extLst>
          </p:cNvPr>
          <p:cNvSpPr/>
          <p:nvPr/>
        </p:nvSpPr>
        <p:spPr>
          <a:xfrm>
            <a:off x="779710" y="5054649"/>
            <a:ext cx="1486991" cy="369888"/>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C00000"/>
                </a:solidFill>
                <a:effectLst>
                  <a:outerShdw blurRad="38100" dist="38100" dir="2700000" algn="tl">
                    <a:srgbClr val="000000">
                      <a:alpha val="43137"/>
                    </a:srgbClr>
                  </a:outerShdw>
                </a:effectLst>
              </a:rPr>
              <a:t>endogenous</a:t>
            </a:r>
            <a:endParaRPr lang="it-IT" dirty="0">
              <a:solidFill>
                <a:srgbClr val="C00000"/>
              </a:solidFill>
              <a:effectLst>
                <a:outerShdw blurRad="38100" dist="38100" dir="2700000" algn="tl">
                  <a:srgbClr val="000000">
                    <a:alpha val="43137"/>
                  </a:srgbClr>
                </a:outerShdw>
              </a:effectLst>
            </a:endParaRPr>
          </a:p>
        </p:txBody>
      </p:sp>
      <p:sp>
        <p:nvSpPr>
          <p:cNvPr id="20" name="Rettangolo 19">
            <a:extLst>
              <a:ext uri="{FF2B5EF4-FFF2-40B4-BE49-F238E27FC236}">
                <a16:creationId xmlns:a16="http://schemas.microsoft.com/office/drawing/2014/main" id="{25B623EB-E07C-4B8D-9969-630AA05F2374}"/>
              </a:ext>
            </a:extLst>
          </p:cNvPr>
          <p:cNvSpPr/>
          <p:nvPr/>
        </p:nvSpPr>
        <p:spPr>
          <a:xfrm>
            <a:off x="3680609" y="5024271"/>
            <a:ext cx="1486991" cy="400265"/>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C00000"/>
                </a:solidFill>
                <a:effectLst>
                  <a:outerShdw blurRad="38100" dist="38100" dir="2700000" algn="tl">
                    <a:srgbClr val="000000">
                      <a:alpha val="43137"/>
                    </a:srgbClr>
                  </a:outerShdw>
                </a:effectLst>
              </a:rPr>
              <a:t>exogenous</a:t>
            </a:r>
            <a:endParaRPr lang="it-IT" dirty="0">
              <a:solidFill>
                <a:srgbClr val="C00000"/>
              </a:solidFill>
              <a:effectLst>
                <a:outerShdw blurRad="38100" dist="38100" dir="2700000" algn="tl">
                  <a:srgbClr val="000000">
                    <a:alpha val="43137"/>
                  </a:srgbClr>
                </a:outerShdw>
              </a:effectLst>
            </a:endParaRPr>
          </a:p>
        </p:txBody>
      </p:sp>
      <p:sp>
        <p:nvSpPr>
          <p:cNvPr id="8" name="CasellaDiTesto 7">
            <a:extLst>
              <a:ext uri="{FF2B5EF4-FFF2-40B4-BE49-F238E27FC236}">
                <a16:creationId xmlns:a16="http://schemas.microsoft.com/office/drawing/2014/main" id="{867BAE36-D8F4-4192-B524-9E1372ED7B78}"/>
              </a:ext>
            </a:extLst>
          </p:cNvPr>
          <p:cNvSpPr txBox="1"/>
          <p:nvPr/>
        </p:nvSpPr>
        <p:spPr>
          <a:xfrm>
            <a:off x="779710" y="5594483"/>
            <a:ext cx="360040" cy="369332"/>
          </a:xfrm>
          <a:prstGeom prst="rect">
            <a:avLst/>
          </a:prstGeom>
          <a:noFill/>
        </p:spPr>
        <p:txBody>
          <a:bodyPr wrap="square" rtlCol="0">
            <a:spAutoFit/>
          </a:bodyPr>
          <a:lstStyle/>
          <a:p>
            <a:r>
              <a:rPr lang="it-IT" dirty="0"/>
              <a:t>A</a:t>
            </a:r>
          </a:p>
        </p:txBody>
      </p:sp>
      <p:sp>
        <p:nvSpPr>
          <p:cNvPr id="9" name="Freccia a destra 8">
            <a:extLst>
              <a:ext uri="{FF2B5EF4-FFF2-40B4-BE49-F238E27FC236}">
                <a16:creationId xmlns:a16="http://schemas.microsoft.com/office/drawing/2014/main" id="{4C96AB5C-C687-49A9-B158-F414A133DC54}"/>
              </a:ext>
            </a:extLst>
          </p:cNvPr>
          <p:cNvSpPr/>
          <p:nvPr/>
        </p:nvSpPr>
        <p:spPr>
          <a:xfrm>
            <a:off x="1259632" y="5706968"/>
            <a:ext cx="360040" cy="17752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38D1A0E9-E26E-498A-8AFA-85058727DFB2}"/>
              </a:ext>
            </a:extLst>
          </p:cNvPr>
          <p:cNvSpPr txBox="1"/>
          <p:nvPr/>
        </p:nvSpPr>
        <p:spPr>
          <a:xfrm>
            <a:off x="1853568" y="5589696"/>
            <a:ext cx="360040" cy="369332"/>
          </a:xfrm>
          <a:prstGeom prst="rect">
            <a:avLst/>
          </a:prstGeom>
          <a:noFill/>
        </p:spPr>
        <p:txBody>
          <a:bodyPr wrap="square" rtlCol="0">
            <a:spAutoFit/>
          </a:bodyPr>
          <a:lstStyle/>
          <a:p>
            <a:r>
              <a:rPr lang="it-IT" dirty="0"/>
              <a:t>B</a:t>
            </a:r>
          </a:p>
        </p:txBody>
      </p:sp>
      <p:sp>
        <p:nvSpPr>
          <p:cNvPr id="23" name="CasellaDiTesto 22">
            <a:extLst>
              <a:ext uri="{FF2B5EF4-FFF2-40B4-BE49-F238E27FC236}">
                <a16:creationId xmlns:a16="http://schemas.microsoft.com/office/drawing/2014/main" id="{FC9616D2-2717-4974-A9E3-3D58389C4461}"/>
              </a:ext>
            </a:extLst>
          </p:cNvPr>
          <p:cNvSpPr txBox="1"/>
          <p:nvPr/>
        </p:nvSpPr>
        <p:spPr>
          <a:xfrm>
            <a:off x="3745800" y="5594483"/>
            <a:ext cx="360040" cy="369332"/>
          </a:xfrm>
          <a:prstGeom prst="rect">
            <a:avLst/>
          </a:prstGeom>
          <a:noFill/>
        </p:spPr>
        <p:txBody>
          <a:bodyPr wrap="square" rtlCol="0">
            <a:spAutoFit/>
          </a:bodyPr>
          <a:lstStyle/>
          <a:p>
            <a:r>
              <a:rPr lang="it-IT" dirty="0"/>
              <a:t>B</a:t>
            </a:r>
          </a:p>
        </p:txBody>
      </p:sp>
      <p:sp>
        <p:nvSpPr>
          <p:cNvPr id="24" name="Freccia a destra 23">
            <a:extLst>
              <a:ext uri="{FF2B5EF4-FFF2-40B4-BE49-F238E27FC236}">
                <a16:creationId xmlns:a16="http://schemas.microsoft.com/office/drawing/2014/main" id="{52D89A9E-C48D-49E1-BB51-9E5EBBB8D985}"/>
              </a:ext>
            </a:extLst>
          </p:cNvPr>
          <p:cNvSpPr/>
          <p:nvPr/>
        </p:nvSpPr>
        <p:spPr>
          <a:xfrm>
            <a:off x="4225722" y="5706968"/>
            <a:ext cx="360040" cy="17752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C5956E99-92D1-448B-B26D-55C1B359BD7F}"/>
              </a:ext>
            </a:extLst>
          </p:cNvPr>
          <p:cNvSpPr txBox="1"/>
          <p:nvPr/>
        </p:nvSpPr>
        <p:spPr>
          <a:xfrm>
            <a:off x="4819658" y="5589696"/>
            <a:ext cx="360040" cy="369332"/>
          </a:xfrm>
          <a:prstGeom prst="rect">
            <a:avLst/>
          </a:prstGeom>
          <a:noFill/>
        </p:spPr>
        <p:txBody>
          <a:bodyPr wrap="square" rtlCol="0">
            <a:spAutoFit/>
          </a:bodyPr>
          <a:lstStyle/>
          <a:p>
            <a:r>
              <a:rPr lang="it-IT" dirty="0"/>
              <a:t>A</a:t>
            </a:r>
          </a:p>
        </p:txBody>
      </p:sp>
      <p:sp>
        <p:nvSpPr>
          <p:cNvPr id="26" name="CasellaDiTesto 25">
            <a:extLst>
              <a:ext uri="{FF2B5EF4-FFF2-40B4-BE49-F238E27FC236}">
                <a16:creationId xmlns:a16="http://schemas.microsoft.com/office/drawing/2014/main" id="{A2A9D7D8-27C7-4630-B630-984C1EA23621}"/>
              </a:ext>
            </a:extLst>
          </p:cNvPr>
          <p:cNvSpPr txBox="1"/>
          <p:nvPr/>
        </p:nvSpPr>
        <p:spPr>
          <a:xfrm>
            <a:off x="6711890" y="5562341"/>
            <a:ext cx="360040" cy="369332"/>
          </a:xfrm>
          <a:prstGeom prst="rect">
            <a:avLst/>
          </a:prstGeom>
          <a:noFill/>
        </p:spPr>
        <p:txBody>
          <a:bodyPr wrap="square" rtlCol="0">
            <a:spAutoFit/>
          </a:bodyPr>
          <a:lstStyle/>
          <a:p>
            <a:r>
              <a:rPr lang="it-IT" dirty="0"/>
              <a:t>A</a:t>
            </a:r>
          </a:p>
        </p:txBody>
      </p:sp>
      <p:sp>
        <p:nvSpPr>
          <p:cNvPr id="27" name="Freccia bidirezionale orizzontale 26">
            <a:extLst>
              <a:ext uri="{FF2B5EF4-FFF2-40B4-BE49-F238E27FC236}">
                <a16:creationId xmlns:a16="http://schemas.microsoft.com/office/drawing/2014/main" id="{E9B5461E-D262-46A3-906B-CE5574451D9A}"/>
              </a:ext>
            </a:extLst>
          </p:cNvPr>
          <p:cNvSpPr/>
          <p:nvPr/>
        </p:nvSpPr>
        <p:spPr>
          <a:xfrm>
            <a:off x="7191812" y="5674826"/>
            <a:ext cx="360040" cy="177524"/>
          </a:xfrm>
          <a:prstGeom prst="lef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431093A0-5D43-4FD5-A8DC-CD243C80AA39}"/>
              </a:ext>
            </a:extLst>
          </p:cNvPr>
          <p:cNvSpPr txBox="1"/>
          <p:nvPr/>
        </p:nvSpPr>
        <p:spPr>
          <a:xfrm>
            <a:off x="7785748" y="5557554"/>
            <a:ext cx="360040" cy="369332"/>
          </a:xfrm>
          <a:prstGeom prst="rect">
            <a:avLst/>
          </a:prstGeom>
          <a:noFill/>
        </p:spPr>
        <p:txBody>
          <a:bodyPr wrap="square" rtlCol="0">
            <a:spAutoFit/>
          </a:bodyPr>
          <a:lstStyle/>
          <a:p>
            <a:r>
              <a:rPr lang="it-IT" dirty="0"/>
              <a:t>B</a:t>
            </a:r>
          </a:p>
        </p:txBody>
      </p:sp>
      <p:sp>
        <p:nvSpPr>
          <p:cNvPr id="32" name="Rettangolo 31">
            <a:extLst>
              <a:ext uri="{FF2B5EF4-FFF2-40B4-BE49-F238E27FC236}">
                <a16:creationId xmlns:a16="http://schemas.microsoft.com/office/drawing/2014/main" id="{CD007C71-E980-4B85-850B-F2F116AA6DB1}"/>
              </a:ext>
            </a:extLst>
          </p:cNvPr>
          <p:cNvSpPr/>
          <p:nvPr/>
        </p:nvSpPr>
        <p:spPr>
          <a:xfrm>
            <a:off x="6636054" y="5054649"/>
            <a:ext cx="1486991" cy="369888"/>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C00000"/>
                </a:solidFill>
                <a:effectLst>
                  <a:outerShdw blurRad="38100" dist="38100" dir="2700000" algn="tl">
                    <a:srgbClr val="000000">
                      <a:alpha val="43137"/>
                    </a:srgbClr>
                  </a:outerShdw>
                </a:effectLst>
              </a:rPr>
              <a:t>collaborative</a:t>
            </a:r>
          </a:p>
        </p:txBody>
      </p:sp>
    </p:spTree>
    <p:extLst>
      <p:ext uri="{BB962C8B-B14F-4D97-AF65-F5344CB8AC3E}">
        <p14:creationId xmlns:p14="http://schemas.microsoft.com/office/powerpoint/2010/main" val="148426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9"/>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9"/>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9"/>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9"/>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9"/>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9"/>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P spid="17" grpId="0"/>
      <p:bldP spid="18" grpId="0"/>
      <p:bldP spid="19" grpId="0"/>
      <p:bldP spid="3" grpId="0" animBg="1"/>
      <p:bldP spid="20" grpId="0" animBg="1"/>
      <p:bldP spid="8" grpId="0"/>
      <p:bldP spid="9" grpId="0" animBg="1"/>
      <p:bldP spid="22" grpId="0"/>
      <p:bldP spid="23" grpId="0"/>
      <p:bldP spid="24" grpId="0" animBg="1"/>
      <p:bldP spid="25" grpId="0"/>
      <p:bldP spid="26" grpId="0"/>
      <p:bldP spid="27" grpId="0" animBg="1"/>
      <p:bldP spid="28" grpId="0"/>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1538" r="1" b="1779"/>
          <a:stretch/>
        </p:blipFill>
        <p:spPr>
          <a:xfrm>
            <a:off x="210335" y="1312597"/>
            <a:ext cx="4448635" cy="4379125"/>
          </a:xfrm>
          <a:prstGeom prst="rect">
            <a:avLst/>
          </a:prstGeom>
        </p:spPr>
      </p:pic>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b="18509"/>
          <a:stretch/>
        </p:blipFill>
        <p:spPr>
          <a:xfrm>
            <a:off x="4671660" y="1452622"/>
            <a:ext cx="4302180" cy="1971085"/>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7287" y="3518248"/>
            <a:ext cx="4306553" cy="2152649"/>
          </a:xfrm>
          <a:prstGeom prst="rect">
            <a:avLst/>
          </a:prstGeom>
        </p:spPr>
      </p:pic>
      <p:sp>
        <p:nvSpPr>
          <p:cNvPr id="13" name="Titolo 1"/>
          <p:cNvSpPr txBox="1">
            <a:spLocks/>
          </p:cNvSpPr>
          <p:nvPr/>
        </p:nvSpPr>
        <p:spPr>
          <a:xfrm>
            <a:off x="827584" y="404664"/>
            <a:ext cx="7560840" cy="60834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lumMod val="75000"/>
                  </a:schemeClr>
                </a:solidFill>
                <a:cs typeface="Times New Roman" pitchFamily="18" charset="0"/>
              </a:rPr>
              <a:t>Multi-actors </a:t>
            </a:r>
            <a:r>
              <a:rPr lang="en-US" sz="4000" b="1" dirty="0">
                <a:solidFill>
                  <a:schemeClr val="accent6">
                    <a:lumMod val="60000"/>
                    <a:lumOff val="40000"/>
                  </a:schemeClr>
                </a:solidFill>
                <a:cs typeface="Times New Roman" pitchFamily="18" charset="0"/>
              </a:rPr>
              <a:t>contribution</a:t>
            </a:r>
            <a:endParaRPr lang="it-IT" sz="4000" b="1" dirty="0">
              <a:solidFill>
                <a:schemeClr val="accent6">
                  <a:lumMod val="60000"/>
                  <a:lumOff val="40000"/>
                </a:schemeClr>
              </a:solidFill>
              <a:cs typeface="Times New Roman" pitchFamily="18" charset="0"/>
            </a:endParaRPr>
          </a:p>
        </p:txBody>
      </p:sp>
      <p:grpSp>
        <p:nvGrpSpPr>
          <p:cNvPr id="18" name="Group 1"/>
          <p:cNvGrpSpPr>
            <a:grpSpLocks/>
          </p:cNvGrpSpPr>
          <p:nvPr/>
        </p:nvGrpSpPr>
        <p:grpSpPr bwMode="auto">
          <a:xfrm rot="5400000">
            <a:off x="4538821" y="2310496"/>
            <a:ext cx="45719" cy="8907463"/>
            <a:chOff x="0" y="0"/>
            <a:chExt cx="716" cy="16353"/>
          </a:xfrm>
        </p:grpSpPr>
        <p:grpSp>
          <p:nvGrpSpPr>
            <p:cNvPr id="19" name="Group 2"/>
            <p:cNvGrpSpPr>
              <a:grpSpLocks/>
            </p:cNvGrpSpPr>
            <p:nvPr/>
          </p:nvGrpSpPr>
          <p:grpSpPr bwMode="auto">
            <a:xfrm>
              <a:off x="0" y="0"/>
              <a:ext cx="716" cy="16353"/>
              <a:chOff x="0" y="0"/>
              <a:chExt cx="716" cy="16353"/>
            </a:xfrm>
          </p:grpSpPr>
          <p:sp>
            <p:nvSpPr>
              <p:cNvPr id="20"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4" name="Segnaposto numero diapositiva 3"/>
          <p:cNvSpPr>
            <a:spLocks noGrp="1"/>
          </p:cNvSpPr>
          <p:nvPr>
            <p:ph type="sldNum" sz="quarter" idx="12"/>
          </p:nvPr>
        </p:nvSpPr>
        <p:spPr>
          <a:xfrm>
            <a:off x="6811955" y="6270773"/>
            <a:ext cx="2133600" cy="365125"/>
          </a:xfrm>
        </p:spPr>
        <p:txBody>
          <a:bodyPr/>
          <a:lstStyle/>
          <a:p>
            <a:pPr algn="r"/>
            <a:fld id="{B007B441-5312-499D-93C3-6E37886527FA}" type="slidenum">
              <a:rPr lang="it-IT" smtClean="0"/>
              <a:pPr algn="r"/>
              <a:t>54</a:t>
            </a:fld>
            <a:endParaRPr lang="it-IT" dirty="0"/>
          </a:p>
        </p:txBody>
      </p:sp>
    </p:spTree>
    <p:extLst>
      <p:ext uri="{BB962C8B-B14F-4D97-AF65-F5344CB8AC3E}">
        <p14:creationId xmlns:p14="http://schemas.microsoft.com/office/powerpoint/2010/main" val="22268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p:cNvSpPr txBox="1">
            <a:spLocks/>
          </p:cNvSpPr>
          <p:nvPr/>
        </p:nvSpPr>
        <p:spPr>
          <a:xfrm>
            <a:off x="791580" y="39539"/>
            <a:ext cx="7560840" cy="1068113"/>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lumMod val="75000"/>
                  </a:schemeClr>
                </a:solidFill>
                <a:cs typeface="Times New Roman" pitchFamily="18" charset="0"/>
              </a:rPr>
              <a:t>The different shades of </a:t>
            </a:r>
            <a:r>
              <a:rPr lang="en-US" sz="4000" b="1" dirty="0">
                <a:solidFill>
                  <a:schemeClr val="accent6">
                    <a:lumMod val="60000"/>
                    <a:lumOff val="40000"/>
                  </a:schemeClr>
                </a:solidFill>
                <a:cs typeface="Times New Roman" pitchFamily="18" charset="0"/>
              </a:rPr>
              <a:t>marketing </a:t>
            </a:r>
            <a:endParaRPr lang="it-IT" sz="4000" b="1" dirty="0">
              <a:solidFill>
                <a:schemeClr val="accent6">
                  <a:lumMod val="60000"/>
                  <a:lumOff val="40000"/>
                </a:schemeClr>
              </a:solidFill>
              <a:cs typeface="Times New Roman" pitchFamily="18" charset="0"/>
            </a:endParaRPr>
          </a:p>
        </p:txBody>
      </p:sp>
      <p:grpSp>
        <p:nvGrpSpPr>
          <p:cNvPr id="18" name="Group 1"/>
          <p:cNvGrpSpPr>
            <a:grpSpLocks/>
          </p:cNvGrpSpPr>
          <p:nvPr/>
        </p:nvGrpSpPr>
        <p:grpSpPr bwMode="auto">
          <a:xfrm rot="5400000">
            <a:off x="4538821" y="2310496"/>
            <a:ext cx="45719" cy="8907463"/>
            <a:chOff x="0" y="0"/>
            <a:chExt cx="716" cy="16353"/>
          </a:xfrm>
        </p:grpSpPr>
        <p:grpSp>
          <p:nvGrpSpPr>
            <p:cNvPr id="19" name="Group 2"/>
            <p:cNvGrpSpPr>
              <a:grpSpLocks/>
            </p:cNvGrpSpPr>
            <p:nvPr/>
          </p:nvGrpSpPr>
          <p:grpSpPr bwMode="auto">
            <a:xfrm>
              <a:off x="0" y="0"/>
              <a:ext cx="716" cy="16353"/>
              <a:chOff x="0" y="0"/>
              <a:chExt cx="716" cy="16353"/>
            </a:xfrm>
          </p:grpSpPr>
          <p:sp>
            <p:nvSpPr>
              <p:cNvPr id="20"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4" name="Segnaposto numero diapositiva 3"/>
          <p:cNvSpPr>
            <a:spLocks noGrp="1"/>
          </p:cNvSpPr>
          <p:nvPr>
            <p:ph type="sldNum" sz="quarter" idx="12"/>
          </p:nvPr>
        </p:nvSpPr>
        <p:spPr>
          <a:xfrm>
            <a:off x="6881812" y="6310761"/>
            <a:ext cx="2133600" cy="365125"/>
          </a:xfrm>
        </p:spPr>
        <p:txBody>
          <a:bodyPr/>
          <a:lstStyle/>
          <a:p>
            <a:pPr algn="r"/>
            <a:fld id="{B007B441-5312-499D-93C3-6E37886527FA}" type="slidenum">
              <a:rPr lang="it-IT" smtClean="0"/>
              <a:pPr algn="r"/>
              <a:t>55</a:t>
            </a:fld>
            <a:endParaRPr lang="it-IT" dirty="0"/>
          </a:p>
        </p:txBody>
      </p:sp>
      <p:sp>
        <p:nvSpPr>
          <p:cNvPr id="5" name="CasellaDiTesto 4">
            <a:extLst>
              <a:ext uri="{FF2B5EF4-FFF2-40B4-BE49-F238E27FC236}">
                <a16:creationId xmlns:a16="http://schemas.microsoft.com/office/drawing/2014/main" id="{485003DB-D125-4DB6-BD33-70F622F91C34}"/>
              </a:ext>
            </a:extLst>
          </p:cNvPr>
          <p:cNvSpPr txBox="1"/>
          <p:nvPr/>
        </p:nvSpPr>
        <p:spPr>
          <a:xfrm>
            <a:off x="0" y="1036716"/>
            <a:ext cx="9144000" cy="461665"/>
          </a:xfrm>
          <a:prstGeom prst="rect">
            <a:avLst/>
          </a:prstGeom>
          <a:noFill/>
        </p:spPr>
        <p:txBody>
          <a:bodyPr wrap="square" rtlCol="0">
            <a:spAutoFit/>
          </a:bodyPr>
          <a:lstStyle/>
          <a:p>
            <a:pPr algn="ctr"/>
            <a:r>
              <a:rPr lang="it-IT" sz="2400" b="1" dirty="0"/>
              <a:t>The shifts </a:t>
            </a:r>
          </a:p>
        </p:txBody>
      </p:sp>
      <p:sp>
        <p:nvSpPr>
          <p:cNvPr id="6" name="Rettangolo 5">
            <a:extLst>
              <a:ext uri="{FF2B5EF4-FFF2-40B4-BE49-F238E27FC236}">
                <a16:creationId xmlns:a16="http://schemas.microsoft.com/office/drawing/2014/main" id="{DD0FADE4-A058-4260-9450-4E329A24F57E}"/>
              </a:ext>
            </a:extLst>
          </p:cNvPr>
          <p:cNvSpPr/>
          <p:nvPr/>
        </p:nvSpPr>
        <p:spPr>
          <a:xfrm>
            <a:off x="923237" y="1914088"/>
            <a:ext cx="3906775" cy="461665"/>
          </a:xfrm>
          <a:prstGeom prst="rect">
            <a:avLst/>
          </a:prstGeom>
        </p:spPr>
        <p:txBody>
          <a:bodyPr wrap="none">
            <a:spAutoFit/>
          </a:bodyPr>
          <a:lstStyle/>
          <a:p>
            <a:r>
              <a:rPr lang="it-IT" sz="2400" dirty="0"/>
              <a:t>Production-selling </a:t>
            </a:r>
            <a:r>
              <a:rPr lang="it-IT" sz="2400" dirty="0" err="1"/>
              <a:t>orientation</a:t>
            </a:r>
            <a:endParaRPr lang="it-IT" sz="2400" dirty="0"/>
          </a:p>
        </p:txBody>
      </p:sp>
      <p:sp>
        <p:nvSpPr>
          <p:cNvPr id="14" name="Rettangolo 13">
            <a:extLst>
              <a:ext uri="{FF2B5EF4-FFF2-40B4-BE49-F238E27FC236}">
                <a16:creationId xmlns:a16="http://schemas.microsoft.com/office/drawing/2014/main" id="{16DD45DE-5127-4B7F-BA8A-EA5E6526940D}"/>
              </a:ext>
            </a:extLst>
          </p:cNvPr>
          <p:cNvSpPr/>
          <p:nvPr/>
        </p:nvSpPr>
        <p:spPr>
          <a:xfrm>
            <a:off x="5419071" y="1901793"/>
            <a:ext cx="2925481" cy="461665"/>
          </a:xfrm>
          <a:prstGeom prst="rect">
            <a:avLst/>
          </a:prstGeom>
        </p:spPr>
        <p:txBody>
          <a:bodyPr wrap="none">
            <a:spAutoFit/>
          </a:bodyPr>
          <a:lstStyle/>
          <a:p>
            <a:r>
              <a:rPr lang="it-IT" sz="2400" dirty="0"/>
              <a:t>Marketing </a:t>
            </a:r>
            <a:r>
              <a:rPr lang="it-IT" sz="2400" dirty="0" err="1"/>
              <a:t>orientation</a:t>
            </a:r>
            <a:endParaRPr lang="it-IT" sz="2400" dirty="0"/>
          </a:p>
        </p:txBody>
      </p:sp>
      <p:sp>
        <p:nvSpPr>
          <p:cNvPr id="15" name="Rettangolo 14">
            <a:extLst>
              <a:ext uri="{FF2B5EF4-FFF2-40B4-BE49-F238E27FC236}">
                <a16:creationId xmlns:a16="http://schemas.microsoft.com/office/drawing/2014/main" id="{EF088AC9-94D0-408E-B7A3-26BAF3EB4B49}"/>
              </a:ext>
            </a:extLst>
          </p:cNvPr>
          <p:cNvSpPr/>
          <p:nvPr/>
        </p:nvSpPr>
        <p:spPr>
          <a:xfrm>
            <a:off x="2104134" y="2376298"/>
            <a:ext cx="1308371" cy="461665"/>
          </a:xfrm>
          <a:prstGeom prst="rect">
            <a:avLst/>
          </a:prstGeom>
        </p:spPr>
        <p:txBody>
          <a:bodyPr wrap="none">
            <a:spAutoFit/>
          </a:bodyPr>
          <a:lstStyle/>
          <a:p>
            <a:r>
              <a:rPr lang="it-IT" sz="2400" dirty="0"/>
              <a:t>G-D </a:t>
            </a:r>
            <a:r>
              <a:rPr lang="it-IT" sz="2400" dirty="0" err="1"/>
              <a:t>logic</a:t>
            </a:r>
            <a:endParaRPr lang="it-IT" sz="2400" dirty="0"/>
          </a:p>
        </p:txBody>
      </p:sp>
      <p:sp>
        <p:nvSpPr>
          <p:cNvPr id="16" name="Rettangolo 15">
            <a:extLst>
              <a:ext uri="{FF2B5EF4-FFF2-40B4-BE49-F238E27FC236}">
                <a16:creationId xmlns:a16="http://schemas.microsoft.com/office/drawing/2014/main" id="{91854351-E09C-4B8B-8780-77F7C7ED5DC8}"/>
              </a:ext>
            </a:extLst>
          </p:cNvPr>
          <p:cNvSpPr/>
          <p:nvPr/>
        </p:nvSpPr>
        <p:spPr>
          <a:xfrm>
            <a:off x="6237374" y="2376298"/>
            <a:ext cx="1255472" cy="461665"/>
          </a:xfrm>
          <a:prstGeom prst="rect">
            <a:avLst/>
          </a:prstGeom>
        </p:spPr>
        <p:txBody>
          <a:bodyPr wrap="none">
            <a:spAutoFit/>
          </a:bodyPr>
          <a:lstStyle/>
          <a:p>
            <a:r>
              <a:rPr lang="it-IT" sz="2400" dirty="0"/>
              <a:t>S-D </a:t>
            </a:r>
            <a:r>
              <a:rPr lang="it-IT" sz="2400" dirty="0" err="1"/>
              <a:t>logic</a:t>
            </a:r>
            <a:endParaRPr lang="it-IT" sz="2400" dirty="0"/>
          </a:p>
        </p:txBody>
      </p:sp>
      <p:sp>
        <p:nvSpPr>
          <p:cNvPr id="17" name="Rettangolo 16">
            <a:extLst>
              <a:ext uri="{FF2B5EF4-FFF2-40B4-BE49-F238E27FC236}">
                <a16:creationId xmlns:a16="http://schemas.microsoft.com/office/drawing/2014/main" id="{EF6AC491-67A2-4F9A-9354-C5D924C51DD2}"/>
              </a:ext>
            </a:extLst>
          </p:cNvPr>
          <p:cNvSpPr/>
          <p:nvPr/>
        </p:nvSpPr>
        <p:spPr>
          <a:xfrm>
            <a:off x="1321097" y="2862966"/>
            <a:ext cx="2874443" cy="461665"/>
          </a:xfrm>
          <a:prstGeom prst="rect">
            <a:avLst/>
          </a:prstGeom>
        </p:spPr>
        <p:txBody>
          <a:bodyPr wrap="square">
            <a:spAutoFit/>
          </a:bodyPr>
          <a:lstStyle/>
          <a:p>
            <a:pPr algn="ctr"/>
            <a:r>
              <a:rPr lang="it-IT" sz="2400" dirty="0"/>
              <a:t>Value-in-</a:t>
            </a:r>
            <a:r>
              <a:rPr lang="it-IT" sz="2400" dirty="0" err="1"/>
              <a:t>exchange</a:t>
            </a:r>
            <a:endParaRPr lang="it-IT" sz="2400" dirty="0"/>
          </a:p>
        </p:txBody>
      </p:sp>
      <p:sp>
        <p:nvSpPr>
          <p:cNvPr id="9" name="Rettangolo con angoli arrotondati 8">
            <a:extLst>
              <a:ext uri="{FF2B5EF4-FFF2-40B4-BE49-F238E27FC236}">
                <a16:creationId xmlns:a16="http://schemas.microsoft.com/office/drawing/2014/main" id="{4A37EC2E-60E4-4945-B7A6-E3A27412A068}"/>
              </a:ext>
            </a:extLst>
          </p:cNvPr>
          <p:cNvSpPr/>
          <p:nvPr/>
        </p:nvSpPr>
        <p:spPr>
          <a:xfrm>
            <a:off x="1127501" y="4660376"/>
            <a:ext cx="2658420" cy="685968"/>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cap="small" dirty="0">
                <a:solidFill>
                  <a:schemeClr val="accent6">
                    <a:lumMod val="50000"/>
                  </a:schemeClr>
                </a:solidFill>
                <a:effectLst>
                  <a:outerShdw blurRad="38100" dist="38100" dir="2700000" algn="tl">
                    <a:srgbClr val="000000">
                      <a:alpha val="43137"/>
                    </a:srgbClr>
                  </a:outerShdw>
                </a:effectLst>
              </a:rPr>
              <a:t>Relationship Marketing </a:t>
            </a:r>
          </a:p>
        </p:txBody>
      </p:sp>
      <p:sp>
        <p:nvSpPr>
          <p:cNvPr id="21" name="Rettangolo con angoli arrotondati 20">
            <a:extLst>
              <a:ext uri="{FF2B5EF4-FFF2-40B4-BE49-F238E27FC236}">
                <a16:creationId xmlns:a16="http://schemas.microsoft.com/office/drawing/2014/main" id="{B59A3A27-FD86-45F3-9C25-92B1E7B8C8AC}"/>
              </a:ext>
            </a:extLst>
          </p:cNvPr>
          <p:cNvSpPr/>
          <p:nvPr/>
        </p:nvSpPr>
        <p:spPr>
          <a:xfrm>
            <a:off x="5753192" y="4660376"/>
            <a:ext cx="2658420" cy="685968"/>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cap="small" dirty="0" err="1">
                <a:solidFill>
                  <a:schemeClr val="accent6">
                    <a:lumMod val="50000"/>
                  </a:schemeClr>
                </a:solidFill>
                <a:effectLst>
                  <a:outerShdw blurRad="38100" dist="38100" dir="2700000" algn="tl">
                    <a:srgbClr val="000000">
                      <a:alpha val="43137"/>
                    </a:srgbClr>
                  </a:outerShdw>
                </a:effectLst>
              </a:rPr>
              <a:t>Experiential</a:t>
            </a:r>
            <a:r>
              <a:rPr lang="it-IT" sz="2400" cap="small" dirty="0">
                <a:solidFill>
                  <a:schemeClr val="accent6">
                    <a:lumMod val="50000"/>
                  </a:schemeClr>
                </a:solidFill>
                <a:effectLst>
                  <a:outerShdw blurRad="38100" dist="38100" dir="2700000" algn="tl">
                    <a:srgbClr val="000000">
                      <a:alpha val="43137"/>
                    </a:srgbClr>
                  </a:outerShdw>
                </a:effectLst>
              </a:rPr>
              <a:t> Marketing </a:t>
            </a:r>
          </a:p>
        </p:txBody>
      </p:sp>
      <p:pic>
        <p:nvPicPr>
          <p:cNvPr id="1028" name="Picture 4" descr="Relationship Icon | Free SVG / PNG, Premium Animated GIF / APNG ...">
            <a:extLst>
              <a:ext uri="{FF2B5EF4-FFF2-40B4-BE49-F238E27FC236}">
                <a16:creationId xmlns:a16="http://schemas.microsoft.com/office/drawing/2014/main" id="{FC7A3176-E13B-4A9A-A1C6-F614E9C67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932" y="5457999"/>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hear+icon Images, Stock Photos &amp; Vectors | Shutterstock">
            <a:extLst>
              <a:ext uri="{FF2B5EF4-FFF2-40B4-BE49-F238E27FC236}">
                <a16:creationId xmlns:a16="http://schemas.microsoft.com/office/drawing/2014/main" id="{FBD7F3C4-D2E1-41D6-8866-E46805FFD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386" b="22555"/>
          <a:stretch/>
        </p:blipFill>
        <p:spPr bwMode="auto">
          <a:xfrm>
            <a:off x="5346503" y="5556683"/>
            <a:ext cx="3505200" cy="668328"/>
          </a:xfrm>
          <a:prstGeom prst="rect">
            <a:avLst/>
          </a:prstGeom>
          <a:noFill/>
          <a:extLst>
            <a:ext uri="{909E8E84-426E-40DD-AFC4-6F175D3DCCD1}">
              <a14:hiddenFill xmlns:a14="http://schemas.microsoft.com/office/drawing/2010/main">
                <a:solidFill>
                  <a:srgbClr val="FFFFFF"/>
                </a:solidFill>
              </a14:hiddenFill>
            </a:ext>
          </a:extLst>
        </p:spPr>
      </p:pic>
      <p:sp>
        <p:nvSpPr>
          <p:cNvPr id="22" name="Rettangolo 21">
            <a:extLst>
              <a:ext uri="{FF2B5EF4-FFF2-40B4-BE49-F238E27FC236}">
                <a16:creationId xmlns:a16="http://schemas.microsoft.com/office/drawing/2014/main" id="{36CC70C1-42B4-4454-A5BF-D947B13AF89D}"/>
              </a:ext>
            </a:extLst>
          </p:cNvPr>
          <p:cNvSpPr/>
          <p:nvPr/>
        </p:nvSpPr>
        <p:spPr>
          <a:xfrm>
            <a:off x="5470109" y="2881458"/>
            <a:ext cx="2874443" cy="830997"/>
          </a:xfrm>
          <a:prstGeom prst="rect">
            <a:avLst/>
          </a:prstGeom>
        </p:spPr>
        <p:txBody>
          <a:bodyPr wrap="square">
            <a:spAutoFit/>
          </a:bodyPr>
          <a:lstStyle/>
          <a:p>
            <a:pPr algn="ctr"/>
            <a:r>
              <a:rPr lang="it-IT" sz="2400" dirty="0"/>
              <a:t>Value-in-use &amp; </a:t>
            </a:r>
            <a:r>
              <a:rPr lang="it-IT" sz="2400" dirty="0" err="1"/>
              <a:t>value</a:t>
            </a:r>
            <a:r>
              <a:rPr lang="it-IT" sz="2400" dirty="0"/>
              <a:t>-in-</a:t>
            </a:r>
            <a:r>
              <a:rPr lang="it-IT" sz="2400" dirty="0" err="1"/>
              <a:t>context</a:t>
            </a:r>
            <a:endParaRPr lang="it-IT" sz="2400" dirty="0"/>
          </a:p>
        </p:txBody>
      </p:sp>
      <p:sp>
        <p:nvSpPr>
          <p:cNvPr id="23" name="Rettangolo 22">
            <a:extLst>
              <a:ext uri="{FF2B5EF4-FFF2-40B4-BE49-F238E27FC236}">
                <a16:creationId xmlns:a16="http://schemas.microsoft.com/office/drawing/2014/main" id="{43F7F1A0-AC3C-40BA-9160-400354A23720}"/>
              </a:ext>
            </a:extLst>
          </p:cNvPr>
          <p:cNvSpPr/>
          <p:nvPr/>
        </p:nvSpPr>
        <p:spPr>
          <a:xfrm>
            <a:off x="1321097" y="3736956"/>
            <a:ext cx="2874443" cy="461665"/>
          </a:xfrm>
          <a:prstGeom prst="rect">
            <a:avLst/>
          </a:prstGeom>
        </p:spPr>
        <p:txBody>
          <a:bodyPr wrap="square">
            <a:spAutoFit/>
          </a:bodyPr>
          <a:lstStyle/>
          <a:p>
            <a:pPr algn="ctr"/>
            <a:r>
              <a:rPr lang="it-IT" sz="2400" dirty="0" err="1"/>
              <a:t>Dyad</a:t>
            </a:r>
            <a:endParaRPr lang="it-IT" sz="2400" dirty="0"/>
          </a:p>
        </p:txBody>
      </p:sp>
      <p:sp>
        <p:nvSpPr>
          <p:cNvPr id="24" name="Rettangolo 23">
            <a:extLst>
              <a:ext uri="{FF2B5EF4-FFF2-40B4-BE49-F238E27FC236}">
                <a16:creationId xmlns:a16="http://schemas.microsoft.com/office/drawing/2014/main" id="{983D1810-C082-45ED-90B9-DA2FF63E720C}"/>
              </a:ext>
            </a:extLst>
          </p:cNvPr>
          <p:cNvSpPr/>
          <p:nvPr/>
        </p:nvSpPr>
        <p:spPr>
          <a:xfrm>
            <a:off x="5427889" y="3846325"/>
            <a:ext cx="2874443" cy="461665"/>
          </a:xfrm>
          <a:prstGeom prst="rect">
            <a:avLst/>
          </a:prstGeom>
        </p:spPr>
        <p:txBody>
          <a:bodyPr wrap="square">
            <a:spAutoFit/>
          </a:bodyPr>
          <a:lstStyle/>
          <a:p>
            <a:pPr algn="ctr"/>
            <a:r>
              <a:rPr lang="it-IT" sz="2400" dirty="0"/>
              <a:t>Network</a:t>
            </a:r>
          </a:p>
        </p:txBody>
      </p:sp>
      <p:sp>
        <p:nvSpPr>
          <p:cNvPr id="10" name="CasellaDiTesto 9">
            <a:extLst>
              <a:ext uri="{FF2B5EF4-FFF2-40B4-BE49-F238E27FC236}">
                <a16:creationId xmlns:a16="http://schemas.microsoft.com/office/drawing/2014/main" id="{4E141BD6-970A-4849-851E-17F12BF97B96}"/>
              </a:ext>
            </a:extLst>
          </p:cNvPr>
          <p:cNvSpPr txBox="1"/>
          <p:nvPr/>
        </p:nvSpPr>
        <p:spPr>
          <a:xfrm>
            <a:off x="3932347" y="4335472"/>
            <a:ext cx="1674419" cy="1569660"/>
          </a:xfrm>
          <a:prstGeom prst="rect">
            <a:avLst/>
          </a:prstGeom>
          <a:noFill/>
        </p:spPr>
        <p:txBody>
          <a:bodyPr wrap="square" rtlCol="0">
            <a:spAutoFit/>
          </a:bodyPr>
          <a:lstStyle/>
          <a:p>
            <a:pPr algn="ctr"/>
            <a:r>
              <a:rPr lang="it-IT" sz="2400" dirty="0">
                <a:effectLst>
                  <a:outerShdw blurRad="38100" dist="38100" dir="2700000" algn="tl">
                    <a:srgbClr val="000000">
                      <a:alpha val="43137"/>
                    </a:srgbClr>
                  </a:outerShdw>
                </a:effectLst>
              </a:rPr>
              <a:t>Service-</a:t>
            </a:r>
            <a:r>
              <a:rPr lang="it-IT" sz="2400" dirty="0" err="1">
                <a:effectLst>
                  <a:outerShdw blurRad="38100" dist="38100" dir="2700000" algn="tl">
                    <a:srgbClr val="000000">
                      <a:alpha val="43137"/>
                    </a:srgbClr>
                  </a:outerShdw>
                </a:effectLst>
              </a:rPr>
              <a:t>dominant</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logic’s</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Ancestors</a:t>
            </a:r>
            <a:endParaRPr lang="it-IT" sz="2400" dirty="0">
              <a:effectLst>
                <a:outerShdw blurRad="38100" dist="38100" dir="2700000" algn="tl">
                  <a:srgbClr val="000000">
                    <a:alpha val="43137"/>
                  </a:srgbClr>
                </a:outerShdw>
              </a:effectLst>
            </a:endParaRPr>
          </a:p>
        </p:txBody>
      </p:sp>
      <p:sp>
        <p:nvSpPr>
          <p:cNvPr id="11" name="Rettangolo 10">
            <a:extLst>
              <a:ext uri="{FF2B5EF4-FFF2-40B4-BE49-F238E27FC236}">
                <a16:creationId xmlns:a16="http://schemas.microsoft.com/office/drawing/2014/main" id="{DFB67803-4940-4488-8ECA-EACDAD7FB0C7}"/>
              </a:ext>
            </a:extLst>
          </p:cNvPr>
          <p:cNvSpPr/>
          <p:nvPr/>
        </p:nvSpPr>
        <p:spPr>
          <a:xfrm>
            <a:off x="2406849" y="1464819"/>
            <a:ext cx="939553" cy="461665"/>
          </a:xfrm>
          <a:prstGeom prst="rect">
            <a:avLst/>
          </a:prstGeom>
        </p:spPr>
        <p:txBody>
          <a:bodyPr wrap="none">
            <a:spAutoFit/>
          </a:bodyPr>
          <a:lstStyle/>
          <a:p>
            <a:r>
              <a:rPr lang="it-IT" sz="2400" dirty="0">
                <a:effectLst>
                  <a:outerShdw blurRad="38100" dist="38100" dir="2700000" algn="tl">
                    <a:srgbClr val="000000">
                      <a:alpha val="43137"/>
                    </a:srgbClr>
                  </a:outerShdw>
                </a:effectLst>
              </a:rPr>
              <a:t>from: </a:t>
            </a:r>
          </a:p>
        </p:txBody>
      </p:sp>
      <p:sp>
        <p:nvSpPr>
          <p:cNvPr id="27" name="Rettangolo 26">
            <a:extLst>
              <a:ext uri="{FF2B5EF4-FFF2-40B4-BE49-F238E27FC236}">
                <a16:creationId xmlns:a16="http://schemas.microsoft.com/office/drawing/2014/main" id="{DDE76314-F355-4A28-9DB2-60A3D11301A5}"/>
              </a:ext>
            </a:extLst>
          </p:cNvPr>
          <p:cNvSpPr/>
          <p:nvPr/>
        </p:nvSpPr>
        <p:spPr>
          <a:xfrm>
            <a:off x="6608915" y="1459071"/>
            <a:ext cx="596830" cy="461665"/>
          </a:xfrm>
          <a:prstGeom prst="rect">
            <a:avLst/>
          </a:prstGeom>
        </p:spPr>
        <p:txBody>
          <a:bodyPr wrap="none">
            <a:spAutoFit/>
          </a:bodyPr>
          <a:lstStyle/>
          <a:p>
            <a:r>
              <a:rPr lang="it-IT" sz="2400" dirty="0">
                <a:effectLst>
                  <a:outerShdw blurRad="38100" dist="38100" dir="2700000" algn="tl">
                    <a:srgbClr val="000000">
                      <a:alpha val="43137"/>
                    </a:srgbClr>
                  </a:outerShdw>
                </a:effectLst>
              </a:rPr>
              <a:t>to: </a:t>
            </a:r>
          </a:p>
        </p:txBody>
      </p:sp>
      <p:sp>
        <p:nvSpPr>
          <p:cNvPr id="12" name="Esplosione: 14 punte 11">
            <a:extLst>
              <a:ext uri="{FF2B5EF4-FFF2-40B4-BE49-F238E27FC236}">
                <a16:creationId xmlns:a16="http://schemas.microsoft.com/office/drawing/2014/main" id="{8A4CEC0A-10C1-46B6-A790-50BCDACD3FAA}"/>
              </a:ext>
            </a:extLst>
          </p:cNvPr>
          <p:cNvSpPr/>
          <p:nvPr/>
        </p:nvSpPr>
        <p:spPr>
          <a:xfrm>
            <a:off x="923237" y="3978776"/>
            <a:ext cx="7379095" cy="2697110"/>
          </a:xfrm>
          <a:prstGeom prst="irregularSeal2">
            <a:avLst/>
          </a:prstGeom>
          <a:noFill/>
          <a:ln w="31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6710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9"/>
                                          </p:stCondLst>
                                        </p:cTn>
                                        <p:tgtEl>
                                          <p:spTgt spid="10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9"/>
                                          </p:stCondLst>
                                        </p:cTn>
                                        <p:tgtEl>
                                          <p:spTgt spid="10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9" grpId="0" animBg="1"/>
      <p:bldP spid="21" grpId="0" animBg="1"/>
      <p:bldP spid="22" grpId="0"/>
      <p:bldP spid="23" grpId="0"/>
      <p:bldP spid="24" grpId="0"/>
      <p:bldP spid="10" grpId="0"/>
      <p:bldP spid="11" grpId="0"/>
      <p:bldP spid="27" grpId="0"/>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duotone>
              <a:schemeClr val="bg2">
                <a:shade val="45000"/>
                <a:satMod val="135000"/>
              </a:schemeClr>
              <a:prstClr val="white"/>
            </a:duotone>
          </a:blip>
          <a:srcRect l="2417" t="4225" r="71807" b="60564"/>
          <a:stretch>
            <a:fillRect/>
          </a:stretch>
        </p:blipFill>
        <p:spPr bwMode="auto">
          <a:xfrm>
            <a:off x="1231477" y="347295"/>
            <a:ext cx="2548436" cy="1990966"/>
          </a:xfrm>
          <a:prstGeom prst="rect">
            <a:avLst/>
          </a:prstGeom>
          <a:noFill/>
          <a:ln w="9525">
            <a:noFill/>
            <a:miter lim="800000"/>
            <a:headEnd/>
            <a:tailEnd/>
          </a:ln>
        </p:spPr>
      </p:pic>
      <p:sp>
        <p:nvSpPr>
          <p:cNvPr id="7" name="Rectangle 1"/>
          <p:cNvSpPr>
            <a:spLocks noChangeArrowheads="1"/>
          </p:cNvSpPr>
          <p:nvPr/>
        </p:nvSpPr>
        <p:spPr bwMode="auto">
          <a:xfrm>
            <a:off x="429828" y="2903891"/>
            <a:ext cx="8391847" cy="707886"/>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000" b="1" dirty="0">
                <a:solidFill>
                  <a:schemeClr val="bg1">
                    <a:lumMod val="50000"/>
                  </a:schemeClr>
                </a:solidFill>
                <a:latin typeface="Arial" pitchFamily="34" charset="0"/>
                <a:ea typeface="Calibri" pitchFamily="34" charset="0"/>
                <a:cs typeface="Times New Roman" pitchFamily="18" charset="0"/>
              </a:rPr>
              <a:t>Relationship Marketing</a:t>
            </a:r>
          </a:p>
        </p:txBody>
      </p:sp>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779912" y="1407815"/>
            <a:ext cx="1224136"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9600" dirty="0">
                <a:solidFill>
                  <a:schemeClr val="accent6">
                    <a:lumMod val="75000"/>
                  </a:schemeClr>
                </a:solidFill>
                <a:latin typeface="Berlin Sans FB Demi" pitchFamily="34" charset="0"/>
              </a:rPr>
              <a:t>1</a:t>
            </a:r>
            <a:r>
              <a:rPr kumimoji="0" lang="it-IT" sz="60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.3</a:t>
            </a:r>
            <a:endParaRPr kumimoji="0" lang="it-IT" sz="96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Segnaposto numero diapositiva 3"/>
          <p:cNvSpPr>
            <a:spLocks noGrp="1"/>
          </p:cNvSpPr>
          <p:nvPr>
            <p:ph type="sldNum" sz="quarter" idx="12"/>
          </p:nvPr>
        </p:nvSpPr>
        <p:spPr/>
        <p:txBody>
          <a:bodyPr/>
          <a:lstStyle/>
          <a:p>
            <a:fld id="{B007B441-5312-499D-93C3-6E37886527FA}" type="slidenum">
              <a:rPr lang="it-IT" smtClean="0"/>
              <a:pPr/>
              <a:t>56</a:t>
            </a:fld>
            <a:endParaRPr lang="it-IT" dirty="0"/>
          </a:p>
        </p:txBody>
      </p:sp>
      <p:pic>
        <p:nvPicPr>
          <p:cNvPr id="5" name="Immagine 4">
            <a:extLst>
              <a:ext uri="{FF2B5EF4-FFF2-40B4-BE49-F238E27FC236}">
                <a16:creationId xmlns:a16="http://schemas.microsoft.com/office/drawing/2014/main" id="{64B081AA-356C-4589-9ABA-FAE5255C2DF1}"/>
              </a:ext>
            </a:extLst>
          </p:cNvPr>
          <p:cNvPicPr>
            <a:picLocks noChangeAspect="1"/>
          </p:cNvPicPr>
          <p:nvPr/>
        </p:nvPicPr>
        <p:blipFill>
          <a:blip r:embed="rId4"/>
          <a:stretch>
            <a:fillRect/>
          </a:stretch>
        </p:blipFill>
        <p:spPr>
          <a:xfrm>
            <a:off x="1583533" y="4379325"/>
            <a:ext cx="5616893" cy="2220434"/>
          </a:xfrm>
          <a:prstGeom prst="rect">
            <a:avLst/>
          </a:prstGeom>
        </p:spPr>
      </p:pic>
    </p:spTree>
    <p:extLst>
      <p:ext uri="{BB962C8B-B14F-4D97-AF65-F5344CB8AC3E}">
        <p14:creationId xmlns:p14="http://schemas.microsoft.com/office/powerpoint/2010/main" val="243926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a:spLocks/>
          </p:cNvSpPr>
          <p:nvPr/>
        </p:nvSpPr>
        <p:spPr bwMode="auto">
          <a:xfrm>
            <a:off x="1567866" y="5451474"/>
            <a:ext cx="143991" cy="504651"/>
          </a:xfrm>
          <a:custGeom>
            <a:avLst/>
            <a:gdLst>
              <a:gd name="T0" fmla="*/ 2147483647 w 430"/>
              <a:gd name="T1" fmla="*/ 2147483647 h 1433"/>
              <a:gd name="T2" fmla="*/ 2147483647 w 430"/>
              <a:gd name="T3" fmla="*/ 0 h 1433"/>
              <a:gd name="T4" fmla="*/ 2147483647 w 430"/>
              <a:gd name="T5" fmla="*/ 2147483647 h 1433"/>
              <a:gd name="T6" fmla="*/ 2147483647 w 430"/>
              <a:gd name="T7" fmla="*/ 2147483647 h 1433"/>
              <a:gd name="T8" fmla="*/ 2147483647 w 430"/>
              <a:gd name="T9" fmla="*/ 2147483647 h 1433"/>
              <a:gd name="T10" fmla="*/ 2147483647 w 430"/>
              <a:gd name="T11" fmla="*/ 2147483647 h 1433"/>
              <a:gd name="T12" fmla="*/ 2147483647 w 430"/>
              <a:gd name="T13" fmla="*/ 2147483647 h 1433"/>
              <a:gd name="T14" fmla="*/ 2147483647 w 430"/>
              <a:gd name="T15" fmla="*/ 2147483647 h 1433"/>
              <a:gd name="T16" fmla="*/ 2147483647 w 430"/>
              <a:gd name="T17" fmla="*/ 2147483647 h 1433"/>
              <a:gd name="T18" fmla="*/ 2147483647 w 430"/>
              <a:gd name="T19" fmla="*/ 2147483647 h 1433"/>
              <a:gd name="T20" fmla="*/ 2147483647 w 430"/>
              <a:gd name="T21" fmla="*/ 2147483647 h 1433"/>
              <a:gd name="T22" fmla="*/ 2147483647 w 430"/>
              <a:gd name="T23" fmla="*/ 2147483647 h 1433"/>
              <a:gd name="T24" fmla="*/ 2147483647 w 430"/>
              <a:gd name="T25" fmla="*/ 2147483647 h 1433"/>
              <a:gd name="T26" fmla="*/ 2147483647 w 430"/>
              <a:gd name="T27" fmla="*/ 2147483647 h 1433"/>
              <a:gd name="T28" fmla="*/ 2147483647 w 430"/>
              <a:gd name="T29" fmla="*/ 2147483647 h 1433"/>
              <a:gd name="T30" fmla="*/ 2147483647 w 430"/>
              <a:gd name="T31" fmla="*/ 2147483647 h 1433"/>
              <a:gd name="T32" fmla="*/ 2147483647 w 430"/>
              <a:gd name="T33" fmla="*/ 2147483647 h 1433"/>
              <a:gd name="T34" fmla="*/ 2147483647 w 430"/>
              <a:gd name="T35" fmla="*/ 2147483647 h 1433"/>
              <a:gd name="T36" fmla="*/ 2147483647 w 430"/>
              <a:gd name="T37" fmla="*/ 2147483647 h 1433"/>
              <a:gd name="T38" fmla="*/ 2147483647 w 430"/>
              <a:gd name="T39" fmla="*/ 2147483647 h 1433"/>
              <a:gd name="T40" fmla="*/ 2147483647 w 430"/>
              <a:gd name="T41" fmla="*/ 2147483647 h 1433"/>
              <a:gd name="T42" fmla="*/ 2147483647 w 430"/>
              <a:gd name="T43" fmla="*/ 2147483647 h 1433"/>
              <a:gd name="T44" fmla="*/ 2147483647 w 430"/>
              <a:gd name="T45" fmla="*/ 2147483647 h 1433"/>
              <a:gd name="T46" fmla="*/ 2147483647 w 430"/>
              <a:gd name="T47" fmla="*/ 2147483647 h 1433"/>
              <a:gd name="T48" fmla="*/ 2147483647 w 430"/>
              <a:gd name="T49" fmla="*/ 2147483647 h 1433"/>
              <a:gd name="T50" fmla="*/ 2147483647 w 430"/>
              <a:gd name="T51" fmla="*/ 2147483647 h 1433"/>
              <a:gd name="T52" fmla="*/ 2147483647 w 430"/>
              <a:gd name="T53" fmla="*/ 2147483647 h 1433"/>
              <a:gd name="T54" fmla="*/ 2147483647 w 430"/>
              <a:gd name="T55" fmla="*/ 2147483647 h 1433"/>
              <a:gd name="T56" fmla="*/ 2147483647 w 430"/>
              <a:gd name="T57" fmla="*/ 2147483647 h 1433"/>
              <a:gd name="T58" fmla="*/ 2147483647 w 430"/>
              <a:gd name="T59" fmla="*/ 2147483647 h 1433"/>
              <a:gd name="T60" fmla="*/ 2147483647 w 430"/>
              <a:gd name="T61" fmla="*/ 2147483647 h 1433"/>
              <a:gd name="T62" fmla="*/ 2147483647 w 430"/>
              <a:gd name="T63" fmla="*/ 2147483647 h 1433"/>
              <a:gd name="T64" fmla="*/ 2147483647 w 430"/>
              <a:gd name="T65" fmla="*/ 2147483647 h 1433"/>
              <a:gd name="T66" fmla="*/ 2147483647 w 430"/>
              <a:gd name="T67" fmla="*/ 2147483647 h 1433"/>
              <a:gd name="T68" fmla="*/ 2147483647 w 430"/>
              <a:gd name="T69" fmla="*/ 2147483647 h 1433"/>
              <a:gd name="T70" fmla="*/ 2147483647 w 430"/>
              <a:gd name="T71" fmla="*/ 2147483647 h 1433"/>
              <a:gd name="T72" fmla="*/ 2147483647 w 430"/>
              <a:gd name="T73" fmla="*/ 2147483647 h 1433"/>
              <a:gd name="T74" fmla="*/ 2147483647 w 430"/>
              <a:gd name="T75" fmla="*/ 2147483647 h 1433"/>
              <a:gd name="T76" fmla="*/ 2147483647 w 430"/>
              <a:gd name="T77" fmla="*/ 2147483647 h 1433"/>
              <a:gd name="T78" fmla="*/ 2147483647 w 430"/>
              <a:gd name="T79" fmla="*/ 2147483647 h 1433"/>
              <a:gd name="T80" fmla="*/ 2147483647 w 430"/>
              <a:gd name="T81" fmla="*/ 2147483647 h 1433"/>
              <a:gd name="T82" fmla="*/ 2147483647 w 430"/>
              <a:gd name="T83" fmla="*/ 2147483647 h 1433"/>
              <a:gd name="T84" fmla="*/ 2147483647 w 430"/>
              <a:gd name="T85" fmla="*/ 2147483647 h 1433"/>
              <a:gd name="T86" fmla="*/ 2147483647 w 430"/>
              <a:gd name="T87" fmla="*/ 2147483647 h 1433"/>
              <a:gd name="T88" fmla="*/ 2147483647 w 430"/>
              <a:gd name="T89" fmla="*/ 2147483647 h 1433"/>
              <a:gd name="T90" fmla="*/ 2147483647 w 430"/>
              <a:gd name="T91" fmla="*/ 2147483647 h 1433"/>
              <a:gd name="T92" fmla="*/ 2147483647 w 430"/>
              <a:gd name="T93" fmla="*/ 2147483647 h 1433"/>
              <a:gd name="T94" fmla="*/ 0 w 430"/>
              <a:gd name="T95" fmla="*/ 2147483647 h 1433"/>
              <a:gd name="T96" fmla="*/ 0 w 430"/>
              <a:gd name="T97" fmla="*/ 2147483647 h 1433"/>
              <a:gd name="T98" fmla="*/ 2147483647 w 430"/>
              <a:gd name="T99" fmla="*/ 2147483647 h 1433"/>
              <a:gd name="T100" fmla="*/ 2147483647 w 430"/>
              <a:gd name="T101" fmla="*/ 2147483647 h 1433"/>
              <a:gd name="T102" fmla="*/ 2147483647 w 430"/>
              <a:gd name="T103" fmla="*/ 2147483647 h 1433"/>
              <a:gd name="T104" fmla="*/ 2147483647 w 430"/>
              <a:gd name="T105" fmla="*/ 2147483647 h 1433"/>
              <a:gd name="T106" fmla="*/ 2147483647 w 430"/>
              <a:gd name="T107" fmla="*/ 2147483647 h 1433"/>
              <a:gd name="T108" fmla="*/ 2147483647 w 430"/>
              <a:gd name="T109" fmla="*/ 2147483647 h 1433"/>
              <a:gd name="T110" fmla="*/ 2147483647 w 430"/>
              <a:gd name="T111" fmla="*/ 2147483647 h 1433"/>
              <a:gd name="T112" fmla="*/ 2147483647 w 430"/>
              <a:gd name="T113" fmla="*/ 2147483647 h 1433"/>
              <a:gd name="T114" fmla="*/ 2147483647 w 430"/>
              <a:gd name="T115" fmla="*/ 2147483647 h 1433"/>
              <a:gd name="T116" fmla="*/ 2147483647 w 430"/>
              <a:gd name="T117" fmla="*/ 2147483647 h 14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0"/>
              <a:gd name="T178" fmla="*/ 0 h 1433"/>
              <a:gd name="T179" fmla="*/ 430 w 430"/>
              <a:gd name="T180" fmla="*/ 1433 h 14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0" h="1433">
                <a:moveTo>
                  <a:pt x="261" y="26"/>
                </a:moveTo>
                <a:lnTo>
                  <a:pt x="352" y="0"/>
                </a:lnTo>
                <a:lnTo>
                  <a:pt x="378" y="39"/>
                </a:lnTo>
                <a:lnTo>
                  <a:pt x="391" y="26"/>
                </a:lnTo>
                <a:lnTo>
                  <a:pt x="417" y="91"/>
                </a:lnTo>
                <a:lnTo>
                  <a:pt x="378" y="130"/>
                </a:lnTo>
                <a:lnTo>
                  <a:pt x="365" y="156"/>
                </a:lnTo>
                <a:lnTo>
                  <a:pt x="352" y="169"/>
                </a:lnTo>
                <a:lnTo>
                  <a:pt x="352" y="195"/>
                </a:lnTo>
                <a:lnTo>
                  <a:pt x="313" y="208"/>
                </a:lnTo>
                <a:lnTo>
                  <a:pt x="313" y="221"/>
                </a:lnTo>
                <a:lnTo>
                  <a:pt x="378" y="260"/>
                </a:lnTo>
                <a:lnTo>
                  <a:pt x="417" y="469"/>
                </a:lnTo>
                <a:lnTo>
                  <a:pt x="378" y="521"/>
                </a:lnTo>
                <a:lnTo>
                  <a:pt x="378" y="886"/>
                </a:lnTo>
                <a:lnTo>
                  <a:pt x="339" y="912"/>
                </a:lnTo>
                <a:lnTo>
                  <a:pt x="326" y="964"/>
                </a:lnTo>
                <a:lnTo>
                  <a:pt x="313" y="1120"/>
                </a:lnTo>
                <a:lnTo>
                  <a:pt x="313" y="1211"/>
                </a:lnTo>
                <a:lnTo>
                  <a:pt x="378" y="1264"/>
                </a:lnTo>
                <a:lnTo>
                  <a:pt x="430" y="1290"/>
                </a:lnTo>
                <a:lnTo>
                  <a:pt x="430" y="1303"/>
                </a:lnTo>
                <a:lnTo>
                  <a:pt x="326" y="1277"/>
                </a:lnTo>
                <a:lnTo>
                  <a:pt x="313" y="1264"/>
                </a:lnTo>
                <a:lnTo>
                  <a:pt x="300" y="1277"/>
                </a:lnTo>
                <a:lnTo>
                  <a:pt x="287" y="1277"/>
                </a:lnTo>
                <a:lnTo>
                  <a:pt x="274" y="1224"/>
                </a:lnTo>
                <a:lnTo>
                  <a:pt x="261" y="951"/>
                </a:lnTo>
                <a:lnTo>
                  <a:pt x="248" y="951"/>
                </a:lnTo>
                <a:lnTo>
                  <a:pt x="182" y="1185"/>
                </a:lnTo>
                <a:lnTo>
                  <a:pt x="182" y="1342"/>
                </a:lnTo>
                <a:lnTo>
                  <a:pt x="156" y="1407"/>
                </a:lnTo>
                <a:lnTo>
                  <a:pt x="130" y="1433"/>
                </a:lnTo>
                <a:lnTo>
                  <a:pt x="117" y="1394"/>
                </a:lnTo>
                <a:lnTo>
                  <a:pt x="143" y="1342"/>
                </a:lnTo>
                <a:lnTo>
                  <a:pt x="156" y="1251"/>
                </a:lnTo>
                <a:lnTo>
                  <a:pt x="156" y="912"/>
                </a:lnTo>
                <a:lnTo>
                  <a:pt x="182" y="573"/>
                </a:lnTo>
                <a:lnTo>
                  <a:pt x="143" y="547"/>
                </a:lnTo>
                <a:lnTo>
                  <a:pt x="143" y="495"/>
                </a:lnTo>
                <a:lnTo>
                  <a:pt x="143" y="404"/>
                </a:lnTo>
                <a:lnTo>
                  <a:pt x="91" y="430"/>
                </a:lnTo>
                <a:lnTo>
                  <a:pt x="143" y="495"/>
                </a:lnTo>
                <a:lnTo>
                  <a:pt x="143" y="534"/>
                </a:lnTo>
                <a:lnTo>
                  <a:pt x="91" y="508"/>
                </a:lnTo>
                <a:lnTo>
                  <a:pt x="65" y="469"/>
                </a:lnTo>
                <a:lnTo>
                  <a:pt x="52" y="482"/>
                </a:lnTo>
                <a:lnTo>
                  <a:pt x="0" y="430"/>
                </a:lnTo>
                <a:lnTo>
                  <a:pt x="0" y="404"/>
                </a:lnTo>
                <a:lnTo>
                  <a:pt x="26" y="404"/>
                </a:lnTo>
                <a:lnTo>
                  <a:pt x="78" y="338"/>
                </a:lnTo>
                <a:lnTo>
                  <a:pt x="143" y="286"/>
                </a:lnTo>
                <a:lnTo>
                  <a:pt x="209" y="221"/>
                </a:lnTo>
                <a:lnTo>
                  <a:pt x="261" y="195"/>
                </a:lnTo>
                <a:lnTo>
                  <a:pt x="261" y="156"/>
                </a:lnTo>
                <a:lnTo>
                  <a:pt x="248" y="130"/>
                </a:lnTo>
                <a:lnTo>
                  <a:pt x="248" y="78"/>
                </a:lnTo>
                <a:lnTo>
                  <a:pt x="235" y="65"/>
                </a:lnTo>
                <a:lnTo>
                  <a:pt x="261" y="26"/>
                </a:lnTo>
                <a:close/>
              </a:path>
            </a:pathLst>
          </a:custGeom>
          <a:solidFill>
            <a:srgbClr val="FF0000"/>
          </a:solidFill>
          <a:ln w="12700">
            <a:solidFill>
              <a:schemeClr val="tx1"/>
            </a:solidFill>
            <a:round/>
            <a:headEnd/>
            <a:tailEnd/>
          </a:ln>
        </p:spPr>
        <p:txBody>
          <a:bodyPr/>
          <a:lstStyle/>
          <a:p>
            <a:endParaRPr lang="it-IT" sz="2400">
              <a:solidFill>
                <a:prstClr val="black"/>
              </a:solidFill>
            </a:endParaRPr>
          </a:p>
        </p:txBody>
      </p:sp>
      <p:sp>
        <p:nvSpPr>
          <p:cNvPr id="11" name="Text Box 4"/>
          <p:cNvSpPr txBox="1">
            <a:spLocks noChangeArrowheads="1"/>
          </p:cNvSpPr>
          <p:nvPr/>
        </p:nvSpPr>
        <p:spPr bwMode="auto">
          <a:xfrm>
            <a:off x="917283" y="5970256"/>
            <a:ext cx="1548364" cy="461665"/>
          </a:xfrm>
          <a:prstGeom prst="rect">
            <a:avLst/>
          </a:prstGeom>
          <a:noFill/>
          <a:ln w="28575">
            <a:noFill/>
            <a:miter lim="800000"/>
            <a:headEnd/>
            <a:tailEnd/>
          </a:ln>
        </p:spPr>
        <p:txBody>
          <a:bodyPr wrap="square">
            <a:spAutoFit/>
          </a:bodyPr>
          <a:lstStyle/>
          <a:p>
            <a:pPr eaLnBrk="0" hangingPunct="0"/>
            <a:r>
              <a:rPr lang="en-US" sz="2400" b="1" dirty="0">
                <a:solidFill>
                  <a:srgbClr val="FF0000"/>
                </a:solidFill>
              </a:rPr>
              <a:t>Customer</a:t>
            </a:r>
          </a:p>
        </p:txBody>
      </p:sp>
      <p:sp>
        <p:nvSpPr>
          <p:cNvPr id="13" name="Text Box 5"/>
          <p:cNvSpPr txBox="1">
            <a:spLocks noChangeArrowheads="1"/>
          </p:cNvSpPr>
          <p:nvPr/>
        </p:nvSpPr>
        <p:spPr bwMode="auto">
          <a:xfrm>
            <a:off x="626574" y="1562162"/>
            <a:ext cx="2086340" cy="1200329"/>
          </a:xfrm>
          <a:prstGeom prst="rect">
            <a:avLst/>
          </a:prstGeom>
          <a:noFill/>
          <a:ln w="9525">
            <a:noFill/>
            <a:miter lim="800000"/>
            <a:headEnd/>
            <a:tailEnd/>
          </a:ln>
        </p:spPr>
        <p:txBody>
          <a:bodyPr wrap="square">
            <a:spAutoFit/>
          </a:bodyPr>
          <a:lstStyle/>
          <a:p>
            <a:pPr algn="ctr">
              <a:defRPr/>
            </a:pPr>
            <a:r>
              <a:rPr lang="sv-SE" sz="2400" b="1" dirty="0">
                <a:solidFill>
                  <a:srgbClr val="9BBB59">
                    <a:lumMod val="50000"/>
                  </a:srgbClr>
                </a:solidFill>
                <a:effectLst>
                  <a:outerShdw blurRad="38100" dist="38100" dir="2700000" algn="tl">
                    <a:srgbClr val="000000">
                      <a:alpha val="43137"/>
                    </a:srgbClr>
                  </a:outerShdw>
                </a:effectLst>
              </a:rPr>
              <a:t>CUSTOMERS ORIENTATION </a:t>
            </a:r>
          </a:p>
          <a:p>
            <a:pPr>
              <a:defRPr/>
            </a:pPr>
            <a:endParaRPr lang="sv-SE" sz="2400" b="1" dirty="0">
              <a:solidFill>
                <a:srgbClr val="9BBB59">
                  <a:lumMod val="50000"/>
                </a:srgbClr>
              </a:solidFill>
              <a:effectLst>
                <a:outerShdw blurRad="38100" dist="38100" dir="2700000" algn="tl">
                  <a:srgbClr val="000000">
                    <a:alpha val="43137"/>
                  </a:srgbClr>
                </a:outerShdw>
              </a:effectLst>
            </a:endParaRPr>
          </a:p>
        </p:txBody>
      </p:sp>
      <p:sp>
        <p:nvSpPr>
          <p:cNvPr id="15" name="Text Box 6"/>
          <p:cNvSpPr txBox="1">
            <a:spLocks noChangeArrowheads="1"/>
          </p:cNvSpPr>
          <p:nvPr/>
        </p:nvSpPr>
        <p:spPr bwMode="auto">
          <a:xfrm>
            <a:off x="492883" y="980892"/>
            <a:ext cx="2393322" cy="461665"/>
          </a:xfrm>
          <a:prstGeom prst="rect">
            <a:avLst/>
          </a:prstGeom>
          <a:solidFill>
            <a:schemeClr val="accent3">
              <a:lumMod val="50000"/>
            </a:schemeClr>
          </a:solidFill>
          <a:ln w="9525">
            <a:noFill/>
            <a:miter lim="800000"/>
            <a:headEnd/>
            <a:tailEnd/>
          </a:ln>
        </p:spPr>
        <p:txBody>
          <a:bodyPr wrap="square">
            <a:spAutoFit/>
          </a:bodyPr>
          <a:lstStyle/>
          <a:p>
            <a:pPr>
              <a:defRPr/>
            </a:pPr>
            <a:r>
              <a:rPr lang="sv-SE" sz="2400" b="1" u="sng" dirty="0">
                <a:solidFill>
                  <a:prstClr val="white"/>
                </a:solidFill>
              </a:rPr>
              <a:t>After 1960...</a:t>
            </a:r>
          </a:p>
        </p:txBody>
      </p:sp>
      <p:sp>
        <p:nvSpPr>
          <p:cNvPr id="16" name="Text Box 2"/>
          <p:cNvSpPr txBox="1">
            <a:spLocks noChangeArrowheads="1"/>
          </p:cNvSpPr>
          <p:nvPr/>
        </p:nvSpPr>
        <p:spPr bwMode="auto">
          <a:xfrm>
            <a:off x="3261054" y="1551737"/>
            <a:ext cx="2393322" cy="2308324"/>
          </a:xfrm>
          <a:prstGeom prst="rect">
            <a:avLst/>
          </a:prstGeom>
          <a:noFill/>
          <a:ln w="9525" algn="ctr">
            <a:noFill/>
            <a:miter lim="800000"/>
            <a:headEnd/>
            <a:tailEnd/>
          </a:ln>
        </p:spPr>
        <p:txBody>
          <a:bodyPr wrap="square">
            <a:spAutoFit/>
          </a:bodyPr>
          <a:lstStyle/>
          <a:p>
            <a:pPr algn="ctr">
              <a:defRPr/>
            </a:pPr>
            <a:r>
              <a:rPr lang="sv-SE" sz="2400" b="1" dirty="0">
                <a:solidFill>
                  <a:srgbClr val="CC3300"/>
                </a:solidFill>
                <a:effectLst>
                  <a:outerShdw blurRad="38100" dist="38100" dir="2700000" algn="tl">
                    <a:srgbClr val="000000">
                      <a:alpha val="43137"/>
                    </a:srgbClr>
                  </a:outerShdw>
                </a:effectLst>
              </a:rPr>
              <a:t>Relational Marketing (RM)</a:t>
            </a:r>
          </a:p>
          <a:p>
            <a:pPr algn="ctr">
              <a:defRPr/>
            </a:pPr>
            <a:r>
              <a:rPr lang="sv-SE" sz="2400" b="1" dirty="0">
                <a:solidFill>
                  <a:srgbClr val="CC3300"/>
                </a:solidFill>
                <a:effectLst>
                  <a:outerShdw blurRad="38100" dist="38100" dir="2700000" algn="tl">
                    <a:srgbClr val="000000">
                      <a:alpha val="43137"/>
                    </a:srgbClr>
                  </a:outerShdw>
                </a:effectLst>
              </a:rPr>
              <a:t>Customer Relationship Management  (CRM)</a:t>
            </a:r>
          </a:p>
        </p:txBody>
      </p:sp>
      <p:sp>
        <p:nvSpPr>
          <p:cNvPr id="17" name="Text Box 3"/>
          <p:cNvSpPr txBox="1">
            <a:spLocks noChangeArrowheads="1"/>
          </p:cNvSpPr>
          <p:nvPr/>
        </p:nvSpPr>
        <p:spPr bwMode="auto">
          <a:xfrm>
            <a:off x="4388586" y="6052848"/>
            <a:ext cx="1417837" cy="461665"/>
          </a:xfrm>
          <a:prstGeom prst="rect">
            <a:avLst/>
          </a:prstGeom>
          <a:noFill/>
          <a:ln w="19050">
            <a:noFill/>
            <a:miter lim="800000"/>
            <a:headEnd/>
            <a:tailEnd/>
          </a:ln>
        </p:spPr>
        <p:txBody>
          <a:bodyPr wrap="square">
            <a:spAutoFit/>
          </a:bodyPr>
          <a:lstStyle/>
          <a:p>
            <a:pPr eaLnBrk="0" hangingPunct="0"/>
            <a:r>
              <a:rPr lang="en-US" sz="2400" b="1" dirty="0">
                <a:solidFill>
                  <a:srgbClr val="008000"/>
                </a:solidFill>
              </a:rPr>
              <a:t>Provider</a:t>
            </a:r>
          </a:p>
        </p:txBody>
      </p:sp>
      <p:sp>
        <p:nvSpPr>
          <p:cNvPr id="18" name="Text Box 4"/>
          <p:cNvSpPr txBox="1">
            <a:spLocks noChangeArrowheads="1"/>
          </p:cNvSpPr>
          <p:nvPr/>
        </p:nvSpPr>
        <p:spPr bwMode="auto">
          <a:xfrm>
            <a:off x="2819552" y="5999781"/>
            <a:ext cx="1438488" cy="461665"/>
          </a:xfrm>
          <a:prstGeom prst="rect">
            <a:avLst/>
          </a:prstGeom>
          <a:noFill/>
          <a:ln w="28575">
            <a:noFill/>
            <a:miter lim="800000"/>
            <a:headEnd/>
            <a:tailEnd/>
          </a:ln>
        </p:spPr>
        <p:txBody>
          <a:bodyPr wrap="square">
            <a:spAutoFit/>
          </a:bodyPr>
          <a:lstStyle/>
          <a:p>
            <a:pPr eaLnBrk="0" hangingPunct="0"/>
            <a:r>
              <a:rPr lang="en-US" sz="2400" b="1" dirty="0">
                <a:solidFill>
                  <a:srgbClr val="FF0000"/>
                </a:solidFill>
              </a:rPr>
              <a:t>Customer</a:t>
            </a:r>
          </a:p>
        </p:txBody>
      </p:sp>
      <p:sp>
        <p:nvSpPr>
          <p:cNvPr id="19" name="Freeform 5"/>
          <p:cNvSpPr>
            <a:spLocks/>
          </p:cNvSpPr>
          <p:nvPr/>
        </p:nvSpPr>
        <p:spPr bwMode="auto">
          <a:xfrm>
            <a:off x="3156231" y="5450622"/>
            <a:ext cx="178494" cy="568385"/>
          </a:xfrm>
          <a:custGeom>
            <a:avLst/>
            <a:gdLst>
              <a:gd name="T0" fmla="*/ 2147483647 w 430"/>
              <a:gd name="T1" fmla="*/ 2147483647 h 1433"/>
              <a:gd name="T2" fmla="*/ 2147483647 w 430"/>
              <a:gd name="T3" fmla="*/ 0 h 1433"/>
              <a:gd name="T4" fmla="*/ 2147483647 w 430"/>
              <a:gd name="T5" fmla="*/ 2147483647 h 1433"/>
              <a:gd name="T6" fmla="*/ 2147483647 w 430"/>
              <a:gd name="T7" fmla="*/ 2147483647 h 1433"/>
              <a:gd name="T8" fmla="*/ 2147483647 w 430"/>
              <a:gd name="T9" fmla="*/ 2147483647 h 1433"/>
              <a:gd name="T10" fmla="*/ 2147483647 w 430"/>
              <a:gd name="T11" fmla="*/ 2147483647 h 1433"/>
              <a:gd name="T12" fmla="*/ 2147483647 w 430"/>
              <a:gd name="T13" fmla="*/ 2147483647 h 1433"/>
              <a:gd name="T14" fmla="*/ 2147483647 w 430"/>
              <a:gd name="T15" fmla="*/ 2147483647 h 1433"/>
              <a:gd name="T16" fmla="*/ 2147483647 w 430"/>
              <a:gd name="T17" fmla="*/ 2147483647 h 1433"/>
              <a:gd name="T18" fmla="*/ 2147483647 w 430"/>
              <a:gd name="T19" fmla="*/ 2147483647 h 1433"/>
              <a:gd name="T20" fmla="*/ 2147483647 w 430"/>
              <a:gd name="T21" fmla="*/ 2147483647 h 1433"/>
              <a:gd name="T22" fmla="*/ 2147483647 w 430"/>
              <a:gd name="T23" fmla="*/ 2147483647 h 1433"/>
              <a:gd name="T24" fmla="*/ 2147483647 w 430"/>
              <a:gd name="T25" fmla="*/ 2147483647 h 1433"/>
              <a:gd name="T26" fmla="*/ 2147483647 w 430"/>
              <a:gd name="T27" fmla="*/ 2147483647 h 1433"/>
              <a:gd name="T28" fmla="*/ 2147483647 w 430"/>
              <a:gd name="T29" fmla="*/ 2147483647 h 1433"/>
              <a:gd name="T30" fmla="*/ 2147483647 w 430"/>
              <a:gd name="T31" fmla="*/ 2147483647 h 1433"/>
              <a:gd name="T32" fmla="*/ 2147483647 w 430"/>
              <a:gd name="T33" fmla="*/ 2147483647 h 1433"/>
              <a:gd name="T34" fmla="*/ 2147483647 w 430"/>
              <a:gd name="T35" fmla="*/ 2147483647 h 1433"/>
              <a:gd name="T36" fmla="*/ 2147483647 w 430"/>
              <a:gd name="T37" fmla="*/ 2147483647 h 1433"/>
              <a:gd name="T38" fmla="*/ 2147483647 w 430"/>
              <a:gd name="T39" fmla="*/ 2147483647 h 1433"/>
              <a:gd name="T40" fmla="*/ 2147483647 w 430"/>
              <a:gd name="T41" fmla="*/ 2147483647 h 1433"/>
              <a:gd name="T42" fmla="*/ 2147483647 w 430"/>
              <a:gd name="T43" fmla="*/ 2147483647 h 1433"/>
              <a:gd name="T44" fmla="*/ 2147483647 w 430"/>
              <a:gd name="T45" fmla="*/ 2147483647 h 1433"/>
              <a:gd name="T46" fmla="*/ 2147483647 w 430"/>
              <a:gd name="T47" fmla="*/ 2147483647 h 1433"/>
              <a:gd name="T48" fmla="*/ 2147483647 w 430"/>
              <a:gd name="T49" fmla="*/ 2147483647 h 1433"/>
              <a:gd name="T50" fmla="*/ 2147483647 w 430"/>
              <a:gd name="T51" fmla="*/ 2147483647 h 1433"/>
              <a:gd name="T52" fmla="*/ 2147483647 w 430"/>
              <a:gd name="T53" fmla="*/ 2147483647 h 1433"/>
              <a:gd name="T54" fmla="*/ 2147483647 w 430"/>
              <a:gd name="T55" fmla="*/ 2147483647 h 1433"/>
              <a:gd name="T56" fmla="*/ 2147483647 w 430"/>
              <a:gd name="T57" fmla="*/ 2147483647 h 1433"/>
              <a:gd name="T58" fmla="*/ 2147483647 w 430"/>
              <a:gd name="T59" fmla="*/ 2147483647 h 1433"/>
              <a:gd name="T60" fmla="*/ 2147483647 w 430"/>
              <a:gd name="T61" fmla="*/ 2147483647 h 1433"/>
              <a:gd name="T62" fmla="*/ 2147483647 w 430"/>
              <a:gd name="T63" fmla="*/ 2147483647 h 1433"/>
              <a:gd name="T64" fmla="*/ 2147483647 w 430"/>
              <a:gd name="T65" fmla="*/ 2147483647 h 1433"/>
              <a:gd name="T66" fmla="*/ 2147483647 w 430"/>
              <a:gd name="T67" fmla="*/ 2147483647 h 1433"/>
              <a:gd name="T68" fmla="*/ 2147483647 w 430"/>
              <a:gd name="T69" fmla="*/ 2147483647 h 1433"/>
              <a:gd name="T70" fmla="*/ 2147483647 w 430"/>
              <a:gd name="T71" fmla="*/ 2147483647 h 1433"/>
              <a:gd name="T72" fmla="*/ 2147483647 w 430"/>
              <a:gd name="T73" fmla="*/ 2147483647 h 1433"/>
              <a:gd name="T74" fmla="*/ 2147483647 w 430"/>
              <a:gd name="T75" fmla="*/ 2147483647 h 1433"/>
              <a:gd name="T76" fmla="*/ 2147483647 w 430"/>
              <a:gd name="T77" fmla="*/ 2147483647 h 1433"/>
              <a:gd name="T78" fmla="*/ 2147483647 w 430"/>
              <a:gd name="T79" fmla="*/ 2147483647 h 1433"/>
              <a:gd name="T80" fmla="*/ 2147483647 w 430"/>
              <a:gd name="T81" fmla="*/ 2147483647 h 1433"/>
              <a:gd name="T82" fmla="*/ 2147483647 w 430"/>
              <a:gd name="T83" fmla="*/ 2147483647 h 1433"/>
              <a:gd name="T84" fmla="*/ 2147483647 w 430"/>
              <a:gd name="T85" fmla="*/ 2147483647 h 1433"/>
              <a:gd name="T86" fmla="*/ 2147483647 w 430"/>
              <a:gd name="T87" fmla="*/ 2147483647 h 1433"/>
              <a:gd name="T88" fmla="*/ 2147483647 w 430"/>
              <a:gd name="T89" fmla="*/ 2147483647 h 1433"/>
              <a:gd name="T90" fmla="*/ 2147483647 w 430"/>
              <a:gd name="T91" fmla="*/ 2147483647 h 1433"/>
              <a:gd name="T92" fmla="*/ 2147483647 w 430"/>
              <a:gd name="T93" fmla="*/ 2147483647 h 1433"/>
              <a:gd name="T94" fmla="*/ 0 w 430"/>
              <a:gd name="T95" fmla="*/ 2147483647 h 1433"/>
              <a:gd name="T96" fmla="*/ 0 w 430"/>
              <a:gd name="T97" fmla="*/ 2147483647 h 1433"/>
              <a:gd name="T98" fmla="*/ 2147483647 w 430"/>
              <a:gd name="T99" fmla="*/ 2147483647 h 1433"/>
              <a:gd name="T100" fmla="*/ 2147483647 w 430"/>
              <a:gd name="T101" fmla="*/ 2147483647 h 1433"/>
              <a:gd name="T102" fmla="*/ 2147483647 w 430"/>
              <a:gd name="T103" fmla="*/ 2147483647 h 1433"/>
              <a:gd name="T104" fmla="*/ 2147483647 w 430"/>
              <a:gd name="T105" fmla="*/ 2147483647 h 1433"/>
              <a:gd name="T106" fmla="*/ 2147483647 w 430"/>
              <a:gd name="T107" fmla="*/ 2147483647 h 1433"/>
              <a:gd name="T108" fmla="*/ 2147483647 w 430"/>
              <a:gd name="T109" fmla="*/ 2147483647 h 1433"/>
              <a:gd name="T110" fmla="*/ 2147483647 w 430"/>
              <a:gd name="T111" fmla="*/ 2147483647 h 1433"/>
              <a:gd name="T112" fmla="*/ 2147483647 w 430"/>
              <a:gd name="T113" fmla="*/ 2147483647 h 1433"/>
              <a:gd name="T114" fmla="*/ 2147483647 w 430"/>
              <a:gd name="T115" fmla="*/ 2147483647 h 1433"/>
              <a:gd name="T116" fmla="*/ 2147483647 w 430"/>
              <a:gd name="T117" fmla="*/ 2147483647 h 14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0"/>
              <a:gd name="T178" fmla="*/ 0 h 1433"/>
              <a:gd name="T179" fmla="*/ 430 w 430"/>
              <a:gd name="T180" fmla="*/ 1433 h 14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0" h="1433">
                <a:moveTo>
                  <a:pt x="261" y="26"/>
                </a:moveTo>
                <a:lnTo>
                  <a:pt x="352" y="0"/>
                </a:lnTo>
                <a:lnTo>
                  <a:pt x="378" y="39"/>
                </a:lnTo>
                <a:lnTo>
                  <a:pt x="391" y="26"/>
                </a:lnTo>
                <a:lnTo>
                  <a:pt x="417" y="91"/>
                </a:lnTo>
                <a:lnTo>
                  <a:pt x="378" y="130"/>
                </a:lnTo>
                <a:lnTo>
                  <a:pt x="365" y="156"/>
                </a:lnTo>
                <a:lnTo>
                  <a:pt x="352" y="169"/>
                </a:lnTo>
                <a:lnTo>
                  <a:pt x="352" y="195"/>
                </a:lnTo>
                <a:lnTo>
                  <a:pt x="313" y="208"/>
                </a:lnTo>
                <a:lnTo>
                  <a:pt x="313" y="221"/>
                </a:lnTo>
                <a:lnTo>
                  <a:pt x="378" y="260"/>
                </a:lnTo>
                <a:lnTo>
                  <a:pt x="417" y="469"/>
                </a:lnTo>
                <a:lnTo>
                  <a:pt x="378" y="521"/>
                </a:lnTo>
                <a:lnTo>
                  <a:pt x="378" y="886"/>
                </a:lnTo>
                <a:lnTo>
                  <a:pt x="339" y="912"/>
                </a:lnTo>
                <a:lnTo>
                  <a:pt x="326" y="964"/>
                </a:lnTo>
                <a:lnTo>
                  <a:pt x="313" y="1120"/>
                </a:lnTo>
                <a:lnTo>
                  <a:pt x="313" y="1211"/>
                </a:lnTo>
                <a:lnTo>
                  <a:pt x="378" y="1264"/>
                </a:lnTo>
                <a:lnTo>
                  <a:pt x="430" y="1290"/>
                </a:lnTo>
                <a:lnTo>
                  <a:pt x="430" y="1303"/>
                </a:lnTo>
                <a:lnTo>
                  <a:pt x="326" y="1277"/>
                </a:lnTo>
                <a:lnTo>
                  <a:pt x="313" y="1264"/>
                </a:lnTo>
                <a:lnTo>
                  <a:pt x="300" y="1277"/>
                </a:lnTo>
                <a:lnTo>
                  <a:pt x="287" y="1277"/>
                </a:lnTo>
                <a:lnTo>
                  <a:pt x="274" y="1224"/>
                </a:lnTo>
                <a:lnTo>
                  <a:pt x="261" y="951"/>
                </a:lnTo>
                <a:lnTo>
                  <a:pt x="248" y="951"/>
                </a:lnTo>
                <a:lnTo>
                  <a:pt x="182" y="1185"/>
                </a:lnTo>
                <a:lnTo>
                  <a:pt x="182" y="1342"/>
                </a:lnTo>
                <a:lnTo>
                  <a:pt x="156" y="1407"/>
                </a:lnTo>
                <a:lnTo>
                  <a:pt x="130" y="1433"/>
                </a:lnTo>
                <a:lnTo>
                  <a:pt x="117" y="1394"/>
                </a:lnTo>
                <a:lnTo>
                  <a:pt x="143" y="1342"/>
                </a:lnTo>
                <a:lnTo>
                  <a:pt x="156" y="1251"/>
                </a:lnTo>
                <a:lnTo>
                  <a:pt x="156" y="912"/>
                </a:lnTo>
                <a:lnTo>
                  <a:pt x="182" y="573"/>
                </a:lnTo>
                <a:lnTo>
                  <a:pt x="143" y="547"/>
                </a:lnTo>
                <a:lnTo>
                  <a:pt x="143" y="495"/>
                </a:lnTo>
                <a:lnTo>
                  <a:pt x="143" y="404"/>
                </a:lnTo>
                <a:lnTo>
                  <a:pt x="91" y="430"/>
                </a:lnTo>
                <a:lnTo>
                  <a:pt x="143" y="495"/>
                </a:lnTo>
                <a:lnTo>
                  <a:pt x="143" y="534"/>
                </a:lnTo>
                <a:lnTo>
                  <a:pt x="91" y="508"/>
                </a:lnTo>
                <a:lnTo>
                  <a:pt x="65" y="469"/>
                </a:lnTo>
                <a:lnTo>
                  <a:pt x="52" y="482"/>
                </a:lnTo>
                <a:lnTo>
                  <a:pt x="0" y="430"/>
                </a:lnTo>
                <a:lnTo>
                  <a:pt x="0" y="404"/>
                </a:lnTo>
                <a:lnTo>
                  <a:pt x="26" y="404"/>
                </a:lnTo>
                <a:lnTo>
                  <a:pt x="78" y="338"/>
                </a:lnTo>
                <a:lnTo>
                  <a:pt x="143" y="286"/>
                </a:lnTo>
                <a:lnTo>
                  <a:pt x="209" y="221"/>
                </a:lnTo>
                <a:lnTo>
                  <a:pt x="261" y="195"/>
                </a:lnTo>
                <a:lnTo>
                  <a:pt x="261" y="156"/>
                </a:lnTo>
                <a:lnTo>
                  <a:pt x="248" y="130"/>
                </a:lnTo>
                <a:lnTo>
                  <a:pt x="248" y="78"/>
                </a:lnTo>
                <a:lnTo>
                  <a:pt x="235" y="65"/>
                </a:lnTo>
                <a:lnTo>
                  <a:pt x="261" y="26"/>
                </a:lnTo>
                <a:close/>
              </a:path>
            </a:pathLst>
          </a:custGeom>
          <a:solidFill>
            <a:srgbClr val="FF0000"/>
          </a:solidFill>
          <a:ln w="12700">
            <a:solidFill>
              <a:schemeClr val="tx1"/>
            </a:solidFill>
            <a:round/>
            <a:headEnd/>
            <a:tailEnd/>
          </a:ln>
        </p:spPr>
        <p:txBody>
          <a:bodyPr/>
          <a:lstStyle/>
          <a:p>
            <a:endParaRPr lang="it-IT" sz="2400">
              <a:solidFill>
                <a:prstClr val="black"/>
              </a:solidFill>
            </a:endParaRPr>
          </a:p>
        </p:txBody>
      </p:sp>
      <p:sp>
        <p:nvSpPr>
          <p:cNvPr id="20" name="Freeform 6"/>
          <p:cNvSpPr>
            <a:spLocks/>
          </p:cNvSpPr>
          <p:nvPr/>
        </p:nvSpPr>
        <p:spPr bwMode="auto">
          <a:xfrm>
            <a:off x="4842023" y="5597487"/>
            <a:ext cx="144016" cy="578485"/>
          </a:xfrm>
          <a:custGeom>
            <a:avLst/>
            <a:gdLst>
              <a:gd name="T0" fmla="*/ 2147483647 w 326"/>
              <a:gd name="T1" fmla="*/ 2147483647 h 1355"/>
              <a:gd name="T2" fmla="*/ 2147483647 w 326"/>
              <a:gd name="T3" fmla="*/ 2147483647 h 1355"/>
              <a:gd name="T4" fmla="*/ 2147483647 w 326"/>
              <a:gd name="T5" fmla="*/ 2147483647 h 1355"/>
              <a:gd name="T6" fmla="*/ 2147483647 w 326"/>
              <a:gd name="T7" fmla="*/ 2147483647 h 1355"/>
              <a:gd name="T8" fmla="*/ 2147483647 w 326"/>
              <a:gd name="T9" fmla="*/ 2147483647 h 1355"/>
              <a:gd name="T10" fmla="*/ 2147483647 w 326"/>
              <a:gd name="T11" fmla="*/ 2147483647 h 1355"/>
              <a:gd name="T12" fmla="*/ 2147483647 w 326"/>
              <a:gd name="T13" fmla="*/ 2147483647 h 1355"/>
              <a:gd name="T14" fmla="*/ 2147483647 w 326"/>
              <a:gd name="T15" fmla="*/ 2147483647 h 1355"/>
              <a:gd name="T16" fmla="*/ 2147483647 w 326"/>
              <a:gd name="T17" fmla="*/ 2147483647 h 1355"/>
              <a:gd name="T18" fmla="*/ 0 w 326"/>
              <a:gd name="T19" fmla="*/ 2147483647 h 1355"/>
              <a:gd name="T20" fmla="*/ 2147483647 w 326"/>
              <a:gd name="T21" fmla="*/ 2147483647 h 1355"/>
              <a:gd name="T22" fmla="*/ 2147483647 w 326"/>
              <a:gd name="T23" fmla="*/ 2147483647 h 1355"/>
              <a:gd name="T24" fmla="*/ 2147483647 w 326"/>
              <a:gd name="T25" fmla="*/ 2147483647 h 1355"/>
              <a:gd name="T26" fmla="*/ 2147483647 w 326"/>
              <a:gd name="T27" fmla="*/ 2147483647 h 1355"/>
              <a:gd name="T28" fmla="*/ 2147483647 w 326"/>
              <a:gd name="T29" fmla="*/ 2147483647 h 1355"/>
              <a:gd name="T30" fmla="*/ 2147483647 w 326"/>
              <a:gd name="T31" fmla="*/ 2147483647 h 1355"/>
              <a:gd name="T32" fmla="*/ 2147483647 w 326"/>
              <a:gd name="T33" fmla="*/ 2147483647 h 1355"/>
              <a:gd name="T34" fmla="*/ 2147483647 w 326"/>
              <a:gd name="T35" fmla="*/ 2147483647 h 1355"/>
              <a:gd name="T36" fmla="*/ 2147483647 w 326"/>
              <a:gd name="T37" fmla="*/ 2147483647 h 1355"/>
              <a:gd name="T38" fmla="*/ 2147483647 w 326"/>
              <a:gd name="T39" fmla="*/ 2147483647 h 1355"/>
              <a:gd name="T40" fmla="*/ 2147483647 w 326"/>
              <a:gd name="T41" fmla="*/ 2147483647 h 1355"/>
              <a:gd name="T42" fmla="*/ 2147483647 w 326"/>
              <a:gd name="T43" fmla="*/ 2147483647 h 1355"/>
              <a:gd name="T44" fmla="*/ 2147483647 w 326"/>
              <a:gd name="T45" fmla="*/ 2147483647 h 1355"/>
              <a:gd name="T46" fmla="*/ 2147483647 w 326"/>
              <a:gd name="T47" fmla="*/ 2147483647 h 1355"/>
              <a:gd name="T48" fmla="*/ 2147483647 w 326"/>
              <a:gd name="T49" fmla="*/ 2147483647 h 1355"/>
              <a:gd name="T50" fmla="*/ 2147483647 w 326"/>
              <a:gd name="T51" fmla="*/ 2147483647 h 1355"/>
              <a:gd name="T52" fmla="*/ 2147483647 w 326"/>
              <a:gd name="T53" fmla="*/ 2147483647 h 1355"/>
              <a:gd name="T54" fmla="*/ 2147483647 w 326"/>
              <a:gd name="T55" fmla="*/ 2147483647 h 1355"/>
              <a:gd name="T56" fmla="*/ 2147483647 w 326"/>
              <a:gd name="T57" fmla="*/ 2147483647 h 1355"/>
              <a:gd name="T58" fmla="*/ 2147483647 w 326"/>
              <a:gd name="T59" fmla="*/ 2147483647 h 1355"/>
              <a:gd name="T60" fmla="*/ 2147483647 w 326"/>
              <a:gd name="T61" fmla="*/ 2147483647 h 1355"/>
              <a:gd name="T62" fmla="*/ 2147483647 w 326"/>
              <a:gd name="T63" fmla="*/ 2147483647 h 1355"/>
              <a:gd name="T64" fmla="*/ 2147483647 w 326"/>
              <a:gd name="T65" fmla="*/ 2147483647 h 1355"/>
              <a:gd name="T66" fmla="*/ 2147483647 w 326"/>
              <a:gd name="T67" fmla="*/ 2147483647 h 1355"/>
              <a:gd name="T68" fmla="*/ 2147483647 w 326"/>
              <a:gd name="T69" fmla="*/ 2147483647 h 1355"/>
              <a:gd name="T70" fmla="*/ 2147483647 w 326"/>
              <a:gd name="T71" fmla="*/ 2147483647 h 1355"/>
              <a:gd name="T72" fmla="*/ 2147483647 w 326"/>
              <a:gd name="T73" fmla="*/ 2147483647 h 1355"/>
              <a:gd name="T74" fmla="*/ 2147483647 w 326"/>
              <a:gd name="T75" fmla="*/ 2147483647 h 1355"/>
              <a:gd name="T76" fmla="*/ 2147483647 w 326"/>
              <a:gd name="T77" fmla="*/ 2147483647 h 1355"/>
              <a:gd name="T78" fmla="*/ 2147483647 w 326"/>
              <a:gd name="T79" fmla="*/ 2147483647 h 1355"/>
              <a:gd name="T80" fmla="*/ 2147483647 w 326"/>
              <a:gd name="T81" fmla="*/ 2147483647 h 1355"/>
              <a:gd name="T82" fmla="*/ 2147483647 w 326"/>
              <a:gd name="T83" fmla="*/ 2147483647 h 1355"/>
              <a:gd name="T84" fmla="*/ 2147483647 w 326"/>
              <a:gd name="T85" fmla="*/ 2147483647 h 1355"/>
              <a:gd name="T86" fmla="*/ 2147483647 w 326"/>
              <a:gd name="T87" fmla="*/ 2147483647 h 1355"/>
              <a:gd name="T88" fmla="*/ 2147483647 w 326"/>
              <a:gd name="T89" fmla="*/ 2147483647 h 1355"/>
              <a:gd name="T90" fmla="*/ 2147483647 w 326"/>
              <a:gd name="T91" fmla="*/ 2147483647 h 1355"/>
              <a:gd name="T92" fmla="*/ 2147483647 w 326"/>
              <a:gd name="T93" fmla="*/ 2147483647 h 1355"/>
              <a:gd name="T94" fmla="*/ 2147483647 w 326"/>
              <a:gd name="T95" fmla="*/ 0 h 1355"/>
              <a:gd name="T96" fmla="*/ 2147483647 w 326"/>
              <a:gd name="T97" fmla="*/ 0 h 1355"/>
              <a:gd name="T98" fmla="*/ 2147483647 w 326"/>
              <a:gd name="T99" fmla="*/ 0 h 1355"/>
              <a:gd name="T100" fmla="*/ 2147483647 w 326"/>
              <a:gd name="T101" fmla="*/ 0 h 1355"/>
              <a:gd name="T102" fmla="*/ 2147483647 w 326"/>
              <a:gd name="T103" fmla="*/ 0 h 1355"/>
              <a:gd name="T104" fmla="*/ 2147483647 w 326"/>
              <a:gd name="T105" fmla="*/ 2147483647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6"/>
              <a:gd name="T160" fmla="*/ 0 h 1355"/>
              <a:gd name="T161" fmla="*/ 326 w 326"/>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6" h="1355">
                <a:moveTo>
                  <a:pt x="78" y="26"/>
                </a:moveTo>
                <a:lnTo>
                  <a:pt x="78" y="52"/>
                </a:lnTo>
                <a:lnTo>
                  <a:pt x="78" y="65"/>
                </a:lnTo>
                <a:lnTo>
                  <a:pt x="65" y="91"/>
                </a:lnTo>
                <a:lnTo>
                  <a:pt x="78" y="104"/>
                </a:lnTo>
                <a:lnTo>
                  <a:pt x="78" y="117"/>
                </a:lnTo>
                <a:lnTo>
                  <a:pt x="91" y="156"/>
                </a:lnTo>
                <a:lnTo>
                  <a:pt x="26" y="195"/>
                </a:lnTo>
                <a:lnTo>
                  <a:pt x="0" y="482"/>
                </a:lnTo>
                <a:lnTo>
                  <a:pt x="39" y="521"/>
                </a:lnTo>
                <a:lnTo>
                  <a:pt x="26" y="677"/>
                </a:lnTo>
                <a:lnTo>
                  <a:pt x="52" y="690"/>
                </a:lnTo>
                <a:lnTo>
                  <a:pt x="52" y="938"/>
                </a:lnTo>
                <a:lnTo>
                  <a:pt x="78" y="1172"/>
                </a:lnTo>
                <a:lnTo>
                  <a:pt x="65" y="1185"/>
                </a:lnTo>
                <a:lnTo>
                  <a:pt x="13" y="1238"/>
                </a:lnTo>
                <a:lnTo>
                  <a:pt x="39" y="1251"/>
                </a:lnTo>
                <a:lnTo>
                  <a:pt x="78" y="1238"/>
                </a:lnTo>
                <a:lnTo>
                  <a:pt x="104" y="1225"/>
                </a:lnTo>
                <a:lnTo>
                  <a:pt x="131" y="1211"/>
                </a:lnTo>
                <a:lnTo>
                  <a:pt x="131" y="1264"/>
                </a:lnTo>
                <a:lnTo>
                  <a:pt x="144" y="1264"/>
                </a:lnTo>
                <a:lnTo>
                  <a:pt x="118" y="1303"/>
                </a:lnTo>
                <a:lnTo>
                  <a:pt x="131" y="1355"/>
                </a:lnTo>
                <a:lnTo>
                  <a:pt x="157" y="1355"/>
                </a:lnTo>
                <a:lnTo>
                  <a:pt x="183" y="1316"/>
                </a:lnTo>
                <a:lnTo>
                  <a:pt x="183" y="1277"/>
                </a:lnTo>
                <a:lnTo>
                  <a:pt x="196" y="1277"/>
                </a:lnTo>
                <a:lnTo>
                  <a:pt x="209" y="964"/>
                </a:lnTo>
                <a:lnTo>
                  <a:pt x="196" y="938"/>
                </a:lnTo>
                <a:lnTo>
                  <a:pt x="235" y="729"/>
                </a:lnTo>
                <a:lnTo>
                  <a:pt x="248" y="716"/>
                </a:lnTo>
                <a:lnTo>
                  <a:pt x="261" y="495"/>
                </a:lnTo>
                <a:lnTo>
                  <a:pt x="326" y="469"/>
                </a:lnTo>
                <a:lnTo>
                  <a:pt x="300" y="234"/>
                </a:lnTo>
                <a:lnTo>
                  <a:pt x="209" y="182"/>
                </a:lnTo>
                <a:lnTo>
                  <a:pt x="183" y="156"/>
                </a:lnTo>
                <a:lnTo>
                  <a:pt x="183" y="130"/>
                </a:lnTo>
                <a:lnTo>
                  <a:pt x="196" y="117"/>
                </a:lnTo>
                <a:lnTo>
                  <a:pt x="196" y="104"/>
                </a:lnTo>
                <a:lnTo>
                  <a:pt x="209" y="91"/>
                </a:lnTo>
                <a:lnTo>
                  <a:pt x="222" y="78"/>
                </a:lnTo>
                <a:lnTo>
                  <a:pt x="222" y="52"/>
                </a:lnTo>
                <a:lnTo>
                  <a:pt x="209" y="39"/>
                </a:lnTo>
                <a:lnTo>
                  <a:pt x="196" y="26"/>
                </a:lnTo>
                <a:lnTo>
                  <a:pt x="183" y="0"/>
                </a:lnTo>
                <a:lnTo>
                  <a:pt x="170" y="0"/>
                </a:lnTo>
                <a:lnTo>
                  <a:pt x="144" y="0"/>
                </a:lnTo>
                <a:lnTo>
                  <a:pt x="118" y="0"/>
                </a:lnTo>
                <a:lnTo>
                  <a:pt x="104" y="0"/>
                </a:lnTo>
                <a:lnTo>
                  <a:pt x="78" y="26"/>
                </a:lnTo>
                <a:close/>
              </a:path>
            </a:pathLst>
          </a:custGeom>
          <a:solidFill>
            <a:srgbClr val="00CC66"/>
          </a:solidFill>
          <a:ln w="12700">
            <a:solidFill>
              <a:schemeClr val="tx1"/>
            </a:solidFill>
            <a:round/>
            <a:headEnd/>
            <a:tailEnd/>
          </a:ln>
        </p:spPr>
        <p:txBody>
          <a:bodyPr/>
          <a:lstStyle/>
          <a:p>
            <a:endParaRPr lang="it-IT" sz="2400">
              <a:solidFill>
                <a:prstClr val="black"/>
              </a:solidFill>
            </a:endParaRPr>
          </a:p>
        </p:txBody>
      </p:sp>
      <p:sp>
        <p:nvSpPr>
          <p:cNvPr id="21" name="Line 7"/>
          <p:cNvSpPr>
            <a:spLocks noChangeShapeType="1"/>
          </p:cNvSpPr>
          <p:nvPr/>
        </p:nvSpPr>
        <p:spPr bwMode="auto">
          <a:xfrm flipV="1">
            <a:off x="3636120" y="5831030"/>
            <a:ext cx="1022030" cy="126564"/>
          </a:xfrm>
          <a:prstGeom prst="line">
            <a:avLst/>
          </a:prstGeom>
          <a:noFill/>
          <a:ln w="57150">
            <a:solidFill>
              <a:srgbClr val="CC6600"/>
            </a:solidFill>
            <a:round/>
            <a:headEnd type="triangle" w="med" len="med"/>
            <a:tailEnd type="triangle" w="med" len="med"/>
          </a:ln>
        </p:spPr>
        <p:txBody>
          <a:bodyPr wrap="none" anchor="ctr"/>
          <a:lstStyle/>
          <a:p>
            <a:endParaRPr lang="it-IT" sz="2400">
              <a:solidFill>
                <a:prstClr val="black"/>
              </a:solidFill>
            </a:endParaRPr>
          </a:p>
        </p:txBody>
      </p:sp>
      <p:sp>
        <p:nvSpPr>
          <p:cNvPr id="22" name="Rectangle 8"/>
          <p:cNvSpPr>
            <a:spLocks noChangeArrowheads="1"/>
          </p:cNvSpPr>
          <p:nvPr/>
        </p:nvSpPr>
        <p:spPr bwMode="auto">
          <a:xfrm>
            <a:off x="3268688" y="3901237"/>
            <a:ext cx="2479211" cy="1569660"/>
          </a:xfrm>
          <a:prstGeom prst="rect">
            <a:avLst/>
          </a:prstGeom>
          <a:noFill/>
          <a:ln w="9525" algn="ctr">
            <a:noFill/>
            <a:miter lim="800000"/>
            <a:headEnd/>
            <a:tailEnd/>
          </a:ln>
        </p:spPr>
        <p:txBody>
          <a:bodyPr wrap="square">
            <a:spAutoFit/>
          </a:bodyPr>
          <a:lstStyle/>
          <a:p>
            <a:pPr algn="ctr">
              <a:defRPr/>
            </a:pPr>
            <a:r>
              <a:rPr lang="sv-SE" sz="2400" dirty="0">
                <a:solidFill>
                  <a:prstClr val="black"/>
                </a:solidFill>
              </a:rPr>
              <a:t>The focus is on </a:t>
            </a:r>
            <a:r>
              <a:rPr lang="sv-SE" sz="2400" b="1" dirty="0">
                <a:solidFill>
                  <a:prstClr val="black"/>
                </a:solidFill>
              </a:rPr>
              <a:t>the relationships</a:t>
            </a:r>
          </a:p>
          <a:p>
            <a:pPr algn="ctr">
              <a:defRPr/>
            </a:pPr>
            <a:r>
              <a:rPr lang="sv-SE" sz="2400" dirty="0">
                <a:solidFill>
                  <a:prstClr val="black"/>
                </a:solidFill>
              </a:rPr>
              <a:t>between</a:t>
            </a:r>
            <a:r>
              <a:rPr lang="sv-SE" sz="2400" b="1" dirty="0">
                <a:solidFill>
                  <a:prstClr val="black"/>
                </a:solidFill>
              </a:rPr>
              <a:t> </a:t>
            </a:r>
            <a:r>
              <a:rPr lang="sv-SE" sz="2400" b="1" u="sng" dirty="0">
                <a:solidFill>
                  <a:srgbClr val="CC3300"/>
                </a:solidFill>
              </a:rPr>
              <a:t>two</a:t>
            </a:r>
            <a:r>
              <a:rPr lang="sv-SE" sz="2400" b="1" dirty="0">
                <a:solidFill>
                  <a:prstClr val="black"/>
                </a:solidFill>
              </a:rPr>
              <a:t> key actors</a:t>
            </a:r>
          </a:p>
        </p:txBody>
      </p:sp>
      <p:sp>
        <p:nvSpPr>
          <p:cNvPr id="23" name="Text Box 9"/>
          <p:cNvSpPr txBox="1">
            <a:spLocks noChangeArrowheads="1"/>
          </p:cNvSpPr>
          <p:nvPr/>
        </p:nvSpPr>
        <p:spPr bwMode="auto">
          <a:xfrm>
            <a:off x="3334725" y="1000710"/>
            <a:ext cx="2393322" cy="461665"/>
          </a:xfrm>
          <a:prstGeom prst="rect">
            <a:avLst/>
          </a:prstGeom>
          <a:solidFill>
            <a:srgbClr val="CC3300"/>
          </a:solidFill>
          <a:ln w="9525">
            <a:noFill/>
            <a:miter lim="800000"/>
            <a:headEnd/>
            <a:tailEnd/>
          </a:ln>
        </p:spPr>
        <p:txBody>
          <a:bodyPr wrap="square">
            <a:spAutoFit/>
          </a:bodyPr>
          <a:lstStyle/>
          <a:p>
            <a:r>
              <a:rPr lang="sv-SE" sz="2400" b="1" u="sng" dirty="0">
                <a:solidFill>
                  <a:prstClr val="white"/>
                </a:solidFill>
              </a:rPr>
              <a:t>After 1990...</a:t>
            </a:r>
            <a:endParaRPr lang="sv-SE" sz="2400" b="1" dirty="0">
              <a:solidFill>
                <a:prstClr val="white"/>
              </a:solidFill>
            </a:endParaRPr>
          </a:p>
        </p:txBody>
      </p:sp>
      <p:grpSp>
        <p:nvGrpSpPr>
          <p:cNvPr id="24" name="Group 2"/>
          <p:cNvGrpSpPr>
            <a:grpSpLocks/>
          </p:cNvGrpSpPr>
          <p:nvPr/>
        </p:nvGrpSpPr>
        <p:grpSpPr bwMode="auto">
          <a:xfrm>
            <a:off x="5990296" y="4499904"/>
            <a:ext cx="2759209" cy="2051249"/>
            <a:chOff x="-103" y="436"/>
            <a:chExt cx="5599" cy="4422"/>
          </a:xfrm>
        </p:grpSpPr>
        <p:sp>
          <p:nvSpPr>
            <p:cNvPr id="25" name="Line 3"/>
            <p:cNvSpPr>
              <a:spLocks noChangeShapeType="1"/>
            </p:cNvSpPr>
            <p:nvPr/>
          </p:nvSpPr>
          <p:spPr bwMode="auto">
            <a:xfrm rot="17304026" flipH="1">
              <a:off x="595" y="1643"/>
              <a:ext cx="533" cy="159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26" name="Line 4"/>
            <p:cNvSpPr>
              <a:spLocks noChangeShapeType="1"/>
            </p:cNvSpPr>
            <p:nvPr/>
          </p:nvSpPr>
          <p:spPr bwMode="auto">
            <a:xfrm rot="17304026" flipH="1">
              <a:off x="1356" y="2532"/>
              <a:ext cx="125" cy="245"/>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27" name="Line 5"/>
            <p:cNvSpPr>
              <a:spLocks noChangeShapeType="1"/>
            </p:cNvSpPr>
            <p:nvPr/>
          </p:nvSpPr>
          <p:spPr bwMode="auto">
            <a:xfrm rot="17304026" flipH="1">
              <a:off x="4703" y="2624"/>
              <a:ext cx="268" cy="26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28" name="Line 6"/>
            <p:cNvSpPr>
              <a:spLocks noChangeShapeType="1"/>
            </p:cNvSpPr>
            <p:nvPr/>
          </p:nvSpPr>
          <p:spPr bwMode="auto">
            <a:xfrm rot="-4295974">
              <a:off x="4682" y="3089"/>
              <a:ext cx="0" cy="26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29" name="Line 7"/>
            <p:cNvSpPr>
              <a:spLocks noChangeShapeType="1"/>
            </p:cNvSpPr>
            <p:nvPr/>
          </p:nvSpPr>
          <p:spPr bwMode="auto">
            <a:xfrm rot="17304026" flipV="1">
              <a:off x="3303" y="2754"/>
              <a:ext cx="356" cy="697"/>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30" name="Line 8"/>
            <p:cNvSpPr>
              <a:spLocks noChangeShapeType="1"/>
            </p:cNvSpPr>
            <p:nvPr/>
          </p:nvSpPr>
          <p:spPr bwMode="auto">
            <a:xfrm rot="-4295974">
              <a:off x="4351" y="2892"/>
              <a:ext cx="0" cy="436"/>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31" name="Line 9"/>
            <p:cNvSpPr>
              <a:spLocks noChangeShapeType="1"/>
            </p:cNvSpPr>
            <p:nvPr/>
          </p:nvSpPr>
          <p:spPr bwMode="auto">
            <a:xfrm rot="-4295974">
              <a:off x="4045" y="1776"/>
              <a:ext cx="624" cy="698"/>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32" name="Line 10"/>
            <p:cNvSpPr>
              <a:spLocks noChangeShapeType="1"/>
            </p:cNvSpPr>
            <p:nvPr/>
          </p:nvSpPr>
          <p:spPr bwMode="auto">
            <a:xfrm rot="17304026" flipH="1">
              <a:off x="3258" y="1986"/>
              <a:ext cx="535" cy="1134"/>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33" name="Line 11"/>
            <p:cNvSpPr>
              <a:spLocks noChangeShapeType="1"/>
            </p:cNvSpPr>
            <p:nvPr/>
          </p:nvSpPr>
          <p:spPr bwMode="auto">
            <a:xfrm rot="17304026" flipV="1">
              <a:off x="2702" y="2124"/>
              <a:ext cx="625" cy="611"/>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34" name="Oval 12"/>
            <p:cNvSpPr>
              <a:spLocks noChangeArrowheads="1"/>
            </p:cNvSpPr>
            <p:nvPr/>
          </p:nvSpPr>
          <p:spPr bwMode="auto">
            <a:xfrm rot="-4295974">
              <a:off x="3182" y="2776"/>
              <a:ext cx="268" cy="261"/>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35" name="Oval 13"/>
            <p:cNvSpPr>
              <a:spLocks noChangeArrowheads="1"/>
            </p:cNvSpPr>
            <p:nvPr/>
          </p:nvSpPr>
          <p:spPr bwMode="auto">
            <a:xfrm rot="-4295974">
              <a:off x="4569" y="1921"/>
              <a:ext cx="267"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36" name="Line 14"/>
            <p:cNvSpPr>
              <a:spLocks noChangeShapeType="1"/>
            </p:cNvSpPr>
            <p:nvPr/>
          </p:nvSpPr>
          <p:spPr bwMode="auto">
            <a:xfrm rot="17304026" flipV="1">
              <a:off x="3758" y="2433"/>
              <a:ext cx="446" cy="26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37" name="Line 15"/>
            <p:cNvSpPr>
              <a:spLocks noChangeShapeType="1"/>
            </p:cNvSpPr>
            <p:nvPr/>
          </p:nvSpPr>
          <p:spPr bwMode="auto">
            <a:xfrm rot="-4295974">
              <a:off x="3675" y="3183"/>
              <a:ext cx="356" cy="88"/>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38" name="Line 16"/>
            <p:cNvSpPr>
              <a:spLocks noChangeShapeType="1"/>
            </p:cNvSpPr>
            <p:nvPr/>
          </p:nvSpPr>
          <p:spPr bwMode="auto">
            <a:xfrm rot="-4295974">
              <a:off x="3424" y="2923"/>
              <a:ext cx="0" cy="697"/>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39" name="Oval 17"/>
            <p:cNvSpPr>
              <a:spLocks noChangeArrowheads="1"/>
            </p:cNvSpPr>
            <p:nvPr/>
          </p:nvSpPr>
          <p:spPr bwMode="auto">
            <a:xfrm rot="-4295974">
              <a:off x="3594" y="3195"/>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40" name="Line 18"/>
            <p:cNvSpPr>
              <a:spLocks noChangeShapeType="1"/>
            </p:cNvSpPr>
            <p:nvPr/>
          </p:nvSpPr>
          <p:spPr bwMode="auto">
            <a:xfrm rot="-4295974">
              <a:off x="3975" y="2989"/>
              <a:ext cx="446" cy="61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41" name="Oval 19"/>
            <p:cNvSpPr>
              <a:spLocks noChangeArrowheads="1"/>
            </p:cNvSpPr>
            <p:nvPr/>
          </p:nvSpPr>
          <p:spPr bwMode="auto">
            <a:xfrm rot="-4295974">
              <a:off x="4397" y="2992"/>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42" name="Line 20"/>
            <p:cNvSpPr>
              <a:spLocks noChangeShapeType="1"/>
            </p:cNvSpPr>
            <p:nvPr/>
          </p:nvSpPr>
          <p:spPr bwMode="auto">
            <a:xfrm rot="17304026" flipV="1">
              <a:off x="3648" y="3096"/>
              <a:ext cx="714" cy="174"/>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44" name="Oval 21"/>
            <p:cNvSpPr>
              <a:spLocks noChangeArrowheads="1"/>
            </p:cNvSpPr>
            <p:nvPr/>
          </p:nvSpPr>
          <p:spPr bwMode="auto">
            <a:xfrm rot="-4295974">
              <a:off x="3900" y="2827"/>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45" name="Oval 22"/>
            <p:cNvSpPr>
              <a:spLocks noChangeArrowheads="1"/>
            </p:cNvSpPr>
            <p:nvPr/>
          </p:nvSpPr>
          <p:spPr bwMode="auto">
            <a:xfrm rot="-4295974">
              <a:off x="3786" y="3447"/>
              <a:ext cx="268" cy="261"/>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46" name="Line 23"/>
            <p:cNvSpPr>
              <a:spLocks noChangeShapeType="1"/>
            </p:cNvSpPr>
            <p:nvPr/>
          </p:nvSpPr>
          <p:spPr bwMode="auto">
            <a:xfrm rot="-4295974">
              <a:off x="4383" y="1983"/>
              <a:ext cx="0" cy="96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47" name="Oval 24"/>
            <p:cNvSpPr>
              <a:spLocks noChangeArrowheads="1"/>
            </p:cNvSpPr>
            <p:nvPr/>
          </p:nvSpPr>
          <p:spPr bwMode="auto">
            <a:xfrm rot="-4295974">
              <a:off x="4594" y="2399"/>
              <a:ext cx="267"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48" name="Line 25"/>
            <p:cNvSpPr>
              <a:spLocks noChangeShapeType="1"/>
            </p:cNvSpPr>
            <p:nvPr/>
          </p:nvSpPr>
          <p:spPr bwMode="auto">
            <a:xfrm rot="-4295974">
              <a:off x="3455" y="1779"/>
              <a:ext cx="89" cy="87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49" name="Oval 26"/>
            <p:cNvSpPr>
              <a:spLocks noChangeArrowheads="1"/>
            </p:cNvSpPr>
            <p:nvPr/>
          </p:nvSpPr>
          <p:spPr bwMode="auto">
            <a:xfrm rot="-4295974">
              <a:off x="3683" y="2096"/>
              <a:ext cx="267"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50" name="Line 27"/>
            <p:cNvSpPr>
              <a:spLocks noChangeShapeType="1"/>
            </p:cNvSpPr>
            <p:nvPr/>
          </p:nvSpPr>
          <p:spPr bwMode="auto">
            <a:xfrm rot="17304026" flipV="1">
              <a:off x="2468" y="2293"/>
              <a:ext cx="981" cy="611"/>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51" name="Oval 28"/>
            <p:cNvSpPr>
              <a:spLocks noChangeArrowheads="1"/>
            </p:cNvSpPr>
            <p:nvPr/>
          </p:nvSpPr>
          <p:spPr bwMode="auto">
            <a:xfrm rot="-4295974">
              <a:off x="2799" y="1991"/>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52" name="Line 29"/>
            <p:cNvSpPr>
              <a:spLocks noChangeShapeType="1"/>
            </p:cNvSpPr>
            <p:nvPr/>
          </p:nvSpPr>
          <p:spPr bwMode="auto">
            <a:xfrm rot="-4295974">
              <a:off x="3664" y="2239"/>
              <a:ext cx="714" cy="96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53" name="Line 30"/>
            <p:cNvSpPr>
              <a:spLocks noChangeShapeType="1"/>
            </p:cNvSpPr>
            <p:nvPr/>
          </p:nvSpPr>
          <p:spPr bwMode="auto">
            <a:xfrm rot="-4295974">
              <a:off x="4491" y="2840"/>
              <a:ext cx="357" cy="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54" name="Line 31"/>
            <p:cNvSpPr>
              <a:spLocks noChangeShapeType="1"/>
            </p:cNvSpPr>
            <p:nvPr/>
          </p:nvSpPr>
          <p:spPr bwMode="auto">
            <a:xfrm rot="17304026" flipH="1">
              <a:off x="2917" y="3027"/>
              <a:ext cx="268" cy="523"/>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55" name="Line 32"/>
            <p:cNvSpPr>
              <a:spLocks noChangeShapeType="1"/>
            </p:cNvSpPr>
            <p:nvPr/>
          </p:nvSpPr>
          <p:spPr bwMode="auto">
            <a:xfrm rot="17304026" flipH="1">
              <a:off x="3625" y="3930"/>
              <a:ext cx="446" cy="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56" name="Line 33"/>
            <p:cNvSpPr>
              <a:spLocks noChangeShapeType="1"/>
            </p:cNvSpPr>
            <p:nvPr/>
          </p:nvSpPr>
          <p:spPr bwMode="auto">
            <a:xfrm rot="17304026" flipH="1">
              <a:off x="4123" y="3056"/>
              <a:ext cx="536" cy="698"/>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57" name="Line 34"/>
            <p:cNvSpPr>
              <a:spLocks noChangeShapeType="1"/>
            </p:cNvSpPr>
            <p:nvPr/>
          </p:nvSpPr>
          <p:spPr bwMode="auto">
            <a:xfrm rot="17304026" flipH="1">
              <a:off x="2471" y="2291"/>
              <a:ext cx="535" cy="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58" name="Line 35"/>
            <p:cNvSpPr>
              <a:spLocks noChangeShapeType="1"/>
            </p:cNvSpPr>
            <p:nvPr/>
          </p:nvSpPr>
          <p:spPr bwMode="auto">
            <a:xfrm rot="-4295974" flipH="1" flipV="1">
              <a:off x="2628" y="2886"/>
              <a:ext cx="268" cy="611"/>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59" name="Oval 36"/>
            <p:cNvSpPr>
              <a:spLocks noChangeArrowheads="1"/>
            </p:cNvSpPr>
            <p:nvPr/>
          </p:nvSpPr>
          <p:spPr bwMode="auto">
            <a:xfrm rot="-4295974">
              <a:off x="2849" y="2947"/>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60" name="Line 37"/>
            <p:cNvSpPr>
              <a:spLocks noChangeShapeType="1"/>
            </p:cNvSpPr>
            <p:nvPr/>
          </p:nvSpPr>
          <p:spPr bwMode="auto">
            <a:xfrm rot="-4295974" flipH="1" flipV="1">
              <a:off x="2685" y="2073"/>
              <a:ext cx="1070" cy="1134"/>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61" name="Line 38"/>
            <p:cNvSpPr>
              <a:spLocks noChangeShapeType="1"/>
            </p:cNvSpPr>
            <p:nvPr/>
          </p:nvSpPr>
          <p:spPr bwMode="auto">
            <a:xfrm rot="17304026" flipV="1">
              <a:off x="3342" y="1761"/>
              <a:ext cx="624" cy="261"/>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62" name="Line 39"/>
            <p:cNvSpPr>
              <a:spLocks noChangeShapeType="1"/>
            </p:cNvSpPr>
            <p:nvPr/>
          </p:nvSpPr>
          <p:spPr bwMode="auto">
            <a:xfrm rot="-4295974">
              <a:off x="4874" y="2243"/>
              <a:ext cx="179" cy="26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63" name="Line 40"/>
            <p:cNvSpPr>
              <a:spLocks noChangeShapeType="1"/>
            </p:cNvSpPr>
            <p:nvPr/>
          </p:nvSpPr>
          <p:spPr bwMode="auto">
            <a:xfrm rot="-4295974">
              <a:off x="4902" y="1663"/>
              <a:ext cx="268" cy="436"/>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64" name="Freeform 41"/>
            <p:cNvSpPr>
              <a:spLocks/>
            </p:cNvSpPr>
            <p:nvPr/>
          </p:nvSpPr>
          <p:spPr bwMode="auto">
            <a:xfrm>
              <a:off x="3429" y="2718"/>
              <a:ext cx="342" cy="905"/>
            </a:xfrm>
            <a:custGeom>
              <a:avLst/>
              <a:gdLst>
                <a:gd name="T0" fmla="*/ 7 w 430"/>
                <a:gd name="T1" fmla="*/ 1 h 1433"/>
                <a:gd name="T2" fmla="*/ 9 w 430"/>
                <a:gd name="T3" fmla="*/ 0 h 1433"/>
                <a:gd name="T4" fmla="*/ 10 w 430"/>
                <a:gd name="T5" fmla="*/ 1 h 1433"/>
                <a:gd name="T6" fmla="*/ 10 w 430"/>
                <a:gd name="T7" fmla="*/ 1 h 1433"/>
                <a:gd name="T8" fmla="*/ 11 w 430"/>
                <a:gd name="T9" fmla="*/ 1 h 1433"/>
                <a:gd name="T10" fmla="*/ 10 w 430"/>
                <a:gd name="T11" fmla="*/ 1 h 1433"/>
                <a:gd name="T12" fmla="*/ 9 w 430"/>
                <a:gd name="T13" fmla="*/ 1 h 1433"/>
                <a:gd name="T14" fmla="*/ 9 w 430"/>
                <a:gd name="T15" fmla="*/ 1 h 1433"/>
                <a:gd name="T16" fmla="*/ 9 w 430"/>
                <a:gd name="T17" fmla="*/ 1 h 1433"/>
                <a:gd name="T18" fmla="*/ 8 w 430"/>
                <a:gd name="T19" fmla="*/ 1 h 1433"/>
                <a:gd name="T20" fmla="*/ 8 w 430"/>
                <a:gd name="T21" fmla="*/ 1 h 1433"/>
                <a:gd name="T22" fmla="*/ 10 w 430"/>
                <a:gd name="T23" fmla="*/ 1 h 1433"/>
                <a:gd name="T24" fmla="*/ 11 w 430"/>
                <a:gd name="T25" fmla="*/ 1 h 1433"/>
                <a:gd name="T26" fmla="*/ 10 w 430"/>
                <a:gd name="T27" fmla="*/ 1 h 1433"/>
                <a:gd name="T28" fmla="*/ 10 w 430"/>
                <a:gd name="T29" fmla="*/ 1 h 1433"/>
                <a:gd name="T30" fmla="*/ 9 w 430"/>
                <a:gd name="T31" fmla="*/ 1 h 1433"/>
                <a:gd name="T32" fmla="*/ 9 w 430"/>
                <a:gd name="T33" fmla="*/ 1 h 1433"/>
                <a:gd name="T34" fmla="*/ 8 w 430"/>
                <a:gd name="T35" fmla="*/ 1 h 1433"/>
                <a:gd name="T36" fmla="*/ 8 w 430"/>
                <a:gd name="T37" fmla="*/ 1 h 1433"/>
                <a:gd name="T38" fmla="*/ 10 w 430"/>
                <a:gd name="T39" fmla="*/ 1 h 1433"/>
                <a:gd name="T40" fmla="*/ 11 w 430"/>
                <a:gd name="T41" fmla="*/ 1 h 1433"/>
                <a:gd name="T42" fmla="*/ 11 w 430"/>
                <a:gd name="T43" fmla="*/ 1 h 1433"/>
                <a:gd name="T44" fmla="*/ 9 w 430"/>
                <a:gd name="T45" fmla="*/ 1 h 1433"/>
                <a:gd name="T46" fmla="*/ 8 w 430"/>
                <a:gd name="T47" fmla="*/ 1 h 1433"/>
                <a:gd name="T48" fmla="*/ 8 w 430"/>
                <a:gd name="T49" fmla="*/ 1 h 1433"/>
                <a:gd name="T50" fmla="*/ 7 w 430"/>
                <a:gd name="T51" fmla="*/ 1 h 1433"/>
                <a:gd name="T52" fmla="*/ 7 w 430"/>
                <a:gd name="T53" fmla="*/ 1 h 1433"/>
                <a:gd name="T54" fmla="*/ 7 w 430"/>
                <a:gd name="T55" fmla="*/ 1 h 1433"/>
                <a:gd name="T56" fmla="*/ 6 w 430"/>
                <a:gd name="T57" fmla="*/ 1 h 1433"/>
                <a:gd name="T58" fmla="*/ 5 w 430"/>
                <a:gd name="T59" fmla="*/ 1 h 1433"/>
                <a:gd name="T60" fmla="*/ 5 w 430"/>
                <a:gd name="T61" fmla="*/ 1 h 1433"/>
                <a:gd name="T62" fmla="*/ 4 w 430"/>
                <a:gd name="T63" fmla="*/ 1 h 1433"/>
                <a:gd name="T64" fmla="*/ 4 w 430"/>
                <a:gd name="T65" fmla="*/ 1 h 1433"/>
                <a:gd name="T66" fmla="*/ 3 w 430"/>
                <a:gd name="T67" fmla="*/ 1 h 1433"/>
                <a:gd name="T68" fmla="*/ 4 w 430"/>
                <a:gd name="T69" fmla="*/ 1 h 1433"/>
                <a:gd name="T70" fmla="*/ 4 w 430"/>
                <a:gd name="T71" fmla="*/ 1 h 1433"/>
                <a:gd name="T72" fmla="*/ 4 w 430"/>
                <a:gd name="T73" fmla="*/ 1 h 1433"/>
                <a:gd name="T74" fmla="*/ 5 w 430"/>
                <a:gd name="T75" fmla="*/ 1 h 1433"/>
                <a:gd name="T76" fmla="*/ 4 w 430"/>
                <a:gd name="T77" fmla="*/ 1 h 1433"/>
                <a:gd name="T78" fmla="*/ 4 w 430"/>
                <a:gd name="T79" fmla="*/ 1 h 1433"/>
                <a:gd name="T80" fmla="*/ 4 w 430"/>
                <a:gd name="T81" fmla="*/ 1 h 1433"/>
                <a:gd name="T82" fmla="*/ 2 w 430"/>
                <a:gd name="T83" fmla="*/ 1 h 1433"/>
                <a:gd name="T84" fmla="*/ 4 w 430"/>
                <a:gd name="T85" fmla="*/ 1 h 1433"/>
                <a:gd name="T86" fmla="*/ 4 w 430"/>
                <a:gd name="T87" fmla="*/ 1 h 1433"/>
                <a:gd name="T88" fmla="*/ 2 w 430"/>
                <a:gd name="T89" fmla="*/ 1 h 1433"/>
                <a:gd name="T90" fmla="*/ 2 w 430"/>
                <a:gd name="T91" fmla="*/ 1 h 1433"/>
                <a:gd name="T92" fmla="*/ 2 w 430"/>
                <a:gd name="T93" fmla="*/ 1 h 1433"/>
                <a:gd name="T94" fmla="*/ 0 w 430"/>
                <a:gd name="T95" fmla="*/ 1 h 1433"/>
                <a:gd name="T96" fmla="*/ 0 w 430"/>
                <a:gd name="T97" fmla="*/ 1 h 1433"/>
                <a:gd name="T98" fmla="*/ 2 w 430"/>
                <a:gd name="T99" fmla="*/ 1 h 1433"/>
                <a:gd name="T100" fmla="*/ 2 w 430"/>
                <a:gd name="T101" fmla="*/ 1 h 1433"/>
                <a:gd name="T102" fmla="*/ 4 w 430"/>
                <a:gd name="T103" fmla="*/ 1 h 1433"/>
                <a:gd name="T104" fmla="*/ 6 w 430"/>
                <a:gd name="T105" fmla="*/ 1 h 1433"/>
                <a:gd name="T106" fmla="*/ 7 w 430"/>
                <a:gd name="T107" fmla="*/ 1 h 1433"/>
                <a:gd name="T108" fmla="*/ 7 w 430"/>
                <a:gd name="T109" fmla="*/ 1 h 1433"/>
                <a:gd name="T110" fmla="*/ 6 w 430"/>
                <a:gd name="T111" fmla="*/ 1 h 1433"/>
                <a:gd name="T112" fmla="*/ 6 w 430"/>
                <a:gd name="T113" fmla="*/ 1 h 1433"/>
                <a:gd name="T114" fmla="*/ 6 w 430"/>
                <a:gd name="T115" fmla="*/ 1 h 1433"/>
                <a:gd name="T116" fmla="*/ 7 w 430"/>
                <a:gd name="T117" fmla="*/ 1 h 14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0"/>
                <a:gd name="T178" fmla="*/ 0 h 1433"/>
                <a:gd name="T179" fmla="*/ 430 w 430"/>
                <a:gd name="T180" fmla="*/ 1433 h 14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0" h="1433">
                  <a:moveTo>
                    <a:pt x="261" y="26"/>
                  </a:moveTo>
                  <a:lnTo>
                    <a:pt x="352" y="0"/>
                  </a:lnTo>
                  <a:lnTo>
                    <a:pt x="378" y="39"/>
                  </a:lnTo>
                  <a:lnTo>
                    <a:pt x="391" y="26"/>
                  </a:lnTo>
                  <a:lnTo>
                    <a:pt x="417" y="91"/>
                  </a:lnTo>
                  <a:lnTo>
                    <a:pt x="378" y="130"/>
                  </a:lnTo>
                  <a:lnTo>
                    <a:pt x="365" y="156"/>
                  </a:lnTo>
                  <a:lnTo>
                    <a:pt x="352" y="169"/>
                  </a:lnTo>
                  <a:lnTo>
                    <a:pt x="352" y="195"/>
                  </a:lnTo>
                  <a:lnTo>
                    <a:pt x="313" y="208"/>
                  </a:lnTo>
                  <a:lnTo>
                    <a:pt x="313" y="221"/>
                  </a:lnTo>
                  <a:lnTo>
                    <a:pt x="378" y="260"/>
                  </a:lnTo>
                  <a:lnTo>
                    <a:pt x="417" y="469"/>
                  </a:lnTo>
                  <a:lnTo>
                    <a:pt x="378" y="521"/>
                  </a:lnTo>
                  <a:lnTo>
                    <a:pt x="378" y="886"/>
                  </a:lnTo>
                  <a:lnTo>
                    <a:pt x="339" y="912"/>
                  </a:lnTo>
                  <a:lnTo>
                    <a:pt x="326" y="964"/>
                  </a:lnTo>
                  <a:lnTo>
                    <a:pt x="313" y="1120"/>
                  </a:lnTo>
                  <a:lnTo>
                    <a:pt x="313" y="1211"/>
                  </a:lnTo>
                  <a:lnTo>
                    <a:pt x="378" y="1264"/>
                  </a:lnTo>
                  <a:lnTo>
                    <a:pt x="430" y="1290"/>
                  </a:lnTo>
                  <a:lnTo>
                    <a:pt x="430" y="1303"/>
                  </a:lnTo>
                  <a:lnTo>
                    <a:pt x="326" y="1277"/>
                  </a:lnTo>
                  <a:lnTo>
                    <a:pt x="313" y="1264"/>
                  </a:lnTo>
                  <a:lnTo>
                    <a:pt x="300" y="1277"/>
                  </a:lnTo>
                  <a:lnTo>
                    <a:pt x="287" y="1277"/>
                  </a:lnTo>
                  <a:lnTo>
                    <a:pt x="274" y="1224"/>
                  </a:lnTo>
                  <a:lnTo>
                    <a:pt x="261" y="951"/>
                  </a:lnTo>
                  <a:lnTo>
                    <a:pt x="248" y="951"/>
                  </a:lnTo>
                  <a:lnTo>
                    <a:pt x="182" y="1185"/>
                  </a:lnTo>
                  <a:lnTo>
                    <a:pt x="182" y="1342"/>
                  </a:lnTo>
                  <a:lnTo>
                    <a:pt x="156" y="1407"/>
                  </a:lnTo>
                  <a:lnTo>
                    <a:pt x="130" y="1433"/>
                  </a:lnTo>
                  <a:lnTo>
                    <a:pt x="117" y="1394"/>
                  </a:lnTo>
                  <a:lnTo>
                    <a:pt x="143" y="1342"/>
                  </a:lnTo>
                  <a:lnTo>
                    <a:pt x="156" y="1251"/>
                  </a:lnTo>
                  <a:lnTo>
                    <a:pt x="156" y="912"/>
                  </a:lnTo>
                  <a:lnTo>
                    <a:pt x="182" y="573"/>
                  </a:lnTo>
                  <a:lnTo>
                    <a:pt x="143" y="547"/>
                  </a:lnTo>
                  <a:lnTo>
                    <a:pt x="143" y="495"/>
                  </a:lnTo>
                  <a:lnTo>
                    <a:pt x="143" y="404"/>
                  </a:lnTo>
                  <a:lnTo>
                    <a:pt x="91" y="430"/>
                  </a:lnTo>
                  <a:lnTo>
                    <a:pt x="143" y="495"/>
                  </a:lnTo>
                  <a:lnTo>
                    <a:pt x="143" y="534"/>
                  </a:lnTo>
                  <a:lnTo>
                    <a:pt x="91" y="508"/>
                  </a:lnTo>
                  <a:lnTo>
                    <a:pt x="65" y="469"/>
                  </a:lnTo>
                  <a:lnTo>
                    <a:pt x="52" y="482"/>
                  </a:lnTo>
                  <a:lnTo>
                    <a:pt x="0" y="430"/>
                  </a:lnTo>
                  <a:lnTo>
                    <a:pt x="0" y="404"/>
                  </a:lnTo>
                  <a:lnTo>
                    <a:pt x="26" y="404"/>
                  </a:lnTo>
                  <a:lnTo>
                    <a:pt x="78" y="338"/>
                  </a:lnTo>
                  <a:lnTo>
                    <a:pt x="143" y="286"/>
                  </a:lnTo>
                  <a:lnTo>
                    <a:pt x="209" y="221"/>
                  </a:lnTo>
                  <a:lnTo>
                    <a:pt x="261" y="195"/>
                  </a:lnTo>
                  <a:lnTo>
                    <a:pt x="261" y="156"/>
                  </a:lnTo>
                  <a:lnTo>
                    <a:pt x="248" y="130"/>
                  </a:lnTo>
                  <a:lnTo>
                    <a:pt x="248" y="78"/>
                  </a:lnTo>
                  <a:lnTo>
                    <a:pt x="235" y="65"/>
                  </a:lnTo>
                  <a:lnTo>
                    <a:pt x="261" y="26"/>
                  </a:lnTo>
                  <a:close/>
                </a:path>
              </a:pathLst>
            </a:custGeom>
            <a:solidFill>
              <a:srgbClr val="16AC0A"/>
            </a:solidFill>
            <a:ln w="9525">
              <a:solidFill>
                <a:srgbClr val="CC9900"/>
              </a:solidFill>
              <a:round/>
              <a:headEnd/>
              <a:tailEnd/>
            </a:ln>
          </p:spPr>
          <p:txBody>
            <a:bodyPr/>
            <a:lstStyle/>
            <a:p>
              <a:endParaRPr lang="it-IT" sz="2400">
                <a:solidFill>
                  <a:prstClr val="black"/>
                </a:solidFill>
              </a:endParaRPr>
            </a:p>
          </p:txBody>
        </p:sp>
        <p:sp>
          <p:nvSpPr>
            <p:cNvPr id="65" name="Freeform 42"/>
            <p:cNvSpPr>
              <a:spLocks/>
            </p:cNvSpPr>
            <p:nvPr/>
          </p:nvSpPr>
          <p:spPr bwMode="auto">
            <a:xfrm>
              <a:off x="3660" y="1672"/>
              <a:ext cx="344" cy="904"/>
            </a:xfrm>
            <a:custGeom>
              <a:avLst/>
              <a:gdLst>
                <a:gd name="T0" fmla="*/ 7 w 430"/>
                <a:gd name="T1" fmla="*/ 1 h 1433"/>
                <a:gd name="T2" fmla="*/ 10 w 430"/>
                <a:gd name="T3" fmla="*/ 0 h 1433"/>
                <a:gd name="T4" fmla="*/ 11 w 430"/>
                <a:gd name="T5" fmla="*/ 1 h 1433"/>
                <a:gd name="T6" fmla="*/ 11 w 430"/>
                <a:gd name="T7" fmla="*/ 1 h 1433"/>
                <a:gd name="T8" fmla="*/ 11 w 430"/>
                <a:gd name="T9" fmla="*/ 1 h 1433"/>
                <a:gd name="T10" fmla="*/ 11 w 430"/>
                <a:gd name="T11" fmla="*/ 1 h 1433"/>
                <a:gd name="T12" fmla="*/ 11 w 430"/>
                <a:gd name="T13" fmla="*/ 1 h 1433"/>
                <a:gd name="T14" fmla="*/ 10 w 430"/>
                <a:gd name="T15" fmla="*/ 1 h 1433"/>
                <a:gd name="T16" fmla="*/ 10 w 430"/>
                <a:gd name="T17" fmla="*/ 1 h 1433"/>
                <a:gd name="T18" fmla="*/ 9 w 430"/>
                <a:gd name="T19" fmla="*/ 1 h 1433"/>
                <a:gd name="T20" fmla="*/ 9 w 430"/>
                <a:gd name="T21" fmla="*/ 1 h 1433"/>
                <a:gd name="T22" fmla="*/ 11 w 430"/>
                <a:gd name="T23" fmla="*/ 1 h 1433"/>
                <a:gd name="T24" fmla="*/ 11 w 430"/>
                <a:gd name="T25" fmla="*/ 1 h 1433"/>
                <a:gd name="T26" fmla="*/ 11 w 430"/>
                <a:gd name="T27" fmla="*/ 1 h 1433"/>
                <a:gd name="T28" fmla="*/ 11 w 430"/>
                <a:gd name="T29" fmla="*/ 1 h 1433"/>
                <a:gd name="T30" fmla="*/ 10 w 430"/>
                <a:gd name="T31" fmla="*/ 1 h 1433"/>
                <a:gd name="T32" fmla="*/ 9 w 430"/>
                <a:gd name="T33" fmla="*/ 1 h 1433"/>
                <a:gd name="T34" fmla="*/ 9 w 430"/>
                <a:gd name="T35" fmla="*/ 1 h 1433"/>
                <a:gd name="T36" fmla="*/ 9 w 430"/>
                <a:gd name="T37" fmla="*/ 1 h 1433"/>
                <a:gd name="T38" fmla="*/ 11 w 430"/>
                <a:gd name="T39" fmla="*/ 1 h 1433"/>
                <a:gd name="T40" fmla="*/ 12 w 430"/>
                <a:gd name="T41" fmla="*/ 1 h 1433"/>
                <a:gd name="T42" fmla="*/ 12 w 430"/>
                <a:gd name="T43" fmla="*/ 1 h 1433"/>
                <a:gd name="T44" fmla="*/ 9 w 430"/>
                <a:gd name="T45" fmla="*/ 1 h 1433"/>
                <a:gd name="T46" fmla="*/ 9 w 430"/>
                <a:gd name="T47" fmla="*/ 1 h 1433"/>
                <a:gd name="T48" fmla="*/ 9 w 430"/>
                <a:gd name="T49" fmla="*/ 1 h 1433"/>
                <a:gd name="T50" fmla="*/ 8 w 430"/>
                <a:gd name="T51" fmla="*/ 1 h 1433"/>
                <a:gd name="T52" fmla="*/ 8 w 430"/>
                <a:gd name="T53" fmla="*/ 1 h 1433"/>
                <a:gd name="T54" fmla="*/ 7 w 430"/>
                <a:gd name="T55" fmla="*/ 1 h 1433"/>
                <a:gd name="T56" fmla="*/ 7 w 430"/>
                <a:gd name="T57" fmla="*/ 1 h 1433"/>
                <a:gd name="T58" fmla="*/ 5 w 430"/>
                <a:gd name="T59" fmla="*/ 1 h 1433"/>
                <a:gd name="T60" fmla="*/ 5 w 430"/>
                <a:gd name="T61" fmla="*/ 1 h 1433"/>
                <a:gd name="T62" fmla="*/ 5 w 430"/>
                <a:gd name="T63" fmla="*/ 1 h 1433"/>
                <a:gd name="T64" fmla="*/ 4 w 430"/>
                <a:gd name="T65" fmla="*/ 1 h 1433"/>
                <a:gd name="T66" fmla="*/ 3 w 430"/>
                <a:gd name="T67" fmla="*/ 1 h 1433"/>
                <a:gd name="T68" fmla="*/ 4 w 430"/>
                <a:gd name="T69" fmla="*/ 1 h 1433"/>
                <a:gd name="T70" fmla="*/ 5 w 430"/>
                <a:gd name="T71" fmla="*/ 1 h 1433"/>
                <a:gd name="T72" fmla="*/ 5 w 430"/>
                <a:gd name="T73" fmla="*/ 1 h 1433"/>
                <a:gd name="T74" fmla="*/ 5 w 430"/>
                <a:gd name="T75" fmla="*/ 1 h 1433"/>
                <a:gd name="T76" fmla="*/ 4 w 430"/>
                <a:gd name="T77" fmla="*/ 1 h 1433"/>
                <a:gd name="T78" fmla="*/ 4 w 430"/>
                <a:gd name="T79" fmla="*/ 1 h 1433"/>
                <a:gd name="T80" fmla="*/ 4 w 430"/>
                <a:gd name="T81" fmla="*/ 1 h 1433"/>
                <a:gd name="T82" fmla="*/ 2 w 430"/>
                <a:gd name="T83" fmla="*/ 1 h 1433"/>
                <a:gd name="T84" fmla="*/ 4 w 430"/>
                <a:gd name="T85" fmla="*/ 1 h 1433"/>
                <a:gd name="T86" fmla="*/ 4 w 430"/>
                <a:gd name="T87" fmla="*/ 1 h 1433"/>
                <a:gd name="T88" fmla="*/ 2 w 430"/>
                <a:gd name="T89" fmla="*/ 1 h 1433"/>
                <a:gd name="T90" fmla="*/ 2 w 430"/>
                <a:gd name="T91" fmla="*/ 1 h 1433"/>
                <a:gd name="T92" fmla="*/ 2 w 430"/>
                <a:gd name="T93" fmla="*/ 1 h 1433"/>
                <a:gd name="T94" fmla="*/ 0 w 430"/>
                <a:gd name="T95" fmla="*/ 1 h 1433"/>
                <a:gd name="T96" fmla="*/ 0 w 430"/>
                <a:gd name="T97" fmla="*/ 1 h 1433"/>
                <a:gd name="T98" fmla="*/ 2 w 430"/>
                <a:gd name="T99" fmla="*/ 1 h 1433"/>
                <a:gd name="T100" fmla="*/ 2 w 430"/>
                <a:gd name="T101" fmla="*/ 1 h 1433"/>
                <a:gd name="T102" fmla="*/ 4 w 430"/>
                <a:gd name="T103" fmla="*/ 1 h 1433"/>
                <a:gd name="T104" fmla="*/ 6 w 430"/>
                <a:gd name="T105" fmla="*/ 1 h 1433"/>
                <a:gd name="T106" fmla="*/ 7 w 430"/>
                <a:gd name="T107" fmla="*/ 1 h 1433"/>
                <a:gd name="T108" fmla="*/ 7 w 430"/>
                <a:gd name="T109" fmla="*/ 1 h 1433"/>
                <a:gd name="T110" fmla="*/ 7 w 430"/>
                <a:gd name="T111" fmla="*/ 1 h 1433"/>
                <a:gd name="T112" fmla="*/ 7 w 430"/>
                <a:gd name="T113" fmla="*/ 1 h 1433"/>
                <a:gd name="T114" fmla="*/ 7 w 430"/>
                <a:gd name="T115" fmla="*/ 1 h 1433"/>
                <a:gd name="T116" fmla="*/ 7 w 430"/>
                <a:gd name="T117" fmla="*/ 1 h 14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0"/>
                <a:gd name="T178" fmla="*/ 0 h 1433"/>
                <a:gd name="T179" fmla="*/ 430 w 430"/>
                <a:gd name="T180" fmla="*/ 1433 h 14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0" h="1433">
                  <a:moveTo>
                    <a:pt x="261" y="26"/>
                  </a:moveTo>
                  <a:lnTo>
                    <a:pt x="352" y="0"/>
                  </a:lnTo>
                  <a:lnTo>
                    <a:pt x="378" y="39"/>
                  </a:lnTo>
                  <a:lnTo>
                    <a:pt x="391" y="26"/>
                  </a:lnTo>
                  <a:lnTo>
                    <a:pt x="417" y="91"/>
                  </a:lnTo>
                  <a:lnTo>
                    <a:pt x="378" y="130"/>
                  </a:lnTo>
                  <a:lnTo>
                    <a:pt x="365" y="156"/>
                  </a:lnTo>
                  <a:lnTo>
                    <a:pt x="352" y="169"/>
                  </a:lnTo>
                  <a:lnTo>
                    <a:pt x="352" y="195"/>
                  </a:lnTo>
                  <a:lnTo>
                    <a:pt x="313" y="208"/>
                  </a:lnTo>
                  <a:lnTo>
                    <a:pt x="313" y="221"/>
                  </a:lnTo>
                  <a:lnTo>
                    <a:pt x="378" y="260"/>
                  </a:lnTo>
                  <a:lnTo>
                    <a:pt x="417" y="469"/>
                  </a:lnTo>
                  <a:lnTo>
                    <a:pt x="378" y="521"/>
                  </a:lnTo>
                  <a:lnTo>
                    <a:pt x="378" y="886"/>
                  </a:lnTo>
                  <a:lnTo>
                    <a:pt x="339" y="912"/>
                  </a:lnTo>
                  <a:lnTo>
                    <a:pt x="326" y="964"/>
                  </a:lnTo>
                  <a:lnTo>
                    <a:pt x="313" y="1120"/>
                  </a:lnTo>
                  <a:lnTo>
                    <a:pt x="313" y="1211"/>
                  </a:lnTo>
                  <a:lnTo>
                    <a:pt x="378" y="1264"/>
                  </a:lnTo>
                  <a:lnTo>
                    <a:pt x="430" y="1290"/>
                  </a:lnTo>
                  <a:lnTo>
                    <a:pt x="430" y="1303"/>
                  </a:lnTo>
                  <a:lnTo>
                    <a:pt x="326" y="1277"/>
                  </a:lnTo>
                  <a:lnTo>
                    <a:pt x="313" y="1264"/>
                  </a:lnTo>
                  <a:lnTo>
                    <a:pt x="300" y="1277"/>
                  </a:lnTo>
                  <a:lnTo>
                    <a:pt x="287" y="1277"/>
                  </a:lnTo>
                  <a:lnTo>
                    <a:pt x="274" y="1224"/>
                  </a:lnTo>
                  <a:lnTo>
                    <a:pt x="261" y="951"/>
                  </a:lnTo>
                  <a:lnTo>
                    <a:pt x="248" y="951"/>
                  </a:lnTo>
                  <a:lnTo>
                    <a:pt x="182" y="1185"/>
                  </a:lnTo>
                  <a:lnTo>
                    <a:pt x="182" y="1342"/>
                  </a:lnTo>
                  <a:lnTo>
                    <a:pt x="156" y="1407"/>
                  </a:lnTo>
                  <a:lnTo>
                    <a:pt x="130" y="1433"/>
                  </a:lnTo>
                  <a:lnTo>
                    <a:pt x="117" y="1394"/>
                  </a:lnTo>
                  <a:lnTo>
                    <a:pt x="143" y="1342"/>
                  </a:lnTo>
                  <a:lnTo>
                    <a:pt x="156" y="1251"/>
                  </a:lnTo>
                  <a:lnTo>
                    <a:pt x="156" y="912"/>
                  </a:lnTo>
                  <a:lnTo>
                    <a:pt x="182" y="573"/>
                  </a:lnTo>
                  <a:lnTo>
                    <a:pt x="143" y="547"/>
                  </a:lnTo>
                  <a:lnTo>
                    <a:pt x="143" y="495"/>
                  </a:lnTo>
                  <a:lnTo>
                    <a:pt x="143" y="404"/>
                  </a:lnTo>
                  <a:lnTo>
                    <a:pt x="91" y="430"/>
                  </a:lnTo>
                  <a:lnTo>
                    <a:pt x="143" y="495"/>
                  </a:lnTo>
                  <a:lnTo>
                    <a:pt x="143" y="534"/>
                  </a:lnTo>
                  <a:lnTo>
                    <a:pt x="91" y="508"/>
                  </a:lnTo>
                  <a:lnTo>
                    <a:pt x="65" y="469"/>
                  </a:lnTo>
                  <a:lnTo>
                    <a:pt x="52" y="482"/>
                  </a:lnTo>
                  <a:lnTo>
                    <a:pt x="0" y="430"/>
                  </a:lnTo>
                  <a:lnTo>
                    <a:pt x="0" y="404"/>
                  </a:lnTo>
                  <a:lnTo>
                    <a:pt x="26" y="404"/>
                  </a:lnTo>
                  <a:lnTo>
                    <a:pt x="78" y="338"/>
                  </a:lnTo>
                  <a:lnTo>
                    <a:pt x="143" y="286"/>
                  </a:lnTo>
                  <a:lnTo>
                    <a:pt x="209" y="221"/>
                  </a:lnTo>
                  <a:lnTo>
                    <a:pt x="261" y="195"/>
                  </a:lnTo>
                  <a:lnTo>
                    <a:pt x="261" y="156"/>
                  </a:lnTo>
                  <a:lnTo>
                    <a:pt x="248" y="130"/>
                  </a:lnTo>
                  <a:lnTo>
                    <a:pt x="248" y="78"/>
                  </a:lnTo>
                  <a:lnTo>
                    <a:pt x="235" y="65"/>
                  </a:lnTo>
                  <a:lnTo>
                    <a:pt x="261" y="26"/>
                  </a:lnTo>
                  <a:close/>
                </a:path>
              </a:pathLst>
            </a:custGeom>
            <a:solidFill>
              <a:srgbClr val="16AC0A"/>
            </a:solidFill>
            <a:ln w="9525">
              <a:solidFill>
                <a:srgbClr val="CC9900"/>
              </a:solidFill>
              <a:round/>
              <a:headEnd/>
              <a:tailEnd/>
            </a:ln>
          </p:spPr>
          <p:txBody>
            <a:bodyPr/>
            <a:lstStyle/>
            <a:p>
              <a:endParaRPr lang="it-IT" sz="2400">
                <a:solidFill>
                  <a:prstClr val="black"/>
                </a:solidFill>
              </a:endParaRPr>
            </a:p>
          </p:txBody>
        </p:sp>
        <p:sp>
          <p:nvSpPr>
            <p:cNvPr id="66" name="Freeform 43"/>
            <p:cNvSpPr>
              <a:spLocks/>
            </p:cNvSpPr>
            <p:nvPr/>
          </p:nvSpPr>
          <p:spPr bwMode="auto">
            <a:xfrm>
              <a:off x="4510" y="1604"/>
              <a:ext cx="345" cy="904"/>
            </a:xfrm>
            <a:custGeom>
              <a:avLst/>
              <a:gdLst>
                <a:gd name="T0" fmla="*/ 7 w 430"/>
                <a:gd name="T1" fmla="*/ 1 h 1433"/>
                <a:gd name="T2" fmla="*/ 10 w 430"/>
                <a:gd name="T3" fmla="*/ 0 h 1433"/>
                <a:gd name="T4" fmla="*/ 11 w 430"/>
                <a:gd name="T5" fmla="*/ 1 h 1433"/>
                <a:gd name="T6" fmla="*/ 11 w 430"/>
                <a:gd name="T7" fmla="*/ 1 h 1433"/>
                <a:gd name="T8" fmla="*/ 12 w 430"/>
                <a:gd name="T9" fmla="*/ 1 h 1433"/>
                <a:gd name="T10" fmla="*/ 11 w 430"/>
                <a:gd name="T11" fmla="*/ 1 h 1433"/>
                <a:gd name="T12" fmla="*/ 11 w 430"/>
                <a:gd name="T13" fmla="*/ 1 h 1433"/>
                <a:gd name="T14" fmla="*/ 10 w 430"/>
                <a:gd name="T15" fmla="*/ 1 h 1433"/>
                <a:gd name="T16" fmla="*/ 10 w 430"/>
                <a:gd name="T17" fmla="*/ 1 h 1433"/>
                <a:gd name="T18" fmla="*/ 9 w 430"/>
                <a:gd name="T19" fmla="*/ 1 h 1433"/>
                <a:gd name="T20" fmla="*/ 9 w 430"/>
                <a:gd name="T21" fmla="*/ 1 h 1433"/>
                <a:gd name="T22" fmla="*/ 11 w 430"/>
                <a:gd name="T23" fmla="*/ 1 h 1433"/>
                <a:gd name="T24" fmla="*/ 12 w 430"/>
                <a:gd name="T25" fmla="*/ 1 h 1433"/>
                <a:gd name="T26" fmla="*/ 11 w 430"/>
                <a:gd name="T27" fmla="*/ 1 h 1433"/>
                <a:gd name="T28" fmla="*/ 11 w 430"/>
                <a:gd name="T29" fmla="*/ 1 h 1433"/>
                <a:gd name="T30" fmla="*/ 10 w 430"/>
                <a:gd name="T31" fmla="*/ 1 h 1433"/>
                <a:gd name="T32" fmla="*/ 9 w 430"/>
                <a:gd name="T33" fmla="*/ 1 h 1433"/>
                <a:gd name="T34" fmla="*/ 9 w 430"/>
                <a:gd name="T35" fmla="*/ 1 h 1433"/>
                <a:gd name="T36" fmla="*/ 9 w 430"/>
                <a:gd name="T37" fmla="*/ 1 h 1433"/>
                <a:gd name="T38" fmla="*/ 11 w 430"/>
                <a:gd name="T39" fmla="*/ 1 h 1433"/>
                <a:gd name="T40" fmla="*/ 12 w 430"/>
                <a:gd name="T41" fmla="*/ 1 h 1433"/>
                <a:gd name="T42" fmla="*/ 12 w 430"/>
                <a:gd name="T43" fmla="*/ 1 h 1433"/>
                <a:gd name="T44" fmla="*/ 9 w 430"/>
                <a:gd name="T45" fmla="*/ 1 h 1433"/>
                <a:gd name="T46" fmla="*/ 9 w 430"/>
                <a:gd name="T47" fmla="*/ 1 h 1433"/>
                <a:gd name="T48" fmla="*/ 9 w 430"/>
                <a:gd name="T49" fmla="*/ 1 h 1433"/>
                <a:gd name="T50" fmla="*/ 8 w 430"/>
                <a:gd name="T51" fmla="*/ 1 h 1433"/>
                <a:gd name="T52" fmla="*/ 8 w 430"/>
                <a:gd name="T53" fmla="*/ 1 h 1433"/>
                <a:gd name="T54" fmla="*/ 7 w 430"/>
                <a:gd name="T55" fmla="*/ 1 h 1433"/>
                <a:gd name="T56" fmla="*/ 7 w 430"/>
                <a:gd name="T57" fmla="*/ 1 h 1433"/>
                <a:gd name="T58" fmla="*/ 5 w 430"/>
                <a:gd name="T59" fmla="*/ 1 h 1433"/>
                <a:gd name="T60" fmla="*/ 5 w 430"/>
                <a:gd name="T61" fmla="*/ 1 h 1433"/>
                <a:gd name="T62" fmla="*/ 5 w 430"/>
                <a:gd name="T63" fmla="*/ 1 h 1433"/>
                <a:gd name="T64" fmla="*/ 4 w 430"/>
                <a:gd name="T65" fmla="*/ 1 h 1433"/>
                <a:gd name="T66" fmla="*/ 3 w 430"/>
                <a:gd name="T67" fmla="*/ 1 h 1433"/>
                <a:gd name="T68" fmla="*/ 4 w 430"/>
                <a:gd name="T69" fmla="*/ 1 h 1433"/>
                <a:gd name="T70" fmla="*/ 5 w 430"/>
                <a:gd name="T71" fmla="*/ 1 h 1433"/>
                <a:gd name="T72" fmla="*/ 5 w 430"/>
                <a:gd name="T73" fmla="*/ 1 h 1433"/>
                <a:gd name="T74" fmla="*/ 5 w 430"/>
                <a:gd name="T75" fmla="*/ 1 h 1433"/>
                <a:gd name="T76" fmla="*/ 4 w 430"/>
                <a:gd name="T77" fmla="*/ 1 h 1433"/>
                <a:gd name="T78" fmla="*/ 4 w 430"/>
                <a:gd name="T79" fmla="*/ 1 h 1433"/>
                <a:gd name="T80" fmla="*/ 4 w 430"/>
                <a:gd name="T81" fmla="*/ 1 h 1433"/>
                <a:gd name="T82" fmla="*/ 2 w 430"/>
                <a:gd name="T83" fmla="*/ 1 h 1433"/>
                <a:gd name="T84" fmla="*/ 4 w 430"/>
                <a:gd name="T85" fmla="*/ 1 h 1433"/>
                <a:gd name="T86" fmla="*/ 4 w 430"/>
                <a:gd name="T87" fmla="*/ 1 h 1433"/>
                <a:gd name="T88" fmla="*/ 2 w 430"/>
                <a:gd name="T89" fmla="*/ 1 h 1433"/>
                <a:gd name="T90" fmla="*/ 2 w 430"/>
                <a:gd name="T91" fmla="*/ 1 h 1433"/>
                <a:gd name="T92" fmla="*/ 2 w 430"/>
                <a:gd name="T93" fmla="*/ 1 h 1433"/>
                <a:gd name="T94" fmla="*/ 0 w 430"/>
                <a:gd name="T95" fmla="*/ 1 h 1433"/>
                <a:gd name="T96" fmla="*/ 0 w 430"/>
                <a:gd name="T97" fmla="*/ 1 h 1433"/>
                <a:gd name="T98" fmla="*/ 2 w 430"/>
                <a:gd name="T99" fmla="*/ 1 h 1433"/>
                <a:gd name="T100" fmla="*/ 2 w 430"/>
                <a:gd name="T101" fmla="*/ 1 h 1433"/>
                <a:gd name="T102" fmla="*/ 4 w 430"/>
                <a:gd name="T103" fmla="*/ 1 h 1433"/>
                <a:gd name="T104" fmla="*/ 6 w 430"/>
                <a:gd name="T105" fmla="*/ 1 h 1433"/>
                <a:gd name="T106" fmla="*/ 7 w 430"/>
                <a:gd name="T107" fmla="*/ 1 h 1433"/>
                <a:gd name="T108" fmla="*/ 7 w 430"/>
                <a:gd name="T109" fmla="*/ 1 h 1433"/>
                <a:gd name="T110" fmla="*/ 7 w 430"/>
                <a:gd name="T111" fmla="*/ 1 h 1433"/>
                <a:gd name="T112" fmla="*/ 7 w 430"/>
                <a:gd name="T113" fmla="*/ 1 h 1433"/>
                <a:gd name="T114" fmla="*/ 7 w 430"/>
                <a:gd name="T115" fmla="*/ 1 h 1433"/>
                <a:gd name="T116" fmla="*/ 7 w 430"/>
                <a:gd name="T117" fmla="*/ 1 h 14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0"/>
                <a:gd name="T178" fmla="*/ 0 h 1433"/>
                <a:gd name="T179" fmla="*/ 430 w 430"/>
                <a:gd name="T180" fmla="*/ 1433 h 14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0" h="1433">
                  <a:moveTo>
                    <a:pt x="261" y="26"/>
                  </a:moveTo>
                  <a:lnTo>
                    <a:pt x="352" y="0"/>
                  </a:lnTo>
                  <a:lnTo>
                    <a:pt x="378" y="39"/>
                  </a:lnTo>
                  <a:lnTo>
                    <a:pt x="391" y="26"/>
                  </a:lnTo>
                  <a:lnTo>
                    <a:pt x="417" y="91"/>
                  </a:lnTo>
                  <a:lnTo>
                    <a:pt x="378" y="130"/>
                  </a:lnTo>
                  <a:lnTo>
                    <a:pt x="365" y="156"/>
                  </a:lnTo>
                  <a:lnTo>
                    <a:pt x="352" y="169"/>
                  </a:lnTo>
                  <a:lnTo>
                    <a:pt x="352" y="195"/>
                  </a:lnTo>
                  <a:lnTo>
                    <a:pt x="313" y="208"/>
                  </a:lnTo>
                  <a:lnTo>
                    <a:pt x="313" y="221"/>
                  </a:lnTo>
                  <a:lnTo>
                    <a:pt x="378" y="260"/>
                  </a:lnTo>
                  <a:lnTo>
                    <a:pt x="417" y="469"/>
                  </a:lnTo>
                  <a:lnTo>
                    <a:pt x="378" y="521"/>
                  </a:lnTo>
                  <a:lnTo>
                    <a:pt x="378" y="886"/>
                  </a:lnTo>
                  <a:lnTo>
                    <a:pt x="339" y="912"/>
                  </a:lnTo>
                  <a:lnTo>
                    <a:pt x="326" y="964"/>
                  </a:lnTo>
                  <a:lnTo>
                    <a:pt x="313" y="1120"/>
                  </a:lnTo>
                  <a:lnTo>
                    <a:pt x="313" y="1211"/>
                  </a:lnTo>
                  <a:lnTo>
                    <a:pt x="378" y="1264"/>
                  </a:lnTo>
                  <a:lnTo>
                    <a:pt x="430" y="1290"/>
                  </a:lnTo>
                  <a:lnTo>
                    <a:pt x="430" y="1303"/>
                  </a:lnTo>
                  <a:lnTo>
                    <a:pt x="326" y="1277"/>
                  </a:lnTo>
                  <a:lnTo>
                    <a:pt x="313" y="1264"/>
                  </a:lnTo>
                  <a:lnTo>
                    <a:pt x="300" y="1277"/>
                  </a:lnTo>
                  <a:lnTo>
                    <a:pt x="287" y="1277"/>
                  </a:lnTo>
                  <a:lnTo>
                    <a:pt x="274" y="1224"/>
                  </a:lnTo>
                  <a:lnTo>
                    <a:pt x="261" y="951"/>
                  </a:lnTo>
                  <a:lnTo>
                    <a:pt x="248" y="951"/>
                  </a:lnTo>
                  <a:lnTo>
                    <a:pt x="182" y="1185"/>
                  </a:lnTo>
                  <a:lnTo>
                    <a:pt x="182" y="1342"/>
                  </a:lnTo>
                  <a:lnTo>
                    <a:pt x="156" y="1407"/>
                  </a:lnTo>
                  <a:lnTo>
                    <a:pt x="130" y="1433"/>
                  </a:lnTo>
                  <a:lnTo>
                    <a:pt x="117" y="1394"/>
                  </a:lnTo>
                  <a:lnTo>
                    <a:pt x="143" y="1342"/>
                  </a:lnTo>
                  <a:lnTo>
                    <a:pt x="156" y="1251"/>
                  </a:lnTo>
                  <a:lnTo>
                    <a:pt x="156" y="912"/>
                  </a:lnTo>
                  <a:lnTo>
                    <a:pt x="182" y="573"/>
                  </a:lnTo>
                  <a:lnTo>
                    <a:pt x="143" y="547"/>
                  </a:lnTo>
                  <a:lnTo>
                    <a:pt x="143" y="495"/>
                  </a:lnTo>
                  <a:lnTo>
                    <a:pt x="143" y="404"/>
                  </a:lnTo>
                  <a:lnTo>
                    <a:pt x="91" y="430"/>
                  </a:lnTo>
                  <a:lnTo>
                    <a:pt x="143" y="495"/>
                  </a:lnTo>
                  <a:lnTo>
                    <a:pt x="143" y="534"/>
                  </a:lnTo>
                  <a:lnTo>
                    <a:pt x="91" y="508"/>
                  </a:lnTo>
                  <a:lnTo>
                    <a:pt x="65" y="469"/>
                  </a:lnTo>
                  <a:lnTo>
                    <a:pt x="52" y="482"/>
                  </a:lnTo>
                  <a:lnTo>
                    <a:pt x="0" y="430"/>
                  </a:lnTo>
                  <a:lnTo>
                    <a:pt x="0" y="404"/>
                  </a:lnTo>
                  <a:lnTo>
                    <a:pt x="26" y="404"/>
                  </a:lnTo>
                  <a:lnTo>
                    <a:pt x="78" y="338"/>
                  </a:lnTo>
                  <a:lnTo>
                    <a:pt x="143" y="286"/>
                  </a:lnTo>
                  <a:lnTo>
                    <a:pt x="209" y="221"/>
                  </a:lnTo>
                  <a:lnTo>
                    <a:pt x="261" y="195"/>
                  </a:lnTo>
                  <a:lnTo>
                    <a:pt x="261" y="156"/>
                  </a:lnTo>
                  <a:lnTo>
                    <a:pt x="248" y="130"/>
                  </a:lnTo>
                  <a:lnTo>
                    <a:pt x="248" y="78"/>
                  </a:lnTo>
                  <a:lnTo>
                    <a:pt x="235" y="65"/>
                  </a:lnTo>
                  <a:lnTo>
                    <a:pt x="261" y="26"/>
                  </a:lnTo>
                  <a:close/>
                </a:path>
              </a:pathLst>
            </a:custGeom>
            <a:solidFill>
              <a:srgbClr val="16AC0A"/>
            </a:solidFill>
            <a:ln w="9525">
              <a:solidFill>
                <a:srgbClr val="CC9900"/>
              </a:solidFill>
              <a:round/>
              <a:headEnd/>
              <a:tailEnd/>
            </a:ln>
          </p:spPr>
          <p:txBody>
            <a:bodyPr/>
            <a:lstStyle/>
            <a:p>
              <a:endParaRPr lang="it-IT" sz="2400">
                <a:solidFill>
                  <a:prstClr val="black"/>
                </a:solidFill>
              </a:endParaRPr>
            </a:p>
          </p:txBody>
        </p:sp>
        <p:sp>
          <p:nvSpPr>
            <p:cNvPr id="67" name="Freeform 44"/>
            <p:cNvSpPr>
              <a:spLocks/>
            </p:cNvSpPr>
            <p:nvPr/>
          </p:nvSpPr>
          <p:spPr bwMode="auto">
            <a:xfrm>
              <a:off x="2884" y="2855"/>
              <a:ext cx="264" cy="854"/>
            </a:xfrm>
            <a:custGeom>
              <a:avLst/>
              <a:gdLst>
                <a:gd name="T0" fmla="*/ 2 w 326"/>
                <a:gd name="T1" fmla="*/ 1 h 1355"/>
                <a:gd name="T2" fmla="*/ 2 w 326"/>
                <a:gd name="T3" fmla="*/ 1 h 1355"/>
                <a:gd name="T4" fmla="*/ 2 w 326"/>
                <a:gd name="T5" fmla="*/ 1 h 1355"/>
                <a:gd name="T6" fmla="*/ 2 w 326"/>
                <a:gd name="T7" fmla="*/ 1 h 1355"/>
                <a:gd name="T8" fmla="*/ 2 w 326"/>
                <a:gd name="T9" fmla="*/ 1 h 1355"/>
                <a:gd name="T10" fmla="*/ 2 w 326"/>
                <a:gd name="T11" fmla="*/ 1 h 1355"/>
                <a:gd name="T12" fmla="*/ 3 w 326"/>
                <a:gd name="T13" fmla="*/ 1 h 1355"/>
                <a:gd name="T14" fmla="*/ 3 w 326"/>
                <a:gd name="T15" fmla="*/ 1 h 1355"/>
                <a:gd name="T16" fmla="*/ 2 w 326"/>
                <a:gd name="T17" fmla="*/ 1 h 1355"/>
                <a:gd name="T18" fmla="*/ 0 w 326"/>
                <a:gd name="T19" fmla="*/ 1 h 1355"/>
                <a:gd name="T20" fmla="*/ 2 w 326"/>
                <a:gd name="T21" fmla="*/ 1 h 1355"/>
                <a:gd name="T22" fmla="*/ 2 w 326"/>
                <a:gd name="T23" fmla="*/ 1 h 1355"/>
                <a:gd name="T24" fmla="*/ 2 w 326"/>
                <a:gd name="T25" fmla="*/ 1 h 1355"/>
                <a:gd name="T26" fmla="*/ 2 w 326"/>
                <a:gd name="T27" fmla="*/ 1 h 1355"/>
                <a:gd name="T28" fmla="*/ 2 w 326"/>
                <a:gd name="T29" fmla="*/ 1 h 1355"/>
                <a:gd name="T30" fmla="*/ 2 w 326"/>
                <a:gd name="T31" fmla="*/ 1 h 1355"/>
                <a:gd name="T32" fmla="*/ 2 w 326"/>
                <a:gd name="T33" fmla="*/ 1 h 1355"/>
                <a:gd name="T34" fmla="*/ 2 w 326"/>
                <a:gd name="T35" fmla="*/ 1 h 1355"/>
                <a:gd name="T36" fmla="*/ 2 w 326"/>
                <a:gd name="T37" fmla="*/ 1 h 1355"/>
                <a:gd name="T38" fmla="*/ 2 w 326"/>
                <a:gd name="T39" fmla="*/ 1 h 1355"/>
                <a:gd name="T40" fmla="*/ 3 w 326"/>
                <a:gd name="T41" fmla="*/ 1 h 1355"/>
                <a:gd name="T42" fmla="*/ 4 w 326"/>
                <a:gd name="T43" fmla="*/ 1 h 1355"/>
                <a:gd name="T44" fmla="*/ 4 w 326"/>
                <a:gd name="T45" fmla="*/ 1 h 1355"/>
                <a:gd name="T46" fmla="*/ 5 w 326"/>
                <a:gd name="T47" fmla="*/ 1 h 1355"/>
                <a:gd name="T48" fmla="*/ 4 w 326"/>
                <a:gd name="T49" fmla="*/ 1 h 1355"/>
                <a:gd name="T50" fmla="*/ 4 w 326"/>
                <a:gd name="T51" fmla="*/ 1 h 1355"/>
                <a:gd name="T52" fmla="*/ 5 w 326"/>
                <a:gd name="T53" fmla="*/ 1 h 1355"/>
                <a:gd name="T54" fmla="*/ 6 w 326"/>
                <a:gd name="T55" fmla="*/ 1 h 1355"/>
                <a:gd name="T56" fmla="*/ 6 w 326"/>
                <a:gd name="T57" fmla="*/ 1 h 1355"/>
                <a:gd name="T58" fmla="*/ 6 w 326"/>
                <a:gd name="T59" fmla="*/ 1 h 1355"/>
                <a:gd name="T60" fmla="*/ 7 w 326"/>
                <a:gd name="T61" fmla="*/ 1 h 1355"/>
                <a:gd name="T62" fmla="*/ 6 w 326"/>
                <a:gd name="T63" fmla="*/ 1 h 1355"/>
                <a:gd name="T64" fmla="*/ 8 w 326"/>
                <a:gd name="T65" fmla="*/ 1 h 1355"/>
                <a:gd name="T66" fmla="*/ 8 w 326"/>
                <a:gd name="T67" fmla="*/ 1 h 1355"/>
                <a:gd name="T68" fmla="*/ 9 w 326"/>
                <a:gd name="T69" fmla="*/ 1 h 1355"/>
                <a:gd name="T70" fmla="*/ 11 w 326"/>
                <a:gd name="T71" fmla="*/ 1 h 1355"/>
                <a:gd name="T72" fmla="*/ 10 w 326"/>
                <a:gd name="T73" fmla="*/ 1 h 1355"/>
                <a:gd name="T74" fmla="*/ 7 w 326"/>
                <a:gd name="T75" fmla="*/ 1 h 1355"/>
                <a:gd name="T76" fmla="*/ 6 w 326"/>
                <a:gd name="T77" fmla="*/ 1 h 1355"/>
                <a:gd name="T78" fmla="*/ 6 w 326"/>
                <a:gd name="T79" fmla="*/ 1 h 1355"/>
                <a:gd name="T80" fmla="*/ 6 w 326"/>
                <a:gd name="T81" fmla="*/ 1 h 1355"/>
                <a:gd name="T82" fmla="*/ 6 w 326"/>
                <a:gd name="T83" fmla="*/ 1 h 1355"/>
                <a:gd name="T84" fmla="*/ 7 w 326"/>
                <a:gd name="T85" fmla="*/ 1 h 1355"/>
                <a:gd name="T86" fmla="*/ 8 w 326"/>
                <a:gd name="T87" fmla="*/ 1 h 1355"/>
                <a:gd name="T88" fmla="*/ 8 w 326"/>
                <a:gd name="T89" fmla="*/ 1 h 1355"/>
                <a:gd name="T90" fmla="*/ 7 w 326"/>
                <a:gd name="T91" fmla="*/ 1 h 1355"/>
                <a:gd name="T92" fmla="*/ 6 w 326"/>
                <a:gd name="T93" fmla="*/ 1 h 1355"/>
                <a:gd name="T94" fmla="*/ 6 w 326"/>
                <a:gd name="T95" fmla="*/ 0 h 1355"/>
                <a:gd name="T96" fmla="*/ 6 w 326"/>
                <a:gd name="T97" fmla="*/ 0 h 1355"/>
                <a:gd name="T98" fmla="*/ 5 w 326"/>
                <a:gd name="T99" fmla="*/ 0 h 1355"/>
                <a:gd name="T100" fmla="*/ 4 w 326"/>
                <a:gd name="T101" fmla="*/ 0 h 1355"/>
                <a:gd name="T102" fmla="*/ 3 w 326"/>
                <a:gd name="T103" fmla="*/ 0 h 1355"/>
                <a:gd name="T104" fmla="*/ 2 w 326"/>
                <a:gd name="T105" fmla="*/ 1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6"/>
                <a:gd name="T160" fmla="*/ 0 h 1355"/>
                <a:gd name="T161" fmla="*/ 326 w 326"/>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6" h="1355">
                  <a:moveTo>
                    <a:pt x="78" y="26"/>
                  </a:moveTo>
                  <a:lnTo>
                    <a:pt x="78" y="52"/>
                  </a:lnTo>
                  <a:lnTo>
                    <a:pt x="78" y="65"/>
                  </a:lnTo>
                  <a:lnTo>
                    <a:pt x="65" y="91"/>
                  </a:lnTo>
                  <a:lnTo>
                    <a:pt x="78" y="104"/>
                  </a:lnTo>
                  <a:lnTo>
                    <a:pt x="78" y="117"/>
                  </a:lnTo>
                  <a:lnTo>
                    <a:pt x="91" y="156"/>
                  </a:lnTo>
                  <a:lnTo>
                    <a:pt x="26" y="195"/>
                  </a:lnTo>
                  <a:lnTo>
                    <a:pt x="0" y="482"/>
                  </a:lnTo>
                  <a:lnTo>
                    <a:pt x="39" y="521"/>
                  </a:lnTo>
                  <a:lnTo>
                    <a:pt x="26" y="677"/>
                  </a:lnTo>
                  <a:lnTo>
                    <a:pt x="52" y="690"/>
                  </a:lnTo>
                  <a:lnTo>
                    <a:pt x="52" y="938"/>
                  </a:lnTo>
                  <a:lnTo>
                    <a:pt x="78" y="1172"/>
                  </a:lnTo>
                  <a:lnTo>
                    <a:pt x="65" y="1185"/>
                  </a:lnTo>
                  <a:lnTo>
                    <a:pt x="13" y="1238"/>
                  </a:lnTo>
                  <a:lnTo>
                    <a:pt x="39" y="1251"/>
                  </a:lnTo>
                  <a:lnTo>
                    <a:pt x="78" y="1238"/>
                  </a:lnTo>
                  <a:lnTo>
                    <a:pt x="104" y="1225"/>
                  </a:lnTo>
                  <a:lnTo>
                    <a:pt x="131" y="1211"/>
                  </a:lnTo>
                  <a:lnTo>
                    <a:pt x="131" y="1264"/>
                  </a:lnTo>
                  <a:lnTo>
                    <a:pt x="144" y="1264"/>
                  </a:lnTo>
                  <a:lnTo>
                    <a:pt x="118" y="1303"/>
                  </a:lnTo>
                  <a:lnTo>
                    <a:pt x="131" y="1355"/>
                  </a:lnTo>
                  <a:lnTo>
                    <a:pt x="157" y="1355"/>
                  </a:lnTo>
                  <a:lnTo>
                    <a:pt x="183" y="1316"/>
                  </a:lnTo>
                  <a:lnTo>
                    <a:pt x="183" y="1277"/>
                  </a:lnTo>
                  <a:lnTo>
                    <a:pt x="196" y="1277"/>
                  </a:lnTo>
                  <a:lnTo>
                    <a:pt x="209" y="964"/>
                  </a:lnTo>
                  <a:lnTo>
                    <a:pt x="196" y="938"/>
                  </a:lnTo>
                  <a:lnTo>
                    <a:pt x="235" y="729"/>
                  </a:lnTo>
                  <a:lnTo>
                    <a:pt x="248" y="716"/>
                  </a:lnTo>
                  <a:lnTo>
                    <a:pt x="261" y="495"/>
                  </a:lnTo>
                  <a:lnTo>
                    <a:pt x="326" y="469"/>
                  </a:lnTo>
                  <a:lnTo>
                    <a:pt x="300" y="234"/>
                  </a:lnTo>
                  <a:lnTo>
                    <a:pt x="209" y="182"/>
                  </a:lnTo>
                  <a:lnTo>
                    <a:pt x="183" y="156"/>
                  </a:lnTo>
                  <a:lnTo>
                    <a:pt x="183" y="130"/>
                  </a:lnTo>
                  <a:lnTo>
                    <a:pt x="196" y="117"/>
                  </a:lnTo>
                  <a:lnTo>
                    <a:pt x="196" y="104"/>
                  </a:lnTo>
                  <a:lnTo>
                    <a:pt x="209" y="91"/>
                  </a:lnTo>
                  <a:lnTo>
                    <a:pt x="222" y="78"/>
                  </a:lnTo>
                  <a:lnTo>
                    <a:pt x="222" y="52"/>
                  </a:lnTo>
                  <a:lnTo>
                    <a:pt x="209" y="39"/>
                  </a:lnTo>
                  <a:lnTo>
                    <a:pt x="196" y="26"/>
                  </a:lnTo>
                  <a:lnTo>
                    <a:pt x="183" y="0"/>
                  </a:lnTo>
                  <a:lnTo>
                    <a:pt x="170" y="0"/>
                  </a:lnTo>
                  <a:lnTo>
                    <a:pt x="144" y="0"/>
                  </a:lnTo>
                  <a:lnTo>
                    <a:pt x="118" y="0"/>
                  </a:lnTo>
                  <a:lnTo>
                    <a:pt x="104" y="0"/>
                  </a:lnTo>
                  <a:lnTo>
                    <a:pt x="78" y="26"/>
                  </a:lnTo>
                  <a:close/>
                </a:path>
              </a:pathLst>
            </a:custGeom>
            <a:solidFill>
              <a:srgbClr val="16AC0A"/>
            </a:solidFill>
            <a:ln w="9525">
              <a:solidFill>
                <a:srgbClr val="CC9900"/>
              </a:solidFill>
              <a:round/>
              <a:headEnd/>
              <a:tailEnd/>
            </a:ln>
          </p:spPr>
          <p:txBody>
            <a:bodyPr/>
            <a:lstStyle/>
            <a:p>
              <a:endParaRPr lang="it-IT" sz="2400">
                <a:solidFill>
                  <a:prstClr val="black"/>
                </a:solidFill>
              </a:endParaRPr>
            </a:p>
          </p:txBody>
        </p:sp>
        <p:sp>
          <p:nvSpPr>
            <p:cNvPr id="68" name="Freeform 45"/>
            <p:cNvSpPr>
              <a:spLocks/>
            </p:cNvSpPr>
            <p:nvPr/>
          </p:nvSpPr>
          <p:spPr bwMode="auto">
            <a:xfrm>
              <a:off x="2884" y="1672"/>
              <a:ext cx="264" cy="858"/>
            </a:xfrm>
            <a:custGeom>
              <a:avLst/>
              <a:gdLst>
                <a:gd name="T0" fmla="*/ 2 w 326"/>
                <a:gd name="T1" fmla="*/ 1 h 1355"/>
                <a:gd name="T2" fmla="*/ 2 w 326"/>
                <a:gd name="T3" fmla="*/ 1 h 1355"/>
                <a:gd name="T4" fmla="*/ 2 w 326"/>
                <a:gd name="T5" fmla="*/ 1 h 1355"/>
                <a:gd name="T6" fmla="*/ 2 w 326"/>
                <a:gd name="T7" fmla="*/ 1 h 1355"/>
                <a:gd name="T8" fmla="*/ 2 w 326"/>
                <a:gd name="T9" fmla="*/ 1 h 1355"/>
                <a:gd name="T10" fmla="*/ 2 w 326"/>
                <a:gd name="T11" fmla="*/ 1 h 1355"/>
                <a:gd name="T12" fmla="*/ 3 w 326"/>
                <a:gd name="T13" fmla="*/ 1 h 1355"/>
                <a:gd name="T14" fmla="*/ 3 w 326"/>
                <a:gd name="T15" fmla="*/ 1 h 1355"/>
                <a:gd name="T16" fmla="*/ 2 w 326"/>
                <a:gd name="T17" fmla="*/ 1 h 1355"/>
                <a:gd name="T18" fmla="*/ 0 w 326"/>
                <a:gd name="T19" fmla="*/ 1 h 1355"/>
                <a:gd name="T20" fmla="*/ 2 w 326"/>
                <a:gd name="T21" fmla="*/ 1 h 1355"/>
                <a:gd name="T22" fmla="*/ 2 w 326"/>
                <a:gd name="T23" fmla="*/ 1 h 1355"/>
                <a:gd name="T24" fmla="*/ 2 w 326"/>
                <a:gd name="T25" fmla="*/ 1 h 1355"/>
                <a:gd name="T26" fmla="*/ 2 w 326"/>
                <a:gd name="T27" fmla="*/ 1 h 1355"/>
                <a:gd name="T28" fmla="*/ 2 w 326"/>
                <a:gd name="T29" fmla="*/ 1 h 1355"/>
                <a:gd name="T30" fmla="*/ 2 w 326"/>
                <a:gd name="T31" fmla="*/ 1 h 1355"/>
                <a:gd name="T32" fmla="*/ 2 w 326"/>
                <a:gd name="T33" fmla="*/ 1 h 1355"/>
                <a:gd name="T34" fmla="*/ 2 w 326"/>
                <a:gd name="T35" fmla="*/ 1 h 1355"/>
                <a:gd name="T36" fmla="*/ 2 w 326"/>
                <a:gd name="T37" fmla="*/ 1 h 1355"/>
                <a:gd name="T38" fmla="*/ 2 w 326"/>
                <a:gd name="T39" fmla="*/ 1 h 1355"/>
                <a:gd name="T40" fmla="*/ 3 w 326"/>
                <a:gd name="T41" fmla="*/ 1 h 1355"/>
                <a:gd name="T42" fmla="*/ 4 w 326"/>
                <a:gd name="T43" fmla="*/ 1 h 1355"/>
                <a:gd name="T44" fmla="*/ 4 w 326"/>
                <a:gd name="T45" fmla="*/ 1 h 1355"/>
                <a:gd name="T46" fmla="*/ 5 w 326"/>
                <a:gd name="T47" fmla="*/ 1 h 1355"/>
                <a:gd name="T48" fmla="*/ 4 w 326"/>
                <a:gd name="T49" fmla="*/ 1 h 1355"/>
                <a:gd name="T50" fmla="*/ 4 w 326"/>
                <a:gd name="T51" fmla="*/ 1 h 1355"/>
                <a:gd name="T52" fmla="*/ 5 w 326"/>
                <a:gd name="T53" fmla="*/ 1 h 1355"/>
                <a:gd name="T54" fmla="*/ 6 w 326"/>
                <a:gd name="T55" fmla="*/ 1 h 1355"/>
                <a:gd name="T56" fmla="*/ 6 w 326"/>
                <a:gd name="T57" fmla="*/ 1 h 1355"/>
                <a:gd name="T58" fmla="*/ 6 w 326"/>
                <a:gd name="T59" fmla="*/ 1 h 1355"/>
                <a:gd name="T60" fmla="*/ 7 w 326"/>
                <a:gd name="T61" fmla="*/ 1 h 1355"/>
                <a:gd name="T62" fmla="*/ 6 w 326"/>
                <a:gd name="T63" fmla="*/ 1 h 1355"/>
                <a:gd name="T64" fmla="*/ 8 w 326"/>
                <a:gd name="T65" fmla="*/ 1 h 1355"/>
                <a:gd name="T66" fmla="*/ 8 w 326"/>
                <a:gd name="T67" fmla="*/ 1 h 1355"/>
                <a:gd name="T68" fmla="*/ 9 w 326"/>
                <a:gd name="T69" fmla="*/ 1 h 1355"/>
                <a:gd name="T70" fmla="*/ 11 w 326"/>
                <a:gd name="T71" fmla="*/ 1 h 1355"/>
                <a:gd name="T72" fmla="*/ 10 w 326"/>
                <a:gd name="T73" fmla="*/ 1 h 1355"/>
                <a:gd name="T74" fmla="*/ 7 w 326"/>
                <a:gd name="T75" fmla="*/ 1 h 1355"/>
                <a:gd name="T76" fmla="*/ 6 w 326"/>
                <a:gd name="T77" fmla="*/ 1 h 1355"/>
                <a:gd name="T78" fmla="*/ 6 w 326"/>
                <a:gd name="T79" fmla="*/ 1 h 1355"/>
                <a:gd name="T80" fmla="*/ 6 w 326"/>
                <a:gd name="T81" fmla="*/ 1 h 1355"/>
                <a:gd name="T82" fmla="*/ 6 w 326"/>
                <a:gd name="T83" fmla="*/ 1 h 1355"/>
                <a:gd name="T84" fmla="*/ 7 w 326"/>
                <a:gd name="T85" fmla="*/ 1 h 1355"/>
                <a:gd name="T86" fmla="*/ 8 w 326"/>
                <a:gd name="T87" fmla="*/ 1 h 1355"/>
                <a:gd name="T88" fmla="*/ 8 w 326"/>
                <a:gd name="T89" fmla="*/ 1 h 1355"/>
                <a:gd name="T90" fmla="*/ 7 w 326"/>
                <a:gd name="T91" fmla="*/ 1 h 1355"/>
                <a:gd name="T92" fmla="*/ 6 w 326"/>
                <a:gd name="T93" fmla="*/ 1 h 1355"/>
                <a:gd name="T94" fmla="*/ 6 w 326"/>
                <a:gd name="T95" fmla="*/ 0 h 1355"/>
                <a:gd name="T96" fmla="*/ 6 w 326"/>
                <a:gd name="T97" fmla="*/ 0 h 1355"/>
                <a:gd name="T98" fmla="*/ 5 w 326"/>
                <a:gd name="T99" fmla="*/ 0 h 1355"/>
                <a:gd name="T100" fmla="*/ 4 w 326"/>
                <a:gd name="T101" fmla="*/ 0 h 1355"/>
                <a:gd name="T102" fmla="*/ 3 w 326"/>
                <a:gd name="T103" fmla="*/ 0 h 1355"/>
                <a:gd name="T104" fmla="*/ 2 w 326"/>
                <a:gd name="T105" fmla="*/ 1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6"/>
                <a:gd name="T160" fmla="*/ 0 h 1355"/>
                <a:gd name="T161" fmla="*/ 326 w 326"/>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6" h="1355">
                  <a:moveTo>
                    <a:pt x="78" y="26"/>
                  </a:moveTo>
                  <a:lnTo>
                    <a:pt x="78" y="52"/>
                  </a:lnTo>
                  <a:lnTo>
                    <a:pt x="78" y="65"/>
                  </a:lnTo>
                  <a:lnTo>
                    <a:pt x="65" y="91"/>
                  </a:lnTo>
                  <a:lnTo>
                    <a:pt x="78" y="104"/>
                  </a:lnTo>
                  <a:lnTo>
                    <a:pt x="78" y="117"/>
                  </a:lnTo>
                  <a:lnTo>
                    <a:pt x="91" y="156"/>
                  </a:lnTo>
                  <a:lnTo>
                    <a:pt x="26" y="195"/>
                  </a:lnTo>
                  <a:lnTo>
                    <a:pt x="0" y="482"/>
                  </a:lnTo>
                  <a:lnTo>
                    <a:pt x="39" y="521"/>
                  </a:lnTo>
                  <a:lnTo>
                    <a:pt x="26" y="677"/>
                  </a:lnTo>
                  <a:lnTo>
                    <a:pt x="52" y="690"/>
                  </a:lnTo>
                  <a:lnTo>
                    <a:pt x="52" y="938"/>
                  </a:lnTo>
                  <a:lnTo>
                    <a:pt x="78" y="1172"/>
                  </a:lnTo>
                  <a:lnTo>
                    <a:pt x="65" y="1185"/>
                  </a:lnTo>
                  <a:lnTo>
                    <a:pt x="13" y="1238"/>
                  </a:lnTo>
                  <a:lnTo>
                    <a:pt x="39" y="1251"/>
                  </a:lnTo>
                  <a:lnTo>
                    <a:pt x="78" y="1238"/>
                  </a:lnTo>
                  <a:lnTo>
                    <a:pt x="104" y="1225"/>
                  </a:lnTo>
                  <a:lnTo>
                    <a:pt x="131" y="1211"/>
                  </a:lnTo>
                  <a:lnTo>
                    <a:pt x="131" y="1264"/>
                  </a:lnTo>
                  <a:lnTo>
                    <a:pt x="144" y="1264"/>
                  </a:lnTo>
                  <a:lnTo>
                    <a:pt x="118" y="1303"/>
                  </a:lnTo>
                  <a:lnTo>
                    <a:pt x="131" y="1355"/>
                  </a:lnTo>
                  <a:lnTo>
                    <a:pt x="157" y="1355"/>
                  </a:lnTo>
                  <a:lnTo>
                    <a:pt x="183" y="1316"/>
                  </a:lnTo>
                  <a:lnTo>
                    <a:pt x="183" y="1277"/>
                  </a:lnTo>
                  <a:lnTo>
                    <a:pt x="196" y="1277"/>
                  </a:lnTo>
                  <a:lnTo>
                    <a:pt x="209" y="964"/>
                  </a:lnTo>
                  <a:lnTo>
                    <a:pt x="196" y="938"/>
                  </a:lnTo>
                  <a:lnTo>
                    <a:pt x="235" y="729"/>
                  </a:lnTo>
                  <a:lnTo>
                    <a:pt x="248" y="716"/>
                  </a:lnTo>
                  <a:lnTo>
                    <a:pt x="261" y="495"/>
                  </a:lnTo>
                  <a:lnTo>
                    <a:pt x="326" y="469"/>
                  </a:lnTo>
                  <a:lnTo>
                    <a:pt x="300" y="234"/>
                  </a:lnTo>
                  <a:lnTo>
                    <a:pt x="209" y="182"/>
                  </a:lnTo>
                  <a:lnTo>
                    <a:pt x="183" y="156"/>
                  </a:lnTo>
                  <a:lnTo>
                    <a:pt x="183" y="130"/>
                  </a:lnTo>
                  <a:lnTo>
                    <a:pt x="196" y="117"/>
                  </a:lnTo>
                  <a:lnTo>
                    <a:pt x="196" y="104"/>
                  </a:lnTo>
                  <a:lnTo>
                    <a:pt x="209" y="91"/>
                  </a:lnTo>
                  <a:lnTo>
                    <a:pt x="222" y="78"/>
                  </a:lnTo>
                  <a:lnTo>
                    <a:pt x="222" y="52"/>
                  </a:lnTo>
                  <a:lnTo>
                    <a:pt x="209" y="39"/>
                  </a:lnTo>
                  <a:lnTo>
                    <a:pt x="196" y="26"/>
                  </a:lnTo>
                  <a:lnTo>
                    <a:pt x="183" y="0"/>
                  </a:lnTo>
                  <a:lnTo>
                    <a:pt x="170" y="0"/>
                  </a:lnTo>
                  <a:lnTo>
                    <a:pt x="144" y="0"/>
                  </a:lnTo>
                  <a:lnTo>
                    <a:pt x="118" y="0"/>
                  </a:lnTo>
                  <a:lnTo>
                    <a:pt x="104" y="0"/>
                  </a:lnTo>
                  <a:lnTo>
                    <a:pt x="78" y="26"/>
                  </a:lnTo>
                  <a:close/>
                </a:path>
              </a:pathLst>
            </a:custGeom>
            <a:solidFill>
              <a:srgbClr val="16AC0A"/>
            </a:solidFill>
            <a:ln w="9525">
              <a:solidFill>
                <a:srgbClr val="CC9900"/>
              </a:solidFill>
              <a:round/>
              <a:headEnd/>
              <a:tailEnd/>
            </a:ln>
          </p:spPr>
          <p:txBody>
            <a:bodyPr/>
            <a:lstStyle/>
            <a:p>
              <a:endParaRPr lang="it-IT" sz="2400">
                <a:solidFill>
                  <a:prstClr val="black"/>
                </a:solidFill>
              </a:endParaRPr>
            </a:p>
          </p:txBody>
        </p:sp>
        <p:sp>
          <p:nvSpPr>
            <p:cNvPr id="69" name="Freeform 46"/>
            <p:cNvSpPr>
              <a:spLocks/>
            </p:cNvSpPr>
            <p:nvPr/>
          </p:nvSpPr>
          <p:spPr bwMode="auto">
            <a:xfrm>
              <a:off x="4589" y="2299"/>
              <a:ext cx="260" cy="857"/>
            </a:xfrm>
            <a:custGeom>
              <a:avLst/>
              <a:gdLst>
                <a:gd name="T0" fmla="*/ 2 w 326"/>
                <a:gd name="T1" fmla="*/ 1 h 1355"/>
                <a:gd name="T2" fmla="*/ 2 w 326"/>
                <a:gd name="T3" fmla="*/ 1 h 1355"/>
                <a:gd name="T4" fmla="*/ 2 w 326"/>
                <a:gd name="T5" fmla="*/ 1 h 1355"/>
                <a:gd name="T6" fmla="*/ 2 w 326"/>
                <a:gd name="T7" fmla="*/ 1 h 1355"/>
                <a:gd name="T8" fmla="*/ 2 w 326"/>
                <a:gd name="T9" fmla="*/ 1 h 1355"/>
                <a:gd name="T10" fmla="*/ 2 w 326"/>
                <a:gd name="T11" fmla="*/ 1 h 1355"/>
                <a:gd name="T12" fmla="*/ 2 w 326"/>
                <a:gd name="T13" fmla="*/ 1 h 1355"/>
                <a:gd name="T14" fmla="*/ 2 w 326"/>
                <a:gd name="T15" fmla="*/ 1 h 1355"/>
                <a:gd name="T16" fmla="*/ 2 w 326"/>
                <a:gd name="T17" fmla="*/ 1 h 1355"/>
                <a:gd name="T18" fmla="*/ 0 w 326"/>
                <a:gd name="T19" fmla="*/ 1 h 1355"/>
                <a:gd name="T20" fmla="*/ 2 w 326"/>
                <a:gd name="T21" fmla="*/ 1 h 1355"/>
                <a:gd name="T22" fmla="*/ 2 w 326"/>
                <a:gd name="T23" fmla="*/ 1 h 1355"/>
                <a:gd name="T24" fmla="*/ 2 w 326"/>
                <a:gd name="T25" fmla="*/ 1 h 1355"/>
                <a:gd name="T26" fmla="*/ 2 w 326"/>
                <a:gd name="T27" fmla="*/ 1 h 1355"/>
                <a:gd name="T28" fmla="*/ 2 w 326"/>
                <a:gd name="T29" fmla="*/ 1 h 1355"/>
                <a:gd name="T30" fmla="*/ 2 w 326"/>
                <a:gd name="T31" fmla="*/ 1 h 1355"/>
                <a:gd name="T32" fmla="*/ 2 w 326"/>
                <a:gd name="T33" fmla="*/ 1 h 1355"/>
                <a:gd name="T34" fmla="*/ 2 w 326"/>
                <a:gd name="T35" fmla="*/ 1 h 1355"/>
                <a:gd name="T36" fmla="*/ 2 w 326"/>
                <a:gd name="T37" fmla="*/ 1 h 1355"/>
                <a:gd name="T38" fmla="*/ 2 w 326"/>
                <a:gd name="T39" fmla="*/ 1 h 1355"/>
                <a:gd name="T40" fmla="*/ 3 w 326"/>
                <a:gd name="T41" fmla="*/ 1 h 1355"/>
                <a:gd name="T42" fmla="*/ 4 w 326"/>
                <a:gd name="T43" fmla="*/ 1 h 1355"/>
                <a:gd name="T44" fmla="*/ 4 w 326"/>
                <a:gd name="T45" fmla="*/ 1 h 1355"/>
                <a:gd name="T46" fmla="*/ 4 w 326"/>
                <a:gd name="T47" fmla="*/ 1 h 1355"/>
                <a:gd name="T48" fmla="*/ 3 w 326"/>
                <a:gd name="T49" fmla="*/ 1 h 1355"/>
                <a:gd name="T50" fmla="*/ 4 w 326"/>
                <a:gd name="T51" fmla="*/ 1 h 1355"/>
                <a:gd name="T52" fmla="*/ 5 w 326"/>
                <a:gd name="T53" fmla="*/ 1 h 1355"/>
                <a:gd name="T54" fmla="*/ 5 w 326"/>
                <a:gd name="T55" fmla="*/ 1 h 1355"/>
                <a:gd name="T56" fmla="*/ 5 w 326"/>
                <a:gd name="T57" fmla="*/ 1 h 1355"/>
                <a:gd name="T58" fmla="*/ 6 w 326"/>
                <a:gd name="T59" fmla="*/ 1 h 1355"/>
                <a:gd name="T60" fmla="*/ 6 w 326"/>
                <a:gd name="T61" fmla="*/ 1 h 1355"/>
                <a:gd name="T62" fmla="*/ 6 w 326"/>
                <a:gd name="T63" fmla="*/ 1 h 1355"/>
                <a:gd name="T64" fmla="*/ 6 w 326"/>
                <a:gd name="T65" fmla="*/ 1 h 1355"/>
                <a:gd name="T66" fmla="*/ 7 w 326"/>
                <a:gd name="T67" fmla="*/ 1 h 1355"/>
                <a:gd name="T68" fmla="*/ 7 w 326"/>
                <a:gd name="T69" fmla="*/ 1 h 1355"/>
                <a:gd name="T70" fmla="*/ 9 w 326"/>
                <a:gd name="T71" fmla="*/ 1 h 1355"/>
                <a:gd name="T72" fmla="*/ 8 w 326"/>
                <a:gd name="T73" fmla="*/ 1 h 1355"/>
                <a:gd name="T74" fmla="*/ 6 w 326"/>
                <a:gd name="T75" fmla="*/ 1 h 1355"/>
                <a:gd name="T76" fmla="*/ 5 w 326"/>
                <a:gd name="T77" fmla="*/ 1 h 1355"/>
                <a:gd name="T78" fmla="*/ 5 w 326"/>
                <a:gd name="T79" fmla="*/ 1 h 1355"/>
                <a:gd name="T80" fmla="*/ 6 w 326"/>
                <a:gd name="T81" fmla="*/ 1 h 1355"/>
                <a:gd name="T82" fmla="*/ 6 w 326"/>
                <a:gd name="T83" fmla="*/ 1 h 1355"/>
                <a:gd name="T84" fmla="*/ 6 w 326"/>
                <a:gd name="T85" fmla="*/ 1 h 1355"/>
                <a:gd name="T86" fmla="*/ 6 w 326"/>
                <a:gd name="T87" fmla="*/ 1 h 1355"/>
                <a:gd name="T88" fmla="*/ 6 w 326"/>
                <a:gd name="T89" fmla="*/ 1 h 1355"/>
                <a:gd name="T90" fmla="*/ 6 w 326"/>
                <a:gd name="T91" fmla="*/ 1 h 1355"/>
                <a:gd name="T92" fmla="*/ 6 w 326"/>
                <a:gd name="T93" fmla="*/ 1 h 1355"/>
                <a:gd name="T94" fmla="*/ 5 w 326"/>
                <a:gd name="T95" fmla="*/ 0 h 1355"/>
                <a:gd name="T96" fmla="*/ 5 w 326"/>
                <a:gd name="T97" fmla="*/ 0 h 1355"/>
                <a:gd name="T98" fmla="*/ 4 w 326"/>
                <a:gd name="T99" fmla="*/ 0 h 1355"/>
                <a:gd name="T100" fmla="*/ 3 w 326"/>
                <a:gd name="T101" fmla="*/ 0 h 1355"/>
                <a:gd name="T102" fmla="*/ 3 w 326"/>
                <a:gd name="T103" fmla="*/ 0 h 1355"/>
                <a:gd name="T104" fmla="*/ 2 w 326"/>
                <a:gd name="T105" fmla="*/ 1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6"/>
                <a:gd name="T160" fmla="*/ 0 h 1355"/>
                <a:gd name="T161" fmla="*/ 326 w 326"/>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6" h="1355">
                  <a:moveTo>
                    <a:pt x="78" y="26"/>
                  </a:moveTo>
                  <a:lnTo>
                    <a:pt x="78" y="52"/>
                  </a:lnTo>
                  <a:lnTo>
                    <a:pt x="78" y="65"/>
                  </a:lnTo>
                  <a:lnTo>
                    <a:pt x="65" y="91"/>
                  </a:lnTo>
                  <a:lnTo>
                    <a:pt x="78" y="104"/>
                  </a:lnTo>
                  <a:lnTo>
                    <a:pt x="78" y="117"/>
                  </a:lnTo>
                  <a:lnTo>
                    <a:pt x="91" y="156"/>
                  </a:lnTo>
                  <a:lnTo>
                    <a:pt x="26" y="195"/>
                  </a:lnTo>
                  <a:lnTo>
                    <a:pt x="0" y="482"/>
                  </a:lnTo>
                  <a:lnTo>
                    <a:pt x="39" y="521"/>
                  </a:lnTo>
                  <a:lnTo>
                    <a:pt x="26" y="677"/>
                  </a:lnTo>
                  <a:lnTo>
                    <a:pt x="52" y="690"/>
                  </a:lnTo>
                  <a:lnTo>
                    <a:pt x="52" y="938"/>
                  </a:lnTo>
                  <a:lnTo>
                    <a:pt x="78" y="1172"/>
                  </a:lnTo>
                  <a:lnTo>
                    <a:pt x="65" y="1185"/>
                  </a:lnTo>
                  <a:lnTo>
                    <a:pt x="13" y="1238"/>
                  </a:lnTo>
                  <a:lnTo>
                    <a:pt x="39" y="1251"/>
                  </a:lnTo>
                  <a:lnTo>
                    <a:pt x="78" y="1238"/>
                  </a:lnTo>
                  <a:lnTo>
                    <a:pt x="104" y="1225"/>
                  </a:lnTo>
                  <a:lnTo>
                    <a:pt x="131" y="1211"/>
                  </a:lnTo>
                  <a:lnTo>
                    <a:pt x="131" y="1264"/>
                  </a:lnTo>
                  <a:lnTo>
                    <a:pt x="144" y="1264"/>
                  </a:lnTo>
                  <a:lnTo>
                    <a:pt x="118" y="1303"/>
                  </a:lnTo>
                  <a:lnTo>
                    <a:pt x="131" y="1355"/>
                  </a:lnTo>
                  <a:lnTo>
                    <a:pt x="157" y="1355"/>
                  </a:lnTo>
                  <a:lnTo>
                    <a:pt x="183" y="1316"/>
                  </a:lnTo>
                  <a:lnTo>
                    <a:pt x="183" y="1277"/>
                  </a:lnTo>
                  <a:lnTo>
                    <a:pt x="196" y="1277"/>
                  </a:lnTo>
                  <a:lnTo>
                    <a:pt x="209" y="964"/>
                  </a:lnTo>
                  <a:lnTo>
                    <a:pt x="196" y="938"/>
                  </a:lnTo>
                  <a:lnTo>
                    <a:pt x="235" y="729"/>
                  </a:lnTo>
                  <a:lnTo>
                    <a:pt x="248" y="716"/>
                  </a:lnTo>
                  <a:lnTo>
                    <a:pt x="261" y="495"/>
                  </a:lnTo>
                  <a:lnTo>
                    <a:pt x="326" y="469"/>
                  </a:lnTo>
                  <a:lnTo>
                    <a:pt x="300" y="234"/>
                  </a:lnTo>
                  <a:lnTo>
                    <a:pt x="209" y="182"/>
                  </a:lnTo>
                  <a:lnTo>
                    <a:pt x="183" y="156"/>
                  </a:lnTo>
                  <a:lnTo>
                    <a:pt x="183" y="130"/>
                  </a:lnTo>
                  <a:lnTo>
                    <a:pt x="196" y="117"/>
                  </a:lnTo>
                  <a:lnTo>
                    <a:pt x="196" y="104"/>
                  </a:lnTo>
                  <a:lnTo>
                    <a:pt x="209" y="91"/>
                  </a:lnTo>
                  <a:lnTo>
                    <a:pt x="222" y="78"/>
                  </a:lnTo>
                  <a:lnTo>
                    <a:pt x="222" y="52"/>
                  </a:lnTo>
                  <a:lnTo>
                    <a:pt x="209" y="39"/>
                  </a:lnTo>
                  <a:lnTo>
                    <a:pt x="196" y="26"/>
                  </a:lnTo>
                  <a:lnTo>
                    <a:pt x="183" y="0"/>
                  </a:lnTo>
                  <a:lnTo>
                    <a:pt x="170" y="0"/>
                  </a:lnTo>
                  <a:lnTo>
                    <a:pt x="144" y="0"/>
                  </a:lnTo>
                  <a:lnTo>
                    <a:pt x="118" y="0"/>
                  </a:lnTo>
                  <a:lnTo>
                    <a:pt x="104" y="0"/>
                  </a:lnTo>
                  <a:lnTo>
                    <a:pt x="78" y="26"/>
                  </a:lnTo>
                  <a:close/>
                </a:path>
              </a:pathLst>
            </a:custGeom>
            <a:solidFill>
              <a:srgbClr val="16AC0A"/>
            </a:solidFill>
            <a:ln w="9525">
              <a:solidFill>
                <a:srgbClr val="CC9900"/>
              </a:solidFill>
              <a:round/>
              <a:headEnd/>
              <a:tailEnd/>
            </a:ln>
          </p:spPr>
          <p:txBody>
            <a:bodyPr/>
            <a:lstStyle/>
            <a:p>
              <a:endParaRPr lang="it-IT" sz="2400">
                <a:solidFill>
                  <a:prstClr val="black"/>
                </a:solidFill>
              </a:endParaRPr>
            </a:p>
          </p:txBody>
        </p:sp>
        <p:sp>
          <p:nvSpPr>
            <p:cNvPr id="70" name="AutoShape 47"/>
            <p:cNvSpPr>
              <a:spLocks noChangeAspect="1" noChangeArrowheads="1" noTextEdit="1"/>
            </p:cNvSpPr>
            <p:nvPr/>
          </p:nvSpPr>
          <p:spPr bwMode="auto">
            <a:xfrm>
              <a:off x="884" y="2395"/>
              <a:ext cx="1950" cy="1713"/>
            </a:xfrm>
            <a:prstGeom prst="rect">
              <a:avLst/>
            </a:prstGeom>
            <a:noFill/>
            <a:ln w="9525">
              <a:noFill/>
              <a:miter lim="800000"/>
              <a:headEnd/>
              <a:tailEnd/>
            </a:ln>
          </p:spPr>
          <p:txBody>
            <a:bodyPr/>
            <a:lstStyle/>
            <a:p>
              <a:endParaRPr lang="it-IT" sz="2400">
                <a:solidFill>
                  <a:prstClr val="black"/>
                </a:solidFill>
              </a:endParaRPr>
            </a:p>
          </p:txBody>
        </p:sp>
        <p:sp>
          <p:nvSpPr>
            <p:cNvPr id="71" name="Freeform 48"/>
            <p:cNvSpPr>
              <a:spLocks/>
            </p:cNvSpPr>
            <p:nvPr/>
          </p:nvSpPr>
          <p:spPr bwMode="auto">
            <a:xfrm>
              <a:off x="1788" y="2945"/>
              <a:ext cx="753" cy="941"/>
            </a:xfrm>
            <a:custGeom>
              <a:avLst/>
              <a:gdLst>
                <a:gd name="T0" fmla="*/ 420 w 753"/>
                <a:gd name="T1" fmla="*/ 22 h 941"/>
                <a:gd name="T2" fmla="*/ 243 w 753"/>
                <a:gd name="T3" fmla="*/ 0 h 941"/>
                <a:gd name="T4" fmla="*/ 0 w 753"/>
                <a:gd name="T5" fmla="*/ 12 h 941"/>
                <a:gd name="T6" fmla="*/ 0 w 753"/>
                <a:gd name="T7" fmla="*/ 919 h 941"/>
                <a:gd name="T8" fmla="*/ 474 w 753"/>
                <a:gd name="T9" fmla="*/ 941 h 941"/>
                <a:gd name="T10" fmla="*/ 713 w 753"/>
                <a:gd name="T11" fmla="*/ 645 h 941"/>
                <a:gd name="T12" fmla="*/ 713 w 753"/>
                <a:gd name="T13" fmla="*/ 361 h 941"/>
                <a:gd name="T14" fmla="*/ 651 w 753"/>
                <a:gd name="T15" fmla="*/ 347 h 941"/>
                <a:gd name="T16" fmla="*/ 660 w 753"/>
                <a:gd name="T17" fmla="*/ 330 h 941"/>
                <a:gd name="T18" fmla="*/ 692 w 753"/>
                <a:gd name="T19" fmla="*/ 332 h 941"/>
                <a:gd name="T20" fmla="*/ 753 w 753"/>
                <a:gd name="T21" fmla="*/ 269 h 941"/>
                <a:gd name="T22" fmla="*/ 747 w 753"/>
                <a:gd name="T23" fmla="*/ 242 h 941"/>
                <a:gd name="T24" fmla="*/ 669 w 753"/>
                <a:gd name="T25" fmla="*/ 225 h 941"/>
                <a:gd name="T26" fmla="*/ 657 w 753"/>
                <a:gd name="T27" fmla="*/ 205 h 941"/>
                <a:gd name="T28" fmla="*/ 696 w 753"/>
                <a:gd name="T29" fmla="*/ 187 h 941"/>
                <a:gd name="T30" fmla="*/ 675 w 753"/>
                <a:gd name="T31" fmla="*/ 39 h 941"/>
                <a:gd name="T32" fmla="*/ 493 w 753"/>
                <a:gd name="T33" fmla="*/ 42 h 941"/>
                <a:gd name="T34" fmla="*/ 454 w 753"/>
                <a:gd name="T35" fmla="*/ 90 h 941"/>
                <a:gd name="T36" fmla="*/ 422 w 753"/>
                <a:gd name="T37" fmla="*/ 77 h 941"/>
                <a:gd name="T38" fmla="*/ 420 w 753"/>
                <a:gd name="T39" fmla="*/ 22 h 9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3"/>
                <a:gd name="T61" fmla="*/ 0 h 941"/>
                <a:gd name="T62" fmla="*/ 753 w 753"/>
                <a:gd name="T63" fmla="*/ 941 h 9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3" h="941">
                  <a:moveTo>
                    <a:pt x="420" y="22"/>
                  </a:moveTo>
                  <a:lnTo>
                    <a:pt x="243" y="0"/>
                  </a:lnTo>
                  <a:lnTo>
                    <a:pt x="0" y="12"/>
                  </a:lnTo>
                  <a:lnTo>
                    <a:pt x="0" y="919"/>
                  </a:lnTo>
                  <a:lnTo>
                    <a:pt x="474" y="941"/>
                  </a:lnTo>
                  <a:lnTo>
                    <a:pt x="713" y="645"/>
                  </a:lnTo>
                  <a:lnTo>
                    <a:pt x="713" y="361"/>
                  </a:lnTo>
                  <a:lnTo>
                    <a:pt x="651" y="347"/>
                  </a:lnTo>
                  <a:lnTo>
                    <a:pt x="660" y="330"/>
                  </a:lnTo>
                  <a:lnTo>
                    <a:pt x="692" y="332"/>
                  </a:lnTo>
                  <a:lnTo>
                    <a:pt x="753" y="269"/>
                  </a:lnTo>
                  <a:lnTo>
                    <a:pt x="747" y="242"/>
                  </a:lnTo>
                  <a:lnTo>
                    <a:pt x="669" y="225"/>
                  </a:lnTo>
                  <a:lnTo>
                    <a:pt x="657" y="205"/>
                  </a:lnTo>
                  <a:lnTo>
                    <a:pt x="696" y="187"/>
                  </a:lnTo>
                  <a:lnTo>
                    <a:pt x="675" y="39"/>
                  </a:lnTo>
                  <a:lnTo>
                    <a:pt x="493" y="42"/>
                  </a:lnTo>
                  <a:lnTo>
                    <a:pt x="454" y="90"/>
                  </a:lnTo>
                  <a:lnTo>
                    <a:pt x="422" y="77"/>
                  </a:lnTo>
                  <a:lnTo>
                    <a:pt x="420" y="22"/>
                  </a:lnTo>
                  <a:close/>
                </a:path>
              </a:pathLst>
            </a:custGeom>
            <a:solidFill>
              <a:schemeClr val="bg2"/>
            </a:solidFill>
            <a:ln w="9525">
              <a:noFill/>
              <a:round/>
              <a:headEnd/>
              <a:tailEnd/>
            </a:ln>
          </p:spPr>
          <p:txBody>
            <a:bodyPr/>
            <a:lstStyle/>
            <a:p>
              <a:endParaRPr lang="it-IT" sz="2400">
                <a:solidFill>
                  <a:prstClr val="black"/>
                </a:solidFill>
              </a:endParaRPr>
            </a:p>
          </p:txBody>
        </p:sp>
        <p:sp>
          <p:nvSpPr>
            <p:cNvPr id="72" name="Freeform 49"/>
            <p:cNvSpPr>
              <a:spLocks/>
            </p:cNvSpPr>
            <p:nvPr/>
          </p:nvSpPr>
          <p:spPr bwMode="auto">
            <a:xfrm>
              <a:off x="2129" y="2491"/>
              <a:ext cx="687" cy="1351"/>
            </a:xfrm>
            <a:custGeom>
              <a:avLst/>
              <a:gdLst>
                <a:gd name="T0" fmla="*/ 657 w 687"/>
                <a:gd name="T1" fmla="*/ 194 h 1351"/>
                <a:gd name="T2" fmla="*/ 640 w 687"/>
                <a:gd name="T3" fmla="*/ 97 h 1351"/>
                <a:gd name="T4" fmla="*/ 559 w 687"/>
                <a:gd name="T5" fmla="*/ 2 h 1351"/>
                <a:gd name="T6" fmla="*/ 471 w 687"/>
                <a:gd name="T7" fmla="*/ 19 h 1351"/>
                <a:gd name="T8" fmla="*/ 468 w 687"/>
                <a:gd name="T9" fmla="*/ 84 h 1351"/>
                <a:gd name="T10" fmla="*/ 452 w 687"/>
                <a:gd name="T11" fmla="*/ 122 h 1351"/>
                <a:gd name="T12" fmla="*/ 462 w 687"/>
                <a:gd name="T13" fmla="*/ 137 h 1351"/>
                <a:gd name="T14" fmla="*/ 463 w 687"/>
                <a:gd name="T15" fmla="*/ 167 h 1351"/>
                <a:gd name="T16" fmla="*/ 478 w 687"/>
                <a:gd name="T17" fmla="*/ 181 h 1351"/>
                <a:gd name="T18" fmla="*/ 502 w 687"/>
                <a:gd name="T19" fmla="*/ 194 h 1351"/>
                <a:gd name="T20" fmla="*/ 497 w 687"/>
                <a:gd name="T21" fmla="*/ 249 h 1351"/>
                <a:gd name="T22" fmla="*/ 472 w 687"/>
                <a:gd name="T23" fmla="*/ 263 h 1351"/>
                <a:gd name="T24" fmla="*/ 449 w 687"/>
                <a:gd name="T25" fmla="*/ 339 h 1351"/>
                <a:gd name="T26" fmla="*/ 423 w 687"/>
                <a:gd name="T27" fmla="*/ 392 h 1351"/>
                <a:gd name="T28" fmla="*/ 362 w 687"/>
                <a:gd name="T29" fmla="*/ 394 h 1351"/>
                <a:gd name="T30" fmla="*/ 277 w 687"/>
                <a:gd name="T31" fmla="*/ 395 h 1351"/>
                <a:gd name="T32" fmla="*/ 227 w 687"/>
                <a:gd name="T33" fmla="*/ 395 h 1351"/>
                <a:gd name="T34" fmla="*/ 129 w 687"/>
                <a:gd name="T35" fmla="*/ 392 h 1351"/>
                <a:gd name="T36" fmla="*/ 84 w 687"/>
                <a:gd name="T37" fmla="*/ 403 h 1351"/>
                <a:gd name="T38" fmla="*/ 90 w 687"/>
                <a:gd name="T39" fmla="*/ 421 h 1351"/>
                <a:gd name="T40" fmla="*/ 117 w 687"/>
                <a:gd name="T41" fmla="*/ 430 h 1351"/>
                <a:gd name="T42" fmla="*/ 144 w 687"/>
                <a:gd name="T43" fmla="*/ 466 h 1351"/>
                <a:gd name="T44" fmla="*/ 182 w 687"/>
                <a:gd name="T45" fmla="*/ 468 h 1351"/>
                <a:gd name="T46" fmla="*/ 227 w 687"/>
                <a:gd name="T47" fmla="*/ 474 h 1351"/>
                <a:gd name="T48" fmla="*/ 455 w 687"/>
                <a:gd name="T49" fmla="*/ 574 h 1351"/>
                <a:gd name="T50" fmla="*/ 464 w 687"/>
                <a:gd name="T51" fmla="*/ 648 h 1351"/>
                <a:gd name="T52" fmla="*/ 456 w 687"/>
                <a:gd name="T53" fmla="*/ 878 h 1351"/>
                <a:gd name="T54" fmla="*/ 468 w 687"/>
                <a:gd name="T55" fmla="*/ 1062 h 1351"/>
                <a:gd name="T56" fmla="*/ 479 w 687"/>
                <a:gd name="T57" fmla="*/ 1069 h 1351"/>
                <a:gd name="T58" fmla="*/ 487 w 687"/>
                <a:gd name="T59" fmla="*/ 1181 h 1351"/>
                <a:gd name="T60" fmla="*/ 486 w 687"/>
                <a:gd name="T61" fmla="*/ 1254 h 1351"/>
                <a:gd name="T62" fmla="*/ 460 w 687"/>
                <a:gd name="T63" fmla="*/ 1274 h 1351"/>
                <a:gd name="T64" fmla="*/ 412 w 687"/>
                <a:gd name="T65" fmla="*/ 1303 h 1351"/>
                <a:gd name="T66" fmla="*/ 414 w 687"/>
                <a:gd name="T67" fmla="*/ 1316 h 1351"/>
                <a:gd name="T68" fmla="*/ 441 w 687"/>
                <a:gd name="T69" fmla="*/ 1319 h 1351"/>
                <a:gd name="T70" fmla="*/ 469 w 687"/>
                <a:gd name="T71" fmla="*/ 1319 h 1351"/>
                <a:gd name="T72" fmla="*/ 444 w 687"/>
                <a:gd name="T73" fmla="*/ 1336 h 1351"/>
                <a:gd name="T74" fmla="*/ 446 w 687"/>
                <a:gd name="T75" fmla="*/ 1349 h 1351"/>
                <a:gd name="T76" fmla="*/ 476 w 687"/>
                <a:gd name="T77" fmla="*/ 1351 h 1351"/>
                <a:gd name="T78" fmla="*/ 520 w 687"/>
                <a:gd name="T79" fmla="*/ 1348 h 1351"/>
                <a:gd name="T80" fmla="*/ 539 w 687"/>
                <a:gd name="T81" fmla="*/ 1344 h 1351"/>
                <a:gd name="T82" fmla="*/ 600 w 687"/>
                <a:gd name="T83" fmla="*/ 1294 h 1351"/>
                <a:gd name="T84" fmla="*/ 587 w 687"/>
                <a:gd name="T85" fmla="*/ 1273 h 1351"/>
                <a:gd name="T86" fmla="*/ 595 w 687"/>
                <a:gd name="T87" fmla="*/ 1175 h 1351"/>
                <a:gd name="T88" fmla="*/ 590 w 687"/>
                <a:gd name="T89" fmla="*/ 1092 h 1351"/>
                <a:gd name="T90" fmla="*/ 624 w 687"/>
                <a:gd name="T91" fmla="*/ 1075 h 1351"/>
                <a:gd name="T92" fmla="*/ 647 w 687"/>
                <a:gd name="T93" fmla="*/ 1019 h 1351"/>
                <a:gd name="T94" fmla="*/ 654 w 687"/>
                <a:gd name="T95" fmla="*/ 687 h 1351"/>
                <a:gd name="T96" fmla="*/ 633 w 687"/>
                <a:gd name="T97" fmla="*/ 615 h 1351"/>
                <a:gd name="T98" fmla="*/ 635 w 687"/>
                <a:gd name="T99" fmla="*/ 434 h 1351"/>
                <a:gd name="T100" fmla="*/ 638 w 687"/>
                <a:gd name="T101" fmla="*/ 369 h 1351"/>
                <a:gd name="T102" fmla="*/ 685 w 687"/>
                <a:gd name="T103" fmla="*/ 352 h 13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7"/>
                <a:gd name="T157" fmla="*/ 0 h 1351"/>
                <a:gd name="T158" fmla="*/ 687 w 687"/>
                <a:gd name="T159" fmla="*/ 1351 h 13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7" h="1351">
                  <a:moveTo>
                    <a:pt x="683" y="308"/>
                  </a:moveTo>
                  <a:lnTo>
                    <a:pt x="676" y="277"/>
                  </a:lnTo>
                  <a:lnTo>
                    <a:pt x="669" y="248"/>
                  </a:lnTo>
                  <a:lnTo>
                    <a:pt x="662" y="220"/>
                  </a:lnTo>
                  <a:lnTo>
                    <a:pt x="657" y="194"/>
                  </a:lnTo>
                  <a:lnTo>
                    <a:pt x="652" y="171"/>
                  </a:lnTo>
                  <a:lnTo>
                    <a:pt x="648" y="150"/>
                  </a:lnTo>
                  <a:lnTo>
                    <a:pt x="645" y="131"/>
                  </a:lnTo>
                  <a:lnTo>
                    <a:pt x="643" y="114"/>
                  </a:lnTo>
                  <a:lnTo>
                    <a:pt x="640" y="97"/>
                  </a:lnTo>
                  <a:lnTo>
                    <a:pt x="633" y="75"/>
                  </a:lnTo>
                  <a:lnTo>
                    <a:pt x="623" y="53"/>
                  </a:lnTo>
                  <a:lnTo>
                    <a:pt x="607" y="30"/>
                  </a:lnTo>
                  <a:lnTo>
                    <a:pt x="587" y="13"/>
                  </a:lnTo>
                  <a:lnTo>
                    <a:pt x="559" y="2"/>
                  </a:lnTo>
                  <a:lnTo>
                    <a:pt x="526" y="0"/>
                  </a:lnTo>
                  <a:lnTo>
                    <a:pt x="485" y="9"/>
                  </a:lnTo>
                  <a:lnTo>
                    <a:pt x="483" y="10"/>
                  </a:lnTo>
                  <a:lnTo>
                    <a:pt x="478" y="13"/>
                  </a:lnTo>
                  <a:lnTo>
                    <a:pt x="471" y="19"/>
                  </a:lnTo>
                  <a:lnTo>
                    <a:pt x="465" y="26"/>
                  </a:lnTo>
                  <a:lnTo>
                    <a:pt x="460" y="38"/>
                  </a:lnTo>
                  <a:lnTo>
                    <a:pt x="458" y="50"/>
                  </a:lnTo>
                  <a:lnTo>
                    <a:pt x="460" y="66"/>
                  </a:lnTo>
                  <a:lnTo>
                    <a:pt x="468" y="84"/>
                  </a:lnTo>
                  <a:lnTo>
                    <a:pt x="469" y="87"/>
                  </a:lnTo>
                  <a:lnTo>
                    <a:pt x="469" y="94"/>
                  </a:lnTo>
                  <a:lnTo>
                    <a:pt x="466" y="103"/>
                  </a:lnTo>
                  <a:lnTo>
                    <a:pt x="458" y="113"/>
                  </a:lnTo>
                  <a:lnTo>
                    <a:pt x="452" y="122"/>
                  </a:lnTo>
                  <a:lnTo>
                    <a:pt x="455" y="126"/>
                  </a:lnTo>
                  <a:lnTo>
                    <a:pt x="460" y="129"/>
                  </a:lnTo>
                  <a:lnTo>
                    <a:pt x="463" y="130"/>
                  </a:lnTo>
                  <a:lnTo>
                    <a:pt x="462" y="132"/>
                  </a:lnTo>
                  <a:lnTo>
                    <a:pt x="462" y="137"/>
                  </a:lnTo>
                  <a:lnTo>
                    <a:pt x="462" y="144"/>
                  </a:lnTo>
                  <a:lnTo>
                    <a:pt x="464" y="153"/>
                  </a:lnTo>
                  <a:lnTo>
                    <a:pt x="465" y="157"/>
                  </a:lnTo>
                  <a:lnTo>
                    <a:pt x="464" y="162"/>
                  </a:lnTo>
                  <a:lnTo>
                    <a:pt x="463" y="167"/>
                  </a:lnTo>
                  <a:lnTo>
                    <a:pt x="463" y="171"/>
                  </a:lnTo>
                  <a:lnTo>
                    <a:pt x="465" y="177"/>
                  </a:lnTo>
                  <a:lnTo>
                    <a:pt x="471" y="180"/>
                  </a:lnTo>
                  <a:lnTo>
                    <a:pt x="476" y="181"/>
                  </a:lnTo>
                  <a:lnTo>
                    <a:pt x="478" y="181"/>
                  </a:lnTo>
                  <a:lnTo>
                    <a:pt x="480" y="181"/>
                  </a:lnTo>
                  <a:lnTo>
                    <a:pt x="484" y="182"/>
                  </a:lnTo>
                  <a:lnTo>
                    <a:pt x="490" y="183"/>
                  </a:lnTo>
                  <a:lnTo>
                    <a:pt x="497" y="187"/>
                  </a:lnTo>
                  <a:lnTo>
                    <a:pt x="502" y="194"/>
                  </a:lnTo>
                  <a:lnTo>
                    <a:pt x="506" y="203"/>
                  </a:lnTo>
                  <a:lnTo>
                    <a:pt x="507" y="218"/>
                  </a:lnTo>
                  <a:lnTo>
                    <a:pt x="504" y="237"/>
                  </a:lnTo>
                  <a:lnTo>
                    <a:pt x="501" y="244"/>
                  </a:lnTo>
                  <a:lnTo>
                    <a:pt x="497" y="249"/>
                  </a:lnTo>
                  <a:lnTo>
                    <a:pt x="492" y="252"/>
                  </a:lnTo>
                  <a:lnTo>
                    <a:pt x="487" y="254"/>
                  </a:lnTo>
                  <a:lnTo>
                    <a:pt x="482" y="257"/>
                  </a:lnTo>
                  <a:lnTo>
                    <a:pt x="477" y="259"/>
                  </a:lnTo>
                  <a:lnTo>
                    <a:pt x="472" y="263"/>
                  </a:lnTo>
                  <a:lnTo>
                    <a:pt x="468" y="268"/>
                  </a:lnTo>
                  <a:lnTo>
                    <a:pt x="461" y="283"/>
                  </a:lnTo>
                  <a:lnTo>
                    <a:pt x="456" y="301"/>
                  </a:lnTo>
                  <a:lnTo>
                    <a:pt x="452" y="320"/>
                  </a:lnTo>
                  <a:lnTo>
                    <a:pt x="449" y="339"/>
                  </a:lnTo>
                  <a:lnTo>
                    <a:pt x="446" y="357"/>
                  </a:lnTo>
                  <a:lnTo>
                    <a:pt x="441" y="372"/>
                  </a:lnTo>
                  <a:lnTo>
                    <a:pt x="435" y="385"/>
                  </a:lnTo>
                  <a:lnTo>
                    <a:pt x="427" y="391"/>
                  </a:lnTo>
                  <a:lnTo>
                    <a:pt x="423" y="392"/>
                  </a:lnTo>
                  <a:lnTo>
                    <a:pt x="416" y="392"/>
                  </a:lnTo>
                  <a:lnTo>
                    <a:pt x="404" y="393"/>
                  </a:lnTo>
                  <a:lnTo>
                    <a:pt x="392" y="393"/>
                  </a:lnTo>
                  <a:lnTo>
                    <a:pt x="378" y="394"/>
                  </a:lnTo>
                  <a:lnTo>
                    <a:pt x="362" y="394"/>
                  </a:lnTo>
                  <a:lnTo>
                    <a:pt x="345" y="394"/>
                  </a:lnTo>
                  <a:lnTo>
                    <a:pt x="328" y="394"/>
                  </a:lnTo>
                  <a:lnTo>
                    <a:pt x="310" y="395"/>
                  </a:lnTo>
                  <a:lnTo>
                    <a:pt x="293" y="395"/>
                  </a:lnTo>
                  <a:lnTo>
                    <a:pt x="277" y="395"/>
                  </a:lnTo>
                  <a:lnTo>
                    <a:pt x="263" y="395"/>
                  </a:lnTo>
                  <a:lnTo>
                    <a:pt x="250" y="395"/>
                  </a:lnTo>
                  <a:lnTo>
                    <a:pt x="240" y="395"/>
                  </a:lnTo>
                  <a:lnTo>
                    <a:pt x="231" y="395"/>
                  </a:lnTo>
                  <a:lnTo>
                    <a:pt x="227" y="395"/>
                  </a:lnTo>
                  <a:lnTo>
                    <a:pt x="219" y="398"/>
                  </a:lnTo>
                  <a:lnTo>
                    <a:pt x="214" y="406"/>
                  </a:lnTo>
                  <a:lnTo>
                    <a:pt x="211" y="414"/>
                  </a:lnTo>
                  <a:lnTo>
                    <a:pt x="210" y="417"/>
                  </a:lnTo>
                  <a:lnTo>
                    <a:pt x="129" y="392"/>
                  </a:lnTo>
                  <a:lnTo>
                    <a:pt x="131" y="391"/>
                  </a:lnTo>
                  <a:lnTo>
                    <a:pt x="83" y="342"/>
                  </a:lnTo>
                  <a:lnTo>
                    <a:pt x="0" y="329"/>
                  </a:lnTo>
                  <a:lnTo>
                    <a:pt x="87" y="401"/>
                  </a:lnTo>
                  <a:lnTo>
                    <a:pt x="84" y="403"/>
                  </a:lnTo>
                  <a:lnTo>
                    <a:pt x="83" y="406"/>
                  </a:lnTo>
                  <a:lnTo>
                    <a:pt x="82" y="409"/>
                  </a:lnTo>
                  <a:lnTo>
                    <a:pt x="83" y="413"/>
                  </a:lnTo>
                  <a:lnTo>
                    <a:pt x="86" y="417"/>
                  </a:lnTo>
                  <a:lnTo>
                    <a:pt x="90" y="421"/>
                  </a:lnTo>
                  <a:lnTo>
                    <a:pt x="96" y="424"/>
                  </a:lnTo>
                  <a:lnTo>
                    <a:pt x="102" y="426"/>
                  </a:lnTo>
                  <a:lnTo>
                    <a:pt x="108" y="428"/>
                  </a:lnTo>
                  <a:lnTo>
                    <a:pt x="113" y="429"/>
                  </a:lnTo>
                  <a:lnTo>
                    <a:pt x="117" y="430"/>
                  </a:lnTo>
                  <a:lnTo>
                    <a:pt x="118" y="430"/>
                  </a:lnTo>
                  <a:lnTo>
                    <a:pt x="120" y="434"/>
                  </a:lnTo>
                  <a:lnTo>
                    <a:pt x="124" y="444"/>
                  </a:lnTo>
                  <a:lnTo>
                    <a:pt x="132" y="456"/>
                  </a:lnTo>
                  <a:lnTo>
                    <a:pt x="144" y="466"/>
                  </a:lnTo>
                  <a:lnTo>
                    <a:pt x="151" y="468"/>
                  </a:lnTo>
                  <a:lnTo>
                    <a:pt x="160" y="469"/>
                  </a:lnTo>
                  <a:lnTo>
                    <a:pt x="167" y="470"/>
                  </a:lnTo>
                  <a:lnTo>
                    <a:pt x="175" y="469"/>
                  </a:lnTo>
                  <a:lnTo>
                    <a:pt x="182" y="468"/>
                  </a:lnTo>
                  <a:lnTo>
                    <a:pt x="187" y="467"/>
                  </a:lnTo>
                  <a:lnTo>
                    <a:pt x="191" y="466"/>
                  </a:lnTo>
                  <a:lnTo>
                    <a:pt x="192" y="466"/>
                  </a:lnTo>
                  <a:lnTo>
                    <a:pt x="222" y="452"/>
                  </a:lnTo>
                  <a:lnTo>
                    <a:pt x="227" y="474"/>
                  </a:lnTo>
                  <a:lnTo>
                    <a:pt x="393" y="492"/>
                  </a:lnTo>
                  <a:lnTo>
                    <a:pt x="442" y="500"/>
                  </a:lnTo>
                  <a:lnTo>
                    <a:pt x="446" y="509"/>
                  </a:lnTo>
                  <a:lnTo>
                    <a:pt x="452" y="535"/>
                  </a:lnTo>
                  <a:lnTo>
                    <a:pt x="455" y="574"/>
                  </a:lnTo>
                  <a:lnTo>
                    <a:pt x="446" y="621"/>
                  </a:lnTo>
                  <a:lnTo>
                    <a:pt x="446" y="635"/>
                  </a:lnTo>
                  <a:lnTo>
                    <a:pt x="453" y="643"/>
                  </a:lnTo>
                  <a:lnTo>
                    <a:pt x="460" y="647"/>
                  </a:lnTo>
                  <a:lnTo>
                    <a:pt x="464" y="648"/>
                  </a:lnTo>
                  <a:lnTo>
                    <a:pt x="463" y="667"/>
                  </a:lnTo>
                  <a:lnTo>
                    <a:pt x="460" y="713"/>
                  </a:lnTo>
                  <a:lnTo>
                    <a:pt x="456" y="770"/>
                  </a:lnTo>
                  <a:lnTo>
                    <a:pt x="455" y="819"/>
                  </a:lnTo>
                  <a:lnTo>
                    <a:pt x="456" y="878"/>
                  </a:lnTo>
                  <a:lnTo>
                    <a:pt x="460" y="959"/>
                  </a:lnTo>
                  <a:lnTo>
                    <a:pt x="463" y="1030"/>
                  </a:lnTo>
                  <a:lnTo>
                    <a:pt x="464" y="1061"/>
                  </a:lnTo>
                  <a:lnTo>
                    <a:pt x="465" y="1061"/>
                  </a:lnTo>
                  <a:lnTo>
                    <a:pt x="468" y="1062"/>
                  </a:lnTo>
                  <a:lnTo>
                    <a:pt x="472" y="1063"/>
                  </a:lnTo>
                  <a:lnTo>
                    <a:pt x="478" y="1065"/>
                  </a:lnTo>
                  <a:lnTo>
                    <a:pt x="478" y="1066"/>
                  </a:lnTo>
                  <a:lnTo>
                    <a:pt x="479" y="1068"/>
                  </a:lnTo>
                  <a:lnTo>
                    <a:pt x="479" y="1069"/>
                  </a:lnTo>
                  <a:lnTo>
                    <a:pt x="479" y="1071"/>
                  </a:lnTo>
                  <a:lnTo>
                    <a:pt x="480" y="1078"/>
                  </a:lnTo>
                  <a:lnTo>
                    <a:pt x="482" y="1098"/>
                  </a:lnTo>
                  <a:lnTo>
                    <a:pt x="484" y="1133"/>
                  </a:lnTo>
                  <a:lnTo>
                    <a:pt x="487" y="1181"/>
                  </a:lnTo>
                  <a:lnTo>
                    <a:pt x="488" y="1203"/>
                  </a:lnTo>
                  <a:lnTo>
                    <a:pt x="488" y="1220"/>
                  </a:lnTo>
                  <a:lnTo>
                    <a:pt x="487" y="1236"/>
                  </a:lnTo>
                  <a:lnTo>
                    <a:pt x="487" y="1251"/>
                  </a:lnTo>
                  <a:lnTo>
                    <a:pt x="486" y="1254"/>
                  </a:lnTo>
                  <a:lnTo>
                    <a:pt x="484" y="1258"/>
                  </a:lnTo>
                  <a:lnTo>
                    <a:pt x="481" y="1261"/>
                  </a:lnTo>
                  <a:lnTo>
                    <a:pt x="476" y="1265"/>
                  </a:lnTo>
                  <a:lnTo>
                    <a:pt x="469" y="1269"/>
                  </a:lnTo>
                  <a:lnTo>
                    <a:pt x="460" y="1274"/>
                  </a:lnTo>
                  <a:lnTo>
                    <a:pt x="449" y="1280"/>
                  </a:lnTo>
                  <a:lnTo>
                    <a:pt x="436" y="1286"/>
                  </a:lnTo>
                  <a:lnTo>
                    <a:pt x="424" y="1292"/>
                  </a:lnTo>
                  <a:lnTo>
                    <a:pt x="416" y="1298"/>
                  </a:lnTo>
                  <a:lnTo>
                    <a:pt x="412" y="1303"/>
                  </a:lnTo>
                  <a:lnTo>
                    <a:pt x="410" y="1307"/>
                  </a:lnTo>
                  <a:lnTo>
                    <a:pt x="411" y="1311"/>
                  </a:lnTo>
                  <a:lnTo>
                    <a:pt x="412" y="1314"/>
                  </a:lnTo>
                  <a:lnTo>
                    <a:pt x="413" y="1315"/>
                  </a:lnTo>
                  <a:lnTo>
                    <a:pt x="414" y="1316"/>
                  </a:lnTo>
                  <a:lnTo>
                    <a:pt x="415" y="1316"/>
                  </a:lnTo>
                  <a:lnTo>
                    <a:pt x="419" y="1316"/>
                  </a:lnTo>
                  <a:lnTo>
                    <a:pt x="425" y="1318"/>
                  </a:lnTo>
                  <a:lnTo>
                    <a:pt x="432" y="1318"/>
                  </a:lnTo>
                  <a:lnTo>
                    <a:pt x="441" y="1319"/>
                  </a:lnTo>
                  <a:lnTo>
                    <a:pt x="450" y="1319"/>
                  </a:lnTo>
                  <a:lnTo>
                    <a:pt x="460" y="1319"/>
                  </a:lnTo>
                  <a:lnTo>
                    <a:pt x="470" y="1318"/>
                  </a:lnTo>
                  <a:lnTo>
                    <a:pt x="469" y="1319"/>
                  </a:lnTo>
                  <a:lnTo>
                    <a:pt x="468" y="1319"/>
                  </a:lnTo>
                  <a:lnTo>
                    <a:pt x="456" y="1325"/>
                  </a:lnTo>
                  <a:lnTo>
                    <a:pt x="448" y="1331"/>
                  </a:lnTo>
                  <a:lnTo>
                    <a:pt x="444" y="1336"/>
                  </a:lnTo>
                  <a:lnTo>
                    <a:pt x="442" y="1340"/>
                  </a:lnTo>
                  <a:lnTo>
                    <a:pt x="443" y="1344"/>
                  </a:lnTo>
                  <a:lnTo>
                    <a:pt x="444" y="1347"/>
                  </a:lnTo>
                  <a:lnTo>
                    <a:pt x="445" y="1348"/>
                  </a:lnTo>
                  <a:lnTo>
                    <a:pt x="446" y="1349"/>
                  </a:lnTo>
                  <a:lnTo>
                    <a:pt x="448" y="1349"/>
                  </a:lnTo>
                  <a:lnTo>
                    <a:pt x="452" y="1350"/>
                  </a:lnTo>
                  <a:lnTo>
                    <a:pt x="458" y="1350"/>
                  </a:lnTo>
                  <a:lnTo>
                    <a:pt x="467" y="1351"/>
                  </a:lnTo>
                  <a:lnTo>
                    <a:pt x="476" y="1351"/>
                  </a:lnTo>
                  <a:lnTo>
                    <a:pt x="487" y="1351"/>
                  </a:lnTo>
                  <a:lnTo>
                    <a:pt x="498" y="1351"/>
                  </a:lnTo>
                  <a:lnTo>
                    <a:pt x="508" y="1350"/>
                  </a:lnTo>
                  <a:lnTo>
                    <a:pt x="514" y="1349"/>
                  </a:lnTo>
                  <a:lnTo>
                    <a:pt x="520" y="1348"/>
                  </a:lnTo>
                  <a:lnTo>
                    <a:pt x="526" y="1347"/>
                  </a:lnTo>
                  <a:lnTo>
                    <a:pt x="530" y="1346"/>
                  </a:lnTo>
                  <a:lnTo>
                    <a:pt x="534" y="1345"/>
                  </a:lnTo>
                  <a:lnTo>
                    <a:pt x="537" y="1345"/>
                  </a:lnTo>
                  <a:lnTo>
                    <a:pt x="539" y="1344"/>
                  </a:lnTo>
                  <a:lnTo>
                    <a:pt x="540" y="1344"/>
                  </a:lnTo>
                  <a:lnTo>
                    <a:pt x="569" y="1323"/>
                  </a:lnTo>
                  <a:lnTo>
                    <a:pt x="577" y="1344"/>
                  </a:lnTo>
                  <a:lnTo>
                    <a:pt x="595" y="1344"/>
                  </a:lnTo>
                  <a:lnTo>
                    <a:pt x="600" y="1294"/>
                  </a:lnTo>
                  <a:lnTo>
                    <a:pt x="600" y="1291"/>
                  </a:lnTo>
                  <a:lnTo>
                    <a:pt x="599" y="1284"/>
                  </a:lnTo>
                  <a:lnTo>
                    <a:pt x="596" y="1279"/>
                  </a:lnTo>
                  <a:lnTo>
                    <a:pt x="588" y="1278"/>
                  </a:lnTo>
                  <a:lnTo>
                    <a:pt x="587" y="1273"/>
                  </a:lnTo>
                  <a:lnTo>
                    <a:pt x="585" y="1260"/>
                  </a:lnTo>
                  <a:lnTo>
                    <a:pt x="584" y="1240"/>
                  </a:lnTo>
                  <a:lnTo>
                    <a:pt x="586" y="1215"/>
                  </a:lnTo>
                  <a:lnTo>
                    <a:pt x="590" y="1198"/>
                  </a:lnTo>
                  <a:lnTo>
                    <a:pt x="595" y="1175"/>
                  </a:lnTo>
                  <a:lnTo>
                    <a:pt x="597" y="1150"/>
                  </a:lnTo>
                  <a:lnTo>
                    <a:pt x="594" y="1125"/>
                  </a:lnTo>
                  <a:lnTo>
                    <a:pt x="592" y="1114"/>
                  </a:lnTo>
                  <a:lnTo>
                    <a:pt x="590" y="1103"/>
                  </a:lnTo>
                  <a:lnTo>
                    <a:pt x="590" y="1092"/>
                  </a:lnTo>
                  <a:lnTo>
                    <a:pt x="590" y="1082"/>
                  </a:lnTo>
                  <a:lnTo>
                    <a:pt x="599" y="1081"/>
                  </a:lnTo>
                  <a:lnTo>
                    <a:pt x="608" y="1080"/>
                  </a:lnTo>
                  <a:lnTo>
                    <a:pt x="616" y="1078"/>
                  </a:lnTo>
                  <a:lnTo>
                    <a:pt x="624" y="1075"/>
                  </a:lnTo>
                  <a:lnTo>
                    <a:pt x="631" y="1072"/>
                  </a:lnTo>
                  <a:lnTo>
                    <a:pt x="638" y="1068"/>
                  </a:lnTo>
                  <a:lnTo>
                    <a:pt x="643" y="1062"/>
                  </a:lnTo>
                  <a:lnTo>
                    <a:pt x="648" y="1055"/>
                  </a:lnTo>
                  <a:lnTo>
                    <a:pt x="647" y="1019"/>
                  </a:lnTo>
                  <a:lnTo>
                    <a:pt x="646" y="934"/>
                  </a:lnTo>
                  <a:lnTo>
                    <a:pt x="647" y="834"/>
                  </a:lnTo>
                  <a:lnTo>
                    <a:pt x="652" y="753"/>
                  </a:lnTo>
                  <a:lnTo>
                    <a:pt x="655" y="716"/>
                  </a:lnTo>
                  <a:lnTo>
                    <a:pt x="654" y="687"/>
                  </a:lnTo>
                  <a:lnTo>
                    <a:pt x="651" y="663"/>
                  </a:lnTo>
                  <a:lnTo>
                    <a:pt x="647" y="644"/>
                  </a:lnTo>
                  <a:lnTo>
                    <a:pt x="642" y="629"/>
                  </a:lnTo>
                  <a:lnTo>
                    <a:pt x="637" y="620"/>
                  </a:lnTo>
                  <a:lnTo>
                    <a:pt x="633" y="615"/>
                  </a:lnTo>
                  <a:lnTo>
                    <a:pt x="632" y="613"/>
                  </a:lnTo>
                  <a:lnTo>
                    <a:pt x="632" y="588"/>
                  </a:lnTo>
                  <a:lnTo>
                    <a:pt x="632" y="530"/>
                  </a:lnTo>
                  <a:lnTo>
                    <a:pt x="632" y="470"/>
                  </a:lnTo>
                  <a:lnTo>
                    <a:pt x="635" y="434"/>
                  </a:lnTo>
                  <a:lnTo>
                    <a:pt x="637" y="417"/>
                  </a:lnTo>
                  <a:lnTo>
                    <a:pt x="637" y="395"/>
                  </a:lnTo>
                  <a:lnTo>
                    <a:pt x="636" y="377"/>
                  </a:lnTo>
                  <a:lnTo>
                    <a:pt x="635" y="368"/>
                  </a:lnTo>
                  <a:lnTo>
                    <a:pt x="638" y="369"/>
                  </a:lnTo>
                  <a:lnTo>
                    <a:pt x="645" y="370"/>
                  </a:lnTo>
                  <a:lnTo>
                    <a:pt x="656" y="371"/>
                  </a:lnTo>
                  <a:lnTo>
                    <a:pt x="668" y="369"/>
                  </a:lnTo>
                  <a:lnTo>
                    <a:pt x="678" y="363"/>
                  </a:lnTo>
                  <a:lnTo>
                    <a:pt x="685" y="352"/>
                  </a:lnTo>
                  <a:lnTo>
                    <a:pt x="687" y="334"/>
                  </a:lnTo>
                  <a:lnTo>
                    <a:pt x="683" y="308"/>
                  </a:lnTo>
                  <a:close/>
                </a:path>
              </a:pathLst>
            </a:custGeom>
            <a:solidFill>
              <a:srgbClr val="009900"/>
            </a:solidFill>
            <a:ln w="9525">
              <a:noFill/>
              <a:round/>
              <a:headEnd/>
              <a:tailEnd/>
            </a:ln>
          </p:spPr>
          <p:txBody>
            <a:bodyPr/>
            <a:lstStyle/>
            <a:p>
              <a:endParaRPr lang="it-IT" sz="2400">
                <a:solidFill>
                  <a:prstClr val="black"/>
                </a:solidFill>
              </a:endParaRPr>
            </a:p>
          </p:txBody>
        </p:sp>
        <p:sp>
          <p:nvSpPr>
            <p:cNvPr id="73" name="Freeform 50"/>
            <p:cNvSpPr>
              <a:spLocks/>
            </p:cNvSpPr>
            <p:nvPr/>
          </p:nvSpPr>
          <p:spPr bwMode="auto">
            <a:xfrm>
              <a:off x="1635" y="2354"/>
              <a:ext cx="523" cy="1181"/>
            </a:xfrm>
            <a:custGeom>
              <a:avLst/>
              <a:gdLst>
                <a:gd name="T0" fmla="*/ 727 w 746"/>
                <a:gd name="T1" fmla="*/ 451 h 1395"/>
                <a:gd name="T2" fmla="*/ 710 w 746"/>
                <a:gd name="T3" fmla="*/ 458 h 1395"/>
                <a:gd name="T4" fmla="*/ 708 w 746"/>
                <a:gd name="T5" fmla="*/ 457 h 1395"/>
                <a:gd name="T6" fmla="*/ 700 w 746"/>
                <a:gd name="T7" fmla="*/ 451 h 1395"/>
                <a:gd name="T8" fmla="*/ 675 w 746"/>
                <a:gd name="T9" fmla="*/ 461 h 1395"/>
                <a:gd name="T10" fmla="*/ 653 w 746"/>
                <a:gd name="T11" fmla="*/ 450 h 1395"/>
                <a:gd name="T12" fmla="*/ 615 w 746"/>
                <a:gd name="T13" fmla="*/ 450 h 1395"/>
                <a:gd name="T14" fmla="*/ 593 w 746"/>
                <a:gd name="T15" fmla="*/ 440 h 1395"/>
                <a:gd name="T16" fmla="*/ 510 w 746"/>
                <a:gd name="T17" fmla="*/ 430 h 1395"/>
                <a:gd name="T18" fmla="*/ 462 w 746"/>
                <a:gd name="T19" fmla="*/ 421 h 1395"/>
                <a:gd name="T20" fmla="*/ 413 w 746"/>
                <a:gd name="T21" fmla="*/ 319 h 1395"/>
                <a:gd name="T22" fmla="*/ 379 w 746"/>
                <a:gd name="T23" fmla="*/ 253 h 1395"/>
                <a:gd name="T24" fmla="*/ 329 w 746"/>
                <a:gd name="T25" fmla="*/ 236 h 1395"/>
                <a:gd name="T26" fmla="*/ 369 w 746"/>
                <a:gd name="T27" fmla="*/ 213 h 1395"/>
                <a:gd name="T28" fmla="*/ 377 w 746"/>
                <a:gd name="T29" fmla="*/ 165 h 1395"/>
                <a:gd name="T30" fmla="*/ 382 w 746"/>
                <a:gd name="T31" fmla="*/ 105 h 1395"/>
                <a:gd name="T32" fmla="*/ 375 w 746"/>
                <a:gd name="T33" fmla="*/ 67 h 1395"/>
                <a:gd name="T34" fmla="*/ 390 w 746"/>
                <a:gd name="T35" fmla="*/ 45 h 1395"/>
                <a:gd name="T36" fmla="*/ 347 w 746"/>
                <a:gd name="T37" fmla="*/ 7 h 1395"/>
                <a:gd name="T38" fmla="*/ 246 w 746"/>
                <a:gd name="T39" fmla="*/ 13 h 1395"/>
                <a:gd name="T40" fmla="*/ 195 w 746"/>
                <a:gd name="T41" fmla="*/ 110 h 1395"/>
                <a:gd name="T42" fmla="*/ 218 w 746"/>
                <a:gd name="T43" fmla="*/ 199 h 1395"/>
                <a:gd name="T44" fmla="*/ 204 w 746"/>
                <a:gd name="T45" fmla="*/ 237 h 1395"/>
                <a:gd name="T46" fmla="*/ 137 w 746"/>
                <a:gd name="T47" fmla="*/ 260 h 1395"/>
                <a:gd name="T48" fmla="*/ 68 w 746"/>
                <a:gd name="T49" fmla="*/ 352 h 1395"/>
                <a:gd name="T50" fmla="*/ 25 w 746"/>
                <a:gd name="T51" fmla="*/ 477 h 1395"/>
                <a:gd name="T52" fmla="*/ 139 w 746"/>
                <a:gd name="T53" fmla="*/ 1045 h 1395"/>
                <a:gd name="T54" fmla="*/ 136 w 746"/>
                <a:gd name="T55" fmla="*/ 1095 h 1395"/>
                <a:gd name="T56" fmla="*/ 116 w 746"/>
                <a:gd name="T57" fmla="*/ 1273 h 1395"/>
                <a:gd name="T58" fmla="*/ 123 w 746"/>
                <a:gd name="T59" fmla="*/ 1311 h 1395"/>
                <a:gd name="T60" fmla="*/ 121 w 746"/>
                <a:gd name="T61" fmla="*/ 1373 h 1395"/>
                <a:gd name="T62" fmla="*/ 143 w 746"/>
                <a:gd name="T63" fmla="*/ 1383 h 1395"/>
                <a:gd name="T64" fmla="*/ 184 w 746"/>
                <a:gd name="T65" fmla="*/ 1392 h 1395"/>
                <a:gd name="T66" fmla="*/ 260 w 746"/>
                <a:gd name="T67" fmla="*/ 1395 h 1395"/>
                <a:gd name="T68" fmla="*/ 277 w 746"/>
                <a:gd name="T69" fmla="*/ 1373 h 1395"/>
                <a:gd name="T70" fmla="*/ 285 w 746"/>
                <a:gd name="T71" fmla="*/ 1362 h 1395"/>
                <a:gd name="T72" fmla="*/ 370 w 746"/>
                <a:gd name="T73" fmla="*/ 1366 h 1395"/>
                <a:gd name="T74" fmla="*/ 408 w 746"/>
                <a:gd name="T75" fmla="*/ 1362 h 1395"/>
                <a:gd name="T76" fmla="*/ 425 w 746"/>
                <a:gd name="T77" fmla="*/ 1336 h 1395"/>
                <a:gd name="T78" fmla="*/ 407 w 746"/>
                <a:gd name="T79" fmla="*/ 1315 h 1395"/>
                <a:gd name="T80" fmla="*/ 393 w 746"/>
                <a:gd name="T81" fmla="*/ 1311 h 1395"/>
                <a:gd name="T82" fmla="*/ 374 w 746"/>
                <a:gd name="T83" fmla="*/ 1286 h 1395"/>
                <a:gd name="T84" fmla="*/ 369 w 746"/>
                <a:gd name="T85" fmla="*/ 1233 h 1395"/>
                <a:gd name="T86" fmla="*/ 378 w 746"/>
                <a:gd name="T87" fmla="*/ 1091 h 1395"/>
                <a:gd name="T88" fmla="*/ 380 w 746"/>
                <a:gd name="T89" fmla="*/ 947 h 1395"/>
                <a:gd name="T90" fmla="*/ 359 w 746"/>
                <a:gd name="T91" fmla="*/ 833 h 1395"/>
                <a:gd name="T92" fmla="*/ 386 w 746"/>
                <a:gd name="T93" fmla="*/ 820 h 1395"/>
                <a:gd name="T94" fmla="*/ 397 w 746"/>
                <a:gd name="T95" fmla="*/ 729 h 1395"/>
                <a:gd name="T96" fmla="*/ 393 w 746"/>
                <a:gd name="T97" fmla="*/ 512 h 1395"/>
                <a:gd name="T98" fmla="*/ 441 w 746"/>
                <a:gd name="T99" fmla="*/ 528 h 1395"/>
                <a:gd name="T100" fmla="*/ 498 w 746"/>
                <a:gd name="T101" fmla="*/ 528 h 1395"/>
                <a:gd name="T102" fmla="*/ 582 w 746"/>
                <a:gd name="T103" fmla="*/ 517 h 1395"/>
                <a:gd name="T104" fmla="*/ 594 w 746"/>
                <a:gd name="T105" fmla="*/ 496 h 1395"/>
                <a:gd name="T106" fmla="*/ 618 w 746"/>
                <a:gd name="T107" fmla="*/ 490 h 1395"/>
                <a:gd name="T108" fmla="*/ 648 w 746"/>
                <a:gd name="T109" fmla="*/ 494 h 1395"/>
                <a:gd name="T110" fmla="*/ 685 w 746"/>
                <a:gd name="T111" fmla="*/ 497 h 1395"/>
                <a:gd name="T112" fmla="*/ 717 w 746"/>
                <a:gd name="T113" fmla="*/ 478 h 1395"/>
                <a:gd name="T114" fmla="*/ 735 w 746"/>
                <a:gd name="T115" fmla="*/ 467 h 1395"/>
                <a:gd name="T116" fmla="*/ 746 w 746"/>
                <a:gd name="T117" fmla="*/ 450 h 139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46"/>
                <a:gd name="T178" fmla="*/ 0 h 1395"/>
                <a:gd name="T179" fmla="*/ 746 w 746"/>
                <a:gd name="T180" fmla="*/ 1395 h 139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46" h="1395">
                  <a:moveTo>
                    <a:pt x="746" y="450"/>
                  </a:moveTo>
                  <a:lnTo>
                    <a:pt x="743" y="448"/>
                  </a:lnTo>
                  <a:lnTo>
                    <a:pt x="739" y="448"/>
                  </a:lnTo>
                  <a:lnTo>
                    <a:pt x="733" y="449"/>
                  </a:lnTo>
                  <a:lnTo>
                    <a:pt x="727" y="451"/>
                  </a:lnTo>
                  <a:lnTo>
                    <a:pt x="720" y="453"/>
                  </a:lnTo>
                  <a:lnTo>
                    <a:pt x="715" y="456"/>
                  </a:lnTo>
                  <a:lnTo>
                    <a:pt x="711" y="457"/>
                  </a:lnTo>
                  <a:lnTo>
                    <a:pt x="710" y="458"/>
                  </a:lnTo>
                  <a:lnTo>
                    <a:pt x="709" y="458"/>
                  </a:lnTo>
                  <a:lnTo>
                    <a:pt x="708" y="458"/>
                  </a:lnTo>
                  <a:lnTo>
                    <a:pt x="708" y="457"/>
                  </a:lnTo>
                  <a:lnTo>
                    <a:pt x="707" y="453"/>
                  </a:lnTo>
                  <a:lnTo>
                    <a:pt x="704" y="452"/>
                  </a:lnTo>
                  <a:lnTo>
                    <a:pt x="700" y="451"/>
                  </a:lnTo>
                  <a:lnTo>
                    <a:pt x="695" y="452"/>
                  </a:lnTo>
                  <a:lnTo>
                    <a:pt x="690" y="454"/>
                  </a:lnTo>
                  <a:lnTo>
                    <a:pt x="685" y="456"/>
                  </a:lnTo>
                  <a:lnTo>
                    <a:pt x="680" y="459"/>
                  </a:lnTo>
                  <a:lnTo>
                    <a:pt x="675" y="461"/>
                  </a:lnTo>
                  <a:lnTo>
                    <a:pt x="670" y="460"/>
                  </a:lnTo>
                  <a:lnTo>
                    <a:pt x="666" y="458"/>
                  </a:lnTo>
                  <a:lnTo>
                    <a:pt x="662" y="456"/>
                  </a:lnTo>
                  <a:lnTo>
                    <a:pt x="659" y="454"/>
                  </a:lnTo>
                  <a:lnTo>
                    <a:pt x="653" y="450"/>
                  </a:lnTo>
                  <a:lnTo>
                    <a:pt x="646" y="448"/>
                  </a:lnTo>
                  <a:lnTo>
                    <a:pt x="639" y="447"/>
                  </a:lnTo>
                  <a:lnTo>
                    <a:pt x="632" y="448"/>
                  </a:lnTo>
                  <a:lnTo>
                    <a:pt x="624" y="449"/>
                  </a:lnTo>
                  <a:lnTo>
                    <a:pt x="615" y="450"/>
                  </a:lnTo>
                  <a:lnTo>
                    <a:pt x="606" y="450"/>
                  </a:lnTo>
                  <a:lnTo>
                    <a:pt x="597" y="449"/>
                  </a:lnTo>
                  <a:lnTo>
                    <a:pt x="597" y="447"/>
                  </a:lnTo>
                  <a:lnTo>
                    <a:pt x="597" y="444"/>
                  </a:lnTo>
                  <a:lnTo>
                    <a:pt x="593" y="440"/>
                  </a:lnTo>
                  <a:lnTo>
                    <a:pt x="579" y="437"/>
                  </a:lnTo>
                  <a:lnTo>
                    <a:pt x="564" y="436"/>
                  </a:lnTo>
                  <a:lnTo>
                    <a:pt x="547" y="434"/>
                  </a:lnTo>
                  <a:lnTo>
                    <a:pt x="528" y="432"/>
                  </a:lnTo>
                  <a:lnTo>
                    <a:pt x="510" y="430"/>
                  </a:lnTo>
                  <a:lnTo>
                    <a:pt x="492" y="429"/>
                  </a:lnTo>
                  <a:lnTo>
                    <a:pt x="478" y="427"/>
                  </a:lnTo>
                  <a:lnTo>
                    <a:pt x="468" y="426"/>
                  </a:lnTo>
                  <a:lnTo>
                    <a:pt x="465" y="426"/>
                  </a:lnTo>
                  <a:lnTo>
                    <a:pt x="462" y="421"/>
                  </a:lnTo>
                  <a:lnTo>
                    <a:pt x="456" y="408"/>
                  </a:lnTo>
                  <a:lnTo>
                    <a:pt x="446" y="389"/>
                  </a:lnTo>
                  <a:lnTo>
                    <a:pt x="435" y="365"/>
                  </a:lnTo>
                  <a:lnTo>
                    <a:pt x="424" y="341"/>
                  </a:lnTo>
                  <a:lnTo>
                    <a:pt x="413" y="319"/>
                  </a:lnTo>
                  <a:lnTo>
                    <a:pt x="406" y="299"/>
                  </a:lnTo>
                  <a:lnTo>
                    <a:pt x="403" y="285"/>
                  </a:lnTo>
                  <a:lnTo>
                    <a:pt x="399" y="272"/>
                  </a:lnTo>
                  <a:lnTo>
                    <a:pt x="390" y="262"/>
                  </a:lnTo>
                  <a:lnTo>
                    <a:pt x="379" y="253"/>
                  </a:lnTo>
                  <a:lnTo>
                    <a:pt x="365" y="247"/>
                  </a:lnTo>
                  <a:lnTo>
                    <a:pt x="352" y="242"/>
                  </a:lnTo>
                  <a:lnTo>
                    <a:pt x="341" y="238"/>
                  </a:lnTo>
                  <a:lnTo>
                    <a:pt x="332" y="237"/>
                  </a:lnTo>
                  <a:lnTo>
                    <a:pt x="329" y="236"/>
                  </a:lnTo>
                  <a:lnTo>
                    <a:pt x="329" y="217"/>
                  </a:lnTo>
                  <a:lnTo>
                    <a:pt x="353" y="214"/>
                  </a:lnTo>
                  <a:lnTo>
                    <a:pt x="356" y="214"/>
                  </a:lnTo>
                  <a:lnTo>
                    <a:pt x="362" y="215"/>
                  </a:lnTo>
                  <a:lnTo>
                    <a:pt x="369" y="213"/>
                  </a:lnTo>
                  <a:lnTo>
                    <a:pt x="373" y="206"/>
                  </a:lnTo>
                  <a:lnTo>
                    <a:pt x="374" y="195"/>
                  </a:lnTo>
                  <a:lnTo>
                    <a:pt x="376" y="181"/>
                  </a:lnTo>
                  <a:lnTo>
                    <a:pt x="377" y="170"/>
                  </a:lnTo>
                  <a:lnTo>
                    <a:pt x="377" y="165"/>
                  </a:lnTo>
                  <a:lnTo>
                    <a:pt x="376" y="154"/>
                  </a:lnTo>
                  <a:lnTo>
                    <a:pt x="393" y="145"/>
                  </a:lnTo>
                  <a:lnTo>
                    <a:pt x="386" y="129"/>
                  </a:lnTo>
                  <a:lnTo>
                    <a:pt x="383" y="115"/>
                  </a:lnTo>
                  <a:lnTo>
                    <a:pt x="382" y="105"/>
                  </a:lnTo>
                  <a:lnTo>
                    <a:pt x="382" y="101"/>
                  </a:lnTo>
                  <a:lnTo>
                    <a:pt x="382" y="100"/>
                  </a:lnTo>
                  <a:lnTo>
                    <a:pt x="382" y="95"/>
                  </a:lnTo>
                  <a:lnTo>
                    <a:pt x="380" y="85"/>
                  </a:lnTo>
                  <a:lnTo>
                    <a:pt x="375" y="67"/>
                  </a:lnTo>
                  <a:lnTo>
                    <a:pt x="381" y="71"/>
                  </a:lnTo>
                  <a:lnTo>
                    <a:pt x="384" y="70"/>
                  </a:lnTo>
                  <a:lnTo>
                    <a:pt x="390" y="65"/>
                  </a:lnTo>
                  <a:lnTo>
                    <a:pt x="393" y="57"/>
                  </a:lnTo>
                  <a:lnTo>
                    <a:pt x="390" y="45"/>
                  </a:lnTo>
                  <a:lnTo>
                    <a:pt x="385" y="36"/>
                  </a:lnTo>
                  <a:lnTo>
                    <a:pt x="378" y="28"/>
                  </a:lnTo>
                  <a:lnTo>
                    <a:pt x="370" y="20"/>
                  </a:lnTo>
                  <a:lnTo>
                    <a:pt x="359" y="13"/>
                  </a:lnTo>
                  <a:lnTo>
                    <a:pt x="347" y="7"/>
                  </a:lnTo>
                  <a:lnTo>
                    <a:pt x="331" y="2"/>
                  </a:lnTo>
                  <a:lnTo>
                    <a:pt x="313" y="0"/>
                  </a:lnTo>
                  <a:lnTo>
                    <a:pt x="293" y="1"/>
                  </a:lnTo>
                  <a:lnTo>
                    <a:pt x="269" y="5"/>
                  </a:lnTo>
                  <a:lnTo>
                    <a:pt x="246" y="13"/>
                  </a:lnTo>
                  <a:lnTo>
                    <a:pt x="228" y="23"/>
                  </a:lnTo>
                  <a:lnTo>
                    <a:pt x="214" y="39"/>
                  </a:lnTo>
                  <a:lnTo>
                    <a:pt x="203" y="58"/>
                  </a:lnTo>
                  <a:lnTo>
                    <a:pt x="197" y="82"/>
                  </a:lnTo>
                  <a:lnTo>
                    <a:pt x="195" y="110"/>
                  </a:lnTo>
                  <a:lnTo>
                    <a:pt x="197" y="146"/>
                  </a:lnTo>
                  <a:lnTo>
                    <a:pt x="201" y="168"/>
                  </a:lnTo>
                  <a:lnTo>
                    <a:pt x="206" y="184"/>
                  </a:lnTo>
                  <a:lnTo>
                    <a:pt x="212" y="194"/>
                  </a:lnTo>
                  <a:lnTo>
                    <a:pt x="218" y="199"/>
                  </a:lnTo>
                  <a:lnTo>
                    <a:pt x="219" y="207"/>
                  </a:lnTo>
                  <a:lnTo>
                    <a:pt x="219" y="217"/>
                  </a:lnTo>
                  <a:lnTo>
                    <a:pt x="216" y="226"/>
                  </a:lnTo>
                  <a:lnTo>
                    <a:pt x="211" y="233"/>
                  </a:lnTo>
                  <a:lnTo>
                    <a:pt x="204" y="237"/>
                  </a:lnTo>
                  <a:lnTo>
                    <a:pt x="194" y="241"/>
                  </a:lnTo>
                  <a:lnTo>
                    <a:pt x="180" y="245"/>
                  </a:lnTo>
                  <a:lnTo>
                    <a:pt x="166" y="250"/>
                  </a:lnTo>
                  <a:lnTo>
                    <a:pt x="150" y="255"/>
                  </a:lnTo>
                  <a:lnTo>
                    <a:pt x="137" y="260"/>
                  </a:lnTo>
                  <a:lnTo>
                    <a:pt x="125" y="264"/>
                  </a:lnTo>
                  <a:lnTo>
                    <a:pt x="118" y="269"/>
                  </a:lnTo>
                  <a:lnTo>
                    <a:pt x="101" y="289"/>
                  </a:lnTo>
                  <a:lnTo>
                    <a:pt x="85" y="318"/>
                  </a:lnTo>
                  <a:lnTo>
                    <a:pt x="68" y="352"/>
                  </a:lnTo>
                  <a:lnTo>
                    <a:pt x="54" y="388"/>
                  </a:lnTo>
                  <a:lnTo>
                    <a:pt x="42" y="421"/>
                  </a:lnTo>
                  <a:lnTo>
                    <a:pt x="33" y="449"/>
                  </a:lnTo>
                  <a:lnTo>
                    <a:pt x="27" y="470"/>
                  </a:lnTo>
                  <a:lnTo>
                    <a:pt x="25" y="477"/>
                  </a:lnTo>
                  <a:lnTo>
                    <a:pt x="97" y="724"/>
                  </a:lnTo>
                  <a:lnTo>
                    <a:pt x="98" y="775"/>
                  </a:lnTo>
                  <a:lnTo>
                    <a:pt x="0" y="775"/>
                  </a:lnTo>
                  <a:lnTo>
                    <a:pt x="0" y="1045"/>
                  </a:lnTo>
                  <a:lnTo>
                    <a:pt x="139" y="1045"/>
                  </a:lnTo>
                  <a:lnTo>
                    <a:pt x="139" y="1049"/>
                  </a:lnTo>
                  <a:lnTo>
                    <a:pt x="139" y="1053"/>
                  </a:lnTo>
                  <a:lnTo>
                    <a:pt x="139" y="1057"/>
                  </a:lnTo>
                  <a:lnTo>
                    <a:pt x="138" y="1060"/>
                  </a:lnTo>
                  <a:lnTo>
                    <a:pt x="136" y="1095"/>
                  </a:lnTo>
                  <a:lnTo>
                    <a:pt x="133" y="1135"/>
                  </a:lnTo>
                  <a:lnTo>
                    <a:pt x="129" y="1178"/>
                  </a:lnTo>
                  <a:lnTo>
                    <a:pt x="122" y="1219"/>
                  </a:lnTo>
                  <a:lnTo>
                    <a:pt x="118" y="1247"/>
                  </a:lnTo>
                  <a:lnTo>
                    <a:pt x="116" y="1273"/>
                  </a:lnTo>
                  <a:lnTo>
                    <a:pt x="115" y="1292"/>
                  </a:lnTo>
                  <a:lnTo>
                    <a:pt x="115" y="1300"/>
                  </a:lnTo>
                  <a:lnTo>
                    <a:pt x="116" y="1301"/>
                  </a:lnTo>
                  <a:lnTo>
                    <a:pt x="120" y="1305"/>
                  </a:lnTo>
                  <a:lnTo>
                    <a:pt x="123" y="1311"/>
                  </a:lnTo>
                  <a:lnTo>
                    <a:pt x="124" y="1320"/>
                  </a:lnTo>
                  <a:lnTo>
                    <a:pt x="122" y="1333"/>
                  </a:lnTo>
                  <a:lnTo>
                    <a:pt x="118" y="1348"/>
                  </a:lnTo>
                  <a:lnTo>
                    <a:pt x="116" y="1363"/>
                  </a:lnTo>
                  <a:lnTo>
                    <a:pt x="121" y="1373"/>
                  </a:lnTo>
                  <a:lnTo>
                    <a:pt x="126" y="1376"/>
                  </a:lnTo>
                  <a:lnTo>
                    <a:pt x="130" y="1378"/>
                  </a:lnTo>
                  <a:lnTo>
                    <a:pt x="134" y="1379"/>
                  </a:lnTo>
                  <a:lnTo>
                    <a:pt x="139" y="1381"/>
                  </a:lnTo>
                  <a:lnTo>
                    <a:pt x="143" y="1383"/>
                  </a:lnTo>
                  <a:lnTo>
                    <a:pt x="149" y="1384"/>
                  </a:lnTo>
                  <a:lnTo>
                    <a:pt x="155" y="1386"/>
                  </a:lnTo>
                  <a:lnTo>
                    <a:pt x="163" y="1389"/>
                  </a:lnTo>
                  <a:lnTo>
                    <a:pt x="171" y="1390"/>
                  </a:lnTo>
                  <a:lnTo>
                    <a:pt x="184" y="1392"/>
                  </a:lnTo>
                  <a:lnTo>
                    <a:pt x="200" y="1393"/>
                  </a:lnTo>
                  <a:lnTo>
                    <a:pt x="218" y="1393"/>
                  </a:lnTo>
                  <a:lnTo>
                    <a:pt x="235" y="1394"/>
                  </a:lnTo>
                  <a:lnTo>
                    <a:pt x="250" y="1395"/>
                  </a:lnTo>
                  <a:lnTo>
                    <a:pt x="260" y="1395"/>
                  </a:lnTo>
                  <a:lnTo>
                    <a:pt x="264" y="1395"/>
                  </a:lnTo>
                  <a:lnTo>
                    <a:pt x="265" y="1394"/>
                  </a:lnTo>
                  <a:lnTo>
                    <a:pt x="269" y="1391"/>
                  </a:lnTo>
                  <a:lnTo>
                    <a:pt x="273" y="1384"/>
                  </a:lnTo>
                  <a:lnTo>
                    <a:pt x="277" y="1373"/>
                  </a:lnTo>
                  <a:lnTo>
                    <a:pt x="278" y="1368"/>
                  </a:lnTo>
                  <a:lnTo>
                    <a:pt x="277" y="1365"/>
                  </a:lnTo>
                  <a:lnTo>
                    <a:pt x="275" y="1363"/>
                  </a:lnTo>
                  <a:lnTo>
                    <a:pt x="273" y="1361"/>
                  </a:lnTo>
                  <a:lnTo>
                    <a:pt x="285" y="1362"/>
                  </a:lnTo>
                  <a:lnTo>
                    <a:pt x="301" y="1363"/>
                  </a:lnTo>
                  <a:lnTo>
                    <a:pt x="318" y="1364"/>
                  </a:lnTo>
                  <a:lnTo>
                    <a:pt x="337" y="1365"/>
                  </a:lnTo>
                  <a:lnTo>
                    <a:pt x="354" y="1366"/>
                  </a:lnTo>
                  <a:lnTo>
                    <a:pt x="370" y="1366"/>
                  </a:lnTo>
                  <a:lnTo>
                    <a:pt x="382" y="1367"/>
                  </a:lnTo>
                  <a:lnTo>
                    <a:pt x="390" y="1367"/>
                  </a:lnTo>
                  <a:lnTo>
                    <a:pt x="396" y="1366"/>
                  </a:lnTo>
                  <a:lnTo>
                    <a:pt x="402" y="1365"/>
                  </a:lnTo>
                  <a:lnTo>
                    <a:pt x="408" y="1362"/>
                  </a:lnTo>
                  <a:lnTo>
                    <a:pt x="412" y="1359"/>
                  </a:lnTo>
                  <a:lnTo>
                    <a:pt x="416" y="1355"/>
                  </a:lnTo>
                  <a:lnTo>
                    <a:pt x="421" y="1350"/>
                  </a:lnTo>
                  <a:lnTo>
                    <a:pt x="423" y="1343"/>
                  </a:lnTo>
                  <a:lnTo>
                    <a:pt x="425" y="1336"/>
                  </a:lnTo>
                  <a:lnTo>
                    <a:pt x="425" y="1329"/>
                  </a:lnTo>
                  <a:lnTo>
                    <a:pt x="423" y="1323"/>
                  </a:lnTo>
                  <a:lnTo>
                    <a:pt x="419" y="1319"/>
                  </a:lnTo>
                  <a:lnTo>
                    <a:pt x="413" y="1316"/>
                  </a:lnTo>
                  <a:lnTo>
                    <a:pt x="407" y="1315"/>
                  </a:lnTo>
                  <a:lnTo>
                    <a:pt x="403" y="1314"/>
                  </a:lnTo>
                  <a:lnTo>
                    <a:pt x="399" y="1314"/>
                  </a:lnTo>
                  <a:lnTo>
                    <a:pt x="398" y="1314"/>
                  </a:lnTo>
                  <a:lnTo>
                    <a:pt x="397" y="1313"/>
                  </a:lnTo>
                  <a:lnTo>
                    <a:pt x="393" y="1311"/>
                  </a:lnTo>
                  <a:lnTo>
                    <a:pt x="389" y="1308"/>
                  </a:lnTo>
                  <a:lnTo>
                    <a:pt x="384" y="1303"/>
                  </a:lnTo>
                  <a:lnTo>
                    <a:pt x="379" y="1298"/>
                  </a:lnTo>
                  <a:lnTo>
                    <a:pt x="376" y="1292"/>
                  </a:lnTo>
                  <a:lnTo>
                    <a:pt x="374" y="1286"/>
                  </a:lnTo>
                  <a:lnTo>
                    <a:pt x="376" y="1279"/>
                  </a:lnTo>
                  <a:lnTo>
                    <a:pt x="377" y="1271"/>
                  </a:lnTo>
                  <a:lnTo>
                    <a:pt x="376" y="1261"/>
                  </a:lnTo>
                  <a:lnTo>
                    <a:pt x="373" y="1249"/>
                  </a:lnTo>
                  <a:lnTo>
                    <a:pt x="369" y="1233"/>
                  </a:lnTo>
                  <a:lnTo>
                    <a:pt x="366" y="1216"/>
                  </a:lnTo>
                  <a:lnTo>
                    <a:pt x="364" y="1196"/>
                  </a:lnTo>
                  <a:lnTo>
                    <a:pt x="364" y="1174"/>
                  </a:lnTo>
                  <a:lnTo>
                    <a:pt x="368" y="1148"/>
                  </a:lnTo>
                  <a:lnTo>
                    <a:pt x="378" y="1091"/>
                  </a:lnTo>
                  <a:lnTo>
                    <a:pt x="383" y="1032"/>
                  </a:lnTo>
                  <a:lnTo>
                    <a:pt x="385" y="987"/>
                  </a:lnTo>
                  <a:lnTo>
                    <a:pt x="386" y="968"/>
                  </a:lnTo>
                  <a:lnTo>
                    <a:pt x="384" y="962"/>
                  </a:lnTo>
                  <a:lnTo>
                    <a:pt x="380" y="947"/>
                  </a:lnTo>
                  <a:lnTo>
                    <a:pt x="375" y="925"/>
                  </a:lnTo>
                  <a:lnTo>
                    <a:pt x="369" y="900"/>
                  </a:lnTo>
                  <a:lnTo>
                    <a:pt x="364" y="873"/>
                  </a:lnTo>
                  <a:lnTo>
                    <a:pt x="360" y="850"/>
                  </a:lnTo>
                  <a:lnTo>
                    <a:pt x="359" y="833"/>
                  </a:lnTo>
                  <a:lnTo>
                    <a:pt x="362" y="824"/>
                  </a:lnTo>
                  <a:lnTo>
                    <a:pt x="367" y="822"/>
                  </a:lnTo>
                  <a:lnTo>
                    <a:pt x="374" y="821"/>
                  </a:lnTo>
                  <a:lnTo>
                    <a:pt x="380" y="821"/>
                  </a:lnTo>
                  <a:lnTo>
                    <a:pt x="386" y="820"/>
                  </a:lnTo>
                  <a:lnTo>
                    <a:pt x="392" y="817"/>
                  </a:lnTo>
                  <a:lnTo>
                    <a:pt x="396" y="811"/>
                  </a:lnTo>
                  <a:lnTo>
                    <a:pt x="399" y="800"/>
                  </a:lnTo>
                  <a:lnTo>
                    <a:pt x="400" y="784"/>
                  </a:lnTo>
                  <a:lnTo>
                    <a:pt x="397" y="729"/>
                  </a:lnTo>
                  <a:lnTo>
                    <a:pt x="392" y="635"/>
                  </a:lnTo>
                  <a:lnTo>
                    <a:pt x="387" y="548"/>
                  </a:lnTo>
                  <a:lnTo>
                    <a:pt x="383" y="508"/>
                  </a:lnTo>
                  <a:lnTo>
                    <a:pt x="386" y="509"/>
                  </a:lnTo>
                  <a:lnTo>
                    <a:pt x="393" y="512"/>
                  </a:lnTo>
                  <a:lnTo>
                    <a:pt x="402" y="516"/>
                  </a:lnTo>
                  <a:lnTo>
                    <a:pt x="413" y="519"/>
                  </a:lnTo>
                  <a:lnTo>
                    <a:pt x="425" y="523"/>
                  </a:lnTo>
                  <a:lnTo>
                    <a:pt x="434" y="526"/>
                  </a:lnTo>
                  <a:lnTo>
                    <a:pt x="441" y="528"/>
                  </a:lnTo>
                  <a:lnTo>
                    <a:pt x="443" y="529"/>
                  </a:lnTo>
                  <a:lnTo>
                    <a:pt x="448" y="529"/>
                  </a:lnTo>
                  <a:lnTo>
                    <a:pt x="460" y="529"/>
                  </a:lnTo>
                  <a:lnTo>
                    <a:pt x="477" y="528"/>
                  </a:lnTo>
                  <a:lnTo>
                    <a:pt x="498" y="528"/>
                  </a:lnTo>
                  <a:lnTo>
                    <a:pt x="520" y="527"/>
                  </a:lnTo>
                  <a:lnTo>
                    <a:pt x="541" y="526"/>
                  </a:lnTo>
                  <a:lnTo>
                    <a:pt x="558" y="525"/>
                  </a:lnTo>
                  <a:lnTo>
                    <a:pt x="569" y="523"/>
                  </a:lnTo>
                  <a:lnTo>
                    <a:pt x="582" y="517"/>
                  </a:lnTo>
                  <a:lnTo>
                    <a:pt x="589" y="508"/>
                  </a:lnTo>
                  <a:lnTo>
                    <a:pt x="591" y="500"/>
                  </a:lnTo>
                  <a:lnTo>
                    <a:pt x="591" y="497"/>
                  </a:lnTo>
                  <a:lnTo>
                    <a:pt x="592" y="497"/>
                  </a:lnTo>
                  <a:lnTo>
                    <a:pt x="594" y="496"/>
                  </a:lnTo>
                  <a:lnTo>
                    <a:pt x="598" y="495"/>
                  </a:lnTo>
                  <a:lnTo>
                    <a:pt x="602" y="493"/>
                  </a:lnTo>
                  <a:lnTo>
                    <a:pt x="607" y="492"/>
                  </a:lnTo>
                  <a:lnTo>
                    <a:pt x="613" y="491"/>
                  </a:lnTo>
                  <a:lnTo>
                    <a:pt x="618" y="490"/>
                  </a:lnTo>
                  <a:lnTo>
                    <a:pt x="623" y="489"/>
                  </a:lnTo>
                  <a:lnTo>
                    <a:pt x="628" y="489"/>
                  </a:lnTo>
                  <a:lnTo>
                    <a:pt x="634" y="491"/>
                  </a:lnTo>
                  <a:lnTo>
                    <a:pt x="641" y="492"/>
                  </a:lnTo>
                  <a:lnTo>
                    <a:pt x="648" y="494"/>
                  </a:lnTo>
                  <a:lnTo>
                    <a:pt x="655" y="496"/>
                  </a:lnTo>
                  <a:lnTo>
                    <a:pt x="662" y="497"/>
                  </a:lnTo>
                  <a:lnTo>
                    <a:pt x="670" y="498"/>
                  </a:lnTo>
                  <a:lnTo>
                    <a:pt x="679" y="498"/>
                  </a:lnTo>
                  <a:lnTo>
                    <a:pt x="685" y="497"/>
                  </a:lnTo>
                  <a:lnTo>
                    <a:pt x="691" y="493"/>
                  </a:lnTo>
                  <a:lnTo>
                    <a:pt x="698" y="489"/>
                  </a:lnTo>
                  <a:lnTo>
                    <a:pt x="705" y="484"/>
                  </a:lnTo>
                  <a:lnTo>
                    <a:pt x="711" y="481"/>
                  </a:lnTo>
                  <a:lnTo>
                    <a:pt x="717" y="478"/>
                  </a:lnTo>
                  <a:lnTo>
                    <a:pt x="722" y="475"/>
                  </a:lnTo>
                  <a:lnTo>
                    <a:pt x="727" y="472"/>
                  </a:lnTo>
                  <a:lnTo>
                    <a:pt x="730" y="470"/>
                  </a:lnTo>
                  <a:lnTo>
                    <a:pt x="733" y="468"/>
                  </a:lnTo>
                  <a:lnTo>
                    <a:pt x="735" y="467"/>
                  </a:lnTo>
                  <a:lnTo>
                    <a:pt x="736" y="467"/>
                  </a:lnTo>
                  <a:lnTo>
                    <a:pt x="738" y="464"/>
                  </a:lnTo>
                  <a:lnTo>
                    <a:pt x="742" y="460"/>
                  </a:lnTo>
                  <a:lnTo>
                    <a:pt x="746" y="455"/>
                  </a:lnTo>
                  <a:lnTo>
                    <a:pt x="746" y="450"/>
                  </a:lnTo>
                  <a:close/>
                </a:path>
              </a:pathLst>
            </a:custGeom>
            <a:solidFill>
              <a:srgbClr val="FF3300"/>
            </a:solidFill>
            <a:ln w="9525">
              <a:noFill/>
              <a:round/>
              <a:headEnd/>
              <a:tailEnd/>
            </a:ln>
          </p:spPr>
          <p:txBody>
            <a:bodyPr/>
            <a:lstStyle/>
            <a:p>
              <a:endParaRPr lang="it-IT" sz="2400">
                <a:solidFill>
                  <a:prstClr val="black"/>
                </a:solidFill>
              </a:endParaRPr>
            </a:p>
          </p:txBody>
        </p:sp>
        <p:sp>
          <p:nvSpPr>
            <p:cNvPr id="74" name="Freeform 57"/>
            <p:cNvSpPr>
              <a:spLocks/>
            </p:cNvSpPr>
            <p:nvPr/>
          </p:nvSpPr>
          <p:spPr bwMode="auto">
            <a:xfrm>
              <a:off x="1188" y="3473"/>
              <a:ext cx="24" cy="16"/>
            </a:xfrm>
            <a:custGeom>
              <a:avLst/>
              <a:gdLst>
                <a:gd name="T0" fmla="*/ 24 w 24"/>
                <a:gd name="T1" fmla="*/ 15 h 16"/>
                <a:gd name="T2" fmla="*/ 10 w 24"/>
                <a:gd name="T3" fmla="*/ 0 h 16"/>
                <a:gd name="T4" fmla="*/ 0 w 24"/>
                <a:gd name="T5" fmla="*/ 5 h 16"/>
                <a:gd name="T6" fmla="*/ 22 w 24"/>
                <a:gd name="T7" fmla="*/ 16 h 16"/>
                <a:gd name="T8" fmla="*/ 24 w 24"/>
                <a:gd name="T9" fmla="*/ 15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15"/>
                  </a:moveTo>
                  <a:lnTo>
                    <a:pt x="10" y="0"/>
                  </a:lnTo>
                  <a:lnTo>
                    <a:pt x="0" y="5"/>
                  </a:lnTo>
                  <a:lnTo>
                    <a:pt x="22" y="16"/>
                  </a:lnTo>
                  <a:lnTo>
                    <a:pt x="24" y="15"/>
                  </a:lnTo>
                  <a:close/>
                </a:path>
              </a:pathLst>
            </a:custGeom>
            <a:solidFill>
              <a:srgbClr val="000000"/>
            </a:solidFill>
            <a:ln w="9525">
              <a:noFill/>
              <a:round/>
              <a:headEnd/>
              <a:tailEnd/>
            </a:ln>
          </p:spPr>
          <p:txBody>
            <a:bodyPr/>
            <a:lstStyle/>
            <a:p>
              <a:endParaRPr lang="it-IT" sz="2400">
                <a:solidFill>
                  <a:prstClr val="black"/>
                </a:solidFill>
              </a:endParaRPr>
            </a:p>
          </p:txBody>
        </p:sp>
        <p:sp>
          <p:nvSpPr>
            <p:cNvPr id="75" name="Line 58"/>
            <p:cNvSpPr>
              <a:spLocks noChangeShapeType="1"/>
            </p:cNvSpPr>
            <p:nvPr/>
          </p:nvSpPr>
          <p:spPr bwMode="auto">
            <a:xfrm rot="-4295974">
              <a:off x="2249" y="519"/>
              <a:ext cx="268" cy="436"/>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grpSp>
          <p:nvGrpSpPr>
            <p:cNvPr id="76" name="Group 59"/>
            <p:cNvGrpSpPr>
              <a:grpSpLocks/>
            </p:cNvGrpSpPr>
            <p:nvPr/>
          </p:nvGrpSpPr>
          <p:grpSpPr bwMode="auto">
            <a:xfrm>
              <a:off x="0" y="436"/>
              <a:ext cx="2661" cy="2132"/>
              <a:chOff x="0" y="436"/>
              <a:chExt cx="2661" cy="2132"/>
            </a:xfrm>
          </p:grpSpPr>
          <p:sp>
            <p:nvSpPr>
              <p:cNvPr id="79" name="Line 60"/>
              <p:cNvSpPr>
                <a:spLocks noChangeShapeType="1"/>
              </p:cNvSpPr>
              <p:nvPr/>
            </p:nvSpPr>
            <p:spPr bwMode="auto">
              <a:xfrm rot="17304026" flipH="1">
                <a:off x="2050" y="1480"/>
                <a:ext cx="268" cy="26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80" name="Line 61"/>
              <p:cNvSpPr>
                <a:spLocks noChangeShapeType="1"/>
              </p:cNvSpPr>
              <p:nvPr/>
            </p:nvSpPr>
            <p:spPr bwMode="auto">
              <a:xfrm rot="17304026" flipV="1">
                <a:off x="650" y="1610"/>
                <a:ext cx="356" cy="697"/>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81" name="Line 62"/>
              <p:cNvSpPr>
                <a:spLocks noChangeShapeType="1"/>
              </p:cNvSpPr>
              <p:nvPr/>
            </p:nvSpPr>
            <p:spPr bwMode="auto">
              <a:xfrm rot="-4295974">
                <a:off x="1698" y="1748"/>
                <a:ext cx="0" cy="436"/>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82" name="Line 63"/>
              <p:cNvSpPr>
                <a:spLocks noChangeShapeType="1"/>
              </p:cNvSpPr>
              <p:nvPr/>
            </p:nvSpPr>
            <p:spPr bwMode="auto">
              <a:xfrm rot="-4295974">
                <a:off x="1392" y="632"/>
                <a:ext cx="624" cy="698"/>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83" name="Line 64"/>
              <p:cNvSpPr>
                <a:spLocks noChangeShapeType="1"/>
              </p:cNvSpPr>
              <p:nvPr/>
            </p:nvSpPr>
            <p:spPr bwMode="auto">
              <a:xfrm rot="17304026" flipH="1">
                <a:off x="605" y="842"/>
                <a:ext cx="535" cy="1134"/>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84" name="Line 65"/>
              <p:cNvSpPr>
                <a:spLocks noChangeShapeType="1"/>
              </p:cNvSpPr>
              <p:nvPr/>
            </p:nvSpPr>
            <p:spPr bwMode="auto">
              <a:xfrm rot="17304026" flipV="1">
                <a:off x="49" y="980"/>
                <a:ext cx="625" cy="611"/>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85" name="Oval 66"/>
              <p:cNvSpPr>
                <a:spLocks noChangeArrowheads="1"/>
              </p:cNvSpPr>
              <p:nvPr/>
            </p:nvSpPr>
            <p:spPr bwMode="auto">
              <a:xfrm rot="-4295974">
                <a:off x="529" y="1632"/>
                <a:ext cx="268" cy="261"/>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86" name="Oval 67"/>
              <p:cNvSpPr>
                <a:spLocks noChangeArrowheads="1"/>
              </p:cNvSpPr>
              <p:nvPr/>
            </p:nvSpPr>
            <p:spPr bwMode="auto">
              <a:xfrm rot="-4295974">
                <a:off x="1916" y="777"/>
                <a:ext cx="267"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87" name="Line 68"/>
              <p:cNvSpPr>
                <a:spLocks noChangeShapeType="1"/>
              </p:cNvSpPr>
              <p:nvPr/>
            </p:nvSpPr>
            <p:spPr bwMode="auto">
              <a:xfrm rot="17304026" flipV="1">
                <a:off x="1105" y="1289"/>
                <a:ext cx="446" cy="26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88" name="Line 69"/>
              <p:cNvSpPr>
                <a:spLocks noChangeShapeType="1"/>
              </p:cNvSpPr>
              <p:nvPr/>
            </p:nvSpPr>
            <p:spPr bwMode="auto">
              <a:xfrm rot="-4295974">
                <a:off x="1022" y="2039"/>
                <a:ext cx="356" cy="88"/>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89" name="Line 70"/>
              <p:cNvSpPr>
                <a:spLocks noChangeShapeType="1"/>
              </p:cNvSpPr>
              <p:nvPr/>
            </p:nvSpPr>
            <p:spPr bwMode="auto">
              <a:xfrm rot="-4295974">
                <a:off x="771" y="1779"/>
                <a:ext cx="0" cy="697"/>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90" name="Oval 71"/>
              <p:cNvSpPr>
                <a:spLocks noChangeArrowheads="1"/>
              </p:cNvSpPr>
              <p:nvPr/>
            </p:nvSpPr>
            <p:spPr bwMode="auto">
              <a:xfrm rot="-4295974">
                <a:off x="941" y="2051"/>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91" name="Line 72"/>
              <p:cNvSpPr>
                <a:spLocks noChangeShapeType="1"/>
              </p:cNvSpPr>
              <p:nvPr/>
            </p:nvSpPr>
            <p:spPr bwMode="auto">
              <a:xfrm rot="-4295974">
                <a:off x="1322" y="1845"/>
                <a:ext cx="446" cy="61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92" name="Oval 73"/>
              <p:cNvSpPr>
                <a:spLocks noChangeArrowheads="1"/>
              </p:cNvSpPr>
              <p:nvPr/>
            </p:nvSpPr>
            <p:spPr bwMode="auto">
              <a:xfrm rot="-4295974">
                <a:off x="1744" y="1848"/>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93" name="Line 74"/>
              <p:cNvSpPr>
                <a:spLocks noChangeShapeType="1"/>
              </p:cNvSpPr>
              <p:nvPr/>
            </p:nvSpPr>
            <p:spPr bwMode="auto">
              <a:xfrm rot="17304026" flipV="1">
                <a:off x="995" y="1952"/>
                <a:ext cx="714" cy="174"/>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94" name="Oval 75"/>
              <p:cNvSpPr>
                <a:spLocks noChangeArrowheads="1"/>
              </p:cNvSpPr>
              <p:nvPr/>
            </p:nvSpPr>
            <p:spPr bwMode="auto">
              <a:xfrm rot="-4295974">
                <a:off x="1247" y="1683"/>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95" name="Oval 76"/>
              <p:cNvSpPr>
                <a:spLocks noChangeArrowheads="1"/>
              </p:cNvSpPr>
              <p:nvPr/>
            </p:nvSpPr>
            <p:spPr bwMode="auto">
              <a:xfrm rot="-4295974">
                <a:off x="1133" y="2303"/>
                <a:ext cx="268" cy="261"/>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96" name="Line 77"/>
              <p:cNvSpPr>
                <a:spLocks noChangeShapeType="1"/>
              </p:cNvSpPr>
              <p:nvPr/>
            </p:nvSpPr>
            <p:spPr bwMode="auto">
              <a:xfrm rot="-4295974">
                <a:off x="1730" y="839"/>
                <a:ext cx="0" cy="96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97" name="Oval 78"/>
              <p:cNvSpPr>
                <a:spLocks noChangeArrowheads="1"/>
              </p:cNvSpPr>
              <p:nvPr/>
            </p:nvSpPr>
            <p:spPr bwMode="auto">
              <a:xfrm rot="-4295974">
                <a:off x="1941" y="1255"/>
                <a:ext cx="267"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98" name="Line 79"/>
              <p:cNvSpPr>
                <a:spLocks noChangeShapeType="1"/>
              </p:cNvSpPr>
              <p:nvPr/>
            </p:nvSpPr>
            <p:spPr bwMode="auto">
              <a:xfrm rot="-4295974">
                <a:off x="802" y="635"/>
                <a:ext cx="89" cy="87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99" name="Oval 80"/>
              <p:cNvSpPr>
                <a:spLocks noChangeArrowheads="1"/>
              </p:cNvSpPr>
              <p:nvPr/>
            </p:nvSpPr>
            <p:spPr bwMode="auto">
              <a:xfrm rot="-4295974">
                <a:off x="1030" y="952"/>
                <a:ext cx="267"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100" name="Line 81"/>
              <p:cNvSpPr>
                <a:spLocks noChangeShapeType="1"/>
              </p:cNvSpPr>
              <p:nvPr/>
            </p:nvSpPr>
            <p:spPr bwMode="auto">
              <a:xfrm rot="17304026" flipV="1">
                <a:off x="-185" y="1149"/>
                <a:ext cx="981" cy="611"/>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101" name="Oval 82"/>
              <p:cNvSpPr>
                <a:spLocks noChangeArrowheads="1"/>
              </p:cNvSpPr>
              <p:nvPr/>
            </p:nvSpPr>
            <p:spPr bwMode="auto">
              <a:xfrm rot="-4295974">
                <a:off x="146" y="847"/>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102" name="Line 83"/>
              <p:cNvSpPr>
                <a:spLocks noChangeShapeType="1"/>
              </p:cNvSpPr>
              <p:nvPr/>
            </p:nvSpPr>
            <p:spPr bwMode="auto">
              <a:xfrm rot="-4295974">
                <a:off x="1011" y="1095"/>
                <a:ext cx="714" cy="96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103" name="Line 84"/>
              <p:cNvSpPr>
                <a:spLocks noChangeShapeType="1"/>
              </p:cNvSpPr>
              <p:nvPr/>
            </p:nvSpPr>
            <p:spPr bwMode="auto">
              <a:xfrm rot="-4295974">
                <a:off x="1838" y="1696"/>
                <a:ext cx="357" cy="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104" name="Line 85"/>
              <p:cNvSpPr>
                <a:spLocks noChangeShapeType="1"/>
              </p:cNvSpPr>
              <p:nvPr/>
            </p:nvSpPr>
            <p:spPr bwMode="auto">
              <a:xfrm rot="17304026" flipH="1">
                <a:off x="-182" y="1147"/>
                <a:ext cx="535" cy="0"/>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105" name="Oval 86"/>
              <p:cNvSpPr>
                <a:spLocks noChangeArrowheads="1"/>
              </p:cNvSpPr>
              <p:nvPr/>
            </p:nvSpPr>
            <p:spPr bwMode="auto">
              <a:xfrm rot="-4295974">
                <a:off x="196" y="1803"/>
                <a:ext cx="268" cy="262"/>
              </a:xfrm>
              <a:prstGeom prst="ellipse">
                <a:avLst/>
              </a:prstGeom>
              <a:solidFill>
                <a:srgbClr val="969696"/>
              </a:solidFill>
              <a:ln w="9525">
                <a:solidFill>
                  <a:srgbClr val="800080"/>
                </a:solidFill>
                <a:round/>
                <a:headEnd/>
                <a:tailEnd/>
              </a:ln>
            </p:spPr>
            <p:txBody>
              <a:bodyPr wrap="none" anchor="ctr"/>
              <a:lstStyle/>
              <a:p>
                <a:endParaRPr lang="it-IT" sz="2400">
                  <a:solidFill>
                    <a:prstClr val="black"/>
                  </a:solidFill>
                </a:endParaRPr>
              </a:p>
            </p:txBody>
          </p:sp>
          <p:sp>
            <p:nvSpPr>
              <p:cNvPr id="106" name="Line 87"/>
              <p:cNvSpPr>
                <a:spLocks noChangeShapeType="1"/>
              </p:cNvSpPr>
              <p:nvPr/>
            </p:nvSpPr>
            <p:spPr bwMode="auto">
              <a:xfrm rot="-4295974" flipH="1" flipV="1">
                <a:off x="32" y="929"/>
                <a:ext cx="1070" cy="1134"/>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107" name="Line 88"/>
              <p:cNvSpPr>
                <a:spLocks noChangeShapeType="1"/>
              </p:cNvSpPr>
              <p:nvPr/>
            </p:nvSpPr>
            <p:spPr bwMode="auto">
              <a:xfrm rot="17304026" flipV="1">
                <a:off x="689" y="617"/>
                <a:ext cx="624" cy="261"/>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108" name="Line 89"/>
              <p:cNvSpPr>
                <a:spLocks noChangeShapeType="1"/>
              </p:cNvSpPr>
              <p:nvPr/>
            </p:nvSpPr>
            <p:spPr bwMode="auto">
              <a:xfrm rot="-4295974">
                <a:off x="2221" y="1099"/>
                <a:ext cx="179" cy="262"/>
              </a:xfrm>
              <a:prstGeom prst="line">
                <a:avLst/>
              </a:prstGeom>
              <a:noFill/>
              <a:ln w="9525">
                <a:solidFill>
                  <a:srgbClr val="800080"/>
                </a:solidFill>
                <a:round/>
                <a:headEnd/>
                <a:tailEnd/>
              </a:ln>
            </p:spPr>
            <p:txBody>
              <a:bodyPr wrap="none" anchor="ctr"/>
              <a:lstStyle/>
              <a:p>
                <a:endParaRPr lang="it-IT" sz="2400">
                  <a:solidFill>
                    <a:prstClr val="black"/>
                  </a:solidFill>
                </a:endParaRPr>
              </a:p>
            </p:txBody>
          </p:sp>
          <p:sp>
            <p:nvSpPr>
              <p:cNvPr id="109" name="Freeform 90"/>
              <p:cNvSpPr>
                <a:spLocks/>
              </p:cNvSpPr>
              <p:nvPr/>
            </p:nvSpPr>
            <p:spPr bwMode="auto">
              <a:xfrm>
                <a:off x="902" y="611"/>
                <a:ext cx="342" cy="905"/>
              </a:xfrm>
              <a:custGeom>
                <a:avLst/>
                <a:gdLst>
                  <a:gd name="T0" fmla="*/ 7 w 430"/>
                  <a:gd name="T1" fmla="*/ 1 h 1433"/>
                  <a:gd name="T2" fmla="*/ 9 w 430"/>
                  <a:gd name="T3" fmla="*/ 0 h 1433"/>
                  <a:gd name="T4" fmla="*/ 10 w 430"/>
                  <a:gd name="T5" fmla="*/ 1 h 1433"/>
                  <a:gd name="T6" fmla="*/ 10 w 430"/>
                  <a:gd name="T7" fmla="*/ 1 h 1433"/>
                  <a:gd name="T8" fmla="*/ 11 w 430"/>
                  <a:gd name="T9" fmla="*/ 1 h 1433"/>
                  <a:gd name="T10" fmla="*/ 10 w 430"/>
                  <a:gd name="T11" fmla="*/ 1 h 1433"/>
                  <a:gd name="T12" fmla="*/ 9 w 430"/>
                  <a:gd name="T13" fmla="*/ 1 h 1433"/>
                  <a:gd name="T14" fmla="*/ 9 w 430"/>
                  <a:gd name="T15" fmla="*/ 1 h 1433"/>
                  <a:gd name="T16" fmla="*/ 9 w 430"/>
                  <a:gd name="T17" fmla="*/ 1 h 1433"/>
                  <a:gd name="T18" fmla="*/ 8 w 430"/>
                  <a:gd name="T19" fmla="*/ 1 h 1433"/>
                  <a:gd name="T20" fmla="*/ 8 w 430"/>
                  <a:gd name="T21" fmla="*/ 1 h 1433"/>
                  <a:gd name="T22" fmla="*/ 10 w 430"/>
                  <a:gd name="T23" fmla="*/ 1 h 1433"/>
                  <a:gd name="T24" fmla="*/ 11 w 430"/>
                  <a:gd name="T25" fmla="*/ 1 h 1433"/>
                  <a:gd name="T26" fmla="*/ 10 w 430"/>
                  <a:gd name="T27" fmla="*/ 1 h 1433"/>
                  <a:gd name="T28" fmla="*/ 10 w 430"/>
                  <a:gd name="T29" fmla="*/ 1 h 1433"/>
                  <a:gd name="T30" fmla="*/ 9 w 430"/>
                  <a:gd name="T31" fmla="*/ 1 h 1433"/>
                  <a:gd name="T32" fmla="*/ 9 w 430"/>
                  <a:gd name="T33" fmla="*/ 1 h 1433"/>
                  <a:gd name="T34" fmla="*/ 8 w 430"/>
                  <a:gd name="T35" fmla="*/ 1 h 1433"/>
                  <a:gd name="T36" fmla="*/ 8 w 430"/>
                  <a:gd name="T37" fmla="*/ 1 h 1433"/>
                  <a:gd name="T38" fmla="*/ 10 w 430"/>
                  <a:gd name="T39" fmla="*/ 1 h 1433"/>
                  <a:gd name="T40" fmla="*/ 11 w 430"/>
                  <a:gd name="T41" fmla="*/ 1 h 1433"/>
                  <a:gd name="T42" fmla="*/ 11 w 430"/>
                  <a:gd name="T43" fmla="*/ 1 h 1433"/>
                  <a:gd name="T44" fmla="*/ 9 w 430"/>
                  <a:gd name="T45" fmla="*/ 1 h 1433"/>
                  <a:gd name="T46" fmla="*/ 8 w 430"/>
                  <a:gd name="T47" fmla="*/ 1 h 1433"/>
                  <a:gd name="T48" fmla="*/ 8 w 430"/>
                  <a:gd name="T49" fmla="*/ 1 h 1433"/>
                  <a:gd name="T50" fmla="*/ 7 w 430"/>
                  <a:gd name="T51" fmla="*/ 1 h 1433"/>
                  <a:gd name="T52" fmla="*/ 7 w 430"/>
                  <a:gd name="T53" fmla="*/ 1 h 1433"/>
                  <a:gd name="T54" fmla="*/ 7 w 430"/>
                  <a:gd name="T55" fmla="*/ 1 h 1433"/>
                  <a:gd name="T56" fmla="*/ 6 w 430"/>
                  <a:gd name="T57" fmla="*/ 1 h 1433"/>
                  <a:gd name="T58" fmla="*/ 5 w 430"/>
                  <a:gd name="T59" fmla="*/ 1 h 1433"/>
                  <a:gd name="T60" fmla="*/ 5 w 430"/>
                  <a:gd name="T61" fmla="*/ 1 h 1433"/>
                  <a:gd name="T62" fmla="*/ 4 w 430"/>
                  <a:gd name="T63" fmla="*/ 1 h 1433"/>
                  <a:gd name="T64" fmla="*/ 4 w 430"/>
                  <a:gd name="T65" fmla="*/ 1 h 1433"/>
                  <a:gd name="T66" fmla="*/ 3 w 430"/>
                  <a:gd name="T67" fmla="*/ 1 h 1433"/>
                  <a:gd name="T68" fmla="*/ 4 w 430"/>
                  <a:gd name="T69" fmla="*/ 1 h 1433"/>
                  <a:gd name="T70" fmla="*/ 4 w 430"/>
                  <a:gd name="T71" fmla="*/ 1 h 1433"/>
                  <a:gd name="T72" fmla="*/ 4 w 430"/>
                  <a:gd name="T73" fmla="*/ 1 h 1433"/>
                  <a:gd name="T74" fmla="*/ 5 w 430"/>
                  <a:gd name="T75" fmla="*/ 1 h 1433"/>
                  <a:gd name="T76" fmla="*/ 4 w 430"/>
                  <a:gd name="T77" fmla="*/ 1 h 1433"/>
                  <a:gd name="T78" fmla="*/ 4 w 430"/>
                  <a:gd name="T79" fmla="*/ 1 h 1433"/>
                  <a:gd name="T80" fmla="*/ 4 w 430"/>
                  <a:gd name="T81" fmla="*/ 1 h 1433"/>
                  <a:gd name="T82" fmla="*/ 2 w 430"/>
                  <a:gd name="T83" fmla="*/ 1 h 1433"/>
                  <a:gd name="T84" fmla="*/ 4 w 430"/>
                  <a:gd name="T85" fmla="*/ 1 h 1433"/>
                  <a:gd name="T86" fmla="*/ 4 w 430"/>
                  <a:gd name="T87" fmla="*/ 1 h 1433"/>
                  <a:gd name="T88" fmla="*/ 2 w 430"/>
                  <a:gd name="T89" fmla="*/ 1 h 1433"/>
                  <a:gd name="T90" fmla="*/ 2 w 430"/>
                  <a:gd name="T91" fmla="*/ 1 h 1433"/>
                  <a:gd name="T92" fmla="*/ 2 w 430"/>
                  <a:gd name="T93" fmla="*/ 1 h 1433"/>
                  <a:gd name="T94" fmla="*/ 0 w 430"/>
                  <a:gd name="T95" fmla="*/ 1 h 1433"/>
                  <a:gd name="T96" fmla="*/ 0 w 430"/>
                  <a:gd name="T97" fmla="*/ 1 h 1433"/>
                  <a:gd name="T98" fmla="*/ 2 w 430"/>
                  <a:gd name="T99" fmla="*/ 1 h 1433"/>
                  <a:gd name="T100" fmla="*/ 2 w 430"/>
                  <a:gd name="T101" fmla="*/ 1 h 1433"/>
                  <a:gd name="T102" fmla="*/ 4 w 430"/>
                  <a:gd name="T103" fmla="*/ 1 h 1433"/>
                  <a:gd name="T104" fmla="*/ 6 w 430"/>
                  <a:gd name="T105" fmla="*/ 1 h 1433"/>
                  <a:gd name="T106" fmla="*/ 7 w 430"/>
                  <a:gd name="T107" fmla="*/ 1 h 1433"/>
                  <a:gd name="T108" fmla="*/ 7 w 430"/>
                  <a:gd name="T109" fmla="*/ 1 h 1433"/>
                  <a:gd name="T110" fmla="*/ 6 w 430"/>
                  <a:gd name="T111" fmla="*/ 1 h 1433"/>
                  <a:gd name="T112" fmla="*/ 6 w 430"/>
                  <a:gd name="T113" fmla="*/ 1 h 1433"/>
                  <a:gd name="T114" fmla="*/ 6 w 430"/>
                  <a:gd name="T115" fmla="*/ 1 h 1433"/>
                  <a:gd name="T116" fmla="*/ 7 w 430"/>
                  <a:gd name="T117" fmla="*/ 1 h 14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0"/>
                  <a:gd name="T178" fmla="*/ 0 h 1433"/>
                  <a:gd name="T179" fmla="*/ 430 w 430"/>
                  <a:gd name="T180" fmla="*/ 1433 h 14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0" h="1433">
                    <a:moveTo>
                      <a:pt x="261" y="26"/>
                    </a:moveTo>
                    <a:lnTo>
                      <a:pt x="352" y="0"/>
                    </a:lnTo>
                    <a:lnTo>
                      <a:pt x="378" y="39"/>
                    </a:lnTo>
                    <a:lnTo>
                      <a:pt x="391" y="26"/>
                    </a:lnTo>
                    <a:lnTo>
                      <a:pt x="417" y="91"/>
                    </a:lnTo>
                    <a:lnTo>
                      <a:pt x="378" y="130"/>
                    </a:lnTo>
                    <a:lnTo>
                      <a:pt x="365" y="156"/>
                    </a:lnTo>
                    <a:lnTo>
                      <a:pt x="352" y="169"/>
                    </a:lnTo>
                    <a:lnTo>
                      <a:pt x="352" y="195"/>
                    </a:lnTo>
                    <a:lnTo>
                      <a:pt x="313" y="208"/>
                    </a:lnTo>
                    <a:lnTo>
                      <a:pt x="313" y="221"/>
                    </a:lnTo>
                    <a:lnTo>
                      <a:pt x="378" y="260"/>
                    </a:lnTo>
                    <a:lnTo>
                      <a:pt x="417" y="469"/>
                    </a:lnTo>
                    <a:lnTo>
                      <a:pt x="378" y="521"/>
                    </a:lnTo>
                    <a:lnTo>
                      <a:pt x="378" y="886"/>
                    </a:lnTo>
                    <a:lnTo>
                      <a:pt x="339" y="912"/>
                    </a:lnTo>
                    <a:lnTo>
                      <a:pt x="326" y="964"/>
                    </a:lnTo>
                    <a:lnTo>
                      <a:pt x="313" y="1120"/>
                    </a:lnTo>
                    <a:lnTo>
                      <a:pt x="313" y="1211"/>
                    </a:lnTo>
                    <a:lnTo>
                      <a:pt x="378" y="1264"/>
                    </a:lnTo>
                    <a:lnTo>
                      <a:pt x="430" y="1290"/>
                    </a:lnTo>
                    <a:lnTo>
                      <a:pt x="430" y="1303"/>
                    </a:lnTo>
                    <a:lnTo>
                      <a:pt x="326" y="1277"/>
                    </a:lnTo>
                    <a:lnTo>
                      <a:pt x="313" y="1264"/>
                    </a:lnTo>
                    <a:lnTo>
                      <a:pt x="300" y="1277"/>
                    </a:lnTo>
                    <a:lnTo>
                      <a:pt x="287" y="1277"/>
                    </a:lnTo>
                    <a:lnTo>
                      <a:pt x="274" y="1224"/>
                    </a:lnTo>
                    <a:lnTo>
                      <a:pt x="261" y="951"/>
                    </a:lnTo>
                    <a:lnTo>
                      <a:pt x="248" y="951"/>
                    </a:lnTo>
                    <a:lnTo>
                      <a:pt x="182" y="1185"/>
                    </a:lnTo>
                    <a:lnTo>
                      <a:pt x="182" y="1342"/>
                    </a:lnTo>
                    <a:lnTo>
                      <a:pt x="156" y="1407"/>
                    </a:lnTo>
                    <a:lnTo>
                      <a:pt x="130" y="1433"/>
                    </a:lnTo>
                    <a:lnTo>
                      <a:pt x="117" y="1394"/>
                    </a:lnTo>
                    <a:lnTo>
                      <a:pt x="143" y="1342"/>
                    </a:lnTo>
                    <a:lnTo>
                      <a:pt x="156" y="1251"/>
                    </a:lnTo>
                    <a:lnTo>
                      <a:pt x="156" y="912"/>
                    </a:lnTo>
                    <a:lnTo>
                      <a:pt x="182" y="573"/>
                    </a:lnTo>
                    <a:lnTo>
                      <a:pt x="143" y="547"/>
                    </a:lnTo>
                    <a:lnTo>
                      <a:pt x="143" y="495"/>
                    </a:lnTo>
                    <a:lnTo>
                      <a:pt x="143" y="404"/>
                    </a:lnTo>
                    <a:lnTo>
                      <a:pt x="91" y="430"/>
                    </a:lnTo>
                    <a:lnTo>
                      <a:pt x="143" y="495"/>
                    </a:lnTo>
                    <a:lnTo>
                      <a:pt x="143" y="534"/>
                    </a:lnTo>
                    <a:lnTo>
                      <a:pt x="91" y="508"/>
                    </a:lnTo>
                    <a:lnTo>
                      <a:pt x="65" y="469"/>
                    </a:lnTo>
                    <a:lnTo>
                      <a:pt x="52" y="482"/>
                    </a:lnTo>
                    <a:lnTo>
                      <a:pt x="0" y="430"/>
                    </a:lnTo>
                    <a:lnTo>
                      <a:pt x="0" y="404"/>
                    </a:lnTo>
                    <a:lnTo>
                      <a:pt x="26" y="404"/>
                    </a:lnTo>
                    <a:lnTo>
                      <a:pt x="78" y="338"/>
                    </a:lnTo>
                    <a:lnTo>
                      <a:pt x="143" y="286"/>
                    </a:lnTo>
                    <a:lnTo>
                      <a:pt x="209" y="221"/>
                    </a:lnTo>
                    <a:lnTo>
                      <a:pt x="261" y="195"/>
                    </a:lnTo>
                    <a:lnTo>
                      <a:pt x="261" y="156"/>
                    </a:lnTo>
                    <a:lnTo>
                      <a:pt x="248" y="130"/>
                    </a:lnTo>
                    <a:lnTo>
                      <a:pt x="248" y="78"/>
                    </a:lnTo>
                    <a:lnTo>
                      <a:pt x="235" y="65"/>
                    </a:lnTo>
                    <a:lnTo>
                      <a:pt x="261" y="26"/>
                    </a:lnTo>
                    <a:close/>
                  </a:path>
                </a:pathLst>
              </a:custGeom>
              <a:solidFill>
                <a:srgbClr val="FF3300"/>
              </a:solidFill>
              <a:ln w="9525">
                <a:solidFill>
                  <a:srgbClr val="CC9900"/>
                </a:solidFill>
                <a:round/>
                <a:headEnd/>
                <a:tailEnd/>
              </a:ln>
            </p:spPr>
            <p:txBody>
              <a:bodyPr/>
              <a:lstStyle/>
              <a:p>
                <a:endParaRPr lang="it-IT" sz="2400">
                  <a:solidFill>
                    <a:prstClr val="black"/>
                  </a:solidFill>
                </a:endParaRPr>
              </a:p>
            </p:txBody>
          </p:sp>
          <p:sp>
            <p:nvSpPr>
              <p:cNvPr id="111" name="Freeform 92"/>
              <p:cNvSpPr>
                <a:spLocks/>
              </p:cNvSpPr>
              <p:nvPr/>
            </p:nvSpPr>
            <p:spPr bwMode="auto">
              <a:xfrm>
                <a:off x="2316" y="528"/>
                <a:ext cx="345" cy="904"/>
              </a:xfrm>
              <a:custGeom>
                <a:avLst/>
                <a:gdLst>
                  <a:gd name="T0" fmla="*/ 7 w 430"/>
                  <a:gd name="T1" fmla="*/ 1 h 1433"/>
                  <a:gd name="T2" fmla="*/ 10 w 430"/>
                  <a:gd name="T3" fmla="*/ 0 h 1433"/>
                  <a:gd name="T4" fmla="*/ 11 w 430"/>
                  <a:gd name="T5" fmla="*/ 1 h 1433"/>
                  <a:gd name="T6" fmla="*/ 11 w 430"/>
                  <a:gd name="T7" fmla="*/ 1 h 1433"/>
                  <a:gd name="T8" fmla="*/ 12 w 430"/>
                  <a:gd name="T9" fmla="*/ 1 h 1433"/>
                  <a:gd name="T10" fmla="*/ 11 w 430"/>
                  <a:gd name="T11" fmla="*/ 1 h 1433"/>
                  <a:gd name="T12" fmla="*/ 11 w 430"/>
                  <a:gd name="T13" fmla="*/ 1 h 1433"/>
                  <a:gd name="T14" fmla="*/ 10 w 430"/>
                  <a:gd name="T15" fmla="*/ 1 h 1433"/>
                  <a:gd name="T16" fmla="*/ 10 w 430"/>
                  <a:gd name="T17" fmla="*/ 1 h 1433"/>
                  <a:gd name="T18" fmla="*/ 9 w 430"/>
                  <a:gd name="T19" fmla="*/ 1 h 1433"/>
                  <a:gd name="T20" fmla="*/ 9 w 430"/>
                  <a:gd name="T21" fmla="*/ 1 h 1433"/>
                  <a:gd name="T22" fmla="*/ 11 w 430"/>
                  <a:gd name="T23" fmla="*/ 1 h 1433"/>
                  <a:gd name="T24" fmla="*/ 12 w 430"/>
                  <a:gd name="T25" fmla="*/ 1 h 1433"/>
                  <a:gd name="T26" fmla="*/ 11 w 430"/>
                  <a:gd name="T27" fmla="*/ 1 h 1433"/>
                  <a:gd name="T28" fmla="*/ 11 w 430"/>
                  <a:gd name="T29" fmla="*/ 1 h 1433"/>
                  <a:gd name="T30" fmla="*/ 10 w 430"/>
                  <a:gd name="T31" fmla="*/ 1 h 1433"/>
                  <a:gd name="T32" fmla="*/ 9 w 430"/>
                  <a:gd name="T33" fmla="*/ 1 h 1433"/>
                  <a:gd name="T34" fmla="*/ 9 w 430"/>
                  <a:gd name="T35" fmla="*/ 1 h 1433"/>
                  <a:gd name="T36" fmla="*/ 9 w 430"/>
                  <a:gd name="T37" fmla="*/ 1 h 1433"/>
                  <a:gd name="T38" fmla="*/ 11 w 430"/>
                  <a:gd name="T39" fmla="*/ 1 h 1433"/>
                  <a:gd name="T40" fmla="*/ 12 w 430"/>
                  <a:gd name="T41" fmla="*/ 1 h 1433"/>
                  <a:gd name="T42" fmla="*/ 12 w 430"/>
                  <a:gd name="T43" fmla="*/ 1 h 1433"/>
                  <a:gd name="T44" fmla="*/ 9 w 430"/>
                  <a:gd name="T45" fmla="*/ 1 h 1433"/>
                  <a:gd name="T46" fmla="*/ 9 w 430"/>
                  <a:gd name="T47" fmla="*/ 1 h 1433"/>
                  <a:gd name="T48" fmla="*/ 9 w 430"/>
                  <a:gd name="T49" fmla="*/ 1 h 1433"/>
                  <a:gd name="T50" fmla="*/ 8 w 430"/>
                  <a:gd name="T51" fmla="*/ 1 h 1433"/>
                  <a:gd name="T52" fmla="*/ 8 w 430"/>
                  <a:gd name="T53" fmla="*/ 1 h 1433"/>
                  <a:gd name="T54" fmla="*/ 7 w 430"/>
                  <a:gd name="T55" fmla="*/ 1 h 1433"/>
                  <a:gd name="T56" fmla="*/ 7 w 430"/>
                  <a:gd name="T57" fmla="*/ 1 h 1433"/>
                  <a:gd name="T58" fmla="*/ 5 w 430"/>
                  <a:gd name="T59" fmla="*/ 1 h 1433"/>
                  <a:gd name="T60" fmla="*/ 5 w 430"/>
                  <a:gd name="T61" fmla="*/ 1 h 1433"/>
                  <a:gd name="T62" fmla="*/ 5 w 430"/>
                  <a:gd name="T63" fmla="*/ 1 h 1433"/>
                  <a:gd name="T64" fmla="*/ 4 w 430"/>
                  <a:gd name="T65" fmla="*/ 1 h 1433"/>
                  <a:gd name="T66" fmla="*/ 3 w 430"/>
                  <a:gd name="T67" fmla="*/ 1 h 1433"/>
                  <a:gd name="T68" fmla="*/ 4 w 430"/>
                  <a:gd name="T69" fmla="*/ 1 h 1433"/>
                  <a:gd name="T70" fmla="*/ 5 w 430"/>
                  <a:gd name="T71" fmla="*/ 1 h 1433"/>
                  <a:gd name="T72" fmla="*/ 5 w 430"/>
                  <a:gd name="T73" fmla="*/ 1 h 1433"/>
                  <a:gd name="T74" fmla="*/ 5 w 430"/>
                  <a:gd name="T75" fmla="*/ 1 h 1433"/>
                  <a:gd name="T76" fmla="*/ 4 w 430"/>
                  <a:gd name="T77" fmla="*/ 1 h 1433"/>
                  <a:gd name="T78" fmla="*/ 4 w 430"/>
                  <a:gd name="T79" fmla="*/ 1 h 1433"/>
                  <a:gd name="T80" fmla="*/ 4 w 430"/>
                  <a:gd name="T81" fmla="*/ 1 h 1433"/>
                  <a:gd name="T82" fmla="*/ 2 w 430"/>
                  <a:gd name="T83" fmla="*/ 1 h 1433"/>
                  <a:gd name="T84" fmla="*/ 4 w 430"/>
                  <a:gd name="T85" fmla="*/ 1 h 1433"/>
                  <a:gd name="T86" fmla="*/ 4 w 430"/>
                  <a:gd name="T87" fmla="*/ 1 h 1433"/>
                  <a:gd name="T88" fmla="*/ 2 w 430"/>
                  <a:gd name="T89" fmla="*/ 1 h 1433"/>
                  <a:gd name="T90" fmla="*/ 2 w 430"/>
                  <a:gd name="T91" fmla="*/ 1 h 1433"/>
                  <a:gd name="T92" fmla="*/ 2 w 430"/>
                  <a:gd name="T93" fmla="*/ 1 h 1433"/>
                  <a:gd name="T94" fmla="*/ 0 w 430"/>
                  <a:gd name="T95" fmla="*/ 1 h 1433"/>
                  <a:gd name="T96" fmla="*/ 0 w 430"/>
                  <a:gd name="T97" fmla="*/ 1 h 1433"/>
                  <a:gd name="T98" fmla="*/ 2 w 430"/>
                  <a:gd name="T99" fmla="*/ 1 h 1433"/>
                  <a:gd name="T100" fmla="*/ 2 w 430"/>
                  <a:gd name="T101" fmla="*/ 1 h 1433"/>
                  <a:gd name="T102" fmla="*/ 4 w 430"/>
                  <a:gd name="T103" fmla="*/ 1 h 1433"/>
                  <a:gd name="T104" fmla="*/ 6 w 430"/>
                  <a:gd name="T105" fmla="*/ 1 h 1433"/>
                  <a:gd name="T106" fmla="*/ 7 w 430"/>
                  <a:gd name="T107" fmla="*/ 1 h 1433"/>
                  <a:gd name="T108" fmla="*/ 7 w 430"/>
                  <a:gd name="T109" fmla="*/ 1 h 1433"/>
                  <a:gd name="T110" fmla="*/ 7 w 430"/>
                  <a:gd name="T111" fmla="*/ 1 h 1433"/>
                  <a:gd name="T112" fmla="*/ 7 w 430"/>
                  <a:gd name="T113" fmla="*/ 1 h 1433"/>
                  <a:gd name="T114" fmla="*/ 7 w 430"/>
                  <a:gd name="T115" fmla="*/ 1 h 1433"/>
                  <a:gd name="T116" fmla="*/ 7 w 430"/>
                  <a:gd name="T117" fmla="*/ 1 h 14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0"/>
                  <a:gd name="T178" fmla="*/ 0 h 1433"/>
                  <a:gd name="T179" fmla="*/ 430 w 430"/>
                  <a:gd name="T180" fmla="*/ 1433 h 14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0" h="1433">
                    <a:moveTo>
                      <a:pt x="261" y="26"/>
                    </a:moveTo>
                    <a:lnTo>
                      <a:pt x="352" y="0"/>
                    </a:lnTo>
                    <a:lnTo>
                      <a:pt x="378" y="39"/>
                    </a:lnTo>
                    <a:lnTo>
                      <a:pt x="391" y="26"/>
                    </a:lnTo>
                    <a:lnTo>
                      <a:pt x="417" y="91"/>
                    </a:lnTo>
                    <a:lnTo>
                      <a:pt x="378" y="130"/>
                    </a:lnTo>
                    <a:lnTo>
                      <a:pt x="365" y="156"/>
                    </a:lnTo>
                    <a:lnTo>
                      <a:pt x="352" y="169"/>
                    </a:lnTo>
                    <a:lnTo>
                      <a:pt x="352" y="195"/>
                    </a:lnTo>
                    <a:lnTo>
                      <a:pt x="313" y="208"/>
                    </a:lnTo>
                    <a:lnTo>
                      <a:pt x="313" y="221"/>
                    </a:lnTo>
                    <a:lnTo>
                      <a:pt x="378" y="260"/>
                    </a:lnTo>
                    <a:lnTo>
                      <a:pt x="417" y="469"/>
                    </a:lnTo>
                    <a:lnTo>
                      <a:pt x="378" y="521"/>
                    </a:lnTo>
                    <a:lnTo>
                      <a:pt x="378" y="886"/>
                    </a:lnTo>
                    <a:lnTo>
                      <a:pt x="339" y="912"/>
                    </a:lnTo>
                    <a:lnTo>
                      <a:pt x="326" y="964"/>
                    </a:lnTo>
                    <a:lnTo>
                      <a:pt x="313" y="1120"/>
                    </a:lnTo>
                    <a:lnTo>
                      <a:pt x="313" y="1211"/>
                    </a:lnTo>
                    <a:lnTo>
                      <a:pt x="378" y="1264"/>
                    </a:lnTo>
                    <a:lnTo>
                      <a:pt x="430" y="1290"/>
                    </a:lnTo>
                    <a:lnTo>
                      <a:pt x="430" y="1303"/>
                    </a:lnTo>
                    <a:lnTo>
                      <a:pt x="326" y="1277"/>
                    </a:lnTo>
                    <a:lnTo>
                      <a:pt x="313" y="1264"/>
                    </a:lnTo>
                    <a:lnTo>
                      <a:pt x="300" y="1277"/>
                    </a:lnTo>
                    <a:lnTo>
                      <a:pt x="287" y="1277"/>
                    </a:lnTo>
                    <a:lnTo>
                      <a:pt x="274" y="1224"/>
                    </a:lnTo>
                    <a:lnTo>
                      <a:pt x="261" y="951"/>
                    </a:lnTo>
                    <a:lnTo>
                      <a:pt x="248" y="951"/>
                    </a:lnTo>
                    <a:lnTo>
                      <a:pt x="182" y="1185"/>
                    </a:lnTo>
                    <a:lnTo>
                      <a:pt x="182" y="1342"/>
                    </a:lnTo>
                    <a:lnTo>
                      <a:pt x="156" y="1407"/>
                    </a:lnTo>
                    <a:lnTo>
                      <a:pt x="130" y="1433"/>
                    </a:lnTo>
                    <a:lnTo>
                      <a:pt x="117" y="1394"/>
                    </a:lnTo>
                    <a:lnTo>
                      <a:pt x="143" y="1342"/>
                    </a:lnTo>
                    <a:lnTo>
                      <a:pt x="156" y="1251"/>
                    </a:lnTo>
                    <a:lnTo>
                      <a:pt x="156" y="912"/>
                    </a:lnTo>
                    <a:lnTo>
                      <a:pt x="182" y="573"/>
                    </a:lnTo>
                    <a:lnTo>
                      <a:pt x="143" y="547"/>
                    </a:lnTo>
                    <a:lnTo>
                      <a:pt x="143" y="495"/>
                    </a:lnTo>
                    <a:lnTo>
                      <a:pt x="143" y="404"/>
                    </a:lnTo>
                    <a:lnTo>
                      <a:pt x="91" y="430"/>
                    </a:lnTo>
                    <a:lnTo>
                      <a:pt x="143" y="495"/>
                    </a:lnTo>
                    <a:lnTo>
                      <a:pt x="143" y="534"/>
                    </a:lnTo>
                    <a:lnTo>
                      <a:pt x="91" y="508"/>
                    </a:lnTo>
                    <a:lnTo>
                      <a:pt x="65" y="469"/>
                    </a:lnTo>
                    <a:lnTo>
                      <a:pt x="52" y="482"/>
                    </a:lnTo>
                    <a:lnTo>
                      <a:pt x="0" y="430"/>
                    </a:lnTo>
                    <a:lnTo>
                      <a:pt x="0" y="404"/>
                    </a:lnTo>
                    <a:lnTo>
                      <a:pt x="26" y="404"/>
                    </a:lnTo>
                    <a:lnTo>
                      <a:pt x="78" y="338"/>
                    </a:lnTo>
                    <a:lnTo>
                      <a:pt x="143" y="286"/>
                    </a:lnTo>
                    <a:lnTo>
                      <a:pt x="209" y="221"/>
                    </a:lnTo>
                    <a:lnTo>
                      <a:pt x="261" y="195"/>
                    </a:lnTo>
                    <a:lnTo>
                      <a:pt x="261" y="156"/>
                    </a:lnTo>
                    <a:lnTo>
                      <a:pt x="248" y="130"/>
                    </a:lnTo>
                    <a:lnTo>
                      <a:pt x="248" y="78"/>
                    </a:lnTo>
                    <a:lnTo>
                      <a:pt x="235" y="65"/>
                    </a:lnTo>
                    <a:lnTo>
                      <a:pt x="261" y="26"/>
                    </a:lnTo>
                    <a:close/>
                  </a:path>
                </a:pathLst>
              </a:custGeom>
              <a:solidFill>
                <a:srgbClr val="FF3300"/>
              </a:solidFill>
              <a:ln w="9525">
                <a:solidFill>
                  <a:srgbClr val="CC9900"/>
                </a:solidFill>
                <a:round/>
                <a:headEnd/>
                <a:tailEnd/>
              </a:ln>
            </p:spPr>
            <p:txBody>
              <a:bodyPr/>
              <a:lstStyle/>
              <a:p>
                <a:endParaRPr lang="it-IT" sz="2400">
                  <a:solidFill>
                    <a:prstClr val="black"/>
                  </a:solidFill>
                </a:endParaRPr>
              </a:p>
            </p:txBody>
          </p:sp>
          <p:sp>
            <p:nvSpPr>
              <p:cNvPr id="112" name="Freeform 93"/>
              <p:cNvSpPr>
                <a:spLocks/>
              </p:cNvSpPr>
              <p:nvPr/>
            </p:nvSpPr>
            <p:spPr bwMode="auto">
              <a:xfrm>
                <a:off x="728" y="1693"/>
                <a:ext cx="264" cy="854"/>
              </a:xfrm>
              <a:custGeom>
                <a:avLst/>
                <a:gdLst>
                  <a:gd name="T0" fmla="*/ 2 w 326"/>
                  <a:gd name="T1" fmla="*/ 1 h 1355"/>
                  <a:gd name="T2" fmla="*/ 2 w 326"/>
                  <a:gd name="T3" fmla="*/ 1 h 1355"/>
                  <a:gd name="T4" fmla="*/ 2 w 326"/>
                  <a:gd name="T5" fmla="*/ 1 h 1355"/>
                  <a:gd name="T6" fmla="*/ 2 w 326"/>
                  <a:gd name="T7" fmla="*/ 1 h 1355"/>
                  <a:gd name="T8" fmla="*/ 2 w 326"/>
                  <a:gd name="T9" fmla="*/ 1 h 1355"/>
                  <a:gd name="T10" fmla="*/ 2 w 326"/>
                  <a:gd name="T11" fmla="*/ 1 h 1355"/>
                  <a:gd name="T12" fmla="*/ 3 w 326"/>
                  <a:gd name="T13" fmla="*/ 1 h 1355"/>
                  <a:gd name="T14" fmla="*/ 3 w 326"/>
                  <a:gd name="T15" fmla="*/ 1 h 1355"/>
                  <a:gd name="T16" fmla="*/ 2 w 326"/>
                  <a:gd name="T17" fmla="*/ 1 h 1355"/>
                  <a:gd name="T18" fmla="*/ 0 w 326"/>
                  <a:gd name="T19" fmla="*/ 1 h 1355"/>
                  <a:gd name="T20" fmla="*/ 2 w 326"/>
                  <a:gd name="T21" fmla="*/ 1 h 1355"/>
                  <a:gd name="T22" fmla="*/ 2 w 326"/>
                  <a:gd name="T23" fmla="*/ 1 h 1355"/>
                  <a:gd name="T24" fmla="*/ 2 w 326"/>
                  <a:gd name="T25" fmla="*/ 1 h 1355"/>
                  <a:gd name="T26" fmla="*/ 2 w 326"/>
                  <a:gd name="T27" fmla="*/ 1 h 1355"/>
                  <a:gd name="T28" fmla="*/ 2 w 326"/>
                  <a:gd name="T29" fmla="*/ 1 h 1355"/>
                  <a:gd name="T30" fmla="*/ 2 w 326"/>
                  <a:gd name="T31" fmla="*/ 1 h 1355"/>
                  <a:gd name="T32" fmla="*/ 2 w 326"/>
                  <a:gd name="T33" fmla="*/ 1 h 1355"/>
                  <a:gd name="T34" fmla="*/ 2 w 326"/>
                  <a:gd name="T35" fmla="*/ 1 h 1355"/>
                  <a:gd name="T36" fmla="*/ 2 w 326"/>
                  <a:gd name="T37" fmla="*/ 1 h 1355"/>
                  <a:gd name="T38" fmla="*/ 2 w 326"/>
                  <a:gd name="T39" fmla="*/ 1 h 1355"/>
                  <a:gd name="T40" fmla="*/ 3 w 326"/>
                  <a:gd name="T41" fmla="*/ 1 h 1355"/>
                  <a:gd name="T42" fmla="*/ 4 w 326"/>
                  <a:gd name="T43" fmla="*/ 1 h 1355"/>
                  <a:gd name="T44" fmla="*/ 4 w 326"/>
                  <a:gd name="T45" fmla="*/ 1 h 1355"/>
                  <a:gd name="T46" fmla="*/ 5 w 326"/>
                  <a:gd name="T47" fmla="*/ 1 h 1355"/>
                  <a:gd name="T48" fmla="*/ 4 w 326"/>
                  <a:gd name="T49" fmla="*/ 1 h 1355"/>
                  <a:gd name="T50" fmla="*/ 4 w 326"/>
                  <a:gd name="T51" fmla="*/ 1 h 1355"/>
                  <a:gd name="T52" fmla="*/ 5 w 326"/>
                  <a:gd name="T53" fmla="*/ 1 h 1355"/>
                  <a:gd name="T54" fmla="*/ 6 w 326"/>
                  <a:gd name="T55" fmla="*/ 1 h 1355"/>
                  <a:gd name="T56" fmla="*/ 6 w 326"/>
                  <a:gd name="T57" fmla="*/ 1 h 1355"/>
                  <a:gd name="T58" fmla="*/ 6 w 326"/>
                  <a:gd name="T59" fmla="*/ 1 h 1355"/>
                  <a:gd name="T60" fmla="*/ 7 w 326"/>
                  <a:gd name="T61" fmla="*/ 1 h 1355"/>
                  <a:gd name="T62" fmla="*/ 6 w 326"/>
                  <a:gd name="T63" fmla="*/ 1 h 1355"/>
                  <a:gd name="T64" fmla="*/ 8 w 326"/>
                  <a:gd name="T65" fmla="*/ 1 h 1355"/>
                  <a:gd name="T66" fmla="*/ 8 w 326"/>
                  <a:gd name="T67" fmla="*/ 1 h 1355"/>
                  <a:gd name="T68" fmla="*/ 9 w 326"/>
                  <a:gd name="T69" fmla="*/ 1 h 1355"/>
                  <a:gd name="T70" fmla="*/ 11 w 326"/>
                  <a:gd name="T71" fmla="*/ 1 h 1355"/>
                  <a:gd name="T72" fmla="*/ 10 w 326"/>
                  <a:gd name="T73" fmla="*/ 1 h 1355"/>
                  <a:gd name="T74" fmla="*/ 7 w 326"/>
                  <a:gd name="T75" fmla="*/ 1 h 1355"/>
                  <a:gd name="T76" fmla="*/ 6 w 326"/>
                  <a:gd name="T77" fmla="*/ 1 h 1355"/>
                  <a:gd name="T78" fmla="*/ 6 w 326"/>
                  <a:gd name="T79" fmla="*/ 1 h 1355"/>
                  <a:gd name="T80" fmla="*/ 6 w 326"/>
                  <a:gd name="T81" fmla="*/ 1 h 1355"/>
                  <a:gd name="T82" fmla="*/ 6 w 326"/>
                  <a:gd name="T83" fmla="*/ 1 h 1355"/>
                  <a:gd name="T84" fmla="*/ 7 w 326"/>
                  <a:gd name="T85" fmla="*/ 1 h 1355"/>
                  <a:gd name="T86" fmla="*/ 8 w 326"/>
                  <a:gd name="T87" fmla="*/ 1 h 1355"/>
                  <a:gd name="T88" fmla="*/ 8 w 326"/>
                  <a:gd name="T89" fmla="*/ 1 h 1355"/>
                  <a:gd name="T90" fmla="*/ 7 w 326"/>
                  <a:gd name="T91" fmla="*/ 1 h 1355"/>
                  <a:gd name="T92" fmla="*/ 6 w 326"/>
                  <a:gd name="T93" fmla="*/ 1 h 1355"/>
                  <a:gd name="T94" fmla="*/ 6 w 326"/>
                  <a:gd name="T95" fmla="*/ 0 h 1355"/>
                  <a:gd name="T96" fmla="*/ 6 w 326"/>
                  <a:gd name="T97" fmla="*/ 0 h 1355"/>
                  <a:gd name="T98" fmla="*/ 5 w 326"/>
                  <a:gd name="T99" fmla="*/ 0 h 1355"/>
                  <a:gd name="T100" fmla="*/ 4 w 326"/>
                  <a:gd name="T101" fmla="*/ 0 h 1355"/>
                  <a:gd name="T102" fmla="*/ 3 w 326"/>
                  <a:gd name="T103" fmla="*/ 0 h 1355"/>
                  <a:gd name="T104" fmla="*/ 2 w 326"/>
                  <a:gd name="T105" fmla="*/ 1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6"/>
                  <a:gd name="T160" fmla="*/ 0 h 1355"/>
                  <a:gd name="T161" fmla="*/ 326 w 326"/>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6" h="1355">
                    <a:moveTo>
                      <a:pt x="78" y="26"/>
                    </a:moveTo>
                    <a:lnTo>
                      <a:pt x="78" y="52"/>
                    </a:lnTo>
                    <a:lnTo>
                      <a:pt x="78" y="65"/>
                    </a:lnTo>
                    <a:lnTo>
                      <a:pt x="65" y="91"/>
                    </a:lnTo>
                    <a:lnTo>
                      <a:pt x="78" y="104"/>
                    </a:lnTo>
                    <a:lnTo>
                      <a:pt x="78" y="117"/>
                    </a:lnTo>
                    <a:lnTo>
                      <a:pt x="91" y="156"/>
                    </a:lnTo>
                    <a:lnTo>
                      <a:pt x="26" y="195"/>
                    </a:lnTo>
                    <a:lnTo>
                      <a:pt x="0" y="482"/>
                    </a:lnTo>
                    <a:lnTo>
                      <a:pt x="39" y="521"/>
                    </a:lnTo>
                    <a:lnTo>
                      <a:pt x="26" y="677"/>
                    </a:lnTo>
                    <a:lnTo>
                      <a:pt x="52" y="690"/>
                    </a:lnTo>
                    <a:lnTo>
                      <a:pt x="52" y="938"/>
                    </a:lnTo>
                    <a:lnTo>
                      <a:pt x="78" y="1172"/>
                    </a:lnTo>
                    <a:lnTo>
                      <a:pt x="65" y="1185"/>
                    </a:lnTo>
                    <a:lnTo>
                      <a:pt x="13" y="1238"/>
                    </a:lnTo>
                    <a:lnTo>
                      <a:pt x="39" y="1251"/>
                    </a:lnTo>
                    <a:lnTo>
                      <a:pt x="78" y="1238"/>
                    </a:lnTo>
                    <a:lnTo>
                      <a:pt x="104" y="1225"/>
                    </a:lnTo>
                    <a:lnTo>
                      <a:pt x="131" y="1211"/>
                    </a:lnTo>
                    <a:lnTo>
                      <a:pt x="131" y="1264"/>
                    </a:lnTo>
                    <a:lnTo>
                      <a:pt x="144" y="1264"/>
                    </a:lnTo>
                    <a:lnTo>
                      <a:pt x="118" y="1303"/>
                    </a:lnTo>
                    <a:lnTo>
                      <a:pt x="131" y="1355"/>
                    </a:lnTo>
                    <a:lnTo>
                      <a:pt x="157" y="1355"/>
                    </a:lnTo>
                    <a:lnTo>
                      <a:pt x="183" y="1316"/>
                    </a:lnTo>
                    <a:lnTo>
                      <a:pt x="183" y="1277"/>
                    </a:lnTo>
                    <a:lnTo>
                      <a:pt x="196" y="1277"/>
                    </a:lnTo>
                    <a:lnTo>
                      <a:pt x="209" y="964"/>
                    </a:lnTo>
                    <a:lnTo>
                      <a:pt x="196" y="938"/>
                    </a:lnTo>
                    <a:lnTo>
                      <a:pt x="235" y="729"/>
                    </a:lnTo>
                    <a:lnTo>
                      <a:pt x="248" y="716"/>
                    </a:lnTo>
                    <a:lnTo>
                      <a:pt x="261" y="495"/>
                    </a:lnTo>
                    <a:lnTo>
                      <a:pt x="326" y="469"/>
                    </a:lnTo>
                    <a:lnTo>
                      <a:pt x="300" y="234"/>
                    </a:lnTo>
                    <a:lnTo>
                      <a:pt x="209" y="182"/>
                    </a:lnTo>
                    <a:lnTo>
                      <a:pt x="183" y="156"/>
                    </a:lnTo>
                    <a:lnTo>
                      <a:pt x="183" y="130"/>
                    </a:lnTo>
                    <a:lnTo>
                      <a:pt x="196" y="117"/>
                    </a:lnTo>
                    <a:lnTo>
                      <a:pt x="196" y="104"/>
                    </a:lnTo>
                    <a:lnTo>
                      <a:pt x="209" y="91"/>
                    </a:lnTo>
                    <a:lnTo>
                      <a:pt x="222" y="78"/>
                    </a:lnTo>
                    <a:lnTo>
                      <a:pt x="222" y="52"/>
                    </a:lnTo>
                    <a:lnTo>
                      <a:pt x="209" y="39"/>
                    </a:lnTo>
                    <a:lnTo>
                      <a:pt x="196" y="26"/>
                    </a:lnTo>
                    <a:lnTo>
                      <a:pt x="183" y="0"/>
                    </a:lnTo>
                    <a:lnTo>
                      <a:pt x="170" y="0"/>
                    </a:lnTo>
                    <a:lnTo>
                      <a:pt x="144" y="0"/>
                    </a:lnTo>
                    <a:lnTo>
                      <a:pt x="118" y="0"/>
                    </a:lnTo>
                    <a:lnTo>
                      <a:pt x="104" y="0"/>
                    </a:lnTo>
                    <a:lnTo>
                      <a:pt x="78" y="26"/>
                    </a:lnTo>
                    <a:close/>
                  </a:path>
                </a:pathLst>
              </a:custGeom>
              <a:solidFill>
                <a:srgbClr val="FF3300"/>
              </a:solidFill>
              <a:ln w="9525">
                <a:solidFill>
                  <a:srgbClr val="CC9900"/>
                </a:solidFill>
                <a:round/>
                <a:headEnd/>
                <a:tailEnd/>
              </a:ln>
            </p:spPr>
            <p:txBody>
              <a:bodyPr/>
              <a:lstStyle/>
              <a:p>
                <a:endParaRPr lang="it-IT" sz="2400">
                  <a:solidFill>
                    <a:prstClr val="black"/>
                  </a:solidFill>
                </a:endParaRPr>
              </a:p>
            </p:txBody>
          </p:sp>
          <p:sp>
            <p:nvSpPr>
              <p:cNvPr id="113" name="Freeform 94"/>
              <p:cNvSpPr>
                <a:spLocks/>
              </p:cNvSpPr>
              <p:nvPr/>
            </p:nvSpPr>
            <p:spPr bwMode="auto">
              <a:xfrm>
                <a:off x="291" y="885"/>
                <a:ext cx="264" cy="858"/>
              </a:xfrm>
              <a:custGeom>
                <a:avLst/>
                <a:gdLst>
                  <a:gd name="T0" fmla="*/ 2 w 326"/>
                  <a:gd name="T1" fmla="*/ 1 h 1355"/>
                  <a:gd name="T2" fmla="*/ 2 w 326"/>
                  <a:gd name="T3" fmla="*/ 1 h 1355"/>
                  <a:gd name="T4" fmla="*/ 2 w 326"/>
                  <a:gd name="T5" fmla="*/ 1 h 1355"/>
                  <a:gd name="T6" fmla="*/ 2 w 326"/>
                  <a:gd name="T7" fmla="*/ 1 h 1355"/>
                  <a:gd name="T8" fmla="*/ 2 w 326"/>
                  <a:gd name="T9" fmla="*/ 1 h 1355"/>
                  <a:gd name="T10" fmla="*/ 2 w 326"/>
                  <a:gd name="T11" fmla="*/ 1 h 1355"/>
                  <a:gd name="T12" fmla="*/ 3 w 326"/>
                  <a:gd name="T13" fmla="*/ 1 h 1355"/>
                  <a:gd name="T14" fmla="*/ 3 w 326"/>
                  <a:gd name="T15" fmla="*/ 1 h 1355"/>
                  <a:gd name="T16" fmla="*/ 2 w 326"/>
                  <a:gd name="T17" fmla="*/ 1 h 1355"/>
                  <a:gd name="T18" fmla="*/ 0 w 326"/>
                  <a:gd name="T19" fmla="*/ 1 h 1355"/>
                  <a:gd name="T20" fmla="*/ 2 w 326"/>
                  <a:gd name="T21" fmla="*/ 1 h 1355"/>
                  <a:gd name="T22" fmla="*/ 2 w 326"/>
                  <a:gd name="T23" fmla="*/ 1 h 1355"/>
                  <a:gd name="T24" fmla="*/ 2 w 326"/>
                  <a:gd name="T25" fmla="*/ 1 h 1355"/>
                  <a:gd name="T26" fmla="*/ 2 w 326"/>
                  <a:gd name="T27" fmla="*/ 1 h 1355"/>
                  <a:gd name="T28" fmla="*/ 2 w 326"/>
                  <a:gd name="T29" fmla="*/ 1 h 1355"/>
                  <a:gd name="T30" fmla="*/ 2 w 326"/>
                  <a:gd name="T31" fmla="*/ 1 h 1355"/>
                  <a:gd name="T32" fmla="*/ 2 w 326"/>
                  <a:gd name="T33" fmla="*/ 1 h 1355"/>
                  <a:gd name="T34" fmla="*/ 2 w 326"/>
                  <a:gd name="T35" fmla="*/ 1 h 1355"/>
                  <a:gd name="T36" fmla="*/ 2 w 326"/>
                  <a:gd name="T37" fmla="*/ 1 h 1355"/>
                  <a:gd name="T38" fmla="*/ 2 w 326"/>
                  <a:gd name="T39" fmla="*/ 1 h 1355"/>
                  <a:gd name="T40" fmla="*/ 3 w 326"/>
                  <a:gd name="T41" fmla="*/ 1 h 1355"/>
                  <a:gd name="T42" fmla="*/ 4 w 326"/>
                  <a:gd name="T43" fmla="*/ 1 h 1355"/>
                  <a:gd name="T44" fmla="*/ 4 w 326"/>
                  <a:gd name="T45" fmla="*/ 1 h 1355"/>
                  <a:gd name="T46" fmla="*/ 5 w 326"/>
                  <a:gd name="T47" fmla="*/ 1 h 1355"/>
                  <a:gd name="T48" fmla="*/ 4 w 326"/>
                  <a:gd name="T49" fmla="*/ 1 h 1355"/>
                  <a:gd name="T50" fmla="*/ 4 w 326"/>
                  <a:gd name="T51" fmla="*/ 1 h 1355"/>
                  <a:gd name="T52" fmla="*/ 5 w 326"/>
                  <a:gd name="T53" fmla="*/ 1 h 1355"/>
                  <a:gd name="T54" fmla="*/ 6 w 326"/>
                  <a:gd name="T55" fmla="*/ 1 h 1355"/>
                  <a:gd name="T56" fmla="*/ 6 w 326"/>
                  <a:gd name="T57" fmla="*/ 1 h 1355"/>
                  <a:gd name="T58" fmla="*/ 6 w 326"/>
                  <a:gd name="T59" fmla="*/ 1 h 1355"/>
                  <a:gd name="T60" fmla="*/ 7 w 326"/>
                  <a:gd name="T61" fmla="*/ 1 h 1355"/>
                  <a:gd name="T62" fmla="*/ 6 w 326"/>
                  <a:gd name="T63" fmla="*/ 1 h 1355"/>
                  <a:gd name="T64" fmla="*/ 8 w 326"/>
                  <a:gd name="T65" fmla="*/ 1 h 1355"/>
                  <a:gd name="T66" fmla="*/ 8 w 326"/>
                  <a:gd name="T67" fmla="*/ 1 h 1355"/>
                  <a:gd name="T68" fmla="*/ 9 w 326"/>
                  <a:gd name="T69" fmla="*/ 1 h 1355"/>
                  <a:gd name="T70" fmla="*/ 11 w 326"/>
                  <a:gd name="T71" fmla="*/ 1 h 1355"/>
                  <a:gd name="T72" fmla="*/ 10 w 326"/>
                  <a:gd name="T73" fmla="*/ 1 h 1355"/>
                  <a:gd name="T74" fmla="*/ 7 w 326"/>
                  <a:gd name="T75" fmla="*/ 1 h 1355"/>
                  <a:gd name="T76" fmla="*/ 6 w 326"/>
                  <a:gd name="T77" fmla="*/ 1 h 1355"/>
                  <a:gd name="T78" fmla="*/ 6 w 326"/>
                  <a:gd name="T79" fmla="*/ 1 h 1355"/>
                  <a:gd name="T80" fmla="*/ 6 w 326"/>
                  <a:gd name="T81" fmla="*/ 1 h 1355"/>
                  <a:gd name="T82" fmla="*/ 6 w 326"/>
                  <a:gd name="T83" fmla="*/ 1 h 1355"/>
                  <a:gd name="T84" fmla="*/ 7 w 326"/>
                  <a:gd name="T85" fmla="*/ 1 h 1355"/>
                  <a:gd name="T86" fmla="*/ 8 w 326"/>
                  <a:gd name="T87" fmla="*/ 1 h 1355"/>
                  <a:gd name="T88" fmla="*/ 8 w 326"/>
                  <a:gd name="T89" fmla="*/ 1 h 1355"/>
                  <a:gd name="T90" fmla="*/ 7 w 326"/>
                  <a:gd name="T91" fmla="*/ 1 h 1355"/>
                  <a:gd name="T92" fmla="*/ 6 w 326"/>
                  <a:gd name="T93" fmla="*/ 1 h 1355"/>
                  <a:gd name="T94" fmla="*/ 6 w 326"/>
                  <a:gd name="T95" fmla="*/ 0 h 1355"/>
                  <a:gd name="T96" fmla="*/ 6 w 326"/>
                  <a:gd name="T97" fmla="*/ 0 h 1355"/>
                  <a:gd name="T98" fmla="*/ 5 w 326"/>
                  <a:gd name="T99" fmla="*/ 0 h 1355"/>
                  <a:gd name="T100" fmla="*/ 4 w 326"/>
                  <a:gd name="T101" fmla="*/ 0 h 1355"/>
                  <a:gd name="T102" fmla="*/ 3 w 326"/>
                  <a:gd name="T103" fmla="*/ 0 h 1355"/>
                  <a:gd name="T104" fmla="*/ 2 w 326"/>
                  <a:gd name="T105" fmla="*/ 1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6"/>
                  <a:gd name="T160" fmla="*/ 0 h 1355"/>
                  <a:gd name="T161" fmla="*/ 326 w 326"/>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6" h="1355">
                    <a:moveTo>
                      <a:pt x="78" y="26"/>
                    </a:moveTo>
                    <a:lnTo>
                      <a:pt x="78" y="52"/>
                    </a:lnTo>
                    <a:lnTo>
                      <a:pt x="78" y="65"/>
                    </a:lnTo>
                    <a:lnTo>
                      <a:pt x="65" y="91"/>
                    </a:lnTo>
                    <a:lnTo>
                      <a:pt x="78" y="104"/>
                    </a:lnTo>
                    <a:lnTo>
                      <a:pt x="78" y="117"/>
                    </a:lnTo>
                    <a:lnTo>
                      <a:pt x="91" y="156"/>
                    </a:lnTo>
                    <a:lnTo>
                      <a:pt x="26" y="195"/>
                    </a:lnTo>
                    <a:lnTo>
                      <a:pt x="0" y="482"/>
                    </a:lnTo>
                    <a:lnTo>
                      <a:pt x="39" y="521"/>
                    </a:lnTo>
                    <a:lnTo>
                      <a:pt x="26" y="677"/>
                    </a:lnTo>
                    <a:lnTo>
                      <a:pt x="52" y="690"/>
                    </a:lnTo>
                    <a:lnTo>
                      <a:pt x="52" y="938"/>
                    </a:lnTo>
                    <a:lnTo>
                      <a:pt x="78" y="1172"/>
                    </a:lnTo>
                    <a:lnTo>
                      <a:pt x="65" y="1185"/>
                    </a:lnTo>
                    <a:lnTo>
                      <a:pt x="13" y="1238"/>
                    </a:lnTo>
                    <a:lnTo>
                      <a:pt x="39" y="1251"/>
                    </a:lnTo>
                    <a:lnTo>
                      <a:pt x="78" y="1238"/>
                    </a:lnTo>
                    <a:lnTo>
                      <a:pt x="104" y="1225"/>
                    </a:lnTo>
                    <a:lnTo>
                      <a:pt x="131" y="1211"/>
                    </a:lnTo>
                    <a:lnTo>
                      <a:pt x="131" y="1264"/>
                    </a:lnTo>
                    <a:lnTo>
                      <a:pt x="144" y="1264"/>
                    </a:lnTo>
                    <a:lnTo>
                      <a:pt x="118" y="1303"/>
                    </a:lnTo>
                    <a:lnTo>
                      <a:pt x="131" y="1355"/>
                    </a:lnTo>
                    <a:lnTo>
                      <a:pt x="157" y="1355"/>
                    </a:lnTo>
                    <a:lnTo>
                      <a:pt x="183" y="1316"/>
                    </a:lnTo>
                    <a:lnTo>
                      <a:pt x="183" y="1277"/>
                    </a:lnTo>
                    <a:lnTo>
                      <a:pt x="196" y="1277"/>
                    </a:lnTo>
                    <a:lnTo>
                      <a:pt x="209" y="964"/>
                    </a:lnTo>
                    <a:lnTo>
                      <a:pt x="196" y="938"/>
                    </a:lnTo>
                    <a:lnTo>
                      <a:pt x="235" y="729"/>
                    </a:lnTo>
                    <a:lnTo>
                      <a:pt x="248" y="716"/>
                    </a:lnTo>
                    <a:lnTo>
                      <a:pt x="261" y="495"/>
                    </a:lnTo>
                    <a:lnTo>
                      <a:pt x="326" y="469"/>
                    </a:lnTo>
                    <a:lnTo>
                      <a:pt x="300" y="234"/>
                    </a:lnTo>
                    <a:lnTo>
                      <a:pt x="209" y="182"/>
                    </a:lnTo>
                    <a:lnTo>
                      <a:pt x="183" y="156"/>
                    </a:lnTo>
                    <a:lnTo>
                      <a:pt x="183" y="130"/>
                    </a:lnTo>
                    <a:lnTo>
                      <a:pt x="196" y="117"/>
                    </a:lnTo>
                    <a:lnTo>
                      <a:pt x="196" y="104"/>
                    </a:lnTo>
                    <a:lnTo>
                      <a:pt x="209" y="91"/>
                    </a:lnTo>
                    <a:lnTo>
                      <a:pt x="222" y="78"/>
                    </a:lnTo>
                    <a:lnTo>
                      <a:pt x="222" y="52"/>
                    </a:lnTo>
                    <a:lnTo>
                      <a:pt x="209" y="39"/>
                    </a:lnTo>
                    <a:lnTo>
                      <a:pt x="196" y="26"/>
                    </a:lnTo>
                    <a:lnTo>
                      <a:pt x="183" y="0"/>
                    </a:lnTo>
                    <a:lnTo>
                      <a:pt x="170" y="0"/>
                    </a:lnTo>
                    <a:lnTo>
                      <a:pt x="144" y="0"/>
                    </a:lnTo>
                    <a:lnTo>
                      <a:pt x="118" y="0"/>
                    </a:lnTo>
                    <a:lnTo>
                      <a:pt x="104" y="0"/>
                    </a:lnTo>
                    <a:lnTo>
                      <a:pt x="78" y="26"/>
                    </a:lnTo>
                    <a:close/>
                  </a:path>
                </a:pathLst>
              </a:custGeom>
              <a:solidFill>
                <a:srgbClr val="FF3300"/>
              </a:solidFill>
              <a:ln w="9525">
                <a:solidFill>
                  <a:srgbClr val="CC9900"/>
                </a:solidFill>
                <a:round/>
                <a:headEnd/>
                <a:tailEnd/>
              </a:ln>
            </p:spPr>
            <p:txBody>
              <a:bodyPr/>
              <a:lstStyle/>
              <a:p>
                <a:endParaRPr lang="it-IT" sz="2400">
                  <a:solidFill>
                    <a:prstClr val="black"/>
                  </a:solidFill>
                </a:endParaRPr>
              </a:p>
            </p:txBody>
          </p:sp>
          <p:sp>
            <p:nvSpPr>
              <p:cNvPr id="114" name="Freeform 95"/>
              <p:cNvSpPr>
                <a:spLocks/>
              </p:cNvSpPr>
              <p:nvPr/>
            </p:nvSpPr>
            <p:spPr bwMode="auto">
              <a:xfrm>
                <a:off x="1654" y="1102"/>
                <a:ext cx="260" cy="857"/>
              </a:xfrm>
              <a:custGeom>
                <a:avLst/>
                <a:gdLst>
                  <a:gd name="T0" fmla="*/ 2 w 326"/>
                  <a:gd name="T1" fmla="*/ 1 h 1355"/>
                  <a:gd name="T2" fmla="*/ 2 w 326"/>
                  <a:gd name="T3" fmla="*/ 1 h 1355"/>
                  <a:gd name="T4" fmla="*/ 2 w 326"/>
                  <a:gd name="T5" fmla="*/ 1 h 1355"/>
                  <a:gd name="T6" fmla="*/ 2 w 326"/>
                  <a:gd name="T7" fmla="*/ 1 h 1355"/>
                  <a:gd name="T8" fmla="*/ 2 w 326"/>
                  <a:gd name="T9" fmla="*/ 1 h 1355"/>
                  <a:gd name="T10" fmla="*/ 2 w 326"/>
                  <a:gd name="T11" fmla="*/ 1 h 1355"/>
                  <a:gd name="T12" fmla="*/ 2 w 326"/>
                  <a:gd name="T13" fmla="*/ 1 h 1355"/>
                  <a:gd name="T14" fmla="*/ 2 w 326"/>
                  <a:gd name="T15" fmla="*/ 1 h 1355"/>
                  <a:gd name="T16" fmla="*/ 2 w 326"/>
                  <a:gd name="T17" fmla="*/ 1 h 1355"/>
                  <a:gd name="T18" fmla="*/ 0 w 326"/>
                  <a:gd name="T19" fmla="*/ 1 h 1355"/>
                  <a:gd name="T20" fmla="*/ 2 w 326"/>
                  <a:gd name="T21" fmla="*/ 1 h 1355"/>
                  <a:gd name="T22" fmla="*/ 2 w 326"/>
                  <a:gd name="T23" fmla="*/ 1 h 1355"/>
                  <a:gd name="T24" fmla="*/ 2 w 326"/>
                  <a:gd name="T25" fmla="*/ 1 h 1355"/>
                  <a:gd name="T26" fmla="*/ 2 w 326"/>
                  <a:gd name="T27" fmla="*/ 1 h 1355"/>
                  <a:gd name="T28" fmla="*/ 2 w 326"/>
                  <a:gd name="T29" fmla="*/ 1 h 1355"/>
                  <a:gd name="T30" fmla="*/ 2 w 326"/>
                  <a:gd name="T31" fmla="*/ 1 h 1355"/>
                  <a:gd name="T32" fmla="*/ 2 w 326"/>
                  <a:gd name="T33" fmla="*/ 1 h 1355"/>
                  <a:gd name="T34" fmla="*/ 2 w 326"/>
                  <a:gd name="T35" fmla="*/ 1 h 1355"/>
                  <a:gd name="T36" fmla="*/ 2 w 326"/>
                  <a:gd name="T37" fmla="*/ 1 h 1355"/>
                  <a:gd name="T38" fmla="*/ 2 w 326"/>
                  <a:gd name="T39" fmla="*/ 1 h 1355"/>
                  <a:gd name="T40" fmla="*/ 3 w 326"/>
                  <a:gd name="T41" fmla="*/ 1 h 1355"/>
                  <a:gd name="T42" fmla="*/ 4 w 326"/>
                  <a:gd name="T43" fmla="*/ 1 h 1355"/>
                  <a:gd name="T44" fmla="*/ 4 w 326"/>
                  <a:gd name="T45" fmla="*/ 1 h 1355"/>
                  <a:gd name="T46" fmla="*/ 4 w 326"/>
                  <a:gd name="T47" fmla="*/ 1 h 1355"/>
                  <a:gd name="T48" fmla="*/ 3 w 326"/>
                  <a:gd name="T49" fmla="*/ 1 h 1355"/>
                  <a:gd name="T50" fmla="*/ 4 w 326"/>
                  <a:gd name="T51" fmla="*/ 1 h 1355"/>
                  <a:gd name="T52" fmla="*/ 5 w 326"/>
                  <a:gd name="T53" fmla="*/ 1 h 1355"/>
                  <a:gd name="T54" fmla="*/ 5 w 326"/>
                  <a:gd name="T55" fmla="*/ 1 h 1355"/>
                  <a:gd name="T56" fmla="*/ 5 w 326"/>
                  <a:gd name="T57" fmla="*/ 1 h 1355"/>
                  <a:gd name="T58" fmla="*/ 6 w 326"/>
                  <a:gd name="T59" fmla="*/ 1 h 1355"/>
                  <a:gd name="T60" fmla="*/ 6 w 326"/>
                  <a:gd name="T61" fmla="*/ 1 h 1355"/>
                  <a:gd name="T62" fmla="*/ 6 w 326"/>
                  <a:gd name="T63" fmla="*/ 1 h 1355"/>
                  <a:gd name="T64" fmla="*/ 6 w 326"/>
                  <a:gd name="T65" fmla="*/ 1 h 1355"/>
                  <a:gd name="T66" fmla="*/ 7 w 326"/>
                  <a:gd name="T67" fmla="*/ 1 h 1355"/>
                  <a:gd name="T68" fmla="*/ 7 w 326"/>
                  <a:gd name="T69" fmla="*/ 1 h 1355"/>
                  <a:gd name="T70" fmla="*/ 9 w 326"/>
                  <a:gd name="T71" fmla="*/ 1 h 1355"/>
                  <a:gd name="T72" fmla="*/ 8 w 326"/>
                  <a:gd name="T73" fmla="*/ 1 h 1355"/>
                  <a:gd name="T74" fmla="*/ 6 w 326"/>
                  <a:gd name="T75" fmla="*/ 1 h 1355"/>
                  <a:gd name="T76" fmla="*/ 5 w 326"/>
                  <a:gd name="T77" fmla="*/ 1 h 1355"/>
                  <a:gd name="T78" fmla="*/ 5 w 326"/>
                  <a:gd name="T79" fmla="*/ 1 h 1355"/>
                  <a:gd name="T80" fmla="*/ 6 w 326"/>
                  <a:gd name="T81" fmla="*/ 1 h 1355"/>
                  <a:gd name="T82" fmla="*/ 6 w 326"/>
                  <a:gd name="T83" fmla="*/ 1 h 1355"/>
                  <a:gd name="T84" fmla="*/ 6 w 326"/>
                  <a:gd name="T85" fmla="*/ 1 h 1355"/>
                  <a:gd name="T86" fmla="*/ 6 w 326"/>
                  <a:gd name="T87" fmla="*/ 1 h 1355"/>
                  <a:gd name="T88" fmla="*/ 6 w 326"/>
                  <a:gd name="T89" fmla="*/ 1 h 1355"/>
                  <a:gd name="T90" fmla="*/ 6 w 326"/>
                  <a:gd name="T91" fmla="*/ 1 h 1355"/>
                  <a:gd name="T92" fmla="*/ 6 w 326"/>
                  <a:gd name="T93" fmla="*/ 1 h 1355"/>
                  <a:gd name="T94" fmla="*/ 5 w 326"/>
                  <a:gd name="T95" fmla="*/ 0 h 1355"/>
                  <a:gd name="T96" fmla="*/ 5 w 326"/>
                  <a:gd name="T97" fmla="*/ 0 h 1355"/>
                  <a:gd name="T98" fmla="*/ 4 w 326"/>
                  <a:gd name="T99" fmla="*/ 0 h 1355"/>
                  <a:gd name="T100" fmla="*/ 3 w 326"/>
                  <a:gd name="T101" fmla="*/ 0 h 1355"/>
                  <a:gd name="T102" fmla="*/ 3 w 326"/>
                  <a:gd name="T103" fmla="*/ 0 h 1355"/>
                  <a:gd name="T104" fmla="*/ 2 w 326"/>
                  <a:gd name="T105" fmla="*/ 1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6"/>
                  <a:gd name="T160" fmla="*/ 0 h 1355"/>
                  <a:gd name="T161" fmla="*/ 326 w 326"/>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6" h="1355">
                    <a:moveTo>
                      <a:pt x="78" y="26"/>
                    </a:moveTo>
                    <a:lnTo>
                      <a:pt x="78" y="52"/>
                    </a:lnTo>
                    <a:lnTo>
                      <a:pt x="78" y="65"/>
                    </a:lnTo>
                    <a:lnTo>
                      <a:pt x="65" y="91"/>
                    </a:lnTo>
                    <a:lnTo>
                      <a:pt x="78" y="104"/>
                    </a:lnTo>
                    <a:lnTo>
                      <a:pt x="78" y="117"/>
                    </a:lnTo>
                    <a:lnTo>
                      <a:pt x="91" y="156"/>
                    </a:lnTo>
                    <a:lnTo>
                      <a:pt x="26" y="195"/>
                    </a:lnTo>
                    <a:lnTo>
                      <a:pt x="0" y="482"/>
                    </a:lnTo>
                    <a:lnTo>
                      <a:pt x="39" y="521"/>
                    </a:lnTo>
                    <a:lnTo>
                      <a:pt x="26" y="677"/>
                    </a:lnTo>
                    <a:lnTo>
                      <a:pt x="52" y="690"/>
                    </a:lnTo>
                    <a:lnTo>
                      <a:pt x="52" y="938"/>
                    </a:lnTo>
                    <a:lnTo>
                      <a:pt x="78" y="1172"/>
                    </a:lnTo>
                    <a:lnTo>
                      <a:pt x="65" y="1185"/>
                    </a:lnTo>
                    <a:lnTo>
                      <a:pt x="13" y="1238"/>
                    </a:lnTo>
                    <a:lnTo>
                      <a:pt x="39" y="1251"/>
                    </a:lnTo>
                    <a:lnTo>
                      <a:pt x="78" y="1238"/>
                    </a:lnTo>
                    <a:lnTo>
                      <a:pt x="104" y="1225"/>
                    </a:lnTo>
                    <a:lnTo>
                      <a:pt x="131" y="1211"/>
                    </a:lnTo>
                    <a:lnTo>
                      <a:pt x="131" y="1264"/>
                    </a:lnTo>
                    <a:lnTo>
                      <a:pt x="144" y="1264"/>
                    </a:lnTo>
                    <a:lnTo>
                      <a:pt x="118" y="1303"/>
                    </a:lnTo>
                    <a:lnTo>
                      <a:pt x="131" y="1355"/>
                    </a:lnTo>
                    <a:lnTo>
                      <a:pt x="157" y="1355"/>
                    </a:lnTo>
                    <a:lnTo>
                      <a:pt x="183" y="1316"/>
                    </a:lnTo>
                    <a:lnTo>
                      <a:pt x="183" y="1277"/>
                    </a:lnTo>
                    <a:lnTo>
                      <a:pt x="196" y="1277"/>
                    </a:lnTo>
                    <a:lnTo>
                      <a:pt x="209" y="964"/>
                    </a:lnTo>
                    <a:lnTo>
                      <a:pt x="196" y="938"/>
                    </a:lnTo>
                    <a:lnTo>
                      <a:pt x="235" y="729"/>
                    </a:lnTo>
                    <a:lnTo>
                      <a:pt x="248" y="716"/>
                    </a:lnTo>
                    <a:lnTo>
                      <a:pt x="261" y="495"/>
                    </a:lnTo>
                    <a:lnTo>
                      <a:pt x="326" y="469"/>
                    </a:lnTo>
                    <a:lnTo>
                      <a:pt x="300" y="234"/>
                    </a:lnTo>
                    <a:lnTo>
                      <a:pt x="209" y="182"/>
                    </a:lnTo>
                    <a:lnTo>
                      <a:pt x="183" y="156"/>
                    </a:lnTo>
                    <a:lnTo>
                      <a:pt x="183" y="130"/>
                    </a:lnTo>
                    <a:lnTo>
                      <a:pt x="196" y="117"/>
                    </a:lnTo>
                    <a:lnTo>
                      <a:pt x="196" y="104"/>
                    </a:lnTo>
                    <a:lnTo>
                      <a:pt x="209" y="91"/>
                    </a:lnTo>
                    <a:lnTo>
                      <a:pt x="222" y="78"/>
                    </a:lnTo>
                    <a:lnTo>
                      <a:pt x="222" y="52"/>
                    </a:lnTo>
                    <a:lnTo>
                      <a:pt x="209" y="39"/>
                    </a:lnTo>
                    <a:lnTo>
                      <a:pt x="196" y="26"/>
                    </a:lnTo>
                    <a:lnTo>
                      <a:pt x="183" y="0"/>
                    </a:lnTo>
                    <a:lnTo>
                      <a:pt x="170" y="0"/>
                    </a:lnTo>
                    <a:lnTo>
                      <a:pt x="144" y="0"/>
                    </a:lnTo>
                    <a:lnTo>
                      <a:pt x="118" y="0"/>
                    </a:lnTo>
                    <a:lnTo>
                      <a:pt x="104" y="0"/>
                    </a:lnTo>
                    <a:lnTo>
                      <a:pt x="78" y="26"/>
                    </a:lnTo>
                    <a:close/>
                  </a:path>
                </a:pathLst>
              </a:custGeom>
              <a:solidFill>
                <a:srgbClr val="FF3300"/>
              </a:solidFill>
              <a:ln w="9525">
                <a:solidFill>
                  <a:srgbClr val="CC9900"/>
                </a:solidFill>
                <a:round/>
                <a:headEnd/>
                <a:tailEnd/>
              </a:ln>
            </p:spPr>
            <p:txBody>
              <a:bodyPr/>
              <a:lstStyle/>
              <a:p>
                <a:endParaRPr lang="it-IT" sz="2400">
                  <a:solidFill>
                    <a:prstClr val="black"/>
                  </a:solidFill>
                </a:endParaRPr>
              </a:p>
            </p:txBody>
          </p:sp>
        </p:grpSp>
        <p:sp>
          <p:nvSpPr>
            <p:cNvPr id="77" name="Text Box 96"/>
            <p:cNvSpPr txBox="1">
              <a:spLocks noChangeArrowheads="1"/>
            </p:cNvSpPr>
            <p:nvPr/>
          </p:nvSpPr>
          <p:spPr bwMode="auto">
            <a:xfrm>
              <a:off x="-103" y="3549"/>
              <a:ext cx="2740" cy="898"/>
            </a:xfrm>
            <a:prstGeom prst="rect">
              <a:avLst/>
            </a:prstGeom>
            <a:noFill/>
            <a:ln w="9525" algn="ctr">
              <a:noFill/>
              <a:miter lim="800000"/>
              <a:headEnd/>
              <a:tailEnd/>
            </a:ln>
          </p:spPr>
          <p:txBody>
            <a:bodyPr wrap="none">
              <a:spAutoFit/>
            </a:bodyPr>
            <a:lstStyle/>
            <a:p>
              <a:r>
                <a:rPr lang="sv-SE" sz="2400" b="1" dirty="0">
                  <a:solidFill>
                    <a:prstClr val="black"/>
                  </a:solidFill>
                </a:rPr>
                <a:t>Customers</a:t>
              </a:r>
            </a:p>
          </p:txBody>
        </p:sp>
        <p:sp>
          <p:nvSpPr>
            <p:cNvPr id="78" name="Text Box 97"/>
            <p:cNvSpPr txBox="1">
              <a:spLocks noChangeArrowheads="1"/>
            </p:cNvSpPr>
            <p:nvPr/>
          </p:nvSpPr>
          <p:spPr bwMode="auto">
            <a:xfrm>
              <a:off x="3021" y="3960"/>
              <a:ext cx="2475" cy="898"/>
            </a:xfrm>
            <a:prstGeom prst="rect">
              <a:avLst/>
            </a:prstGeom>
            <a:noFill/>
            <a:ln w="9525" algn="ctr">
              <a:noFill/>
              <a:miter lim="800000"/>
              <a:headEnd/>
              <a:tailEnd/>
            </a:ln>
          </p:spPr>
          <p:txBody>
            <a:bodyPr wrap="none">
              <a:spAutoFit/>
            </a:bodyPr>
            <a:lstStyle/>
            <a:p>
              <a:r>
                <a:rPr lang="sv-SE" sz="2400" b="1" dirty="0">
                  <a:solidFill>
                    <a:prstClr val="black"/>
                  </a:solidFill>
                </a:rPr>
                <a:t>Providers</a:t>
              </a:r>
            </a:p>
          </p:txBody>
        </p:sp>
      </p:grpSp>
      <p:sp>
        <p:nvSpPr>
          <p:cNvPr id="115" name="Rectangle 98"/>
          <p:cNvSpPr>
            <a:spLocks noChangeArrowheads="1"/>
          </p:cNvSpPr>
          <p:nvPr/>
        </p:nvSpPr>
        <p:spPr bwMode="auto">
          <a:xfrm>
            <a:off x="6211214" y="1533425"/>
            <a:ext cx="2281610" cy="830997"/>
          </a:xfrm>
          <a:prstGeom prst="rect">
            <a:avLst/>
          </a:prstGeom>
          <a:noFill/>
          <a:ln w="9525" algn="ctr">
            <a:noFill/>
            <a:miter lim="800000"/>
            <a:headEnd/>
            <a:tailEnd/>
          </a:ln>
        </p:spPr>
        <p:txBody>
          <a:bodyPr wrap="square">
            <a:spAutoFit/>
          </a:bodyPr>
          <a:lstStyle/>
          <a:p>
            <a:pPr algn="ctr">
              <a:defRPr/>
            </a:pPr>
            <a:r>
              <a:rPr lang="sv-SE" sz="2400" b="1" dirty="0">
                <a:solidFill>
                  <a:srgbClr val="1F497D">
                    <a:lumMod val="60000"/>
                    <a:lumOff val="40000"/>
                  </a:srgbClr>
                </a:solidFill>
                <a:effectLst>
                  <a:outerShdw blurRad="38100" dist="38100" dir="2700000" algn="tl">
                    <a:srgbClr val="000000">
                      <a:alpha val="43137"/>
                    </a:srgbClr>
                  </a:outerShdw>
                </a:effectLst>
              </a:rPr>
              <a:t>Many-to-many approach</a:t>
            </a:r>
          </a:p>
        </p:txBody>
      </p:sp>
      <p:sp>
        <p:nvSpPr>
          <p:cNvPr id="116" name="Rectangle 99"/>
          <p:cNvSpPr>
            <a:spLocks noChangeArrowheads="1"/>
          </p:cNvSpPr>
          <p:nvPr/>
        </p:nvSpPr>
        <p:spPr bwMode="auto">
          <a:xfrm>
            <a:off x="6182640" y="1010590"/>
            <a:ext cx="2405012" cy="461665"/>
          </a:xfrm>
          <a:prstGeom prst="rect">
            <a:avLst/>
          </a:prstGeom>
          <a:solidFill>
            <a:srgbClr val="3399FF"/>
          </a:solidFill>
          <a:ln w="9525">
            <a:noFill/>
            <a:miter lim="800000"/>
            <a:headEnd/>
            <a:tailEnd/>
          </a:ln>
        </p:spPr>
        <p:txBody>
          <a:bodyPr wrap="square">
            <a:spAutoFit/>
          </a:bodyPr>
          <a:lstStyle/>
          <a:p>
            <a:r>
              <a:rPr lang="sv-SE" sz="2400" b="1" u="sng" dirty="0">
                <a:solidFill>
                  <a:prstClr val="white"/>
                </a:solidFill>
              </a:rPr>
              <a:t>After 2000... </a:t>
            </a:r>
          </a:p>
        </p:txBody>
      </p:sp>
      <p:grpSp>
        <p:nvGrpSpPr>
          <p:cNvPr id="119" name="Group 1"/>
          <p:cNvGrpSpPr>
            <a:grpSpLocks/>
          </p:cNvGrpSpPr>
          <p:nvPr/>
        </p:nvGrpSpPr>
        <p:grpSpPr bwMode="auto">
          <a:xfrm rot="5400000">
            <a:off x="4570009" y="2327051"/>
            <a:ext cx="45719" cy="8907463"/>
            <a:chOff x="0" y="0"/>
            <a:chExt cx="716" cy="16353"/>
          </a:xfrm>
        </p:grpSpPr>
        <p:grpSp>
          <p:nvGrpSpPr>
            <p:cNvPr id="120" name="Group 2"/>
            <p:cNvGrpSpPr>
              <a:grpSpLocks/>
            </p:cNvGrpSpPr>
            <p:nvPr/>
          </p:nvGrpSpPr>
          <p:grpSpPr bwMode="auto">
            <a:xfrm>
              <a:off x="0" y="0"/>
              <a:ext cx="716" cy="16353"/>
              <a:chOff x="0" y="0"/>
              <a:chExt cx="716" cy="16353"/>
            </a:xfrm>
          </p:grpSpPr>
          <p:sp>
            <p:nvSpPr>
              <p:cNvPr id="121"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2" name="Segnaposto numero diapositiva 1"/>
          <p:cNvSpPr>
            <a:spLocks noGrp="1"/>
          </p:cNvSpPr>
          <p:nvPr>
            <p:ph type="sldNum" sz="quarter" idx="12"/>
          </p:nvPr>
        </p:nvSpPr>
        <p:spPr>
          <a:xfrm>
            <a:off x="6893850" y="6395505"/>
            <a:ext cx="2133600" cy="365125"/>
          </a:xfrm>
        </p:spPr>
        <p:txBody>
          <a:bodyPr/>
          <a:lstStyle/>
          <a:p>
            <a:pPr algn="r"/>
            <a:fld id="{B007B441-5312-499D-93C3-6E37886527FA}" type="slidenum">
              <a:rPr lang="it-IT" smtClean="0"/>
              <a:pPr algn="r"/>
              <a:t>57</a:t>
            </a:fld>
            <a:endParaRPr lang="it-IT" dirty="0"/>
          </a:p>
        </p:txBody>
      </p:sp>
      <p:sp>
        <p:nvSpPr>
          <p:cNvPr id="3" name="Rettangolo 2">
            <a:extLst>
              <a:ext uri="{FF2B5EF4-FFF2-40B4-BE49-F238E27FC236}">
                <a16:creationId xmlns:a16="http://schemas.microsoft.com/office/drawing/2014/main" id="{DA467B43-2088-4DFF-A3AC-7272FC8FF7CE}"/>
              </a:ext>
            </a:extLst>
          </p:cNvPr>
          <p:cNvSpPr/>
          <p:nvPr/>
        </p:nvSpPr>
        <p:spPr>
          <a:xfrm>
            <a:off x="473322" y="2705475"/>
            <a:ext cx="2385251" cy="1569660"/>
          </a:xfrm>
          <a:prstGeom prst="rect">
            <a:avLst/>
          </a:prstGeom>
        </p:spPr>
        <p:txBody>
          <a:bodyPr wrap="square">
            <a:spAutoFit/>
          </a:bodyPr>
          <a:lstStyle/>
          <a:p>
            <a:pPr algn="ctr">
              <a:defRPr/>
            </a:pPr>
            <a:r>
              <a:rPr lang="sv-SE" sz="2400" b="1" dirty="0">
                <a:solidFill>
                  <a:prstClr val="black"/>
                </a:solidFill>
              </a:rPr>
              <a:t>Customers </a:t>
            </a:r>
            <a:r>
              <a:rPr lang="sv-SE" sz="2400" dirty="0">
                <a:solidFill>
                  <a:prstClr val="black"/>
                </a:solidFill>
              </a:rPr>
              <a:t>as the </a:t>
            </a:r>
            <a:r>
              <a:rPr lang="sv-SE" sz="2400" b="1" u="sng" dirty="0">
                <a:solidFill>
                  <a:schemeClr val="accent3">
                    <a:lumMod val="50000"/>
                  </a:schemeClr>
                </a:solidFill>
              </a:rPr>
              <a:t>pivot</a:t>
            </a:r>
            <a:r>
              <a:rPr lang="sv-SE" sz="2400" dirty="0">
                <a:solidFill>
                  <a:prstClr val="black"/>
                </a:solidFill>
              </a:rPr>
              <a:t>, the focus of attention in the market</a:t>
            </a:r>
          </a:p>
        </p:txBody>
      </p:sp>
      <p:sp>
        <p:nvSpPr>
          <p:cNvPr id="4" name="Rettangolo 3">
            <a:extLst>
              <a:ext uri="{FF2B5EF4-FFF2-40B4-BE49-F238E27FC236}">
                <a16:creationId xmlns:a16="http://schemas.microsoft.com/office/drawing/2014/main" id="{FB5E745F-18F6-45A7-895C-135DB2CD0D36}"/>
              </a:ext>
            </a:extLst>
          </p:cNvPr>
          <p:cNvSpPr/>
          <p:nvPr/>
        </p:nvSpPr>
        <p:spPr>
          <a:xfrm>
            <a:off x="6110654" y="2380961"/>
            <a:ext cx="2532392" cy="2308324"/>
          </a:xfrm>
          <a:prstGeom prst="rect">
            <a:avLst/>
          </a:prstGeom>
        </p:spPr>
        <p:txBody>
          <a:bodyPr wrap="square">
            <a:spAutoFit/>
          </a:bodyPr>
          <a:lstStyle/>
          <a:p>
            <a:pPr algn="ctr">
              <a:defRPr/>
            </a:pPr>
            <a:r>
              <a:rPr lang="sv-SE" sz="2400" b="1" dirty="0">
                <a:solidFill>
                  <a:prstClr val="black"/>
                </a:solidFill>
              </a:rPr>
              <a:t>Network orientation</a:t>
            </a:r>
            <a:endParaRPr lang="sv-SE" sz="2400" dirty="0">
              <a:solidFill>
                <a:prstClr val="black"/>
              </a:solidFill>
            </a:endParaRPr>
          </a:p>
          <a:p>
            <a:pPr algn="ctr">
              <a:defRPr/>
            </a:pPr>
            <a:r>
              <a:rPr lang="sv-SE" sz="2400" dirty="0">
                <a:solidFill>
                  <a:prstClr val="black"/>
                </a:solidFill>
              </a:rPr>
              <a:t>Focus on </a:t>
            </a:r>
            <a:r>
              <a:rPr lang="sv-SE" sz="2400" b="1" u="sng" dirty="0">
                <a:solidFill>
                  <a:schemeClr val="accent1">
                    <a:lumMod val="75000"/>
                  </a:schemeClr>
                </a:solidFill>
              </a:rPr>
              <a:t>multi-levelled networks </a:t>
            </a:r>
            <a:r>
              <a:rPr lang="sv-SE" sz="2400" dirty="0">
                <a:solidFill>
                  <a:prstClr val="black"/>
                </a:solidFill>
              </a:rPr>
              <a:t>of actors/ stakeholders </a:t>
            </a:r>
          </a:p>
        </p:txBody>
      </p:sp>
      <p:sp>
        <p:nvSpPr>
          <p:cNvPr id="118" name="Rectangle 1">
            <a:extLst>
              <a:ext uri="{FF2B5EF4-FFF2-40B4-BE49-F238E27FC236}">
                <a16:creationId xmlns:a16="http://schemas.microsoft.com/office/drawing/2014/main" id="{DAEA16DA-FAA5-464C-91BC-797AFFB657A0}"/>
              </a:ext>
            </a:extLst>
          </p:cNvPr>
          <p:cNvSpPr>
            <a:spLocks noChangeArrowheads="1"/>
          </p:cNvSpPr>
          <p:nvPr/>
        </p:nvSpPr>
        <p:spPr bwMode="auto">
          <a:xfrm>
            <a:off x="286922" y="102786"/>
            <a:ext cx="8570155" cy="76944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Relationship marketing</a:t>
            </a:r>
            <a:r>
              <a:rPr lang="en-US" sz="4400" b="1" dirty="0">
                <a:solidFill>
                  <a:schemeClr val="accent6">
                    <a:lumMod val="60000"/>
                    <a:lumOff val="40000"/>
                  </a:schemeClr>
                </a:solidFill>
                <a:latin typeface="+mj-lt"/>
                <a:ea typeface="Calibri" pitchFamily="34" charset="0"/>
                <a:cs typeface="Times New Roman" pitchFamily="18" charset="0"/>
              </a:rPr>
              <a:t>: origins</a:t>
            </a:r>
          </a:p>
        </p:txBody>
      </p:sp>
    </p:spTree>
    <p:extLst>
      <p:ext uri="{BB962C8B-B14F-4D97-AF65-F5344CB8AC3E}">
        <p14:creationId xmlns:p14="http://schemas.microsoft.com/office/powerpoint/2010/main" val="22391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anim calcmode="lin" valueType="num">
                                      <p:cBhvr>
                                        <p:cTn id="8" dur="10" fill="hold"/>
                                        <p:tgtEl>
                                          <p:spTgt spid="15"/>
                                        </p:tgtEl>
                                        <p:attrNameLst>
                                          <p:attrName>ppt_x</p:attrName>
                                        </p:attrNameLst>
                                      </p:cBhvr>
                                      <p:tavLst>
                                        <p:tav tm="0">
                                          <p:val>
                                            <p:strVal val="#ppt_x"/>
                                          </p:val>
                                        </p:tav>
                                        <p:tav tm="100000">
                                          <p:val>
                                            <p:strVal val="#ppt_x"/>
                                          </p:val>
                                        </p:tav>
                                      </p:tavLst>
                                    </p:anim>
                                    <p:anim calcmode="lin" valueType="num">
                                      <p:cBhvr>
                                        <p:cTn id="9" dur="1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
                                        <p:tgtEl>
                                          <p:spTgt spid="13"/>
                                        </p:tgtEl>
                                      </p:cBhvr>
                                    </p:animEffect>
                                    <p:anim calcmode="lin" valueType="num">
                                      <p:cBhvr>
                                        <p:cTn id="15" dur="10" fill="hold"/>
                                        <p:tgtEl>
                                          <p:spTgt spid="13"/>
                                        </p:tgtEl>
                                        <p:attrNameLst>
                                          <p:attrName>ppt_x</p:attrName>
                                        </p:attrNameLst>
                                      </p:cBhvr>
                                      <p:tavLst>
                                        <p:tav tm="0">
                                          <p:val>
                                            <p:strVal val="#ppt_x"/>
                                          </p:val>
                                        </p:tav>
                                        <p:tav tm="100000">
                                          <p:val>
                                            <p:strVal val="#ppt_x"/>
                                          </p:val>
                                        </p:tav>
                                      </p:tavLst>
                                    </p:anim>
                                    <p:anim calcmode="lin" valueType="num">
                                      <p:cBhvr>
                                        <p:cTn id="16" dur="10" fill="hold"/>
                                        <p:tgtEl>
                                          <p:spTgt spid="13"/>
                                        </p:tgtEl>
                                        <p:attrNameLst>
                                          <p:attrName>ppt_y</p:attrName>
                                        </p:attrNameLst>
                                      </p:cBhvr>
                                      <p:tavLst>
                                        <p:tav tm="0">
                                          <p:val>
                                            <p:strVal val="#ppt_y+.1"/>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9"/>
                                          </p:stCondLst>
                                        </p:cTn>
                                        <p:tgtEl>
                                          <p:spTgt spid="3"/>
                                        </p:tgtEl>
                                        <p:attrNameLst>
                                          <p:attrName>style.visibility</p:attrName>
                                        </p:attrNameLst>
                                      </p:cBhvr>
                                      <p:to>
                                        <p:strVal val="visible"/>
                                      </p:to>
                                    </p:set>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
                                        <p:tgtEl>
                                          <p:spTgt spid="10"/>
                                        </p:tgtEl>
                                      </p:cBhvr>
                                    </p:animEffect>
                                    <p:anim calcmode="lin" valueType="num">
                                      <p:cBhvr>
                                        <p:cTn id="22" dur="10" fill="hold"/>
                                        <p:tgtEl>
                                          <p:spTgt spid="10"/>
                                        </p:tgtEl>
                                        <p:attrNameLst>
                                          <p:attrName>ppt_x</p:attrName>
                                        </p:attrNameLst>
                                      </p:cBhvr>
                                      <p:tavLst>
                                        <p:tav tm="0">
                                          <p:val>
                                            <p:strVal val="#ppt_x"/>
                                          </p:val>
                                        </p:tav>
                                        <p:tav tm="100000">
                                          <p:val>
                                            <p:strVal val="#ppt_x"/>
                                          </p:val>
                                        </p:tav>
                                      </p:tavLst>
                                    </p:anim>
                                    <p:anim calcmode="lin" valueType="num">
                                      <p:cBhvr>
                                        <p:cTn id="23" dur="1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
                                        <p:tgtEl>
                                          <p:spTgt spid="11"/>
                                        </p:tgtEl>
                                      </p:cBhvr>
                                    </p:animEffect>
                                    <p:anim calcmode="lin" valueType="num">
                                      <p:cBhvr>
                                        <p:cTn id="27" dur="10" fill="hold"/>
                                        <p:tgtEl>
                                          <p:spTgt spid="11"/>
                                        </p:tgtEl>
                                        <p:attrNameLst>
                                          <p:attrName>ppt_x</p:attrName>
                                        </p:attrNameLst>
                                      </p:cBhvr>
                                      <p:tavLst>
                                        <p:tav tm="0">
                                          <p:val>
                                            <p:strVal val="#ppt_x"/>
                                          </p:val>
                                        </p:tav>
                                        <p:tav tm="100000">
                                          <p:val>
                                            <p:strVal val="#ppt_x"/>
                                          </p:val>
                                        </p:tav>
                                      </p:tavLst>
                                    </p:anim>
                                    <p:anim calcmode="lin" valueType="num">
                                      <p:cBhvr>
                                        <p:cTn id="28" dur="1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
                                        <p:tgtEl>
                                          <p:spTgt spid="23"/>
                                        </p:tgtEl>
                                      </p:cBhvr>
                                    </p:animEffect>
                                    <p:anim calcmode="lin" valueType="num">
                                      <p:cBhvr>
                                        <p:cTn id="34" dur="10" fill="hold"/>
                                        <p:tgtEl>
                                          <p:spTgt spid="23"/>
                                        </p:tgtEl>
                                        <p:attrNameLst>
                                          <p:attrName>ppt_x</p:attrName>
                                        </p:attrNameLst>
                                      </p:cBhvr>
                                      <p:tavLst>
                                        <p:tav tm="0">
                                          <p:val>
                                            <p:strVal val="#ppt_x"/>
                                          </p:val>
                                        </p:tav>
                                        <p:tav tm="100000">
                                          <p:val>
                                            <p:strVal val="#ppt_x"/>
                                          </p:val>
                                        </p:tav>
                                      </p:tavLst>
                                    </p:anim>
                                    <p:anim calcmode="lin" valueType="num">
                                      <p:cBhvr>
                                        <p:cTn id="35" dur="1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10"/>
                                        <p:tgtEl>
                                          <p:spTgt spid="16"/>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
                                        <p:tgtEl>
                                          <p:spTgt spid="22"/>
                                        </p:tgtEl>
                                      </p:cBhvr>
                                    </p:animEffect>
                                    <p:anim calcmode="lin" valueType="num">
                                      <p:cBhvr>
                                        <p:cTn id="44" dur="10" fill="hold"/>
                                        <p:tgtEl>
                                          <p:spTgt spid="22"/>
                                        </p:tgtEl>
                                        <p:attrNameLst>
                                          <p:attrName>ppt_x</p:attrName>
                                        </p:attrNameLst>
                                      </p:cBhvr>
                                      <p:tavLst>
                                        <p:tav tm="0">
                                          <p:val>
                                            <p:strVal val="#ppt_x"/>
                                          </p:val>
                                        </p:tav>
                                        <p:tav tm="100000">
                                          <p:val>
                                            <p:strVal val="#ppt_x"/>
                                          </p:val>
                                        </p:tav>
                                      </p:tavLst>
                                    </p:anim>
                                    <p:anim calcmode="lin" valueType="num">
                                      <p:cBhvr>
                                        <p:cTn id="45" dur="1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
                                        <p:tgtEl>
                                          <p:spTgt spid="19"/>
                                        </p:tgtEl>
                                      </p:cBhvr>
                                    </p:animEffect>
                                    <p:anim calcmode="lin" valueType="num">
                                      <p:cBhvr>
                                        <p:cTn id="49" dur="10" fill="hold"/>
                                        <p:tgtEl>
                                          <p:spTgt spid="19"/>
                                        </p:tgtEl>
                                        <p:attrNameLst>
                                          <p:attrName>ppt_x</p:attrName>
                                        </p:attrNameLst>
                                      </p:cBhvr>
                                      <p:tavLst>
                                        <p:tav tm="0">
                                          <p:val>
                                            <p:strVal val="#ppt_x"/>
                                          </p:val>
                                        </p:tav>
                                        <p:tav tm="100000">
                                          <p:val>
                                            <p:strVal val="#ppt_x"/>
                                          </p:val>
                                        </p:tav>
                                      </p:tavLst>
                                    </p:anim>
                                    <p:anim calcmode="lin" valueType="num">
                                      <p:cBhvr>
                                        <p:cTn id="50" dur="1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
                                        <p:tgtEl>
                                          <p:spTgt spid="18"/>
                                        </p:tgtEl>
                                      </p:cBhvr>
                                    </p:animEffect>
                                    <p:anim calcmode="lin" valueType="num">
                                      <p:cBhvr>
                                        <p:cTn id="54" dur="10" fill="hold"/>
                                        <p:tgtEl>
                                          <p:spTgt spid="18"/>
                                        </p:tgtEl>
                                        <p:attrNameLst>
                                          <p:attrName>ppt_x</p:attrName>
                                        </p:attrNameLst>
                                      </p:cBhvr>
                                      <p:tavLst>
                                        <p:tav tm="0">
                                          <p:val>
                                            <p:strVal val="#ppt_x"/>
                                          </p:val>
                                        </p:tav>
                                        <p:tav tm="100000">
                                          <p:val>
                                            <p:strVal val="#ppt_x"/>
                                          </p:val>
                                        </p:tav>
                                      </p:tavLst>
                                    </p:anim>
                                    <p:anim calcmode="lin" valueType="num">
                                      <p:cBhvr>
                                        <p:cTn id="55" dur="1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
                                        <p:tgtEl>
                                          <p:spTgt spid="21"/>
                                        </p:tgtEl>
                                      </p:cBhvr>
                                    </p:animEffect>
                                    <p:anim calcmode="lin" valueType="num">
                                      <p:cBhvr>
                                        <p:cTn id="59" dur="10" fill="hold"/>
                                        <p:tgtEl>
                                          <p:spTgt spid="21"/>
                                        </p:tgtEl>
                                        <p:attrNameLst>
                                          <p:attrName>ppt_x</p:attrName>
                                        </p:attrNameLst>
                                      </p:cBhvr>
                                      <p:tavLst>
                                        <p:tav tm="0">
                                          <p:val>
                                            <p:strVal val="#ppt_x"/>
                                          </p:val>
                                        </p:tav>
                                        <p:tav tm="100000">
                                          <p:val>
                                            <p:strVal val="#ppt_x"/>
                                          </p:val>
                                        </p:tav>
                                      </p:tavLst>
                                    </p:anim>
                                    <p:anim calcmode="lin" valueType="num">
                                      <p:cBhvr>
                                        <p:cTn id="60" dur="1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
                                        <p:tgtEl>
                                          <p:spTgt spid="17"/>
                                        </p:tgtEl>
                                      </p:cBhvr>
                                    </p:animEffect>
                                    <p:anim calcmode="lin" valueType="num">
                                      <p:cBhvr>
                                        <p:cTn id="64" dur="10" fill="hold"/>
                                        <p:tgtEl>
                                          <p:spTgt spid="17"/>
                                        </p:tgtEl>
                                        <p:attrNameLst>
                                          <p:attrName>ppt_x</p:attrName>
                                        </p:attrNameLst>
                                      </p:cBhvr>
                                      <p:tavLst>
                                        <p:tav tm="0">
                                          <p:val>
                                            <p:strVal val="#ppt_x"/>
                                          </p:val>
                                        </p:tav>
                                        <p:tav tm="100000">
                                          <p:val>
                                            <p:strVal val="#ppt_x"/>
                                          </p:val>
                                        </p:tav>
                                      </p:tavLst>
                                    </p:anim>
                                    <p:anim calcmode="lin" valueType="num">
                                      <p:cBhvr>
                                        <p:cTn id="65" dur="10" fill="hold"/>
                                        <p:tgtEl>
                                          <p:spTgt spid="1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
                                        <p:tgtEl>
                                          <p:spTgt spid="20"/>
                                        </p:tgtEl>
                                      </p:cBhvr>
                                    </p:animEffect>
                                    <p:anim calcmode="lin" valueType="num">
                                      <p:cBhvr>
                                        <p:cTn id="69" dur="10" fill="hold"/>
                                        <p:tgtEl>
                                          <p:spTgt spid="20"/>
                                        </p:tgtEl>
                                        <p:attrNameLst>
                                          <p:attrName>ppt_x</p:attrName>
                                        </p:attrNameLst>
                                      </p:cBhvr>
                                      <p:tavLst>
                                        <p:tav tm="0">
                                          <p:val>
                                            <p:strVal val="#ppt_x"/>
                                          </p:val>
                                        </p:tav>
                                        <p:tav tm="100000">
                                          <p:val>
                                            <p:strVal val="#ppt_x"/>
                                          </p:val>
                                        </p:tav>
                                      </p:tavLst>
                                    </p:anim>
                                    <p:anim calcmode="lin" valueType="num">
                                      <p:cBhvr>
                                        <p:cTn id="70" dur="1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fade">
                                      <p:cBhvr>
                                        <p:cTn id="75" dur="10"/>
                                        <p:tgtEl>
                                          <p:spTgt spid="116"/>
                                        </p:tgtEl>
                                      </p:cBhvr>
                                    </p:animEffect>
                                    <p:anim calcmode="lin" valueType="num">
                                      <p:cBhvr>
                                        <p:cTn id="76" dur="10" fill="hold"/>
                                        <p:tgtEl>
                                          <p:spTgt spid="116"/>
                                        </p:tgtEl>
                                        <p:attrNameLst>
                                          <p:attrName>ppt_x</p:attrName>
                                        </p:attrNameLst>
                                      </p:cBhvr>
                                      <p:tavLst>
                                        <p:tav tm="0">
                                          <p:val>
                                            <p:strVal val="#ppt_x"/>
                                          </p:val>
                                        </p:tav>
                                        <p:tav tm="100000">
                                          <p:val>
                                            <p:strVal val="#ppt_x"/>
                                          </p:val>
                                        </p:tav>
                                      </p:tavLst>
                                    </p:anim>
                                    <p:anim calcmode="lin" valueType="num">
                                      <p:cBhvr>
                                        <p:cTn id="77" dur="1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15"/>
                                        </p:tgtEl>
                                        <p:attrNameLst>
                                          <p:attrName>style.visibility</p:attrName>
                                        </p:attrNameLst>
                                      </p:cBhvr>
                                      <p:to>
                                        <p:strVal val="visible"/>
                                      </p:to>
                                    </p:set>
                                    <p:animEffect transition="in" filter="fade">
                                      <p:cBhvr>
                                        <p:cTn id="82" dur="10"/>
                                        <p:tgtEl>
                                          <p:spTgt spid="115"/>
                                        </p:tgtEl>
                                      </p:cBhvr>
                                    </p:animEffect>
                                    <p:anim calcmode="lin" valueType="num">
                                      <p:cBhvr>
                                        <p:cTn id="83" dur="10" fill="hold"/>
                                        <p:tgtEl>
                                          <p:spTgt spid="115"/>
                                        </p:tgtEl>
                                        <p:attrNameLst>
                                          <p:attrName>ppt_x</p:attrName>
                                        </p:attrNameLst>
                                      </p:cBhvr>
                                      <p:tavLst>
                                        <p:tav tm="0">
                                          <p:val>
                                            <p:strVal val="#ppt_x"/>
                                          </p:val>
                                        </p:tav>
                                        <p:tav tm="100000">
                                          <p:val>
                                            <p:strVal val="#ppt_x"/>
                                          </p:val>
                                        </p:tav>
                                      </p:tavLst>
                                    </p:anim>
                                    <p:anim calcmode="lin" valueType="num">
                                      <p:cBhvr>
                                        <p:cTn id="84" dur="10" fill="hold"/>
                                        <p:tgtEl>
                                          <p:spTgt spid="115"/>
                                        </p:tgtEl>
                                        <p:attrNameLst>
                                          <p:attrName>ppt_y</p:attrName>
                                        </p:attrNameLst>
                                      </p:cBhvr>
                                      <p:tavLst>
                                        <p:tav tm="0">
                                          <p:val>
                                            <p:strVal val="#ppt_y+.1"/>
                                          </p:val>
                                        </p:tav>
                                        <p:tav tm="100000">
                                          <p:val>
                                            <p:strVal val="#ppt_y"/>
                                          </p:val>
                                        </p:tav>
                                      </p:tavLst>
                                    </p:anim>
                                  </p:childTnLst>
                                </p:cTn>
                              </p:par>
                              <p:par>
                                <p:cTn id="85" presetID="1" presetClass="entr" presetSubtype="0" fill="hold" grpId="0" nodeType="withEffect">
                                  <p:stCondLst>
                                    <p:cond delay="0"/>
                                  </p:stCondLst>
                                  <p:childTnLst>
                                    <p:set>
                                      <p:cBhvr>
                                        <p:cTn id="86" dur="1" fill="hold">
                                          <p:stCondLst>
                                            <p:cond delay="9"/>
                                          </p:stCondLst>
                                        </p:cTn>
                                        <p:tgtEl>
                                          <p:spTgt spid="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10"/>
                                        <p:tgtEl>
                                          <p:spTgt spid="24"/>
                                        </p:tgtEl>
                                      </p:cBhvr>
                                    </p:animEffect>
                                    <p:anim calcmode="lin" valueType="num">
                                      <p:cBhvr>
                                        <p:cTn id="92" dur="10" fill="hold"/>
                                        <p:tgtEl>
                                          <p:spTgt spid="24"/>
                                        </p:tgtEl>
                                        <p:attrNameLst>
                                          <p:attrName>ppt_x</p:attrName>
                                        </p:attrNameLst>
                                      </p:cBhvr>
                                      <p:tavLst>
                                        <p:tav tm="0">
                                          <p:val>
                                            <p:strVal val="#ppt_x"/>
                                          </p:val>
                                        </p:tav>
                                        <p:tav tm="100000">
                                          <p:val>
                                            <p:strVal val="#ppt_x"/>
                                          </p:val>
                                        </p:tav>
                                      </p:tavLst>
                                    </p:anim>
                                    <p:anim calcmode="lin" valueType="num">
                                      <p:cBhvr>
                                        <p:cTn id="93" dur="1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15" grpId="0" animBg="1"/>
      <p:bldP spid="16" grpId="0"/>
      <p:bldP spid="17" grpId="0"/>
      <p:bldP spid="18" grpId="0"/>
      <p:bldP spid="19" grpId="0" animBg="1"/>
      <p:bldP spid="20" grpId="0" animBg="1"/>
      <p:bldP spid="21" grpId="0" animBg="1"/>
      <p:bldP spid="22" grpId="0"/>
      <p:bldP spid="23" grpId="0" animBg="1"/>
      <p:bldP spid="115" grpId="0" animBg="1"/>
      <p:bldP spid="116" grpId="0" animBg="1"/>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79443" y="1151119"/>
            <a:ext cx="7859217" cy="3419054"/>
          </a:xfrm>
        </p:spPr>
        <p:txBody>
          <a:bodyPr>
            <a:normAutofit/>
          </a:bodyPr>
          <a:lstStyle/>
          <a:p>
            <a:pPr algn="just">
              <a:buNone/>
            </a:pPr>
            <a:r>
              <a:rPr lang="it-IT" sz="2400" b="1" dirty="0" err="1"/>
              <a:t>Hakansson</a:t>
            </a:r>
            <a:r>
              <a:rPr lang="it-IT" sz="2400" dirty="0"/>
              <a:t> (1979)</a:t>
            </a:r>
          </a:p>
          <a:p>
            <a:pPr marL="0" algn="just">
              <a:spcBef>
                <a:spcPts val="0"/>
              </a:spcBef>
              <a:buNone/>
            </a:pPr>
            <a:r>
              <a:rPr lang="en-US" sz="2400" dirty="0"/>
              <a:t>Establishing, negotiating and managing relationships with stakeholders is essential to obtain </a:t>
            </a:r>
            <a:r>
              <a:rPr lang="en-US" sz="2400" dirty="0">
                <a:effectLst>
                  <a:outerShdw blurRad="38100" dist="38100" dir="2700000" algn="tl">
                    <a:srgbClr val="000000">
                      <a:alpha val="43137"/>
                    </a:srgbClr>
                  </a:outerShdw>
                </a:effectLst>
              </a:rPr>
              <a:t>sustainable competitive advantage </a:t>
            </a:r>
            <a:r>
              <a:rPr lang="en-US" sz="2400" dirty="0"/>
              <a:t>based on long-term agreements.</a:t>
            </a:r>
          </a:p>
          <a:p>
            <a:pPr marL="0" algn="just">
              <a:spcBef>
                <a:spcPts val="0"/>
              </a:spcBef>
              <a:buNone/>
            </a:pPr>
            <a:endParaRPr lang="en-US" sz="2400" dirty="0"/>
          </a:p>
          <a:p>
            <a:pPr marL="0" algn="just">
              <a:spcBef>
                <a:spcPts val="0"/>
              </a:spcBef>
              <a:buNone/>
            </a:pPr>
            <a:r>
              <a:rPr lang="en-US" sz="2400" dirty="0"/>
              <a:t>The management of relationships between the company and the main stakeholders is entrusted to </a:t>
            </a:r>
            <a:r>
              <a:rPr lang="en-US" sz="2400" dirty="0">
                <a:effectLst>
                  <a:outerShdw blurRad="38100" dist="38100" dir="2700000" algn="tl">
                    <a:srgbClr val="000000">
                      <a:alpha val="43137"/>
                    </a:srgbClr>
                  </a:outerShdw>
                </a:effectLst>
              </a:rPr>
              <a:t>marketing</a:t>
            </a:r>
            <a:r>
              <a:rPr lang="en-US" sz="2400" dirty="0"/>
              <a:t> which should represent the </a:t>
            </a:r>
            <a:r>
              <a:rPr lang="en-US" sz="2400" dirty="0">
                <a:solidFill>
                  <a:srgbClr val="C00000"/>
                </a:solidFill>
              </a:rPr>
              <a:t>“sensitive soul”</a:t>
            </a:r>
            <a:r>
              <a:rPr lang="en-US" sz="2400" dirty="0"/>
              <a:t> of the company capable of understanding, adapting, proposing, measuring.</a:t>
            </a:r>
            <a:endParaRPr lang="it-IT" sz="2400" dirty="0"/>
          </a:p>
        </p:txBody>
      </p:sp>
      <p:grpSp>
        <p:nvGrpSpPr>
          <p:cNvPr id="4" name="Group 1"/>
          <p:cNvGrpSpPr>
            <a:grpSpLocks/>
          </p:cNvGrpSpPr>
          <p:nvPr/>
        </p:nvGrpSpPr>
        <p:grpSpPr bwMode="auto">
          <a:xfrm rot="5400000">
            <a:off x="4525169" y="2251869"/>
            <a:ext cx="73025" cy="8907463"/>
            <a:chOff x="0" y="0"/>
            <a:chExt cx="716" cy="16353"/>
          </a:xfrm>
        </p:grpSpPr>
        <p:grpSp>
          <p:nvGrpSpPr>
            <p:cNvPr id="5" name="Group 2"/>
            <p:cNvGrpSpPr>
              <a:grpSpLocks/>
            </p:cNvGrpSpPr>
            <p:nvPr/>
          </p:nvGrpSpPr>
          <p:grpSpPr bwMode="auto">
            <a:xfrm>
              <a:off x="0" y="0"/>
              <a:ext cx="716" cy="16353"/>
              <a:chOff x="0" y="0"/>
              <a:chExt cx="716" cy="16353"/>
            </a:xfrm>
          </p:grpSpPr>
          <p:sp>
            <p:nvSpPr>
              <p:cNvPr id="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Rectangle 1"/>
          <p:cNvSpPr>
            <a:spLocks noChangeArrowheads="1"/>
          </p:cNvSpPr>
          <p:nvPr/>
        </p:nvSpPr>
        <p:spPr bwMode="auto">
          <a:xfrm>
            <a:off x="286922" y="102786"/>
            <a:ext cx="8570155" cy="76944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Relationship marketing</a:t>
            </a:r>
            <a:r>
              <a:rPr lang="en-US" sz="4400" b="1" dirty="0">
                <a:solidFill>
                  <a:schemeClr val="accent6">
                    <a:lumMod val="60000"/>
                    <a:lumOff val="40000"/>
                  </a:schemeClr>
                </a:solidFill>
                <a:latin typeface="+mj-lt"/>
                <a:ea typeface="Calibri" pitchFamily="34" charset="0"/>
                <a:cs typeface="Times New Roman" pitchFamily="18" charset="0"/>
              </a:rPr>
              <a:t>: origins</a:t>
            </a:r>
          </a:p>
        </p:txBody>
      </p:sp>
      <p:sp>
        <p:nvSpPr>
          <p:cNvPr id="8" name="Rettangolo 7"/>
          <p:cNvSpPr/>
          <p:nvPr/>
        </p:nvSpPr>
        <p:spPr>
          <a:xfrm>
            <a:off x="480864" y="4873603"/>
            <a:ext cx="7857796" cy="830997"/>
          </a:xfrm>
          <a:prstGeom prst="rect">
            <a:avLst/>
          </a:prstGeom>
        </p:spPr>
        <p:txBody>
          <a:bodyPr wrap="square">
            <a:spAutoFit/>
          </a:bodyPr>
          <a:lstStyle/>
          <a:p>
            <a:r>
              <a:rPr lang="it-IT" sz="2400" b="1" dirty="0" err="1"/>
              <a:t>Kotler</a:t>
            </a:r>
            <a:r>
              <a:rPr lang="it-IT" sz="2400" dirty="0"/>
              <a:t> (1992) </a:t>
            </a:r>
          </a:p>
          <a:p>
            <a:pPr algn="just"/>
            <a:r>
              <a:rPr lang="it-IT" sz="2400" dirty="0"/>
              <a:t>Focus on </a:t>
            </a:r>
            <a:r>
              <a:rPr lang="it-IT" sz="2400" dirty="0">
                <a:effectLst>
                  <a:outerShdw blurRad="38100" dist="38100" dir="2700000" algn="tl">
                    <a:srgbClr val="000000">
                      <a:alpha val="43137"/>
                    </a:srgbClr>
                  </a:outerShdw>
                </a:effectLst>
              </a:rPr>
              <a:t>long-</a:t>
            </a:r>
            <a:r>
              <a:rPr lang="it-IT" sz="2400" dirty="0" err="1">
                <a:effectLst>
                  <a:outerShdw blurRad="38100" dist="38100" dir="2700000" algn="tl">
                    <a:srgbClr val="000000">
                      <a:alpha val="43137"/>
                    </a:srgbClr>
                  </a:outerShdw>
                </a:effectLst>
              </a:rPr>
              <a:t>term</a:t>
            </a:r>
            <a:r>
              <a:rPr lang="it-IT" sz="2400" dirty="0">
                <a:effectLst>
                  <a:outerShdw blurRad="38100" dist="38100" dir="2700000" algn="tl">
                    <a:srgbClr val="000000">
                      <a:alpha val="43137"/>
                    </a:srgbClr>
                  </a:outerShdw>
                </a:effectLst>
              </a:rPr>
              <a:t> </a:t>
            </a:r>
            <a:r>
              <a:rPr lang="it-IT" sz="2400" dirty="0" err="1"/>
              <a:t>objectives</a:t>
            </a:r>
            <a:r>
              <a:rPr lang="it-IT" sz="2400" dirty="0"/>
              <a:t> and </a:t>
            </a:r>
            <a:r>
              <a:rPr lang="it-IT" sz="2400" dirty="0" err="1"/>
              <a:t>relationships</a:t>
            </a:r>
            <a:r>
              <a:rPr lang="it-IT" sz="2400" dirty="0"/>
              <a:t> </a:t>
            </a:r>
          </a:p>
        </p:txBody>
      </p:sp>
      <p:sp>
        <p:nvSpPr>
          <p:cNvPr id="2" name="Segnaposto numero diapositiva 1">
            <a:extLst>
              <a:ext uri="{FF2B5EF4-FFF2-40B4-BE49-F238E27FC236}">
                <a16:creationId xmlns:a16="http://schemas.microsoft.com/office/drawing/2014/main" id="{98B99FB2-E64E-4BFA-8AF3-4F7252B43C7E}"/>
              </a:ext>
            </a:extLst>
          </p:cNvPr>
          <p:cNvSpPr>
            <a:spLocks noGrp="1"/>
          </p:cNvSpPr>
          <p:nvPr>
            <p:ph type="sldNum" sz="quarter" idx="12"/>
          </p:nvPr>
        </p:nvSpPr>
        <p:spPr/>
        <p:txBody>
          <a:bodyPr/>
          <a:lstStyle/>
          <a:p>
            <a:pPr algn="r"/>
            <a:fld id="{B007B441-5312-499D-93C3-6E37886527FA}" type="slidenum">
              <a:rPr lang="it-IT" smtClean="0"/>
              <a:pPr algn="r"/>
              <a:t>58</a:t>
            </a:fld>
            <a:endParaRPr lang="it-IT" dirty="0"/>
          </a:p>
        </p:txBody>
      </p:sp>
    </p:spTree>
    <p:extLst>
      <p:ext uri="{BB962C8B-B14F-4D97-AF65-F5344CB8AC3E}">
        <p14:creationId xmlns:p14="http://schemas.microsoft.com/office/powerpoint/2010/main" val="4611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rot="5400000">
            <a:off x="4525169" y="2251869"/>
            <a:ext cx="73025" cy="8907463"/>
            <a:chOff x="0" y="0"/>
            <a:chExt cx="716" cy="16353"/>
          </a:xfrm>
        </p:grpSpPr>
        <p:grpSp>
          <p:nvGrpSpPr>
            <p:cNvPr id="5" name="Group 2"/>
            <p:cNvGrpSpPr>
              <a:grpSpLocks/>
            </p:cNvGrpSpPr>
            <p:nvPr/>
          </p:nvGrpSpPr>
          <p:grpSpPr bwMode="auto">
            <a:xfrm>
              <a:off x="0" y="0"/>
              <a:ext cx="716" cy="16353"/>
              <a:chOff x="0" y="0"/>
              <a:chExt cx="716" cy="16353"/>
            </a:xfrm>
          </p:grpSpPr>
          <p:sp>
            <p:nvSpPr>
              <p:cNvPr id="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2" name="Rettangolo 11"/>
          <p:cNvSpPr/>
          <p:nvPr/>
        </p:nvSpPr>
        <p:spPr>
          <a:xfrm>
            <a:off x="431539" y="1220842"/>
            <a:ext cx="8280920" cy="1569660"/>
          </a:xfrm>
          <a:prstGeom prst="rect">
            <a:avLst/>
          </a:prstGeom>
        </p:spPr>
        <p:txBody>
          <a:bodyPr wrap="square">
            <a:spAutoFit/>
          </a:bodyPr>
          <a:lstStyle/>
          <a:p>
            <a:pPr algn="just">
              <a:buNone/>
            </a:pPr>
            <a:r>
              <a:rPr lang="it-IT" sz="2400" b="1" dirty="0"/>
              <a:t>Berry </a:t>
            </a:r>
            <a:r>
              <a:rPr lang="it-IT" sz="2400" dirty="0"/>
              <a:t>(1983)</a:t>
            </a:r>
          </a:p>
          <a:p>
            <a:pPr algn="just">
              <a:buNone/>
            </a:pPr>
            <a:r>
              <a:rPr lang="it-IT" sz="2400" dirty="0"/>
              <a:t>Service </a:t>
            </a:r>
            <a:r>
              <a:rPr lang="it-IT" sz="2400" dirty="0" err="1"/>
              <a:t>is</a:t>
            </a:r>
            <a:r>
              <a:rPr lang="it-IT" sz="2400" dirty="0"/>
              <a:t> </a:t>
            </a:r>
            <a:r>
              <a:rPr lang="it-IT" sz="2400" dirty="0" err="1"/>
              <a:t>created</a:t>
            </a:r>
            <a:r>
              <a:rPr lang="it-IT" sz="2400" dirty="0"/>
              <a:t>, </a:t>
            </a:r>
            <a:r>
              <a:rPr lang="it-IT" sz="2400" dirty="0" err="1"/>
              <a:t>built</a:t>
            </a:r>
            <a:r>
              <a:rPr lang="it-IT" sz="2400" dirty="0"/>
              <a:t> and </a:t>
            </a:r>
            <a:r>
              <a:rPr lang="it-IT" sz="2400" dirty="0" err="1"/>
              <a:t>developed</a:t>
            </a:r>
            <a:r>
              <a:rPr lang="it-IT" sz="2400" dirty="0"/>
              <a:t> to start, </a:t>
            </a:r>
            <a:r>
              <a:rPr lang="it-IT" sz="2400" dirty="0" err="1"/>
              <a:t>maintain</a:t>
            </a:r>
            <a:r>
              <a:rPr lang="it-IT" sz="2400" dirty="0"/>
              <a:t> and </a:t>
            </a:r>
            <a:r>
              <a:rPr lang="it-IT" sz="2400" dirty="0" err="1">
                <a:effectLst>
                  <a:outerShdw blurRad="38100" dist="38100" dir="2700000" algn="tl">
                    <a:srgbClr val="000000">
                      <a:alpha val="43137"/>
                    </a:srgbClr>
                  </a:outerShdw>
                </a:effectLst>
              </a:rPr>
              <a:t>improve</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relationships</a:t>
            </a:r>
            <a:r>
              <a:rPr lang="it-IT" sz="2400" dirty="0">
                <a:effectLst>
                  <a:outerShdw blurRad="38100" dist="38100" dir="2700000" algn="tl">
                    <a:srgbClr val="000000">
                      <a:alpha val="43137"/>
                    </a:srgbClr>
                  </a:outerShdw>
                </a:effectLst>
              </a:rPr>
              <a:t> </a:t>
            </a:r>
            <a:r>
              <a:rPr lang="it-IT" sz="2400" dirty="0"/>
              <a:t>with users</a:t>
            </a:r>
          </a:p>
          <a:p>
            <a:pPr algn="just">
              <a:buNone/>
            </a:pPr>
            <a:endParaRPr lang="it-IT" sz="2400" dirty="0"/>
          </a:p>
        </p:txBody>
      </p:sp>
      <p:sp>
        <p:nvSpPr>
          <p:cNvPr id="2" name="Segnaposto numero diapositiva 1">
            <a:extLst>
              <a:ext uri="{FF2B5EF4-FFF2-40B4-BE49-F238E27FC236}">
                <a16:creationId xmlns:a16="http://schemas.microsoft.com/office/drawing/2014/main" id="{E01C9DA0-DD80-44DF-AF91-7BD923C48053}"/>
              </a:ext>
            </a:extLst>
          </p:cNvPr>
          <p:cNvSpPr>
            <a:spLocks noGrp="1"/>
          </p:cNvSpPr>
          <p:nvPr>
            <p:ph type="sldNum" sz="quarter" idx="12"/>
          </p:nvPr>
        </p:nvSpPr>
        <p:spPr>
          <a:xfrm>
            <a:off x="6776694" y="6284948"/>
            <a:ext cx="2133600" cy="365125"/>
          </a:xfrm>
        </p:spPr>
        <p:txBody>
          <a:bodyPr/>
          <a:lstStyle/>
          <a:p>
            <a:pPr algn="r"/>
            <a:fld id="{B007B441-5312-499D-93C3-6E37886527FA}" type="slidenum">
              <a:rPr lang="it-IT" smtClean="0"/>
              <a:pPr algn="r"/>
              <a:t>59</a:t>
            </a:fld>
            <a:endParaRPr lang="it-IT" dirty="0"/>
          </a:p>
        </p:txBody>
      </p:sp>
      <p:sp>
        <p:nvSpPr>
          <p:cNvPr id="9" name="Rectangle 1">
            <a:extLst>
              <a:ext uri="{FF2B5EF4-FFF2-40B4-BE49-F238E27FC236}">
                <a16:creationId xmlns:a16="http://schemas.microsoft.com/office/drawing/2014/main" id="{CC42E867-ACF8-4E3F-9D25-EA997D56C219}"/>
              </a:ext>
            </a:extLst>
          </p:cNvPr>
          <p:cNvSpPr>
            <a:spLocks noChangeArrowheads="1"/>
          </p:cNvSpPr>
          <p:nvPr/>
        </p:nvSpPr>
        <p:spPr bwMode="auto">
          <a:xfrm>
            <a:off x="286922" y="102786"/>
            <a:ext cx="8570155" cy="76944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Relationship marketing</a:t>
            </a:r>
            <a:r>
              <a:rPr lang="en-US" sz="4400" b="1" dirty="0">
                <a:solidFill>
                  <a:schemeClr val="accent6">
                    <a:lumMod val="60000"/>
                    <a:lumOff val="40000"/>
                  </a:schemeClr>
                </a:solidFill>
                <a:latin typeface="+mj-lt"/>
                <a:ea typeface="Calibri" pitchFamily="34" charset="0"/>
                <a:cs typeface="Times New Roman" pitchFamily="18" charset="0"/>
              </a:rPr>
              <a:t>: origins</a:t>
            </a:r>
          </a:p>
        </p:txBody>
      </p:sp>
      <p:sp>
        <p:nvSpPr>
          <p:cNvPr id="3" name="Rettangolo 2">
            <a:extLst>
              <a:ext uri="{FF2B5EF4-FFF2-40B4-BE49-F238E27FC236}">
                <a16:creationId xmlns:a16="http://schemas.microsoft.com/office/drawing/2014/main" id="{D9EE749B-8DDB-4281-B531-B65120F8363E}"/>
              </a:ext>
            </a:extLst>
          </p:cNvPr>
          <p:cNvSpPr/>
          <p:nvPr/>
        </p:nvSpPr>
        <p:spPr>
          <a:xfrm>
            <a:off x="431540" y="2578633"/>
            <a:ext cx="8280919" cy="1200329"/>
          </a:xfrm>
          <a:prstGeom prst="rect">
            <a:avLst/>
          </a:prstGeom>
        </p:spPr>
        <p:txBody>
          <a:bodyPr wrap="square">
            <a:spAutoFit/>
          </a:bodyPr>
          <a:lstStyle/>
          <a:p>
            <a:pPr algn="just">
              <a:buNone/>
            </a:pPr>
            <a:r>
              <a:rPr lang="it-IT" sz="2400" b="1" dirty="0" err="1"/>
              <a:t>Bendapudi</a:t>
            </a:r>
            <a:r>
              <a:rPr lang="it-IT" sz="2400" b="1" dirty="0"/>
              <a:t> and Berry </a:t>
            </a:r>
            <a:r>
              <a:rPr lang="it-IT" sz="2400" dirty="0"/>
              <a:t>(1997) </a:t>
            </a:r>
          </a:p>
          <a:p>
            <a:pPr algn="just">
              <a:buNone/>
            </a:pPr>
            <a:r>
              <a:rPr lang="it-IT" sz="2400" dirty="0" err="1"/>
              <a:t>Four</a:t>
            </a:r>
            <a:r>
              <a:rPr lang="it-IT" sz="2400" dirty="0"/>
              <a:t> </a:t>
            </a:r>
            <a:r>
              <a:rPr lang="it-IT" sz="2400" dirty="0" err="1"/>
              <a:t>variables</a:t>
            </a:r>
            <a:r>
              <a:rPr lang="it-IT" sz="2400" dirty="0"/>
              <a:t> </a:t>
            </a:r>
            <a:r>
              <a:rPr lang="it-IT" sz="2400" dirty="0" err="1"/>
              <a:t>influence</a:t>
            </a:r>
            <a:r>
              <a:rPr lang="it-IT" sz="2400" dirty="0"/>
              <a:t> the </a:t>
            </a:r>
            <a:r>
              <a:rPr lang="it-IT" sz="2400" dirty="0" err="1"/>
              <a:t>characteristics</a:t>
            </a:r>
            <a:r>
              <a:rPr lang="it-IT" sz="2400" dirty="0"/>
              <a:t> of </a:t>
            </a:r>
            <a:r>
              <a:rPr lang="it-IT" sz="2400" dirty="0" err="1"/>
              <a:t>relationships</a:t>
            </a:r>
            <a:r>
              <a:rPr lang="it-IT" sz="2400" dirty="0"/>
              <a:t>:</a:t>
            </a:r>
          </a:p>
          <a:p>
            <a:pPr algn="just">
              <a:buNone/>
            </a:pPr>
            <a:r>
              <a:rPr lang="it-IT" sz="2400" i="1" dirty="0"/>
              <a:t>	</a:t>
            </a:r>
            <a:endParaRPr lang="it-IT" sz="2400" dirty="0"/>
          </a:p>
        </p:txBody>
      </p:sp>
      <p:sp>
        <p:nvSpPr>
          <p:cNvPr id="7" name="Rettangolo 6">
            <a:extLst>
              <a:ext uri="{FF2B5EF4-FFF2-40B4-BE49-F238E27FC236}">
                <a16:creationId xmlns:a16="http://schemas.microsoft.com/office/drawing/2014/main" id="{56B6FF8F-D0FD-44B4-A786-0F499E7A3D5B}"/>
              </a:ext>
            </a:extLst>
          </p:cNvPr>
          <p:cNvSpPr/>
          <p:nvPr/>
        </p:nvSpPr>
        <p:spPr>
          <a:xfrm>
            <a:off x="389210" y="3772277"/>
            <a:ext cx="4333585" cy="461665"/>
          </a:xfrm>
          <a:prstGeom prst="rect">
            <a:avLst/>
          </a:prstGeom>
        </p:spPr>
        <p:txBody>
          <a:bodyPr wrap="square">
            <a:spAutoFit/>
          </a:bodyPr>
          <a:lstStyle/>
          <a:p>
            <a:pPr algn="just">
              <a:buNone/>
            </a:pPr>
            <a:r>
              <a:rPr lang="it-IT" sz="2400" dirty="0"/>
              <a:t>1. </a:t>
            </a:r>
            <a:r>
              <a:rPr lang="it-IT" sz="2400" dirty="0" err="1"/>
              <a:t>Environmental</a:t>
            </a:r>
            <a:r>
              <a:rPr lang="it-IT" sz="2400" dirty="0"/>
              <a:t> </a:t>
            </a:r>
            <a:r>
              <a:rPr lang="it-IT" sz="2400" dirty="0" err="1"/>
              <a:t>dimensions</a:t>
            </a:r>
            <a:r>
              <a:rPr lang="it-IT" sz="2400" dirty="0"/>
              <a:t> </a:t>
            </a:r>
          </a:p>
        </p:txBody>
      </p:sp>
      <p:sp>
        <p:nvSpPr>
          <p:cNvPr id="10" name="Ovale 9">
            <a:extLst>
              <a:ext uri="{FF2B5EF4-FFF2-40B4-BE49-F238E27FC236}">
                <a16:creationId xmlns:a16="http://schemas.microsoft.com/office/drawing/2014/main" id="{0033BBC0-D2BA-4BB5-A445-18BF71FBAF41}"/>
              </a:ext>
            </a:extLst>
          </p:cNvPr>
          <p:cNvSpPr/>
          <p:nvPr/>
        </p:nvSpPr>
        <p:spPr>
          <a:xfrm>
            <a:off x="5539255" y="3636258"/>
            <a:ext cx="3580585" cy="15161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53B1705C-2D02-4970-86F8-CC28A49D3E9E}"/>
              </a:ext>
            </a:extLst>
          </p:cNvPr>
          <p:cNvSpPr/>
          <p:nvPr/>
        </p:nvSpPr>
        <p:spPr>
          <a:xfrm>
            <a:off x="5671526" y="4020172"/>
            <a:ext cx="1792130" cy="89754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effectLst>
                  <a:outerShdw blurRad="38100" dist="38100" dir="2700000" algn="tl">
                    <a:srgbClr val="000000">
                      <a:alpha val="43137"/>
                    </a:srgbClr>
                  </a:outerShdw>
                </a:effectLst>
              </a:rPr>
              <a:t>Providers</a:t>
            </a:r>
          </a:p>
        </p:txBody>
      </p:sp>
      <p:sp>
        <p:nvSpPr>
          <p:cNvPr id="11" name="CasellaDiTesto 10">
            <a:extLst>
              <a:ext uri="{FF2B5EF4-FFF2-40B4-BE49-F238E27FC236}">
                <a16:creationId xmlns:a16="http://schemas.microsoft.com/office/drawing/2014/main" id="{4DDA3726-52B9-4F0C-A95E-E211452449B1}"/>
              </a:ext>
            </a:extLst>
          </p:cNvPr>
          <p:cNvSpPr txBox="1"/>
          <p:nvPr/>
        </p:nvSpPr>
        <p:spPr>
          <a:xfrm>
            <a:off x="6032133" y="3698167"/>
            <a:ext cx="1627670" cy="369332"/>
          </a:xfrm>
          <a:prstGeom prst="rect">
            <a:avLst/>
          </a:prstGeom>
          <a:noFill/>
        </p:spPr>
        <p:txBody>
          <a:bodyPr wrap="square" rtlCol="0">
            <a:spAutoFit/>
          </a:bodyPr>
          <a:lstStyle/>
          <a:p>
            <a:r>
              <a:rPr lang="it-IT" dirty="0" err="1">
                <a:effectLst>
                  <a:outerShdw blurRad="38100" dist="38100" dir="2700000" algn="tl">
                    <a:srgbClr val="000000">
                      <a:alpha val="43137"/>
                    </a:srgbClr>
                  </a:outerShdw>
                </a:effectLst>
              </a:rPr>
              <a:t>environment</a:t>
            </a:r>
            <a:endParaRPr lang="it-IT" dirty="0">
              <a:effectLst>
                <a:outerShdw blurRad="38100" dist="38100" dir="2700000" algn="tl">
                  <a:srgbClr val="000000">
                    <a:alpha val="43137"/>
                  </a:srgbClr>
                </a:outerShdw>
              </a:effectLst>
            </a:endParaRPr>
          </a:p>
        </p:txBody>
      </p:sp>
      <p:sp>
        <p:nvSpPr>
          <p:cNvPr id="16" name="Ovale 15">
            <a:extLst>
              <a:ext uri="{FF2B5EF4-FFF2-40B4-BE49-F238E27FC236}">
                <a16:creationId xmlns:a16="http://schemas.microsoft.com/office/drawing/2014/main" id="{00999C06-81AD-4255-B446-8E67EF806898}"/>
              </a:ext>
            </a:extLst>
          </p:cNvPr>
          <p:cNvSpPr/>
          <p:nvPr/>
        </p:nvSpPr>
        <p:spPr>
          <a:xfrm>
            <a:off x="6916162" y="4020172"/>
            <a:ext cx="1991983" cy="89754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effectLst>
                  <a:outerShdw blurRad="38100" dist="38100" dir="2700000" algn="tl">
                    <a:srgbClr val="000000">
                      <a:alpha val="43137"/>
                    </a:srgbClr>
                  </a:outerShdw>
                </a:effectLst>
              </a:rPr>
              <a:t>Consumers</a:t>
            </a:r>
          </a:p>
        </p:txBody>
      </p:sp>
      <p:sp>
        <p:nvSpPr>
          <p:cNvPr id="17" name="CasellaDiTesto 16">
            <a:extLst>
              <a:ext uri="{FF2B5EF4-FFF2-40B4-BE49-F238E27FC236}">
                <a16:creationId xmlns:a16="http://schemas.microsoft.com/office/drawing/2014/main" id="{13BECD1C-B794-4020-8F98-1E8C53D878E9}"/>
              </a:ext>
            </a:extLst>
          </p:cNvPr>
          <p:cNvSpPr txBox="1"/>
          <p:nvPr/>
        </p:nvSpPr>
        <p:spPr>
          <a:xfrm>
            <a:off x="6944031" y="4003110"/>
            <a:ext cx="519625" cy="2462213"/>
          </a:xfrm>
          <a:prstGeom prst="rect">
            <a:avLst/>
          </a:prstGeom>
          <a:noFill/>
        </p:spPr>
        <p:txBody>
          <a:bodyPr wrap="square" rtlCol="0">
            <a:spAutoFit/>
          </a:bodyPr>
          <a:lstStyle/>
          <a:p>
            <a:pPr algn="ctr"/>
            <a:r>
              <a:rPr lang="it-IT" sz="1400" b="1" dirty="0"/>
              <a:t>I</a:t>
            </a:r>
          </a:p>
          <a:p>
            <a:pPr algn="ctr"/>
            <a:r>
              <a:rPr lang="it-IT" sz="1400" b="1" dirty="0"/>
              <a:t>N</a:t>
            </a:r>
          </a:p>
          <a:p>
            <a:pPr algn="ctr"/>
            <a:r>
              <a:rPr lang="it-IT" sz="1400" b="1" dirty="0"/>
              <a:t>T</a:t>
            </a:r>
          </a:p>
          <a:p>
            <a:pPr algn="ctr"/>
            <a:r>
              <a:rPr lang="it-IT" sz="1400" b="1" dirty="0"/>
              <a:t>E</a:t>
            </a:r>
          </a:p>
          <a:p>
            <a:pPr algn="ctr"/>
            <a:r>
              <a:rPr lang="it-IT" sz="1400" b="1" dirty="0"/>
              <a:t>R</a:t>
            </a:r>
          </a:p>
          <a:p>
            <a:pPr algn="ctr"/>
            <a:r>
              <a:rPr lang="it-IT" sz="1400" b="1" dirty="0"/>
              <a:t>A</a:t>
            </a:r>
          </a:p>
          <a:p>
            <a:pPr algn="ctr"/>
            <a:r>
              <a:rPr lang="it-IT" sz="1400" b="1" dirty="0"/>
              <a:t>C</a:t>
            </a:r>
          </a:p>
          <a:p>
            <a:pPr algn="ctr"/>
            <a:r>
              <a:rPr lang="it-IT" sz="1400" b="1" dirty="0"/>
              <a:t>T</a:t>
            </a:r>
          </a:p>
          <a:p>
            <a:pPr algn="ctr"/>
            <a:r>
              <a:rPr lang="it-IT" sz="1400" b="1" dirty="0"/>
              <a:t>I</a:t>
            </a:r>
          </a:p>
          <a:p>
            <a:pPr algn="ctr"/>
            <a:r>
              <a:rPr lang="it-IT" sz="1400" b="1" dirty="0"/>
              <a:t>O</a:t>
            </a:r>
          </a:p>
          <a:p>
            <a:pPr algn="ctr"/>
            <a:r>
              <a:rPr lang="it-IT" sz="1400" b="1" dirty="0"/>
              <a:t>N</a:t>
            </a:r>
          </a:p>
        </p:txBody>
      </p:sp>
      <p:sp>
        <p:nvSpPr>
          <p:cNvPr id="18" name="Rettangolo 17">
            <a:extLst>
              <a:ext uri="{FF2B5EF4-FFF2-40B4-BE49-F238E27FC236}">
                <a16:creationId xmlns:a16="http://schemas.microsoft.com/office/drawing/2014/main" id="{8FEF1846-6517-443C-ADAE-58E74AA18EC5}"/>
              </a:ext>
            </a:extLst>
          </p:cNvPr>
          <p:cNvSpPr/>
          <p:nvPr/>
        </p:nvSpPr>
        <p:spPr>
          <a:xfrm>
            <a:off x="384378" y="4274946"/>
            <a:ext cx="4472315" cy="461665"/>
          </a:xfrm>
          <a:prstGeom prst="rect">
            <a:avLst/>
          </a:prstGeom>
        </p:spPr>
        <p:txBody>
          <a:bodyPr wrap="none">
            <a:spAutoFit/>
          </a:bodyPr>
          <a:lstStyle/>
          <a:p>
            <a:pPr algn="just">
              <a:buNone/>
            </a:pPr>
            <a:r>
              <a:rPr lang="it-IT" sz="2400" dirty="0"/>
              <a:t>2. Service providers’ </a:t>
            </a:r>
            <a:r>
              <a:rPr lang="it-IT" sz="2400" dirty="0" err="1"/>
              <a:t>main</a:t>
            </a:r>
            <a:r>
              <a:rPr lang="it-IT" sz="2400" dirty="0"/>
              <a:t> features</a:t>
            </a:r>
          </a:p>
        </p:txBody>
      </p:sp>
      <p:sp>
        <p:nvSpPr>
          <p:cNvPr id="19" name="Rettangolo 18">
            <a:extLst>
              <a:ext uri="{FF2B5EF4-FFF2-40B4-BE49-F238E27FC236}">
                <a16:creationId xmlns:a16="http://schemas.microsoft.com/office/drawing/2014/main" id="{8C987686-6CD0-4A02-9891-6F7781EFFD3F}"/>
              </a:ext>
            </a:extLst>
          </p:cNvPr>
          <p:cNvSpPr/>
          <p:nvPr/>
        </p:nvSpPr>
        <p:spPr>
          <a:xfrm>
            <a:off x="374153" y="4897346"/>
            <a:ext cx="4953407" cy="461665"/>
          </a:xfrm>
          <a:prstGeom prst="rect">
            <a:avLst/>
          </a:prstGeom>
        </p:spPr>
        <p:txBody>
          <a:bodyPr wrap="none">
            <a:spAutoFit/>
          </a:bodyPr>
          <a:lstStyle/>
          <a:p>
            <a:pPr algn="just">
              <a:buNone/>
            </a:pPr>
            <a:r>
              <a:rPr lang="it-IT" sz="2400" dirty="0"/>
              <a:t>3. Consumers </a:t>
            </a:r>
            <a:r>
              <a:rPr lang="it-IT" sz="2400" dirty="0" err="1"/>
              <a:t>interested</a:t>
            </a:r>
            <a:r>
              <a:rPr lang="it-IT" sz="2400" dirty="0"/>
              <a:t> in the service</a:t>
            </a:r>
          </a:p>
        </p:txBody>
      </p:sp>
      <p:sp>
        <p:nvSpPr>
          <p:cNvPr id="20" name="Rettangolo 19">
            <a:extLst>
              <a:ext uri="{FF2B5EF4-FFF2-40B4-BE49-F238E27FC236}">
                <a16:creationId xmlns:a16="http://schemas.microsoft.com/office/drawing/2014/main" id="{57DC107A-6587-4A0A-9289-DB840441C8E5}"/>
              </a:ext>
            </a:extLst>
          </p:cNvPr>
          <p:cNvSpPr/>
          <p:nvPr/>
        </p:nvSpPr>
        <p:spPr>
          <a:xfrm>
            <a:off x="384378" y="5519746"/>
            <a:ext cx="3172728" cy="461665"/>
          </a:xfrm>
          <a:prstGeom prst="rect">
            <a:avLst/>
          </a:prstGeom>
        </p:spPr>
        <p:txBody>
          <a:bodyPr wrap="none">
            <a:spAutoFit/>
          </a:bodyPr>
          <a:lstStyle/>
          <a:p>
            <a:pPr algn="just">
              <a:buNone/>
            </a:pPr>
            <a:r>
              <a:rPr lang="it-IT" sz="2400" dirty="0"/>
              <a:t>4. Interactive </a:t>
            </a:r>
            <a:r>
              <a:rPr lang="it-IT" sz="2400" dirty="0" err="1"/>
              <a:t>dimension</a:t>
            </a:r>
            <a:endParaRPr lang="it-IT" sz="2400" dirty="0"/>
          </a:p>
        </p:txBody>
      </p:sp>
    </p:spTree>
    <p:extLst>
      <p:ext uri="{BB962C8B-B14F-4D97-AF65-F5344CB8AC3E}">
        <p14:creationId xmlns:p14="http://schemas.microsoft.com/office/powerpoint/2010/main" val="278333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7" grpId="0"/>
      <p:bldP spid="10" grpId="0" animBg="1"/>
      <p:bldP spid="15" grpId="0" animBg="1"/>
      <p:bldP spid="11" grpId="0"/>
      <p:bldP spid="16" grpId="0" animBg="1"/>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a:xfrm>
            <a:off x="51456" y="344041"/>
            <a:ext cx="9041088" cy="811126"/>
          </a:xfrm>
        </p:spPr>
        <p:txBody>
          <a:bodyPr>
            <a:noAutofit/>
          </a:bodyPr>
          <a:lstStyle/>
          <a:p>
            <a:r>
              <a:rPr lang="en-US" b="1" dirty="0">
                <a:solidFill>
                  <a:schemeClr val="bg1">
                    <a:lumMod val="75000"/>
                  </a:schemeClr>
                </a:solidFill>
                <a:cs typeface="Times New Roman" pitchFamily="18" charset="0"/>
              </a:rPr>
              <a:t>(1) Marketing: </a:t>
            </a:r>
            <a:r>
              <a:rPr lang="en-US" b="1" dirty="0">
                <a:solidFill>
                  <a:schemeClr val="accent6">
                    <a:lumMod val="60000"/>
                    <a:lumOff val="40000"/>
                  </a:schemeClr>
                </a:solidFill>
                <a:cs typeface="Times New Roman" pitchFamily="18" charset="0"/>
              </a:rPr>
              <a:t>a business function? </a:t>
            </a:r>
            <a:endParaRPr lang="it-IT" b="1" dirty="0">
              <a:solidFill>
                <a:schemeClr val="accent6">
                  <a:lumMod val="60000"/>
                  <a:lumOff val="40000"/>
                </a:schemeClr>
              </a:solidFill>
              <a:cs typeface="Times New Roman" pitchFamily="18" charset="0"/>
            </a:endParaRPr>
          </a:p>
        </p:txBody>
      </p:sp>
      <p:sp>
        <p:nvSpPr>
          <p:cNvPr id="3" name="Segnaposto contenuto 2"/>
          <p:cNvSpPr>
            <a:spLocks noGrp="1"/>
          </p:cNvSpPr>
          <p:nvPr>
            <p:ph idx="1"/>
          </p:nvPr>
        </p:nvSpPr>
        <p:spPr>
          <a:xfrm>
            <a:off x="457200" y="1394157"/>
            <a:ext cx="8229600" cy="4525963"/>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spcBef>
                <a:spcPct val="0"/>
              </a:spcBef>
              <a:buNone/>
            </a:pPr>
            <a:r>
              <a:rPr lang="it-IT" dirty="0" err="1">
                <a:effectLst>
                  <a:outerShdw blurRad="38100" dist="38100" dir="2700000" algn="tl">
                    <a:srgbClr val="000000">
                      <a:alpha val="43137"/>
                    </a:srgbClr>
                  </a:outerShdw>
                </a:effectLst>
              </a:rPr>
              <a:t>Porter’s</a:t>
            </a:r>
            <a:r>
              <a:rPr lang="it-IT" dirty="0">
                <a:effectLst>
                  <a:outerShdw blurRad="38100" dist="38100" dir="2700000" algn="tl">
                    <a:srgbClr val="000000">
                      <a:alpha val="43137"/>
                    </a:srgbClr>
                  </a:outerShdw>
                </a:effectLst>
              </a:rPr>
              <a:t> Value chain </a:t>
            </a:r>
            <a:r>
              <a:rPr lang="it-IT" b="1" dirty="0">
                <a:effectLst>
                  <a:outerShdw blurRad="38100" dist="38100" dir="2700000" algn="tl">
                    <a:srgbClr val="000000">
                      <a:alpha val="43137"/>
                    </a:srgbClr>
                  </a:outerShdw>
                </a:effectLst>
              </a:rPr>
              <a:t>(1985)</a:t>
            </a:r>
            <a:endParaRPr lang="it-IT" b="1" dirty="0"/>
          </a:p>
          <a:p>
            <a:pPr marL="0" indent="0" algn="just">
              <a:spcBef>
                <a:spcPct val="0"/>
              </a:spcBef>
              <a:buNone/>
            </a:pPr>
            <a:endParaRPr lang="it-IT" sz="2400" dirty="0"/>
          </a:p>
        </p:txBody>
      </p:sp>
      <p:sp>
        <p:nvSpPr>
          <p:cNvPr id="4" name="Segnaposto numero diapositiva 3">
            <a:extLst>
              <a:ext uri="{FF2B5EF4-FFF2-40B4-BE49-F238E27FC236}">
                <a16:creationId xmlns:a16="http://schemas.microsoft.com/office/drawing/2014/main" id="{069050FA-08B0-4B9B-BEE8-417AB8573579}"/>
              </a:ext>
            </a:extLst>
          </p:cNvPr>
          <p:cNvSpPr>
            <a:spLocks noGrp="1"/>
          </p:cNvSpPr>
          <p:nvPr>
            <p:ph type="sldNum" sz="quarter" idx="12"/>
          </p:nvPr>
        </p:nvSpPr>
        <p:spPr>
          <a:xfrm>
            <a:off x="6772200" y="6215097"/>
            <a:ext cx="2133600" cy="365125"/>
          </a:xfrm>
        </p:spPr>
        <p:txBody>
          <a:bodyPr/>
          <a:lstStyle/>
          <a:p>
            <a:pPr algn="r"/>
            <a:fld id="{B007B441-5312-499D-93C3-6E37886527FA}" type="slidenum">
              <a:rPr lang="it-IT" smtClean="0"/>
              <a:pPr algn="r"/>
              <a:t>6</a:t>
            </a:fld>
            <a:endParaRPr lang="it-IT" dirty="0"/>
          </a:p>
        </p:txBody>
      </p:sp>
      <p:pic>
        <p:nvPicPr>
          <p:cNvPr id="2" name="Immagine 1">
            <a:extLst>
              <a:ext uri="{FF2B5EF4-FFF2-40B4-BE49-F238E27FC236}">
                <a16:creationId xmlns:a16="http://schemas.microsoft.com/office/drawing/2014/main" id="{61F3041C-E513-4AA3-A563-DFAD180F24BA}"/>
              </a:ext>
            </a:extLst>
          </p:cNvPr>
          <p:cNvPicPr>
            <a:picLocks noChangeAspect="1"/>
          </p:cNvPicPr>
          <p:nvPr/>
        </p:nvPicPr>
        <p:blipFill rotWithShape="1">
          <a:blip r:embed="rId3"/>
          <a:srcRect b="56902"/>
          <a:stretch/>
        </p:blipFill>
        <p:spPr>
          <a:xfrm>
            <a:off x="238200" y="2332041"/>
            <a:ext cx="8229600" cy="1832577"/>
          </a:xfrm>
          <a:prstGeom prst="rect">
            <a:avLst/>
          </a:prstGeom>
        </p:spPr>
      </p:pic>
      <p:grpSp>
        <p:nvGrpSpPr>
          <p:cNvPr id="6" name="Group 1">
            <a:extLst>
              <a:ext uri="{FF2B5EF4-FFF2-40B4-BE49-F238E27FC236}">
                <a16:creationId xmlns:a16="http://schemas.microsoft.com/office/drawing/2014/main" id="{F9D0E989-765F-47E7-944E-78172A491268}"/>
              </a:ext>
            </a:extLst>
          </p:cNvPr>
          <p:cNvGrpSpPr>
            <a:grpSpLocks/>
          </p:cNvGrpSpPr>
          <p:nvPr/>
        </p:nvGrpSpPr>
        <p:grpSpPr bwMode="auto">
          <a:xfrm rot="5400000">
            <a:off x="4525169" y="2251869"/>
            <a:ext cx="73025" cy="8907463"/>
            <a:chOff x="0" y="0"/>
            <a:chExt cx="716" cy="16353"/>
          </a:xfrm>
        </p:grpSpPr>
        <p:grpSp>
          <p:nvGrpSpPr>
            <p:cNvPr id="7" name="Group 2">
              <a:extLst>
                <a:ext uri="{FF2B5EF4-FFF2-40B4-BE49-F238E27FC236}">
                  <a16:creationId xmlns:a16="http://schemas.microsoft.com/office/drawing/2014/main" id="{780A364A-3E06-4A10-906B-9DDCD697E346}"/>
                </a:ext>
              </a:extLst>
            </p:cNvPr>
            <p:cNvGrpSpPr>
              <a:grpSpLocks/>
            </p:cNvGrpSpPr>
            <p:nvPr/>
          </p:nvGrpSpPr>
          <p:grpSpPr bwMode="auto">
            <a:xfrm>
              <a:off x="0" y="0"/>
              <a:ext cx="716" cy="16353"/>
              <a:chOff x="0" y="0"/>
              <a:chExt cx="716" cy="16353"/>
            </a:xfrm>
          </p:grpSpPr>
          <p:sp>
            <p:nvSpPr>
              <p:cNvPr id="8" name="Freeform 3">
                <a:extLst>
                  <a:ext uri="{FF2B5EF4-FFF2-40B4-BE49-F238E27FC236}">
                    <a16:creationId xmlns:a16="http://schemas.microsoft.com/office/drawing/2014/main" id="{5AA9AF0B-13B8-43B7-AE32-19843AB38CD8}"/>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10" name="Immagine 9">
            <a:extLst>
              <a:ext uri="{FF2B5EF4-FFF2-40B4-BE49-F238E27FC236}">
                <a16:creationId xmlns:a16="http://schemas.microsoft.com/office/drawing/2014/main" id="{B3CFB36F-4598-4665-A731-1546920DD825}"/>
              </a:ext>
            </a:extLst>
          </p:cNvPr>
          <p:cNvPicPr>
            <a:picLocks noChangeAspect="1"/>
          </p:cNvPicPr>
          <p:nvPr/>
        </p:nvPicPr>
        <p:blipFill rotWithShape="1">
          <a:blip r:embed="rId3"/>
          <a:srcRect t="42749"/>
          <a:stretch/>
        </p:blipFill>
        <p:spPr>
          <a:xfrm>
            <a:off x="238200" y="4158898"/>
            <a:ext cx="8229600" cy="2434414"/>
          </a:xfrm>
          <a:prstGeom prst="rect">
            <a:avLst/>
          </a:prstGeom>
        </p:spPr>
      </p:pic>
      <p:sp>
        <p:nvSpPr>
          <p:cNvPr id="9" name="Rettangolo 8">
            <a:extLst>
              <a:ext uri="{FF2B5EF4-FFF2-40B4-BE49-F238E27FC236}">
                <a16:creationId xmlns:a16="http://schemas.microsoft.com/office/drawing/2014/main" id="{211027FA-975C-4985-B005-0140E9A6168A}"/>
              </a:ext>
            </a:extLst>
          </p:cNvPr>
          <p:cNvSpPr/>
          <p:nvPr/>
        </p:nvSpPr>
        <p:spPr>
          <a:xfrm>
            <a:off x="4932040" y="4158898"/>
            <a:ext cx="1152128" cy="2056199"/>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4089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8"/>
          <p:cNvSpPr>
            <a:spLocks noGrp="1"/>
          </p:cNvSpPr>
          <p:nvPr>
            <p:ph idx="1"/>
          </p:nvPr>
        </p:nvSpPr>
        <p:spPr>
          <a:xfrm>
            <a:off x="-2093138" y="3436429"/>
            <a:ext cx="7488832" cy="3960440"/>
          </a:xfrm>
        </p:spPr>
        <p:txBody>
          <a:bodyPr>
            <a:normAutofit/>
          </a:bodyPr>
          <a:lstStyle/>
          <a:p>
            <a:pPr marL="0" indent="0">
              <a:buNone/>
            </a:pPr>
            <a:endParaRPr lang="it-IT" sz="2200" dirty="0"/>
          </a:p>
          <a:p>
            <a:pPr marL="0" indent="0" algn="just">
              <a:buNone/>
            </a:pPr>
            <a:endParaRPr lang="it-IT" sz="2200" dirty="0"/>
          </a:p>
        </p:txBody>
      </p:sp>
      <p:pic>
        <p:nvPicPr>
          <p:cNvPr id="3074" name="Picture 2" descr="Marketing relazionale: definizione e benefici">
            <a:extLst>
              <a:ext uri="{FF2B5EF4-FFF2-40B4-BE49-F238E27FC236}">
                <a16:creationId xmlns:a16="http://schemas.microsoft.com/office/drawing/2014/main" id="{71063A61-0EDE-4CF3-83A4-35C9FF996E6B}"/>
              </a:ext>
            </a:extLst>
          </p:cNvPr>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GlowDiffused/>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175484"/>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b="1" smtClean="0"/>
              <a:pPr algn="r"/>
              <a:t>60</a:t>
            </a:fld>
            <a:endParaRPr lang="it-IT" b="1" dirty="0"/>
          </a:p>
        </p:txBody>
      </p:sp>
      <p:sp>
        <p:nvSpPr>
          <p:cNvPr id="10" name="Rectangle 1"/>
          <p:cNvSpPr>
            <a:spLocks noChangeArrowheads="1"/>
          </p:cNvSpPr>
          <p:nvPr/>
        </p:nvSpPr>
        <p:spPr bwMode="auto">
          <a:xfrm>
            <a:off x="309491" y="271339"/>
            <a:ext cx="8570155" cy="76944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Relationship </a:t>
            </a:r>
            <a:r>
              <a:rPr lang="en-US" sz="4400" b="1" dirty="0">
                <a:solidFill>
                  <a:schemeClr val="accent6">
                    <a:lumMod val="60000"/>
                    <a:lumOff val="40000"/>
                  </a:schemeClr>
                </a:solidFill>
                <a:latin typeface="+mj-lt"/>
                <a:ea typeface="Calibri" pitchFamily="34" charset="0"/>
                <a:cs typeface="Times New Roman" pitchFamily="18" charset="0"/>
              </a:rPr>
              <a:t>Marketing</a:t>
            </a:r>
          </a:p>
        </p:txBody>
      </p:sp>
      <p:sp>
        <p:nvSpPr>
          <p:cNvPr id="12" name="AutoShape 6"/>
          <p:cNvSpPr>
            <a:spLocks noChangeArrowheads="1"/>
          </p:cNvSpPr>
          <p:nvPr/>
        </p:nvSpPr>
        <p:spPr bwMode="auto">
          <a:xfrm>
            <a:off x="4104615" y="2196567"/>
            <a:ext cx="1067618" cy="596900"/>
          </a:xfrm>
          <a:prstGeom prst="rightArrow">
            <a:avLst>
              <a:gd name="adj1" fmla="val 50000"/>
              <a:gd name="adj2" fmla="val 60033"/>
            </a:avLst>
          </a:prstGeom>
          <a:solidFill>
            <a:schemeClr val="accent6">
              <a:lumMod val="40000"/>
              <a:lumOff val="60000"/>
            </a:schemeClr>
          </a:solidFill>
          <a:ln w="12700">
            <a:solidFill>
              <a:schemeClr val="accent6">
                <a:lumMod val="75000"/>
              </a:schemeClr>
            </a:solidFill>
            <a:miter lim="800000"/>
            <a:headEnd/>
            <a:tailEnd/>
          </a:ln>
          <a:effectLst/>
        </p:spPr>
        <p:txBody>
          <a:bodyPr wrap="none" anchor="ctr"/>
          <a:lstStyle/>
          <a:p>
            <a:pPr>
              <a:defRPr/>
            </a:pPr>
            <a:endParaRPr lang="it-IT">
              <a:solidFill>
                <a:schemeClr val="accent4"/>
              </a:solidFill>
            </a:endParaRPr>
          </a:p>
        </p:txBody>
      </p:sp>
      <p:sp>
        <p:nvSpPr>
          <p:cNvPr id="13" name="Oval 8"/>
          <p:cNvSpPr>
            <a:spLocks noChangeArrowheads="1"/>
          </p:cNvSpPr>
          <p:nvPr/>
        </p:nvSpPr>
        <p:spPr bwMode="auto">
          <a:xfrm>
            <a:off x="1364939" y="1548806"/>
            <a:ext cx="2194520" cy="1892423"/>
          </a:xfrm>
          <a:prstGeom prst="ellipse">
            <a:avLst/>
          </a:prstGeom>
          <a:noFill/>
          <a:ln w="12700">
            <a:solidFill>
              <a:schemeClr val="accent6">
                <a:lumMod val="75000"/>
              </a:schemeClr>
            </a:solidFill>
            <a:round/>
            <a:headEnd/>
            <a:tailEnd/>
          </a:ln>
          <a:effectLst>
            <a:outerShdw dist="107763" dir="2700000" algn="ctr" rotWithShape="0">
              <a:schemeClr val="bg2"/>
            </a:outerShdw>
          </a:effectLst>
        </p:spPr>
        <p:txBody>
          <a:bodyPr wrap="none" anchor="ctr"/>
          <a:lstStyle/>
          <a:p>
            <a:pPr algn="ctr">
              <a:defRPr/>
            </a:pPr>
            <a:r>
              <a:rPr lang="it-IT" sz="2400" b="1" dirty="0"/>
              <a:t>PASSIVE </a:t>
            </a:r>
          </a:p>
          <a:p>
            <a:pPr algn="ctr">
              <a:defRPr/>
            </a:pPr>
            <a:r>
              <a:rPr lang="it-IT" sz="2400" b="1" dirty="0"/>
              <a:t>Marketing</a:t>
            </a:r>
          </a:p>
        </p:txBody>
      </p:sp>
      <p:sp>
        <p:nvSpPr>
          <p:cNvPr id="14" name="Oval 11"/>
          <p:cNvSpPr>
            <a:spLocks noChangeArrowheads="1"/>
          </p:cNvSpPr>
          <p:nvPr/>
        </p:nvSpPr>
        <p:spPr bwMode="auto">
          <a:xfrm>
            <a:off x="5559775" y="1558729"/>
            <a:ext cx="2083060" cy="1882500"/>
          </a:xfrm>
          <a:prstGeom prst="ellipse">
            <a:avLst/>
          </a:prstGeom>
          <a:solidFill>
            <a:schemeClr val="accent6">
              <a:lumMod val="40000"/>
              <a:lumOff val="60000"/>
            </a:schemeClr>
          </a:solidFill>
          <a:ln w="12700">
            <a:solidFill>
              <a:schemeClr val="accent6">
                <a:lumMod val="75000"/>
              </a:schemeClr>
            </a:solidFill>
            <a:round/>
            <a:headEnd/>
            <a:tailEnd/>
          </a:ln>
          <a:effectLst>
            <a:outerShdw dist="107763" dir="2700000" algn="ctr" rotWithShape="0">
              <a:schemeClr val="bg2"/>
            </a:outerShdw>
          </a:effectLst>
        </p:spPr>
        <p:txBody>
          <a:bodyPr wrap="none" anchor="ctr"/>
          <a:lstStyle/>
          <a:p>
            <a:pPr algn="ctr">
              <a:defRPr/>
            </a:pPr>
            <a:r>
              <a:rPr lang="it-IT" sz="2400" b="1" cap="all" dirty="0"/>
              <a:t>Active </a:t>
            </a:r>
          </a:p>
          <a:p>
            <a:pPr algn="ctr">
              <a:defRPr/>
            </a:pPr>
            <a:r>
              <a:rPr lang="it-IT" sz="2400" b="1" dirty="0"/>
              <a:t>Marketing</a:t>
            </a:r>
          </a:p>
        </p:txBody>
      </p:sp>
      <p:sp>
        <p:nvSpPr>
          <p:cNvPr id="15" name="AutoShape 13"/>
          <p:cNvSpPr>
            <a:spLocks noChangeArrowheads="1"/>
          </p:cNvSpPr>
          <p:nvPr/>
        </p:nvSpPr>
        <p:spPr bwMode="auto">
          <a:xfrm>
            <a:off x="4104615" y="4617058"/>
            <a:ext cx="1008112" cy="596900"/>
          </a:xfrm>
          <a:prstGeom prst="rightArrow">
            <a:avLst>
              <a:gd name="adj1" fmla="val 50000"/>
              <a:gd name="adj2" fmla="val 60033"/>
            </a:avLst>
          </a:prstGeom>
          <a:solidFill>
            <a:schemeClr val="accent6">
              <a:lumMod val="40000"/>
              <a:lumOff val="60000"/>
            </a:schemeClr>
          </a:solidFill>
          <a:ln w="12700">
            <a:solidFill>
              <a:schemeClr val="accent6">
                <a:lumMod val="75000"/>
              </a:schemeClr>
            </a:solidFill>
            <a:miter lim="800000"/>
            <a:headEnd/>
            <a:tailEnd/>
          </a:ln>
          <a:effectLst/>
        </p:spPr>
        <p:txBody>
          <a:bodyPr wrap="none" anchor="ctr"/>
          <a:lstStyle/>
          <a:p>
            <a:pPr>
              <a:defRPr/>
            </a:pPr>
            <a:endParaRPr lang="it-IT">
              <a:solidFill>
                <a:schemeClr val="accent4"/>
              </a:solidFill>
            </a:endParaRPr>
          </a:p>
        </p:txBody>
      </p:sp>
      <p:sp>
        <p:nvSpPr>
          <p:cNvPr id="16" name="Oval 8"/>
          <p:cNvSpPr>
            <a:spLocks noChangeArrowheads="1"/>
          </p:cNvSpPr>
          <p:nvPr/>
        </p:nvSpPr>
        <p:spPr bwMode="auto">
          <a:xfrm>
            <a:off x="1278395" y="3969297"/>
            <a:ext cx="2281064" cy="1892423"/>
          </a:xfrm>
          <a:prstGeom prst="ellipse">
            <a:avLst/>
          </a:prstGeom>
          <a:noFill/>
          <a:ln w="12700">
            <a:solidFill>
              <a:schemeClr val="accent6">
                <a:lumMod val="75000"/>
              </a:schemeClr>
            </a:solidFill>
            <a:round/>
            <a:headEnd/>
            <a:tailEnd/>
          </a:ln>
          <a:effectLst>
            <a:outerShdw dist="107763" dir="2700000" algn="ctr" rotWithShape="0">
              <a:schemeClr val="bg2"/>
            </a:outerShdw>
          </a:effectLst>
        </p:spPr>
        <p:txBody>
          <a:bodyPr wrap="none" anchor="ctr"/>
          <a:lstStyle/>
          <a:p>
            <a:pPr algn="ctr">
              <a:defRPr/>
            </a:pPr>
            <a:r>
              <a:rPr lang="it-IT" sz="2400" b="1" dirty="0"/>
              <a:t>Marketing </a:t>
            </a:r>
          </a:p>
          <a:p>
            <a:pPr algn="ctr">
              <a:defRPr/>
            </a:pPr>
            <a:r>
              <a:rPr lang="it-IT" sz="2400" b="1" dirty="0"/>
              <a:t>=</a:t>
            </a:r>
          </a:p>
          <a:p>
            <a:pPr algn="ctr">
              <a:defRPr/>
            </a:pPr>
            <a:r>
              <a:rPr lang="it-IT" sz="2400" b="1" dirty="0"/>
              <a:t>Selling</a:t>
            </a:r>
          </a:p>
        </p:txBody>
      </p:sp>
      <p:sp>
        <p:nvSpPr>
          <p:cNvPr id="17" name="Oval 11"/>
          <p:cNvSpPr>
            <a:spLocks noChangeArrowheads="1"/>
          </p:cNvSpPr>
          <p:nvPr/>
        </p:nvSpPr>
        <p:spPr bwMode="auto">
          <a:xfrm>
            <a:off x="5559775" y="3881987"/>
            <a:ext cx="2180308" cy="1882500"/>
          </a:xfrm>
          <a:prstGeom prst="ellipse">
            <a:avLst/>
          </a:prstGeom>
          <a:solidFill>
            <a:schemeClr val="accent6">
              <a:lumMod val="40000"/>
              <a:lumOff val="60000"/>
            </a:schemeClr>
          </a:solidFill>
          <a:ln w="12700">
            <a:solidFill>
              <a:schemeClr val="accent6">
                <a:lumMod val="75000"/>
              </a:schemeClr>
            </a:solidFill>
            <a:round/>
            <a:headEnd/>
            <a:tailEnd/>
          </a:ln>
          <a:effectLst>
            <a:outerShdw dist="107763" dir="2700000" algn="ctr" rotWithShape="0">
              <a:schemeClr val="bg2"/>
            </a:outerShdw>
          </a:effectLst>
        </p:spPr>
        <p:txBody>
          <a:bodyPr wrap="none" anchor="ctr"/>
          <a:lstStyle/>
          <a:p>
            <a:pPr algn="ctr">
              <a:defRPr/>
            </a:pPr>
            <a:r>
              <a:rPr lang="it-IT" sz="2400" b="1" dirty="0"/>
              <a:t>Relationship</a:t>
            </a:r>
          </a:p>
          <a:p>
            <a:pPr algn="ctr">
              <a:defRPr/>
            </a:pPr>
            <a:r>
              <a:rPr lang="it-IT" sz="2400" b="1" dirty="0"/>
              <a:t>Marketing</a:t>
            </a:r>
          </a:p>
        </p:txBody>
      </p:sp>
    </p:spTree>
    <p:extLst>
      <p:ext uri="{BB962C8B-B14F-4D97-AF65-F5344CB8AC3E}">
        <p14:creationId xmlns:p14="http://schemas.microsoft.com/office/powerpoint/2010/main" val="66120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b="1" smtClean="0"/>
              <a:pPr algn="r"/>
              <a:t>61</a:t>
            </a:fld>
            <a:endParaRPr lang="it-IT" b="1" dirty="0"/>
          </a:p>
        </p:txBody>
      </p:sp>
      <p:sp>
        <p:nvSpPr>
          <p:cNvPr id="9" name="Segnaposto contenuto 8"/>
          <p:cNvSpPr>
            <a:spLocks noGrp="1"/>
          </p:cNvSpPr>
          <p:nvPr>
            <p:ph idx="1"/>
          </p:nvPr>
        </p:nvSpPr>
        <p:spPr>
          <a:xfrm>
            <a:off x="850152" y="1484784"/>
            <a:ext cx="7488832" cy="3960440"/>
          </a:xfrm>
        </p:spPr>
        <p:txBody>
          <a:bodyPr>
            <a:normAutofit/>
          </a:bodyPr>
          <a:lstStyle/>
          <a:p>
            <a:pPr marL="0" indent="0">
              <a:buNone/>
            </a:pPr>
            <a:endParaRPr lang="it-IT" sz="2200" dirty="0"/>
          </a:p>
          <a:p>
            <a:pPr marL="0" indent="0" algn="just">
              <a:buNone/>
            </a:pPr>
            <a:endParaRPr lang="it-IT" sz="2200" dirty="0"/>
          </a:p>
        </p:txBody>
      </p:sp>
      <p:sp>
        <p:nvSpPr>
          <p:cNvPr id="2" name="Rettangolo 1"/>
          <p:cNvSpPr/>
          <p:nvPr/>
        </p:nvSpPr>
        <p:spPr>
          <a:xfrm>
            <a:off x="562120" y="1223444"/>
            <a:ext cx="8064896" cy="5262979"/>
          </a:xfrm>
          <a:prstGeom prst="rect">
            <a:avLst/>
          </a:prstGeom>
        </p:spPr>
        <p:txBody>
          <a:bodyPr wrap="square">
            <a:spAutoFit/>
          </a:bodyPr>
          <a:lstStyle/>
          <a:p>
            <a:pPr algn="just"/>
            <a:r>
              <a:rPr lang="it-IT" sz="2400" b="1" dirty="0" err="1">
                <a:solidFill>
                  <a:schemeClr val="accent2"/>
                </a:solidFill>
              </a:rPr>
              <a:t>Aim</a:t>
            </a:r>
            <a:r>
              <a:rPr lang="it-IT" sz="2400" dirty="0">
                <a:solidFill>
                  <a:schemeClr val="accent2"/>
                </a:solidFill>
              </a:rPr>
              <a:t>: </a:t>
            </a:r>
            <a:r>
              <a:rPr lang="it-IT" sz="2400" dirty="0"/>
              <a:t>to </a:t>
            </a:r>
            <a:r>
              <a:rPr lang="it-IT" sz="2400" dirty="0" err="1"/>
              <a:t>increase</a:t>
            </a:r>
            <a:r>
              <a:rPr lang="it-IT" sz="2400" dirty="0"/>
              <a:t> the </a:t>
            </a:r>
            <a:r>
              <a:rPr lang="it-IT" sz="2400" dirty="0" err="1"/>
              <a:t>value</a:t>
            </a:r>
            <a:r>
              <a:rPr lang="it-IT" sz="2400" dirty="0"/>
              <a:t> of </a:t>
            </a:r>
            <a:r>
              <a:rPr lang="it-IT" sz="2400" dirty="0" err="1"/>
              <a:t>relationships</a:t>
            </a:r>
            <a:r>
              <a:rPr lang="it-IT" sz="2400" dirty="0"/>
              <a:t> with customers </a:t>
            </a:r>
            <a:r>
              <a:rPr lang="it-IT" sz="2400" dirty="0" err="1"/>
              <a:t>through</a:t>
            </a:r>
            <a:r>
              <a:rPr lang="it-IT" sz="2400" dirty="0"/>
              <a:t> the </a:t>
            </a:r>
            <a:r>
              <a:rPr lang="it-IT" sz="2400" dirty="0" err="1"/>
              <a:t>enhancement</a:t>
            </a:r>
            <a:r>
              <a:rPr lang="it-IT" sz="2400" dirty="0"/>
              <a:t> of </a:t>
            </a:r>
            <a:r>
              <a:rPr lang="it-IT" sz="2400" dirty="0">
                <a:effectLst>
                  <a:outerShdw blurRad="38100" dist="38100" dir="2700000" algn="tl">
                    <a:srgbClr val="000000">
                      <a:alpha val="43137"/>
                    </a:srgbClr>
                  </a:outerShdw>
                </a:effectLst>
              </a:rPr>
              <a:t>users’ loyalty</a:t>
            </a:r>
          </a:p>
          <a:p>
            <a:pPr algn="just"/>
            <a:endParaRPr lang="it-IT" sz="2400" dirty="0"/>
          </a:p>
          <a:p>
            <a:pPr algn="just"/>
            <a:r>
              <a:rPr lang="it-IT" sz="2400" b="1" dirty="0">
                <a:solidFill>
                  <a:schemeClr val="accent2"/>
                </a:solidFill>
              </a:rPr>
              <a:t>Definition</a:t>
            </a:r>
            <a:r>
              <a:rPr lang="it-IT" sz="2400" dirty="0">
                <a:solidFill>
                  <a:srgbClr val="C00000"/>
                </a:solidFill>
              </a:rPr>
              <a:t>:</a:t>
            </a:r>
            <a:r>
              <a:rPr lang="it-IT" sz="2400" dirty="0"/>
              <a:t> </a:t>
            </a:r>
            <a:r>
              <a:rPr lang="it-IT" sz="2400" dirty="0" err="1"/>
              <a:t>Creation</a:t>
            </a:r>
            <a:r>
              <a:rPr lang="it-IT" sz="2400" dirty="0"/>
              <a:t>, </a:t>
            </a:r>
            <a:r>
              <a:rPr lang="it-IT" sz="2400" dirty="0" err="1"/>
              <a:t>development</a:t>
            </a:r>
            <a:r>
              <a:rPr lang="it-IT" sz="2400" dirty="0"/>
              <a:t>, </a:t>
            </a:r>
            <a:r>
              <a:rPr lang="it-IT" sz="2400" dirty="0" err="1">
                <a:effectLst>
                  <a:outerShdw blurRad="38100" dist="38100" dir="2700000" algn="tl">
                    <a:srgbClr val="000000">
                      <a:alpha val="43137"/>
                    </a:srgbClr>
                  </a:outerShdw>
                </a:effectLst>
              </a:rPr>
              <a:t>maintenance</a:t>
            </a:r>
            <a:r>
              <a:rPr lang="it-IT" sz="2400" dirty="0"/>
              <a:t> and </a:t>
            </a:r>
            <a:r>
              <a:rPr lang="it-IT" sz="2400" dirty="0" err="1"/>
              <a:t>optimization</a:t>
            </a:r>
            <a:r>
              <a:rPr lang="it-IT" sz="2400" dirty="0"/>
              <a:t> of </a:t>
            </a:r>
            <a:r>
              <a:rPr lang="it-IT" sz="2400" dirty="0" err="1"/>
              <a:t>relationships</a:t>
            </a:r>
            <a:r>
              <a:rPr lang="it-IT" sz="2400" dirty="0"/>
              <a:t> </a:t>
            </a:r>
            <a:r>
              <a:rPr lang="it-IT" sz="2400" dirty="0" err="1"/>
              <a:t>between</a:t>
            </a:r>
            <a:r>
              <a:rPr lang="it-IT" sz="2400" dirty="0"/>
              <a:t> customers and </a:t>
            </a:r>
            <a:r>
              <a:rPr lang="it-IT" sz="2400" dirty="0" err="1"/>
              <a:t>organizations</a:t>
            </a:r>
            <a:endParaRPr lang="it-IT" sz="2400" dirty="0"/>
          </a:p>
          <a:p>
            <a:pPr algn="just"/>
            <a:endParaRPr lang="it-IT" sz="2400" dirty="0"/>
          </a:p>
          <a:p>
            <a:pPr algn="just"/>
            <a:endParaRPr lang="it-IT" sz="2400" dirty="0"/>
          </a:p>
          <a:p>
            <a:pPr algn="just"/>
            <a:r>
              <a:rPr lang="it-IT" sz="2400" dirty="0" err="1"/>
              <a:t>Selection</a:t>
            </a:r>
            <a:r>
              <a:rPr lang="it-IT" sz="2400" dirty="0"/>
              <a:t> and </a:t>
            </a:r>
            <a:r>
              <a:rPr lang="it-IT" sz="2400" dirty="0" err="1"/>
              <a:t>analysis</a:t>
            </a:r>
            <a:r>
              <a:rPr lang="it-IT" sz="2400" dirty="0"/>
              <a:t> of </a:t>
            </a:r>
            <a:r>
              <a:rPr lang="it-IT" sz="2400" dirty="0" err="1">
                <a:effectLst>
                  <a:outerShdw blurRad="38100" dist="38100" dir="2700000" algn="tl">
                    <a:srgbClr val="000000">
                      <a:alpha val="43137"/>
                    </a:srgbClr>
                  </a:outerShdw>
                </a:effectLst>
              </a:rPr>
              <a:t>specific</a:t>
            </a:r>
            <a:r>
              <a:rPr lang="it-IT" sz="2400" dirty="0">
                <a:effectLst>
                  <a:outerShdw blurRad="38100" dist="38100" dir="2700000" algn="tl">
                    <a:srgbClr val="000000">
                      <a:alpha val="43137"/>
                    </a:srgbClr>
                  </a:outerShdw>
                </a:effectLst>
              </a:rPr>
              <a:t> targets </a:t>
            </a:r>
            <a:r>
              <a:rPr lang="it-IT" sz="2400" dirty="0"/>
              <a:t>(</a:t>
            </a:r>
            <a:r>
              <a:rPr lang="it-IT" sz="2400" dirty="0" err="1"/>
              <a:t>not</a:t>
            </a:r>
            <a:r>
              <a:rPr lang="it-IT" sz="2400" dirty="0"/>
              <a:t> </a:t>
            </a:r>
            <a:r>
              <a:rPr lang="it-IT" sz="2400" dirty="0" err="1"/>
              <a:t>anymore</a:t>
            </a:r>
            <a:r>
              <a:rPr lang="it-IT" sz="2400" dirty="0"/>
              <a:t> broad </a:t>
            </a:r>
            <a:r>
              <a:rPr lang="it-IT" sz="2400" dirty="0" err="1"/>
              <a:t>segments</a:t>
            </a:r>
            <a:r>
              <a:rPr lang="it-IT" sz="2400" dirty="0"/>
              <a:t>) to reduce the </a:t>
            </a:r>
            <a:r>
              <a:rPr lang="it-IT" sz="2400" dirty="0" err="1"/>
              <a:t>asymmetry</a:t>
            </a:r>
            <a:r>
              <a:rPr lang="it-IT" sz="2400" dirty="0"/>
              <a:t> </a:t>
            </a:r>
            <a:r>
              <a:rPr lang="it-IT" sz="2400" dirty="0" err="1"/>
              <a:t>between</a:t>
            </a:r>
            <a:r>
              <a:rPr lang="it-IT" sz="2400" dirty="0"/>
              <a:t> the company and </a:t>
            </a:r>
            <a:r>
              <a:rPr lang="it-IT" sz="2400" dirty="0" err="1"/>
              <a:t>every</a:t>
            </a:r>
            <a:r>
              <a:rPr lang="it-IT" sz="2400" dirty="0"/>
              <a:t> single user </a:t>
            </a:r>
            <a:r>
              <a:rPr lang="it-IT" sz="2400" dirty="0" err="1"/>
              <a:t>through</a:t>
            </a:r>
            <a:r>
              <a:rPr lang="it-IT" sz="2400" dirty="0"/>
              <a:t> </a:t>
            </a:r>
            <a:r>
              <a:rPr lang="it-IT" sz="2400" b="1" dirty="0"/>
              <a:t>multi-</a:t>
            </a:r>
            <a:r>
              <a:rPr lang="it-IT" sz="2400" b="1" dirty="0" err="1"/>
              <a:t>channel</a:t>
            </a:r>
            <a:r>
              <a:rPr lang="it-IT" sz="2400" b="1" dirty="0"/>
              <a:t> </a:t>
            </a:r>
            <a:r>
              <a:rPr lang="it-IT" sz="2400" dirty="0"/>
              <a:t>strategies: from </a:t>
            </a:r>
            <a:r>
              <a:rPr lang="it-IT" sz="2400" dirty="0" err="1"/>
              <a:t>classic</a:t>
            </a:r>
            <a:r>
              <a:rPr lang="it-IT" sz="2400" dirty="0"/>
              <a:t> media (telephone/ </a:t>
            </a:r>
            <a:r>
              <a:rPr lang="it-IT" sz="2400" dirty="0" err="1"/>
              <a:t>print</a:t>
            </a:r>
            <a:r>
              <a:rPr lang="it-IT" sz="2400" dirty="0"/>
              <a:t>) to web </a:t>
            </a:r>
            <a:r>
              <a:rPr lang="it-IT" sz="2400" dirty="0" err="1"/>
              <a:t>communication</a:t>
            </a:r>
            <a:endParaRPr lang="it-IT" sz="2400" dirty="0"/>
          </a:p>
          <a:p>
            <a:pPr algn="just"/>
            <a:endParaRPr lang="it-IT" sz="2400" dirty="0"/>
          </a:p>
          <a:p>
            <a:pPr algn="just"/>
            <a:r>
              <a:rPr lang="it-IT" sz="2400" dirty="0" err="1"/>
              <a:t>Bidirectional</a:t>
            </a:r>
            <a:r>
              <a:rPr lang="it-IT" sz="2400" dirty="0"/>
              <a:t> </a:t>
            </a:r>
            <a:r>
              <a:rPr lang="it-IT" sz="2400" dirty="0" err="1"/>
              <a:t>relationships</a:t>
            </a:r>
            <a:r>
              <a:rPr lang="it-IT" sz="2400" dirty="0"/>
              <a:t> and </a:t>
            </a:r>
            <a:r>
              <a:rPr lang="it-IT" sz="2400" dirty="0" err="1"/>
              <a:t>increased</a:t>
            </a:r>
            <a:r>
              <a:rPr lang="it-IT" sz="2400" dirty="0"/>
              <a:t> </a:t>
            </a:r>
            <a:r>
              <a:rPr lang="it-IT" sz="2400" dirty="0">
                <a:effectLst>
                  <a:outerShdw blurRad="38100" dist="38100" dir="2700000" algn="tl">
                    <a:srgbClr val="000000">
                      <a:alpha val="43137"/>
                    </a:srgbClr>
                  </a:outerShdw>
                </a:effectLst>
              </a:rPr>
              <a:t>knowledge</a:t>
            </a:r>
            <a:r>
              <a:rPr lang="it-IT" sz="2400" dirty="0"/>
              <a:t> of users</a:t>
            </a:r>
          </a:p>
        </p:txBody>
      </p:sp>
      <p:sp>
        <p:nvSpPr>
          <p:cNvPr id="14" name="Rectangle 1">
            <a:extLst>
              <a:ext uri="{FF2B5EF4-FFF2-40B4-BE49-F238E27FC236}">
                <a16:creationId xmlns:a16="http://schemas.microsoft.com/office/drawing/2014/main" id="{57704AA6-37C3-4D9B-B3E8-63D13FD99654}"/>
              </a:ext>
            </a:extLst>
          </p:cNvPr>
          <p:cNvSpPr>
            <a:spLocks noChangeArrowheads="1"/>
          </p:cNvSpPr>
          <p:nvPr/>
        </p:nvSpPr>
        <p:spPr bwMode="auto">
          <a:xfrm>
            <a:off x="309491" y="271339"/>
            <a:ext cx="8570155" cy="76944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Relationship </a:t>
            </a:r>
            <a:r>
              <a:rPr lang="en-US" sz="4400" b="1" dirty="0">
                <a:solidFill>
                  <a:schemeClr val="accent6">
                    <a:lumMod val="60000"/>
                    <a:lumOff val="40000"/>
                  </a:schemeClr>
                </a:solidFill>
                <a:latin typeface="+mj-lt"/>
                <a:ea typeface="Calibri" pitchFamily="34" charset="0"/>
                <a:cs typeface="Times New Roman" pitchFamily="18" charset="0"/>
              </a:rPr>
              <a:t>Marketing</a:t>
            </a:r>
          </a:p>
        </p:txBody>
      </p:sp>
      <p:pic>
        <p:nvPicPr>
          <p:cNvPr id="3" name="Immagine 2">
            <a:extLst>
              <a:ext uri="{FF2B5EF4-FFF2-40B4-BE49-F238E27FC236}">
                <a16:creationId xmlns:a16="http://schemas.microsoft.com/office/drawing/2014/main" id="{2DDDD787-19A4-4251-8FC8-730DDFF6D8BE}"/>
              </a:ext>
            </a:extLst>
          </p:cNvPr>
          <p:cNvPicPr>
            <a:picLocks noChangeAspect="1"/>
          </p:cNvPicPr>
          <p:nvPr/>
        </p:nvPicPr>
        <p:blipFill rotWithShape="1">
          <a:blip r:embed="rId3"/>
          <a:srcRect t="30050" b="31100"/>
          <a:stretch/>
        </p:blipFill>
        <p:spPr>
          <a:xfrm>
            <a:off x="5890712" y="3176055"/>
            <a:ext cx="2592288" cy="992905"/>
          </a:xfrm>
          <a:prstGeom prst="rect">
            <a:avLst/>
          </a:prstGeom>
        </p:spPr>
      </p:pic>
    </p:spTree>
    <p:extLst>
      <p:ext uri="{BB962C8B-B14F-4D97-AF65-F5344CB8AC3E}">
        <p14:creationId xmlns:p14="http://schemas.microsoft.com/office/powerpoint/2010/main" val="50650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b="1" smtClean="0"/>
              <a:pPr algn="r"/>
              <a:t>62</a:t>
            </a:fld>
            <a:endParaRPr lang="it-IT" b="1" dirty="0"/>
          </a:p>
        </p:txBody>
      </p:sp>
      <p:sp>
        <p:nvSpPr>
          <p:cNvPr id="9" name="Segnaposto contenuto 8"/>
          <p:cNvSpPr>
            <a:spLocks noGrp="1"/>
          </p:cNvSpPr>
          <p:nvPr>
            <p:ph idx="1"/>
          </p:nvPr>
        </p:nvSpPr>
        <p:spPr>
          <a:xfrm>
            <a:off x="600276" y="2247657"/>
            <a:ext cx="7992888" cy="1564474"/>
          </a:xfrm>
        </p:spPr>
        <p:txBody>
          <a:bodyPr>
            <a:noAutofit/>
          </a:bodyPr>
          <a:lstStyle/>
          <a:p>
            <a:pPr marL="0" indent="0" algn="just">
              <a:buNone/>
            </a:pPr>
            <a:r>
              <a:rPr lang="it-IT" sz="2400" dirty="0">
                <a:solidFill>
                  <a:srgbClr val="C00000"/>
                </a:solidFill>
                <a:effectLst>
                  <a:outerShdw blurRad="38100" dist="38100" dir="2700000" algn="tl">
                    <a:srgbClr val="000000">
                      <a:alpha val="43137"/>
                    </a:srgbClr>
                  </a:outerShdw>
                </a:effectLst>
              </a:rPr>
              <a:t>Systems thinking</a:t>
            </a:r>
            <a:r>
              <a:rPr lang="it-IT" sz="2400" dirty="0"/>
              <a:t>, new </a:t>
            </a:r>
            <a:r>
              <a:rPr lang="it-IT" sz="2400" dirty="0" err="1"/>
              <a:t>paradigm</a:t>
            </a:r>
            <a:r>
              <a:rPr lang="it-IT" sz="2400" dirty="0"/>
              <a:t> </a:t>
            </a:r>
            <a:r>
              <a:rPr lang="it-IT" sz="2400" dirty="0" err="1"/>
              <a:t>that</a:t>
            </a:r>
            <a:r>
              <a:rPr lang="it-IT" sz="2400" dirty="0"/>
              <a:t> </a:t>
            </a:r>
            <a:r>
              <a:rPr lang="it-IT" sz="2400" dirty="0" err="1"/>
              <a:t>provides</a:t>
            </a:r>
            <a:r>
              <a:rPr lang="it-IT" sz="2400" dirty="0"/>
              <a:t> businesses with cognitive and </a:t>
            </a:r>
            <a:r>
              <a:rPr lang="it-IT" sz="2400" dirty="0" err="1"/>
              <a:t>rational</a:t>
            </a:r>
            <a:r>
              <a:rPr lang="it-IT" sz="2400" dirty="0"/>
              <a:t> tools </a:t>
            </a:r>
            <a:r>
              <a:rPr lang="it-IT" sz="2400" dirty="0" err="1"/>
              <a:t>that</a:t>
            </a:r>
            <a:r>
              <a:rPr lang="it-IT" sz="2400" dirty="0"/>
              <a:t> </a:t>
            </a:r>
            <a:r>
              <a:rPr lang="it-IT" sz="2400" dirty="0" err="1"/>
              <a:t>identify</a:t>
            </a:r>
            <a:r>
              <a:rPr lang="it-IT" sz="2400" dirty="0"/>
              <a:t> and </a:t>
            </a:r>
            <a:r>
              <a:rPr lang="it-IT" sz="2400" dirty="0" err="1">
                <a:effectLst>
                  <a:outerShdw blurRad="38100" dist="38100" dir="2700000" algn="tl">
                    <a:srgbClr val="000000">
                      <a:alpha val="43137"/>
                    </a:srgbClr>
                  </a:outerShdw>
                </a:effectLst>
              </a:rPr>
              <a:t>foresight</a:t>
            </a:r>
            <a:r>
              <a:rPr lang="it-IT" sz="2400" dirty="0"/>
              <a:t> new </a:t>
            </a:r>
            <a:r>
              <a:rPr lang="it-IT" sz="2400" dirty="0" err="1"/>
              <a:t>ideas</a:t>
            </a:r>
            <a:r>
              <a:rPr lang="it-IT" sz="2400" dirty="0"/>
              <a:t> to design </a:t>
            </a:r>
            <a:r>
              <a:rPr lang="it-IT" sz="2400" dirty="0" err="1"/>
              <a:t>offering</a:t>
            </a:r>
            <a:r>
              <a:rPr lang="it-IT" sz="2400" b="1" dirty="0"/>
              <a:t> </a:t>
            </a:r>
            <a:r>
              <a:rPr lang="it-IT" sz="2400" b="1" dirty="0" err="1"/>
              <a:t>aligned</a:t>
            </a:r>
            <a:r>
              <a:rPr lang="it-IT" sz="2400" b="1" dirty="0"/>
              <a:t> </a:t>
            </a:r>
            <a:r>
              <a:rPr lang="it-IT" sz="2400" dirty="0"/>
              <a:t>with customers’ </a:t>
            </a:r>
            <a:r>
              <a:rPr lang="it-IT" sz="2400" dirty="0" err="1"/>
              <a:t>expectation</a:t>
            </a:r>
            <a:r>
              <a:rPr lang="it-IT" sz="2400" dirty="0"/>
              <a:t> and </a:t>
            </a:r>
            <a:r>
              <a:rPr lang="it-IT" sz="2400" dirty="0" err="1"/>
              <a:t>value</a:t>
            </a:r>
            <a:r>
              <a:rPr lang="it-IT" sz="2400" dirty="0"/>
              <a:t>  </a:t>
            </a:r>
          </a:p>
        </p:txBody>
      </p:sp>
      <p:sp>
        <p:nvSpPr>
          <p:cNvPr id="12" name="Rectangle 1">
            <a:extLst>
              <a:ext uri="{FF2B5EF4-FFF2-40B4-BE49-F238E27FC236}">
                <a16:creationId xmlns:a16="http://schemas.microsoft.com/office/drawing/2014/main" id="{8B2ED26C-A8D8-45E0-A7BB-A649286CBFB7}"/>
              </a:ext>
            </a:extLst>
          </p:cNvPr>
          <p:cNvSpPr>
            <a:spLocks noChangeArrowheads="1"/>
          </p:cNvSpPr>
          <p:nvPr/>
        </p:nvSpPr>
        <p:spPr bwMode="auto">
          <a:xfrm>
            <a:off x="299282" y="384545"/>
            <a:ext cx="8570155" cy="707886"/>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000" b="1" dirty="0">
                <a:solidFill>
                  <a:schemeClr val="bg1">
                    <a:lumMod val="75000"/>
                  </a:schemeClr>
                </a:solidFill>
                <a:latin typeface="+mj-lt"/>
                <a:ea typeface="Calibri" pitchFamily="34" charset="0"/>
                <a:cs typeface="Times New Roman" pitchFamily="18" charset="0"/>
              </a:rPr>
              <a:t>Relationship </a:t>
            </a:r>
            <a:r>
              <a:rPr lang="en-US" sz="4000" b="1" dirty="0">
                <a:solidFill>
                  <a:schemeClr val="accent6">
                    <a:lumMod val="60000"/>
                    <a:lumOff val="40000"/>
                  </a:schemeClr>
                </a:solidFill>
                <a:latin typeface="+mj-lt"/>
                <a:ea typeface="Calibri" pitchFamily="34" charset="0"/>
                <a:cs typeface="Times New Roman" pitchFamily="18" charset="0"/>
              </a:rPr>
              <a:t>Marketing: a new mindset</a:t>
            </a:r>
          </a:p>
        </p:txBody>
      </p:sp>
      <p:sp>
        <p:nvSpPr>
          <p:cNvPr id="13" name="Segnaposto contenuto 8">
            <a:extLst>
              <a:ext uri="{FF2B5EF4-FFF2-40B4-BE49-F238E27FC236}">
                <a16:creationId xmlns:a16="http://schemas.microsoft.com/office/drawing/2014/main" id="{3C9BED79-8F35-45F3-8373-A7AB2CBB1340}"/>
              </a:ext>
            </a:extLst>
          </p:cNvPr>
          <p:cNvSpPr txBox="1">
            <a:spLocks/>
          </p:cNvSpPr>
          <p:nvPr/>
        </p:nvSpPr>
        <p:spPr>
          <a:xfrm>
            <a:off x="570806" y="4020390"/>
            <a:ext cx="6186040" cy="24404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it-IT" sz="2400" dirty="0" err="1"/>
              <a:t>Shfit</a:t>
            </a:r>
            <a:r>
              <a:rPr lang="it-IT" sz="2400" dirty="0"/>
              <a:t> to a </a:t>
            </a:r>
            <a:r>
              <a:rPr lang="it-IT" sz="2400" dirty="0">
                <a:solidFill>
                  <a:srgbClr val="C00000"/>
                </a:solidFill>
                <a:effectLst>
                  <a:outerShdw blurRad="38100" dist="38100" dir="2700000" algn="tl">
                    <a:srgbClr val="000000">
                      <a:alpha val="43137"/>
                    </a:srgbClr>
                  </a:outerShdw>
                </a:effectLst>
              </a:rPr>
              <a:t>collaborative </a:t>
            </a:r>
            <a:r>
              <a:rPr lang="it-IT" sz="2400" dirty="0" err="1">
                <a:solidFill>
                  <a:srgbClr val="C00000"/>
                </a:solidFill>
                <a:effectLst>
                  <a:outerShdw blurRad="38100" dist="38100" dir="2700000" algn="tl">
                    <a:srgbClr val="000000">
                      <a:alpha val="43137"/>
                    </a:srgbClr>
                  </a:outerShdw>
                </a:effectLst>
              </a:rPr>
              <a:t>approach</a:t>
            </a:r>
            <a:r>
              <a:rPr lang="it-IT" sz="2400" dirty="0">
                <a:solidFill>
                  <a:srgbClr val="C00000"/>
                </a:solidFill>
                <a:effectLst>
                  <a:outerShdw blurRad="38100" dist="38100" dir="2700000" algn="tl">
                    <a:srgbClr val="000000">
                      <a:alpha val="43137"/>
                    </a:srgbClr>
                  </a:outerShdw>
                </a:effectLst>
              </a:rPr>
              <a:t> </a:t>
            </a:r>
            <a:r>
              <a:rPr lang="it-IT" sz="2400" dirty="0"/>
              <a:t>to </a:t>
            </a:r>
            <a:r>
              <a:rPr lang="it-IT" sz="2400" dirty="0" err="1"/>
              <a:t>relationships</a:t>
            </a:r>
            <a:r>
              <a:rPr lang="it-IT" sz="2400" dirty="0"/>
              <a:t> </a:t>
            </a:r>
            <a:r>
              <a:rPr lang="it-IT" sz="2400" dirty="0" err="1"/>
              <a:t>that</a:t>
            </a:r>
            <a:r>
              <a:rPr lang="it-IT" sz="2400" dirty="0"/>
              <a:t> </a:t>
            </a:r>
            <a:r>
              <a:rPr lang="it-IT" sz="2400" dirty="0" err="1"/>
              <a:t>pursues</a:t>
            </a:r>
            <a:r>
              <a:rPr lang="it-IT" sz="2400" dirty="0"/>
              <a:t> </a:t>
            </a:r>
            <a:r>
              <a:rPr lang="it-IT" sz="2400" u="sng" dirty="0" err="1"/>
              <a:t>total</a:t>
            </a:r>
            <a:r>
              <a:rPr lang="it-IT" sz="2400" u="sng" dirty="0"/>
              <a:t> </a:t>
            </a:r>
            <a:r>
              <a:rPr lang="it-IT" sz="2400" u="sng" dirty="0" err="1"/>
              <a:t>value</a:t>
            </a:r>
            <a:r>
              <a:rPr lang="it-IT" sz="2400" dirty="0"/>
              <a:t> </a:t>
            </a:r>
            <a:r>
              <a:rPr lang="it-IT" sz="2400" dirty="0" err="1"/>
              <a:t>maximization</a:t>
            </a:r>
            <a:r>
              <a:rPr lang="it-IT" sz="2400" dirty="0"/>
              <a:t> and </a:t>
            </a:r>
            <a:r>
              <a:rPr lang="it-IT" sz="2400" u="sng" dirty="0" err="1"/>
              <a:t>subjective</a:t>
            </a:r>
            <a:r>
              <a:rPr lang="it-IT" sz="2400" u="sng" dirty="0"/>
              <a:t> </a:t>
            </a:r>
            <a:r>
              <a:rPr lang="it-IT" sz="2400" u="sng" dirty="0" err="1"/>
              <a:t>value</a:t>
            </a:r>
            <a:r>
              <a:rPr lang="it-IT" sz="2400" u="sng" dirty="0"/>
              <a:t> </a:t>
            </a:r>
            <a:r>
              <a:rPr lang="it-IT" sz="2400" dirty="0" err="1"/>
              <a:t>maximization</a:t>
            </a:r>
            <a:r>
              <a:rPr lang="it-IT" sz="2400" dirty="0"/>
              <a:t> to </a:t>
            </a:r>
            <a:r>
              <a:rPr lang="it-IT" sz="2400" dirty="0" err="1"/>
              <a:t>improve</a:t>
            </a:r>
            <a:r>
              <a:rPr lang="it-IT" sz="2400" dirty="0"/>
              <a:t>:</a:t>
            </a:r>
          </a:p>
          <a:p>
            <a:pPr marL="0" indent="0">
              <a:buFont typeface="Arial" pitchFamily="34" charset="0"/>
              <a:buNone/>
            </a:pPr>
            <a:r>
              <a:rPr lang="it-IT" sz="2400" dirty="0"/>
              <a:t>-  </a:t>
            </a:r>
            <a:r>
              <a:rPr lang="it-IT" sz="2400" dirty="0" err="1">
                <a:effectLst>
                  <a:outerShdw blurRad="38100" dist="38100" dir="2700000" algn="tl">
                    <a:srgbClr val="000000">
                      <a:alpha val="43137"/>
                    </a:srgbClr>
                  </a:outerShdw>
                </a:effectLst>
              </a:rPr>
              <a:t>Synergistic</a:t>
            </a:r>
            <a:r>
              <a:rPr lang="it-IT" sz="2400" dirty="0"/>
              <a:t> </a:t>
            </a:r>
            <a:r>
              <a:rPr lang="it-IT" sz="2400" dirty="0" err="1"/>
              <a:t>relationships</a:t>
            </a:r>
            <a:r>
              <a:rPr lang="it-IT" sz="2400" dirty="0"/>
              <a:t> in the </a:t>
            </a:r>
            <a:r>
              <a:rPr lang="it-IT" sz="2400" b="1" dirty="0" err="1">
                <a:solidFill>
                  <a:schemeClr val="accent3">
                    <a:lumMod val="50000"/>
                  </a:schemeClr>
                </a:solidFill>
                <a:effectLst>
                  <a:outerShdw blurRad="38100" dist="38100" dir="2700000" algn="tl">
                    <a:srgbClr val="000000">
                      <a:alpha val="43137"/>
                    </a:srgbClr>
                  </a:outerShdw>
                </a:effectLst>
              </a:rPr>
              <a:t>value</a:t>
            </a:r>
            <a:r>
              <a:rPr lang="it-IT" sz="2400" b="1" dirty="0">
                <a:solidFill>
                  <a:schemeClr val="accent3">
                    <a:lumMod val="50000"/>
                  </a:schemeClr>
                </a:solidFill>
                <a:effectLst>
                  <a:outerShdw blurRad="38100" dist="38100" dir="2700000" algn="tl">
                    <a:srgbClr val="000000">
                      <a:alpha val="43137"/>
                    </a:srgbClr>
                  </a:outerShdw>
                </a:effectLst>
              </a:rPr>
              <a:t> chain</a:t>
            </a:r>
            <a:r>
              <a:rPr lang="it-IT" sz="2400" dirty="0"/>
              <a:t>;</a:t>
            </a:r>
          </a:p>
          <a:p>
            <a:pPr marL="0" indent="0" algn="just">
              <a:buFont typeface="Arial" pitchFamily="34" charset="0"/>
              <a:buNone/>
            </a:pPr>
            <a:r>
              <a:rPr lang="it-IT" sz="2400" dirty="0"/>
              <a:t>- Long </a:t>
            </a:r>
            <a:r>
              <a:rPr lang="it-IT" sz="2400" dirty="0" err="1"/>
              <a:t>term</a:t>
            </a:r>
            <a:r>
              <a:rPr lang="it-IT" sz="2400" dirty="0"/>
              <a:t> </a:t>
            </a:r>
            <a:r>
              <a:rPr lang="it-IT" sz="2400" dirty="0" err="1"/>
              <a:t>part.nerships</a:t>
            </a:r>
            <a:r>
              <a:rPr lang="it-IT" sz="2400" dirty="0"/>
              <a:t> </a:t>
            </a:r>
            <a:r>
              <a:rPr lang="it-IT" sz="2400" dirty="0" err="1"/>
              <a:t>that</a:t>
            </a:r>
            <a:r>
              <a:rPr lang="it-IT" sz="2400" dirty="0"/>
              <a:t> </a:t>
            </a:r>
            <a:r>
              <a:rPr lang="it-IT" sz="2400" dirty="0" err="1"/>
              <a:t>contribute</a:t>
            </a:r>
            <a:r>
              <a:rPr lang="it-IT" sz="2400" dirty="0"/>
              <a:t> to </a:t>
            </a:r>
            <a:r>
              <a:rPr lang="it-IT" sz="2400" dirty="0" err="1"/>
              <a:t>system’s</a:t>
            </a:r>
            <a:r>
              <a:rPr lang="it-IT" sz="2400" dirty="0"/>
              <a:t> </a:t>
            </a:r>
            <a:r>
              <a:rPr lang="it-IT" sz="2400" dirty="0" err="1">
                <a:solidFill>
                  <a:schemeClr val="accent3">
                    <a:lumMod val="50000"/>
                  </a:schemeClr>
                </a:solidFill>
                <a:effectLst>
                  <a:outerShdw blurRad="38100" dist="38100" dir="2700000" algn="tl">
                    <a:srgbClr val="000000">
                      <a:alpha val="43137"/>
                    </a:srgbClr>
                  </a:outerShdw>
                </a:effectLst>
              </a:rPr>
              <a:t>well-being</a:t>
            </a:r>
            <a:r>
              <a:rPr lang="it-IT" sz="2400" dirty="0">
                <a:solidFill>
                  <a:schemeClr val="accent3">
                    <a:lumMod val="50000"/>
                  </a:schemeClr>
                </a:solidFill>
                <a:effectLst>
                  <a:outerShdw blurRad="38100" dist="38100" dir="2700000" algn="tl">
                    <a:srgbClr val="000000">
                      <a:alpha val="43137"/>
                    </a:srgbClr>
                  </a:outerShdw>
                </a:effectLst>
              </a:rPr>
              <a:t>.</a:t>
            </a:r>
          </a:p>
        </p:txBody>
      </p:sp>
      <p:sp>
        <p:nvSpPr>
          <p:cNvPr id="2" name="Rettangolo 1">
            <a:extLst>
              <a:ext uri="{FF2B5EF4-FFF2-40B4-BE49-F238E27FC236}">
                <a16:creationId xmlns:a16="http://schemas.microsoft.com/office/drawing/2014/main" id="{7BD274EF-3C24-4641-9D07-D6E3BE935CE2}"/>
              </a:ext>
            </a:extLst>
          </p:cNvPr>
          <p:cNvSpPr/>
          <p:nvPr/>
        </p:nvSpPr>
        <p:spPr>
          <a:xfrm>
            <a:off x="575557" y="1127858"/>
            <a:ext cx="7992888" cy="830997"/>
          </a:xfrm>
          <a:prstGeom prst="rect">
            <a:avLst/>
          </a:prstGeom>
        </p:spPr>
        <p:txBody>
          <a:bodyPr wrap="square">
            <a:spAutoFit/>
          </a:bodyPr>
          <a:lstStyle/>
          <a:p>
            <a:pPr algn="ctr"/>
            <a:r>
              <a:rPr lang="it-IT" sz="2400" dirty="0"/>
              <a:t>A </a:t>
            </a:r>
            <a:r>
              <a:rPr lang="it-IT" sz="2400" dirty="0" err="1"/>
              <a:t>change</a:t>
            </a:r>
            <a:r>
              <a:rPr lang="it-IT" sz="2400" dirty="0"/>
              <a:t> in the </a:t>
            </a:r>
            <a:r>
              <a:rPr lang="it-IT" sz="2400" dirty="0" err="1"/>
              <a:t>managerial</a:t>
            </a:r>
            <a:r>
              <a:rPr lang="it-IT" sz="2400" dirty="0"/>
              <a:t> </a:t>
            </a:r>
            <a:r>
              <a:rPr lang="it-IT" sz="2400" dirty="0" err="1"/>
              <a:t>approach</a:t>
            </a:r>
            <a:r>
              <a:rPr lang="it-IT" sz="2400" dirty="0"/>
              <a:t> to </a:t>
            </a:r>
            <a:r>
              <a:rPr lang="it-IT" sz="2400" dirty="0" err="1"/>
              <a:t>relationships</a:t>
            </a:r>
            <a:r>
              <a:rPr lang="it-IT" sz="2400" dirty="0"/>
              <a:t>  with users and stakeholder </a:t>
            </a:r>
            <a:r>
              <a:rPr lang="it-IT" sz="2400" dirty="0" err="1"/>
              <a:t>is</a:t>
            </a:r>
            <a:r>
              <a:rPr lang="it-IT" sz="2400" dirty="0"/>
              <a:t> </a:t>
            </a:r>
            <a:r>
              <a:rPr lang="it-IT" sz="2400" dirty="0" err="1"/>
              <a:t>needed</a:t>
            </a:r>
            <a:endParaRPr lang="it-IT" sz="2400" dirty="0"/>
          </a:p>
        </p:txBody>
      </p:sp>
      <p:pic>
        <p:nvPicPr>
          <p:cNvPr id="3" name="Immagine 2">
            <a:extLst>
              <a:ext uri="{FF2B5EF4-FFF2-40B4-BE49-F238E27FC236}">
                <a16:creationId xmlns:a16="http://schemas.microsoft.com/office/drawing/2014/main" id="{AB4BDD60-81B9-4479-B36A-139F4ADAE86F}"/>
              </a:ext>
            </a:extLst>
          </p:cNvPr>
          <p:cNvPicPr>
            <a:picLocks noChangeAspect="1"/>
          </p:cNvPicPr>
          <p:nvPr/>
        </p:nvPicPr>
        <p:blipFill rotWithShape="1">
          <a:blip r:embed="rId2">
            <a:duotone>
              <a:schemeClr val="accent3">
                <a:shade val="45000"/>
                <a:satMod val="135000"/>
              </a:schemeClr>
              <a:prstClr val="white"/>
            </a:duotone>
          </a:blip>
          <a:srcRect t="10099" b="16447"/>
          <a:stretch/>
        </p:blipFill>
        <p:spPr>
          <a:xfrm>
            <a:off x="6902896" y="4414904"/>
            <a:ext cx="1806848" cy="1433370"/>
          </a:xfrm>
          <a:prstGeom prst="rect">
            <a:avLst/>
          </a:prstGeom>
        </p:spPr>
      </p:pic>
    </p:spTree>
    <p:extLst>
      <p:ext uri="{BB962C8B-B14F-4D97-AF65-F5344CB8AC3E}">
        <p14:creationId xmlns:p14="http://schemas.microsoft.com/office/powerpoint/2010/main" val="187191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b="1" smtClean="0"/>
              <a:pPr algn="r"/>
              <a:t>63</a:t>
            </a:fld>
            <a:endParaRPr lang="it-IT" b="1" dirty="0"/>
          </a:p>
        </p:txBody>
      </p:sp>
      <p:sp>
        <p:nvSpPr>
          <p:cNvPr id="2" name="Rettangolo 1"/>
          <p:cNvSpPr/>
          <p:nvPr/>
        </p:nvSpPr>
        <p:spPr>
          <a:xfrm>
            <a:off x="562120" y="1565381"/>
            <a:ext cx="8064896" cy="2677656"/>
          </a:xfrm>
          <a:prstGeom prst="rect">
            <a:avLst/>
          </a:prstGeom>
        </p:spPr>
        <p:txBody>
          <a:bodyPr wrap="square">
            <a:spAutoFit/>
          </a:bodyPr>
          <a:lstStyle/>
          <a:p>
            <a:pPr algn="ctr"/>
            <a:r>
              <a:rPr lang="it-IT" sz="2400" dirty="0" err="1"/>
              <a:t>Identification</a:t>
            </a:r>
            <a:r>
              <a:rPr lang="it-IT" sz="2400" dirty="0"/>
              <a:t> of strategies to </a:t>
            </a:r>
            <a:r>
              <a:rPr lang="it-IT" sz="2400" dirty="0" err="1"/>
              <a:t>establish</a:t>
            </a:r>
            <a:r>
              <a:rPr lang="it-IT" sz="2400" dirty="0"/>
              <a:t> </a:t>
            </a:r>
            <a:r>
              <a:rPr lang="it-IT" sz="2400" dirty="0" err="1"/>
              <a:t>durable</a:t>
            </a:r>
            <a:r>
              <a:rPr lang="it-IT" sz="2400" dirty="0"/>
              <a:t> </a:t>
            </a:r>
            <a:r>
              <a:rPr lang="it-IT" sz="2400" dirty="0" err="1"/>
              <a:t>relationships</a:t>
            </a:r>
            <a:r>
              <a:rPr lang="it-IT" sz="2400" dirty="0"/>
              <a:t> </a:t>
            </a:r>
            <a:r>
              <a:rPr lang="it-IT" sz="2400" b="1" dirty="0"/>
              <a:t>consumers-brands </a:t>
            </a:r>
          </a:p>
          <a:p>
            <a:pPr algn="ctr"/>
            <a:endParaRPr lang="it-IT" sz="2400" b="1" dirty="0"/>
          </a:p>
          <a:p>
            <a:pPr algn="ctr"/>
            <a:r>
              <a:rPr lang="it-IT" sz="2400" b="1" dirty="0"/>
              <a:t>THROUGH </a:t>
            </a:r>
            <a:r>
              <a:rPr lang="it-IT" sz="2400" dirty="0"/>
              <a:t>the </a:t>
            </a:r>
            <a:r>
              <a:rPr lang="it-IT" sz="2400" dirty="0" err="1"/>
              <a:t>involvement</a:t>
            </a:r>
            <a:r>
              <a:rPr lang="it-IT" sz="2400" dirty="0"/>
              <a:t> of target users in long </a:t>
            </a:r>
            <a:r>
              <a:rPr lang="it-IT" sz="2400" dirty="0" err="1"/>
              <a:t>term</a:t>
            </a:r>
            <a:r>
              <a:rPr lang="it-IT" sz="2400" dirty="0"/>
              <a:t> </a:t>
            </a:r>
            <a:r>
              <a:rPr lang="it-IT" sz="2400" dirty="0" err="1"/>
              <a:t>programmes</a:t>
            </a:r>
            <a:r>
              <a:rPr lang="it-IT" sz="2400" dirty="0"/>
              <a:t> </a:t>
            </a:r>
            <a:r>
              <a:rPr lang="it-IT" sz="2400" dirty="0" err="1"/>
              <a:t>that</a:t>
            </a:r>
            <a:r>
              <a:rPr lang="it-IT" sz="2400" dirty="0"/>
              <a:t> </a:t>
            </a:r>
            <a:r>
              <a:rPr lang="it-IT" sz="2400" dirty="0" err="1"/>
              <a:t>provide</a:t>
            </a:r>
            <a:r>
              <a:rPr lang="it-IT" sz="2400" dirty="0"/>
              <a:t> immediate benefits and </a:t>
            </a:r>
            <a:r>
              <a:rPr lang="it-IT" sz="2400" dirty="0" err="1">
                <a:effectLst>
                  <a:outerShdw blurRad="38100" dist="38100" dir="2700000" algn="tl">
                    <a:srgbClr val="000000">
                      <a:alpha val="43137"/>
                    </a:srgbClr>
                  </a:outerShdw>
                </a:effectLst>
              </a:rPr>
              <a:t>sense</a:t>
            </a:r>
            <a:r>
              <a:rPr lang="it-IT" sz="2400" dirty="0">
                <a:effectLst>
                  <a:outerShdw blurRad="38100" dist="38100" dir="2700000" algn="tl">
                    <a:srgbClr val="000000">
                      <a:alpha val="43137"/>
                    </a:srgbClr>
                  </a:outerShdw>
                </a:effectLst>
              </a:rPr>
              <a:t> of </a:t>
            </a:r>
            <a:r>
              <a:rPr lang="it-IT" sz="2400" dirty="0" err="1">
                <a:effectLst>
                  <a:outerShdw blurRad="38100" dist="38100" dir="2700000" algn="tl">
                    <a:srgbClr val="000000">
                      <a:alpha val="43137"/>
                    </a:srgbClr>
                  </a:outerShdw>
                </a:effectLst>
              </a:rPr>
              <a:t>belonging</a:t>
            </a:r>
            <a:r>
              <a:rPr lang="it-IT" sz="2400" dirty="0">
                <a:effectLst>
                  <a:outerShdw blurRad="38100" dist="38100" dir="2700000" algn="tl">
                    <a:srgbClr val="000000">
                      <a:alpha val="43137"/>
                    </a:srgbClr>
                  </a:outerShdw>
                </a:effectLst>
              </a:rPr>
              <a:t> </a:t>
            </a:r>
            <a:r>
              <a:rPr lang="it-IT" sz="2400" dirty="0"/>
              <a:t>to brand</a:t>
            </a:r>
          </a:p>
          <a:p>
            <a:pPr algn="just"/>
            <a:endParaRPr lang="it-IT" sz="2400" dirty="0"/>
          </a:p>
        </p:txBody>
      </p:sp>
      <p:sp>
        <p:nvSpPr>
          <p:cNvPr id="12" name="Rectangle 1">
            <a:extLst>
              <a:ext uri="{FF2B5EF4-FFF2-40B4-BE49-F238E27FC236}">
                <a16:creationId xmlns:a16="http://schemas.microsoft.com/office/drawing/2014/main" id="{32878701-A61C-4E2B-8C08-B875E2472333}"/>
              </a:ext>
            </a:extLst>
          </p:cNvPr>
          <p:cNvSpPr>
            <a:spLocks noChangeArrowheads="1"/>
          </p:cNvSpPr>
          <p:nvPr/>
        </p:nvSpPr>
        <p:spPr bwMode="auto">
          <a:xfrm>
            <a:off x="309491" y="271339"/>
            <a:ext cx="8570155" cy="76944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Relationship </a:t>
            </a:r>
            <a:r>
              <a:rPr lang="en-US" sz="4400" b="1" dirty="0">
                <a:solidFill>
                  <a:schemeClr val="accent6">
                    <a:lumMod val="60000"/>
                    <a:lumOff val="40000"/>
                  </a:schemeClr>
                </a:solidFill>
                <a:latin typeface="+mj-lt"/>
                <a:ea typeface="Calibri" pitchFamily="34" charset="0"/>
                <a:cs typeface="Times New Roman" pitchFamily="18" charset="0"/>
              </a:rPr>
              <a:t>Marketing</a:t>
            </a:r>
          </a:p>
        </p:txBody>
      </p:sp>
      <p:sp>
        <p:nvSpPr>
          <p:cNvPr id="3" name="Rettangolo 2">
            <a:extLst>
              <a:ext uri="{FF2B5EF4-FFF2-40B4-BE49-F238E27FC236}">
                <a16:creationId xmlns:a16="http://schemas.microsoft.com/office/drawing/2014/main" id="{6AF6CFF2-9E17-4739-997A-A4B8F4AB329F}"/>
              </a:ext>
            </a:extLst>
          </p:cNvPr>
          <p:cNvSpPr/>
          <p:nvPr/>
        </p:nvSpPr>
        <p:spPr>
          <a:xfrm>
            <a:off x="970409" y="5009348"/>
            <a:ext cx="7182544" cy="830997"/>
          </a:xfrm>
          <a:prstGeom prst="rect">
            <a:avLst/>
          </a:prstGeom>
        </p:spPr>
        <p:txBody>
          <a:bodyPr wrap="square">
            <a:spAutoFit/>
          </a:bodyPr>
          <a:lstStyle/>
          <a:p>
            <a:pPr algn="ctr"/>
            <a:r>
              <a:rPr lang="it-IT" sz="2400" b="1" cap="small" dirty="0" err="1">
                <a:solidFill>
                  <a:srgbClr val="C00000"/>
                </a:solidFill>
              </a:rPr>
              <a:t>One-to-one</a:t>
            </a:r>
            <a:r>
              <a:rPr lang="it-IT" sz="2400" b="1" dirty="0"/>
              <a:t>: </a:t>
            </a:r>
            <a:r>
              <a:rPr lang="it-IT" sz="2400" dirty="0" err="1"/>
              <a:t>direct</a:t>
            </a:r>
            <a:r>
              <a:rPr lang="it-IT" sz="2400" dirty="0"/>
              <a:t> relations </a:t>
            </a:r>
            <a:r>
              <a:rPr lang="it-IT" sz="2400" dirty="0" err="1"/>
              <a:t>between</a:t>
            </a:r>
            <a:r>
              <a:rPr lang="it-IT" sz="2400" dirty="0"/>
              <a:t> </a:t>
            </a:r>
          </a:p>
          <a:p>
            <a:pPr algn="ctr"/>
            <a:r>
              <a:rPr lang="it-IT" sz="2400" b="1" dirty="0"/>
              <a:t>consumers- companies </a:t>
            </a:r>
            <a:r>
              <a:rPr lang="it-IT" sz="2400" dirty="0"/>
              <a:t>and</a:t>
            </a:r>
            <a:r>
              <a:rPr lang="it-IT" sz="2400" b="1" dirty="0"/>
              <a:t> brand-targets</a:t>
            </a:r>
            <a:endParaRPr lang="it-IT" sz="2400" dirty="0"/>
          </a:p>
        </p:txBody>
      </p:sp>
      <p:sp>
        <p:nvSpPr>
          <p:cNvPr id="13" name="Freccia in giù 12">
            <a:extLst>
              <a:ext uri="{FF2B5EF4-FFF2-40B4-BE49-F238E27FC236}">
                <a16:creationId xmlns:a16="http://schemas.microsoft.com/office/drawing/2014/main" id="{7E00BD01-D245-4596-A4F3-E2118E93F84E}"/>
              </a:ext>
            </a:extLst>
          </p:cNvPr>
          <p:cNvSpPr/>
          <p:nvPr/>
        </p:nvSpPr>
        <p:spPr>
          <a:xfrm>
            <a:off x="4447506" y="4386246"/>
            <a:ext cx="252028" cy="360040"/>
          </a:xfrm>
          <a:prstGeom prst="downArrow">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442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rot="5400000">
            <a:off x="4525169" y="2251869"/>
            <a:ext cx="73025" cy="8907463"/>
            <a:chOff x="0" y="0"/>
            <a:chExt cx="716" cy="16353"/>
          </a:xfrm>
        </p:grpSpPr>
        <p:grpSp>
          <p:nvGrpSpPr>
            <p:cNvPr id="5" name="Group 2"/>
            <p:cNvGrpSpPr>
              <a:grpSpLocks/>
            </p:cNvGrpSpPr>
            <p:nvPr/>
          </p:nvGrpSpPr>
          <p:grpSpPr bwMode="auto">
            <a:xfrm>
              <a:off x="0" y="0"/>
              <a:ext cx="716" cy="16353"/>
              <a:chOff x="0" y="0"/>
              <a:chExt cx="716" cy="16353"/>
            </a:xfrm>
          </p:grpSpPr>
          <p:sp>
            <p:nvSpPr>
              <p:cNvPr id="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2" name="Rettangolo 11"/>
          <p:cNvSpPr/>
          <p:nvPr/>
        </p:nvSpPr>
        <p:spPr>
          <a:xfrm>
            <a:off x="606043" y="1266998"/>
            <a:ext cx="8280920" cy="461665"/>
          </a:xfrm>
          <a:prstGeom prst="rect">
            <a:avLst/>
          </a:prstGeom>
        </p:spPr>
        <p:txBody>
          <a:bodyPr wrap="square">
            <a:spAutoFit/>
          </a:bodyPr>
          <a:lstStyle/>
          <a:p>
            <a:pPr algn="ctr"/>
            <a:r>
              <a:rPr lang="it-IT" sz="2400" b="1" dirty="0"/>
              <a:t>ONE-TO- ONE RELATIONSHIPS</a:t>
            </a:r>
          </a:p>
        </p:txBody>
      </p:sp>
      <p:sp>
        <p:nvSpPr>
          <p:cNvPr id="2" name="Segnaposto numero diapositiva 1">
            <a:extLst>
              <a:ext uri="{FF2B5EF4-FFF2-40B4-BE49-F238E27FC236}">
                <a16:creationId xmlns:a16="http://schemas.microsoft.com/office/drawing/2014/main" id="{27A15893-0D7A-4325-BEE4-F2313D29EF3D}"/>
              </a:ext>
            </a:extLst>
          </p:cNvPr>
          <p:cNvSpPr>
            <a:spLocks noGrp="1"/>
          </p:cNvSpPr>
          <p:nvPr>
            <p:ph type="sldNum" sz="quarter" idx="12"/>
          </p:nvPr>
        </p:nvSpPr>
        <p:spPr>
          <a:xfrm>
            <a:off x="6892016" y="6284326"/>
            <a:ext cx="2133600" cy="365125"/>
          </a:xfrm>
        </p:spPr>
        <p:txBody>
          <a:bodyPr/>
          <a:lstStyle/>
          <a:p>
            <a:pPr algn="r"/>
            <a:fld id="{B007B441-5312-499D-93C3-6E37886527FA}" type="slidenum">
              <a:rPr lang="it-IT" smtClean="0"/>
              <a:pPr algn="r"/>
              <a:t>64</a:t>
            </a:fld>
            <a:endParaRPr lang="it-IT" dirty="0"/>
          </a:p>
        </p:txBody>
      </p:sp>
      <p:sp>
        <p:nvSpPr>
          <p:cNvPr id="3" name="Rettangolo 2">
            <a:extLst>
              <a:ext uri="{FF2B5EF4-FFF2-40B4-BE49-F238E27FC236}">
                <a16:creationId xmlns:a16="http://schemas.microsoft.com/office/drawing/2014/main" id="{DBAEF642-F2E4-46DE-AD62-3BF9F63F98F3}"/>
              </a:ext>
            </a:extLst>
          </p:cNvPr>
          <p:cNvSpPr/>
          <p:nvPr/>
        </p:nvSpPr>
        <p:spPr>
          <a:xfrm>
            <a:off x="286923" y="5660260"/>
            <a:ext cx="8142419" cy="830997"/>
          </a:xfrm>
          <a:prstGeom prst="rect">
            <a:avLst/>
          </a:prstGeom>
        </p:spPr>
        <p:txBody>
          <a:bodyPr wrap="square">
            <a:spAutoFit/>
          </a:bodyPr>
          <a:lstStyle/>
          <a:p>
            <a:pPr marL="342900" indent="-342900" algn="just">
              <a:buFont typeface="Arial" panose="020B0604020202020204" pitchFamily="34" charset="0"/>
              <a:buChar char="•"/>
            </a:pPr>
            <a:r>
              <a:rPr lang="it-IT" sz="2400" u="sng" dirty="0"/>
              <a:t>New </a:t>
            </a:r>
            <a:r>
              <a:rPr lang="it-IT" sz="2400" u="sng" dirty="0" err="1"/>
              <a:t>technologies</a:t>
            </a:r>
            <a:r>
              <a:rPr lang="it-IT" sz="2400" dirty="0"/>
              <a:t>, social networks and IT systems </a:t>
            </a:r>
            <a:r>
              <a:rPr lang="it-IT" sz="2400" dirty="0" err="1"/>
              <a:t>contribute</a:t>
            </a:r>
            <a:r>
              <a:rPr lang="it-IT" sz="2400" dirty="0"/>
              <a:t> to </a:t>
            </a:r>
            <a:r>
              <a:rPr lang="it-IT" sz="2400" dirty="0" err="1"/>
              <a:t>engage</a:t>
            </a:r>
            <a:r>
              <a:rPr lang="it-IT" sz="2400" dirty="0"/>
              <a:t> customers in business </a:t>
            </a:r>
            <a:r>
              <a:rPr lang="it-IT" sz="2400" b="1" dirty="0" err="1"/>
              <a:t>decision</a:t>
            </a:r>
            <a:r>
              <a:rPr lang="it-IT" sz="2400" b="1" dirty="0"/>
              <a:t>- making</a:t>
            </a:r>
            <a:endParaRPr lang="it-IT" sz="2400" dirty="0"/>
          </a:p>
        </p:txBody>
      </p:sp>
      <p:sp>
        <p:nvSpPr>
          <p:cNvPr id="11" name="Rettangolo 10">
            <a:extLst>
              <a:ext uri="{FF2B5EF4-FFF2-40B4-BE49-F238E27FC236}">
                <a16:creationId xmlns:a16="http://schemas.microsoft.com/office/drawing/2014/main" id="{2DFAC7EC-B61F-4196-A61C-56554D48FB6D}"/>
              </a:ext>
            </a:extLst>
          </p:cNvPr>
          <p:cNvSpPr/>
          <p:nvPr/>
        </p:nvSpPr>
        <p:spPr>
          <a:xfrm>
            <a:off x="286923" y="2066110"/>
            <a:ext cx="8280920" cy="3416320"/>
          </a:xfrm>
          <a:prstGeom prst="rect">
            <a:avLst/>
          </a:prstGeom>
        </p:spPr>
        <p:txBody>
          <a:bodyPr wrap="square">
            <a:spAutoFit/>
          </a:bodyPr>
          <a:lstStyle/>
          <a:p>
            <a:pPr marL="342900" indent="-342900" algn="just">
              <a:buFont typeface="Arial" panose="020B0604020202020204" pitchFamily="34" charset="0"/>
              <a:buChar char="•"/>
            </a:pPr>
            <a:r>
              <a:rPr lang="it-IT" sz="2400" b="1" dirty="0" err="1"/>
              <a:t>Personalization</a:t>
            </a:r>
            <a:r>
              <a:rPr lang="it-IT" sz="2400" b="1" dirty="0"/>
              <a:t> </a:t>
            </a:r>
            <a:r>
              <a:rPr lang="it-IT" sz="2400" dirty="0"/>
              <a:t>of </a:t>
            </a:r>
            <a:r>
              <a:rPr lang="it-IT" sz="2400" dirty="0" err="1"/>
              <a:t>relationships</a:t>
            </a:r>
            <a:r>
              <a:rPr lang="it-IT" sz="2400" dirty="0"/>
              <a:t> with users, </a:t>
            </a:r>
            <a:r>
              <a:rPr lang="it-IT" sz="2400" dirty="0" err="1"/>
              <a:t>seen</a:t>
            </a:r>
            <a:r>
              <a:rPr lang="it-IT" sz="2400" dirty="0"/>
              <a:t> </a:t>
            </a:r>
            <a:r>
              <a:rPr lang="it-IT" sz="2400" dirty="0" err="1"/>
              <a:t>as</a:t>
            </a:r>
            <a:r>
              <a:rPr lang="it-IT" sz="2400" dirty="0"/>
              <a:t> </a:t>
            </a:r>
            <a:r>
              <a:rPr lang="it-IT" sz="2400" i="1" dirty="0" err="1"/>
              <a:t>unique</a:t>
            </a:r>
            <a:r>
              <a:rPr lang="it-IT" sz="2400" i="1" dirty="0"/>
              <a:t> </a:t>
            </a:r>
            <a:r>
              <a:rPr lang="it-IT" sz="2400" i="1" dirty="0" err="1"/>
              <a:t>individual</a:t>
            </a:r>
            <a:r>
              <a:rPr lang="it-IT" sz="2400" dirty="0"/>
              <a:t> </a:t>
            </a:r>
            <a:r>
              <a:rPr lang="it-IT" sz="2400" dirty="0" err="1"/>
              <a:t>entities</a:t>
            </a:r>
            <a:r>
              <a:rPr lang="it-IT" sz="2400" dirty="0"/>
              <a:t> with </a:t>
            </a:r>
            <a:r>
              <a:rPr lang="it-IT" sz="2400" dirty="0" err="1"/>
              <a:t>specific</a:t>
            </a:r>
            <a:r>
              <a:rPr lang="it-IT" sz="2400" dirty="0"/>
              <a:t> </a:t>
            </a:r>
            <a:r>
              <a:rPr lang="it-IT" sz="2400" i="1" dirty="0" err="1"/>
              <a:t>needs</a:t>
            </a:r>
            <a:r>
              <a:rPr lang="it-IT" sz="2400" dirty="0"/>
              <a:t>.</a:t>
            </a:r>
          </a:p>
          <a:p>
            <a:pPr algn="just"/>
            <a:endParaRPr lang="it-IT" sz="2400" dirty="0"/>
          </a:p>
          <a:p>
            <a:pPr marL="342900" indent="-342900" algn="just">
              <a:buFont typeface="Arial" panose="020B0604020202020204" pitchFamily="34" charset="0"/>
              <a:buChar char="•"/>
            </a:pPr>
            <a:r>
              <a:rPr lang="it-IT" sz="2400" dirty="0"/>
              <a:t>Customers (</a:t>
            </a:r>
            <a:r>
              <a:rPr lang="it-IT" sz="2400" dirty="0" err="1"/>
              <a:t>especially</a:t>
            </a:r>
            <a:r>
              <a:rPr lang="it-IT" sz="2400" dirty="0"/>
              <a:t> B2B) </a:t>
            </a:r>
            <a:r>
              <a:rPr lang="it-IT" sz="2400" dirty="0" err="1"/>
              <a:t>become</a:t>
            </a:r>
            <a:r>
              <a:rPr lang="it-IT" sz="2400" dirty="0"/>
              <a:t> partners of </a:t>
            </a:r>
            <a:r>
              <a:rPr lang="it-IT" sz="2400" dirty="0" err="1"/>
              <a:t>organizations</a:t>
            </a:r>
            <a:r>
              <a:rPr lang="it-IT" sz="2400" dirty="0"/>
              <a:t> and </a:t>
            </a:r>
            <a:r>
              <a:rPr lang="it-IT" sz="2400" dirty="0" err="1"/>
              <a:t>contribute</a:t>
            </a:r>
            <a:r>
              <a:rPr lang="it-IT" sz="2400" dirty="0"/>
              <a:t> to the </a:t>
            </a:r>
            <a:r>
              <a:rPr lang="it-IT" sz="2400" dirty="0">
                <a:effectLst>
                  <a:outerShdw blurRad="38100" dist="38100" dir="2700000" algn="tl">
                    <a:srgbClr val="000000">
                      <a:alpha val="43137"/>
                    </a:srgbClr>
                  </a:outerShdw>
                </a:effectLst>
              </a:rPr>
              <a:t>design of </a:t>
            </a:r>
            <a:r>
              <a:rPr lang="it-IT" sz="2400" dirty="0" err="1">
                <a:effectLst>
                  <a:outerShdw blurRad="38100" dist="38100" dir="2700000" algn="tl">
                    <a:srgbClr val="000000">
                      <a:alpha val="43137"/>
                    </a:srgbClr>
                  </a:outerShdw>
                </a:effectLst>
              </a:rPr>
              <a:t>value</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proposition</a:t>
            </a:r>
            <a:r>
              <a:rPr lang="it-IT" sz="2400" dirty="0">
                <a:effectLst>
                  <a:outerShdw blurRad="38100" dist="38100" dir="2700000" algn="tl">
                    <a:srgbClr val="000000">
                      <a:alpha val="43137"/>
                    </a:srgbClr>
                  </a:outerShdw>
                </a:effectLst>
              </a:rPr>
              <a:t> </a:t>
            </a:r>
            <a:r>
              <a:rPr lang="it-IT" sz="2400" dirty="0"/>
              <a:t>for </a:t>
            </a:r>
            <a:r>
              <a:rPr lang="it-IT" sz="2400" dirty="0" err="1"/>
              <a:t>theirselves</a:t>
            </a:r>
            <a:r>
              <a:rPr lang="it-IT" sz="2400" dirty="0"/>
              <a:t>, for the </a:t>
            </a:r>
            <a:r>
              <a:rPr lang="it-IT" sz="2400" dirty="0" err="1"/>
              <a:t>organizations</a:t>
            </a:r>
            <a:r>
              <a:rPr lang="it-IT" sz="2400" dirty="0"/>
              <a:t>, for </a:t>
            </a:r>
            <a:r>
              <a:rPr lang="it-IT" sz="2400" dirty="0" err="1"/>
              <a:t>other</a:t>
            </a:r>
            <a:r>
              <a:rPr lang="it-IT" sz="2400" dirty="0"/>
              <a:t> customers</a:t>
            </a:r>
          </a:p>
          <a:p>
            <a:pPr marL="342900" indent="-342900" algn="just">
              <a:buFont typeface="Arial" panose="020B0604020202020204" pitchFamily="34" charset="0"/>
              <a:buChar char="•"/>
            </a:pPr>
            <a:endParaRPr lang="it-IT" sz="2400" dirty="0"/>
          </a:p>
          <a:p>
            <a:pPr marL="342900" indent="-342900" algn="just">
              <a:buFont typeface="Arial" panose="020B0604020202020204" pitchFamily="34" charset="0"/>
              <a:buChar char="•"/>
            </a:pPr>
            <a:r>
              <a:rPr lang="it-IT" sz="2400" dirty="0"/>
              <a:t>Development and </a:t>
            </a:r>
            <a:r>
              <a:rPr lang="it-IT" sz="2400" dirty="0" err="1"/>
              <a:t>creation</a:t>
            </a:r>
            <a:r>
              <a:rPr lang="it-IT" sz="2400" dirty="0"/>
              <a:t> of </a:t>
            </a:r>
            <a:r>
              <a:rPr lang="it-IT" sz="2400" dirty="0" err="1"/>
              <a:t>relationships</a:t>
            </a:r>
            <a:r>
              <a:rPr lang="it-IT" sz="2400" dirty="0"/>
              <a:t> </a:t>
            </a:r>
            <a:r>
              <a:rPr lang="it-IT" sz="2400" dirty="0" err="1"/>
              <a:t>based</a:t>
            </a:r>
            <a:r>
              <a:rPr lang="it-IT" sz="2400" dirty="0"/>
              <a:t> on </a:t>
            </a:r>
            <a:r>
              <a:rPr lang="it-IT" sz="2400" b="1" dirty="0" err="1"/>
              <a:t>interactivity</a:t>
            </a:r>
            <a:r>
              <a:rPr lang="it-IT" sz="2400" dirty="0"/>
              <a:t>, </a:t>
            </a:r>
            <a:r>
              <a:rPr lang="it-IT" sz="2400" b="1" dirty="0"/>
              <a:t>connection</a:t>
            </a:r>
            <a:r>
              <a:rPr lang="it-IT" sz="2400" dirty="0"/>
              <a:t> and </a:t>
            </a:r>
            <a:r>
              <a:rPr lang="it-IT" sz="2400" b="1" dirty="0" err="1"/>
              <a:t>mutual</a:t>
            </a:r>
            <a:r>
              <a:rPr lang="it-IT" sz="2400" b="1" dirty="0"/>
              <a:t> learning</a:t>
            </a:r>
          </a:p>
        </p:txBody>
      </p:sp>
      <p:pic>
        <p:nvPicPr>
          <p:cNvPr id="7" name="Immagine 6">
            <a:extLst>
              <a:ext uri="{FF2B5EF4-FFF2-40B4-BE49-F238E27FC236}">
                <a16:creationId xmlns:a16="http://schemas.microsoft.com/office/drawing/2014/main" id="{1DFB8C2A-CCFB-4954-B4D8-CE577F2AA42C}"/>
              </a:ext>
            </a:extLst>
          </p:cNvPr>
          <p:cNvPicPr>
            <a:picLocks noChangeAspect="1"/>
          </p:cNvPicPr>
          <p:nvPr/>
        </p:nvPicPr>
        <p:blipFill>
          <a:blip r:embed="rId3">
            <a:duotone>
              <a:schemeClr val="accent2">
                <a:shade val="45000"/>
                <a:satMod val="135000"/>
              </a:schemeClr>
              <a:prstClr val="white"/>
            </a:duotone>
          </a:blip>
          <a:stretch>
            <a:fillRect/>
          </a:stretch>
        </p:blipFill>
        <p:spPr>
          <a:xfrm>
            <a:off x="1547664" y="990760"/>
            <a:ext cx="1008112" cy="875336"/>
          </a:xfrm>
          <a:prstGeom prst="rect">
            <a:avLst/>
          </a:prstGeom>
        </p:spPr>
      </p:pic>
      <p:sp>
        <p:nvSpPr>
          <p:cNvPr id="13" name="Rectangle 1">
            <a:extLst>
              <a:ext uri="{FF2B5EF4-FFF2-40B4-BE49-F238E27FC236}">
                <a16:creationId xmlns:a16="http://schemas.microsoft.com/office/drawing/2014/main" id="{6A029F4B-C862-43C2-B3D2-E81BA8D13970}"/>
              </a:ext>
            </a:extLst>
          </p:cNvPr>
          <p:cNvSpPr>
            <a:spLocks noChangeArrowheads="1"/>
          </p:cNvSpPr>
          <p:nvPr/>
        </p:nvSpPr>
        <p:spPr bwMode="auto">
          <a:xfrm>
            <a:off x="0" y="271339"/>
            <a:ext cx="9143999" cy="769441"/>
          </a:xfrm>
          <a:prstGeom prst="rect">
            <a:avLst/>
          </a:prstGeom>
          <a:noFill/>
          <a:ln w="9525">
            <a:noFill/>
            <a:miter lim="800000"/>
            <a:headEnd/>
            <a:tailEnd/>
          </a:ln>
          <a:effectLst/>
        </p:spPr>
        <p:txBody>
          <a:bodyPr wrap="square" anchor="ctr">
            <a:spAutoFit/>
          </a:bodyPr>
          <a:lstStyle/>
          <a:p>
            <a:pPr lvl="1" algn="ctr">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Personalizing </a:t>
            </a:r>
            <a:r>
              <a:rPr lang="en-US" sz="4400" b="1" dirty="0">
                <a:solidFill>
                  <a:schemeClr val="accent6">
                    <a:lumMod val="60000"/>
                    <a:lumOff val="40000"/>
                  </a:schemeClr>
                </a:solidFill>
                <a:latin typeface="+mj-lt"/>
                <a:ea typeface="Calibri" pitchFamily="34" charset="0"/>
                <a:cs typeface="Times New Roman" pitchFamily="18" charset="0"/>
              </a:rPr>
              <a:t>Relationships</a:t>
            </a:r>
          </a:p>
        </p:txBody>
      </p:sp>
    </p:spTree>
    <p:extLst>
      <p:ext uri="{BB962C8B-B14F-4D97-AF65-F5344CB8AC3E}">
        <p14:creationId xmlns:p14="http://schemas.microsoft.com/office/powerpoint/2010/main" val="42213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b="1" smtClean="0"/>
              <a:pPr algn="r"/>
              <a:t>65</a:t>
            </a:fld>
            <a:endParaRPr lang="it-IT" b="1" dirty="0"/>
          </a:p>
        </p:txBody>
      </p:sp>
      <p:sp>
        <p:nvSpPr>
          <p:cNvPr id="12" name="Rectangle 1">
            <a:extLst>
              <a:ext uri="{FF2B5EF4-FFF2-40B4-BE49-F238E27FC236}">
                <a16:creationId xmlns:a16="http://schemas.microsoft.com/office/drawing/2014/main" id="{018C4E1F-D3B2-453C-8446-A6FDB7DF2D6B}"/>
              </a:ext>
            </a:extLst>
          </p:cNvPr>
          <p:cNvSpPr>
            <a:spLocks noChangeArrowheads="1"/>
          </p:cNvSpPr>
          <p:nvPr/>
        </p:nvSpPr>
        <p:spPr bwMode="auto">
          <a:xfrm>
            <a:off x="309491" y="271339"/>
            <a:ext cx="8570155" cy="769441"/>
          </a:xfrm>
          <a:prstGeom prst="rect">
            <a:avLst/>
          </a:prstGeom>
          <a:noFill/>
          <a:ln w="9525">
            <a:noFill/>
            <a:miter lim="800000"/>
            <a:headEnd/>
            <a:tailEnd/>
          </a:ln>
          <a:effectLst/>
        </p:spPr>
        <p:txBody>
          <a:bodyPr wrap="square" anchor="ctr">
            <a:spAutoFit/>
          </a:bodyPr>
          <a:lstStyle/>
          <a:p>
            <a:pPr lvl="1" algn="ctr">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Personalizing </a:t>
            </a:r>
            <a:r>
              <a:rPr lang="en-US" sz="4400" b="1" dirty="0">
                <a:solidFill>
                  <a:schemeClr val="accent6">
                    <a:lumMod val="60000"/>
                    <a:lumOff val="40000"/>
                  </a:schemeClr>
                </a:solidFill>
                <a:latin typeface="+mj-lt"/>
                <a:ea typeface="Calibri" pitchFamily="34" charset="0"/>
                <a:cs typeface="Times New Roman" pitchFamily="18" charset="0"/>
              </a:rPr>
              <a:t>Relationships</a:t>
            </a:r>
          </a:p>
        </p:txBody>
      </p:sp>
      <p:sp>
        <p:nvSpPr>
          <p:cNvPr id="2" name="Rettangolo 1">
            <a:extLst>
              <a:ext uri="{FF2B5EF4-FFF2-40B4-BE49-F238E27FC236}">
                <a16:creationId xmlns:a16="http://schemas.microsoft.com/office/drawing/2014/main" id="{D03A1288-7F17-4E1F-8D27-735C1CED851B}"/>
              </a:ext>
            </a:extLst>
          </p:cNvPr>
          <p:cNvSpPr/>
          <p:nvPr/>
        </p:nvSpPr>
        <p:spPr>
          <a:xfrm>
            <a:off x="667122" y="2547442"/>
            <a:ext cx="7577286" cy="2308324"/>
          </a:xfrm>
          <a:prstGeom prst="rect">
            <a:avLst/>
          </a:prstGeom>
        </p:spPr>
        <p:txBody>
          <a:bodyPr wrap="square">
            <a:spAutoFit/>
          </a:bodyPr>
          <a:lstStyle/>
          <a:p>
            <a:pPr marL="285750" indent="-285750" algn="just">
              <a:buFont typeface="Arial" panose="020B0604020202020204" pitchFamily="34" charset="0"/>
              <a:buChar char="•"/>
            </a:pPr>
            <a:r>
              <a:rPr lang="it-IT" sz="2400" dirty="0" err="1"/>
              <a:t>Creation</a:t>
            </a:r>
            <a:r>
              <a:rPr lang="it-IT" sz="2400" dirty="0"/>
              <a:t> of </a:t>
            </a:r>
            <a:r>
              <a:rPr lang="it-IT" sz="2400" dirty="0" err="1"/>
              <a:t>different</a:t>
            </a:r>
            <a:r>
              <a:rPr lang="it-IT" sz="2400" dirty="0"/>
              <a:t> </a:t>
            </a:r>
            <a:r>
              <a:rPr lang="it-IT" sz="2400" dirty="0">
                <a:effectLst>
                  <a:outerShdw blurRad="38100" dist="38100" dir="2700000" algn="tl">
                    <a:srgbClr val="000000">
                      <a:alpha val="43137"/>
                    </a:srgbClr>
                  </a:outerShdw>
                </a:effectLst>
              </a:rPr>
              <a:t>targets </a:t>
            </a:r>
            <a:r>
              <a:rPr lang="it-IT" sz="2400" dirty="0"/>
              <a:t>with </a:t>
            </a:r>
            <a:r>
              <a:rPr lang="it-IT" sz="2400" dirty="0" err="1"/>
              <a:t>different</a:t>
            </a:r>
            <a:r>
              <a:rPr lang="it-IT" sz="2400" dirty="0"/>
              <a:t> </a:t>
            </a:r>
            <a:r>
              <a:rPr lang="it-IT" sz="2400" dirty="0" err="1"/>
              <a:t>needs</a:t>
            </a:r>
            <a:r>
              <a:rPr lang="it-IT" sz="2400" dirty="0"/>
              <a:t> for </a:t>
            </a:r>
            <a:r>
              <a:rPr lang="it-IT" sz="2400" dirty="0" err="1"/>
              <a:t>different</a:t>
            </a:r>
            <a:r>
              <a:rPr lang="it-IT" sz="2400" dirty="0"/>
              <a:t> actions and service </a:t>
            </a:r>
            <a:r>
              <a:rPr lang="it-IT" sz="2400" dirty="0" err="1"/>
              <a:t>offering</a:t>
            </a:r>
            <a:r>
              <a:rPr lang="it-IT" sz="2400" dirty="0"/>
              <a:t>; </a:t>
            </a:r>
          </a:p>
          <a:p>
            <a:pPr algn="just"/>
            <a:endParaRPr lang="it-IT" sz="2400" dirty="0"/>
          </a:p>
          <a:p>
            <a:pPr marL="285750" indent="-285750" algn="just">
              <a:buFont typeface="Arial" panose="020B0604020202020204" pitchFamily="34" charset="0"/>
              <a:buChar char="•"/>
            </a:pPr>
            <a:r>
              <a:rPr lang="it-IT" sz="2400" dirty="0">
                <a:effectLst>
                  <a:outerShdw blurRad="38100" dist="38100" dir="2700000" algn="tl">
                    <a:srgbClr val="000000">
                      <a:alpha val="43137"/>
                    </a:srgbClr>
                  </a:outerShdw>
                </a:effectLst>
              </a:rPr>
              <a:t>Knowledge</a:t>
            </a:r>
            <a:r>
              <a:rPr lang="it-IT" sz="2400" dirty="0"/>
              <a:t> on users’ </a:t>
            </a:r>
            <a:r>
              <a:rPr lang="it-IT" sz="2400" dirty="0" err="1"/>
              <a:t>requirements</a:t>
            </a:r>
            <a:r>
              <a:rPr lang="it-IT" sz="2400" dirty="0"/>
              <a:t>, </a:t>
            </a:r>
            <a:r>
              <a:rPr lang="it-IT" sz="2400" dirty="0" err="1"/>
              <a:t>needs</a:t>
            </a:r>
            <a:r>
              <a:rPr lang="it-IT" sz="2400" dirty="0"/>
              <a:t> and </a:t>
            </a:r>
            <a:r>
              <a:rPr lang="it-IT" sz="2400" dirty="0" err="1"/>
              <a:t>tastes</a:t>
            </a:r>
            <a:r>
              <a:rPr lang="it-IT" sz="2400" dirty="0"/>
              <a:t>;</a:t>
            </a:r>
          </a:p>
          <a:p>
            <a:pPr algn="just"/>
            <a:endParaRPr lang="it-IT" sz="2400" dirty="0"/>
          </a:p>
          <a:p>
            <a:pPr marL="285750" indent="-285750" algn="just">
              <a:buFont typeface="Arial" panose="020B0604020202020204" pitchFamily="34" charset="0"/>
              <a:buChar char="•"/>
            </a:pPr>
            <a:r>
              <a:rPr lang="it-IT" sz="2400" dirty="0" err="1">
                <a:effectLst>
                  <a:outerShdw blurRad="38100" dist="38100" dir="2700000" algn="tl">
                    <a:srgbClr val="000000">
                      <a:alpha val="43137"/>
                    </a:srgbClr>
                  </a:outerShdw>
                </a:effectLst>
              </a:rPr>
              <a:t>Bidirectional</a:t>
            </a:r>
            <a:r>
              <a:rPr lang="it-IT" sz="2400" dirty="0">
                <a:effectLst>
                  <a:outerShdw blurRad="38100" dist="38100" dir="2700000" algn="tl">
                    <a:srgbClr val="000000">
                      <a:alpha val="43137"/>
                    </a:srgbClr>
                  </a:outerShdw>
                </a:effectLst>
              </a:rPr>
              <a:t> </a:t>
            </a:r>
            <a:r>
              <a:rPr lang="it-IT" sz="2400" dirty="0" err="1"/>
              <a:t>communication</a:t>
            </a:r>
            <a:r>
              <a:rPr lang="it-IT" sz="2400" dirty="0"/>
              <a:t>.</a:t>
            </a:r>
          </a:p>
        </p:txBody>
      </p:sp>
      <p:sp>
        <p:nvSpPr>
          <p:cNvPr id="14" name="Rettangolo 13">
            <a:extLst>
              <a:ext uri="{FF2B5EF4-FFF2-40B4-BE49-F238E27FC236}">
                <a16:creationId xmlns:a16="http://schemas.microsoft.com/office/drawing/2014/main" id="{9EDD1D97-3956-4037-AE09-701C61E69618}"/>
              </a:ext>
            </a:extLst>
          </p:cNvPr>
          <p:cNvSpPr/>
          <p:nvPr/>
        </p:nvSpPr>
        <p:spPr>
          <a:xfrm>
            <a:off x="706136" y="1458983"/>
            <a:ext cx="7776864" cy="461665"/>
          </a:xfrm>
          <a:prstGeom prst="rect">
            <a:avLst/>
          </a:prstGeom>
        </p:spPr>
        <p:txBody>
          <a:bodyPr wrap="square">
            <a:spAutoFit/>
          </a:bodyPr>
          <a:lstStyle/>
          <a:p>
            <a:pPr algn="just"/>
            <a:r>
              <a:rPr lang="it-IT" sz="2400" dirty="0"/>
              <a:t>To </a:t>
            </a:r>
            <a:r>
              <a:rPr lang="it-IT" sz="2400" dirty="0" err="1"/>
              <a:t>optimize</a:t>
            </a:r>
            <a:r>
              <a:rPr lang="it-IT" sz="2400" dirty="0"/>
              <a:t> </a:t>
            </a:r>
            <a:r>
              <a:rPr lang="it-IT" sz="2400" dirty="0" err="1"/>
              <a:t>relationships</a:t>
            </a:r>
            <a:r>
              <a:rPr lang="it-IT" sz="2400" dirty="0"/>
              <a:t>, </a:t>
            </a:r>
            <a:r>
              <a:rPr lang="it-IT" sz="2400" dirty="0" err="1"/>
              <a:t>personalizing</a:t>
            </a:r>
            <a:r>
              <a:rPr lang="it-IT" sz="2400" dirty="0"/>
              <a:t> strategies are </a:t>
            </a:r>
            <a:r>
              <a:rPr lang="it-IT" sz="2400" dirty="0" err="1"/>
              <a:t>needed</a:t>
            </a:r>
            <a:endParaRPr lang="it-IT" sz="2400" dirty="0"/>
          </a:p>
        </p:txBody>
      </p:sp>
      <p:pic>
        <p:nvPicPr>
          <p:cNvPr id="3074" name="Picture 2" descr="Personalization - Free miscellaneous icons">
            <a:extLst>
              <a:ext uri="{FF2B5EF4-FFF2-40B4-BE49-F238E27FC236}">
                <a16:creationId xmlns:a16="http://schemas.microsoft.com/office/drawing/2014/main" id="{7D6EBEF3-AFFE-46FA-8A9D-F8C832B619B0}"/>
              </a:ext>
            </a:extLst>
          </p:cNvPr>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6088" y="4623400"/>
            <a:ext cx="1718320" cy="171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20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rot="5400000">
            <a:off x="4530389" y="2264759"/>
            <a:ext cx="73025" cy="8907463"/>
            <a:chOff x="0" y="0"/>
            <a:chExt cx="716" cy="16353"/>
          </a:xfrm>
        </p:grpSpPr>
        <p:grpSp>
          <p:nvGrpSpPr>
            <p:cNvPr id="5" name="Group 2"/>
            <p:cNvGrpSpPr>
              <a:grpSpLocks/>
            </p:cNvGrpSpPr>
            <p:nvPr/>
          </p:nvGrpSpPr>
          <p:grpSpPr bwMode="auto">
            <a:xfrm>
              <a:off x="0" y="0"/>
              <a:ext cx="716" cy="16353"/>
              <a:chOff x="0" y="0"/>
              <a:chExt cx="716" cy="16353"/>
            </a:xfrm>
          </p:grpSpPr>
          <p:sp>
            <p:nvSpPr>
              <p:cNvPr id="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2" name="Rettangolo 11"/>
          <p:cNvSpPr/>
          <p:nvPr/>
        </p:nvSpPr>
        <p:spPr>
          <a:xfrm>
            <a:off x="331511" y="1744210"/>
            <a:ext cx="8532662" cy="1697068"/>
          </a:xfrm>
          <a:prstGeom prst="rect">
            <a:avLst/>
          </a:prstGeom>
        </p:spPr>
        <p:txBody>
          <a:bodyPr wrap="square">
            <a:spAutoFit/>
          </a:bodyPr>
          <a:lstStyle/>
          <a:p>
            <a:pPr marL="342900" indent="-342900" algn="just">
              <a:lnSpc>
                <a:spcPct val="150000"/>
              </a:lnSpc>
              <a:buFont typeface="Wingdings" panose="05000000000000000000" pitchFamily="2" charset="2"/>
              <a:buChar char="ü"/>
            </a:pPr>
            <a:r>
              <a:rPr lang="it-IT" sz="2400" dirty="0" err="1"/>
              <a:t>Operational</a:t>
            </a:r>
            <a:r>
              <a:rPr lang="it-IT" sz="2400" dirty="0"/>
              <a:t> </a:t>
            </a:r>
            <a:r>
              <a:rPr lang="it-IT" sz="2400" dirty="0" err="1"/>
              <a:t>translation</a:t>
            </a:r>
            <a:r>
              <a:rPr lang="it-IT" sz="2400" dirty="0"/>
              <a:t> of </a:t>
            </a:r>
            <a:r>
              <a:rPr lang="it-IT" sz="2400" dirty="0" err="1"/>
              <a:t>relationship</a:t>
            </a:r>
            <a:r>
              <a:rPr lang="it-IT" sz="2400" dirty="0"/>
              <a:t> marketing </a:t>
            </a:r>
          </a:p>
          <a:p>
            <a:pPr marL="342900" indent="-342900" algn="just">
              <a:lnSpc>
                <a:spcPct val="150000"/>
              </a:lnSpc>
              <a:buFont typeface="Wingdings" panose="05000000000000000000" pitchFamily="2" charset="2"/>
              <a:buChar char="ü"/>
            </a:pPr>
            <a:r>
              <a:rPr lang="it-IT" sz="2400" dirty="0"/>
              <a:t>Model for </a:t>
            </a:r>
            <a:r>
              <a:rPr lang="it-IT" sz="2400" dirty="0" err="1"/>
              <a:t>that</a:t>
            </a:r>
            <a:r>
              <a:rPr lang="it-IT" sz="2400" dirty="0"/>
              <a:t> </a:t>
            </a:r>
            <a:r>
              <a:rPr lang="it-IT" sz="2400" dirty="0" err="1"/>
              <a:t>all-encompasses</a:t>
            </a:r>
            <a:r>
              <a:rPr lang="it-IT" sz="2400" dirty="0"/>
              <a:t> </a:t>
            </a:r>
            <a:r>
              <a:rPr lang="it-IT" sz="2400" i="1" dirty="0" err="1"/>
              <a:t>pre</a:t>
            </a:r>
            <a:r>
              <a:rPr lang="it-IT" sz="2400" i="1" dirty="0"/>
              <a:t>-delivery and post-delivery </a:t>
            </a:r>
            <a:endParaRPr lang="it-IT" sz="2400" dirty="0"/>
          </a:p>
          <a:p>
            <a:pPr marL="342900" indent="-342900" algn="just">
              <a:lnSpc>
                <a:spcPct val="150000"/>
              </a:lnSpc>
              <a:buFont typeface="Wingdings" panose="05000000000000000000" pitchFamily="2" charset="2"/>
              <a:buChar char="ü"/>
            </a:pPr>
            <a:r>
              <a:rPr lang="it-IT" sz="2400" dirty="0"/>
              <a:t>Key </a:t>
            </a:r>
            <a:r>
              <a:rPr lang="it-IT" sz="2400" dirty="0" err="1"/>
              <a:t>role</a:t>
            </a:r>
            <a:r>
              <a:rPr lang="it-IT" sz="2400" dirty="0"/>
              <a:t> of information systems and </a:t>
            </a:r>
            <a:r>
              <a:rPr lang="it-IT" sz="2400" dirty="0" err="1">
                <a:effectLst>
                  <a:outerShdw blurRad="38100" dist="38100" dir="2700000" algn="tl">
                    <a:srgbClr val="000000">
                      <a:alpha val="43137"/>
                    </a:srgbClr>
                  </a:outerShdw>
                </a:effectLst>
              </a:rPr>
              <a:t>technology</a:t>
            </a:r>
            <a:endParaRPr lang="it-IT" sz="2400" dirty="0">
              <a:effectLst>
                <a:outerShdw blurRad="38100" dist="38100" dir="2700000" algn="tl">
                  <a:srgbClr val="000000">
                    <a:alpha val="43137"/>
                  </a:srgbClr>
                </a:outerShdw>
              </a:effectLst>
            </a:endParaRPr>
          </a:p>
        </p:txBody>
      </p:sp>
      <p:sp>
        <p:nvSpPr>
          <p:cNvPr id="2" name="Segnaposto numero diapositiva 1">
            <a:extLst>
              <a:ext uri="{FF2B5EF4-FFF2-40B4-BE49-F238E27FC236}">
                <a16:creationId xmlns:a16="http://schemas.microsoft.com/office/drawing/2014/main" id="{7BA4B9A3-D186-4471-A166-EAC363C9C764}"/>
              </a:ext>
            </a:extLst>
          </p:cNvPr>
          <p:cNvSpPr>
            <a:spLocks noGrp="1"/>
          </p:cNvSpPr>
          <p:nvPr>
            <p:ph type="sldNum" sz="quarter" idx="12"/>
          </p:nvPr>
        </p:nvSpPr>
        <p:spPr>
          <a:xfrm>
            <a:off x="6881813" y="6220379"/>
            <a:ext cx="2133600" cy="365125"/>
          </a:xfrm>
        </p:spPr>
        <p:txBody>
          <a:bodyPr/>
          <a:lstStyle/>
          <a:p>
            <a:pPr algn="r"/>
            <a:fld id="{B007B441-5312-499D-93C3-6E37886527FA}" type="slidenum">
              <a:rPr lang="it-IT" smtClean="0"/>
              <a:pPr algn="r"/>
              <a:t>66</a:t>
            </a:fld>
            <a:endParaRPr lang="it-IT" dirty="0"/>
          </a:p>
        </p:txBody>
      </p:sp>
      <p:sp>
        <p:nvSpPr>
          <p:cNvPr id="3" name="Rettangolo 2">
            <a:extLst>
              <a:ext uri="{FF2B5EF4-FFF2-40B4-BE49-F238E27FC236}">
                <a16:creationId xmlns:a16="http://schemas.microsoft.com/office/drawing/2014/main" id="{932545BC-32C4-4F9D-A590-607A376790C5}"/>
              </a:ext>
            </a:extLst>
          </p:cNvPr>
          <p:cNvSpPr/>
          <p:nvPr/>
        </p:nvSpPr>
        <p:spPr>
          <a:xfrm>
            <a:off x="1628636" y="1128402"/>
            <a:ext cx="6154121" cy="461665"/>
          </a:xfrm>
          <a:prstGeom prst="rect">
            <a:avLst/>
          </a:prstGeom>
        </p:spPr>
        <p:txBody>
          <a:bodyPr wrap="none">
            <a:spAutoFit/>
          </a:bodyPr>
          <a:lstStyle/>
          <a:p>
            <a:pPr algn="ctr"/>
            <a:r>
              <a:rPr lang="it-IT" sz="2400" dirty="0"/>
              <a:t>Berry, 1999 Pride and </a:t>
            </a:r>
            <a:r>
              <a:rPr lang="it-IT" sz="2400" dirty="0" err="1"/>
              <a:t>Ferrel</a:t>
            </a:r>
            <a:r>
              <a:rPr lang="it-IT" sz="2400" dirty="0"/>
              <a:t>, 2005; </a:t>
            </a:r>
            <a:r>
              <a:rPr lang="it-IT" sz="2400" dirty="0" err="1"/>
              <a:t>Schael</a:t>
            </a:r>
            <a:r>
              <a:rPr lang="it-IT" sz="2400" dirty="0"/>
              <a:t>, 2005</a:t>
            </a:r>
          </a:p>
        </p:txBody>
      </p:sp>
      <p:sp>
        <p:nvSpPr>
          <p:cNvPr id="9" name="Rectangle 1">
            <a:extLst>
              <a:ext uri="{FF2B5EF4-FFF2-40B4-BE49-F238E27FC236}">
                <a16:creationId xmlns:a16="http://schemas.microsoft.com/office/drawing/2014/main" id="{6F3F23D7-DF54-47DF-A3B5-E326A0A90230}"/>
              </a:ext>
            </a:extLst>
          </p:cNvPr>
          <p:cNvSpPr>
            <a:spLocks noChangeArrowheads="1"/>
          </p:cNvSpPr>
          <p:nvPr/>
        </p:nvSpPr>
        <p:spPr bwMode="auto">
          <a:xfrm>
            <a:off x="0" y="348894"/>
            <a:ext cx="9015413" cy="707886"/>
          </a:xfrm>
          <a:prstGeom prst="rect">
            <a:avLst/>
          </a:prstGeom>
          <a:noFill/>
          <a:ln w="9525">
            <a:noFill/>
            <a:miter lim="800000"/>
            <a:headEnd/>
            <a:tailEnd/>
          </a:ln>
          <a:effectLst/>
        </p:spPr>
        <p:txBody>
          <a:bodyPr wrap="square" anchor="ctr">
            <a:spAutoFit/>
          </a:bodyPr>
          <a:lstStyle/>
          <a:p>
            <a:pPr lvl="1" algn="ctr">
              <a:tabLst>
                <a:tab pos="3060700" algn="ctr"/>
                <a:tab pos="6119813" algn="r"/>
              </a:tabLst>
              <a:defRPr/>
            </a:pPr>
            <a:r>
              <a:rPr lang="en-US" sz="4000" b="1" dirty="0">
                <a:solidFill>
                  <a:schemeClr val="bg1">
                    <a:lumMod val="75000"/>
                  </a:schemeClr>
                </a:solidFill>
                <a:latin typeface="+mj-lt"/>
                <a:ea typeface="Calibri" pitchFamily="34" charset="0"/>
                <a:cs typeface="Times New Roman" pitchFamily="18" charset="0"/>
              </a:rPr>
              <a:t>Customer </a:t>
            </a:r>
            <a:r>
              <a:rPr lang="en-US" sz="4000" b="1" dirty="0">
                <a:solidFill>
                  <a:schemeClr val="accent6">
                    <a:lumMod val="60000"/>
                    <a:lumOff val="40000"/>
                  </a:schemeClr>
                </a:solidFill>
                <a:latin typeface="+mj-lt"/>
                <a:ea typeface="Calibri" pitchFamily="34" charset="0"/>
                <a:cs typeface="Times New Roman" pitchFamily="18" charset="0"/>
              </a:rPr>
              <a:t>Relationship Management</a:t>
            </a:r>
          </a:p>
        </p:txBody>
      </p:sp>
      <p:sp>
        <p:nvSpPr>
          <p:cNvPr id="10" name="CasellaDiTesto 9">
            <a:extLst>
              <a:ext uri="{FF2B5EF4-FFF2-40B4-BE49-F238E27FC236}">
                <a16:creationId xmlns:a16="http://schemas.microsoft.com/office/drawing/2014/main" id="{8B73C346-0843-4667-AB84-8119D5D82DE6}"/>
              </a:ext>
            </a:extLst>
          </p:cNvPr>
          <p:cNvSpPr txBox="1"/>
          <p:nvPr/>
        </p:nvSpPr>
        <p:spPr>
          <a:xfrm>
            <a:off x="3517551" y="4821559"/>
            <a:ext cx="2283173" cy="523220"/>
          </a:xfrm>
          <a:prstGeom prst="rect">
            <a:avLst/>
          </a:prstGeom>
          <a:noFill/>
        </p:spPr>
        <p:txBody>
          <a:bodyPr wrap="square" rtlCol="0">
            <a:spAutoFit/>
          </a:bodyPr>
          <a:lstStyle/>
          <a:p>
            <a:pPr algn="ctr"/>
            <a:r>
              <a:rPr lang="it-IT" sz="2800" b="1" dirty="0">
                <a:solidFill>
                  <a:srgbClr val="C00000"/>
                </a:solidFill>
              </a:rPr>
              <a:t>CRM</a:t>
            </a:r>
          </a:p>
        </p:txBody>
      </p:sp>
      <p:sp>
        <p:nvSpPr>
          <p:cNvPr id="11" name="Ovale 10">
            <a:extLst>
              <a:ext uri="{FF2B5EF4-FFF2-40B4-BE49-F238E27FC236}">
                <a16:creationId xmlns:a16="http://schemas.microsoft.com/office/drawing/2014/main" id="{626CAA22-F61C-47BA-AA9F-0289667DF5D7}"/>
              </a:ext>
            </a:extLst>
          </p:cNvPr>
          <p:cNvSpPr/>
          <p:nvPr/>
        </p:nvSpPr>
        <p:spPr>
          <a:xfrm>
            <a:off x="3461478" y="3672589"/>
            <a:ext cx="2283173" cy="91223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effectLst>
                  <a:outerShdw blurRad="38100" dist="38100" dir="2700000" algn="tl">
                    <a:srgbClr val="000000">
                      <a:alpha val="43137"/>
                    </a:srgbClr>
                  </a:outerShdw>
                </a:effectLst>
              </a:rPr>
              <a:t>Align</a:t>
            </a:r>
            <a:r>
              <a:rPr lang="it-IT" dirty="0">
                <a:solidFill>
                  <a:schemeClr val="tx1"/>
                </a:solidFill>
                <a:effectLst>
                  <a:outerShdw blurRad="38100" dist="38100" dir="2700000" algn="tl">
                    <a:srgbClr val="000000">
                      <a:alpha val="43137"/>
                    </a:srgbClr>
                  </a:outerShdw>
                </a:effectLst>
              </a:rPr>
              <a:t> systems with goals and strategies </a:t>
            </a:r>
          </a:p>
        </p:txBody>
      </p:sp>
      <p:sp>
        <p:nvSpPr>
          <p:cNvPr id="13" name="Freccia a pentagono 12">
            <a:extLst>
              <a:ext uri="{FF2B5EF4-FFF2-40B4-BE49-F238E27FC236}">
                <a16:creationId xmlns:a16="http://schemas.microsoft.com/office/drawing/2014/main" id="{21D3B08F-5DEC-4287-B7DE-20F214AC2364}"/>
              </a:ext>
            </a:extLst>
          </p:cNvPr>
          <p:cNvSpPr/>
          <p:nvPr/>
        </p:nvSpPr>
        <p:spPr>
          <a:xfrm rot="1140378">
            <a:off x="5951882" y="4123024"/>
            <a:ext cx="288032" cy="203968"/>
          </a:xfrm>
          <a:prstGeom prst="homePlate">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6ED5C9AD-7DFF-489D-86E2-C57F67D7C702}"/>
              </a:ext>
            </a:extLst>
          </p:cNvPr>
          <p:cNvSpPr/>
          <p:nvPr/>
        </p:nvSpPr>
        <p:spPr>
          <a:xfrm>
            <a:off x="996436" y="4340107"/>
            <a:ext cx="2283173" cy="91223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effectLst>
                  <a:outerShdw blurRad="38100" dist="38100" dir="2700000" algn="tl">
                    <a:srgbClr val="000000">
                      <a:alpha val="43137"/>
                    </a:srgbClr>
                  </a:outerShdw>
                </a:effectLst>
              </a:rPr>
              <a:t>Consolidate customer data</a:t>
            </a:r>
          </a:p>
        </p:txBody>
      </p:sp>
      <p:sp>
        <p:nvSpPr>
          <p:cNvPr id="17" name="Ovale 16">
            <a:extLst>
              <a:ext uri="{FF2B5EF4-FFF2-40B4-BE49-F238E27FC236}">
                <a16:creationId xmlns:a16="http://schemas.microsoft.com/office/drawing/2014/main" id="{5040B753-CC62-4D98-A926-7A415B90F1E0}"/>
              </a:ext>
            </a:extLst>
          </p:cNvPr>
          <p:cNvSpPr/>
          <p:nvPr/>
        </p:nvSpPr>
        <p:spPr>
          <a:xfrm>
            <a:off x="4784933" y="5663958"/>
            <a:ext cx="2283173" cy="91223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effectLst>
                  <a:outerShdw blurRad="38100" dist="38100" dir="2700000" algn="tl">
                    <a:srgbClr val="000000">
                      <a:alpha val="43137"/>
                    </a:srgbClr>
                  </a:outerShdw>
                </a:effectLst>
              </a:rPr>
              <a:t>Study and </a:t>
            </a:r>
            <a:r>
              <a:rPr lang="it-IT" dirty="0" err="1">
                <a:solidFill>
                  <a:schemeClr val="tx1"/>
                </a:solidFill>
                <a:effectLst>
                  <a:outerShdw blurRad="38100" dist="38100" dir="2700000" algn="tl">
                    <a:srgbClr val="000000">
                      <a:alpha val="43137"/>
                    </a:srgbClr>
                  </a:outerShdw>
                </a:effectLst>
              </a:rPr>
              <a:t>segment</a:t>
            </a:r>
            <a:r>
              <a:rPr lang="it-IT" dirty="0">
                <a:solidFill>
                  <a:schemeClr val="tx1"/>
                </a:solidFill>
                <a:effectLst>
                  <a:outerShdw blurRad="38100" dist="38100" dir="2700000" algn="tl">
                    <a:srgbClr val="000000">
                      <a:alpha val="43137"/>
                    </a:srgbClr>
                  </a:outerShdw>
                </a:effectLst>
              </a:rPr>
              <a:t> customers</a:t>
            </a:r>
          </a:p>
        </p:txBody>
      </p:sp>
      <p:sp>
        <p:nvSpPr>
          <p:cNvPr id="18" name="Ovale 17">
            <a:extLst>
              <a:ext uri="{FF2B5EF4-FFF2-40B4-BE49-F238E27FC236}">
                <a16:creationId xmlns:a16="http://schemas.microsoft.com/office/drawing/2014/main" id="{B05C96B2-EDE1-4DC2-9D4B-68816B2635BF}"/>
              </a:ext>
            </a:extLst>
          </p:cNvPr>
          <p:cNvSpPr/>
          <p:nvPr/>
        </p:nvSpPr>
        <p:spPr>
          <a:xfrm>
            <a:off x="2055458" y="5631706"/>
            <a:ext cx="2283173" cy="91223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effectLst>
                  <a:outerShdw blurRad="38100" dist="38100" dir="2700000" algn="tl">
                    <a:srgbClr val="000000">
                      <a:alpha val="43137"/>
                    </a:srgbClr>
                  </a:outerShdw>
                </a:effectLst>
              </a:rPr>
              <a:t>Personalize</a:t>
            </a:r>
            <a:r>
              <a:rPr lang="it-IT" dirty="0">
                <a:solidFill>
                  <a:schemeClr val="tx1"/>
                </a:solidFill>
                <a:effectLst>
                  <a:outerShdw blurRad="38100" dist="38100" dir="2700000" algn="tl">
                    <a:srgbClr val="000000">
                      <a:alpha val="43137"/>
                    </a:srgbClr>
                  </a:outerShdw>
                </a:effectLst>
              </a:rPr>
              <a:t> customer interactions</a:t>
            </a:r>
          </a:p>
        </p:txBody>
      </p:sp>
      <p:sp>
        <p:nvSpPr>
          <p:cNvPr id="19" name="Ovale 18">
            <a:extLst>
              <a:ext uri="{FF2B5EF4-FFF2-40B4-BE49-F238E27FC236}">
                <a16:creationId xmlns:a16="http://schemas.microsoft.com/office/drawing/2014/main" id="{3972C656-2C10-47BE-BF1D-F0CF55FD3D79}"/>
              </a:ext>
            </a:extLst>
          </p:cNvPr>
          <p:cNvSpPr/>
          <p:nvPr/>
        </p:nvSpPr>
        <p:spPr>
          <a:xfrm>
            <a:off x="6038666" y="4340107"/>
            <a:ext cx="2283173" cy="91223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effectLst>
                  <a:outerShdw blurRad="38100" dist="38100" dir="2700000" algn="tl">
                    <a:srgbClr val="000000">
                      <a:alpha val="43137"/>
                    </a:srgbClr>
                  </a:outerShdw>
                </a:effectLst>
              </a:rPr>
              <a:t>Re-</a:t>
            </a:r>
            <a:r>
              <a:rPr lang="it-IT" dirty="0" err="1">
                <a:solidFill>
                  <a:schemeClr val="tx1"/>
                </a:solidFill>
                <a:effectLst>
                  <a:outerShdw blurRad="38100" dist="38100" dir="2700000" algn="tl">
                    <a:srgbClr val="000000">
                      <a:alpha val="43137"/>
                    </a:srgbClr>
                  </a:outerShdw>
                </a:effectLst>
              </a:rPr>
              <a:t>evaluate</a:t>
            </a:r>
            <a:r>
              <a:rPr lang="it-IT" dirty="0">
                <a:solidFill>
                  <a:schemeClr val="tx1"/>
                </a:solidFill>
                <a:effectLst>
                  <a:outerShdw blurRad="38100" dist="38100" dir="2700000" algn="tl">
                    <a:srgbClr val="000000">
                      <a:alpha val="43137"/>
                    </a:srgbClr>
                  </a:outerShdw>
                </a:effectLst>
              </a:rPr>
              <a:t> and </a:t>
            </a:r>
            <a:r>
              <a:rPr lang="it-IT" dirty="0" err="1">
                <a:solidFill>
                  <a:schemeClr val="tx1"/>
                </a:solidFill>
                <a:effectLst>
                  <a:outerShdw blurRad="38100" dist="38100" dir="2700000" algn="tl">
                    <a:srgbClr val="000000">
                      <a:alpha val="43137"/>
                    </a:srgbClr>
                  </a:outerShdw>
                </a:effectLst>
              </a:rPr>
              <a:t>recalibrate</a:t>
            </a:r>
            <a:r>
              <a:rPr lang="it-IT" dirty="0">
                <a:solidFill>
                  <a:schemeClr val="tx1"/>
                </a:solidFill>
                <a:effectLst>
                  <a:outerShdw blurRad="38100" dist="38100" dir="2700000" algn="tl">
                    <a:srgbClr val="000000">
                      <a:alpha val="43137"/>
                    </a:srgbClr>
                  </a:outerShdw>
                </a:effectLst>
              </a:rPr>
              <a:t> CRM strategy</a:t>
            </a:r>
          </a:p>
        </p:txBody>
      </p:sp>
      <p:sp>
        <p:nvSpPr>
          <p:cNvPr id="20" name="Freccia a pentagono 19">
            <a:extLst>
              <a:ext uri="{FF2B5EF4-FFF2-40B4-BE49-F238E27FC236}">
                <a16:creationId xmlns:a16="http://schemas.microsoft.com/office/drawing/2014/main" id="{ED8DF1CF-C6C8-4E2F-95A3-B6AE26022957}"/>
              </a:ext>
            </a:extLst>
          </p:cNvPr>
          <p:cNvSpPr/>
          <p:nvPr/>
        </p:nvSpPr>
        <p:spPr>
          <a:xfrm rot="7021472">
            <a:off x="6841820" y="5501608"/>
            <a:ext cx="288032" cy="203968"/>
          </a:xfrm>
          <a:prstGeom prst="homePlate">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a pentagono 20">
            <a:extLst>
              <a:ext uri="{FF2B5EF4-FFF2-40B4-BE49-F238E27FC236}">
                <a16:creationId xmlns:a16="http://schemas.microsoft.com/office/drawing/2014/main" id="{EAEBACF5-3EF5-42EB-902E-F0EB18890A01}"/>
              </a:ext>
            </a:extLst>
          </p:cNvPr>
          <p:cNvSpPr/>
          <p:nvPr/>
        </p:nvSpPr>
        <p:spPr>
          <a:xfrm rot="10800000">
            <a:off x="4422885" y="5985841"/>
            <a:ext cx="288032" cy="203968"/>
          </a:xfrm>
          <a:prstGeom prst="homePlate">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pentagono 21">
            <a:extLst>
              <a:ext uri="{FF2B5EF4-FFF2-40B4-BE49-F238E27FC236}">
                <a16:creationId xmlns:a16="http://schemas.microsoft.com/office/drawing/2014/main" id="{F92BDAF6-BBB8-4533-B9F7-3B0BBA3640EB}"/>
              </a:ext>
            </a:extLst>
          </p:cNvPr>
          <p:cNvSpPr/>
          <p:nvPr/>
        </p:nvSpPr>
        <p:spPr>
          <a:xfrm rot="13427433">
            <a:off x="2171476" y="5426155"/>
            <a:ext cx="288032" cy="203968"/>
          </a:xfrm>
          <a:prstGeom prst="homePlate">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pentagono 22">
            <a:extLst>
              <a:ext uri="{FF2B5EF4-FFF2-40B4-BE49-F238E27FC236}">
                <a16:creationId xmlns:a16="http://schemas.microsoft.com/office/drawing/2014/main" id="{81B57490-E0C5-4AE2-9289-BEEECAE44671}"/>
              </a:ext>
            </a:extLst>
          </p:cNvPr>
          <p:cNvSpPr/>
          <p:nvPr/>
        </p:nvSpPr>
        <p:spPr>
          <a:xfrm rot="20113519">
            <a:off x="3053029" y="4120120"/>
            <a:ext cx="288032" cy="203968"/>
          </a:xfrm>
          <a:prstGeom prst="homePlate">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6907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b="1" smtClean="0"/>
              <a:pPr algn="r"/>
              <a:t>67</a:t>
            </a:fld>
            <a:endParaRPr lang="it-IT" b="1" dirty="0"/>
          </a:p>
        </p:txBody>
      </p:sp>
      <p:sp>
        <p:nvSpPr>
          <p:cNvPr id="12" name="Rectangle 3"/>
          <p:cNvSpPr>
            <a:spLocks noChangeArrowheads="1"/>
          </p:cNvSpPr>
          <p:nvPr/>
        </p:nvSpPr>
        <p:spPr bwMode="auto">
          <a:xfrm>
            <a:off x="495299" y="2010476"/>
            <a:ext cx="8153400" cy="1570301"/>
          </a:xfrm>
          <a:prstGeom prst="rect">
            <a:avLst/>
          </a:prstGeom>
          <a:noFill/>
          <a:ln w="9525">
            <a:noFill/>
            <a:miter lim="800000"/>
            <a:headEnd/>
            <a:tailEnd/>
          </a:ln>
          <a:effectLst/>
        </p:spPr>
        <p:txBody>
          <a:bodyPr lIns="92075" tIns="46037" rIns="92075" bIns="46037">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just">
              <a:buClr>
                <a:srgbClr val="22C622"/>
              </a:buClr>
              <a:tabLst>
                <a:tab pos="190500" algn="l"/>
              </a:tabLst>
              <a:defRPr/>
            </a:pPr>
            <a:r>
              <a:rPr lang="it-IT" sz="2400" i="1" dirty="0">
                <a:latin typeface="+mj-lt"/>
              </a:rPr>
              <a:t>The sharing of a </a:t>
            </a:r>
            <a:r>
              <a:rPr lang="it-IT" sz="2400" i="1" dirty="0">
                <a:solidFill>
                  <a:schemeClr val="accent2"/>
                </a:solidFill>
                <a:latin typeface="+mj-lt"/>
              </a:rPr>
              <a:t>common </a:t>
            </a:r>
            <a:r>
              <a:rPr lang="it-IT" sz="2400" i="1" dirty="0" err="1">
                <a:solidFill>
                  <a:schemeClr val="accent2"/>
                </a:solidFill>
                <a:latin typeface="+mj-lt"/>
              </a:rPr>
              <a:t>language</a:t>
            </a:r>
            <a:r>
              <a:rPr lang="it-IT" sz="2400" dirty="0">
                <a:latin typeface="+mj-lt"/>
              </a:rPr>
              <a:t>: </a:t>
            </a:r>
            <a:r>
              <a:rPr lang="it-IT" sz="2400" dirty="0" err="1">
                <a:latin typeface="+mj-lt"/>
              </a:rPr>
              <a:t>that</a:t>
            </a:r>
            <a:r>
              <a:rPr lang="it-IT" sz="2400" dirty="0">
                <a:latin typeface="+mj-lt"/>
              </a:rPr>
              <a:t> can </a:t>
            </a:r>
            <a:r>
              <a:rPr lang="it-IT" sz="2400" dirty="0" err="1">
                <a:latin typeface="+mj-lt"/>
              </a:rPr>
              <a:t>enhance</a:t>
            </a:r>
            <a:r>
              <a:rPr lang="it-IT" sz="2400" dirty="0">
                <a:latin typeface="+mj-lt"/>
              </a:rPr>
              <a:t> </a:t>
            </a:r>
            <a:r>
              <a:rPr lang="it-IT" sz="2400" dirty="0">
                <a:effectLst>
                  <a:outerShdw blurRad="38100" dist="38100" dir="2700000" algn="tl">
                    <a:srgbClr val="000000">
                      <a:alpha val="43137"/>
                    </a:srgbClr>
                  </a:outerShdw>
                </a:effectLst>
                <a:latin typeface="+mj-lt"/>
              </a:rPr>
              <a:t>knowledge sharing </a:t>
            </a:r>
            <a:r>
              <a:rPr lang="it-IT" sz="2400" dirty="0">
                <a:latin typeface="+mj-lt"/>
              </a:rPr>
              <a:t>and the </a:t>
            </a:r>
            <a:r>
              <a:rPr lang="it-IT" sz="2400" dirty="0" err="1">
                <a:effectLst>
                  <a:outerShdw blurRad="38100" dist="38100" dir="2700000" algn="tl">
                    <a:srgbClr val="000000">
                      <a:alpha val="43137"/>
                    </a:srgbClr>
                  </a:outerShdw>
                </a:effectLst>
                <a:latin typeface="+mj-lt"/>
              </a:rPr>
              <a:t>exchange</a:t>
            </a:r>
            <a:r>
              <a:rPr lang="it-IT" sz="2400" dirty="0">
                <a:effectLst>
                  <a:outerShdw blurRad="38100" dist="38100" dir="2700000" algn="tl">
                    <a:srgbClr val="000000">
                      <a:alpha val="43137"/>
                    </a:srgbClr>
                  </a:outerShdw>
                </a:effectLst>
                <a:latin typeface="+mj-lt"/>
              </a:rPr>
              <a:t> of information </a:t>
            </a:r>
            <a:r>
              <a:rPr lang="it-IT" sz="2400" dirty="0" err="1">
                <a:latin typeface="+mj-lt"/>
              </a:rPr>
              <a:t>that</a:t>
            </a:r>
            <a:r>
              <a:rPr lang="it-IT" sz="2400" dirty="0">
                <a:latin typeface="+mj-lt"/>
              </a:rPr>
              <a:t> </a:t>
            </a:r>
            <a:r>
              <a:rPr lang="it-IT" sz="2400" dirty="0" err="1">
                <a:latin typeface="+mj-lt"/>
              </a:rPr>
              <a:t>increase</a:t>
            </a:r>
            <a:r>
              <a:rPr lang="it-IT" sz="2400" dirty="0">
                <a:latin typeface="+mj-lt"/>
              </a:rPr>
              <a:t> marketing </a:t>
            </a:r>
            <a:r>
              <a:rPr lang="it-IT" sz="2400" dirty="0" err="1">
                <a:latin typeface="+mj-lt"/>
              </a:rPr>
              <a:t>collaboration</a:t>
            </a:r>
            <a:r>
              <a:rPr lang="it-IT" sz="2400" dirty="0">
                <a:latin typeface="+mj-lt"/>
              </a:rPr>
              <a:t> and the </a:t>
            </a:r>
            <a:r>
              <a:rPr lang="it-IT" sz="2400" dirty="0" err="1">
                <a:latin typeface="+mj-lt"/>
              </a:rPr>
              <a:t>creation</a:t>
            </a:r>
            <a:r>
              <a:rPr lang="it-IT" sz="2400" dirty="0">
                <a:latin typeface="+mj-lt"/>
              </a:rPr>
              <a:t> of a </a:t>
            </a:r>
            <a:r>
              <a:rPr lang="it-IT" sz="2400" dirty="0" err="1">
                <a:latin typeface="+mj-lt"/>
              </a:rPr>
              <a:t>cohesive</a:t>
            </a:r>
            <a:r>
              <a:rPr lang="it-IT" sz="2400" dirty="0">
                <a:latin typeface="+mj-lt"/>
              </a:rPr>
              <a:t> set of </a:t>
            </a:r>
            <a:r>
              <a:rPr lang="it-IT" sz="2400" dirty="0" err="1">
                <a:latin typeface="+mj-lt"/>
              </a:rPr>
              <a:t>value</a:t>
            </a:r>
            <a:endParaRPr lang="it-IT" sz="2400" dirty="0">
              <a:latin typeface="+mj-lt"/>
            </a:endParaRPr>
          </a:p>
        </p:txBody>
      </p:sp>
      <p:sp>
        <p:nvSpPr>
          <p:cNvPr id="13" name="Rectangle 1">
            <a:extLst>
              <a:ext uri="{FF2B5EF4-FFF2-40B4-BE49-F238E27FC236}">
                <a16:creationId xmlns:a16="http://schemas.microsoft.com/office/drawing/2014/main" id="{257FB5DD-620B-4093-BF5E-F14D258C339B}"/>
              </a:ext>
            </a:extLst>
          </p:cNvPr>
          <p:cNvSpPr>
            <a:spLocks noChangeArrowheads="1"/>
          </p:cNvSpPr>
          <p:nvPr/>
        </p:nvSpPr>
        <p:spPr bwMode="auto">
          <a:xfrm>
            <a:off x="309491" y="271340"/>
            <a:ext cx="8570155" cy="769441"/>
          </a:xfrm>
          <a:prstGeom prst="rect">
            <a:avLst/>
          </a:prstGeom>
          <a:noFill/>
          <a:ln w="9525">
            <a:noFill/>
            <a:miter lim="800000"/>
            <a:headEnd/>
            <a:tailEnd/>
          </a:ln>
          <a:effectLst/>
        </p:spPr>
        <p:txBody>
          <a:bodyPr wrap="square" anchor="ctr">
            <a:spAutoFit/>
          </a:bodyPr>
          <a:lstStyle/>
          <a:p>
            <a:pPr algn="ctr">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Relationship </a:t>
            </a:r>
            <a:r>
              <a:rPr lang="en-US" sz="4400" b="1" dirty="0">
                <a:solidFill>
                  <a:schemeClr val="accent6">
                    <a:lumMod val="60000"/>
                    <a:lumOff val="40000"/>
                  </a:schemeClr>
                </a:solidFill>
                <a:latin typeface="+mj-lt"/>
                <a:ea typeface="Calibri" pitchFamily="34" charset="0"/>
                <a:cs typeface="Times New Roman" pitchFamily="18" charset="0"/>
              </a:rPr>
              <a:t>Marketing</a:t>
            </a:r>
          </a:p>
        </p:txBody>
      </p:sp>
      <p:sp>
        <p:nvSpPr>
          <p:cNvPr id="2" name="Rettangolo 1">
            <a:extLst>
              <a:ext uri="{FF2B5EF4-FFF2-40B4-BE49-F238E27FC236}">
                <a16:creationId xmlns:a16="http://schemas.microsoft.com/office/drawing/2014/main" id="{EBCDD080-7A19-4E58-9F97-F0C6058A0A57}"/>
              </a:ext>
            </a:extLst>
          </p:cNvPr>
          <p:cNvSpPr/>
          <p:nvPr/>
        </p:nvSpPr>
        <p:spPr>
          <a:xfrm>
            <a:off x="1233873" y="1297724"/>
            <a:ext cx="6604245" cy="461665"/>
          </a:xfrm>
          <a:prstGeom prst="rect">
            <a:avLst/>
          </a:prstGeom>
        </p:spPr>
        <p:txBody>
          <a:bodyPr wrap="none">
            <a:spAutoFit/>
          </a:bodyPr>
          <a:lstStyle/>
          <a:p>
            <a:pPr algn="ctr">
              <a:tabLst>
                <a:tab pos="3060700" algn="ctr"/>
                <a:tab pos="6119813" algn="r"/>
              </a:tabLst>
              <a:defRPr/>
            </a:pPr>
            <a:r>
              <a:rPr lang="it-IT" altLang="it-IT" sz="2400" dirty="0" err="1">
                <a:latin typeface="+mj-lt"/>
              </a:rPr>
              <a:t>Relationships</a:t>
            </a:r>
            <a:r>
              <a:rPr lang="it-IT" altLang="it-IT" sz="2400" dirty="0">
                <a:latin typeface="+mj-lt"/>
              </a:rPr>
              <a:t> can be </a:t>
            </a:r>
            <a:r>
              <a:rPr lang="it-IT" altLang="it-IT" sz="2400" dirty="0" err="1">
                <a:latin typeface="+mj-lt"/>
              </a:rPr>
              <a:t>developed</a:t>
            </a:r>
            <a:r>
              <a:rPr lang="it-IT" altLang="it-IT" sz="2400" dirty="0">
                <a:latin typeface="+mj-lt"/>
              </a:rPr>
              <a:t> over time </a:t>
            </a:r>
            <a:r>
              <a:rPr lang="it-IT" altLang="it-IT" sz="2400" dirty="0" err="1">
                <a:latin typeface="+mj-lt"/>
              </a:rPr>
              <a:t>through</a:t>
            </a:r>
            <a:r>
              <a:rPr lang="it-IT" altLang="it-IT" sz="2400" dirty="0">
                <a:latin typeface="+mj-lt"/>
              </a:rPr>
              <a:t>: </a:t>
            </a:r>
          </a:p>
        </p:txBody>
      </p:sp>
      <p:sp>
        <p:nvSpPr>
          <p:cNvPr id="3" name="Rettangolo 2">
            <a:extLst>
              <a:ext uri="{FF2B5EF4-FFF2-40B4-BE49-F238E27FC236}">
                <a16:creationId xmlns:a16="http://schemas.microsoft.com/office/drawing/2014/main" id="{D6E0FEA3-9D75-428F-8760-BC48FDA026CE}"/>
              </a:ext>
            </a:extLst>
          </p:cNvPr>
          <p:cNvSpPr/>
          <p:nvPr/>
        </p:nvSpPr>
        <p:spPr>
          <a:xfrm>
            <a:off x="517868" y="5180999"/>
            <a:ext cx="8153400" cy="1200329"/>
          </a:xfrm>
          <a:prstGeom prst="rect">
            <a:avLst/>
          </a:prstGeom>
        </p:spPr>
        <p:txBody>
          <a:bodyPr wrap="square">
            <a:spAutoFit/>
          </a:bodyPr>
          <a:lstStyle/>
          <a:p>
            <a:pPr algn="just">
              <a:buClr>
                <a:srgbClr val="22C622"/>
              </a:buClr>
              <a:tabLst>
                <a:tab pos="190500" algn="l"/>
              </a:tabLst>
              <a:defRPr/>
            </a:pPr>
            <a:r>
              <a:rPr lang="it-IT" sz="2400" i="1" dirty="0">
                <a:latin typeface="+mj-lt"/>
              </a:rPr>
              <a:t>A </a:t>
            </a:r>
            <a:r>
              <a:rPr lang="it-IT" sz="2400" i="1" dirty="0" err="1">
                <a:solidFill>
                  <a:schemeClr val="accent2"/>
                </a:solidFill>
                <a:latin typeface="+mj-lt"/>
              </a:rPr>
              <a:t>coherent</a:t>
            </a:r>
            <a:r>
              <a:rPr lang="it-IT" sz="2400" i="1" dirty="0">
                <a:solidFill>
                  <a:schemeClr val="accent2"/>
                </a:solidFill>
                <a:latin typeface="+mj-lt"/>
              </a:rPr>
              <a:t> culture</a:t>
            </a:r>
            <a:r>
              <a:rPr lang="it-IT" sz="2400" dirty="0">
                <a:latin typeface="+mj-lt"/>
              </a:rPr>
              <a:t>:</a:t>
            </a:r>
            <a:r>
              <a:rPr lang="it-IT" sz="2400" i="1" dirty="0">
                <a:solidFill>
                  <a:schemeClr val="accent2"/>
                </a:solidFill>
                <a:latin typeface="+mj-lt"/>
              </a:rPr>
              <a:t> </a:t>
            </a:r>
            <a:r>
              <a:rPr lang="it-IT" sz="2400" dirty="0" err="1">
                <a:latin typeface="+mj-lt"/>
              </a:rPr>
              <a:t>based</a:t>
            </a:r>
            <a:r>
              <a:rPr lang="it-IT" sz="2400" dirty="0">
                <a:latin typeface="+mj-lt"/>
              </a:rPr>
              <a:t> on common </a:t>
            </a:r>
            <a:r>
              <a:rPr lang="it-IT" sz="2400" b="1" dirty="0">
                <a:latin typeface="+mj-lt"/>
              </a:rPr>
              <a:t>trust</a:t>
            </a:r>
            <a:r>
              <a:rPr lang="it-IT" sz="2400" dirty="0">
                <a:latin typeface="+mj-lt"/>
              </a:rPr>
              <a:t> and </a:t>
            </a:r>
            <a:r>
              <a:rPr lang="it-IT" sz="2400" b="1" dirty="0" err="1">
                <a:latin typeface="+mj-lt"/>
              </a:rPr>
              <a:t>shared</a:t>
            </a:r>
            <a:r>
              <a:rPr lang="it-IT" sz="2400" b="1" dirty="0">
                <a:latin typeface="+mj-lt"/>
              </a:rPr>
              <a:t> </a:t>
            </a:r>
            <a:r>
              <a:rPr lang="it-IT" sz="2400" b="1" dirty="0" err="1">
                <a:latin typeface="+mj-lt"/>
              </a:rPr>
              <a:t>purposes</a:t>
            </a:r>
            <a:r>
              <a:rPr lang="it-IT" sz="2400" b="1" dirty="0">
                <a:latin typeface="+mj-lt"/>
              </a:rPr>
              <a:t> </a:t>
            </a:r>
            <a:r>
              <a:rPr lang="it-IT" sz="2400" dirty="0" err="1">
                <a:latin typeface="+mj-lt"/>
              </a:rPr>
              <a:t>that</a:t>
            </a:r>
            <a:r>
              <a:rPr lang="it-IT" sz="2400" dirty="0">
                <a:latin typeface="+mj-lt"/>
              </a:rPr>
              <a:t> </a:t>
            </a:r>
            <a:r>
              <a:rPr lang="it-IT" sz="2400" dirty="0" err="1">
                <a:latin typeface="+mj-lt"/>
              </a:rPr>
              <a:t>allow</a:t>
            </a:r>
            <a:r>
              <a:rPr lang="it-IT" sz="2400" dirty="0">
                <a:latin typeface="+mj-lt"/>
              </a:rPr>
              <a:t> </a:t>
            </a:r>
            <a:r>
              <a:rPr lang="it-IT" sz="2400" dirty="0" err="1">
                <a:latin typeface="+mj-lt"/>
              </a:rPr>
              <a:t>at</a:t>
            </a:r>
            <a:r>
              <a:rPr lang="it-IT" sz="2400" dirty="0">
                <a:latin typeface="+mj-lt"/>
              </a:rPr>
              <a:t> </a:t>
            </a:r>
            <a:r>
              <a:rPr lang="it-IT" sz="2400" dirty="0" err="1">
                <a:latin typeface="+mj-lt"/>
              </a:rPr>
              <a:t>reducing</a:t>
            </a:r>
            <a:r>
              <a:rPr lang="it-IT" sz="2400" dirty="0">
                <a:latin typeface="+mj-lt"/>
              </a:rPr>
              <a:t> </a:t>
            </a:r>
            <a:r>
              <a:rPr lang="it-IT" sz="2400" dirty="0" err="1">
                <a:latin typeface="+mj-lt"/>
              </a:rPr>
              <a:t>uncertainty</a:t>
            </a:r>
            <a:r>
              <a:rPr lang="it-IT" sz="2400" dirty="0">
                <a:latin typeface="+mj-lt"/>
              </a:rPr>
              <a:t> and </a:t>
            </a:r>
            <a:r>
              <a:rPr lang="it-IT" sz="2400" dirty="0" err="1">
                <a:effectLst>
                  <a:outerShdw blurRad="38100" dist="38100" dir="2700000" algn="tl">
                    <a:srgbClr val="000000">
                      <a:alpha val="43137"/>
                    </a:srgbClr>
                  </a:outerShdw>
                </a:effectLst>
                <a:latin typeface="+mj-lt"/>
              </a:rPr>
              <a:t>opportunistic</a:t>
            </a:r>
            <a:r>
              <a:rPr lang="it-IT" sz="2400" dirty="0">
                <a:effectLst>
                  <a:outerShdw blurRad="38100" dist="38100" dir="2700000" algn="tl">
                    <a:srgbClr val="000000">
                      <a:alpha val="43137"/>
                    </a:srgbClr>
                  </a:outerShdw>
                </a:effectLst>
                <a:latin typeface="+mj-lt"/>
              </a:rPr>
              <a:t> </a:t>
            </a:r>
            <a:r>
              <a:rPr lang="it-IT" sz="2400" dirty="0" err="1">
                <a:latin typeface="+mj-lt"/>
              </a:rPr>
              <a:t>behaviors</a:t>
            </a:r>
            <a:r>
              <a:rPr lang="it-IT" sz="2400" dirty="0">
                <a:latin typeface="+mj-lt"/>
              </a:rPr>
              <a:t> of partners</a:t>
            </a:r>
            <a:endParaRPr lang="it-IT" sz="2400" b="1" dirty="0">
              <a:latin typeface="+mj-lt"/>
            </a:endParaRPr>
          </a:p>
        </p:txBody>
      </p:sp>
      <p:pic>
        <p:nvPicPr>
          <p:cNvPr id="4100" name="Picture 4" descr="Natural-language-processing-web-icon (1) - ClearPeaks">
            <a:extLst>
              <a:ext uri="{FF2B5EF4-FFF2-40B4-BE49-F238E27FC236}">
                <a16:creationId xmlns:a16="http://schemas.microsoft.com/office/drawing/2014/main" id="{FEFF6FF1-8747-4023-B534-746147661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333" y="3265790"/>
            <a:ext cx="1871331" cy="187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1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
                                        <p:tgtEl>
                                          <p:spTgt spid="12">
                                            <p:txEl>
                                              <p:pRg st="0" end="0"/>
                                            </p:txEl>
                                          </p:spTgt>
                                        </p:tgtEl>
                                      </p:cBhvr>
                                    </p:animEffect>
                                    <p:anim calcmode="lin" valueType="num">
                                      <p:cBhvr>
                                        <p:cTn id="8" dur="1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9"/>
                                          </p:stCondLst>
                                        </p:cTn>
                                        <p:tgtEl>
                                          <p:spTgt spid="4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373549" y="6379709"/>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b="1" smtClean="0"/>
              <a:pPr algn="r"/>
              <a:t>68</a:t>
            </a:fld>
            <a:endParaRPr lang="it-IT" b="1" dirty="0"/>
          </a:p>
        </p:txBody>
      </p:sp>
      <p:sp>
        <p:nvSpPr>
          <p:cNvPr id="15" name="Rettangolo 9"/>
          <p:cNvSpPr>
            <a:spLocks noChangeArrowheads="1"/>
          </p:cNvSpPr>
          <p:nvPr/>
        </p:nvSpPr>
        <p:spPr bwMode="auto">
          <a:xfrm>
            <a:off x="431540" y="1340768"/>
            <a:ext cx="828091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it-IT" sz="2400" dirty="0">
                <a:latin typeface="+mn-lt"/>
              </a:rPr>
              <a:t>To</a:t>
            </a:r>
            <a:r>
              <a:rPr lang="it-IT" sz="2400" b="1" dirty="0">
                <a:latin typeface="+mn-lt"/>
              </a:rPr>
              <a:t> </a:t>
            </a:r>
            <a:r>
              <a:rPr lang="it-IT" sz="2400" b="1" dirty="0" err="1">
                <a:latin typeface="+mn-lt"/>
              </a:rPr>
              <a:t>retain</a:t>
            </a:r>
            <a:r>
              <a:rPr lang="it-IT" sz="2400" b="1" dirty="0">
                <a:latin typeface="+mn-lt"/>
              </a:rPr>
              <a:t> </a:t>
            </a:r>
            <a:r>
              <a:rPr lang="it-IT" sz="2400" dirty="0">
                <a:latin typeface="+mn-lt"/>
              </a:rPr>
              <a:t>customers (and </a:t>
            </a:r>
            <a:r>
              <a:rPr lang="it-IT" sz="2400" dirty="0" err="1">
                <a:latin typeface="+mn-lt"/>
              </a:rPr>
              <a:t>obtain</a:t>
            </a:r>
            <a:r>
              <a:rPr lang="it-IT" sz="2400" dirty="0">
                <a:latin typeface="+mn-lt"/>
              </a:rPr>
              <a:t> </a:t>
            </a:r>
            <a:r>
              <a:rPr lang="it-IT" sz="2400" dirty="0">
                <a:solidFill>
                  <a:srgbClr val="C00000"/>
                </a:solidFill>
                <a:effectLst>
                  <a:outerShdw blurRad="38100" dist="38100" dir="2700000" algn="tl">
                    <a:srgbClr val="000000">
                      <a:alpha val="43137"/>
                    </a:srgbClr>
                  </a:outerShdw>
                </a:effectLst>
                <a:latin typeface="+mn-lt"/>
              </a:rPr>
              <a:t>loyalty</a:t>
            </a:r>
            <a:r>
              <a:rPr lang="it-IT" sz="2400" dirty="0">
                <a:latin typeface="+mn-lt"/>
              </a:rPr>
              <a:t>) </a:t>
            </a:r>
            <a:r>
              <a:rPr lang="it-IT" sz="2400" dirty="0" err="1">
                <a:latin typeface="+mn-lt"/>
              </a:rPr>
              <a:t>is</a:t>
            </a:r>
            <a:r>
              <a:rPr lang="it-IT" sz="2400" dirty="0">
                <a:latin typeface="+mn-lt"/>
              </a:rPr>
              <a:t> </a:t>
            </a:r>
            <a:r>
              <a:rPr lang="it-IT" sz="2400" dirty="0" err="1">
                <a:latin typeface="+mn-lt"/>
              </a:rPr>
              <a:t>better</a:t>
            </a:r>
            <a:r>
              <a:rPr lang="it-IT" sz="2400" dirty="0">
                <a:latin typeface="+mn-lt"/>
              </a:rPr>
              <a:t> </a:t>
            </a:r>
            <a:r>
              <a:rPr lang="it-IT" sz="2400" dirty="0" err="1">
                <a:latin typeface="+mn-lt"/>
              </a:rPr>
              <a:t>than</a:t>
            </a:r>
            <a:r>
              <a:rPr lang="it-IT" sz="2400" dirty="0">
                <a:latin typeface="+mn-lt"/>
              </a:rPr>
              <a:t> </a:t>
            </a:r>
            <a:r>
              <a:rPr lang="it-IT" sz="2400" dirty="0" err="1">
                <a:latin typeface="+mn-lt"/>
              </a:rPr>
              <a:t>acquire</a:t>
            </a:r>
            <a:r>
              <a:rPr lang="it-IT" sz="2400" dirty="0">
                <a:latin typeface="+mn-lt"/>
              </a:rPr>
              <a:t> new </a:t>
            </a:r>
            <a:r>
              <a:rPr lang="it-IT" sz="2400" dirty="0" err="1">
                <a:latin typeface="+mn-lt"/>
              </a:rPr>
              <a:t>ones</a:t>
            </a:r>
            <a:r>
              <a:rPr lang="it-IT" sz="2400" dirty="0">
                <a:latin typeface="+mn-lt"/>
              </a:rPr>
              <a:t>  with the </a:t>
            </a:r>
            <a:r>
              <a:rPr lang="it-IT" sz="2400" dirty="0" err="1">
                <a:latin typeface="+mn-lt"/>
              </a:rPr>
              <a:t>reduction</a:t>
            </a:r>
            <a:r>
              <a:rPr lang="it-IT" sz="2400" dirty="0">
                <a:latin typeface="+mn-lt"/>
              </a:rPr>
              <a:t> of service </a:t>
            </a:r>
            <a:r>
              <a:rPr lang="it-IT" sz="2400" dirty="0" err="1">
                <a:latin typeface="+mn-lt"/>
              </a:rPr>
              <a:t>quality</a:t>
            </a:r>
            <a:endParaRPr lang="it-IT" sz="2400" dirty="0">
              <a:latin typeface="+mn-lt"/>
            </a:endParaRPr>
          </a:p>
          <a:p>
            <a:pPr algn="just"/>
            <a:endParaRPr lang="it-IT" sz="2400" dirty="0">
              <a:latin typeface="+mn-lt"/>
            </a:endParaRPr>
          </a:p>
          <a:p>
            <a:pPr algn="just"/>
            <a:endParaRPr lang="it-IT" sz="2400" dirty="0">
              <a:latin typeface="+mn-lt"/>
            </a:endParaRPr>
          </a:p>
          <a:p>
            <a:pPr algn="just"/>
            <a:endParaRPr lang="it-IT" sz="2400" dirty="0">
              <a:latin typeface="+mn-lt"/>
            </a:endParaRPr>
          </a:p>
          <a:p>
            <a:pPr algn="just"/>
            <a:endParaRPr lang="it-IT" sz="2400" dirty="0">
              <a:latin typeface="+mn-lt"/>
            </a:endParaRPr>
          </a:p>
          <a:p>
            <a:pPr algn="just"/>
            <a:endParaRPr lang="it-IT" sz="2400" dirty="0">
              <a:latin typeface="+mn-lt"/>
            </a:endParaRPr>
          </a:p>
          <a:p>
            <a:pPr algn="just"/>
            <a:endParaRPr lang="it-IT" sz="2400" dirty="0">
              <a:latin typeface="+mn-lt"/>
            </a:endParaRPr>
          </a:p>
          <a:p>
            <a:pPr algn="just"/>
            <a:endParaRPr lang="it-IT" sz="2400" dirty="0">
              <a:latin typeface="+mn-lt"/>
            </a:endParaRPr>
          </a:p>
          <a:p>
            <a:pPr algn="just"/>
            <a:r>
              <a:rPr lang="it-IT" sz="2400" dirty="0">
                <a:latin typeface="+mn-lt"/>
              </a:rPr>
              <a:t>The </a:t>
            </a:r>
            <a:r>
              <a:rPr lang="it-IT" sz="2400" dirty="0" err="1">
                <a:latin typeface="+mn-lt"/>
              </a:rPr>
              <a:t>aim</a:t>
            </a:r>
            <a:r>
              <a:rPr lang="it-IT" sz="2400" dirty="0">
                <a:latin typeface="+mn-lt"/>
              </a:rPr>
              <a:t> of </a:t>
            </a:r>
            <a:r>
              <a:rPr lang="it-IT" sz="2400" dirty="0" err="1">
                <a:latin typeface="+mn-lt"/>
              </a:rPr>
              <a:t>relationship</a:t>
            </a:r>
            <a:r>
              <a:rPr lang="it-IT" sz="2400" dirty="0">
                <a:latin typeface="+mn-lt"/>
              </a:rPr>
              <a:t> marketing </a:t>
            </a:r>
            <a:r>
              <a:rPr lang="it-IT" sz="2400" dirty="0" err="1">
                <a:latin typeface="+mn-lt"/>
              </a:rPr>
              <a:t>is</a:t>
            </a:r>
            <a:r>
              <a:rPr lang="it-IT" sz="2400" dirty="0">
                <a:latin typeface="+mn-lt"/>
              </a:rPr>
              <a:t> to </a:t>
            </a:r>
            <a:r>
              <a:rPr lang="it-IT" sz="2400" dirty="0" err="1">
                <a:latin typeface="+mn-lt"/>
              </a:rPr>
              <a:t>establish</a:t>
            </a:r>
            <a:r>
              <a:rPr lang="it-IT" sz="2400" dirty="0">
                <a:latin typeface="+mn-lt"/>
              </a:rPr>
              <a:t>, </a:t>
            </a:r>
            <a:r>
              <a:rPr lang="it-IT" sz="2400" dirty="0" err="1">
                <a:latin typeface="+mn-lt"/>
              </a:rPr>
              <a:t>strengthen</a:t>
            </a:r>
            <a:r>
              <a:rPr lang="it-IT" sz="2400" dirty="0">
                <a:latin typeface="+mn-lt"/>
              </a:rPr>
              <a:t> and </a:t>
            </a:r>
            <a:r>
              <a:rPr lang="it-IT" sz="2400" dirty="0" err="1">
                <a:latin typeface="+mn-lt"/>
              </a:rPr>
              <a:t>renew</a:t>
            </a:r>
            <a:r>
              <a:rPr lang="it-IT" sz="2400" dirty="0">
                <a:latin typeface="+mn-lt"/>
              </a:rPr>
              <a:t> over time </a:t>
            </a:r>
            <a:r>
              <a:rPr lang="it-IT" sz="2400" dirty="0" err="1">
                <a:latin typeface="+mn-lt"/>
              </a:rPr>
              <a:t>stable</a:t>
            </a:r>
            <a:r>
              <a:rPr lang="it-IT" sz="2400" dirty="0">
                <a:latin typeface="+mn-lt"/>
              </a:rPr>
              <a:t> and </a:t>
            </a:r>
            <a:r>
              <a:rPr lang="it-IT" sz="2400" dirty="0" err="1">
                <a:latin typeface="+mn-lt"/>
              </a:rPr>
              <a:t>durable</a:t>
            </a:r>
            <a:r>
              <a:rPr lang="it-IT" sz="2400" dirty="0">
                <a:latin typeface="+mn-lt"/>
              </a:rPr>
              <a:t> </a:t>
            </a:r>
            <a:r>
              <a:rPr lang="it-IT" sz="2400" dirty="0" err="1">
                <a:latin typeface="+mn-lt"/>
              </a:rPr>
              <a:t>relationships</a:t>
            </a:r>
            <a:r>
              <a:rPr lang="it-IT" sz="2400" dirty="0">
                <a:latin typeface="+mn-lt"/>
              </a:rPr>
              <a:t> with customers to </a:t>
            </a:r>
            <a:r>
              <a:rPr lang="it-IT" sz="2400" i="1" dirty="0">
                <a:effectLst>
                  <a:outerShdw blurRad="38100" dist="38100" dir="2700000" algn="tl">
                    <a:srgbClr val="000000">
                      <a:alpha val="43137"/>
                    </a:srgbClr>
                  </a:outerShdw>
                </a:effectLst>
                <a:latin typeface="+mn-lt"/>
              </a:rPr>
              <a:t>create</a:t>
            </a:r>
            <a:r>
              <a:rPr lang="it-IT" sz="2400" dirty="0">
                <a:latin typeface="+mn-lt"/>
              </a:rPr>
              <a:t> and </a:t>
            </a:r>
            <a:r>
              <a:rPr lang="it-IT" sz="2400" i="1" dirty="0" err="1">
                <a:effectLst>
                  <a:outerShdw blurRad="38100" dist="38100" dir="2700000" algn="tl">
                    <a:srgbClr val="000000">
                      <a:alpha val="43137"/>
                    </a:srgbClr>
                  </a:outerShdw>
                </a:effectLst>
                <a:latin typeface="+mn-lt"/>
              </a:rPr>
              <a:t>regenerate</a:t>
            </a:r>
            <a:r>
              <a:rPr lang="it-IT" sz="2400" dirty="0">
                <a:latin typeface="+mn-lt"/>
              </a:rPr>
              <a:t> </a:t>
            </a:r>
            <a:r>
              <a:rPr lang="it-IT" sz="2400" dirty="0" err="1">
                <a:latin typeface="+mn-lt"/>
              </a:rPr>
              <a:t>constantly</a:t>
            </a:r>
            <a:r>
              <a:rPr lang="it-IT" sz="2400" dirty="0">
                <a:latin typeface="+mn-lt"/>
              </a:rPr>
              <a:t> the production of </a:t>
            </a:r>
            <a:r>
              <a:rPr lang="it-IT" sz="2400" dirty="0" err="1">
                <a:latin typeface="+mn-lt"/>
              </a:rPr>
              <a:t>mutual</a:t>
            </a:r>
            <a:r>
              <a:rPr lang="it-IT" sz="2400" dirty="0">
                <a:latin typeface="+mn-lt"/>
              </a:rPr>
              <a:t> benefits</a:t>
            </a:r>
          </a:p>
          <a:p>
            <a:endParaRPr lang="it-IT" sz="2400" dirty="0">
              <a:latin typeface="+mn-lt"/>
            </a:endParaRPr>
          </a:p>
          <a:p>
            <a:pPr algn="just" eaLnBrk="1" hangingPunct="1"/>
            <a:endParaRPr lang="it-IT" altLang="it-IT" sz="2400" dirty="0">
              <a:latin typeface="+mn-lt"/>
              <a:cs typeface="+mn-cs"/>
            </a:endParaRPr>
          </a:p>
        </p:txBody>
      </p:sp>
      <p:sp>
        <p:nvSpPr>
          <p:cNvPr id="17" name="Rectangle 1"/>
          <p:cNvSpPr>
            <a:spLocks noChangeArrowheads="1"/>
          </p:cNvSpPr>
          <p:nvPr/>
        </p:nvSpPr>
        <p:spPr bwMode="auto">
          <a:xfrm>
            <a:off x="309491" y="271339"/>
            <a:ext cx="8570155" cy="76944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400" b="1" dirty="0">
                <a:solidFill>
                  <a:schemeClr val="bg1">
                    <a:lumMod val="75000"/>
                  </a:schemeClr>
                </a:solidFill>
                <a:latin typeface="+mj-lt"/>
                <a:ea typeface="Calibri" pitchFamily="34" charset="0"/>
                <a:cs typeface="Times New Roman" pitchFamily="18" charset="0"/>
              </a:rPr>
              <a:t>Relationship </a:t>
            </a:r>
            <a:r>
              <a:rPr lang="en-US" sz="4400" b="1" dirty="0">
                <a:solidFill>
                  <a:schemeClr val="accent6">
                    <a:lumMod val="60000"/>
                    <a:lumOff val="40000"/>
                  </a:schemeClr>
                </a:solidFill>
                <a:latin typeface="+mj-lt"/>
                <a:ea typeface="Calibri" pitchFamily="34" charset="0"/>
                <a:cs typeface="Times New Roman" pitchFamily="18" charset="0"/>
              </a:rPr>
              <a:t>Marketing</a:t>
            </a:r>
          </a:p>
        </p:txBody>
      </p:sp>
      <p:pic>
        <p:nvPicPr>
          <p:cNvPr id="2050" name="Picture 2" descr="Marketing relazionale: come fidelizzare il tuo cliente - Marketing ...">
            <a:extLst>
              <a:ext uri="{FF2B5EF4-FFF2-40B4-BE49-F238E27FC236}">
                <a16:creationId xmlns:a16="http://schemas.microsoft.com/office/drawing/2014/main" id="{4F729A12-3E92-4951-B703-38EF2D31D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820" y="2427927"/>
            <a:ext cx="3543621" cy="2002146"/>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E95EA2A9-8030-4ED9-AF4A-D658E61A7762}"/>
              </a:ext>
            </a:extLst>
          </p:cNvPr>
          <p:cNvPicPr>
            <a:picLocks noChangeAspect="1"/>
          </p:cNvPicPr>
          <p:nvPr/>
        </p:nvPicPr>
        <p:blipFill>
          <a:blip r:embed="rId3"/>
          <a:stretch>
            <a:fillRect/>
          </a:stretch>
        </p:blipFill>
        <p:spPr>
          <a:xfrm>
            <a:off x="776837" y="2639354"/>
            <a:ext cx="2127945" cy="1595959"/>
          </a:xfrm>
          <a:prstGeom prst="rect">
            <a:avLst/>
          </a:prstGeom>
        </p:spPr>
      </p:pic>
    </p:spTree>
    <p:extLst>
      <p:ext uri="{BB962C8B-B14F-4D97-AF65-F5344CB8AC3E}">
        <p14:creationId xmlns:p14="http://schemas.microsoft.com/office/powerpoint/2010/main" val="4221597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6EE1F12-0DAA-4F1D-8ADC-E97315CA2622}" type="slidenum">
              <a:rPr lang="it-IT" smtClean="0"/>
              <a:pPr/>
              <a:t>69</a:t>
            </a:fld>
            <a:endParaRPr lang="it-IT"/>
          </a:p>
        </p:txBody>
      </p:sp>
      <p:sp>
        <p:nvSpPr>
          <p:cNvPr id="3" name="CasellaDiTesto 2"/>
          <p:cNvSpPr txBox="1"/>
          <p:nvPr/>
        </p:nvSpPr>
        <p:spPr>
          <a:xfrm>
            <a:off x="395536" y="188640"/>
            <a:ext cx="3947363" cy="646331"/>
          </a:xfrm>
          <a:prstGeom prst="rect">
            <a:avLst/>
          </a:prstGeom>
          <a:noFill/>
        </p:spPr>
        <p:txBody>
          <a:bodyPr wrap="none" rtlCol="0">
            <a:spAutoFit/>
          </a:bodyPr>
          <a:lstStyle/>
          <a:p>
            <a:r>
              <a:rPr lang="it-IT" sz="3600" b="1" dirty="0"/>
              <a:t>RESOURCES - WHY?</a:t>
            </a:r>
          </a:p>
        </p:txBody>
      </p:sp>
      <p:pic>
        <p:nvPicPr>
          <p:cNvPr id="1028" name="Picture 4" descr="Risultati immagini per immagini di risorse sca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768"/>
            <a:ext cx="9144000" cy="72008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952514" y="1148043"/>
            <a:ext cx="5191486" cy="1384995"/>
          </a:xfrm>
          <a:prstGeom prst="rect">
            <a:avLst/>
          </a:prstGeom>
          <a:noFill/>
        </p:spPr>
        <p:txBody>
          <a:bodyPr wrap="none" rtlCol="0">
            <a:spAutoFit/>
          </a:bodyPr>
          <a:lstStyle/>
          <a:p>
            <a:pPr marL="571500" indent="-571500">
              <a:buFont typeface="Arial" panose="020B0604020202020204" pitchFamily="34" charset="0"/>
              <a:buChar char="•"/>
            </a:pPr>
            <a:r>
              <a:rPr lang="it-IT" sz="3200" dirty="0"/>
              <a:t>Recurrent in our literature</a:t>
            </a:r>
          </a:p>
          <a:p>
            <a:pPr marL="571500" indent="-571500">
              <a:buFont typeface="Arial" panose="020B0604020202020204" pitchFamily="34" charset="0"/>
              <a:buChar char="•"/>
            </a:pPr>
            <a:r>
              <a:rPr lang="it-IT" sz="3200" dirty="0"/>
              <a:t>Useful in practice (</a:t>
            </a:r>
            <a:r>
              <a:rPr lang="it-IT" sz="3200" b="1" dirty="0"/>
              <a:t>limited</a:t>
            </a:r>
            <a:r>
              <a:rPr lang="it-IT" sz="3200" dirty="0"/>
              <a:t>)</a:t>
            </a:r>
          </a:p>
          <a:p>
            <a:endParaRPr lang="it-IT" sz="2000" dirty="0"/>
          </a:p>
        </p:txBody>
      </p:sp>
    </p:spTree>
    <p:extLst>
      <p:ext uri="{BB962C8B-B14F-4D97-AF65-F5344CB8AC3E}">
        <p14:creationId xmlns:p14="http://schemas.microsoft.com/office/powerpoint/2010/main" val="1504747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E31014D-0150-420F-B98D-6C4F17E8FD0F}"/>
              </a:ext>
            </a:extLst>
          </p:cNvPr>
          <p:cNvPicPr>
            <a:picLocks noChangeAspect="1"/>
          </p:cNvPicPr>
          <p:nvPr/>
        </p:nvPicPr>
        <p:blipFill rotWithShape="1">
          <a:blip r:embed="rId3"/>
          <a:srcRect t="14454" b="20300"/>
          <a:stretch/>
        </p:blipFill>
        <p:spPr>
          <a:xfrm>
            <a:off x="6572593" y="4732535"/>
            <a:ext cx="1047878" cy="736284"/>
          </a:xfrm>
          <a:prstGeom prst="rect">
            <a:avLst/>
          </a:prstGeom>
        </p:spPr>
      </p:pic>
      <p:sp>
        <p:nvSpPr>
          <p:cNvPr id="3" name="Ovale 2">
            <a:extLst>
              <a:ext uri="{FF2B5EF4-FFF2-40B4-BE49-F238E27FC236}">
                <a16:creationId xmlns:a16="http://schemas.microsoft.com/office/drawing/2014/main" id="{9C53CF61-5D02-4A14-938E-C1F2CF1F098E}"/>
              </a:ext>
            </a:extLst>
          </p:cNvPr>
          <p:cNvSpPr/>
          <p:nvPr/>
        </p:nvSpPr>
        <p:spPr>
          <a:xfrm>
            <a:off x="1141357" y="812114"/>
            <a:ext cx="7197624" cy="5426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716" name="Text Box 4"/>
          <p:cNvSpPr txBox="1">
            <a:spLocks noChangeArrowheads="1"/>
          </p:cNvSpPr>
          <p:nvPr/>
        </p:nvSpPr>
        <p:spPr bwMode="auto">
          <a:xfrm>
            <a:off x="539750" y="333375"/>
            <a:ext cx="7920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2000" b="1">
                <a:solidFill>
                  <a:schemeClr val="bg1"/>
                </a:solidFill>
                <a:latin typeface="Tahoma" panose="020B0604030504040204" pitchFamily="34" charset="0"/>
              </a:rPr>
              <a:t>SISTEMA INFORMATIVO DIREZIONALE ED OPERATIVO</a:t>
            </a:r>
          </a:p>
        </p:txBody>
      </p:sp>
      <p:sp>
        <p:nvSpPr>
          <p:cNvPr id="115725" name="Rectangle 13"/>
          <p:cNvSpPr>
            <a:spLocks noChangeArrowheads="1"/>
          </p:cNvSpPr>
          <p:nvPr/>
        </p:nvSpPr>
        <p:spPr bwMode="auto">
          <a:xfrm>
            <a:off x="2252467" y="1665541"/>
            <a:ext cx="4846173" cy="708528"/>
          </a:xfrm>
          <a:prstGeom prst="rect">
            <a:avLst/>
          </a:prstGeom>
          <a:noFill/>
          <a:ln w="9525">
            <a:noFill/>
            <a:miter lim="800000"/>
            <a:headEnd/>
            <a:tailEnd/>
          </a:ln>
          <a:effectLst/>
        </p:spPr>
        <p:txBody>
          <a:bodyPr wrap="square" lIns="92075" tIns="46038" rIns="92075" bIns="46038">
            <a:spAutoFit/>
          </a:bodyPr>
          <a:lstStyle/>
          <a:p>
            <a:pPr algn="ctr" eaLnBrk="0" hangingPunct="0"/>
            <a:r>
              <a:rPr lang="it-IT" altLang="en-US" sz="2000" dirty="0">
                <a:latin typeface="+mj-lt"/>
              </a:rPr>
              <a:t>Marketing </a:t>
            </a:r>
            <a:r>
              <a:rPr lang="it-IT" altLang="en-US" sz="2000" dirty="0" err="1">
                <a:latin typeface="+mj-lt"/>
              </a:rPr>
              <a:t>is</a:t>
            </a:r>
            <a:r>
              <a:rPr lang="it-IT" altLang="en-US" sz="2000" dirty="0">
                <a:latin typeface="+mj-lt"/>
              </a:rPr>
              <a:t> a </a:t>
            </a:r>
            <a:r>
              <a:rPr lang="it-IT" altLang="en-US" sz="2000" dirty="0" err="1">
                <a:latin typeface="+mj-lt"/>
              </a:rPr>
              <a:t>process</a:t>
            </a:r>
            <a:r>
              <a:rPr lang="it-IT" altLang="en-US" sz="2000" dirty="0">
                <a:latin typeface="+mj-lt"/>
              </a:rPr>
              <a:t> </a:t>
            </a:r>
            <a:r>
              <a:rPr lang="it-IT" altLang="en-US" sz="2000" dirty="0" err="1">
                <a:latin typeface="+mj-lt"/>
              </a:rPr>
              <a:t>which</a:t>
            </a:r>
            <a:r>
              <a:rPr lang="it-IT" altLang="en-US" sz="2000" dirty="0">
                <a:latin typeface="+mj-lt"/>
              </a:rPr>
              <a:t> </a:t>
            </a:r>
            <a:r>
              <a:rPr lang="it-IT" altLang="en-US" sz="2000" dirty="0" err="1">
                <a:latin typeface="+mj-lt"/>
              </a:rPr>
              <a:t>consists</a:t>
            </a:r>
            <a:r>
              <a:rPr lang="it-IT" altLang="en-US" sz="2000" dirty="0">
                <a:latin typeface="+mj-lt"/>
              </a:rPr>
              <a:t> </a:t>
            </a:r>
          </a:p>
          <a:p>
            <a:pPr algn="ctr" eaLnBrk="0" hangingPunct="0"/>
            <a:r>
              <a:rPr lang="it-IT" altLang="en-US" sz="2000" dirty="0">
                <a:latin typeface="+mj-lt"/>
              </a:rPr>
              <a:t>of </a:t>
            </a:r>
            <a:r>
              <a:rPr lang="it-IT" altLang="en-US" sz="2000" dirty="0" err="1">
                <a:latin typeface="+mj-lt"/>
              </a:rPr>
              <a:t>different</a:t>
            </a:r>
            <a:r>
              <a:rPr lang="it-IT" altLang="en-US" sz="2000" dirty="0">
                <a:latin typeface="+mj-lt"/>
              </a:rPr>
              <a:t> </a:t>
            </a:r>
            <a:r>
              <a:rPr lang="it-IT" altLang="en-US" sz="2000" dirty="0" err="1">
                <a:effectLst>
                  <a:outerShdw blurRad="38100" dist="38100" dir="2700000" algn="tl">
                    <a:srgbClr val="000000">
                      <a:alpha val="43137"/>
                    </a:srgbClr>
                  </a:outerShdw>
                </a:effectLst>
                <a:latin typeface="+mj-lt"/>
              </a:rPr>
              <a:t>strategic</a:t>
            </a:r>
            <a:r>
              <a:rPr lang="it-IT" altLang="en-US" sz="2000" dirty="0">
                <a:latin typeface="+mj-lt"/>
              </a:rPr>
              <a:t> and </a:t>
            </a:r>
            <a:r>
              <a:rPr lang="it-IT" altLang="en-US" sz="2000" dirty="0" err="1">
                <a:effectLst>
                  <a:outerShdw blurRad="38100" dist="38100" dir="2700000" algn="tl">
                    <a:srgbClr val="000000">
                      <a:alpha val="43137"/>
                    </a:srgbClr>
                  </a:outerShdw>
                </a:effectLst>
                <a:latin typeface="+mj-lt"/>
              </a:rPr>
              <a:t>tactical</a:t>
            </a:r>
            <a:r>
              <a:rPr lang="it-IT" altLang="en-US" sz="2000" dirty="0">
                <a:effectLst>
                  <a:outerShdw blurRad="38100" dist="38100" dir="2700000" algn="tl">
                    <a:srgbClr val="000000">
                      <a:alpha val="43137"/>
                    </a:srgbClr>
                  </a:outerShdw>
                </a:effectLst>
                <a:latin typeface="+mj-lt"/>
              </a:rPr>
              <a:t> </a:t>
            </a:r>
            <a:r>
              <a:rPr lang="it-IT" altLang="en-US" sz="2000" dirty="0" err="1">
                <a:latin typeface="+mj-lt"/>
              </a:rPr>
              <a:t>choices</a:t>
            </a:r>
            <a:r>
              <a:rPr lang="it-IT" altLang="en-US" sz="2000" dirty="0">
                <a:latin typeface="+mj-lt"/>
              </a:rPr>
              <a:t>:</a:t>
            </a:r>
          </a:p>
        </p:txBody>
      </p:sp>
      <p:grpSp>
        <p:nvGrpSpPr>
          <p:cNvPr id="115749" name="Group 37"/>
          <p:cNvGrpSpPr>
            <a:grpSpLocks/>
          </p:cNvGrpSpPr>
          <p:nvPr/>
        </p:nvGrpSpPr>
        <p:grpSpPr bwMode="auto">
          <a:xfrm>
            <a:off x="696575" y="1101615"/>
            <a:ext cx="1800225" cy="1295400"/>
            <a:chOff x="1365" y="890"/>
            <a:chExt cx="1134" cy="816"/>
          </a:xfrm>
          <a:solidFill>
            <a:schemeClr val="accent6">
              <a:lumMod val="20000"/>
              <a:lumOff val="80000"/>
            </a:schemeClr>
          </a:solidFill>
        </p:grpSpPr>
        <p:sp>
          <p:nvSpPr>
            <p:cNvPr id="115727" name="Oval 15"/>
            <p:cNvSpPr>
              <a:spLocks noChangeArrowheads="1"/>
            </p:cNvSpPr>
            <p:nvPr/>
          </p:nvSpPr>
          <p:spPr bwMode="auto">
            <a:xfrm>
              <a:off x="1429" y="890"/>
              <a:ext cx="1043" cy="816"/>
            </a:xfrm>
            <a:prstGeom prst="ellipse">
              <a:avLst/>
            </a:prstGeom>
            <a:grp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28" name="Text Box 16"/>
            <p:cNvSpPr txBox="1">
              <a:spLocks noChangeArrowheads="1"/>
            </p:cNvSpPr>
            <p:nvPr/>
          </p:nvSpPr>
          <p:spPr bwMode="auto">
            <a:xfrm>
              <a:off x="1365" y="1110"/>
              <a:ext cx="1134" cy="446"/>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1600" b="1" dirty="0">
                  <a:solidFill>
                    <a:schemeClr val="accent2">
                      <a:lumMod val="75000"/>
                    </a:schemeClr>
                  </a:solidFill>
                  <a:latin typeface="Tahoma" panose="020B0604030504040204" pitchFamily="34" charset="0"/>
                </a:rPr>
                <a:t>Market </a:t>
              </a:r>
            </a:p>
            <a:p>
              <a:pPr algn="ctr">
                <a:spcBef>
                  <a:spcPct val="50000"/>
                </a:spcBef>
              </a:pPr>
              <a:r>
                <a:rPr lang="it-IT" altLang="en-US" sz="1600" b="1" dirty="0">
                  <a:solidFill>
                    <a:schemeClr val="accent2">
                      <a:lumMod val="75000"/>
                    </a:schemeClr>
                  </a:solidFill>
                  <a:latin typeface="Tahoma" panose="020B0604030504040204" pitchFamily="34" charset="0"/>
                </a:rPr>
                <a:t>Analysis</a:t>
              </a:r>
            </a:p>
          </p:txBody>
        </p:sp>
      </p:grpSp>
      <p:grpSp>
        <p:nvGrpSpPr>
          <p:cNvPr id="115736" name="Group 24"/>
          <p:cNvGrpSpPr>
            <a:grpSpLocks/>
          </p:cNvGrpSpPr>
          <p:nvPr/>
        </p:nvGrpSpPr>
        <p:grpSpPr bwMode="auto">
          <a:xfrm>
            <a:off x="6854307" y="1139215"/>
            <a:ext cx="1979612" cy="1295400"/>
            <a:chOff x="4707" y="720"/>
            <a:chExt cx="1247" cy="816"/>
          </a:xfrm>
          <a:solidFill>
            <a:schemeClr val="accent6">
              <a:lumMod val="20000"/>
              <a:lumOff val="80000"/>
            </a:schemeClr>
          </a:solidFill>
        </p:grpSpPr>
        <p:sp>
          <p:nvSpPr>
            <p:cNvPr id="115729" name="Oval 17"/>
            <p:cNvSpPr>
              <a:spLocks noChangeArrowheads="1"/>
            </p:cNvSpPr>
            <p:nvPr/>
          </p:nvSpPr>
          <p:spPr bwMode="auto">
            <a:xfrm>
              <a:off x="4762" y="720"/>
              <a:ext cx="1089" cy="816"/>
            </a:xfrm>
            <a:prstGeom prst="ellipse">
              <a:avLst/>
            </a:prstGeom>
            <a:grp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30" name="Text Box 18"/>
            <p:cNvSpPr txBox="1">
              <a:spLocks noChangeArrowheads="1"/>
            </p:cNvSpPr>
            <p:nvPr/>
          </p:nvSpPr>
          <p:spPr bwMode="auto">
            <a:xfrm>
              <a:off x="4707" y="1021"/>
              <a:ext cx="1247" cy="213"/>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1600" b="1" dirty="0">
                  <a:solidFill>
                    <a:schemeClr val="accent6">
                      <a:lumMod val="75000"/>
                    </a:schemeClr>
                  </a:solidFill>
                  <a:latin typeface="Tahoma" panose="020B0604030504040204" pitchFamily="34" charset="0"/>
                </a:rPr>
                <a:t>Products Design</a:t>
              </a:r>
            </a:p>
          </p:txBody>
        </p:sp>
      </p:grpSp>
      <p:grpSp>
        <p:nvGrpSpPr>
          <p:cNvPr id="115737" name="Group 25"/>
          <p:cNvGrpSpPr>
            <a:grpSpLocks/>
          </p:cNvGrpSpPr>
          <p:nvPr/>
        </p:nvGrpSpPr>
        <p:grpSpPr bwMode="auto">
          <a:xfrm>
            <a:off x="6869845" y="5283525"/>
            <a:ext cx="1728788" cy="1295400"/>
            <a:chOff x="4550" y="3249"/>
            <a:chExt cx="1089" cy="816"/>
          </a:xfrm>
        </p:grpSpPr>
        <p:sp>
          <p:nvSpPr>
            <p:cNvPr id="115731" name="Oval 19"/>
            <p:cNvSpPr>
              <a:spLocks noChangeArrowheads="1"/>
            </p:cNvSpPr>
            <p:nvPr/>
          </p:nvSpPr>
          <p:spPr bwMode="auto">
            <a:xfrm>
              <a:off x="4550" y="3249"/>
              <a:ext cx="1089" cy="816"/>
            </a:xfrm>
            <a:prstGeom prst="ellipse">
              <a:avLst/>
            </a:prstGeom>
            <a:solidFill>
              <a:schemeClr val="accent6">
                <a:lumMod val="20000"/>
                <a:lumOff val="80000"/>
              </a:scheme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32" name="Text Box 20"/>
            <p:cNvSpPr txBox="1">
              <a:spLocks noChangeArrowheads="1"/>
            </p:cNvSpPr>
            <p:nvPr/>
          </p:nvSpPr>
          <p:spPr bwMode="auto">
            <a:xfrm>
              <a:off x="4611" y="3489"/>
              <a:ext cx="997" cy="4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1600" b="1" dirty="0">
                  <a:solidFill>
                    <a:srgbClr val="0033CC"/>
                  </a:solidFill>
                  <a:latin typeface="Tahoma" panose="020B0604030504040204" pitchFamily="34" charset="0"/>
                </a:rPr>
                <a:t>Demand</a:t>
              </a:r>
            </a:p>
            <a:p>
              <a:pPr algn="ctr">
                <a:spcBef>
                  <a:spcPct val="50000"/>
                </a:spcBef>
              </a:pPr>
              <a:r>
                <a:rPr lang="it-IT" altLang="en-US" sz="1600" b="1" dirty="0">
                  <a:solidFill>
                    <a:srgbClr val="0033CC"/>
                  </a:solidFill>
                  <a:latin typeface="Tahoma" panose="020B0604030504040204" pitchFamily="34" charset="0"/>
                </a:rPr>
                <a:t>Promotion</a:t>
              </a:r>
            </a:p>
          </p:txBody>
        </p:sp>
      </p:grpSp>
      <p:grpSp>
        <p:nvGrpSpPr>
          <p:cNvPr id="115735" name="Group 23"/>
          <p:cNvGrpSpPr>
            <a:grpSpLocks/>
          </p:cNvGrpSpPr>
          <p:nvPr/>
        </p:nvGrpSpPr>
        <p:grpSpPr bwMode="auto">
          <a:xfrm>
            <a:off x="914886" y="5115249"/>
            <a:ext cx="1728788" cy="1295400"/>
            <a:chOff x="720" y="3179"/>
            <a:chExt cx="1089" cy="816"/>
          </a:xfrm>
          <a:solidFill>
            <a:schemeClr val="accent6">
              <a:lumMod val="20000"/>
              <a:lumOff val="80000"/>
            </a:schemeClr>
          </a:solidFill>
        </p:grpSpPr>
        <p:sp>
          <p:nvSpPr>
            <p:cNvPr id="115733" name="Oval 21"/>
            <p:cNvSpPr>
              <a:spLocks noChangeArrowheads="1"/>
            </p:cNvSpPr>
            <p:nvPr/>
          </p:nvSpPr>
          <p:spPr bwMode="auto">
            <a:xfrm>
              <a:off x="720" y="3179"/>
              <a:ext cx="1089" cy="816"/>
            </a:xfrm>
            <a:prstGeom prst="ellipse">
              <a:avLst/>
            </a:prstGeom>
            <a:grp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34" name="Text Box 22"/>
            <p:cNvSpPr txBox="1">
              <a:spLocks noChangeArrowheads="1"/>
            </p:cNvSpPr>
            <p:nvPr/>
          </p:nvSpPr>
          <p:spPr bwMode="auto">
            <a:xfrm>
              <a:off x="742" y="3480"/>
              <a:ext cx="1044" cy="213"/>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1600" b="1" dirty="0">
                  <a:solidFill>
                    <a:schemeClr val="accent3">
                      <a:lumMod val="75000"/>
                    </a:schemeClr>
                  </a:solidFill>
                  <a:latin typeface="Tahoma" panose="020B0604030504040204" pitchFamily="34" charset="0"/>
                </a:rPr>
                <a:t>Selling</a:t>
              </a:r>
            </a:p>
          </p:txBody>
        </p:sp>
      </p:grpSp>
      <p:sp>
        <p:nvSpPr>
          <p:cNvPr id="2" name="Segnaposto numero diapositiva 1">
            <a:extLst>
              <a:ext uri="{FF2B5EF4-FFF2-40B4-BE49-F238E27FC236}">
                <a16:creationId xmlns:a16="http://schemas.microsoft.com/office/drawing/2014/main" id="{C875CAA6-2895-4964-BB86-81181B9977E9}"/>
              </a:ext>
            </a:extLst>
          </p:cNvPr>
          <p:cNvSpPr>
            <a:spLocks noGrp="1"/>
          </p:cNvSpPr>
          <p:nvPr>
            <p:ph type="sldNum" sz="quarter" idx="12"/>
          </p:nvPr>
        </p:nvSpPr>
        <p:spPr>
          <a:xfrm>
            <a:off x="8695471" y="6169494"/>
            <a:ext cx="319942" cy="338138"/>
          </a:xfrm>
        </p:spPr>
        <p:txBody>
          <a:bodyPr/>
          <a:lstStyle/>
          <a:p>
            <a:fld id="{B007B441-5312-499D-93C3-6E37886527FA}" type="slidenum">
              <a:rPr lang="it-IT" smtClean="0"/>
              <a:pPr/>
              <a:t>7</a:t>
            </a:fld>
            <a:endParaRPr lang="it-IT" dirty="0"/>
          </a:p>
        </p:txBody>
      </p:sp>
      <p:sp>
        <p:nvSpPr>
          <p:cNvPr id="26" name="Titolo 1">
            <a:extLst>
              <a:ext uri="{FF2B5EF4-FFF2-40B4-BE49-F238E27FC236}">
                <a16:creationId xmlns:a16="http://schemas.microsoft.com/office/drawing/2014/main" id="{AB320371-3F10-44B9-A909-B3DFECAAD6D1}"/>
              </a:ext>
            </a:extLst>
          </p:cNvPr>
          <p:cNvSpPr txBox="1">
            <a:spLocks/>
          </p:cNvSpPr>
          <p:nvPr/>
        </p:nvSpPr>
        <p:spPr>
          <a:xfrm>
            <a:off x="51456" y="68183"/>
            <a:ext cx="9041088" cy="81112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(2) Marketing as </a:t>
            </a:r>
            <a:r>
              <a:rPr lang="en-US" b="1" dirty="0">
                <a:solidFill>
                  <a:schemeClr val="accent6">
                    <a:lumMod val="60000"/>
                    <a:lumOff val="40000"/>
                  </a:schemeClr>
                </a:solidFill>
                <a:cs typeface="Times New Roman" pitchFamily="18" charset="0"/>
              </a:rPr>
              <a:t>a process</a:t>
            </a:r>
            <a:endParaRPr lang="it-IT" b="1" dirty="0">
              <a:solidFill>
                <a:schemeClr val="accent6">
                  <a:lumMod val="60000"/>
                  <a:lumOff val="40000"/>
                </a:schemeClr>
              </a:solidFill>
              <a:cs typeface="Times New Roman" pitchFamily="18" charset="0"/>
            </a:endParaRPr>
          </a:p>
        </p:txBody>
      </p:sp>
      <p:grpSp>
        <p:nvGrpSpPr>
          <p:cNvPr id="28" name="Group 1">
            <a:extLst>
              <a:ext uri="{FF2B5EF4-FFF2-40B4-BE49-F238E27FC236}">
                <a16:creationId xmlns:a16="http://schemas.microsoft.com/office/drawing/2014/main" id="{85A14249-1D25-461A-B79B-079830DD8C0C}"/>
              </a:ext>
            </a:extLst>
          </p:cNvPr>
          <p:cNvGrpSpPr>
            <a:grpSpLocks/>
          </p:cNvGrpSpPr>
          <p:nvPr/>
        </p:nvGrpSpPr>
        <p:grpSpPr bwMode="auto">
          <a:xfrm rot="5400000">
            <a:off x="4525169" y="2251869"/>
            <a:ext cx="73025" cy="8907463"/>
            <a:chOff x="0" y="0"/>
            <a:chExt cx="716" cy="16353"/>
          </a:xfrm>
        </p:grpSpPr>
        <p:grpSp>
          <p:nvGrpSpPr>
            <p:cNvPr id="29" name="Group 2">
              <a:extLst>
                <a:ext uri="{FF2B5EF4-FFF2-40B4-BE49-F238E27FC236}">
                  <a16:creationId xmlns:a16="http://schemas.microsoft.com/office/drawing/2014/main" id="{D7F78F32-96CB-4F47-AD4B-D02B716A50FB}"/>
                </a:ext>
              </a:extLst>
            </p:cNvPr>
            <p:cNvGrpSpPr>
              <a:grpSpLocks/>
            </p:cNvGrpSpPr>
            <p:nvPr/>
          </p:nvGrpSpPr>
          <p:grpSpPr bwMode="auto">
            <a:xfrm>
              <a:off x="0" y="0"/>
              <a:ext cx="716" cy="16353"/>
              <a:chOff x="0" y="0"/>
              <a:chExt cx="716" cy="16353"/>
            </a:xfrm>
          </p:grpSpPr>
          <p:sp>
            <p:nvSpPr>
              <p:cNvPr id="30" name="Freeform 3">
                <a:extLst>
                  <a:ext uri="{FF2B5EF4-FFF2-40B4-BE49-F238E27FC236}">
                    <a16:creationId xmlns:a16="http://schemas.microsoft.com/office/drawing/2014/main" id="{21E540A9-698E-4667-9222-4F736FD622E0}"/>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4" name="Rettangolo 3">
            <a:extLst>
              <a:ext uri="{FF2B5EF4-FFF2-40B4-BE49-F238E27FC236}">
                <a16:creationId xmlns:a16="http://schemas.microsoft.com/office/drawing/2014/main" id="{AF4A8327-E1AD-419C-9C5D-36A1C6A5D406}"/>
              </a:ext>
            </a:extLst>
          </p:cNvPr>
          <p:cNvSpPr/>
          <p:nvPr/>
        </p:nvSpPr>
        <p:spPr>
          <a:xfrm>
            <a:off x="2092250" y="2508140"/>
            <a:ext cx="4823293" cy="1323439"/>
          </a:xfrm>
          <a:prstGeom prst="rect">
            <a:avLst/>
          </a:prstGeom>
        </p:spPr>
        <p:txBody>
          <a:bodyPr wrap="square">
            <a:spAutoFit/>
          </a:bodyPr>
          <a:lstStyle/>
          <a:p>
            <a:pPr marL="342900" indent="-342900" eaLnBrk="0" hangingPunct="0">
              <a:buFontTx/>
              <a:buChar char="-"/>
            </a:pPr>
            <a:r>
              <a:rPr lang="it-IT" altLang="en-US" sz="2000" b="1" dirty="0"/>
              <a:t>Study</a:t>
            </a:r>
            <a:r>
              <a:rPr lang="it-IT" altLang="en-US" sz="2000" dirty="0"/>
              <a:t> of the </a:t>
            </a:r>
            <a:r>
              <a:rPr lang="it-IT" altLang="en-US" sz="2000" dirty="0" err="1"/>
              <a:t>selected</a:t>
            </a:r>
            <a:r>
              <a:rPr lang="it-IT" altLang="en-US" sz="2000" dirty="0"/>
              <a:t> market(s) </a:t>
            </a:r>
          </a:p>
          <a:p>
            <a:pPr marL="342900" indent="-342900" eaLnBrk="0" hangingPunct="0">
              <a:buFontTx/>
              <a:buChar char="-"/>
            </a:pPr>
            <a:r>
              <a:rPr lang="it-IT" altLang="en-US" sz="2000" dirty="0" err="1"/>
              <a:t>Research</a:t>
            </a:r>
            <a:r>
              <a:rPr lang="it-IT" altLang="en-US" sz="2000" dirty="0"/>
              <a:t> on </a:t>
            </a:r>
            <a:r>
              <a:rPr lang="it-IT" altLang="en-US" sz="2000" dirty="0" err="1"/>
              <a:t>demand’s</a:t>
            </a:r>
            <a:r>
              <a:rPr lang="it-IT" altLang="en-US" sz="2000" dirty="0"/>
              <a:t> </a:t>
            </a:r>
            <a:r>
              <a:rPr lang="it-IT" altLang="en-US" sz="2000" dirty="0" err="1"/>
              <a:t>evolution</a:t>
            </a:r>
            <a:r>
              <a:rPr lang="it-IT" altLang="en-US" sz="2000" dirty="0"/>
              <a:t> and trends, </a:t>
            </a:r>
            <a:r>
              <a:rPr lang="it-IT" altLang="en-US" sz="2000" dirty="0" err="1"/>
              <a:t>analysis</a:t>
            </a:r>
            <a:r>
              <a:rPr lang="it-IT" altLang="en-US" sz="2000" dirty="0"/>
              <a:t> of competitors and </a:t>
            </a:r>
            <a:r>
              <a:rPr lang="it-IT" altLang="en-US" sz="2000" dirty="0" err="1"/>
              <a:t>identification</a:t>
            </a:r>
            <a:r>
              <a:rPr lang="it-IT" altLang="en-US" sz="2000" dirty="0"/>
              <a:t> of business </a:t>
            </a:r>
            <a:r>
              <a:rPr lang="it-IT" altLang="en-US" sz="2000" dirty="0" err="1"/>
              <a:t>opportunities</a:t>
            </a:r>
            <a:endParaRPr lang="it-IT" sz="2000" dirty="0"/>
          </a:p>
        </p:txBody>
      </p:sp>
      <p:sp>
        <p:nvSpPr>
          <p:cNvPr id="5" name="Rettangolo 4">
            <a:extLst>
              <a:ext uri="{FF2B5EF4-FFF2-40B4-BE49-F238E27FC236}">
                <a16:creationId xmlns:a16="http://schemas.microsoft.com/office/drawing/2014/main" id="{C84A3F9D-7694-4BFB-A483-E8C502349860}"/>
              </a:ext>
            </a:extLst>
          </p:cNvPr>
          <p:cNvSpPr/>
          <p:nvPr/>
        </p:nvSpPr>
        <p:spPr>
          <a:xfrm>
            <a:off x="2149594" y="4099586"/>
            <a:ext cx="4572000" cy="1015663"/>
          </a:xfrm>
          <a:prstGeom prst="rect">
            <a:avLst/>
          </a:prstGeom>
        </p:spPr>
        <p:txBody>
          <a:bodyPr>
            <a:spAutoFit/>
          </a:bodyPr>
          <a:lstStyle/>
          <a:p>
            <a:pPr marL="285750" indent="-285750" eaLnBrk="0" hangingPunct="0">
              <a:buFontTx/>
              <a:buChar char="-"/>
            </a:pPr>
            <a:r>
              <a:rPr lang="it-IT" altLang="en-US" sz="2000" b="1" dirty="0"/>
              <a:t>Adaptation</a:t>
            </a:r>
            <a:r>
              <a:rPr lang="it-IT" altLang="en-US" sz="2000" dirty="0"/>
              <a:t> of </a:t>
            </a:r>
            <a:r>
              <a:rPr lang="it-IT" altLang="en-US" sz="2000" dirty="0" err="1"/>
              <a:t>processes</a:t>
            </a:r>
            <a:r>
              <a:rPr lang="it-IT" altLang="en-US" sz="2000" dirty="0"/>
              <a:t> and production to </a:t>
            </a:r>
            <a:r>
              <a:rPr lang="it-IT" altLang="en-US" sz="2000" dirty="0" err="1"/>
              <a:t>potential</a:t>
            </a:r>
            <a:r>
              <a:rPr lang="it-IT" altLang="en-US" sz="2000" dirty="0"/>
              <a:t> customers</a:t>
            </a:r>
          </a:p>
          <a:p>
            <a:pPr marL="285750" indent="-285750" eaLnBrk="0" hangingPunct="0">
              <a:buFontTx/>
              <a:buChar char="-"/>
            </a:pPr>
            <a:r>
              <a:rPr lang="it-IT" altLang="en-US" sz="2000" dirty="0" err="1"/>
              <a:t>Creation</a:t>
            </a:r>
            <a:r>
              <a:rPr lang="it-IT" altLang="en-US" sz="2000" dirty="0"/>
              <a:t> of </a:t>
            </a:r>
            <a:r>
              <a:rPr lang="it-IT" altLang="en-US" sz="2000" i="1" dirty="0"/>
              <a:t>demand </a:t>
            </a:r>
            <a:r>
              <a:rPr lang="it-IT" altLang="en-US" sz="2000" dirty="0"/>
              <a:t>for new products</a:t>
            </a:r>
          </a:p>
        </p:txBody>
      </p:sp>
      <p:pic>
        <p:nvPicPr>
          <p:cNvPr id="3074" name="Picture 2" descr="Case Study Icon: immagini, foto stock e grafica vettoriale ...">
            <a:extLst>
              <a:ext uri="{FF2B5EF4-FFF2-40B4-BE49-F238E27FC236}">
                <a16:creationId xmlns:a16="http://schemas.microsoft.com/office/drawing/2014/main" id="{70E4DC52-159C-4406-A708-D51AD481E76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24" t="17460" r="12200" b="24856"/>
          <a:stretch/>
        </p:blipFill>
        <p:spPr bwMode="auto">
          <a:xfrm>
            <a:off x="6835887" y="2564569"/>
            <a:ext cx="612254" cy="6077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D656229D-B84E-4AB4-A87A-EE0CD423C572}"/>
              </a:ext>
            </a:extLst>
          </p:cNvPr>
          <p:cNvSpPr/>
          <p:nvPr/>
        </p:nvSpPr>
        <p:spPr>
          <a:xfrm>
            <a:off x="2524511" y="5461608"/>
            <a:ext cx="4122182" cy="707886"/>
          </a:xfrm>
          <a:prstGeom prst="rect">
            <a:avLst/>
          </a:prstGeom>
        </p:spPr>
        <p:txBody>
          <a:bodyPr wrap="square">
            <a:spAutoFit/>
          </a:bodyPr>
          <a:lstStyle/>
          <a:p>
            <a:pPr algn="ctr" eaLnBrk="0" hangingPunct="0"/>
            <a:r>
              <a:rPr lang="it-IT" altLang="en-US" sz="2000" b="1" dirty="0" err="1"/>
              <a:t>Allocation</a:t>
            </a:r>
            <a:r>
              <a:rPr lang="it-IT" altLang="en-US" sz="2000" b="1" dirty="0"/>
              <a:t> </a:t>
            </a:r>
            <a:r>
              <a:rPr lang="it-IT" altLang="en-US" sz="2000" dirty="0"/>
              <a:t>of products for </a:t>
            </a:r>
            <a:r>
              <a:rPr lang="it-IT" altLang="en-US" sz="2000" dirty="0" err="1"/>
              <a:t>different</a:t>
            </a:r>
            <a:r>
              <a:rPr lang="it-IT" altLang="en-US" sz="2000" dirty="0"/>
              <a:t> sales </a:t>
            </a:r>
            <a:r>
              <a:rPr lang="it-IT" altLang="en-US" sz="2000" dirty="0" err="1"/>
              <a:t>channels</a:t>
            </a:r>
            <a:endParaRPr lang="it-IT" altLang="en-US" sz="2000" dirty="0"/>
          </a:p>
        </p:txBody>
      </p:sp>
      <p:sp>
        <p:nvSpPr>
          <p:cNvPr id="7" name="Freccia in giù 6">
            <a:extLst>
              <a:ext uri="{FF2B5EF4-FFF2-40B4-BE49-F238E27FC236}">
                <a16:creationId xmlns:a16="http://schemas.microsoft.com/office/drawing/2014/main" id="{DF327CDB-7F28-4958-9F84-F94C14683D70}"/>
              </a:ext>
            </a:extLst>
          </p:cNvPr>
          <p:cNvSpPr/>
          <p:nvPr/>
        </p:nvSpPr>
        <p:spPr>
          <a:xfrm>
            <a:off x="3419872" y="3849495"/>
            <a:ext cx="216024" cy="250091"/>
          </a:xfrm>
          <a:prstGeom prst="downArrow">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reccia in giù 36">
            <a:extLst>
              <a:ext uri="{FF2B5EF4-FFF2-40B4-BE49-F238E27FC236}">
                <a16:creationId xmlns:a16="http://schemas.microsoft.com/office/drawing/2014/main" id="{3F11B163-8994-478E-BFD1-43B82D54EACE}"/>
              </a:ext>
            </a:extLst>
          </p:cNvPr>
          <p:cNvSpPr/>
          <p:nvPr/>
        </p:nvSpPr>
        <p:spPr>
          <a:xfrm>
            <a:off x="4150696" y="5115249"/>
            <a:ext cx="216024" cy="250091"/>
          </a:xfrm>
          <a:prstGeom prst="downArrow">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8D89CD3D-E7F1-4558-A00E-BB75241C93AB}"/>
              </a:ext>
            </a:extLst>
          </p:cNvPr>
          <p:cNvPicPr>
            <a:picLocks noChangeAspect="1"/>
          </p:cNvPicPr>
          <p:nvPr/>
        </p:nvPicPr>
        <p:blipFill>
          <a:blip r:embed="rId5"/>
          <a:stretch>
            <a:fillRect/>
          </a:stretch>
        </p:blipFill>
        <p:spPr>
          <a:xfrm>
            <a:off x="6803194" y="3743745"/>
            <a:ext cx="607790" cy="607790"/>
          </a:xfrm>
          <a:prstGeom prst="rect">
            <a:avLst/>
          </a:prstGeom>
        </p:spPr>
      </p:pic>
    </p:spTree>
    <p:extLst>
      <p:ext uri="{BB962C8B-B14F-4D97-AF65-F5344CB8AC3E}">
        <p14:creationId xmlns:p14="http://schemas.microsoft.com/office/powerpoint/2010/main" val="348843873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157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7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1157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9"/>
                                          </p:stCondLst>
                                        </p:cTn>
                                        <p:tgtEl>
                                          <p:spTgt spid="1157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3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horz" lIns="91440" tIns="45720" rIns="91440" bIns="45720" rtlCol="0" anchor="ctr">
            <a:normAutofit/>
          </a:bodyPr>
          <a:lstStyle/>
          <a:p>
            <a:r>
              <a:rPr lang="it-IT" sz="4000" b="1" dirty="0">
                <a:solidFill>
                  <a:schemeClr val="bg1">
                    <a:lumMod val="85000"/>
                  </a:schemeClr>
                </a:solidFill>
                <a:latin typeface="+mn-lt"/>
                <a:ea typeface="Adobe Caslon Pro" charset="0"/>
                <a:cs typeface="Adobe Caslon Pro" charset="0"/>
              </a:rPr>
              <a:t>Resource </a:t>
            </a:r>
            <a:r>
              <a:rPr lang="it-IT" sz="4000" b="1" dirty="0" err="1">
                <a:solidFill>
                  <a:schemeClr val="bg1">
                    <a:lumMod val="85000"/>
                  </a:schemeClr>
                </a:solidFill>
                <a:latin typeface="+mn-lt"/>
                <a:ea typeface="Adobe Caslon Pro" charset="0"/>
                <a:cs typeface="Adobe Caslon Pro" charset="0"/>
              </a:rPr>
              <a:t>integration</a:t>
            </a:r>
            <a:r>
              <a:rPr lang="it-IT" sz="4000" b="1" dirty="0">
                <a:solidFill>
                  <a:schemeClr val="bg1">
                    <a:lumMod val="85000"/>
                  </a:schemeClr>
                </a:solidFill>
                <a:latin typeface="+mn-lt"/>
                <a:ea typeface="Adobe Caslon Pro" charset="0"/>
                <a:cs typeface="Adobe Caslon Pro" charset="0"/>
              </a:rPr>
              <a:t> </a:t>
            </a:r>
            <a:r>
              <a:rPr lang="it-IT" sz="4000" b="1" dirty="0">
                <a:solidFill>
                  <a:schemeClr val="accent6">
                    <a:lumMod val="60000"/>
                    <a:lumOff val="40000"/>
                  </a:schemeClr>
                </a:solidFill>
                <a:ea typeface="Adobe Caslon Pro" charset="0"/>
                <a:cs typeface="Adobe Caslon Pro" charset="0"/>
              </a:rPr>
              <a:t>in S-D </a:t>
            </a:r>
            <a:r>
              <a:rPr lang="it-IT" sz="4000" b="1" dirty="0" err="1">
                <a:solidFill>
                  <a:schemeClr val="accent6">
                    <a:lumMod val="60000"/>
                    <a:lumOff val="40000"/>
                  </a:schemeClr>
                </a:solidFill>
                <a:ea typeface="Adobe Caslon Pro" charset="0"/>
                <a:cs typeface="Adobe Caslon Pro" charset="0"/>
              </a:rPr>
              <a:t>Logic</a:t>
            </a:r>
            <a:endParaRPr lang="it-IT" sz="4000" b="1" dirty="0">
              <a:solidFill>
                <a:schemeClr val="bg1">
                  <a:lumMod val="65000"/>
                </a:schemeClr>
              </a:solidFill>
              <a:ea typeface="Adobe Caslon Pro" charset="0"/>
              <a:cs typeface="Adobe Caslon Pro" charset="0"/>
            </a:endParaRPr>
          </a:p>
        </p:txBody>
      </p:sp>
      <p:sp>
        <p:nvSpPr>
          <p:cNvPr id="4" name="Segnaposto numero diapositiva 3"/>
          <p:cNvSpPr>
            <a:spLocks noGrp="1"/>
          </p:cNvSpPr>
          <p:nvPr>
            <p:ph type="sldNum" sz="quarter" idx="12"/>
          </p:nvPr>
        </p:nvSpPr>
        <p:spPr>
          <a:xfrm>
            <a:off x="6905021" y="6271348"/>
            <a:ext cx="2133600" cy="365125"/>
          </a:xfrm>
        </p:spPr>
        <p:txBody>
          <a:bodyPr/>
          <a:lstStyle/>
          <a:p>
            <a:pPr algn="r"/>
            <a:fld id="{F6EE1F12-0DAA-4F1D-8ADC-E97315CA2622}" type="slidenum">
              <a:rPr lang="it-IT" smtClean="0"/>
              <a:pPr algn="r"/>
              <a:t>70</a:t>
            </a:fld>
            <a:endParaRPr lang="it-IT"/>
          </a:p>
        </p:txBody>
      </p:sp>
      <p:sp>
        <p:nvSpPr>
          <p:cNvPr id="3" name="Rettangolo 2"/>
          <p:cNvSpPr/>
          <p:nvPr/>
        </p:nvSpPr>
        <p:spPr>
          <a:xfrm>
            <a:off x="510870" y="1417638"/>
            <a:ext cx="8496944" cy="1446550"/>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Resources are not inherently “ valuable, ” but become more or less valuable depending on the context of their integration </a:t>
            </a:r>
          </a:p>
          <a:p>
            <a:r>
              <a:rPr lang="en-US" sz="1600" dirty="0">
                <a:solidFill>
                  <a:prstClr val="white">
                    <a:lumMod val="50000"/>
                  </a:prstClr>
                </a:solidFill>
                <a:latin typeface="Calibri" panose="020F0502020204030204" pitchFamily="34" charset="0"/>
                <a:ea typeface="Calibri" panose="020F0502020204030204" pitchFamily="34" charset="0"/>
                <a:cs typeface="Times New Roman" panose="02020603050405020304" pitchFamily="18" charset="0"/>
              </a:rPr>
              <a:t>(Chandler and Vargo, 2011).</a:t>
            </a:r>
            <a:endParaRPr lang="en-US" sz="2400" i="1" dirty="0">
              <a:latin typeface="Calibri" panose="020F0502020204030204" pitchFamily="34" charset="0"/>
              <a:ea typeface="Calibri" panose="020F0502020204030204" pitchFamily="34" charset="0"/>
              <a:cs typeface="Times New Roman" panose="02020603050405020304" pitchFamily="18" charset="0"/>
            </a:endParaRPr>
          </a:p>
          <a:p>
            <a:endParaRPr lang="en-US" sz="24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3"/>
          <a:stretch>
            <a:fillRect/>
          </a:stretch>
        </p:blipFill>
        <p:spPr>
          <a:xfrm>
            <a:off x="611560" y="2420888"/>
            <a:ext cx="7470451" cy="3082364"/>
          </a:xfrm>
          <a:prstGeom prst="rect">
            <a:avLst/>
          </a:prstGeom>
        </p:spPr>
      </p:pic>
      <p:sp>
        <p:nvSpPr>
          <p:cNvPr id="7" name="CasellaDiTesto 6"/>
          <p:cNvSpPr txBox="1"/>
          <p:nvPr/>
        </p:nvSpPr>
        <p:spPr>
          <a:xfrm>
            <a:off x="433587" y="5338583"/>
            <a:ext cx="4858493" cy="1446550"/>
          </a:xfrm>
          <a:prstGeom prst="rect">
            <a:avLst/>
          </a:prstGeom>
          <a:noFill/>
        </p:spPr>
        <p:txBody>
          <a:bodyPr wrap="square" rtlCol="0">
            <a:spAutoFit/>
          </a:bodyPr>
          <a:lstStyle/>
          <a:p>
            <a:endParaRPr lang="en-US" sz="2400" i="1" dirty="0">
              <a:latin typeface="Calibri" panose="020F0502020204030204" pitchFamily="34" charset="0"/>
              <a:ea typeface="Calibri" panose="020F0502020204030204" pitchFamily="34" charset="0"/>
              <a:cs typeface="Times New Roman" panose="02020603050405020304" pitchFamily="18" charset="0"/>
            </a:endParaRPr>
          </a:p>
          <a:p>
            <a:r>
              <a:rPr lang="en-US" sz="2400" b="1" i="1" dirty="0">
                <a:latin typeface="Calibri" panose="020F0502020204030204" pitchFamily="34" charset="0"/>
                <a:ea typeface="Calibri" panose="020F0502020204030204" pitchFamily="34" charset="0"/>
                <a:cs typeface="Times New Roman" panose="02020603050405020304" pitchFamily="18" charset="0"/>
              </a:rPr>
              <a:t>Resources are not, they become </a:t>
            </a:r>
          </a:p>
          <a:p>
            <a:r>
              <a:rPr lang="en-US" sz="1600" dirty="0">
                <a:solidFill>
                  <a:prstClr val="white">
                    <a:lumMod val="50000"/>
                  </a:prstClr>
                </a:solidFill>
                <a:latin typeface="Calibri" panose="020F0502020204030204" pitchFamily="34" charset="0"/>
                <a:ea typeface="Calibri" panose="020F0502020204030204" pitchFamily="34" charset="0"/>
                <a:cs typeface="Times New Roman" panose="02020603050405020304" pitchFamily="18" charset="0"/>
              </a:rPr>
              <a:t>(Zimmerman, 1951; </a:t>
            </a:r>
            <a:r>
              <a:rPr lang="en-US" sz="1600" dirty="0">
                <a:solidFill>
                  <a:prstClr val="white">
                    <a:lumMod val="50000"/>
                  </a:prstClr>
                </a:solidFill>
              </a:rPr>
              <a:t>Vargo &amp; Lusch, 2014</a:t>
            </a:r>
            <a:r>
              <a:rPr lang="en-US" sz="1600" dirty="0">
                <a:solidFill>
                  <a:prstClr val="white">
                    <a:lumMod val="50000"/>
                  </a:prstClr>
                </a:solidFill>
                <a:latin typeface="Calibri" panose="020F0502020204030204" pitchFamily="34" charset="0"/>
                <a:ea typeface="Calibri" panose="020F0502020204030204" pitchFamily="34" charset="0"/>
                <a:cs typeface="Times New Roman" panose="02020603050405020304" pitchFamily="18" charset="0"/>
              </a:rPr>
              <a:t> )</a:t>
            </a:r>
            <a:endParaRPr lang="en-US" sz="2400" i="1" dirty="0">
              <a:latin typeface="Calibri" panose="020F0502020204030204" pitchFamily="34" charset="0"/>
              <a:ea typeface="Calibri" panose="020F0502020204030204" pitchFamily="34" charset="0"/>
              <a:cs typeface="Times New Roman" panose="02020603050405020304" pitchFamily="18" charset="0"/>
            </a:endParaRPr>
          </a:p>
          <a:p>
            <a:endParaRPr lang="en-US" sz="2400" i="1"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1"/>
          <p:cNvGrpSpPr>
            <a:grpSpLocks/>
          </p:cNvGrpSpPr>
          <p:nvPr/>
        </p:nvGrpSpPr>
        <p:grpSpPr bwMode="auto">
          <a:xfrm rot="5400000">
            <a:off x="4538821" y="2310496"/>
            <a:ext cx="45719" cy="8907463"/>
            <a:chOff x="0" y="0"/>
            <a:chExt cx="716" cy="16353"/>
          </a:xfrm>
        </p:grpSpPr>
        <p:grpSp>
          <p:nvGrpSpPr>
            <p:cNvPr id="10"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29264841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0" y="4797152"/>
            <a:ext cx="9144000" cy="173327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20796" r="1525"/>
          <a:stretch/>
        </p:blipFill>
        <p:spPr>
          <a:xfrm>
            <a:off x="0" y="-27384"/>
            <a:ext cx="9144000" cy="4709120"/>
          </a:xfrm>
          <a:prstGeom prst="rect">
            <a:avLst/>
          </a:prstGeom>
        </p:spPr>
      </p:pic>
      <p:sp>
        <p:nvSpPr>
          <p:cNvPr id="2" name="Segnaposto numero diapositiva 1"/>
          <p:cNvSpPr>
            <a:spLocks noGrp="1"/>
          </p:cNvSpPr>
          <p:nvPr>
            <p:ph type="sldNum" sz="quarter" idx="12"/>
          </p:nvPr>
        </p:nvSpPr>
        <p:spPr/>
        <p:txBody>
          <a:bodyPr/>
          <a:lstStyle/>
          <a:p>
            <a:pPr algn="r"/>
            <a:fld id="{F6EE1F12-0DAA-4F1D-8ADC-E97315CA2622}" type="slidenum">
              <a:rPr lang="it-IT" smtClean="0"/>
              <a:pPr algn="r"/>
              <a:t>71</a:t>
            </a:fld>
            <a:endParaRPr lang="it-IT" dirty="0"/>
          </a:p>
        </p:txBody>
      </p:sp>
      <p:sp>
        <p:nvSpPr>
          <p:cNvPr id="3" name="Fumetto 2 2"/>
          <p:cNvSpPr/>
          <p:nvPr/>
        </p:nvSpPr>
        <p:spPr>
          <a:xfrm>
            <a:off x="6983760" y="5222476"/>
            <a:ext cx="2052736" cy="815100"/>
          </a:xfrm>
          <a:prstGeom prst="wedgeRoundRectCallout">
            <a:avLst>
              <a:gd name="adj1" fmla="val -21362"/>
              <a:gd name="adj2" fmla="val 74452"/>
              <a:gd name="adj3" fmla="val 16667"/>
            </a:avLst>
          </a:prstGeom>
          <a:ln>
            <a:solidFill>
              <a:schemeClr val="accent2">
                <a:lumMod val="7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2800" dirty="0">
                <a:solidFill>
                  <a:schemeClr val="accent2">
                    <a:lumMod val="50000"/>
                  </a:schemeClr>
                </a:solidFill>
              </a:rPr>
              <a:t>Relationship</a:t>
            </a:r>
          </a:p>
        </p:txBody>
      </p:sp>
      <p:sp>
        <p:nvSpPr>
          <p:cNvPr id="6" name="Fumetto 2 5"/>
          <p:cNvSpPr/>
          <p:nvPr/>
        </p:nvSpPr>
        <p:spPr>
          <a:xfrm>
            <a:off x="2771800" y="5222476"/>
            <a:ext cx="1440160" cy="865492"/>
          </a:xfrm>
          <a:prstGeom prst="wedgeRoundRectCallout">
            <a:avLst>
              <a:gd name="adj1" fmla="val -21362"/>
              <a:gd name="adj2" fmla="val 74452"/>
              <a:gd name="adj3" fmla="val 16667"/>
            </a:avLst>
          </a:prstGeom>
          <a:ln>
            <a:solidFill>
              <a:schemeClr val="accent2">
                <a:lumMod val="7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a:solidFill>
                  <a:schemeClr val="accent2">
                    <a:lumMod val="50000"/>
                  </a:schemeClr>
                </a:solidFill>
              </a:rPr>
              <a:t>Time</a:t>
            </a:r>
          </a:p>
        </p:txBody>
      </p:sp>
      <p:sp>
        <p:nvSpPr>
          <p:cNvPr id="7" name="Fumetto 2 6"/>
          <p:cNvSpPr/>
          <p:nvPr/>
        </p:nvSpPr>
        <p:spPr>
          <a:xfrm>
            <a:off x="4511432" y="5227804"/>
            <a:ext cx="2292816" cy="865492"/>
          </a:xfrm>
          <a:prstGeom prst="wedgeRoundRectCallout">
            <a:avLst>
              <a:gd name="adj1" fmla="val -21362"/>
              <a:gd name="adj2" fmla="val 74452"/>
              <a:gd name="adj3" fmla="val 16667"/>
            </a:avLst>
          </a:prstGeom>
          <a:ln>
            <a:solidFill>
              <a:schemeClr val="accent2">
                <a:lumMod val="7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err="1">
                <a:solidFill>
                  <a:schemeClr val="accent2">
                    <a:lumMod val="50000"/>
                  </a:schemeClr>
                </a:solidFill>
              </a:rPr>
              <a:t>Capabilities</a:t>
            </a:r>
            <a:endParaRPr lang="it-IT" sz="3200" dirty="0">
              <a:solidFill>
                <a:schemeClr val="accent2">
                  <a:lumMod val="50000"/>
                </a:schemeClr>
              </a:solidFill>
            </a:endParaRPr>
          </a:p>
        </p:txBody>
      </p:sp>
      <p:sp>
        <p:nvSpPr>
          <p:cNvPr id="11" name="Fumetto 2 10"/>
          <p:cNvSpPr/>
          <p:nvPr/>
        </p:nvSpPr>
        <p:spPr>
          <a:xfrm>
            <a:off x="331912" y="5229200"/>
            <a:ext cx="2292816" cy="865492"/>
          </a:xfrm>
          <a:prstGeom prst="wedgeRoundRectCallout">
            <a:avLst>
              <a:gd name="adj1" fmla="val -21362"/>
              <a:gd name="adj2" fmla="val 74452"/>
              <a:gd name="adj3" fmla="val 16667"/>
            </a:avLst>
          </a:prstGeom>
          <a:ln>
            <a:solidFill>
              <a:schemeClr val="accent2">
                <a:lumMod val="7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it-IT" sz="3200" dirty="0">
                <a:solidFill>
                  <a:schemeClr val="accent2">
                    <a:lumMod val="50000"/>
                  </a:schemeClr>
                </a:solidFill>
              </a:rPr>
              <a:t>Information</a:t>
            </a:r>
          </a:p>
        </p:txBody>
      </p:sp>
    </p:spTree>
    <p:extLst>
      <p:ext uri="{BB962C8B-B14F-4D97-AF65-F5344CB8AC3E}">
        <p14:creationId xmlns:p14="http://schemas.microsoft.com/office/powerpoint/2010/main" val="2141605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anim calcmode="lin" valueType="num">
                                      <p:cBhvr>
                                        <p:cTn id="8" dur="10" fill="hold"/>
                                        <p:tgtEl>
                                          <p:spTgt spid="3"/>
                                        </p:tgtEl>
                                        <p:attrNameLst>
                                          <p:attrName>ppt_x</p:attrName>
                                        </p:attrNameLst>
                                      </p:cBhvr>
                                      <p:tavLst>
                                        <p:tav tm="0">
                                          <p:val>
                                            <p:strVal val="#ppt_x"/>
                                          </p:val>
                                        </p:tav>
                                        <p:tav tm="100000">
                                          <p:val>
                                            <p:strVal val="#ppt_x"/>
                                          </p:val>
                                        </p:tav>
                                      </p:tavLst>
                                    </p:anim>
                                    <p:anim calcmode="lin" valueType="num">
                                      <p:cBhvr>
                                        <p:cTn id="9" dur="1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
                                        <p:tgtEl>
                                          <p:spTgt spid="6"/>
                                        </p:tgtEl>
                                      </p:cBhvr>
                                    </p:animEffect>
                                    <p:anim calcmode="lin" valueType="num">
                                      <p:cBhvr>
                                        <p:cTn id="14" dur="10" fill="hold"/>
                                        <p:tgtEl>
                                          <p:spTgt spid="6"/>
                                        </p:tgtEl>
                                        <p:attrNameLst>
                                          <p:attrName>ppt_x</p:attrName>
                                        </p:attrNameLst>
                                      </p:cBhvr>
                                      <p:tavLst>
                                        <p:tav tm="0">
                                          <p:val>
                                            <p:strVal val="#ppt_x"/>
                                          </p:val>
                                        </p:tav>
                                        <p:tav tm="100000">
                                          <p:val>
                                            <p:strVal val="#ppt_x"/>
                                          </p:val>
                                        </p:tav>
                                      </p:tavLst>
                                    </p:anim>
                                    <p:anim calcmode="lin" valueType="num">
                                      <p:cBhvr>
                                        <p:cTn id="15" dur="1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
                                        <p:tgtEl>
                                          <p:spTgt spid="7"/>
                                        </p:tgtEl>
                                      </p:cBhvr>
                                    </p:animEffect>
                                    <p:anim calcmode="lin" valueType="num">
                                      <p:cBhvr>
                                        <p:cTn id="20" dur="10" fill="hold"/>
                                        <p:tgtEl>
                                          <p:spTgt spid="7"/>
                                        </p:tgtEl>
                                        <p:attrNameLst>
                                          <p:attrName>ppt_x</p:attrName>
                                        </p:attrNameLst>
                                      </p:cBhvr>
                                      <p:tavLst>
                                        <p:tav tm="0">
                                          <p:val>
                                            <p:strVal val="#ppt_x"/>
                                          </p:val>
                                        </p:tav>
                                        <p:tav tm="100000">
                                          <p:val>
                                            <p:strVal val="#ppt_x"/>
                                          </p:val>
                                        </p:tav>
                                      </p:tavLst>
                                    </p:anim>
                                    <p:anim calcmode="lin" valueType="num">
                                      <p:cBhvr>
                                        <p:cTn id="21" dur="1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
                                        <p:tgtEl>
                                          <p:spTgt spid="11"/>
                                        </p:tgtEl>
                                      </p:cBhvr>
                                    </p:animEffect>
                                    <p:anim calcmode="lin" valueType="num">
                                      <p:cBhvr>
                                        <p:cTn id="26" dur="10" fill="hold"/>
                                        <p:tgtEl>
                                          <p:spTgt spid="11"/>
                                        </p:tgtEl>
                                        <p:attrNameLst>
                                          <p:attrName>ppt_x</p:attrName>
                                        </p:attrNameLst>
                                      </p:cBhvr>
                                      <p:tavLst>
                                        <p:tav tm="0">
                                          <p:val>
                                            <p:strVal val="#ppt_x"/>
                                          </p:val>
                                        </p:tav>
                                        <p:tav tm="100000">
                                          <p:val>
                                            <p:strVal val="#ppt_x"/>
                                          </p:val>
                                        </p:tav>
                                      </p:tavLst>
                                    </p:anim>
                                    <p:anim calcmode="lin" valueType="num">
                                      <p:cBhvr>
                                        <p:cTn id="27" dur="1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403649" y="575775"/>
            <a:ext cx="2376263" cy="1856455"/>
          </a:xfrm>
          <a:prstGeom prst="rect">
            <a:avLst/>
          </a:prstGeom>
          <a:noFill/>
          <a:ln w="9525">
            <a:noFill/>
            <a:miter lim="800000"/>
            <a:headEnd/>
            <a:tailEnd/>
          </a:ln>
        </p:spPr>
      </p:pic>
      <p:sp>
        <p:nvSpPr>
          <p:cNvPr id="7" name="Rectangle 1"/>
          <p:cNvSpPr>
            <a:spLocks noChangeArrowheads="1"/>
          </p:cNvSpPr>
          <p:nvPr/>
        </p:nvSpPr>
        <p:spPr bwMode="auto">
          <a:xfrm>
            <a:off x="429828" y="2903891"/>
            <a:ext cx="8391847" cy="707886"/>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000" b="1" dirty="0">
                <a:solidFill>
                  <a:schemeClr val="bg1">
                    <a:lumMod val="50000"/>
                  </a:schemeClr>
                </a:solidFill>
                <a:latin typeface="Arial" pitchFamily="34" charset="0"/>
                <a:ea typeface="Calibri" pitchFamily="34" charset="0"/>
                <a:cs typeface="Times New Roman" pitchFamily="18" charset="0"/>
              </a:rPr>
              <a:t>Experiential Marketing</a:t>
            </a:r>
          </a:p>
        </p:txBody>
      </p:sp>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779912" y="1407815"/>
            <a:ext cx="1224136"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9600" dirty="0">
                <a:solidFill>
                  <a:schemeClr val="accent6">
                    <a:lumMod val="75000"/>
                  </a:schemeClr>
                </a:solidFill>
                <a:latin typeface="Berlin Sans FB Demi" pitchFamily="34" charset="0"/>
              </a:rPr>
              <a:t>1</a:t>
            </a:r>
            <a:r>
              <a:rPr kumimoji="0" lang="it-IT" sz="60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.4</a:t>
            </a:r>
            <a:endParaRPr kumimoji="0" lang="it-IT" sz="96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Segnaposto numero diapositiva 3"/>
          <p:cNvSpPr>
            <a:spLocks noGrp="1"/>
          </p:cNvSpPr>
          <p:nvPr>
            <p:ph type="sldNum" sz="quarter" idx="12"/>
          </p:nvPr>
        </p:nvSpPr>
        <p:spPr>
          <a:xfrm>
            <a:off x="6909445" y="6274314"/>
            <a:ext cx="2133600" cy="365125"/>
          </a:xfrm>
        </p:spPr>
        <p:txBody>
          <a:bodyPr/>
          <a:lstStyle/>
          <a:p>
            <a:pPr algn="r"/>
            <a:fld id="{B007B441-5312-499D-93C3-6E37886527FA}" type="slidenum">
              <a:rPr lang="it-IT" smtClean="0"/>
              <a:pPr algn="r"/>
              <a:t>72</a:t>
            </a:fld>
            <a:endParaRPr lang="it-IT" dirty="0"/>
          </a:p>
        </p:txBody>
      </p:sp>
      <p:pic>
        <p:nvPicPr>
          <p:cNvPr id="9" name="Immagine 8">
            <a:extLst>
              <a:ext uri="{FF2B5EF4-FFF2-40B4-BE49-F238E27FC236}">
                <a16:creationId xmlns:a16="http://schemas.microsoft.com/office/drawing/2014/main" id="{D4012721-F245-4D6A-8AFD-3B9BF4B51F73}"/>
              </a:ext>
            </a:extLst>
          </p:cNvPr>
          <p:cNvPicPr>
            <a:picLocks noChangeAspect="1"/>
          </p:cNvPicPr>
          <p:nvPr/>
        </p:nvPicPr>
        <p:blipFill rotWithShape="1">
          <a:blip r:embed="rId3"/>
          <a:srcRect t="53097" b="24801"/>
          <a:stretch/>
        </p:blipFill>
        <p:spPr>
          <a:xfrm>
            <a:off x="625641" y="4625509"/>
            <a:ext cx="7820708" cy="1404443"/>
          </a:xfrm>
          <a:prstGeom prst="rect">
            <a:avLst/>
          </a:prstGeom>
        </p:spPr>
      </p:pic>
    </p:spTree>
    <p:extLst>
      <p:ext uri="{BB962C8B-B14F-4D97-AF65-F5344CB8AC3E}">
        <p14:creationId xmlns:p14="http://schemas.microsoft.com/office/powerpoint/2010/main" val="364675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3747409"/>
            <a:ext cx="8229600" cy="1569660"/>
          </a:xfrm>
        </p:spPr>
        <p:txBody>
          <a:bodyPr>
            <a:normAutofit lnSpcReduction="10000"/>
          </a:bodyPr>
          <a:lstStyle/>
          <a:p>
            <a:pPr algn="just"/>
            <a:r>
              <a:rPr lang="it-IT" sz="2400" dirty="0" err="1"/>
              <a:t>Experiences</a:t>
            </a:r>
            <a:r>
              <a:rPr lang="it-IT" sz="2400" dirty="0"/>
              <a:t> can turn the moment of </a:t>
            </a:r>
            <a:r>
              <a:rPr lang="it-IT" sz="2400" dirty="0" err="1"/>
              <a:t>consumption</a:t>
            </a:r>
            <a:r>
              <a:rPr lang="it-IT" sz="2400" dirty="0"/>
              <a:t> </a:t>
            </a:r>
            <a:r>
              <a:rPr lang="it-IT" sz="2400" dirty="0" err="1"/>
              <a:t>into</a:t>
            </a:r>
            <a:r>
              <a:rPr lang="it-IT" sz="2400" dirty="0"/>
              <a:t> a </a:t>
            </a:r>
            <a:r>
              <a:rPr lang="it-IT" sz="2400" dirty="0" err="1"/>
              <a:t>memorable</a:t>
            </a:r>
            <a:r>
              <a:rPr lang="it-IT" sz="2400" dirty="0"/>
              <a:t> </a:t>
            </a:r>
            <a:r>
              <a:rPr lang="it-IT" sz="2400" dirty="0">
                <a:effectLst>
                  <a:outerShdw blurRad="38100" dist="38100" dir="2700000" algn="tl">
                    <a:srgbClr val="000000">
                      <a:alpha val="43137"/>
                    </a:srgbClr>
                  </a:outerShdw>
                </a:effectLst>
              </a:rPr>
              <a:t>event</a:t>
            </a:r>
          </a:p>
          <a:p>
            <a:pPr algn="just"/>
            <a:r>
              <a:rPr lang="it-IT" sz="2400" dirty="0" err="1"/>
              <a:t>Experiential</a:t>
            </a:r>
            <a:r>
              <a:rPr lang="it-IT" sz="2400" dirty="0"/>
              <a:t> </a:t>
            </a:r>
            <a:r>
              <a:rPr lang="it-IT" sz="2400" b="1" dirty="0" err="1">
                <a:solidFill>
                  <a:srgbClr val="C00000"/>
                </a:solidFill>
              </a:rPr>
              <a:t>reframing</a:t>
            </a:r>
            <a:r>
              <a:rPr lang="it-IT" sz="2400" dirty="0"/>
              <a:t> of  the </a:t>
            </a:r>
            <a:r>
              <a:rPr lang="it-IT" sz="2400" dirty="0" err="1"/>
              <a:t>processes</a:t>
            </a:r>
            <a:r>
              <a:rPr lang="it-IT" sz="2400" dirty="0"/>
              <a:t> of </a:t>
            </a:r>
            <a:r>
              <a:rPr lang="it-IT" sz="2400" dirty="0">
                <a:effectLst>
                  <a:outerShdw blurRad="38100" dist="38100" dir="2700000" algn="tl">
                    <a:srgbClr val="000000">
                      <a:alpha val="43137"/>
                    </a:srgbClr>
                  </a:outerShdw>
                </a:effectLst>
              </a:rPr>
              <a:t>delivery </a:t>
            </a:r>
            <a:r>
              <a:rPr lang="it-IT" sz="2400" dirty="0"/>
              <a:t>and </a:t>
            </a:r>
            <a:r>
              <a:rPr lang="it-IT" sz="2400" dirty="0">
                <a:effectLst>
                  <a:outerShdw blurRad="38100" dist="38100" dir="2700000" algn="tl">
                    <a:srgbClr val="000000">
                      <a:alpha val="43137"/>
                    </a:srgbClr>
                  </a:outerShdw>
                </a:effectLst>
              </a:rPr>
              <a:t>brand management </a:t>
            </a:r>
          </a:p>
        </p:txBody>
      </p:sp>
      <p:sp>
        <p:nvSpPr>
          <p:cNvPr id="5" name="Segnaposto numero diapositiva 4">
            <a:extLst>
              <a:ext uri="{FF2B5EF4-FFF2-40B4-BE49-F238E27FC236}">
                <a16:creationId xmlns:a16="http://schemas.microsoft.com/office/drawing/2014/main" id="{E7E011E0-FDB8-4932-9EB5-17171047811A}"/>
              </a:ext>
            </a:extLst>
          </p:cNvPr>
          <p:cNvSpPr>
            <a:spLocks noGrp="1"/>
          </p:cNvSpPr>
          <p:nvPr>
            <p:ph type="sldNum" sz="quarter" idx="12"/>
          </p:nvPr>
        </p:nvSpPr>
        <p:spPr>
          <a:xfrm>
            <a:off x="6887589" y="6303382"/>
            <a:ext cx="2133600" cy="365125"/>
          </a:xfrm>
        </p:spPr>
        <p:txBody>
          <a:bodyPr/>
          <a:lstStyle/>
          <a:p>
            <a:pPr algn="r"/>
            <a:fld id="{B007B441-5312-499D-93C3-6E37886527FA}" type="slidenum">
              <a:rPr lang="it-IT" smtClean="0"/>
              <a:pPr algn="r"/>
              <a:t>73</a:t>
            </a:fld>
            <a:endParaRPr lang="it-IT" dirty="0"/>
          </a:p>
        </p:txBody>
      </p:sp>
      <p:sp>
        <p:nvSpPr>
          <p:cNvPr id="6" name="Titolo 1">
            <a:extLst>
              <a:ext uri="{FF2B5EF4-FFF2-40B4-BE49-F238E27FC236}">
                <a16:creationId xmlns:a16="http://schemas.microsoft.com/office/drawing/2014/main" id="{4CE9EF40-14A9-49E8-A023-9DD7F410ABBF}"/>
              </a:ext>
            </a:extLst>
          </p:cNvPr>
          <p:cNvSpPr txBox="1">
            <a:spLocks/>
          </p:cNvSpPr>
          <p:nvPr/>
        </p:nvSpPr>
        <p:spPr>
          <a:xfrm>
            <a:off x="611560" y="260648"/>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lumMod val="75000"/>
                  </a:schemeClr>
                </a:solidFill>
                <a:cs typeface="Times New Roman" pitchFamily="18" charset="0"/>
              </a:rPr>
              <a:t>Marketing as </a:t>
            </a:r>
            <a:r>
              <a:rPr lang="en-US" sz="5400" b="1" dirty="0">
                <a:solidFill>
                  <a:schemeClr val="accent6">
                    <a:lumMod val="60000"/>
                    <a:lumOff val="40000"/>
                  </a:schemeClr>
                </a:solidFill>
                <a:cs typeface="Times New Roman" pitchFamily="18" charset="0"/>
              </a:rPr>
              <a:t>experience</a:t>
            </a:r>
            <a:endParaRPr lang="it-IT" sz="5400" b="1" dirty="0">
              <a:solidFill>
                <a:schemeClr val="accent6">
                  <a:lumMod val="60000"/>
                  <a:lumOff val="40000"/>
                </a:schemeClr>
              </a:solidFill>
              <a:cs typeface="Times New Roman" pitchFamily="18" charset="0"/>
            </a:endParaRPr>
          </a:p>
        </p:txBody>
      </p:sp>
      <p:sp>
        <p:nvSpPr>
          <p:cNvPr id="2" name="Rettangolo 1">
            <a:extLst>
              <a:ext uri="{FF2B5EF4-FFF2-40B4-BE49-F238E27FC236}">
                <a16:creationId xmlns:a16="http://schemas.microsoft.com/office/drawing/2014/main" id="{D9FE2CED-0E60-4559-9960-45EC006CD00B}"/>
              </a:ext>
            </a:extLst>
          </p:cNvPr>
          <p:cNvSpPr/>
          <p:nvPr/>
        </p:nvSpPr>
        <p:spPr>
          <a:xfrm>
            <a:off x="588006" y="1237182"/>
            <a:ext cx="8064896" cy="2308324"/>
          </a:xfrm>
          <a:prstGeom prst="rect">
            <a:avLst/>
          </a:prstGeom>
        </p:spPr>
        <p:txBody>
          <a:bodyPr wrap="square">
            <a:spAutoFit/>
          </a:bodyPr>
          <a:lstStyle/>
          <a:p>
            <a:pPr algn="ctr"/>
            <a:r>
              <a:rPr lang="it-IT" sz="2400" dirty="0"/>
              <a:t>The «</a:t>
            </a:r>
            <a:r>
              <a:rPr lang="it-IT" sz="2400" dirty="0" err="1"/>
              <a:t>traditional</a:t>
            </a:r>
            <a:r>
              <a:rPr lang="it-IT" sz="2400" dirty="0"/>
              <a:t>» marketing strategies (</a:t>
            </a:r>
            <a:r>
              <a:rPr lang="it-IT" sz="2400" dirty="0">
                <a:effectLst>
                  <a:outerShdw blurRad="38100" dist="38100" dir="2700000" algn="tl">
                    <a:srgbClr val="000000">
                      <a:alpha val="43137"/>
                    </a:srgbClr>
                  </a:outerShdw>
                </a:effectLst>
              </a:rPr>
              <a:t>STP</a:t>
            </a:r>
            <a:r>
              <a:rPr lang="it-IT" sz="2400" dirty="0"/>
              <a:t>- </a:t>
            </a:r>
            <a:r>
              <a:rPr lang="it-IT" sz="2400" dirty="0" err="1"/>
              <a:t>segmentation</a:t>
            </a:r>
            <a:r>
              <a:rPr lang="it-IT" sz="2400" dirty="0"/>
              <a:t>, positioning and targeting) and </a:t>
            </a:r>
            <a:r>
              <a:rPr lang="it-IT" sz="2400" dirty="0" err="1"/>
              <a:t>tactics</a:t>
            </a:r>
            <a:r>
              <a:rPr lang="it-IT" sz="2400" dirty="0"/>
              <a:t> (the </a:t>
            </a:r>
            <a:r>
              <a:rPr lang="it-IT" sz="2400" dirty="0">
                <a:effectLst>
                  <a:outerShdw blurRad="38100" dist="38100" dir="2700000" algn="tl">
                    <a:srgbClr val="000000">
                      <a:alpha val="43137"/>
                    </a:srgbClr>
                  </a:outerShdw>
                </a:effectLst>
              </a:rPr>
              <a:t>4 Ps</a:t>
            </a:r>
            <a:r>
              <a:rPr lang="it-IT" sz="2400" dirty="0"/>
              <a:t>) are </a:t>
            </a:r>
            <a:r>
              <a:rPr lang="it-IT" sz="2400" dirty="0" err="1"/>
              <a:t>reread</a:t>
            </a:r>
            <a:r>
              <a:rPr lang="it-IT" sz="2400" dirty="0"/>
              <a:t> </a:t>
            </a:r>
          </a:p>
          <a:p>
            <a:pPr algn="ctr"/>
            <a:endParaRPr lang="it-IT" sz="2400" dirty="0"/>
          </a:p>
          <a:p>
            <a:pPr algn="ctr"/>
            <a:endParaRPr lang="it-IT" sz="2400" dirty="0"/>
          </a:p>
          <a:p>
            <a:pPr algn="ctr"/>
            <a:r>
              <a:rPr lang="it-IT" sz="2400" dirty="0"/>
              <a:t>the </a:t>
            </a:r>
            <a:r>
              <a:rPr lang="it-IT" sz="2400" dirty="0" err="1"/>
              <a:t>lens</a:t>
            </a:r>
            <a:r>
              <a:rPr lang="it-IT" sz="2400" dirty="0"/>
              <a:t> of </a:t>
            </a:r>
            <a:r>
              <a:rPr lang="it-IT" sz="2400" dirty="0" err="1"/>
              <a:t>experience</a:t>
            </a:r>
            <a:r>
              <a:rPr lang="it-IT" sz="2400" dirty="0"/>
              <a:t> </a:t>
            </a:r>
            <a:r>
              <a:rPr lang="it-IT" sz="2400" dirty="0" err="1"/>
              <a:t>which</a:t>
            </a:r>
            <a:r>
              <a:rPr lang="it-IT" sz="2400" dirty="0"/>
              <a:t> </a:t>
            </a:r>
            <a:r>
              <a:rPr lang="it-IT" sz="2400" dirty="0" err="1"/>
              <a:t>permeates</a:t>
            </a:r>
            <a:r>
              <a:rPr lang="it-IT" sz="2400" dirty="0"/>
              <a:t> service with a </a:t>
            </a:r>
            <a:r>
              <a:rPr lang="it-IT" sz="2400" dirty="0" err="1">
                <a:effectLst>
                  <a:outerShdw blurRad="38100" dist="38100" dir="2700000" algn="tl">
                    <a:srgbClr val="000000">
                      <a:alpha val="43137"/>
                    </a:srgbClr>
                  </a:outerShdw>
                </a:effectLst>
              </a:rPr>
              <a:t>totalizing</a:t>
            </a:r>
            <a:r>
              <a:rPr lang="it-IT" sz="2400" dirty="0"/>
              <a:t> </a:t>
            </a:r>
            <a:r>
              <a:rPr lang="it-IT" sz="2400" dirty="0" err="1"/>
              <a:t>experience</a:t>
            </a:r>
            <a:endParaRPr lang="it-IT" sz="2400" dirty="0"/>
          </a:p>
        </p:txBody>
      </p:sp>
      <p:sp>
        <p:nvSpPr>
          <p:cNvPr id="4" name="CasellaDiTesto 3">
            <a:extLst>
              <a:ext uri="{FF2B5EF4-FFF2-40B4-BE49-F238E27FC236}">
                <a16:creationId xmlns:a16="http://schemas.microsoft.com/office/drawing/2014/main" id="{81CAA15E-642C-49DC-B0E4-9EA15003160D}"/>
              </a:ext>
            </a:extLst>
          </p:cNvPr>
          <p:cNvSpPr txBox="1"/>
          <p:nvPr/>
        </p:nvSpPr>
        <p:spPr>
          <a:xfrm>
            <a:off x="611560" y="5518973"/>
            <a:ext cx="8064896" cy="830997"/>
          </a:xfrm>
          <a:prstGeom prst="rect">
            <a:avLst/>
          </a:prstGeom>
          <a:noFill/>
        </p:spPr>
        <p:txBody>
          <a:bodyPr wrap="square" rtlCol="0">
            <a:spAutoFit/>
          </a:bodyPr>
          <a:lstStyle/>
          <a:p>
            <a:pPr algn="r"/>
            <a:r>
              <a:rPr lang="it-IT" sz="2400" dirty="0" err="1"/>
              <a:t>Mehrabian</a:t>
            </a:r>
            <a:r>
              <a:rPr lang="it-IT" sz="2400" dirty="0"/>
              <a:t> and Russell, 1974; Pine and </a:t>
            </a:r>
            <a:r>
              <a:rPr lang="it-IT" sz="2400" dirty="0" err="1"/>
              <a:t>Gilmore</a:t>
            </a:r>
            <a:r>
              <a:rPr lang="it-IT" sz="2400" dirty="0"/>
              <a:t>, 1998; </a:t>
            </a:r>
          </a:p>
          <a:p>
            <a:pPr algn="r"/>
            <a:r>
              <a:rPr lang="it-IT" sz="2400" dirty="0"/>
              <a:t>Schmitt, 1999; Addis, 2007</a:t>
            </a:r>
          </a:p>
        </p:txBody>
      </p:sp>
      <p:grpSp>
        <p:nvGrpSpPr>
          <p:cNvPr id="7" name="Group 1">
            <a:extLst>
              <a:ext uri="{FF2B5EF4-FFF2-40B4-BE49-F238E27FC236}">
                <a16:creationId xmlns:a16="http://schemas.microsoft.com/office/drawing/2014/main" id="{04577677-5EF4-46A0-B905-54DEF5130ED0}"/>
              </a:ext>
            </a:extLst>
          </p:cNvPr>
          <p:cNvGrpSpPr>
            <a:grpSpLocks/>
          </p:cNvGrpSpPr>
          <p:nvPr/>
        </p:nvGrpSpPr>
        <p:grpSpPr bwMode="auto">
          <a:xfrm rot="5400000">
            <a:off x="4525169" y="2251869"/>
            <a:ext cx="73025" cy="8907463"/>
            <a:chOff x="0" y="0"/>
            <a:chExt cx="716" cy="16353"/>
          </a:xfrm>
        </p:grpSpPr>
        <p:grpSp>
          <p:nvGrpSpPr>
            <p:cNvPr id="8" name="Group 2">
              <a:extLst>
                <a:ext uri="{FF2B5EF4-FFF2-40B4-BE49-F238E27FC236}">
                  <a16:creationId xmlns:a16="http://schemas.microsoft.com/office/drawing/2014/main" id="{F1C62FCA-312A-4850-808C-CA268A859154}"/>
                </a:ext>
              </a:extLst>
            </p:cNvPr>
            <p:cNvGrpSpPr>
              <a:grpSpLocks/>
            </p:cNvGrpSpPr>
            <p:nvPr/>
          </p:nvGrpSpPr>
          <p:grpSpPr bwMode="auto">
            <a:xfrm>
              <a:off x="0" y="0"/>
              <a:ext cx="716" cy="16353"/>
              <a:chOff x="0" y="0"/>
              <a:chExt cx="716" cy="16353"/>
            </a:xfrm>
          </p:grpSpPr>
          <p:sp>
            <p:nvSpPr>
              <p:cNvPr id="9" name="Freeform 3">
                <a:extLst>
                  <a:ext uri="{FF2B5EF4-FFF2-40B4-BE49-F238E27FC236}">
                    <a16:creationId xmlns:a16="http://schemas.microsoft.com/office/drawing/2014/main" id="{BBCA66CC-EB0D-43B3-B9A4-5D3AFE624DAA}"/>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Rettangolo 9">
            <a:extLst>
              <a:ext uri="{FF2B5EF4-FFF2-40B4-BE49-F238E27FC236}">
                <a16:creationId xmlns:a16="http://schemas.microsoft.com/office/drawing/2014/main" id="{7552E132-1CC1-4055-9E34-8AE48E967455}"/>
              </a:ext>
            </a:extLst>
          </p:cNvPr>
          <p:cNvSpPr/>
          <p:nvPr/>
        </p:nvSpPr>
        <p:spPr>
          <a:xfrm>
            <a:off x="3841601" y="2231522"/>
            <a:ext cx="1440160" cy="36004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effectLst>
                  <a:outerShdw blurRad="38100" dist="38100" dir="2700000" algn="tl">
                    <a:srgbClr val="000000">
                      <a:alpha val="43137"/>
                    </a:srgbClr>
                  </a:outerShdw>
                </a:effectLst>
              </a:rPr>
              <a:t>THROUGH</a:t>
            </a:r>
          </a:p>
        </p:txBody>
      </p:sp>
    </p:spTree>
    <p:extLst>
      <p:ext uri="{BB962C8B-B14F-4D97-AF65-F5344CB8AC3E}">
        <p14:creationId xmlns:p14="http://schemas.microsoft.com/office/powerpoint/2010/main" val="115153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4" grpId="0"/>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96" y="1278710"/>
            <a:ext cx="4522235" cy="2498769"/>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083" y="1268760"/>
            <a:ext cx="4422329" cy="2518671"/>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5" y="3805622"/>
            <a:ext cx="4503587" cy="2570918"/>
          </a:xfrm>
          <a:prstGeom prst="rect">
            <a:avLst/>
          </a:prstGeom>
        </p:spPr>
      </p:pic>
      <p:pic>
        <p:nvPicPr>
          <p:cNvPr id="8" name="Immagine 7"/>
          <p:cNvPicPr>
            <a:picLocks noChangeAspect="1"/>
          </p:cNvPicPr>
          <p:nvPr/>
        </p:nvPicPr>
        <p:blipFill rotWithShape="1">
          <a:blip r:embed="rId5">
            <a:extLst>
              <a:ext uri="{28A0092B-C50C-407E-A947-70E740481C1C}">
                <a14:useLocalDpi xmlns:a14="http://schemas.microsoft.com/office/drawing/2010/main" val="0"/>
              </a:ext>
            </a:extLst>
          </a:blip>
          <a:srcRect t="14484" b="16047"/>
          <a:stretch/>
        </p:blipFill>
        <p:spPr>
          <a:xfrm>
            <a:off x="4644008" y="3805623"/>
            <a:ext cx="4371404" cy="2503698"/>
          </a:xfrm>
          <a:prstGeom prst="rect">
            <a:avLst/>
          </a:prstGeom>
        </p:spPr>
      </p:pic>
      <p:grpSp>
        <p:nvGrpSpPr>
          <p:cNvPr id="14" name="Group 1"/>
          <p:cNvGrpSpPr>
            <a:grpSpLocks/>
          </p:cNvGrpSpPr>
          <p:nvPr/>
        </p:nvGrpSpPr>
        <p:grpSpPr bwMode="auto">
          <a:xfrm rot="5400000">
            <a:off x="4538821" y="2310496"/>
            <a:ext cx="45719" cy="8907463"/>
            <a:chOff x="0" y="0"/>
            <a:chExt cx="716" cy="16353"/>
          </a:xfrm>
        </p:grpSpPr>
        <p:grpSp>
          <p:nvGrpSpPr>
            <p:cNvPr id="15" name="Group 2"/>
            <p:cNvGrpSpPr>
              <a:grpSpLocks/>
            </p:cNvGrpSpPr>
            <p:nvPr/>
          </p:nvGrpSpPr>
          <p:grpSpPr bwMode="auto">
            <a:xfrm>
              <a:off x="0" y="0"/>
              <a:ext cx="716" cy="16353"/>
              <a:chOff x="0" y="0"/>
              <a:chExt cx="716" cy="16353"/>
            </a:xfrm>
          </p:grpSpPr>
          <p:sp>
            <p:nvSpPr>
              <p:cNvPr id="1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8" name="Titolo 1"/>
          <p:cNvSpPr>
            <a:spLocks noGrp="1"/>
          </p:cNvSpPr>
          <p:nvPr>
            <p:ph type="title"/>
          </p:nvPr>
        </p:nvSpPr>
        <p:spPr>
          <a:xfrm>
            <a:off x="611560" y="260648"/>
            <a:ext cx="8064896" cy="608345"/>
          </a:xfrm>
        </p:spPr>
        <p:txBody>
          <a:bodyPr>
            <a:noAutofit/>
          </a:bodyPr>
          <a:lstStyle/>
          <a:p>
            <a:r>
              <a:rPr lang="en-US" sz="4000" b="1" dirty="0">
                <a:solidFill>
                  <a:schemeClr val="bg1">
                    <a:lumMod val="75000"/>
                  </a:schemeClr>
                </a:solidFill>
                <a:cs typeface="Times New Roman" pitchFamily="18" charset="0"/>
              </a:rPr>
              <a:t>Marketing as </a:t>
            </a:r>
            <a:r>
              <a:rPr lang="en-US" sz="4000" b="1" dirty="0">
                <a:solidFill>
                  <a:schemeClr val="accent6">
                    <a:lumMod val="60000"/>
                    <a:lumOff val="40000"/>
                  </a:schemeClr>
                </a:solidFill>
                <a:cs typeface="Times New Roman" pitchFamily="18" charset="0"/>
              </a:rPr>
              <a:t>experience</a:t>
            </a:r>
            <a:endParaRPr lang="it-IT" sz="4000" b="1" dirty="0">
              <a:solidFill>
                <a:schemeClr val="accent6">
                  <a:lumMod val="60000"/>
                  <a:lumOff val="40000"/>
                </a:schemeClr>
              </a:solidFill>
              <a:cs typeface="Times New Roman" pitchFamily="18" charset="0"/>
            </a:endParaRPr>
          </a:p>
        </p:txBody>
      </p:sp>
      <p:sp>
        <p:nvSpPr>
          <p:cNvPr id="10" name="Segnaposto numero diapositiva 9"/>
          <p:cNvSpPr>
            <a:spLocks noGrp="1"/>
          </p:cNvSpPr>
          <p:nvPr>
            <p:ph type="sldNum" sz="quarter" idx="12"/>
          </p:nvPr>
        </p:nvSpPr>
        <p:spPr>
          <a:xfrm>
            <a:off x="6881812" y="6347129"/>
            <a:ext cx="2133600" cy="365125"/>
          </a:xfrm>
        </p:spPr>
        <p:txBody>
          <a:bodyPr/>
          <a:lstStyle/>
          <a:p>
            <a:pPr algn="r"/>
            <a:fld id="{B007B441-5312-499D-93C3-6E37886527FA}" type="slidenum">
              <a:rPr lang="it-IT" smtClean="0"/>
              <a:pPr algn="r"/>
              <a:t>74</a:t>
            </a:fld>
            <a:endParaRPr lang="it-IT" dirty="0"/>
          </a:p>
        </p:txBody>
      </p:sp>
    </p:spTree>
    <p:extLst>
      <p:ext uri="{BB962C8B-B14F-4D97-AF65-F5344CB8AC3E}">
        <p14:creationId xmlns:p14="http://schemas.microsoft.com/office/powerpoint/2010/main" val="11955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7E011E0-FDB8-4932-9EB5-17171047811A}"/>
              </a:ext>
            </a:extLst>
          </p:cNvPr>
          <p:cNvSpPr>
            <a:spLocks noGrp="1"/>
          </p:cNvSpPr>
          <p:nvPr>
            <p:ph type="sldNum" sz="quarter" idx="12"/>
          </p:nvPr>
        </p:nvSpPr>
        <p:spPr/>
        <p:txBody>
          <a:bodyPr/>
          <a:lstStyle/>
          <a:p>
            <a:pPr algn="r"/>
            <a:fld id="{B007B441-5312-499D-93C3-6E37886527FA}" type="slidenum">
              <a:rPr lang="it-IT" smtClean="0"/>
              <a:pPr algn="r"/>
              <a:t>75</a:t>
            </a:fld>
            <a:endParaRPr lang="it-IT" dirty="0"/>
          </a:p>
        </p:txBody>
      </p:sp>
      <p:sp>
        <p:nvSpPr>
          <p:cNvPr id="6" name="Titolo 1">
            <a:extLst>
              <a:ext uri="{FF2B5EF4-FFF2-40B4-BE49-F238E27FC236}">
                <a16:creationId xmlns:a16="http://schemas.microsoft.com/office/drawing/2014/main" id="{4CE9EF40-14A9-49E8-A023-9DD7F410ABBF}"/>
              </a:ext>
            </a:extLst>
          </p:cNvPr>
          <p:cNvSpPr txBox="1">
            <a:spLocks/>
          </p:cNvSpPr>
          <p:nvPr/>
        </p:nvSpPr>
        <p:spPr>
          <a:xfrm>
            <a:off x="611560" y="260648"/>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lumMod val="75000"/>
                  </a:schemeClr>
                </a:solidFill>
                <a:cs typeface="Times New Roman" pitchFamily="18" charset="0"/>
              </a:rPr>
              <a:t>Marketing as </a:t>
            </a:r>
            <a:r>
              <a:rPr lang="en-US" sz="5400" b="1" dirty="0">
                <a:solidFill>
                  <a:schemeClr val="accent6">
                    <a:lumMod val="60000"/>
                    <a:lumOff val="40000"/>
                  </a:schemeClr>
                </a:solidFill>
                <a:cs typeface="Times New Roman" pitchFamily="18" charset="0"/>
              </a:rPr>
              <a:t>experience</a:t>
            </a:r>
            <a:endParaRPr lang="it-IT" sz="5400" b="1" dirty="0">
              <a:solidFill>
                <a:schemeClr val="accent6">
                  <a:lumMod val="60000"/>
                  <a:lumOff val="40000"/>
                </a:schemeClr>
              </a:solidFill>
              <a:cs typeface="Times New Roman" pitchFamily="18" charset="0"/>
            </a:endParaRPr>
          </a:p>
        </p:txBody>
      </p:sp>
      <p:sp>
        <p:nvSpPr>
          <p:cNvPr id="8" name="Segnaposto contenuto 7">
            <a:extLst>
              <a:ext uri="{FF2B5EF4-FFF2-40B4-BE49-F238E27FC236}">
                <a16:creationId xmlns:a16="http://schemas.microsoft.com/office/drawing/2014/main" id="{D07F338A-10E3-4948-A6D3-ED7280DA7CCC}"/>
              </a:ext>
            </a:extLst>
          </p:cNvPr>
          <p:cNvSpPr>
            <a:spLocks noGrp="1"/>
          </p:cNvSpPr>
          <p:nvPr>
            <p:ph idx="1"/>
          </p:nvPr>
        </p:nvSpPr>
        <p:spPr>
          <a:xfrm>
            <a:off x="626876" y="1754055"/>
            <a:ext cx="6825444" cy="3068055"/>
          </a:xfrm>
        </p:spPr>
        <p:txBody>
          <a:bodyPr>
            <a:noAutofit/>
          </a:bodyPr>
          <a:lstStyle/>
          <a:p>
            <a:pPr marL="0" indent="0" algn="just">
              <a:spcBef>
                <a:spcPts val="0"/>
              </a:spcBef>
              <a:buNone/>
            </a:pPr>
            <a:r>
              <a:rPr lang="en-US" sz="2400" dirty="0"/>
              <a:t>“Today, customers take functional features and benefits, product quality and a positive brand image </a:t>
            </a:r>
            <a:r>
              <a:rPr lang="en-US" sz="2400" dirty="0">
                <a:effectLst>
                  <a:outerShdw blurRad="38100" dist="38100" dir="2700000" algn="tl">
                    <a:srgbClr val="000000">
                      <a:alpha val="43137"/>
                    </a:srgbClr>
                  </a:outerShdw>
                </a:effectLst>
              </a:rPr>
              <a:t>as a given</a:t>
            </a:r>
            <a:r>
              <a:rPr lang="en-US" sz="2400" dirty="0"/>
              <a:t>. Products, communications and marketing campaigns should “dazzle” their </a:t>
            </a:r>
            <a:r>
              <a:rPr lang="en-US" sz="2400" dirty="0">
                <a:effectLst>
                  <a:outerShdw blurRad="38100" dist="38100" dir="2700000" algn="tl">
                    <a:srgbClr val="000000">
                      <a:alpha val="43137"/>
                    </a:srgbClr>
                  </a:outerShdw>
                </a:effectLst>
              </a:rPr>
              <a:t>senses</a:t>
            </a:r>
            <a:r>
              <a:rPr lang="en-US" sz="2400" dirty="0"/>
              <a:t>, touch their </a:t>
            </a:r>
            <a:r>
              <a:rPr lang="en-US" sz="2400" dirty="0">
                <a:effectLst>
                  <a:outerShdw blurRad="38100" dist="38100" dir="2700000" algn="tl">
                    <a:srgbClr val="000000">
                      <a:alpha val="43137"/>
                    </a:srgbClr>
                  </a:outerShdw>
                </a:effectLst>
              </a:rPr>
              <a:t>hearts</a:t>
            </a:r>
            <a:r>
              <a:rPr lang="en-US" sz="2400" dirty="0"/>
              <a:t>, and stimulate their </a:t>
            </a:r>
            <a:r>
              <a:rPr lang="en-US" sz="2400" dirty="0">
                <a:effectLst>
                  <a:outerShdw blurRad="38100" dist="38100" dir="2700000" algn="tl">
                    <a:srgbClr val="000000">
                      <a:alpha val="43137"/>
                    </a:srgbClr>
                  </a:outerShdw>
                </a:effectLst>
              </a:rPr>
              <a:t>minds</a:t>
            </a:r>
            <a:r>
              <a:rPr lang="en-US" sz="2400" dirty="0"/>
              <a:t>.</a:t>
            </a:r>
          </a:p>
          <a:p>
            <a:pPr marL="0" indent="0" algn="just">
              <a:spcBef>
                <a:spcPts val="0"/>
              </a:spcBef>
              <a:buNone/>
            </a:pPr>
            <a:r>
              <a:rPr lang="en-US" sz="2400" dirty="0"/>
              <a:t>They want products, communications, and campaigns that they can </a:t>
            </a:r>
            <a:r>
              <a:rPr lang="en-US" sz="2400" dirty="0">
                <a:solidFill>
                  <a:srgbClr val="C00000"/>
                </a:solidFill>
                <a:effectLst>
                  <a:outerShdw blurRad="38100" dist="38100" dir="2700000" algn="tl">
                    <a:srgbClr val="000000">
                      <a:alpha val="43137"/>
                    </a:srgbClr>
                  </a:outerShdw>
                </a:effectLst>
              </a:rPr>
              <a:t>relate </a:t>
            </a:r>
            <a:r>
              <a:rPr lang="en-US" sz="2400" dirty="0"/>
              <a:t>to and that they can incorporate into their </a:t>
            </a:r>
            <a:r>
              <a:rPr lang="en-US" sz="2400" dirty="0">
                <a:solidFill>
                  <a:srgbClr val="C00000"/>
                </a:solidFill>
                <a:effectLst>
                  <a:outerShdw blurRad="38100" dist="38100" dir="2700000" algn="tl">
                    <a:srgbClr val="000000">
                      <a:alpha val="43137"/>
                    </a:srgbClr>
                  </a:outerShdw>
                </a:effectLst>
              </a:rPr>
              <a:t>lifestyles</a:t>
            </a:r>
            <a:r>
              <a:rPr lang="en-US" sz="2400" dirty="0"/>
              <a:t>” (p. 57)</a:t>
            </a:r>
          </a:p>
        </p:txBody>
      </p:sp>
      <p:sp>
        <p:nvSpPr>
          <p:cNvPr id="9" name="CasellaDiTesto 8">
            <a:extLst>
              <a:ext uri="{FF2B5EF4-FFF2-40B4-BE49-F238E27FC236}">
                <a16:creationId xmlns:a16="http://schemas.microsoft.com/office/drawing/2014/main" id="{9B8A20DA-0F64-4700-B030-C1D9365081D7}"/>
              </a:ext>
            </a:extLst>
          </p:cNvPr>
          <p:cNvSpPr txBox="1"/>
          <p:nvPr/>
        </p:nvSpPr>
        <p:spPr>
          <a:xfrm>
            <a:off x="1848381" y="4960769"/>
            <a:ext cx="6530033" cy="1569660"/>
          </a:xfrm>
          <a:prstGeom prst="rect">
            <a:avLst/>
          </a:prstGeom>
          <a:noFill/>
        </p:spPr>
        <p:txBody>
          <a:bodyPr wrap="square" rtlCol="0">
            <a:spAutoFit/>
          </a:bodyPr>
          <a:lstStyle/>
          <a:p>
            <a:pPr algn="r"/>
            <a:r>
              <a:rPr lang="en-US" sz="2400" dirty="0"/>
              <a:t>“ </a:t>
            </a:r>
            <a:r>
              <a:rPr lang="it-IT" sz="2400" dirty="0"/>
              <a:t>To </a:t>
            </a:r>
            <a:r>
              <a:rPr lang="it-IT" sz="2400" dirty="0" err="1"/>
              <a:t>provide</a:t>
            </a:r>
            <a:r>
              <a:rPr lang="it-IT" sz="2400" dirty="0"/>
              <a:t> customers with </a:t>
            </a:r>
            <a:r>
              <a:rPr lang="it-IT" sz="2400" b="1" dirty="0" err="1"/>
              <a:t>engaging</a:t>
            </a:r>
            <a:r>
              <a:rPr lang="it-IT" sz="2400" dirty="0"/>
              <a:t> and </a:t>
            </a:r>
            <a:r>
              <a:rPr lang="it-IT" sz="2400" b="1" dirty="0" err="1"/>
              <a:t>attractive</a:t>
            </a:r>
            <a:r>
              <a:rPr lang="it-IT" sz="2400" b="1" dirty="0"/>
              <a:t> </a:t>
            </a:r>
            <a:r>
              <a:rPr lang="it-IT" sz="2400" dirty="0" err="1"/>
              <a:t>experiences</a:t>
            </a:r>
            <a:r>
              <a:rPr lang="it-IT" sz="2400" dirty="0"/>
              <a:t> can </a:t>
            </a:r>
            <a:r>
              <a:rPr lang="it-IT" sz="2400" dirty="0" err="1"/>
              <a:t>allow</a:t>
            </a:r>
            <a:r>
              <a:rPr lang="it-IT" sz="2400" dirty="0"/>
              <a:t> companies </a:t>
            </a:r>
            <a:r>
              <a:rPr lang="it-IT" sz="2400" dirty="0" err="1"/>
              <a:t>at</a:t>
            </a:r>
            <a:r>
              <a:rPr lang="it-IT" sz="2400" dirty="0"/>
              <a:t> </a:t>
            </a:r>
            <a:r>
              <a:rPr lang="it-IT" sz="2400" dirty="0" err="1"/>
              <a:t>gaining</a:t>
            </a:r>
            <a:r>
              <a:rPr lang="it-IT" sz="2400" dirty="0"/>
              <a:t> the </a:t>
            </a:r>
            <a:r>
              <a:rPr lang="it-IT" sz="2400" dirty="0" err="1">
                <a:effectLst>
                  <a:outerShdw blurRad="38100" dist="38100" dir="2700000" algn="tl">
                    <a:srgbClr val="000000">
                      <a:alpha val="43137"/>
                    </a:srgbClr>
                  </a:outerShdw>
                </a:effectLst>
              </a:rPr>
              <a:t>edge</a:t>
            </a:r>
            <a:r>
              <a:rPr lang="it-IT" sz="2400" dirty="0"/>
              <a:t> over competitors, in a way </a:t>
            </a:r>
            <a:r>
              <a:rPr lang="it-IT" sz="2400" dirty="0" err="1"/>
              <a:t>that</a:t>
            </a:r>
            <a:r>
              <a:rPr lang="it-IT" sz="2400" dirty="0"/>
              <a:t> the </a:t>
            </a:r>
            <a:r>
              <a:rPr lang="en-US" sz="2400" dirty="0"/>
              <a:t>“</a:t>
            </a:r>
            <a:r>
              <a:rPr lang="it-IT" sz="2400" dirty="0" err="1"/>
              <a:t>simple</a:t>
            </a:r>
            <a:r>
              <a:rPr lang="en-US" sz="2400" dirty="0"/>
              <a:t>“</a:t>
            </a:r>
            <a:r>
              <a:rPr lang="it-IT" sz="2400" dirty="0"/>
              <a:t> </a:t>
            </a:r>
            <a:r>
              <a:rPr lang="it-IT" sz="2400" dirty="0" err="1"/>
              <a:t>satisfaction</a:t>
            </a:r>
            <a:r>
              <a:rPr lang="it-IT" sz="2400" dirty="0"/>
              <a:t> cannot </a:t>
            </a:r>
            <a:r>
              <a:rPr lang="it-IT" sz="2400" dirty="0" err="1"/>
              <a:t>guarantee</a:t>
            </a:r>
            <a:r>
              <a:rPr lang="it-IT" sz="2400" dirty="0"/>
              <a:t>» </a:t>
            </a:r>
          </a:p>
        </p:txBody>
      </p:sp>
      <p:grpSp>
        <p:nvGrpSpPr>
          <p:cNvPr id="7" name="Group 1">
            <a:extLst>
              <a:ext uri="{FF2B5EF4-FFF2-40B4-BE49-F238E27FC236}">
                <a16:creationId xmlns:a16="http://schemas.microsoft.com/office/drawing/2014/main" id="{25D8469E-6E59-48EE-A56C-AD39CFF01536}"/>
              </a:ext>
            </a:extLst>
          </p:cNvPr>
          <p:cNvGrpSpPr>
            <a:grpSpLocks/>
          </p:cNvGrpSpPr>
          <p:nvPr/>
        </p:nvGrpSpPr>
        <p:grpSpPr bwMode="auto">
          <a:xfrm rot="5400000">
            <a:off x="4525169" y="2251869"/>
            <a:ext cx="73025" cy="8907463"/>
            <a:chOff x="0" y="0"/>
            <a:chExt cx="716" cy="16353"/>
          </a:xfrm>
        </p:grpSpPr>
        <p:grpSp>
          <p:nvGrpSpPr>
            <p:cNvPr id="10" name="Group 2">
              <a:extLst>
                <a:ext uri="{FF2B5EF4-FFF2-40B4-BE49-F238E27FC236}">
                  <a16:creationId xmlns:a16="http://schemas.microsoft.com/office/drawing/2014/main" id="{69AFBA61-42C7-4D38-8C3C-D887877CB4EA}"/>
                </a:ext>
              </a:extLst>
            </p:cNvPr>
            <p:cNvGrpSpPr>
              <a:grpSpLocks/>
            </p:cNvGrpSpPr>
            <p:nvPr/>
          </p:nvGrpSpPr>
          <p:grpSpPr bwMode="auto">
            <a:xfrm>
              <a:off x="0" y="0"/>
              <a:ext cx="716" cy="16353"/>
              <a:chOff x="0" y="0"/>
              <a:chExt cx="716" cy="16353"/>
            </a:xfrm>
          </p:grpSpPr>
          <p:sp>
            <p:nvSpPr>
              <p:cNvPr id="11" name="Freeform 3">
                <a:extLst>
                  <a:ext uri="{FF2B5EF4-FFF2-40B4-BE49-F238E27FC236}">
                    <a16:creationId xmlns:a16="http://schemas.microsoft.com/office/drawing/2014/main" id="{B7EFB152-3684-45CE-A9AF-30C3345CEF9F}"/>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2" name="Rettangolo 1">
            <a:extLst>
              <a:ext uri="{FF2B5EF4-FFF2-40B4-BE49-F238E27FC236}">
                <a16:creationId xmlns:a16="http://schemas.microsoft.com/office/drawing/2014/main" id="{B5A0BD1F-0E5C-48F8-9EB5-ED88EC311DE4}"/>
              </a:ext>
            </a:extLst>
          </p:cNvPr>
          <p:cNvSpPr/>
          <p:nvPr/>
        </p:nvSpPr>
        <p:spPr>
          <a:xfrm>
            <a:off x="648210" y="1134152"/>
            <a:ext cx="7730204" cy="461665"/>
          </a:xfrm>
          <a:prstGeom prst="rect">
            <a:avLst/>
          </a:prstGeom>
        </p:spPr>
        <p:txBody>
          <a:bodyPr wrap="square">
            <a:spAutoFit/>
          </a:bodyPr>
          <a:lstStyle/>
          <a:p>
            <a:pPr algn="ctr"/>
            <a:r>
              <a:rPr lang="it-IT" sz="2400" b="1" dirty="0"/>
              <a:t>Schmitt (1999)</a:t>
            </a:r>
            <a:r>
              <a:rPr lang="it-IT" sz="2400" dirty="0"/>
              <a:t>,</a:t>
            </a:r>
            <a:r>
              <a:rPr lang="it-IT" sz="2400" b="1" dirty="0"/>
              <a:t> </a:t>
            </a:r>
            <a:r>
              <a:rPr lang="it-IT" sz="2400" i="1" dirty="0" err="1"/>
              <a:t>Experiential</a:t>
            </a:r>
            <a:r>
              <a:rPr lang="it-IT" sz="2400" i="1" dirty="0"/>
              <a:t> Marketing</a:t>
            </a:r>
          </a:p>
        </p:txBody>
      </p:sp>
      <p:pic>
        <p:nvPicPr>
          <p:cNvPr id="5122" name="Picture 2" descr="Learning, listening, senses, skills, watching icon">
            <a:extLst>
              <a:ext uri="{FF2B5EF4-FFF2-40B4-BE49-F238E27FC236}">
                <a16:creationId xmlns:a16="http://schemas.microsoft.com/office/drawing/2014/main" id="{5B994E53-1A41-4BCA-94F3-0F8BC2D35F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586" y="5013949"/>
            <a:ext cx="1288533" cy="1288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9548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6FF04DE-258E-4BD2-9AF9-4A5F1E9A3F5B}"/>
              </a:ext>
            </a:extLst>
          </p:cNvPr>
          <p:cNvSpPr>
            <a:spLocks noGrp="1"/>
          </p:cNvSpPr>
          <p:nvPr>
            <p:ph idx="1"/>
          </p:nvPr>
        </p:nvSpPr>
        <p:spPr>
          <a:xfrm>
            <a:off x="3527113" y="3738283"/>
            <a:ext cx="4209910" cy="547296"/>
          </a:xfrm>
        </p:spPr>
        <p:txBody>
          <a:bodyPr>
            <a:normAutofit/>
          </a:bodyPr>
          <a:lstStyle/>
          <a:p>
            <a:pPr marL="0" indent="0">
              <a:buNone/>
            </a:pPr>
            <a:r>
              <a:rPr lang="it-IT" sz="2400" dirty="0"/>
              <a:t>Planning of Brand Experience</a:t>
            </a:r>
          </a:p>
          <a:p>
            <a:endParaRPr lang="it-IT" sz="2400" dirty="0"/>
          </a:p>
        </p:txBody>
      </p:sp>
      <p:sp>
        <p:nvSpPr>
          <p:cNvPr id="4" name="Segnaposto numero diapositiva 3">
            <a:extLst>
              <a:ext uri="{FF2B5EF4-FFF2-40B4-BE49-F238E27FC236}">
                <a16:creationId xmlns:a16="http://schemas.microsoft.com/office/drawing/2014/main" id="{3E027C70-47A0-4986-B061-1ABB6501D6CC}"/>
              </a:ext>
            </a:extLst>
          </p:cNvPr>
          <p:cNvSpPr>
            <a:spLocks noGrp="1"/>
          </p:cNvSpPr>
          <p:nvPr>
            <p:ph type="sldNum" sz="quarter" idx="12"/>
          </p:nvPr>
        </p:nvSpPr>
        <p:spPr>
          <a:xfrm>
            <a:off x="6804248" y="6308725"/>
            <a:ext cx="2133600" cy="365125"/>
          </a:xfrm>
        </p:spPr>
        <p:txBody>
          <a:bodyPr/>
          <a:lstStyle/>
          <a:p>
            <a:pPr algn="r"/>
            <a:fld id="{B007B441-5312-499D-93C3-6E37886527FA}" type="slidenum">
              <a:rPr lang="it-IT" smtClean="0"/>
              <a:pPr algn="r"/>
              <a:t>76</a:t>
            </a:fld>
            <a:endParaRPr lang="it-IT" dirty="0"/>
          </a:p>
        </p:txBody>
      </p:sp>
      <p:sp>
        <p:nvSpPr>
          <p:cNvPr id="5" name="Titolo 1">
            <a:extLst>
              <a:ext uri="{FF2B5EF4-FFF2-40B4-BE49-F238E27FC236}">
                <a16:creationId xmlns:a16="http://schemas.microsoft.com/office/drawing/2014/main" id="{9011BFBD-4103-48D6-85CD-054B3F6A112C}"/>
              </a:ext>
            </a:extLst>
          </p:cNvPr>
          <p:cNvSpPr txBox="1">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lumMod val="75000"/>
                  </a:schemeClr>
                </a:solidFill>
                <a:cs typeface="Times New Roman" pitchFamily="18" charset="0"/>
              </a:rPr>
              <a:t>Customer Experience </a:t>
            </a:r>
            <a:r>
              <a:rPr lang="en-US" sz="4000" b="1" dirty="0">
                <a:solidFill>
                  <a:schemeClr val="accent6">
                    <a:lumMod val="60000"/>
                    <a:lumOff val="40000"/>
                  </a:schemeClr>
                </a:solidFill>
                <a:cs typeface="Times New Roman" pitchFamily="18" charset="0"/>
              </a:rPr>
              <a:t>Management </a:t>
            </a:r>
            <a:endParaRPr lang="it-IT" sz="4000" b="1" dirty="0">
              <a:solidFill>
                <a:schemeClr val="accent6">
                  <a:lumMod val="60000"/>
                  <a:lumOff val="40000"/>
                </a:schemeClr>
              </a:solidFill>
              <a:cs typeface="Times New Roman" pitchFamily="18" charset="0"/>
            </a:endParaRPr>
          </a:p>
        </p:txBody>
      </p:sp>
      <p:sp>
        <p:nvSpPr>
          <p:cNvPr id="6" name="Rettangolo 5">
            <a:extLst>
              <a:ext uri="{FF2B5EF4-FFF2-40B4-BE49-F238E27FC236}">
                <a16:creationId xmlns:a16="http://schemas.microsoft.com/office/drawing/2014/main" id="{2C089919-76E7-4EFE-8373-E0775DD33190}"/>
              </a:ext>
            </a:extLst>
          </p:cNvPr>
          <p:cNvSpPr/>
          <p:nvPr/>
        </p:nvSpPr>
        <p:spPr>
          <a:xfrm>
            <a:off x="3527113" y="1778001"/>
            <a:ext cx="5005327" cy="1200329"/>
          </a:xfrm>
          <a:prstGeom prst="rect">
            <a:avLst/>
          </a:prstGeom>
        </p:spPr>
        <p:txBody>
          <a:bodyPr wrap="square">
            <a:spAutoFit/>
          </a:bodyPr>
          <a:lstStyle/>
          <a:p>
            <a:pPr algn="just"/>
            <a:r>
              <a:rPr lang="it-IT" sz="2400" dirty="0"/>
              <a:t>Study of the </a:t>
            </a:r>
            <a:r>
              <a:rPr lang="it-IT" sz="2400" dirty="0" err="1"/>
              <a:t>experiences</a:t>
            </a:r>
            <a:r>
              <a:rPr lang="it-IT" sz="2400" dirty="0"/>
              <a:t> </a:t>
            </a:r>
            <a:r>
              <a:rPr lang="it-IT" sz="2400" dirty="0" err="1"/>
              <a:t>that</a:t>
            </a:r>
            <a:r>
              <a:rPr lang="it-IT" sz="2400" dirty="0"/>
              <a:t> customers </a:t>
            </a:r>
            <a:r>
              <a:rPr lang="it-IT" sz="2400" dirty="0" err="1"/>
              <a:t>lived</a:t>
            </a:r>
            <a:r>
              <a:rPr lang="it-IT" sz="2400" dirty="0"/>
              <a:t> and can live </a:t>
            </a:r>
            <a:r>
              <a:rPr lang="it-IT" sz="2400" dirty="0" err="1"/>
              <a:t>through</a:t>
            </a:r>
            <a:r>
              <a:rPr lang="it-IT" sz="2400" dirty="0"/>
              <a:t> </a:t>
            </a:r>
            <a:r>
              <a:rPr lang="it-IT" sz="2400" dirty="0" err="1"/>
              <a:t>consumption</a:t>
            </a:r>
            <a:endParaRPr lang="it-IT" sz="2400" dirty="0"/>
          </a:p>
        </p:txBody>
      </p:sp>
      <p:sp>
        <p:nvSpPr>
          <p:cNvPr id="7" name="Rettangolo 6">
            <a:extLst>
              <a:ext uri="{FF2B5EF4-FFF2-40B4-BE49-F238E27FC236}">
                <a16:creationId xmlns:a16="http://schemas.microsoft.com/office/drawing/2014/main" id="{65D30733-AA6D-4AAE-BCFD-C974589F0547}"/>
              </a:ext>
            </a:extLst>
          </p:cNvPr>
          <p:cNvSpPr/>
          <p:nvPr/>
        </p:nvSpPr>
        <p:spPr>
          <a:xfrm>
            <a:off x="3506082" y="3050750"/>
            <a:ext cx="4572001" cy="461665"/>
          </a:xfrm>
          <a:prstGeom prst="rect">
            <a:avLst/>
          </a:prstGeom>
        </p:spPr>
        <p:txBody>
          <a:bodyPr>
            <a:spAutoFit/>
          </a:bodyPr>
          <a:lstStyle/>
          <a:p>
            <a:r>
              <a:rPr lang="it-IT" sz="2400" dirty="0"/>
              <a:t>Building of </a:t>
            </a:r>
            <a:r>
              <a:rPr lang="it-IT" sz="2400" dirty="0" err="1"/>
              <a:t>experiential</a:t>
            </a:r>
            <a:r>
              <a:rPr lang="it-IT" sz="2400" dirty="0"/>
              <a:t> positioning</a:t>
            </a:r>
          </a:p>
        </p:txBody>
      </p:sp>
      <p:sp>
        <p:nvSpPr>
          <p:cNvPr id="8" name="Rettangolo 7">
            <a:extLst>
              <a:ext uri="{FF2B5EF4-FFF2-40B4-BE49-F238E27FC236}">
                <a16:creationId xmlns:a16="http://schemas.microsoft.com/office/drawing/2014/main" id="{90103388-B657-438F-9A2D-48B4150DDF04}"/>
              </a:ext>
            </a:extLst>
          </p:cNvPr>
          <p:cNvSpPr/>
          <p:nvPr/>
        </p:nvSpPr>
        <p:spPr>
          <a:xfrm>
            <a:off x="3527113" y="4511448"/>
            <a:ext cx="5005327" cy="830997"/>
          </a:xfrm>
          <a:prstGeom prst="rect">
            <a:avLst/>
          </a:prstGeom>
        </p:spPr>
        <p:txBody>
          <a:bodyPr wrap="square">
            <a:spAutoFit/>
          </a:bodyPr>
          <a:lstStyle/>
          <a:p>
            <a:pPr algn="just"/>
            <a:r>
              <a:rPr lang="it-IT" sz="2400" dirty="0" err="1"/>
              <a:t>Activation</a:t>
            </a:r>
            <a:r>
              <a:rPr lang="it-IT" sz="2400" dirty="0"/>
              <a:t> of </a:t>
            </a:r>
            <a:r>
              <a:rPr lang="it-IT" sz="2400" dirty="0" err="1"/>
              <a:t>relationships</a:t>
            </a:r>
            <a:r>
              <a:rPr lang="it-IT" sz="2400" dirty="0"/>
              <a:t> with customers </a:t>
            </a:r>
            <a:r>
              <a:rPr lang="it-IT" sz="2400" dirty="0" err="1"/>
              <a:t>that</a:t>
            </a:r>
            <a:r>
              <a:rPr lang="it-IT" sz="2400" dirty="0"/>
              <a:t> </a:t>
            </a:r>
            <a:r>
              <a:rPr lang="it-IT" sz="2400" dirty="0" err="1"/>
              <a:t>enter</a:t>
            </a:r>
            <a:r>
              <a:rPr lang="it-IT" sz="2400" dirty="0"/>
              <a:t> the </a:t>
            </a:r>
            <a:r>
              <a:rPr lang="it-IT" sz="2400" dirty="0" err="1"/>
              <a:t>experience</a:t>
            </a:r>
            <a:endParaRPr lang="it-IT" sz="2400" dirty="0"/>
          </a:p>
        </p:txBody>
      </p:sp>
      <p:grpSp>
        <p:nvGrpSpPr>
          <p:cNvPr id="9" name="Group 1">
            <a:extLst>
              <a:ext uri="{FF2B5EF4-FFF2-40B4-BE49-F238E27FC236}">
                <a16:creationId xmlns:a16="http://schemas.microsoft.com/office/drawing/2014/main" id="{0DEF465B-E444-43C0-B13C-5D158892ECFE}"/>
              </a:ext>
            </a:extLst>
          </p:cNvPr>
          <p:cNvGrpSpPr>
            <a:grpSpLocks/>
          </p:cNvGrpSpPr>
          <p:nvPr/>
        </p:nvGrpSpPr>
        <p:grpSpPr bwMode="auto">
          <a:xfrm rot="5400000">
            <a:off x="4525169" y="2251869"/>
            <a:ext cx="73025" cy="8907463"/>
            <a:chOff x="0" y="0"/>
            <a:chExt cx="716" cy="16353"/>
          </a:xfrm>
        </p:grpSpPr>
        <p:grpSp>
          <p:nvGrpSpPr>
            <p:cNvPr id="10" name="Group 2">
              <a:extLst>
                <a:ext uri="{FF2B5EF4-FFF2-40B4-BE49-F238E27FC236}">
                  <a16:creationId xmlns:a16="http://schemas.microsoft.com/office/drawing/2014/main" id="{02A39FDB-315F-4A81-A20F-1ECE4ABE0C8E}"/>
                </a:ext>
              </a:extLst>
            </p:cNvPr>
            <p:cNvGrpSpPr>
              <a:grpSpLocks/>
            </p:cNvGrpSpPr>
            <p:nvPr/>
          </p:nvGrpSpPr>
          <p:grpSpPr bwMode="auto">
            <a:xfrm>
              <a:off x="0" y="0"/>
              <a:ext cx="716" cy="16353"/>
              <a:chOff x="0" y="0"/>
              <a:chExt cx="716" cy="16353"/>
            </a:xfrm>
          </p:grpSpPr>
          <p:sp>
            <p:nvSpPr>
              <p:cNvPr id="11" name="Freeform 3">
                <a:extLst>
                  <a:ext uri="{FF2B5EF4-FFF2-40B4-BE49-F238E27FC236}">
                    <a16:creationId xmlns:a16="http://schemas.microsoft.com/office/drawing/2014/main" id="{CBE9A43F-E85E-45D6-BEE8-96F96536E3F4}"/>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2" name="CasellaDiTesto 11">
            <a:extLst>
              <a:ext uri="{FF2B5EF4-FFF2-40B4-BE49-F238E27FC236}">
                <a16:creationId xmlns:a16="http://schemas.microsoft.com/office/drawing/2014/main" id="{31116C9E-AA03-4F34-B8F9-B628DCD0D36B}"/>
              </a:ext>
            </a:extLst>
          </p:cNvPr>
          <p:cNvSpPr txBox="1"/>
          <p:nvPr/>
        </p:nvSpPr>
        <p:spPr>
          <a:xfrm>
            <a:off x="611560" y="1778001"/>
            <a:ext cx="2592288" cy="461665"/>
          </a:xfrm>
          <a:prstGeom prst="rect">
            <a:avLst/>
          </a:prstGeom>
          <a:solidFill>
            <a:schemeClr val="accent2">
              <a:lumMod val="20000"/>
              <a:lumOff val="80000"/>
            </a:schemeClr>
          </a:solidFill>
          <a:ln>
            <a:solidFill>
              <a:schemeClr val="accent2"/>
            </a:solidFill>
          </a:ln>
        </p:spPr>
        <p:txBody>
          <a:bodyPr wrap="square" rtlCol="0">
            <a:spAutoFit/>
          </a:bodyPr>
          <a:lstStyle/>
          <a:p>
            <a:pPr algn="ctr"/>
            <a:r>
              <a:rPr lang="it-IT" sz="2400" dirty="0">
                <a:effectLst>
                  <a:outerShdw blurRad="38100" dist="38100" dir="2700000" algn="tl">
                    <a:srgbClr val="000000">
                      <a:alpha val="43137"/>
                    </a:srgbClr>
                  </a:outerShdw>
                </a:effectLst>
              </a:rPr>
              <a:t>ANALYSIS</a:t>
            </a:r>
          </a:p>
        </p:txBody>
      </p:sp>
      <p:sp>
        <p:nvSpPr>
          <p:cNvPr id="13" name="CasellaDiTesto 12">
            <a:extLst>
              <a:ext uri="{FF2B5EF4-FFF2-40B4-BE49-F238E27FC236}">
                <a16:creationId xmlns:a16="http://schemas.microsoft.com/office/drawing/2014/main" id="{A8EFBE47-21C3-463D-ABFE-43C2CB683C3B}"/>
              </a:ext>
            </a:extLst>
          </p:cNvPr>
          <p:cNvSpPr txBox="1"/>
          <p:nvPr/>
        </p:nvSpPr>
        <p:spPr>
          <a:xfrm>
            <a:off x="611560" y="3053020"/>
            <a:ext cx="2592288" cy="461665"/>
          </a:xfrm>
          <a:prstGeom prst="rect">
            <a:avLst/>
          </a:prstGeom>
          <a:solidFill>
            <a:schemeClr val="accent2">
              <a:lumMod val="20000"/>
              <a:lumOff val="80000"/>
            </a:schemeClr>
          </a:solidFill>
          <a:ln>
            <a:solidFill>
              <a:schemeClr val="accent2"/>
            </a:solidFill>
          </a:ln>
        </p:spPr>
        <p:txBody>
          <a:bodyPr wrap="square" rtlCol="0">
            <a:spAutoFit/>
          </a:bodyPr>
          <a:lstStyle/>
          <a:p>
            <a:pPr algn="ctr"/>
            <a:r>
              <a:rPr lang="it-IT" sz="2400" dirty="0">
                <a:effectLst>
                  <a:outerShdw blurRad="38100" dist="38100" dir="2700000" algn="tl">
                    <a:srgbClr val="000000">
                      <a:alpha val="43137"/>
                    </a:srgbClr>
                  </a:outerShdw>
                </a:effectLst>
              </a:rPr>
              <a:t>STRATEGY</a:t>
            </a:r>
          </a:p>
        </p:txBody>
      </p:sp>
      <p:sp>
        <p:nvSpPr>
          <p:cNvPr id="14" name="CasellaDiTesto 13">
            <a:extLst>
              <a:ext uri="{FF2B5EF4-FFF2-40B4-BE49-F238E27FC236}">
                <a16:creationId xmlns:a16="http://schemas.microsoft.com/office/drawing/2014/main" id="{F6879EB1-0CFC-4FAC-B185-77BB02FAC62A}"/>
              </a:ext>
            </a:extLst>
          </p:cNvPr>
          <p:cNvSpPr txBox="1"/>
          <p:nvPr/>
        </p:nvSpPr>
        <p:spPr>
          <a:xfrm>
            <a:off x="611560" y="3763747"/>
            <a:ext cx="2592288" cy="461665"/>
          </a:xfrm>
          <a:prstGeom prst="rect">
            <a:avLst/>
          </a:prstGeom>
          <a:solidFill>
            <a:schemeClr val="accent2">
              <a:lumMod val="20000"/>
              <a:lumOff val="80000"/>
            </a:schemeClr>
          </a:solidFill>
          <a:ln>
            <a:solidFill>
              <a:schemeClr val="accent2"/>
            </a:solidFill>
          </a:ln>
        </p:spPr>
        <p:txBody>
          <a:bodyPr wrap="square" rtlCol="0">
            <a:spAutoFit/>
          </a:bodyPr>
          <a:lstStyle/>
          <a:p>
            <a:pPr algn="ctr"/>
            <a:r>
              <a:rPr lang="it-IT" sz="2400" dirty="0">
                <a:effectLst>
                  <a:outerShdw blurRad="38100" dist="38100" dir="2700000" algn="tl">
                    <a:srgbClr val="000000">
                      <a:alpha val="43137"/>
                    </a:srgbClr>
                  </a:outerShdw>
                </a:effectLst>
              </a:rPr>
              <a:t>DESIGN</a:t>
            </a:r>
          </a:p>
        </p:txBody>
      </p:sp>
      <p:sp>
        <p:nvSpPr>
          <p:cNvPr id="15" name="CasellaDiTesto 14">
            <a:extLst>
              <a:ext uri="{FF2B5EF4-FFF2-40B4-BE49-F238E27FC236}">
                <a16:creationId xmlns:a16="http://schemas.microsoft.com/office/drawing/2014/main" id="{6522EF35-D00E-4EBC-A48C-E15E0DBFD2A8}"/>
              </a:ext>
            </a:extLst>
          </p:cNvPr>
          <p:cNvSpPr txBox="1"/>
          <p:nvPr/>
        </p:nvSpPr>
        <p:spPr>
          <a:xfrm>
            <a:off x="611560" y="4533243"/>
            <a:ext cx="2592288" cy="461665"/>
          </a:xfrm>
          <a:prstGeom prst="rect">
            <a:avLst/>
          </a:prstGeom>
          <a:solidFill>
            <a:schemeClr val="accent2">
              <a:lumMod val="20000"/>
              <a:lumOff val="80000"/>
            </a:schemeClr>
          </a:solidFill>
          <a:ln>
            <a:solidFill>
              <a:schemeClr val="accent2"/>
            </a:solidFill>
          </a:ln>
        </p:spPr>
        <p:txBody>
          <a:bodyPr wrap="square" rtlCol="0">
            <a:spAutoFit/>
          </a:bodyPr>
          <a:lstStyle/>
          <a:p>
            <a:pPr algn="ctr"/>
            <a:r>
              <a:rPr lang="it-IT" sz="2400" dirty="0">
                <a:effectLst>
                  <a:outerShdw blurRad="38100" dist="38100" dir="2700000" algn="tl">
                    <a:srgbClr val="000000">
                      <a:alpha val="43137"/>
                    </a:srgbClr>
                  </a:outerShdw>
                </a:effectLst>
              </a:rPr>
              <a:t>IMPLEMENTATION</a:t>
            </a:r>
          </a:p>
        </p:txBody>
      </p:sp>
      <p:pic>
        <p:nvPicPr>
          <p:cNvPr id="6148" name="Picture 4" descr="Analisi dei dati di stock | Icona Gratis">
            <a:extLst>
              <a:ext uri="{FF2B5EF4-FFF2-40B4-BE49-F238E27FC236}">
                <a16:creationId xmlns:a16="http://schemas.microsoft.com/office/drawing/2014/main" id="{76D0CD7F-3FE8-4C81-8887-4DC55A45FE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014" y="2288443"/>
            <a:ext cx="676100" cy="6761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esign Icon - Free Download, PNG and Vector">
            <a:extLst>
              <a:ext uri="{FF2B5EF4-FFF2-40B4-BE49-F238E27FC236}">
                <a16:creationId xmlns:a16="http://schemas.microsoft.com/office/drawing/2014/main" id="{F9B93B03-6BE7-4E46-9286-ABE2890E8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7748" y="2308293"/>
            <a:ext cx="676100" cy="6761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plementation Icon - Immagini vettoriali stock e altre immagini ...">
            <a:extLst>
              <a:ext uri="{FF2B5EF4-FFF2-40B4-BE49-F238E27FC236}">
                <a16:creationId xmlns:a16="http://schemas.microsoft.com/office/drawing/2014/main" id="{66947A2D-7612-4464-9EA3-743514CF74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27" r="49643" b="12678"/>
          <a:stretch/>
        </p:blipFill>
        <p:spPr bwMode="auto">
          <a:xfrm>
            <a:off x="731146" y="5102333"/>
            <a:ext cx="1184942"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mplementation Icon - Immagini vettoriali stock e altre immagini ...">
            <a:extLst>
              <a:ext uri="{FF2B5EF4-FFF2-40B4-BE49-F238E27FC236}">
                <a16:creationId xmlns:a16="http://schemas.microsoft.com/office/drawing/2014/main" id="{0875388E-93E6-4474-882C-C9020DFF36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643" t="18527" b="12678"/>
          <a:stretch/>
        </p:blipFill>
        <p:spPr bwMode="auto">
          <a:xfrm>
            <a:off x="1907704" y="5164727"/>
            <a:ext cx="1184942"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90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6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61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12" grpId="0" animBg="1"/>
      <p:bldP spid="13" grpId="0" animBg="1"/>
      <p:bldP spid="14"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a:extLst>
              <a:ext uri="{FF2B5EF4-FFF2-40B4-BE49-F238E27FC236}">
                <a16:creationId xmlns:a16="http://schemas.microsoft.com/office/drawing/2014/main" id="{A3981756-327F-4D88-B4DB-368719016706}"/>
              </a:ext>
            </a:extLst>
          </p:cNvPr>
          <p:cNvPicPr>
            <a:picLocks noChangeAspect="1"/>
          </p:cNvPicPr>
          <p:nvPr/>
        </p:nvPicPr>
        <p:blipFill>
          <a:blip r:embed="rId2"/>
          <a:stretch>
            <a:fillRect/>
          </a:stretch>
        </p:blipFill>
        <p:spPr>
          <a:xfrm>
            <a:off x="204912" y="5876711"/>
            <a:ext cx="849437" cy="849437"/>
          </a:xfrm>
          <a:prstGeom prst="rect">
            <a:avLst/>
          </a:prstGeom>
        </p:spPr>
      </p:pic>
      <p:sp>
        <p:nvSpPr>
          <p:cNvPr id="3" name="Segnaposto numero diapositiva 2">
            <a:extLst>
              <a:ext uri="{FF2B5EF4-FFF2-40B4-BE49-F238E27FC236}">
                <a16:creationId xmlns:a16="http://schemas.microsoft.com/office/drawing/2014/main" id="{CEFAC0CB-B3C7-4E76-8773-839AEA98A565}"/>
              </a:ext>
            </a:extLst>
          </p:cNvPr>
          <p:cNvSpPr>
            <a:spLocks noGrp="1"/>
          </p:cNvSpPr>
          <p:nvPr>
            <p:ph type="sldNum" sz="quarter" idx="12"/>
          </p:nvPr>
        </p:nvSpPr>
        <p:spPr>
          <a:xfrm>
            <a:off x="6827788" y="6288495"/>
            <a:ext cx="2133600" cy="365125"/>
          </a:xfrm>
        </p:spPr>
        <p:txBody>
          <a:bodyPr/>
          <a:lstStyle/>
          <a:p>
            <a:pPr algn="r"/>
            <a:fld id="{B007B441-5312-499D-93C3-6E37886527FA}" type="slidenum">
              <a:rPr lang="it-IT" smtClean="0"/>
              <a:pPr algn="r"/>
              <a:t>77</a:t>
            </a:fld>
            <a:endParaRPr lang="it-IT" dirty="0"/>
          </a:p>
        </p:txBody>
      </p:sp>
      <p:sp>
        <p:nvSpPr>
          <p:cNvPr id="6" name="Titolo 1">
            <a:extLst>
              <a:ext uri="{FF2B5EF4-FFF2-40B4-BE49-F238E27FC236}">
                <a16:creationId xmlns:a16="http://schemas.microsoft.com/office/drawing/2014/main" id="{64313828-1F76-4A41-AE27-E73C2D24735B}"/>
              </a:ext>
            </a:extLst>
          </p:cNvPr>
          <p:cNvSpPr txBox="1">
            <a:spLocks/>
          </p:cNvSpPr>
          <p:nvPr/>
        </p:nvSpPr>
        <p:spPr>
          <a:xfrm>
            <a:off x="611560" y="260648"/>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lumMod val="75000"/>
                  </a:schemeClr>
                </a:solidFill>
                <a:cs typeface="Times New Roman" pitchFamily="18" charset="0"/>
              </a:rPr>
              <a:t>Schmitt’s </a:t>
            </a:r>
            <a:r>
              <a:rPr lang="en-US" sz="4000" b="1" dirty="0">
                <a:solidFill>
                  <a:schemeClr val="accent6">
                    <a:lumMod val="60000"/>
                    <a:lumOff val="40000"/>
                  </a:schemeClr>
                </a:solidFill>
                <a:cs typeface="Times New Roman" pitchFamily="18" charset="0"/>
              </a:rPr>
              <a:t>Model (1999)</a:t>
            </a:r>
            <a:endParaRPr lang="it-IT" sz="4000" b="1" dirty="0">
              <a:solidFill>
                <a:schemeClr val="accent6">
                  <a:lumMod val="60000"/>
                  <a:lumOff val="40000"/>
                </a:schemeClr>
              </a:solidFill>
              <a:cs typeface="Times New Roman" pitchFamily="18" charset="0"/>
            </a:endParaRPr>
          </a:p>
        </p:txBody>
      </p:sp>
      <p:sp>
        <p:nvSpPr>
          <p:cNvPr id="2" name="Rettangolo 1">
            <a:extLst>
              <a:ext uri="{FF2B5EF4-FFF2-40B4-BE49-F238E27FC236}">
                <a16:creationId xmlns:a16="http://schemas.microsoft.com/office/drawing/2014/main" id="{564E05BE-3CEB-47A0-B9CE-289D841705EA}"/>
              </a:ext>
            </a:extLst>
          </p:cNvPr>
          <p:cNvSpPr/>
          <p:nvPr/>
        </p:nvSpPr>
        <p:spPr>
          <a:xfrm>
            <a:off x="1146207" y="2014935"/>
            <a:ext cx="7560840" cy="830997"/>
          </a:xfrm>
          <a:prstGeom prst="rect">
            <a:avLst/>
          </a:prstGeom>
        </p:spPr>
        <p:txBody>
          <a:bodyPr wrap="square">
            <a:spAutoFit/>
          </a:bodyPr>
          <a:lstStyle/>
          <a:p>
            <a:pPr algn="just"/>
            <a:r>
              <a:rPr lang="it-IT" sz="2400" dirty="0" err="1"/>
              <a:t>Creation</a:t>
            </a:r>
            <a:r>
              <a:rPr lang="it-IT" sz="2400" dirty="0"/>
              <a:t> of </a:t>
            </a:r>
            <a:r>
              <a:rPr lang="it-IT" sz="2400" dirty="0" err="1"/>
              <a:t>experiences</a:t>
            </a:r>
            <a:r>
              <a:rPr lang="it-IT" sz="2400" dirty="0"/>
              <a:t> for the mind </a:t>
            </a:r>
            <a:r>
              <a:rPr lang="it-IT" sz="2400" dirty="0" err="1"/>
              <a:t>that</a:t>
            </a:r>
            <a:r>
              <a:rPr lang="it-IT" sz="2400" dirty="0"/>
              <a:t> </a:t>
            </a:r>
            <a:r>
              <a:rPr lang="it-IT" sz="2400" dirty="0" err="1"/>
              <a:t>stimulate</a:t>
            </a:r>
            <a:r>
              <a:rPr lang="it-IT" sz="2400" dirty="0"/>
              <a:t> </a:t>
            </a:r>
            <a:r>
              <a:rPr lang="it-IT" sz="2400" dirty="0" err="1">
                <a:effectLst>
                  <a:outerShdw blurRad="38100" dist="38100" dir="2700000" algn="tl">
                    <a:srgbClr val="000000">
                      <a:alpha val="43137"/>
                    </a:srgbClr>
                  </a:outerShdw>
                </a:effectLst>
              </a:rPr>
              <a:t>intellectual</a:t>
            </a:r>
            <a:r>
              <a:rPr lang="it-IT" sz="2400" dirty="0"/>
              <a:t>, creative and </a:t>
            </a:r>
            <a:r>
              <a:rPr lang="it-IT" sz="2400" dirty="0" err="1"/>
              <a:t>problem</a:t>
            </a:r>
            <a:r>
              <a:rPr lang="it-IT" sz="2400" dirty="0"/>
              <a:t>- solving capabilities</a:t>
            </a:r>
          </a:p>
        </p:txBody>
      </p:sp>
      <p:sp>
        <p:nvSpPr>
          <p:cNvPr id="4" name="Rettangolo 3">
            <a:extLst>
              <a:ext uri="{FF2B5EF4-FFF2-40B4-BE49-F238E27FC236}">
                <a16:creationId xmlns:a16="http://schemas.microsoft.com/office/drawing/2014/main" id="{BD989F7C-CD2F-461A-B0BE-F5E2C9D3A453}"/>
              </a:ext>
            </a:extLst>
          </p:cNvPr>
          <p:cNvSpPr/>
          <p:nvPr/>
        </p:nvSpPr>
        <p:spPr>
          <a:xfrm>
            <a:off x="1146207" y="860743"/>
            <a:ext cx="7533583" cy="830997"/>
          </a:xfrm>
          <a:prstGeom prst="rect">
            <a:avLst/>
          </a:prstGeom>
        </p:spPr>
        <p:txBody>
          <a:bodyPr wrap="square">
            <a:spAutoFit/>
          </a:bodyPr>
          <a:lstStyle/>
          <a:p>
            <a:pPr algn="just"/>
            <a:r>
              <a:rPr lang="it-IT" sz="2400" dirty="0"/>
              <a:t>The first «</a:t>
            </a:r>
            <a:r>
              <a:rPr lang="it-IT" sz="2400" dirty="0" err="1"/>
              <a:t>level</a:t>
            </a:r>
            <a:r>
              <a:rPr lang="it-IT" sz="2400" dirty="0"/>
              <a:t>» </a:t>
            </a:r>
            <a:r>
              <a:rPr lang="it-IT" sz="2400" dirty="0" err="1"/>
              <a:t>that</a:t>
            </a:r>
            <a:r>
              <a:rPr lang="it-IT" sz="2400" dirty="0"/>
              <a:t> builds the </a:t>
            </a:r>
            <a:r>
              <a:rPr lang="it-IT" sz="2400" dirty="0" err="1"/>
              <a:t>sensorial</a:t>
            </a:r>
            <a:r>
              <a:rPr lang="it-IT" sz="2400" dirty="0"/>
              <a:t> </a:t>
            </a:r>
            <a:r>
              <a:rPr lang="it-IT" sz="2400" dirty="0" err="1"/>
              <a:t>experiences</a:t>
            </a:r>
            <a:r>
              <a:rPr lang="it-IT" sz="2400" dirty="0"/>
              <a:t> by </a:t>
            </a:r>
            <a:r>
              <a:rPr lang="it-IT" sz="2400" dirty="0" err="1"/>
              <a:t>using</a:t>
            </a:r>
            <a:r>
              <a:rPr lang="it-IT" sz="2400" dirty="0"/>
              <a:t> the 5 </a:t>
            </a:r>
            <a:r>
              <a:rPr lang="it-IT" sz="2400" dirty="0" err="1">
                <a:effectLst>
                  <a:outerShdw blurRad="38100" dist="38100" dir="2700000" algn="tl">
                    <a:srgbClr val="000000">
                      <a:alpha val="43137"/>
                    </a:srgbClr>
                  </a:outerShdw>
                </a:effectLst>
              </a:rPr>
              <a:t>senses</a:t>
            </a:r>
            <a:r>
              <a:rPr lang="it-IT" sz="2400" dirty="0"/>
              <a:t> (taste, </a:t>
            </a:r>
            <a:r>
              <a:rPr lang="it-IT" sz="2400" dirty="0" err="1"/>
              <a:t>smell</a:t>
            </a:r>
            <a:r>
              <a:rPr lang="it-IT" sz="2400" dirty="0"/>
              <a:t>, touch, </a:t>
            </a:r>
            <a:r>
              <a:rPr lang="it-IT" sz="2400" dirty="0" err="1"/>
              <a:t>hearing</a:t>
            </a:r>
            <a:r>
              <a:rPr lang="it-IT" sz="2400" dirty="0"/>
              <a:t> and </a:t>
            </a:r>
            <a:r>
              <a:rPr lang="it-IT" sz="2400" dirty="0" err="1"/>
              <a:t>sight</a:t>
            </a:r>
            <a:r>
              <a:rPr lang="it-IT" sz="2400" dirty="0"/>
              <a:t>)</a:t>
            </a:r>
          </a:p>
        </p:txBody>
      </p:sp>
      <p:sp>
        <p:nvSpPr>
          <p:cNvPr id="5" name="Rettangolo 4">
            <a:extLst>
              <a:ext uri="{FF2B5EF4-FFF2-40B4-BE49-F238E27FC236}">
                <a16:creationId xmlns:a16="http://schemas.microsoft.com/office/drawing/2014/main" id="{7D04F680-095F-45D7-9E64-20452A2CDCA8}"/>
              </a:ext>
            </a:extLst>
          </p:cNvPr>
          <p:cNvSpPr/>
          <p:nvPr/>
        </p:nvSpPr>
        <p:spPr>
          <a:xfrm>
            <a:off x="1146697" y="3181602"/>
            <a:ext cx="7539646" cy="830997"/>
          </a:xfrm>
          <a:prstGeom prst="rect">
            <a:avLst/>
          </a:prstGeom>
        </p:spPr>
        <p:txBody>
          <a:bodyPr wrap="square">
            <a:spAutoFit/>
          </a:bodyPr>
          <a:lstStyle/>
          <a:p>
            <a:pPr algn="just"/>
            <a:r>
              <a:rPr lang="it-IT" sz="2400" dirty="0" err="1"/>
              <a:t>Emotional</a:t>
            </a:r>
            <a:r>
              <a:rPr lang="it-IT" sz="2400" dirty="0"/>
              <a:t> </a:t>
            </a:r>
            <a:r>
              <a:rPr lang="it-IT" sz="2400" dirty="0" err="1"/>
              <a:t>experiences</a:t>
            </a:r>
            <a:r>
              <a:rPr lang="it-IT" sz="2400" dirty="0"/>
              <a:t> </a:t>
            </a:r>
            <a:r>
              <a:rPr lang="it-IT" sz="2400" dirty="0" err="1"/>
              <a:t>related</a:t>
            </a:r>
            <a:r>
              <a:rPr lang="it-IT" sz="2400" dirty="0"/>
              <a:t> to the brand </a:t>
            </a:r>
            <a:r>
              <a:rPr lang="it-IT" sz="2400" dirty="0" err="1"/>
              <a:t>that</a:t>
            </a:r>
            <a:r>
              <a:rPr lang="it-IT" sz="2400" dirty="0"/>
              <a:t> </a:t>
            </a:r>
            <a:r>
              <a:rPr lang="it-IT" sz="2400" dirty="0" err="1"/>
              <a:t>evoke</a:t>
            </a:r>
            <a:r>
              <a:rPr lang="it-IT" sz="2400" dirty="0"/>
              <a:t> and recall </a:t>
            </a:r>
            <a:r>
              <a:rPr lang="it-IT" sz="2400" dirty="0" err="1"/>
              <a:t>emotions</a:t>
            </a:r>
            <a:r>
              <a:rPr lang="it-IT" sz="2400" dirty="0"/>
              <a:t> and customers’ </a:t>
            </a:r>
            <a:r>
              <a:rPr lang="it-IT" sz="2400" dirty="0" err="1"/>
              <a:t>internal</a:t>
            </a:r>
            <a:r>
              <a:rPr lang="it-IT" sz="2400" dirty="0"/>
              <a:t> </a:t>
            </a:r>
            <a:r>
              <a:rPr lang="it-IT" sz="2400" dirty="0">
                <a:effectLst>
                  <a:outerShdw blurRad="38100" dist="38100" dir="2700000" algn="tl">
                    <a:srgbClr val="000000">
                      <a:alpha val="43137"/>
                    </a:srgbClr>
                  </a:outerShdw>
                </a:effectLst>
              </a:rPr>
              <a:t>feelings</a:t>
            </a:r>
          </a:p>
        </p:txBody>
      </p:sp>
      <p:sp>
        <p:nvSpPr>
          <p:cNvPr id="7" name="Rettangolo 6">
            <a:extLst>
              <a:ext uri="{FF2B5EF4-FFF2-40B4-BE49-F238E27FC236}">
                <a16:creationId xmlns:a16="http://schemas.microsoft.com/office/drawing/2014/main" id="{F374B711-CB7E-4834-80D5-ABEB5931D4FD}"/>
              </a:ext>
            </a:extLst>
          </p:cNvPr>
          <p:cNvSpPr/>
          <p:nvPr/>
        </p:nvSpPr>
        <p:spPr>
          <a:xfrm>
            <a:off x="1118012" y="4481112"/>
            <a:ext cx="7560840" cy="461665"/>
          </a:xfrm>
          <a:prstGeom prst="rect">
            <a:avLst/>
          </a:prstGeom>
        </p:spPr>
        <p:txBody>
          <a:bodyPr wrap="square">
            <a:spAutoFit/>
          </a:bodyPr>
          <a:lstStyle/>
          <a:p>
            <a:pPr algn="just"/>
            <a:r>
              <a:rPr lang="it-IT" sz="2400" dirty="0"/>
              <a:t>Impact on </a:t>
            </a:r>
            <a:r>
              <a:rPr lang="it-IT" sz="2400" dirty="0" err="1"/>
              <a:t>corporeal</a:t>
            </a:r>
            <a:r>
              <a:rPr lang="it-IT" sz="2400" dirty="0"/>
              <a:t> </a:t>
            </a:r>
            <a:r>
              <a:rPr lang="it-IT" sz="2400" dirty="0" err="1"/>
              <a:t>experiences</a:t>
            </a:r>
            <a:r>
              <a:rPr lang="it-IT" sz="2400" dirty="0"/>
              <a:t>, </a:t>
            </a:r>
            <a:r>
              <a:rPr lang="it-IT" sz="2400" dirty="0" err="1"/>
              <a:t>lifestiles</a:t>
            </a:r>
            <a:r>
              <a:rPr lang="it-IT" sz="2400" dirty="0"/>
              <a:t>, interactions </a:t>
            </a:r>
          </a:p>
        </p:txBody>
      </p:sp>
      <p:sp>
        <p:nvSpPr>
          <p:cNvPr id="8" name="Rettangolo 7">
            <a:extLst>
              <a:ext uri="{FF2B5EF4-FFF2-40B4-BE49-F238E27FC236}">
                <a16:creationId xmlns:a16="http://schemas.microsoft.com/office/drawing/2014/main" id="{BDC48859-BA08-4E4A-9711-B5E3281B8967}"/>
              </a:ext>
            </a:extLst>
          </p:cNvPr>
          <p:cNvSpPr/>
          <p:nvPr/>
        </p:nvSpPr>
        <p:spPr>
          <a:xfrm>
            <a:off x="1119138" y="5294066"/>
            <a:ext cx="7560840" cy="1200329"/>
          </a:xfrm>
          <a:prstGeom prst="rect">
            <a:avLst/>
          </a:prstGeom>
        </p:spPr>
        <p:txBody>
          <a:bodyPr wrap="square">
            <a:spAutoFit/>
          </a:bodyPr>
          <a:lstStyle/>
          <a:p>
            <a:pPr algn="just"/>
            <a:r>
              <a:rPr lang="it-IT" sz="2400" dirty="0"/>
              <a:t>Connection of </a:t>
            </a:r>
            <a:r>
              <a:rPr lang="it-IT" sz="2400" dirty="0" err="1"/>
              <a:t>individuals</a:t>
            </a:r>
            <a:r>
              <a:rPr lang="it-IT" sz="2400" dirty="0"/>
              <a:t> with </a:t>
            </a:r>
            <a:r>
              <a:rPr lang="it-IT" sz="2400" dirty="0" err="1"/>
              <a:t>themselves</a:t>
            </a:r>
            <a:r>
              <a:rPr lang="it-IT" sz="2400" dirty="0"/>
              <a:t>, </a:t>
            </a:r>
            <a:r>
              <a:rPr lang="it-IT" sz="2400" dirty="0" err="1"/>
              <a:t>other</a:t>
            </a:r>
            <a:r>
              <a:rPr lang="it-IT" sz="2400" dirty="0"/>
              <a:t> </a:t>
            </a:r>
            <a:r>
              <a:rPr lang="it-IT" sz="2400" dirty="0" err="1"/>
              <a:t>individuals</a:t>
            </a:r>
            <a:r>
              <a:rPr lang="it-IT" sz="2400" dirty="0"/>
              <a:t> and culture. </a:t>
            </a:r>
            <a:r>
              <a:rPr lang="it-IT" sz="2400" dirty="0" err="1"/>
              <a:t>This</a:t>
            </a:r>
            <a:r>
              <a:rPr lang="it-IT" sz="2400" dirty="0"/>
              <a:t> </a:t>
            </a:r>
            <a:r>
              <a:rPr lang="it-IT" sz="2400" dirty="0" err="1"/>
              <a:t>level</a:t>
            </a:r>
            <a:r>
              <a:rPr lang="it-IT" sz="2400" dirty="0"/>
              <a:t> </a:t>
            </a:r>
            <a:r>
              <a:rPr lang="it-IT" sz="2400" dirty="0" err="1"/>
              <a:t>all-encompasses</a:t>
            </a:r>
            <a:r>
              <a:rPr lang="it-IT" sz="2400" dirty="0"/>
              <a:t> the features of the </a:t>
            </a:r>
            <a:r>
              <a:rPr lang="it-IT" sz="2400" dirty="0" err="1"/>
              <a:t>other</a:t>
            </a:r>
            <a:r>
              <a:rPr lang="it-IT" sz="2400" dirty="0"/>
              <a:t> </a:t>
            </a:r>
            <a:r>
              <a:rPr lang="it-IT" sz="2400" dirty="0" err="1"/>
              <a:t>levels</a:t>
            </a:r>
            <a:r>
              <a:rPr lang="it-IT" sz="2400" dirty="0"/>
              <a:t>.</a:t>
            </a:r>
          </a:p>
        </p:txBody>
      </p:sp>
      <p:grpSp>
        <p:nvGrpSpPr>
          <p:cNvPr id="12" name="Group 1">
            <a:extLst>
              <a:ext uri="{FF2B5EF4-FFF2-40B4-BE49-F238E27FC236}">
                <a16:creationId xmlns:a16="http://schemas.microsoft.com/office/drawing/2014/main" id="{3D67FD3E-1478-400F-909E-79CEB02ED190}"/>
              </a:ext>
            </a:extLst>
          </p:cNvPr>
          <p:cNvGrpSpPr>
            <a:grpSpLocks/>
          </p:cNvGrpSpPr>
          <p:nvPr/>
        </p:nvGrpSpPr>
        <p:grpSpPr bwMode="auto">
          <a:xfrm rot="5400000">
            <a:off x="4471144" y="2249941"/>
            <a:ext cx="73025" cy="8907463"/>
            <a:chOff x="0" y="0"/>
            <a:chExt cx="716" cy="16353"/>
          </a:xfrm>
        </p:grpSpPr>
        <p:grpSp>
          <p:nvGrpSpPr>
            <p:cNvPr id="13" name="Group 2">
              <a:extLst>
                <a:ext uri="{FF2B5EF4-FFF2-40B4-BE49-F238E27FC236}">
                  <a16:creationId xmlns:a16="http://schemas.microsoft.com/office/drawing/2014/main" id="{1C20EE0B-42FC-4C1A-81F6-7A4F49671742}"/>
                </a:ext>
              </a:extLst>
            </p:cNvPr>
            <p:cNvGrpSpPr>
              <a:grpSpLocks/>
            </p:cNvGrpSpPr>
            <p:nvPr/>
          </p:nvGrpSpPr>
          <p:grpSpPr bwMode="auto">
            <a:xfrm>
              <a:off x="0" y="0"/>
              <a:ext cx="716" cy="16353"/>
              <a:chOff x="0" y="0"/>
              <a:chExt cx="716" cy="16353"/>
            </a:xfrm>
          </p:grpSpPr>
          <p:sp>
            <p:nvSpPr>
              <p:cNvPr id="14" name="Freeform 3">
                <a:extLst>
                  <a:ext uri="{FF2B5EF4-FFF2-40B4-BE49-F238E27FC236}">
                    <a16:creationId xmlns:a16="http://schemas.microsoft.com/office/drawing/2014/main" id="{0AC3D374-10BC-4D44-BF88-CD46547E402D}"/>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5" name="Rettangolo 14">
            <a:extLst>
              <a:ext uri="{FF2B5EF4-FFF2-40B4-BE49-F238E27FC236}">
                <a16:creationId xmlns:a16="http://schemas.microsoft.com/office/drawing/2014/main" id="{3A361E63-EB5A-40A9-BFA1-C91A7C710525}"/>
              </a:ext>
            </a:extLst>
          </p:cNvPr>
          <p:cNvSpPr/>
          <p:nvPr/>
        </p:nvSpPr>
        <p:spPr>
          <a:xfrm>
            <a:off x="170927" y="912201"/>
            <a:ext cx="915635" cy="461665"/>
          </a:xfrm>
          <a:prstGeom prst="rect">
            <a:avLst/>
          </a:prstGeom>
          <a:ln>
            <a:solidFill>
              <a:srgbClr val="C00000"/>
            </a:solidFill>
          </a:ln>
        </p:spPr>
        <p:txBody>
          <a:bodyPr wrap="none">
            <a:spAutoFit/>
          </a:bodyPr>
          <a:lstStyle/>
          <a:p>
            <a:r>
              <a:rPr lang="it-IT" sz="2400" dirty="0" err="1">
                <a:effectLst>
                  <a:outerShdw blurRad="38100" dist="38100" dir="2700000" algn="tl">
                    <a:srgbClr val="000000">
                      <a:alpha val="43137"/>
                    </a:srgbClr>
                  </a:outerShdw>
                </a:effectLst>
              </a:rPr>
              <a:t>Sense</a:t>
            </a:r>
            <a:endParaRPr lang="it-IT" sz="2400" dirty="0">
              <a:effectLst>
                <a:outerShdw blurRad="38100" dist="38100" dir="2700000" algn="tl">
                  <a:srgbClr val="000000">
                    <a:alpha val="43137"/>
                  </a:srgbClr>
                </a:outerShdw>
              </a:effectLst>
            </a:endParaRPr>
          </a:p>
        </p:txBody>
      </p:sp>
      <p:sp>
        <p:nvSpPr>
          <p:cNvPr id="18" name="Rettangolo 17">
            <a:extLst>
              <a:ext uri="{FF2B5EF4-FFF2-40B4-BE49-F238E27FC236}">
                <a16:creationId xmlns:a16="http://schemas.microsoft.com/office/drawing/2014/main" id="{A34FCBDD-89C5-45BA-BC78-9777458275FC}"/>
              </a:ext>
            </a:extLst>
          </p:cNvPr>
          <p:cNvSpPr/>
          <p:nvPr/>
        </p:nvSpPr>
        <p:spPr>
          <a:xfrm>
            <a:off x="183046" y="2129577"/>
            <a:ext cx="869149" cy="461665"/>
          </a:xfrm>
          <a:prstGeom prst="rect">
            <a:avLst/>
          </a:prstGeom>
          <a:ln>
            <a:solidFill>
              <a:srgbClr val="C00000"/>
            </a:solidFill>
          </a:ln>
        </p:spPr>
        <p:txBody>
          <a:bodyPr wrap="none">
            <a:spAutoFit/>
          </a:bodyPr>
          <a:lstStyle/>
          <a:p>
            <a:r>
              <a:rPr lang="it-IT" sz="2400" dirty="0" err="1">
                <a:effectLst>
                  <a:outerShdw blurRad="38100" dist="38100" dir="2700000" algn="tl">
                    <a:srgbClr val="000000">
                      <a:alpha val="43137"/>
                    </a:srgbClr>
                  </a:outerShdw>
                </a:effectLst>
              </a:rPr>
              <a:t>Think</a:t>
            </a:r>
            <a:endParaRPr lang="it-IT" sz="2400" dirty="0">
              <a:effectLst>
                <a:outerShdw blurRad="38100" dist="38100" dir="2700000" algn="tl">
                  <a:srgbClr val="000000">
                    <a:alpha val="43137"/>
                  </a:srgbClr>
                </a:outerShdw>
              </a:effectLst>
            </a:endParaRPr>
          </a:p>
        </p:txBody>
      </p:sp>
      <p:sp>
        <p:nvSpPr>
          <p:cNvPr id="19" name="Rettangolo 18">
            <a:extLst>
              <a:ext uri="{FF2B5EF4-FFF2-40B4-BE49-F238E27FC236}">
                <a16:creationId xmlns:a16="http://schemas.microsoft.com/office/drawing/2014/main" id="{C55C600B-242A-489B-9C6F-364F3B8A390F}"/>
              </a:ext>
            </a:extLst>
          </p:cNvPr>
          <p:cNvSpPr/>
          <p:nvPr/>
        </p:nvSpPr>
        <p:spPr>
          <a:xfrm>
            <a:off x="269115" y="3229865"/>
            <a:ext cx="699550" cy="461665"/>
          </a:xfrm>
          <a:prstGeom prst="rect">
            <a:avLst/>
          </a:prstGeom>
          <a:ln>
            <a:solidFill>
              <a:srgbClr val="C00000"/>
            </a:solidFill>
          </a:ln>
        </p:spPr>
        <p:txBody>
          <a:bodyPr wrap="none">
            <a:spAutoFit/>
          </a:bodyPr>
          <a:lstStyle/>
          <a:p>
            <a:r>
              <a:rPr lang="it-IT" sz="2400" dirty="0" err="1">
                <a:effectLst>
                  <a:outerShdw blurRad="38100" dist="38100" dir="2700000" algn="tl">
                    <a:srgbClr val="000000">
                      <a:alpha val="43137"/>
                    </a:srgbClr>
                  </a:outerShdw>
                </a:effectLst>
              </a:rPr>
              <a:t>Feel</a:t>
            </a:r>
            <a:endParaRPr lang="it-IT" sz="2400" dirty="0">
              <a:effectLst>
                <a:outerShdw blurRad="38100" dist="38100" dir="2700000" algn="tl">
                  <a:srgbClr val="000000">
                    <a:alpha val="43137"/>
                  </a:srgbClr>
                </a:outerShdw>
              </a:effectLst>
            </a:endParaRPr>
          </a:p>
        </p:txBody>
      </p:sp>
      <p:sp>
        <p:nvSpPr>
          <p:cNvPr id="21" name="Rettangolo 20">
            <a:extLst>
              <a:ext uri="{FF2B5EF4-FFF2-40B4-BE49-F238E27FC236}">
                <a16:creationId xmlns:a16="http://schemas.microsoft.com/office/drawing/2014/main" id="{7A3BCF1F-AE25-486E-9ADA-9F6908FF811B}"/>
              </a:ext>
            </a:extLst>
          </p:cNvPr>
          <p:cNvSpPr/>
          <p:nvPr/>
        </p:nvSpPr>
        <p:spPr>
          <a:xfrm>
            <a:off x="105348" y="5415046"/>
            <a:ext cx="968150" cy="461665"/>
          </a:xfrm>
          <a:prstGeom prst="rect">
            <a:avLst/>
          </a:prstGeom>
          <a:ln>
            <a:solidFill>
              <a:srgbClr val="C00000"/>
            </a:solidFill>
          </a:ln>
        </p:spPr>
        <p:txBody>
          <a:bodyPr wrap="none">
            <a:spAutoFit/>
          </a:bodyPr>
          <a:lstStyle/>
          <a:p>
            <a:r>
              <a:rPr lang="it-IT" sz="2400" dirty="0">
                <a:effectLst>
                  <a:outerShdw blurRad="38100" dist="38100" dir="2700000" algn="tl">
                    <a:srgbClr val="000000">
                      <a:alpha val="43137"/>
                    </a:srgbClr>
                  </a:outerShdw>
                </a:effectLst>
              </a:rPr>
              <a:t>Relate</a:t>
            </a:r>
          </a:p>
        </p:txBody>
      </p:sp>
      <p:pic>
        <p:nvPicPr>
          <p:cNvPr id="7170" name="Picture 2" descr="Brain, head, human brain, mind, sense icon">
            <a:extLst>
              <a:ext uri="{FF2B5EF4-FFF2-40B4-BE49-F238E27FC236}">
                <a16:creationId xmlns:a16="http://schemas.microsoft.com/office/drawing/2014/main" id="{79796840-68CF-4735-A9A4-500498D1E0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422" y="2640175"/>
            <a:ext cx="559470" cy="55947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nd Icon of Line style - Available in SVG, PNG, EPS, AI &amp; Icon fonts">
            <a:extLst>
              <a:ext uri="{FF2B5EF4-FFF2-40B4-BE49-F238E27FC236}">
                <a16:creationId xmlns:a16="http://schemas.microsoft.com/office/drawing/2014/main" id="{CD8C142B-90D8-4C2C-9DFB-AD923FAB83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90" y="1341648"/>
            <a:ext cx="825415" cy="825415"/>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F52324AA-F0AC-4B63-A17B-9F9D385EB95D}"/>
              </a:ext>
            </a:extLst>
          </p:cNvPr>
          <p:cNvPicPr>
            <a:picLocks noChangeAspect="1"/>
          </p:cNvPicPr>
          <p:nvPr/>
        </p:nvPicPr>
        <p:blipFill>
          <a:blip r:embed="rId5"/>
          <a:stretch>
            <a:fillRect/>
          </a:stretch>
        </p:blipFill>
        <p:spPr>
          <a:xfrm>
            <a:off x="291906" y="3709966"/>
            <a:ext cx="653237" cy="653237"/>
          </a:xfrm>
          <a:prstGeom prst="rect">
            <a:avLst/>
          </a:prstGeom>
        </p:spPr>
      </p:pic>
      <p:pic>
        <p:nvPicPr>
          <p:cNvPr id="7174" name="Picture 6" descr="Risultati immagini per action icon">
            <a:extLst>
              <a:ext uri="{FF2B5EF4-FFF2-40B4-BE49-F238E27FC236}">
                <a16:creationId xmlns:a16="http://schemas.microsoft.com/office/drawing/2014/main" id="{434AEEA3-2816-47DB-8813-93334074D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675" y="4788281"/>
            <a:ext cx="612727" cy="612727"/>
          </a:xfrm>
          <a:prstGeom prst="rect">
            <a:avLst/>
          </a:prstGeom>
          <a:noFill/>
          <a:extLst>
            <a:ext uri="{909E8E84-426E-40DD-AFC4-6F175D3DCCD1}">
              <a14:hiddenFill xmlns:a14="http://schemas.microsoft.com/office/drawing/2010/main">
                <a:solidFill>
                  <a:srgbClr val="FFFFFF"/>
                </a:solidFill>
              </a14:hiddenFill>
            </a:ext>
          </a:extLst>
        </p:spPr>
      </p:pic>
      <p:sp>
        <p:nvSpPr>
          <p:cNvPr id="20" name="Rettangolo 19">
            <a:extLst>
              <a:ext uri="{FF2B5EF4-FFF2-40B4-BE49-F238E27FC236}">
                <a16:creationId xmlns:a16="http://schemas.microsoft.com/office/drawing/2014/main" id="{C539D860-BC67-4F5E-A47F-2E3B9EEAF484}"/>
              </a:ext>
            </a:extLst>
          </p:cNvPr>
          <p:cNvSpPr/>
          <p:nvPr/>
        </p:nvSpPr>
        <p:spPr>
          <a:xfrm>
            <a:off x="291906" y="4411545"/>
            <a:ext cx="595035" cy="461665"/>
          </a:xfrm>
          <a:prstGeom prst="rect">
            <a:avLst/>
          </a:prstGeom>
          <a:ln>
            <a:solidFill>
              <a:srgbClr val="C00000"/>
            </a:solidFill>
          </a:ln>
        </p:spPr>
        <p:txBody>
          <a:bodyPr wrap="none">
            <a:spAutoFit/>
          </a:bodyPr>
          <a:lstStyle/>
          <a:p>
            <a:r>
              <a:rPr lang="it-IT" sz="2400" dirty="0">
                <a:effectLst>
                  <a:outerShdw blurRad="38100" dist="38100" dir="2700000" algn="tl">
                    <a:srgbClr val="000000">
                      <a:alpha val="43137"/>
                    </a:srgbClr>
                  </a:outerShdw>
                </a:effectLst>
              </a:rPr>
              <a:t>Act</a:t>
            </a:r>
          </a:p>
        </p:txBody>
      </p:sp>
    </p:spTree>
    <p:extLst>
      <p:ext uri="{BB962C8B-B14F-4D97-AF65-F5344CB8AC3E}">
        <p14:creationId xmlns:p14="http://schemas.microsoft.com/office/powerpoint/2010/main" val="10847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9"/>
                                          </p:stCondLst>
                                        </p:cTn>
                                        <p:tgtEl>
                                          <p:spTgt spid="71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999"/>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99"/>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9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P spid="15" grpId="0" animBg="1"/>
      <p:bldP spid="18" grpId="0" animBg="1"/>
      <p:bldP spid="19" grpId="0" animBg="1"/>
      <p:bldP spid="21" grpId="0" animBg="1"/>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EFAC0CB-B3C7-4E76-8773-839AEA98A565}"/>
              </a:ext>
            </a:extLst>
          </p:cNvPr>
          <p:cNvSpPr>
            <a:spLocks noGrp="1"/>
          </p:cNvSpPr>
          <p:nvPr>
            <p:ph type="sldNum" sz="quarter" idx="12"/>
          </p:nvPr>
        </p:nvSpPr>
        <p:spPr>
          <a:xfrm>
            <a:off x="6881813" y="6198121"/>
            <a:ext cx="2133600" cy="365125"/>
          </a:xfrm>
        </p:spPr>
        <p:txBody>
          <a:bodyPr/>
          <a:lstStyle/>
          <a:p>
            <a:pPr algn="r"/>
            <a:fld id="{B007B441-5312-499D-93C3-6E37886527FA}" type="slidenum">
              <a:rPr lang="it-IT" smtClean="0"/>
              <a:pPr algn="r"/>
              <a:t>78</a:t>
            </a:fld>
            <a:endParaRPr lang="it-IT" dirty="0"/>
          </a:p>
        </p:txBody>
      </p:sp>
      <p:sp>
        <p:nvSpPr>
          <p:cNvPr id="6" name="Titolo 1">
            <a:extLst>
              <a:ext uri="{FF2B5EF4-FFF2-40B4-BE49-F238E27FC236}">
                <a16:creationId xmlns:a16="http://schemas.microsoft.com/office/drawing/2014/main" id="{64313828-1F76-4A41-AE27-E73C2D24735B}"/>
              </a:ext>
            </a:extLst>
          </p:cNvPr>
          <p:cNvSpPr txBox="1">
            <a:spLocks/>
          </p:cNvSpPr>
          <p:nvPr/>
        </p:nvSpPr>
        <p:spPr>
          <a:xfrm>
            <a:off x="611560" y="260648"/>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lumMod val="75000"/>
                  </a:schemeClr>
                </a:solidFill>
                <a:cs typeface="Times New Roman" pitchFamily="18" charset="0"/>
              </a:rPr>
              <a:t>Schmitt’s </a:t>
            </a:r>
            <a:r>
              <a:rPr lang="en-US" sz="4000" b="1" dirty="0">
                <a:solidFill>
                  <a:schemeClr val="accent6">
                    <a:lumMod val="60000"/>
                    <a:lumOff val="40000"/>
                  </a:schemeClr>
                </a:solidFill>
                <a:cs typeface="Times New Roman" pitchFamily="18" charset="0"/>
              </a:rPr>
              <a:t>Model (1999)</a:t>
            </a:r>
            <a:endParaRPr lang="it-IT" sz="4000" b="1" dirty="0">
              <a:solidFill>
                <a:schemeClr val="accent6">
                  <a:lumMod val="60000"/>
                  <a:lumOff val="40000"/>
                </a:schemeClr>
              </a:solidFill>
              <a:cs typeface="Times New Roman" pitchFamily="18" charset="0"/>
            </a:endParaRPr>
          </a:p>
        </p:txBody>
      </p:sp>
      <p:sp>
        <p:nvSpPr>
          <p:cNvPr id="10" name="CasellaDiTesto 9">
            <a:extLst>
              <a:ext uri="{FF2B5EF4-FFF2-40B4-BE49-F238E27FC236}">
                <a16:creationId xmlns:a16="http://schemas.microsoft.com/office/drawing/2014/main" id="{F668F446-1505-44A8-B3FE-5DB839D291D8}"/>
              </a:ext>
            </a:extLst>
          </p:cNvPr>
          <p:cNvSpPr txBox="1"/>
          <p:nvPr/>
        </p:nvSpPr>
        <p:spPr>
          <a:xfrm>
            <a:off x="1751539" y="1099848"/>
            <a:ext cx="5620284" cy="461665"/>
          </a:xfrm>
          <a:prstGeom prst="rect">
            <a:avLst/>
          </a:prstGeom>
          <a:noFill/>
          <a:ln>
            <a:noFill/>
          </a:ln>
        </p:spPr>
        <p:txBody>
          <a:bodyPr wrap="square" rtlCol="0">
            <a:spAutoFit/>
          </a:bodyPr>
          <a:lstStyle/>
          <a:p>
            <a:pPr algn="ctr"/>
            <a:r>
              <a:rPr lang="it-IT" sz="2400" b="1" dirty="0">
                <a:solidFill>
                  <a:srgbClr val="002060"/>
                </a:solidFill>
                <a:effectLst>
                  <a:outerShdw blurRad="38100" dist="38100" dir="2700000" algn="tl">
                    <a:srgbClr val="000000">
                      <a:alpha val="43137"/>
                    </a:srgbClr>
                  </a:outerShdw>
                </a:effectLst>
              </a:rPr>
              <a:t>Strategic </a:t>
            </a:r>
            <a:r>
              <a:rPr lang="it-IT" sz="2400" b="1" dirty="0" err="1">
                <a:solidFill>
                  <a:srgbClr val="002060"/>
                </a:solidFill>
                <a:effectLst>
                  <a:outerShdw blurRad="38100" dist="38100" dir="2700000" algn="tl">
                    <a:srgbClr val="000000">
                      <a:alpha val="43137"/>
                    </a:srgbClr>
                  </a:outerShdw>
                </a:effectLst>
              </a:rPr>
              <a:t>Experiential</a:t>
            </a:r>
            <a:r>
              <a:rPr lang="it-IT" sz="2400" b="1" dirty="0">
                <a:solidFill>
                  <a:srgbClr val="002060"/>
                </a:solidFill>
                <a:effectLst>
                  <a:outerShdw blurRad="38100" dist="38100" dir="2700000" algn="tl">
                    <a:srgbClr val="000000">
                      <a:alpha val="43137"/>
                    </a:srgbClr>
                  </a:outerShdw>
                </a:effectLst>
              </a:rPr>
              <a:t> </a:t>
            </a:r>
            <a:r>
              <a:rPr lang="it-IT" sz="2400" b="1" dirty="0" err="1">
                <a:solidFill>
                  <a:srgbClr val="002060"/>
                </a:solidFill>
                <a:effectLst>
                  <a:outerShdw blurRad="38100" dist="38100" dir="2700000" algn="tl">
                    <a:srgbClr val="000000">
                      <a:alpha val="43137"/>
                    </a:srgbClr>
                  </a:outerShdw>
                </a:effectLst>
              </a:rPr>
              <a:t>Modules</a:t>
            </a:r>
            <a:endParaRPr lang="it-IT" sz="2400" b="1" dirty="0">
              <a:solidFill>
                <a:srgbClr val="002060"/>
              </a:solidFill>
              <a:effectLst>
                <a:outerShdw blurRad="38100" dist="38100" dir="2700000" algn="tl">
                  <a:srgbClr val="000000">
                    <a:alpha val="43137"/>
                  </a:srgbClr>
                </a:outerShdw>
              </a:effectLst>
            </a:endParaRPr>
          </a:p>
        </p:txBody>
      </p:sp>
      <p:sp>
        <p:nvSpPr>
          <p:cNvPr id="17" name="Rettangolo 16">
            <a:extLst>
              <a:ext uri="{FF2B5EF4-FFF2-40B4-BE49-F238E27FC236}">
                <a16:creationId xmlns:a16="http://schemas.microsoft.com/office/drawing/2014/main" id="{70781D18-37AC-4A89-8593-7FF887CBBF52}"/>
              </a:ext>
            </a:extLst>
          </p:cNvPr>
          <p:cNvSpPr/>
          <p:nvPr/>
        </p:nvSpPr>
        <p:spPr>
          <a:xfrm>
            <a:off x="1619672" y="1132010"/>
            <a:ext cx="792088" cy="36004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2060"/>
                </a:solidFill>
                <a:effectLst>
                  <a:outerShdw blurRad="38100" dist="38100" dir="2700000" algn="tl">
                    <a:srgbClr val="000000">
                      <a:alpha val="43137"/>
                    </a:srgbClr>
                  </a:outerShdw>
                </a:effectLst>
              </a:rPr>
              <a:t>SEM</a:t>
            </a:r>
          </a:p>
        </p:txBody>
      </p:sp>
      <p:grpSp>
        <p:nvGrpSpPr>
          <p:cNvPr id="12" name="Group 1">
            <a:extLst>
              <a:ext uri="{FF2B5EF4-FFF2-40B4-BE49-F238E27FC236}">
                <a16:creationId xmlns:a16="http://schemas.microsoft.com/office/drawing/2014/main" id="{3D67FD3E-1478-400F-909E-79CEB02ED190}"/>
              </a:ext>
            </a:extLst>
          </p:cNvPr>
          <p:cNvGrpSpPr>
            <a:grpSpLocks/>
          </p:cNvGrpSpPr>
          <p:nvPr/>
        </p:nvGrpSpPr>
        <p:grpSpPr bwMode="auto">
          <a:xfrm rot="5400000">
            <a:off x="4525169" y="2251869"/>
            <a:ext cx="73025" cy="8907463"/>
            <a:chOff x="0" y="0"/>
            <a:chExt cx="716" cy="16353"/>
          </a:xfrm>
        </p:grpSpPr>
        <p:grpSp>
          <p:nvGrpSpPr>
            <p:cNvPr id="13" name="Group 2">
              <a:extLst>
                <a:ext uri="{FF2B5EF4-FFF2-40B4-BE49-F238E27FC236}">
                  <a16:creationId xmlns:a16="http://schemas.microsoft.com/office/drawing/2014/main" id="{1C20EE0B-42FC-4C1A-81F6-7A4F49671742}"/>
                </a:ext>
              </a:extLst>
            </p:cNvPr>
            <p:cNvGrpSpPr>
              <a:grpSpLocks/>
            </p:cNvGrpSpPr>
            <p:nvPr/>
          </p:nvGrpSpPr>
          <p:grpSpPr bwMode="auto">
            <a:xfrm>
              <a:off x="0" y="0"/>
              <a:ext cx="716" cy="16353"/>
              <a:chOff x="0" y="0"/>
              <a:chExt cx="716" cy="16353"/>
            </a:xfrm>
          </p:grpSpPr>
          <p:sp>
            <p:nvSpPr>
              <p:cNvPr id="14" name="Freeform 3">
                <a:extLst>
                  <a:ext uri="{FF2B5EF4-FFF2-40B4-BE49-F238E27FC236}">
                    <a16:creationId xmlns:a16="http://schemas.microsoft.com/office/drawing/2014/main" id="{0AC3D374-10BC-4D44-BF88-CD46547E402D}"/>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11" name="Immagine 10">
            <a:extLst>
              <a:ext uri="{FF2B5EF4-FFF2-40B4-BE49-F238E27FC236}">
                <a16:creationId xmlns:a16="http://schemas.microsoft.com/office/drawing/2014/main" id="{EBC0938E-8729-4803-8E8A-41AC69781663}"/>
              </a:ext>
            </a:extLst>
          </p:cNvPr>
          <p:cNvPicPr>
            <a:picLocks noChangeAspect="1"/>
          </p:cNvPicPr>
          <p:nvPr/>
        </p:nvPicPr>
        <p:blipFill rotWithShape="1">
          <a:blip r:embed="rId2"/>
          <a:srcRect l="3939" b="1133"/>
          <a:stretch/>
        </p:blipFill>
        <p:spPr>
          <a:xfrm>
            <a:off x="2675040" y="2253800"/>
            <a:ext cx="4261332" cy="3695039"/>
          </a:xfrm>
          <a:prstGeom prst="rect">
            <a:avLst/>
          </a:prstGeom>
        </p:spPr>
      </p:pic>
      <p:pic>
        <p:nvPicPr>
          <p:cNvPr id="16" name="Immagine 15">
            <a:extLst>
              <a:ext uri="{FF2B5EF4-FFF2-40B4-BE49-F238E27FC236}">
                <a16:creationId xmlns:a16="http://schemas.microsoft.com/office/drawing/2014/main" id="{22BBB69F-8EEE-4FBD-940D-4150C9F7F220}"/>
              </a:ext>
            </a:extLst>
          </p:cNvPr>
          <p:cNvPicPr>
            <a:picLocks noChangeAspect="1"/>
          </p:cNvPicPr>
          <p:nvPr/>
        </p:nvPicPr>
        <p:blipFill rotWithShape="1">
          <a:blip r:embed="rId3"/>
          <a:srcRect l="3423" t="65839" r="72707" b="14590"/>
          <a:stretch/>
        </p:blipFill>
        <p:spPr>
          <a:xfrm>
            <a:off x="732349" y="4946789"/>
            <a:ext cx="1512168" cy="1074763"/>
          </a:xfrm>
          <a:prstGeom prst="rect">
            <a:avLst/>
          </a:prstGeom>
        </p:spPr>
      </p:pic>
      <p:pic>
        <p:nvPicPr>
          <p:cNvPr id="9" name="Immagine 8">
            <a:extLst>
              <a:ext uri="{FF2B5EF4-FFF2-40B4-BE49-F238E27FC236}">
                <a16:creationId xmlns:a16="http://schemas.microsoft.com/office/drawing/2014/main" id="{5F4298AB-244D-4179-BFDF-4E873AF48353}"/>
              </a:ext>
            </a:extLst>
          </p:cNvPr>
          <p:cNvPicPr>
            <a:picLocks noChangeAspect="1"/>
          </p:cNvPicPr>
          <p:nvPr/>
        </p:nvPicPr>
        <p:blipFill rotWithShape="1">
          <a:blip r:embed="rId4"/>
          <a:srcRect l="78420" t="47370" r="-19" b="23694"/>
          <a:stretch/>
        </p:blipFill>
        <p:spPr>
          <a:xfrm>
            <a:off x="7092280" y="4867805"/>
            <a:ext cx="1368152" cy="1584177"/>
          </a:xfrm>
          <a:prstGeom prst="rect">
            <a:avLst/>
          </a:prstGeom>
        </p:spPr>
      </p:pic>
      <p:cxnSp>
        <p:nvCxnSpPr>
          <p:cNvPr id="18" name="Connettore a gomito 17">
            <a:extLst>
              <a:ext uri="{FF2B5EF4-FFF2-40B4-BE49-F238E27FC236}">
                <a16:creationId xmlns:a16="http://schemas.microsoft.com/office/drawing/2014/main" id="{F08C604B-9E43-476A-B9A1-4DFAF668481E}"/>
              </a:ext>
            </a:extLst>
          </p:cNvPr>
          <p:cNvCxnSpPr>
            <a:cxnSpLocks/>
          </p:cNvCxnSpPr>
          <p:nvPr/>
        </p:nvCxnSpPr>
        <p:spPr>
          <a:xfrm>
            <a:off x="6236505" y="5196151"/>
            <a:ext cx="762514" cy="545735"/>
          </a:xfrm>
          <a:prstGeom prst="bentConnector3">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2" name="Connettore a gomito 21">
            <a:extLst>
              <a:ext uri="{FF2B5EF4-FFF2-40B4-BE49-F238E27FC236}">
                <a16:creationId xmlns:a16="http://schemas.microsoft.com/office/drawing/2014/main" id="{08ED6C2B-5E8F-4CE9-977B-B2D7B44DADD4}"/>
              </a:ext>
            </a:extLst>
          </p:cNvPr>
          <p:cNvCxnSpPr>
            <a:cxnSpLocks/>
          </p:cNvCxnSpPr>
          <p:nvPr/>
        </p:nvCxnSpPr>
        <p:spPr>
          <a:xfrm rot="10800000" flipV="1">
            <a:off x="1488434" y="4745018"/>
            <a:ext cx="1332148" cy="201771"/>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8194" name="Picture 2" descr="Harley-Davidson - Wikipedia">
            <a:extLst>
              <a:ext uri="{FF2B5EF4-FFF2-40B4-BE49-F238E27FC236}">
                <a16:creationId xmlns:a16="http://schemas.microsoft.com/office/drawing/2014/main" id="{82E692B0-418D-458A-825B-6F58D0E857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2001" y="3400213"/>
            <a:ext cx="1373557" cy="1074763"/>
          </a:xfrm>
          <a:prstGeom prst="rect">
            <a:avLst/>
          </a:prstGeom>
          <a:noFill/>
          <a:extLst>
            <a:ext uri="{909E8E84-426E-40DD-AFC4-6F175D3DCCD1}">
              <a14:hiddenFill xmlns:a14="http://schemas.microsoft.com/office/drawing/2010/main">
                <a:solidFill>
                  <a:srgbClr val="FFFFFF"/>
                </a:solidFill>
              </a14:hiddenFill>
            </a:ext>
          </a:extLst>
        </p:spPr>
      </p:pic>
      <p:cxnSp>
        <p:nvCxnSpPr>
          <p:cNvPr id="8193" name="Connettore 2 8192">
            <a:extLst>
              <a:ext uri="{FF2B5EF4-FFF2-40B4-BE49-F238E27FC236}">
                <a16:creationId xmlns:a16="http://schemas.microsoft.com/office/drawing/2014/main" id="{90F4F50E-7766-4434-B822-00D1645114BC}"/>
              </a:ext>
            </a:extLst>
          </p:cNvPr>
          <p:cNvCxnSpPr>
            <a:cxnSpLocks/>
          </p:cNvCxnSpPr>
          <p:nvPr/>
        </p:nvCxnSpPr>
        <p:spPr>
          <a:xfrm>
            <a:off x="6710544" y="3937594"/>
            <a:ext cx="511457"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199" name="Immagine 8198">
            <a:extLst>
              <a:ext uri="{FF2B5EF4-FFF2-40B4-BE49-F238E27FC236}">
                <a16:creationId xmlns:a16="http://schemas.microsoft.com/office/drawing/2014/main" id="{AE5C7F40-96B6-44CE-8DDF-4F26F0CE580C}"/>
              </a:ext>
            </a:extLst>
          </p:cNvPr>
          <p:cNvPicPr>
            <a:picLocks noChangeAspect="1"/>
          </p:cNvPicPr>
          <p:nvPr/>
        </p:nvPicPr>
        <p:blipFill>
          <a:blip r:embed="rId6"/>
          <a:stretch>
            <a:fillRect/>
          </a:stretch>
        </p:blipFill>
        <p:spPr>
          <a:xfrm>
            <a:off x="7125820" y="1568926"/>
            <a:ext cx="1565920" cy="1526772"/>
          </a:xfrm>
          <a:prstGeom prst="rect">
            <a:avLst/>
          </a:prstGeom>
        </p:spPr>
      </p:pic>
      <p:cxnSp>
        <p:nvCxnSpPr>
          <p:cNvPr id="8201" name="Connettore a gomito 8200">
            <a:extLst>
              <a:ext uri="{FF2B5EF4-FFF2-40B4-BE49-F238E27FC236}">
                <a16:creationId xmlns:a16="http://schemas.microsoft.com/office/drawing/2014/main" id="{91C164E0-885B-4F95-B17C-802AE0A501E9}"/>
              </a:ext>
            </a:extLst>
          </p:cNvPr>
          <p:cNvCxnSpPr>
            <a:cxnSpLocks/>
            <a:endCxn id="8199" idx="1"/>
          </p:cNvCxnSpPr>
          <p:nvPr/>
        </p:nvCxnSpPr>
        <p:spPr>
          <a:xfrm flipV="1">
            <a:off x="6183501" y="2332312"/>
            <a:ext cx="942319" cy="459380"/>
          </a:xfrm>
          <a:prstGeom prst="bentConnector3">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204" name="Immagine 8203">
            <a:extLst>
              <a:ext uri="{FF2B5EF4-FFF2-40B4-BE49-F238E27FC236}">
                <a16:creationId xmlns:a16="http://schemas.microsoft.com/office/drawing/2014/main" id="{66C4D9E1-3F27-4652-B5BB-7EE77C67B95B}"/>
              </a:ext>
            </a:extLst>
          </p:cNvPr>
          <p:cNvPicPr>
            <a:picLocks noChangeAspect="1"/>
          </p:cNvPicPr>
          <p:nvPr/>
        </p:nvPicPr>
        <p:blipFill rotWithShape="1">
          <a:blip r:embed="rId7"/>
          <a:srcRect l="2405" t="800" b="5443"/>
          <a:stretch/>
        </p:blipFill>
        <p:spPr>
          <a:xfrm>
            <a:off x="90719" y="1995838"/>
            <a:ext cx="2517100" cy="1727218"/>
          </a:xfrm>
          <a:prstGeom prst="rect">
            <a:avLst/>
          </a:prstGeom>
        </p:spPr>
      </p:pic>
      <p:cxnSp>
        <p:nvCxnSpPr>
          <p:cNvPr id="8206" name="Connettore a gomito 8205">
            <a:extLst>
              <a:ext uri="{FF2B5EF4-FFF2-40B4-BE49-F238E27FC236}">
                <a16:creationId xmlns:a16="http://schemas.microsoft.com/office/drawing/2014/main" id="{8D722383-409A-4E96-B4AD-3A1557671B0C}"/>
              </a:ext>
            </a:extLst>
          </p:cNvPr>
          <p:cNvCxnSpPr>
            <a:cxnSpLocks/>
          </p:cNvCxnSpPr>
          <p:nvPr/>
        </p:nvCxnSpPr>
        <p:spPr>
          <a:xfrm rot="16200000" flipV="1">
            <a:off x="2383617" y="2561089"/>
            <a:ext cx="685309" cy="227756"/>
          </a:xfrm>
          <a:prstGeom prst="bentConnector3">
            <a:avLst>
              <a:gd name="adj1" fmla="val 100830"/>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8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820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82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9"/>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9"/>
                                          </p:stCondLst>
                                        </p:cTn>
                                        <p:tgtEl>
                                          <p:spTgt spid="81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9"/>
                                          </p:stCondLst>
                                        </p:cTn>
                                        <p:tgtEl>
                                          <p:spTgt spid="82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9"/>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9"/>
                                          </p:stCondLst>
                                        </p:cTn>
                                        <p:tgtEl>
                                          <p:spTgt spid="81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9"/>
                                          </p:stCondLst>
                                        </p:cTn>
                                        <p:tgtEl>
                                          <p:spTgt spid="8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3E1E70C5-F143-4D2C-A853-C6CB85222352}"/>
              </a:ext>
            </a:extLst>
          </p:cNvPr>
          <p:cNvPicPr>
            <a:picLocks noChangeAspect="1"/>
          </p:cNvPicPr>
          <p:nvPr/>
        </p:nvPicPr>
        <p:blipFill>
          <a:blip r:embed="rId2"/>
          <a:stretch>
            <a:fillRect/>
          </a:stretch>
        </p:blipFill>
        <p:spPr>
          <a:xfrm>
            <a:off x="457200" y="3516658"/>
            <a:ext cx="2466495" cy="2466495"/>
          </a:xfrm>
          <a:prstGeom prst="rect">
            <a:avLst/>
          </a:prstGeom>
        </p:spPr>
      </p:pic>
      <p:sp>
        <p:nvSpPr>
          <p:cNvPr id="3" name="Segnaposto contenuto 2">
            <a:extLst>
              <a:ext uri="{FF2B5EF4-FFF2-40B4-BE49-F238E27FC236}">
                <a16:creationId xmlns:a16="http://schemas.microsoft.com/office/drawing/2014/main" id="{FB939BB8-47C6-4DA7-8921-B87245BA722A}"/>
              </a:ext>
            </a:extLst>
          </p:cNvPr>
          <p:cNvSpPr>
            <a:spLocks noGrp="1"/>
          </p:cNvSpPr>
          <p:nvPr>
            <p:ph idx="1"/>
          </p:nvPr>
        </p:nvSpPr>
        <p:spPr>
          <a:xfrm>
            <a:off x="670049" y="1243901"/>
            <a:ext cx="7725544" cy="4525963"/>
          </a:xfrm>
        </p:spPr>
        <p:txBody>
          <a:bodyPr>
            <a:normAutofit/>
          </a:bodyPr>
          <a:lstStyle/>
          <a:p>
            <a:pPr marL="457200" lvl="1" indent="0" algn="just">
              <a:buNone/>
            </a:pPr>
            <a:r>
              <a:rPr lang="it-IT" dirty="0">
                <a:effectLst>
                  <a:outerShdw blurRad="38100" dist="38100" dir="2700000" algn="tl">
                    <a:srgbClr val="000000">
                      <a:alpha val="43137"/>
                    </a:srgbClr>
                  </a:outerShdw>
                </a:effectLst>
              </a:rPr>
              <a:t>Evergreen</a:t>
            </a:r>
            <a:r>
              <a:rPr lang="it-IT" dirty="0"/>
              <a:t> brand </a:t>
            </a:r>
            <a:r>
              <a:rPr lang="it-IT" dirty="0" err="1"/>
              <a:t>which</a:t>
            </a:r>
            <a:r>
              <a:rPr lang="it-IT" dirty="0"/>
              <a:t> </a:t>
            </a:r>
            <a:r>
              <a:rPr lang="it-IT" dirty="0" err="1"/>
              <a:t>symbolizes</a:t>
            </a:r>
            <a:r>
              <a:rPr lang="it-IT" dirty="0"/>
              <a:t> the </a:t>
            </a:r>
            <a:r>
              <a:rPr lang="it-IT" i="1" dirty="0"/>
              <a:t>american way of life</a:t>
            </a:r>
          </a:p>
          <a:p>
            <a:pPr marL="457200" lvl="1" indent="0" algn="just">
              <a:buNone/>
            </a:pPr>
            <a:r>
              <a:rPr lang="it-IT" dirty="0"/>
              <a:t>The company </a:t>
            </a:r>
            <a:r>
              <a:rPr lang="it-IT" dirty="0" err="1"/>
              <a:t>turned</a:t>
            </a:r>
            <a:r>
              <a:rPr lang="it-IT" dirty="0"/>
              <a:t> a drink </a:t>
            </a:r>
            <a:r>
              <a:rPr lang="it-IT" dirty="0" err="1"/>
              <a:t>into</a:t>
            </a:r>
            <a:r>
              <a:rPr lang="it-IT" dirty="0"/>
              <a:t> a state of mind, a status symbol, a cult product for </a:t>
            </a:r>
            <a:r>
              <a:rPr lang="it-IT" dirty="0" err="1"/>
              <a:t>youngsters</a:t>
            </a:r>
            <a:r>
              <a:rPr lang="it-IT" dirty="0"/>
              <a:t> </a:t>
            </a:r>
            <a:r>
              <a:rPr lang="it-IT" dirty="0" err="1"/>
              <a:t>worldwide</a:t>
            </a:r>
            <a:endParaRPr lang="it-IT" dirty="0"/>
          </a:p>
          <a:p>
            <a:pPr marL="457200" lvl="1" indent="0" algn="just">
              <a:buNone/>
            </a:pPr>
            <a:r>
              <a:rPr lang="it-IT" dirty="0"/>
              <a:t>The brand </a:t>
            </a:r>
            <a:r>
              <a:rPr lang="it-IT" dirty="0" err="1"/>
              <a:t>embodies</a:t>
            </a:r>
            <a:r>
              <a:rPr lang="it-IT" dirty="0"/>
              <a:t> the </a:t>
            </a:r>
            <a:r>
              <a:rPr lang="it-IT" dirty="0" err="1"/>
              <a:t>value</a:t>
            </a:r>
            <a:r>
              <a:rPr lang="it-IT" dirty="0"/>
              <a:t> of </a:t>
            </a:r>
            <a:r>
              <a:rPr lang="it-IT" dirty="0" err="1"/>
              <a:t>friendship</a:t>
            </a:r>
            <a:r>
              <a:rPr lang="it-IT" dirty="0"/>
              <a:t>, </a:t>
            </a:r>
            <a:r>
              <a:rPr lang="it-IT" dirty="0" err="1"/>
              <a:t>fun</a:t>
            </a:r>
            <a:r>
              <a:rPr lang="it-IT" dirty="0"/>
              <a:t>, </a:t>
            </a:r>
            <a:r>
              <a:rPr lang="it-IT" dirty="0" err="1"/>
              <a:t>happiness</a:t>
            </a:r>
            <a:r>
              <a:rPr lang="it-IT" dirty="0"/>
              <a:t> </a:t>
            </a:r>
          </a:p>
        </p:txBody>
      </p:sp>
      <p:sp>
        <p:nvSpPr>
          <p:cNvPr id="4" name="Segnaposto numero diapositiva 3">
            <a:extLst>
              <a:ext uri="{FF2B5EF4-FFF2-40B4-BE49-F238E27FC236}">
                <a16:creationId xmlns:a16="http://schemas.microsoft.com/office/drawing/2014/main" id="{4D778CEB-20AD-4E8F-A638-824DDB761C5A}"/>
              </a:ext>
            </a:extLst>
          </p:cNvPr>
          <p:cNvSpPr>
            <a:spLocks noGrp="1"/>
          </p:cNvSpPr>
          <p:nvPr>
            <p:ph type="sldNum" sz="quarter" idx="12"/>
          </p:nvPr>
        </p:nvSpPr>
        <p:spPr/>
        <p:txBody>
          <a:bodyPr/>
          <a:lstStyle/>
          <a:p>
            <a:pPr algn="r"/>
            <a:fld id="{B007B441-5312-499D-93C3-6E37886527FA}" type="slidenum">
              <a:rPr lang="it-IT" smtClean="0"/>
              <a:pPr algn="r"/>
              <a:t>79</a:t>
            </a:fld>
            <a:endParaRPr lang="it-IT" dirty="0"/>
          </a:p>
        </p:txBody>
      </p:sp>
      <p:sp>
        <p:nvSpPr>
          <p:cNvPr id="5" name="Titolo 1">
            <a:extLst>
              <a:ext uri="{FF2B5EF4-FFF2-40B4-BE49-F238E27FC236}">
                <a16:creationId xmlns:a16="http://schemas.microsoft.com/office/drawing/2014/main" id="{F04894C9-5FB6-4407-9B99-519B2EAAFE41}"/>
              </a:ext>
            </a:extLst>
          </p:cNvPr>
          <p:cNvSpPr txBox="1">
            <a:spLocks noGrp="1"/>
          </p:cNvSpPr>
          <p:nvPr>
            <p:ph type="title"/>
          </p:nvPr>
        </p:nvSpPr>
        <p:spPr>
          <a:xfrm>
            <a:off x="457200" y="-1610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lumMod val="75000"/>
                  </a:schemeClr>
                </a:solidFill>
                <a:cs typeface="Times New Roman" pitchFamily="18" charset="0"/>
              </a:rPr>
              <a:t>Coca </a:t>
            </a:r>
            <a:r>
              <a:rPr lang="en-US" sz="5400" b="1" dirty="0">
                <a:solidFill>
                  <a:schemeClr val="accent6">
                    <a:lumMod val="60000"/>
                    <a:lumOff val="40000"/>
                  </a:schemeClr>
                </a:solidFill>
                <a:cs typeface="Times New Roman" pitchFamily="18" charset="0"/>
              </a:rPr>
              <a:t>Cola</a:t>
            </a:r>
            <a:endParaRPr lang="it-IT" sz="5400" b="1" dirty="0">
              <a:solidFill>
                <a:schemeClr val="accent6">
                  <a:lumMod val="60000"/>
                  <a:lumOff val="40000"/>
                </a:schemeClr>
              </a:solidFill>
              <a:cs typeface="Times New Roman" pitchFamily="18" charset="0"/>
            </a:endParaRPr>
          </a:p>
        </p:txBody>
      </p:sp>
      <p:grpSp>
        <p:nvGrpSpPr>
          <p:cNvPr id="6" name="Group 1">
            <a:extLst>
              <a:ext uri="{FF2B5EF4-FFF2-40B4-BE49-F238E27FC236}">
                <a16:creationId xmlns:a16="http://schemas.microsoft.com/office/drawing/2014/main" id="{7224E05A-D901-4F27-9DF8-33E667B734BD}"/>
              </a:ext>
            </a:extLst>
          </p:cNvPr>
          <p:cNvGrpSpPr>
            <a:grpSpLocks/>
          </p:cNvGrpSpPr>
          <p:nvPr/>
        </p:nvGrpSpPr>
        <p:grpSpPr bwMode="auto">
          <a:xfrm rot="5400000">
            <a:off x="4525169" y="2251869"/>
            <a:ext cx="73025" cy="8907463"/>
            <a:chOff x="0" y="0"/>
            <a:chExt cx="716" cy="16353"/>
          </a:xfrm>
        </p:grpSpPr>
        <p:grpSp>
          <p:nvGrpSpPr>
            <p:cNvPr id="7" name="Group 2">
              <a:extLst>
                <a:ext uri="{FF2B5EF4-FFF2-40B4-BE49-F238E27FC236}">
                  <a16:creationId xmlns:a16="http://schemas.microsoft.com/office/drawing/2014/main" id="{DF2DEAED-6C3A-4DDF-82E7-CA3F6048081E}"/>
                </a:ext>
              </a:extLst>
            </p:cNvPr>
            <p:cNvGrpSpPr>
              <a:grpSpLocks/>
            </p:cNvGrpSpPr>
            <p:nvPr/>
          </p:nvGrpSpPr>
          <p:grpSpPr bwMode="auto">
            <a:xfrm>
              <a:off x="0" y="0"/>
              <a:ext cx="716" cy="16353"/>
              <a:chOff x="0" y="0"/>
              <a:chExt cx="716" cy="16353"/>
            </a:xfrm>
          </p:grpSpPr>
          <p:sp>
            <p:nvSpPr>
              <p:cNvPr id="8" name="Freeform 3">
                <a:extLst>
                  <a:ext uri="{FF2B5EF4-FFF2-40B4-BE49-F238E27FC236}">
                    <a16:creationId xmlns:a16="http://schemas.microsoft.com/office/drawing/2014/main" id="{02312B22-4F0F-4463-91C9-84AA8D1679D4}"/>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9" name="AutoShape 4" descr="What is Coca Cola's brand value? - Quora">
            <a:extLst>
              <a:ext uri="{FF2B5EF4-FFF2-40B4-BE49-F238E27FC236}">
                <a16:creationId xmlns:a16="http://schemas.microsoft.com/office/drawing/2014/main" id="{E1EB4468-FEC3-496A-8A2B-9AAE3BA49A2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86731A26-89FC-4902-BB20-04A77C56CFE9}"/>
              </a:ext>
            </a:extLst>
          </p:cNvPr>
          <p:cNvPicPr>
            <a:picLocks noChangeAspect="1"/>
          </p:cNvPicPr>
          <p:nvPr/>
        </p:nvPicPr>
        <p:blipFill>
          <a:blip r:embed="rId3"/>
          <a:stretch>
            <a:fillRect/>
          </a:stretch>
        </p:blipFill>
        <p:spPr>
          <a:xfrm>
            <a:off x="4132682" y="4267335"/>
            <a:ext cx="4175249" cy="2196823"/>
          </a:xfrm>
          <a:prstGeom prst="rect">
            <a:avLst/>
          </a:prstGeom>
        </p:spPr>
      </p:pic>
    </p:spTree>
    <p:extLst>
      <p:ext uri="{BB962C8B-B14F-4D97-AF65-F5344CB8AC3E}">
        <p14:creationId xmlns:p14="http://schemas.microsoft.com/office/powerpoint/2010/main" val="274629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BC945A4-24B5-4F99-802D-E0A4688B2C9A}"/>
              </a:ext>
            </a:extLst>
          </p:cNvPr>
          <p:cNvPicPr>
            <a:picLocks noChangeAspect="1"/>
          </p:cNvPicPr>
          <p:nvPr/>
        </p:nvPicPr>
        <p:blipFill rotWithShape="1">
          <a:blip r:embed="rId2"/>
          <a:srcRect t="9999" b="12420"/>
          <a:stretch/>
        </p:blipFill>
        <p:spPr>
          <a:xfrm>
            <a:off x="728953" y="675750"/>
            <a:ext cx="3737427" cy="1200438"/>
          </a:xfrm>
          <a:prstGeom prst="rect">
            <a:avLst/>
          </a:prstGeom>
        </p:spPr>
      </p:pic>
      <p:pic>
        <p:nvPicPr>
          <p:cNvPr id="9" name="Immagine 8">
            <a:extLst>
              <a:ext uri="{FF2B5EF4-FFF2-40B4-BE49-F238E27FC236}">
                <a16:creationId xmlns:a16="http://schemas.microsoft.com/office/drawing/2014/main" id="{C2DF937C-8CA8-451A-BC47-2C7BBBB98AC5}"/>
              </a:ext>
            </a:extLst>
          </p:cNvPr>
          <p:cNvPicPr>
            <a:picLocks noChangeAspect="1"/>
          </p:cNvPicPr>
          <p:nvPr/>
        </p:nvPicPr>
        <p:blipFill rotWithShape="1">
          <a:blip r:embed="rId3"/>
          <a:srcRect b="50000"/>
          <a:stretch/>
        </p:blipFill>
        <p:spPr>
          <a:xfrm>
            <a:off x="64457" y="1876988"/>
            <a:ext cx="4396551" cy="2483026"/>
          </a:xfrm>
          <a:prstGeom prst="rect">
            <a:avLst/>
          </a:prstGeom>
        </p:spPr>
      </p:pic>
      <p:sp>
        <p:nvSpPr>
          <p:cNvPr id="3" name="CasellaDiTesto 2"/>
          <p:cNvSpPr txBox="1"/>
          <p:nvPr/>
        </p:nvSpPr>
        <p:spPr>
          <a:xfrm>
            <a:off x="4833077" y="2244699"/>
            <a:ext cx="1512168" cy="2031325"/>
          </a:xfrm>
          <a:prstGeom prst="rect">
            <a:avLst/>
          </a:prstGeom>
          <a:noFill/>
          <a:ln>
            <a:solidFill>
              <a:srgbClr val="C00000"/>
            </a:solidFill>
          </a:ln>
        </p:spPr>
        <p:txBody>
          <a:bodyPr wrap="square" rtlCol="0">
            <a:spAutoFit/>
          </a:bodyPr>
          <a:lstStyle/>
          <a:p>
            <a:pPr algn="ctr"/>
            <a:r>
              <a:rPr lang="it-IT" dirty="0"/>
              <a:t>Consumers</a:t>
            </a:r>
          </a:p>
          <a:p>
            <a:pPr algn="ctr"/>
            <a:endParaRPr lang="it-IT" dirty="0"/>
          </a:p>
          <a:p>
            <a:pPr algn="ctr"/>
            <a:endParaRPr lang="it-IT" dirty="0"/>
          </a:p>
          <a:p>
            <a:pPr algn="ctr"/>
            <a:endParaRPr lang="it-IT" dirty="0"/>
          </a:p>
          <a:p>
            <a:pPr algn="ctr"/>
            <a:endParaRPr lang="it-IT" dirty="0"/>
          </a:p>
          <a:p>
            <a:pPr algn="ctr"/>
            <a:endParaRPr lang="it-IT" dirty="0"/>
          </a:p>
          <a:p>
            <a:pPr algn="ctr"/>
            <a:endParaRPr lang="it-IT" dirty="0"/>
          </a:p>
        </p:txBody>
      </p:sp>
      <p:sp>
        <p:nvSpPr>
          <p:cNvPr id="11" name="CasellaDiTesto 10"/>
          <p:cNvSpPr txBox="1"/>
          <p:nvPr/>
        </p:nvSpPr>
        <p:spPr>
          <a:xfrm>
            <a:off x="4967144" y="2861826"/>
            <a:ext cx="1234085" cy="1200329"/>
          </a:xfrm>
          <a:prstGeom prst="rect">
            <a:avLst/>
          </a:prstGeom>
          <a:noFill/>
          <a:ln>
            <a:solidFill>
              <a:srgbClr val="C00000"/>
            </a:solidFill>
          </a:ln>
        </p:spPr>
        <p:txBody>
          <a:bodyPr wrap="square" rtlCol="0">
            <a:spAutoFit/>
          </a:bodyPr>
          <a:lstStyle/>
          <a:p>
            <a:pPr algn="ctr"/>
            <a:r>
              <a:rPr lang="it-IT" dirty="0" err="1"/>
              <a:t>Segments</a:t>
            </a:r>
            <a:endParaRPr lang="it-IT" dirty="0"/>
          </a:p>
          <a:p>
            <a:pPr algn="ctr"/>
            <a:endParaRPr lang="it-IT" dirty="0"/>
          </a:p>
          <a:p>
            <a:pPr algn="ctr"/>
            <a:endParaRPr lang="it-IT" dirty="0"/>
          </a:p>
          <a:p>
            <a:pPr algn="ctr"/>
            <a:endParaRPr lang="it-IT" dirty="0"/>
          </a:p>
        </p:txBody>
      </p:sp>
      <p:sp>
        <p:nvSpPr>
          <p:cNvPr id="12" name="CasellaDiTesto 11"/>
          <p:cNvSpPr txBox="1"/>
          <p:nvPr/>
        </p:nvSpPr>
        <p:spPr>
          <a:xfrm>
            <a:off x="5080130" y="3526033"/>
            <a:ext cx="1008112" cy="507831"/>
          </a:xfrm>
          <a:prstGeom prst="rect">
            <a:avLst/>
          </a:prstGeom>
          <a:noFill/>
          <a:ln>
            <a:solidFill>
              <a:srgbClr val="C00000"/>
            </a:solidFill>
          </a:ln>
        </p:spPr>
        <p:txBody>
          <a:bodyPr wrap="square" rtlCol="0">
            <a:spAutoFit/>
          </a:bodyPr>
          <a:lstStyle/>
          <a:p>
            <a:pPr algn="ctr"/>
            <a:r>
              <a:rPr lang="it-IT" dirty="0"/>
              <a:t>Target</a:t>
            </a:r>
          </a:p>
          <a:p>
            <a:pPr algn="ctr"/>
            <a:endParaRPr lang="it-IT" sz="800" dirty="0"/>
          </a:p>
        </p:txBody>
      </p:sp>
      <p:sp>
        <p:nvSpPr>
          <p:cNvPr id="4" name="CasellaDiTesto 3"/>
          <p:cNvSpPr txBox="1"/>
          <p:nvPr/>
        </p:nvSpPr>
        <p:spPr>
          <a:xfrm>
            <a:off x="5043005" y="3119387"/>
            <a:ext cx="576064" cy="369332"/>
          </a:xfrm>
          <a:prstGeom prst="rect">
            <a:avLst/>
          </a:prstGeom>
          <a:noFill/>
        </p:spPr>
        <p:txBody>
          <a:bodyPr wrap="square" rtlCol="0">
            <a:spAutoFit/>
          </a:bodyPr>
          <a:lstStyle/>
          <a:p>
            <a:r>
              <a:rPr lang="it-IT" dirty="0"/>
              <a:t>s1</a:t>
            </a:r>
          </a:p>
        </p:txBody>
      </p:sp>
      <p:sp>
        <p:nvSpPr>
          <p:cNvPr id="13" name="CasellaDiTesto 12"/>
          <p:cNvSpPr txBox="1"/>
          <p:nvPr/>
        </p:nvSpPr>
        <p:spPr>
          <a:xfrm>
            <a:off x="5387437" y="3119387"/>
            <a:ext cx="396044" cy="369332"/>
          </a:xfrm>
          <a:prstGeom prst="rect">
            <a:avLst/>
          </a:prstGeom>
          <a:noFill/>
        </p:spPr>
        <p:txBody>
          <a:bodyPr wrap="square" rtlCol="0">
            <a:spAutoFit/>
          </a:bodyPr>
          <a:lstStyle/>
          <a:p>
            <a:r>
              <a:rPr lang="it-IT" dirty="0"/>
              <a:t>s2</a:t>
            </a:r>
          </a:p>
        </p:txBody>
      </p:sp>
      <p:sp>
        <p:nvSpPr>
          <p:cNvPr id="14" name="CasellaDiTesto 13"/>
          <p:cNvSpPr txBox="1"/>
          <p:nvPr/>
        </p:nvSpPr>
        <p:spPr>
          <a:xfrm>
            <a:off x="5572928" y="3120214"/>
            <a:ext cx="1512168" cy="369332"/>
          </a:xfrm>
          <a:prstGeom prst="rect">
            <a:avLst/>
          </a:prstGeom>
          <a:noFill/>
        </p:spPr>
        <p:txBody>
          <a:bodyPr wrap="square" rtlCol="0">
            <a:spAutoFit/>
          </a:bodyPr>
          <a:lstStyle/>
          <a:p>
            <a:r>
              <a:rPr lang="it-IT" dirty="0"/>
              <a:t>   s3</a:t>
            </a:r>
          </a:p>
        </p:txBody>
      </p:sp>
      <p:sp>
        <p:nvSpPr>
          <p:cNvPr id="15" name="CasellaDiTesto 14"/>
          <p:cNvSpPr txBox="1"/>
          <p:nvPr/>
        </p:nvSpPr>
        <p:spPr>
          <a:xfrm>
            <a:off x="5410832" y="3744675"/>
            <a:ext cx="372649" cy="369332"/>
          </a:xfrm>
          <a:prstGeom prst="rect">
            <a:avLst/>
          </a:prstGeom>
          <a:noFill/>
        </p:spPr>
        <p:txBody>
          <a:bodyPr wrap="square" rtlCol="0">
            <a:spAutoFit/>
          </a:bodyPr>
          <a:lstStyle/>
          <a:p>
            <a:r>
              <a:rPr lang="it-IT" dirty="0"/>
              <a:t>st</a:t>
            </a:r>
          </a:p>
        </p:txBody>
      </p:sp>
      <p:sp>
        <p:nvSpPr>
          <p:cNvPr id="16" name="Freccia a destra 15"/>
          <p:cNvSpPr/>
          <p:nvPr/>
        </p:nvSpPr>
        <p:spPr>
          <a:xfrm>
            <a:off x="4265765" y="2271149"/>
            <a:ext cx="360040" cy="144016"/>
          </a:xfrm>
          <a:prstGeom prst="rightArrow">
            <a:avLst/>
          </a:prstGeom>
          <a:solidFill>
            <a:schemeClr val="accent6">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p:cNvSpPr/>
          <p:nvPr/>
        </p:nvSpPr>
        <p:spPr>
          <a:xfrm>
            <a:off x="4265765" y="2816244"/>
            <a:ext cx="360040" cy="144016"/>
          </a:xfrm>
          <a:prstGeom prst="rightArrow">
            <a:avLst/>
          </a:prstGeom>
          <a:solidFill>
            <a:schemeClr val="accent6">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p:cNvSpPr/>
          <p:nvPr/>
        </p:nvSpPr>
        <p:spPr>
          <a:xfrm>
            <a:off x="4263416" y="3567334"/>
            <a:ext cx="360040" cy="144016"/>
          </a:xfrm>
          <a:prstGeom prst="rightArrow">
            <a:avLst/>
          </a:prstGeom>
          <a:solidFill>
            <a:schemeClr val="accent6">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p:cNvSpPr txBox="1"/>
          <p:nvPr/>
        </p:nvSpPr>
        <p:spPr>
          <a:xfrm>
            <a:off x="4919456" y="673284"/>
            <a:ext cx="1265115" cy="369332"/>
          </a:xfrm>
          <a:prstGeom prst="rect">
            <a:avLst/>
          </a:prstGeom>
          <a:noFill/>
        </p:spPr>
        <p:txBody>
          <a:bodyPr wrap="square" rtlCol="0">
            <a:spAutoFit/>
          </a:bodyPr>
          <a:lstStyle/>
          <a:p>
            <a:pPr algn="ctr"/>
            <a:r>
              <a:rPr lang="it-IT" dirty="0" err="1">
                <a:ln>
                  <a:solidFill>
                    <a:srgbClr val="731E03"/>
                  </a:solidFill>
                </a:ln>
                <a:solidFill>
                  <a:schemeClr val="accent6">
                    <a:lumMod val="40000"/>
                    <a:lumOff val="60000"/>
                  </a:schemeClr>
                </a:solidFill>
              </a:rPr>
              <a:t>What</a:t>
            </a:r>
            <a:r>
              <a:rPr lang="it-IT" dirty="0">
                <a:ln>
                  <a:solidFill>
                    <a:srgbClr val="731E03"/>
                  </a:solidFill>
                </a:ln>
                <a:solidFill>
                  <a:schemeClr val="accent6">
                    <a:lumMod val="40000"/>
                    <a:lumOff val="60000"/>
                  </a:schemeClr>
                </a:solidFill>
              </a:rPr>
              <a:t> ?</a:t>
            </a:r>
          </a:p>
        </p:txBody>
      </p:sp>
      <p:sp>
        <p:nvSpPr>
          <p:cNvPr id="20" name="CasellaDiTesto 19"/>
          <p:cNvSpPr txBox="1"/>
          <p:nvPr/>
        </p:nvSpPr>
        <p:spPr>
          <a:xfrm>
            <a:off x="4900089" y="1377547"/>
            <a:ext cx="1368760" cy="369332"/>
          </a:xfrm>
          <a:prstGeom prst="rect">
            <a:avLst/>
          </a:prstGeom>
          <a:noFill/>
        </p:spPr>
        <p:txBody>
          <a:bodyPr wrap="square" rtlCol="0">
            <a:spAutoFit/>
          </a:bodyPr>
          <a:lstStyle/>
          <a:p>
            <a:r>
              <a:rPr lang="it-IT" dirty="0"/>
              <a:t>For </a:t>
            </a:r>
            <a:r>
              <a:rPr lang="it-IT" dirty="0" err="1">
                <a:ln>
                  <a:solidFill>
                    <a:srgbClr val="731E03"/>
                  </a:solidFill>
                </a:ln>
                <a:solidFill>
                  <a:schemeClr val="accent6">
                    <a:lumMod val="40000"/>
                    <a:lumOff val="60000"/>
                  </a:schemeClr>
                </a:solidFill>
              </a:rPr>
              <a:t>Whom</a:t>
            </a:r>
            <a:r>
              <a:rPr lang="it-IT" dirty="0"/>
              <a:t> ?</a:t>
            </a:r>
          </a:p>
        </p:txBody>
      </p:sp>
      <p:sp>
        <p:nvSpPr>
          <p:cNvPr id="21" name="CasellaDiTesto 20"/>
          <p:cNvSpPr txBox="1"/>
          <p:nvPr/>
        </p:nvSpPr>
        <p:spPr>
          <a:xfrm>
            <a:off x="4925281" y="4524539"/>
            <a:ext cx="1052142" cy="369332"/>
          </a:xfrm>
          <a:prstGeom prst="rect">
            <a:avLst/>
          </a:prstGeom>
          <a:noFill/>
        </p:spPr>
        <p:txBody>
          <a:bodyPr wrap="square" rtlCol="0">
            <a:spAutoFit/>
          </a:bodyPr>
          <a:lstStyle/>
          <a:p>
            <a:pPr algn="ctr"/>
            <a:r>
              <a:rPr lang="it-IT" dirty="0">
                <a:ln>
                  <a:solidFill>
                    <a:srgbClr val="731E03"/>
                  </a:solidFill>
                </a:ln>
                <a:solidFill>
                  <a:schemeClr val="accent6">
                    <a:lumMod val="40000"/>
                    <a:lumOff val="60000"/>
                  </a:schemeClr>
                </a:solidFill>
                <a:effectLst>
                  <a:outerShdw blurRad="38100" dist="38100" dir="2700000" algn="tl">
                    <a:srgbClr val="000000">
                      <a:alpha val="43137"/>
                    </a:srgbClr>
                  </a:outerShdw>
                </a:effectLst>
              </a:rPr>
              <a:t>HOW?</a:t>
            </a:r>
          </a:p>
        </p:txBody>
      </p:sp>
      <p:sp>
        <p:nvSpPr>
          <p:cNvPr id="22" name="CasellaDiTesto 21"/>
          <p:cNvSpPr txBox="1"/>
          <p:nvPr/>
        </p:nvSpPr>
        <p:spPr>
          <a:xfrm>
            <a:off x="6353658" y="2812873"/>
            <a:ext cx="2269276" cy="923330"/>
          </a:xfrm>
          <a:prstGeom prst="rect">
            <a:avLst/>
          </a:prstGeom>
          <a:noFill/>
        </p:spPr>
        <p:txBody>
          <a:bodyPr wrap="square" rtlCol="0">
            <a:spAutoFit/>
          </a:bodyPr>
          <a:lstStyle/>
          <a:p>
            <a:pPr algn="ctr"/>
            <a:r>
              <a:rPr lang="it-IT" dirty="0" err="1">
                <a:effectLst>
                  <a:outerShdw blurRad="38100" dist="38100" dir="2700000" algn="tl">
                    <a:srgbClr val="000000">
                      <a:alpha val="43137"/>
                    </a:srgbClr>
                  </a:outerShdw>
                </a:effectLst>
              </a:rPr>
              <a:t>Selection</a:t>
            </a:r>
            <a:r>
              <a:rPr lang="it-IT" dirty="0">
                <a:effectLst>
                  <a:outerShdw blurRad="38100" dist="38100" dir="2700000" algn="tl">
                    <a:srgbClr val="000000">
                      <a:alpha val="43137"/>
                    </a:srgbClr>
                  </a:outerShdw>
                </a:effectLst>
              </a:rPr>
              <a:t> of </a:t>
            </a:r>
            <a:r>
              <a:rPr lang="it-IT" dirty="0" err="1">
                <a:effectLst>
                  <a:outerShdw blurRad="38100" dist="38100" dir="2700000" algn="tl">
                    <a:srgbClr val="000000">
                      <a:alpha val="43137"/>
                    </a:srgbClr>
                  </a:outerShdw>
                </a:effectLst>
              </a:rPr>
              <a:t>different</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levels</a:t>
            </a:r>
            <a:r>
              <a:rPr lang="it-IT" dirty="0">
                <a:effectLst>
                  <a:outerShdw blurRad="38100" dist="38100" dir="2700000" algn="tl">
                    <a:srgbClr val="000000">
                      <a:alpha val="43137"/>
                    </a:srgbClr>
                  </a:outerShdw>
                </a:effectLst>
              </a:rPr>
              <a:t>» of benefits</a:t>
            </a:r>
          </a:p>
          <a:p>
            <a:pPr algn="ctr"/>
            <a:r>
              <a:rPr lang="it-IT" dirty="0" err="1">
                <a:effectLst>
                  <a:outerShdw blurRad="38100" dist="38100" dir="2700000" algn="tl">
                    <a:srgbClr val="000000">
                      <a:alpha val="43137"/>
                    </a:srgbClr>
                  </a:outerShdw>
                </a:effectLst>
              </a:rPr>
              <a:t>required</a:t>
            </a:r>
            <a:r>
              <a:rPr lang="it-IT" dirty="0">
                <a:effectLst>
                  <a:outerShdw blurRad="38100" dist="38100" dir="2700000" algn="tl">
                    <a:srgbClr val="000000">
                      <a:alpha val="43137"/>
                    </a:srgbClr>
                  </a:outerShdw>
                </a:effectLst>
              </a:rPr>
              <a:t> by users</a:t>
            </a:r>
          </a:p>
        </p:txBody>
      </p:sp>
      <p:sp>
        <p:nvSpPr>
          <p:cNvPr id="23" name="Rettangolo 22"/>
          <p:cNvSpPr/>
          <p:nvPr/>
        </p:nvSpPr>
        <p:spPr>
          <a:xfrm>
            <a:off x="5060751" y="4778917"/>
            <a:ext cx="3346429" cy="646331"/>
          </a:xfrm>
          <a:prstGeom prst="rect">
            <a:avLst/>
          </a:prstGeom>
        </p:spPr>
        <p:txBody>
          <a:bodyPr wrap="none">
            <a:spAutoFit/>
          </a:bodyPr>
          <a:lstStyle/>
          <a:p>
            <a:r>
              <a:rPr lang="it-IT" dirty="0">
                <a:effectLst>
                  <a:outerShdw blurRad="38100" dist="38100" dir="2700000" algn="tl">
                    <a:srgbClr val="000000">
                      <a:alpha val="43137"/>
                    </a:srgbClr>
                  </a:outerShdw>
                </a:effectLst>
              </a:rPr>
              <a:t>Can be </a:t>
            </a:r>
            <a:r>
              <a:rPr lang="it-IT" dirty="0" err="1">
                <a:effectLst>
                  <a:outerShdw blurRad="38100" dist="38100" dir="2700000" algn="tl">
                    <a:srgbClr val="000000">
                      <a:alpha val="43137"/>
                    </a:srgbClr>
                  </a:outerShdw>
                </a:effectLst>
              </a:rPr>
              <a:t>value</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translated</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into</a:t>
            </a:r>
            <a:r>
              <a:rPr lang="it-IT" dirty="0">
                <a:effectLst>
                  <a:outerShdw blurRad="38100" dist="38100" dir="2700000" algn="tl">
                    <a:srgbClr val="000000">
                      <a:alpha val="43137"/>
                    </a:srgbClr>
                  </a:outerShdw>
                </a:effectLst>
              </a:rPr>
              <a:t> </a:t>
            </a:r>
          </a:p>
          <a:p>
            <a:r>
              <a:rPr lang="it-IT" dirty="0">
                <a:effectLst>
                  <a:outerShdw blurRad="38100" dist="38100" dir="2700000" algn="tl">
                    <a:srgbClr val="000000">
                      <a:alpha val="43137"/>
                    </a:srgbClr>
                  </a:outerShdw>
                </a:effectLst>
              </a:rPr>
              <a:t>products for the </a:t>
            </a:r>
            <a:r>
              <a:rPr lang="it-IT" dirty="0" err="1">
                <a:effectLst>
                  <a:outerShdw blurRad="38100" dist="38100" dir="2700000" algn="tl">
                    <a:srgbClr val="000000">
                      <a:alpha val="43137"/>
                    </a:srgbClr>
                  </a:outerShdw>
                </a:effectLst>
              </a:rPr>
              <a:t>selected</a:t>
            </a:r>
            <a:r>
              <a:rPr lang="it-IT" dirty="0">
                <a:effectLst>
                  <a:outerShdw blurRad="38100" dist="38100" dir="2700000" algn="tl">
                    <a:srgbClr val="000000">
                      <a:alpha val="43137"/>
                    </a:srgbClr>
                  </a:outerShdw>
                </a:effectLst>
              </a:rPr>
              <a:t> targets?</a:t>
            </a:r>
            <a:endParaRPr lang="it-IT" dirty="0"/>
          </a:p>
        </p:txBody>
      </p:sp>
      <p:sp>
        <p:nvSpPr>
          <p:cNvPr id="24" name="CasellaDiTesto 23"/>
          <p:cNvSpPr txBox="1"/>
          <p:nvPr/>
        </p:nvSpPr>
        <p:spPr>
          <a:xfrm>
            <a:off x="8591638" y="1916044"/>
            <a:ext cx="356192" cy="3477875"/>
          </a:xfrm>
          <a:prstGeom prst="rect">
            <a:avLst/>
          </a:prstGeom>
          <a:noFill/>
        </p:spPr>
        <p:txBody>
          <a:bodyPr wrap="square" rtlCol="0">
            <a:spAutoFit/>
          </a:bodyPr>
          <a:lstStyle/>
          <a:p>
            <a:pPr algn="ctr"/>
            <a:r>
              <a:rPr lang="it-IT" sz="2200" b="1" dirty="0">
                <a:effectLst>
                  <a:outerShdw blurRad="38100" dist="38100" dir="2700000" algn="tl">
                    <a:srgbClr val="000000">
                      <a:alpha val="43137"/>
                    </a:srgbClr>
                  </a:outerShdw>
                </a:effectLst>
              </a:rPr>
              <a:t>S</a:t>
            </a:r>
          </a:p>
          <a:p>
            <a:pPr algn="ctr"/>
            <a:r>
              <a:rPr lang="it-IT" sz="2200" b="1" dirty="0">
                <a:effectLst>
                  <a:outerShdw blurRad="38100" dist="38100" dir="2700000" algn="tl">
                    <a:srgbClr val="000000">
                      <a:alpha val="43137"/>
                    </a:srgbClr>
                  </a:outerShdw>
                </a:effectLst>
              </a:rPr>
              <a:t>E</a:t>
            </a:r>
          </a:p>
          <a:p>
            <a:pPr algn="ctr"/>
            <a:r>
              <a:rPr lang="it-IT" sz="2200" b="1" dirty="0">
                <a:effectLst>
                  <a:outerShdw blurRad="38100" dist="38100" dir="2700000" algn="tl">
                    <a:srgbClr val="000000">
                      <a:alpha val="43137"/>
                    </a:srgbClr>
                  </a:outerShdw>
                </a:effectLst>
              </a:rPr>
              <a:t>L</a:t>
            </a:r>
          </a:p>
          <a:p>
            <a:pPr algn="ctr"/>
            <a:r>
              <a:rPr lang="it-IT" sz="2200" b="1" dirty="0">
                <a:effectLst>
                  <a:outerShdw blurRad="38100" dist="38100" dir="2700000" algn="tl">
                    <a:srgbClr val="000000">
                      <a:alpha val="43137"/>
                    </a:srgbClr>
                  </a:outerShdw>
                </a:effectLst>
              </a:rPr>
              <a:t>E</a:t>
            </a:r>
          </a:p>
          <a:p>
            <a:pPr algn="ctr"/>
            <a:r>
              <a:rPr lang="it-IT" sz="2200" b="1" dirty="0">
                <a:effectLst>
                  <a:outerShdw blurRad="38100" dist="38100" dir="2700000" algn="tl">
                    <a:srgbClr val="000000">
                      <a:alpha val="43137"/>
                    </a:srgbClr>
                  </a:outerShdw>
                </a:effectLst>
              </a:rPr>
              <a:t>C</a:t>
            </a:r>
          </a:p>
          <a:p>
            <a:pPr algn="ctr"/>
            <a:r>
              <a:rPr lang="it-IT" sz="2200" b="1" dirty="0">
                <a:effectLst>
                  <a:outerShdw blurRad="38100" dist="38100" dir="2700000" algn="tl">
                    <a:srgbClr val="000000">
                      <a:alpha val="43137"/>
                    </a:srgbClr>
                  </a:outerShdw>
                </a:effectLst>
              </a:rPr>
              <a:t>T</a:t>
            </a:r>
          </a:p>
          <a:p>
            <a:pPr algn="ctr"/>
            <a:r>
              <a:rPr lang="it-IT" sz="2200" b="1" dirty="0">
                <a:effectLst>
                  <a:outerShdw blurRad="38100" dist="38100" dir="2700000" algn="tl">
                    <a:srgbClr val="000000">
                      <a:alpha val="43137"/>
                    </a:srgbClr>
                  </a:outerShdw>
                </a:effectLst>
              </a:rPr>
              <a:t>I</a:t>
            </a:r>
          </a:p>
          <a:p>
            <a:pPr algn="ctr"/>
            <a:r>
              <a:rPr lang="it-IT" sz="2200" b="1" dirty="0">
                <a:effectLst>
                  <a:outerShdw blurRad="38100" dist="38100" dir="2700000" algn="tl">
                    <a:srgbClr val="000000">
                      <a:alpha val="43137"/>
                    </a:srgbClr>
                  </a:outerShdw>
                </a:effectLst>
              </a:rPr>
              <a:t>O</a:t>
            </a:r>
          </a:p>
          <a:p>
            <a:pPr algn="ctr"/>
            <a:r>
              <a:rPr lang="it-IT" sz="2200" b="1" dirty="0">
                <a:effectLst>
                  <a:outerShdw blurRad="38100" dist="38100" dir="2700000" algn="tl">
                    <a:srgbClr val="000000">
                      <a:alpha val="43137"/>
                    </a:srgbClr>
                  </a:outerShdw>
                </a:effectLst>
              </a:rPr>
              <a:t>N</a:t>
            </a:r>
          </a:p>
          <a:p>
            <a:pPr algn="ctr"/>
            <a:endParaRPr lang="it-IT" sz="2200" b="1" dirty="0">
              <a:effectLst>
                <a:outerShdw blurRad="38100" dist="38100" dir="2700000" algn="tl">
                  <a:srgbClr val="000000">
                    <a:alpha val="43137"/>
                  </a:srgbClr>
                </a:outerShdw>
              </a:effectLst>
            </a:endParaRPr>
          </a:p>
        </p:txBody>
      </p:sp>
      <p:sp>
        <p:nvSpPr>
          <p:cNvPr id="25" name="CasellaDiTesto 24"/>
          <p:cNvSpPr txBox="1"/>
          <p:nvPr/>
        </p:nvSpPr>
        <p:spPr>
          <a:xfrm>
            <a:off x="7323742" y="1147377"/>
            <a:ext cx="1640315" cy="769441"/>
          </a:xfrm>
          <a:prstGeom prst="rect">
            <a:avLst/>
          </a:prstGeom>
          <a:noFill/>
        </p:spPr>
        <p:txBody>
          <a:bodyPr wrap="square" rtlCol="0">
            <a:spAutoFit/>
          </a:bodyPr>
          <a:lstStyle/>
          <a:p>
            <a:pPr algn="r"/>
            <a:r>
              <a:rPr lang="it-IT" sz="2200" b="1" dirty="0">
                <a:effectLst>
                  <a:outerShdw blurRad="38100" dist="38100" dir="2700000" algn="tl">
                    <a:srgbClr val="000000">
                      <a:alpha val="43137"/>
                    </a:srgbClr>
                  </a:outerShdw>
                </a:effectLst>
              </a:rPr>
              <a:t>Value </a:t>
            </a:r>
            <a:r>
              <a:rPr lang="it-IT" sz="2200" b="1" dirty="0" err="1">
                <a:effectLst>
                  <a:outerShdw blurRad="38100" dist="38100" dir="2700000" algn="tl">
                    <a:srgbClr val="000000">
                      <a:alpha val="43137"/>
                    </a:srgbClr>
                  </a:outerShdw>
                </a:effectLst>
              </a:rPr>
              <a:t>proposition</a:t>
            </a:r>
            <a:endParaRPr lang="it-IT" sz="2200" b="1" dirty="0">
              <a:effectLst>
                <a:outerShdw blurRad="38100" dist="38100" dir="2700000" algn="tl">
                  <a:srgbClr val="000000">
                    <a:alpha val="43137"/>
                  </a:srgbClr>
                </a:outerShdw>
              </a:effectLst>
            </a:endParaRPr>
          </a:p>
        </p:txBody>
      </p:sp>
      <p:sp>
        <p:nvSpPr>
          <p:cNvPr id="26" name="CasellaDiTesto 25"/>
          <p:cNvSpPr txBox="1"/>
          <p:nvPr/>
        </p:nvSpPr>
        <p:spPr>
          <a:xfrm>
            <a:off x="4812291" y="5576049"/>
            <a:ext cx="1602200" cy="369332"/>
          </a:xfrm>
          <a:prstGeom prst="rect">
            <a:avLst/>
          </a:prstGeom>
          <a:noFill/>
        </p:spPr>
        <p:txBody>
          <a:bodyPr wrap="square" rtlCol="0">
            <a:spAutoFit/>
          </a:bodyPr>
          <a:lstStyle/>
          <a:p>
            <a:pPr algn="ctr"/>
            <a:r>
              <a:rPr lang="it-IT" dirty="0">
                <a:ln>
                  <a:solidFill>
                    <a:srgbClr val="731E03"/>
                  </a:solidFill>
                </a:ln>
                <a:solidFill>
                  <a:schemeClr val="accent6">
                    <a:lumMod val="40000"/>
                    <a:lumOff val="60000"/>
                  </a:schemeClr>
                </a:solidFill>
              </a:rPr>
              <a:t>THROUGH?</a:t>
            </a:r>
          </a:p>
        </p:txBody>
      </p:sp>
      <p:sp>
        <p:nvSpPr>
          <p:cNvPr id="27" name="Rettangolo 26"/>
          <p:cNvSpPr/>
          <p:nvPr/>
        </p:nvSpPr>
        <p:spPr>
          <a:xfrm>
            <a:off x="5018698" y="5861769"/>
            <a:ext cx="3744416" cy="646331"/>
          </a:xfrm>
          <a:prstGeom prst="rect">
            <a:avLst/>
          </a:prstGeom>
        </p:spPr>
        <p:txBody>
          <a:bodyPr wrap="square">
            <a:spAutoFit/>
          </a:bodyPr>
          <a:lstStyle/>
          <a:p>
            <a:r>
              <a:rPr lang="it-IT" dirty="0" err="1"/>
              <a:t>Which</a:t>
            </a:r>
            <a:r>
              <a:rPr lang="it-IT" dirty="0"/>
              <a:t> </a:t>
            </a:r>
            <a:r>
              <a:rPr lang="it-IT" dirty="0" err="1"/>
              <a:t>kind</a:t>
            </a:r>
            <a:r>
              <a:rPr lang="it-IT" dirty="0"/>
              <a:t> of marketing mix </a:t>
            </a:r>
          </a:p>
          <a:p>
            <a:r>
              <a:rPr lang="it-IT" dirty="0"/>
              <a:t>Value can be </a:t>
            </a:r>
            <a:r>
              <a:rPr lang="it-IT" dirty="0">
                <a:effectLst>
                  <a:outerShdw blurRad="38100" dist="38100" dir="2700000" algn="tl">
                    <a:srgbClr val="000000">
                      <a:alpha val="43137"/>
                    </a:srgbClr>
                  </a:outerShdw>
                </a:effectLst>
              </a:rPr>
              <a:t>spread </a:t>
            </a:r>
            <a:r>
              <a:rPr lang="it-IT" dirty="0"/>
              <a:t>and </a:t>
            </a:r>
            <a:r>
              <a:rPr lang="it-IT" dirty="0">
                <a:effectLst>
                  <a:outerShdw blurRad="38100" dist="38100" dir="2700000" algn="tl">
                    <a:srgbClr val="000000">
                      <a:alpha val="43137"/>
                    </a:srgbClr>
                  </a:outerShdw>
                </a:effectLst>
              </a:rPr>
              <a:t>take </a:t>
            </a:r>
            <a:r>
              <a:rPr lang="it-IT" dirty="0" err="1">
                <a:effectLst>
                  <a:outerShdw blurRad="38100" dist="38100" dir="2700000" algn="tl">
                    <a:srgbClr val="000000">
                      <a:alpha val="43137"/>
                    </a:srgbClr>
                  </a:outerShdw>
                </a:effectLst>
              </a:rPr>
              <a:t>shape</a:t>
            </a:r>
            <a:r>
              <a:rPr lang="it-IT" dirty="0">
                <a:effectLst>
                  <a:outerShdw blurRad="38100" dist="38100" dir="2700000" algn="tl">
                    <a:srgbClr val="000000">
                      <a:alpha val="43137"/>
                    </a:srgbClr>
                  </a:outerShdw>
                </a:effectLst>
              </a:rPr>
              <a:t>?</a:t>
            </a:r>
            <a:endParaRPr lang="it-IT" dirty="0"/>
          </a:p>
        </p:txBody>
      </p:sp>
      <p:sp>
        <p:nvSpPr>
          <p:cNvPr id="28" name="Rettangolo 27"/>
          <p:cNvSpPr/>
          <p:nvPr/>
        </p:nvSpPr>
        <p:spPr>
          <a:xfrm>
            <a:off x="4810796" y="1676781"/>
            <a:ext cx="1524263" cy="369332"/>
          </a:xfrm>
          <a:prstGeom prst="rect">
            <a:avLst/>
          </a:prstGeom>
        </p:spPr>
        <p:txBody>
          <a:bodyPr wrap="none">
            <a:spAutoFit/>
          </a:bodyPr>
          <a:lstStyle/>
          <a:p>
            <a:r>
              <a:rPr lang="it-IT" dirty="0" err="1">
                <a:effectLst>
                  <a:outerShdw blurRad="38100" dist="38100" dir="2700000" algn="tl">
                    <a:srgbClr val="000000">
                      <a:alpha val="43137"/>
                    </a:srgbClr>
                  </a:outerShdw>
                </a:effectLst>
              </a:rPr>
              <a:t>Creating</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value</a:t>
            </a:r>
            <a:endParaRPr lang="it-IT" dirty="0"/>
          </a:p>
        </p:txBody>
      </p:sp>
      <p:sp>
        <p:nvSpPr>
          <p:cNvPr id="29" name="Rettangolo 28"/>
          <p:cNvSpPr/>
          <p:nvPr/>
        </p:nvSpPr>
        <p:spPr>
          <a:xfrm>
            <a:off x="4807082" y="1002965"/>
            <a:ext cx="1446037" cy="369332"/>
          </a:xfrm>
          <a:prstGeom prst="rect">
            <a:avLst/>
          </a:prstGeom>
        </p:spPr>
        <p:txBody>
          <a:bodyPr wrap="none">
            <a:spAutoFit/>
          </a:bodyPr>
          <a:lstStyle/>
          <a:p>
            <a:r>
              <a:rPr lang="it-IT" dirty="0" err="1">
                <a:effectLst>
                  <a:outerShdw blurRad="38100" dist="38100" dir="2700000" algn="tl">
                    <a:srgbClr val="000000">
                      <a:alpha val="43137"/>
                    </a:srgbClr>
                  </a:outerShdw>
                </a:effectLst>
              </a:rPr>
              <a:t>Which</a:t>
            </a:r>
            <a:r>
              <a:rPr lang="it-IT" dirty="0"/>
              <a:t> </a:t>
            </a:r>
            <a:r>
              <a:rPr lang="it-IT" dirty="0" err="1"/>
              <a:t>value</a:t>
            </a:r>
            <a:r>
              <a:rPr lang="it-IT" dirty="0"/>
              <a:t>?</a:t>
            </a:r>
          </a:p>
        </p:txBody>
      </p:sp>
      <p:sp>
        <p:nvSpPr>
          <p:cNvPr id="36" name="CasellaDiTesto 35"/>
          <p:cNvSpPr txBox="1"/>
          <p:nvPr/>
        </p:nvSpPr>
        <p:spPr>
          <a:xfrm>
            <a:off x="4267967" y="2444251"/>
            <a:ext cx="467884" cy="307777"/>
          </a:xfrm>
          <a:prstGeom prst="rect">
            <a:avLst/>
          </a:prstGeom>
          <a:noFill/>
          <a:ln>
            <a:solidFill>
              <a:srgbClr val="731E03"/>
            </a:solidFill>
          </a:ln>
        </p:spPr>
        <p:txBody>
          <a:bodyPr wrap="square" rtlCol="0">
            <a:spAutoFit/>
          </a:bodyPr>
          <a:lstStyle/>
          <a:p>
            <a:pPr algn="ctr"/>
            <a:r>
              <a:rPr lang="it-IT" sz="1400" b="1" cap="small" dirty="0"/>
              <a:t>gap</a:t>
            </a:r>
          </a:p>
        </p:txBody>
      </p:sp>
      <p:sp>
        <p:nvSpPr>
          <p:cNvPr id="37" name="CasellaDiTesto 36"/>
          <p:cNvSpPr txBox="1"/>
          <p:nvPr/>
        </p:nvSpPr>
        <p:spPr>
          <a:xfrm>
            <a:off x="4274402" y="2971041"/>
            <a:ext cx="467884" cy="307777"/>
          </a:xfrm>
          <a:prstGeom prst="rect">
            <a:avLst/>
          </a:prstGeom>
          <a:noFill/>
          <a:ln>
            <a:solidFill>
              <a:srgbClr val="731E03"/>
            </a:solidFill>
          </a:ln>
        </p:spPr>
        <p:txBody>
          <a:bodyPr wrap="square" rtlCol="0">
            <a:spAutoFit/>
          </a:bodyPr>
          <a:lstStyle/>
          <a:p>
            <a:pPr algn="ctr"/>
            <a:r>
              <a:rPr lang="it-IT" sz="1400" b="1" cap="small" dirty="0"/>
              <a:t>gap</a:t>
            </a:r>
          </a:p>
        </p:txBody>
      </p:sp>
      <p:sp>
        <p:nvSpPr>
          <p:cNvPr id="38" name="CasellaDiTesto 37"/>
          <p:cNvSpPr txBox="1"/>
          <p:nvPr/>
        </p:nvSpPr>
        <p:spPr>
          <a:xfrm>
            <a:off x="4274402" y="3724474"/>
            <a:ext cx="467884" cy="307777"/>
          </a:xfrm>
          <a:prstGeom prst="rect">
            <a:avLst/>
          </a:prstGeom>
          <a:noFill/>
          <a:ln>
            <a:solidFill>
              <a:srgbClr val="731E03"/>
            </a:solidFill>
          </a:ln>
        </p:spPr>
        <p:txBody>
          <a:bodyPr wrap="square" rtlCol="0">
            <a:spAutoFit/>
          </a:bodyPr>
          <a:lstStyle/>
          <a:p>
            <a:pPr algn="ctr"/>
            <a:r>
              <a:rPr lang="it-IT" sz="1400" b="1" cap="small" dirty="0"/>
              <a:t>gap</a:t>
            </a:r>
          </a:p>
        </p:txBody>
      </p:sp>
      <p:sp>
        <p:nvSpPr>
          <p:cNvPr id="5" name="Segnaposto numero diapositiva 4">
            <a:extLst>
              <a:ext uri="{FF2B5EF4-FFF2-40B4-BE49-F238E27FC236}">
                <a16:creationId xmlns:a16="http://schemas.microsoft.com/office/drawing/2014/main" id="{65D2C83E-CDB4-4566-B306-CB9A095BCE1B}"/>
              </a:ext>
            </a:extLst>
          </p:cNvPr>
          <p:cNvSpPr>
            <a:spLocks noGrp="1"/>
          </p:cNvSpPr>
          <p:nvPr>
            <p:ph type="sldNum" sz="quarter" idx="12"/>
          </p:nvPr>
        </p:nvSpPr>
        <p:spPr>
          <a:xfrm>
            <a:off x="6902450" y="6313621"/>
            <a:ext cx="2133600" cy="365125"/>
          </a:xfrm>
        </p:spPr>
        <p:txBody>
          <a:bodyPr/>
          <a:lstStyle/>
          <a:p>
            <a:pPr algn="r"/>
            <a:fld id="{B007B441-5312-499D-93C3-6E37886527FA}" type="slidenum">
              <a:rPr lang="it-IT" smtClean="0"/>
              <a:pPr algn="r"/>
              <a:t>8</a:t>
            </a:fld>
            <a:endParaRPr lang="it-IT" dirty="0"/>
          </a:p>
        </p:txBody>
      </p:sp>
      <p:sp>
        <p:nvSpPr>
          <p:cNvPr id="34" name="Titolo 1">
            <a:extLst>
              <a:ext uri="{FF2B5EF4-FFF2-40B4-BE49-F238E27FC236}">
                <a16:creationId xmlns:a16="http://schemas.microsoft.com/office/drawing/2014/main" id="{BE37472A-D669-4B53-AEE7-FC3A6456DC2F}"/>
              </a:ext>
            </a:extLst>
          </p:cNvPr>
          <p:cNvSpPr txBox="1">
            <a:spLocks/>
          </p:cNvSpPr>
          <p:nvPr/>
        </p:nvSpPr>
        <p:spPr>
          <a:xfrm>
            <a:off x="86266" y="-77812"/>
            <a:ext cx="9041088" cy="81112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Marketing </a:t>
            </a:r>
            <a:r>
              <a:rPr lang="en-US" b="1" dirty="0">
                <a:solidFill>
                  <a:schemeClr val="accent6">
                    <a:lumMod val="60000"/>
                    <a:lumOff val="40000"/>
                  </a:schemeClr>
                </a:solidFill>
                <a:cs typeface="Times New Roman" pitchFamily="18" charset="0"/>
              </a:rPr>
              <a:t>Management</a:t>
            </a:r>
            <a:endParaRPr lang="it-IT" b="1" dirty="0">
              <a:solidFill>
                <a:schemeClr val="accent6">
                  <a:lumMod val="60000"/>
                  <a:lumOff val="40000"/>
                </a:schemeClr>
              </a:solidFill>
              <a:cs typeface="Times New Roman" pitchFamily="18" charset="0"/>
            </a:endParaRPr>
          </a:p>
        </p:txBody>
      </p:sp>
      <p:grpSp>
        <p:nvGrpSpPr>
          <p:cNvPr id="41" name="Group 1">
            <a:extLst>
              <a:ext uri="{FF2B5EF4-FFF2-40B4-BE49-F238E27FC236}">
                <a16:creationId xmlns:a16="http://schemas.microsoft.com/office/drawing/2014/main" id="{AB109B53-21F2-4A7E-9E94-95ADC37CE1A7}"/>
              </a:ext>
            </a:extLst>
          </p:cNvPr>
          <p:cNvGrpSpPr>
            <a:grpSpLocks/>
          </p:cNvGrpSpPr>
          <p:nvPr/>
        </p:nvGrpSpPr>
        <p:grpSpPr bwMode="auto">
          <a:xfrm rot="5400000">
            <a:off x="4523295" y="2314286"/>
            <a:ext cx="73025" cy="8907463"/>
            <a:chOff x="0" y="0"/>
            <a:chExt cx="716" cy="16353"/>
          </a:xfrm>
        </p:grpSpPr>
        <p:grpSp>
          <p:nvGrpSpPr>
            <p:cNvPr id="42" name="Group 2">
              <a:extLst>
                <a:ext uri="{FF2B5EF4-FFF2-40B4-BE49-F238E27FC236}">
                  <a16:creationId xmlns:a16="http://schemas.microsoft.com/office/drawing/2014/main" id="{36F3B849-49B1-4797-9BE3-00EEDDA08C30}"/>
                </a:ext>
              </a:extLst>
            </p:cNvPr>
            <p:cNvGrpSpPr>
              <a:grpSpLocks/>
            </p:cNvGrpSpPr>
            <p:nvPr/>
          </p:nvGrpSpPr>
          <p:grpSpPr bwMode="auto">
            <a:xfrm>
              <a:off x="0" y="0"/>
              <a:ext cx="716" cy="16353"/>
              <a:chOff x="0" y="0"/>
              <a:chExt cx="716" cy="16353"/>
            </a:xfrm>
          </p:grpSpPr>
          <p:sp>
            <p:nvSpPr>
              <p:cNvPr id="43" name="Freeform 3">
                <a:extLst>
                  <a:ext uri="{FF2B5EF4-FFF2-40B4-BE49-F238E27FC236}">
                    <a16:creationId xmlns:a16="http://schemas.microsoft.com/office/drawing/2014/main" id="{0C0CB31F-E6E5-4B91-91C9-48F7D372B8D7}"/>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44" name="Immagine 43">
            <a:extLst>
              <a:ext uri="{FF2B5EF4-FFF2-40B4-BE49-F238E27FC236}">
                <a16:creationId xmlns:a16="http://schemas.microsoft.com/office/drawing/2014/main" id="{67B57B96-29A3-4B3F-92D1-96B556B0381D}"/>
              </a:ext>
            </a:extLst>
          </p:cNvPr>
          <p:cNvPicPr>
            <a:picLocks noChangeAspect="1"/>
          </p:cNvPicPr>
          <p:nvPr/>
        </p:nvPicPr>
        <p:blipFill rotWithShape="1">
          <a:blip r:embed="rId3"/>
          <a:srcRect t="49122"/>
          <a:stretch/>
        </p:blipFill>
        <p:spPr>
          <a:xfrm>
            <a:off x="64457" y="4331377"/>
            <a:ext cx="4396551" cy="2526623"/>
          </a:xfrm>
          <a:prstGeom prst="rect">
            <a:avLst/>
          </a:prstGeom>
        </p:spPr>
      </p:pic>
      <p:sp>
        <p:nvSpPr>
          <p:cNvPr id="35" name="Freccia a destra 34"/>
          <p:cNvSpPr/>
          <p:nvPr/>
        </p:nvSpPr>
        <p:spPr>
          <a:xfrm rot="1160019">
            <a:off x="4142126" y="5243169"/>
            <a:ext cx="627510" cy="148597"/>
          </a:xfrm>
          <a:prstGeom prst="rightArrow">
            <a:avLst/>
          </a:prstGeom>
          <a:solidFill>
            <a:schemeClr val="accent6">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p:cNvSpPr txBox="1"/>
          <p:nvPr/>
        </p:nvSpPr>
        <p:spPr>
          <a:xfrm>
            <a:off x="4503583" y="5594688"/>
            <a:ext cx="467884" cy="307777"/>
          </a:xfrm>
          <a:prstGeom prst="rect">
            <a:avLst/>
          </a:prstGeom>
          <a:noFill/>
          <a:ln>
            <a:solidFill>
              <a:srgbClr val="731E03"/>
            </a:solidFill>
          </a:ln>
        </p:spPr>
        <p:txBody>
          <a:bodyPr wrap="square" rtlCol="0">
            <a:spAutoFit/>
          </a:bodyPr>
          <a:lstStyle/>
          <a:p>
            <a:pPr algn="ctr"/>
            <a:r>
              <a:rPr lang="it-IT" sz="1400" b="1" cap="small" dirty="0"/>
              <a:t>gap</a:t>
            </a:r>
          </a:p>
        </p:txBody>
      </p:sp>
      <p:sp>
        <p:nvSpPr>
          <p:cNvPr id="39" name="CasellaDiTesto 38"/>
          <p:cNvSpPr txBox="1"/>
          <p:nvPr/>
        </p:nvSpPr>
        <p:spPr>
          <a:xfrm>
            <a:off x="4595109" y="4835091"/>
            <a:ext cx="467884" cy="307777"/>
          </a:xfrm>
          <a:prstGeom prst="rect">
            <a:avLst/>
          </a:prstGeom>
          <a:noFill/>
          <a:ln>
            <a:solidFill>
              <a:srgbClr val="731E03"/>
            </a:solidFill>
          </a:ln>
        </p:spPr>
        <p:txBody>
          <a:bodyPr wrap="square" rtlCol="0">
            <a:spAutoFit/>
          </a:bodyPr>
          <a:lstStyle/>
          <a:p>
            <a:pPr algn="ctr"/>
            <a:r>
              <a:rPr lang="it-IT" sz="1400" b="1" cap="small" dirty="0"/>
              <a:t>gap</a:t>
            </a:r>
          </a:p>
        </p:txBody>
      </p:sp>
      <p:sp>
        <p:nvSpPr>
          <p:cNvPr id="31" name="Freccia a destra 30"/>
          <p:cNvSpPr/>
          <p:nvPr/>
        </p:nvSpPr>
        <p:spPr>
          <a:xfrm rot="1280093">
            <a:off x="3570050" y="4429734"/>
            <a:ext cx="1481645" cy="181212"/>
          </a:xfrm>
          <a:prstGeom prst="rightArrow">
            <a:avLst/>
          </a:prstGeom>
          <a:solidFill>
            <a:schemeClr val="accent6">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33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9"/>
                                          </p:stCondLst>
                                        </p:cTn>
                                        <p:tgtEl>
                                          <p:spTgt spid="9"/>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
                                        <p:tgtEl>
                                          <p:spTgt spid="16"/>
                                        </p:tgtEl>
                                      </p:cBhvr>
                                    </p:animEffect>
                                    <p:anim calcmode="lin" valueType="num">
                                      <p:cBhvr>
                                        <p:cTn id="35" dur="10" fill="hold"/>
                                        <p:tgtEl>
                                          <p:spTgt spid="16"/>
                                        </p:tgtEl>
                                        <p:attrNameLst>
                                          <p:attrName>ppt_x</p:attrName>
                                        </p:attrNameLst>
                                      </p:cBhvr>
                                      <p:tavLst>
                                        <p:tav tm="0">
                                          <p:val>
                                            <p:strVal val="#ppt_x"/>
                                          </p:val>
                                        </p:tav>
                                        <p:tav tm="100000">
                                          <p:val>
                                            <p:strVal val="#ppt_x"/>
                                          </p:val>
                                        </p:tav>
                                      </p:tavLst>
                                    </p:anim>
                                    <p:anim calcmode="lin" valueType="num">
                                      <p:cBhvr>
                                        <p:cTn id="36" dur="10" fill="hold"/>
                                        <p:tgtEl>
                                          <p:spTgt spid="16"/>
                                        </p:tgtEl>
                                        <p:attrNameLst>
                                          <p:attrName>ppt_y</p:attrName>
                                        </p:attrNameLst>
                                      </p:cBhvr>
                                      <p:tavLst>
                                        <p:tav tm="0">
                                          <p:val>
                                            <p:strVal val="#ppt_y+.1"/>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
                                        <p:tgtEl>
                                          <p:spTgt spid="17"/>
                                        </p:tgtEl>
                                      </p:cBhvr>
                                    </p:animEffect>
                                    <p:anim calcmode="lin" valueType="num">
                                      <p:cBhvr>
                                        <p:cTn id="45" dur="10" fill="hold"/>
                                        <p:tgtEl>
                                          <p:spTgt spid="17"/>
                                        </p:tgtEl>
                                        <p:attrNameLst>
                                          <p:attrName>ppt_x</p:attrName>
                                        </p:attrNameLst>
                                      </p:cBhvr>
                                      <p:tavLst>
                                        <p:tav tm="0">
                                          <p:val>
                                            <p:strVal val="#ppt_x"/>
                                          </p:val>
                                        </p:tav>
                                        <p:tav tm="100000">
                                          <p:val>
                                            <p:strVal val="#ppt_x"/>
                                          </p:val>
                                        </p:tav>
                                      </p:tavLst>
                                    </p:anim>
                                    <p:anim calcmode="lin" valueType="num">
                                      <p:cBhvr>
                                        <p:cTn id="46" dur="1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
                                        <p:tgtEl>
                                          <p:spTgt spid="11"/>
                                        </p:tgtEl>
                                      </p:cBhvr>
                                    </p:animEffect>
                                    <p:anim calcmode="lin" valueType="num">
                                      <p:cBhvr>
                                        <p:cTn id="50" dur="10" fill="hold"/>
                                        <p:tgtEl>
                                          <p:spTgt spid="11"/>
                                        </p:tgtEl>
                                        <p:attrNameLst>
                                          <p:attrName>ppt_x</p:attrName>
                                        </p:attrNameLst>
                                      </p:cBhvr>
                                      <p:tavLst>
                                        <p:tav tm="0">
                                          <p:val>
                                            <p:strVal val="#ppt_x"/>
                                          </p:val>
                                        </p:tav>
                                        <p:tav tm="100000">
                                          <p:val>
                                            <p:strVal val="#ppt_x"/>
                                          </p:val>
                                        </p:tav>
                                      </p:tavLst>
                                    </p:anim>
                                    <p:anim calcmode="lin" valueType="num">
                                      <p:cBhvr>
                                        <p:cTn id="51" dur="1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
                                        <p:tgtEl>
                                          <p:spTgt spid="4"/>
                                        </p:tgtEl>
                                      </p:cBhvr>
                                    </p:animEffect>
                                    <p:anim calcmode="lin" valueType="num">
                                      <p:cBhvr>
                                        <p:cTn id="55" dur="10" fill="hold"/>
                                        <p:tgtEl>
                                          <p:spTgt spid="4"/>
                                        </p:tgtEl>
                                        <p:attrNameLst>
                                          <p:attrName>ppt_x</p:attrName>
                                        </p:attrNameLst>
                                      </p:cBhvr>
                                      <p:tavLst>
                                        <p:tav tm="0">
                                          <p:val>
                                            <p:strVal val="#ppt_x"/>
                                          </p:val>
                                        </p:tav>
                                        <p:tav tm="100000">
                                          <p:val>
                                            <p:strVal val="#ppt_x"/>
                                          </p:val>
                                        </p:tav>
                                      </p:tavLst>
                                    </p:anim>
                                    <p:anim calcmode="lin" valueType="num">
                                      <p:cBhvr>
                                        <p:cTn id="56" dur="10" fill="hold"/>
                                        <p:tgtEl>
                                          <p:spTgt spid="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
                                        <p:tgtEl>
                                          <p:spTgt spid="13"/>
                                        </p:tgtEl>
                                      </p:cBhvr>
                                    </p:animEffect>
                                    <p:anim calcmode="lin" valueType="num">
                                      <p:cBhvr>
                                        <p:cTn id="60" dur="10" fill="hold"/>
                                        <p:tgtEl>
                                          <p:spTgt spid="13"/>
                                        </p:tgtEl>
                                        <p:attrNameLst>
                                          <p:attrName>ppt_x</p:attrName>
                                        </p:attrNameLst>
                                      </p:cBhvr>
                                      <p:tavLst>
                                        <p:tav tm="0">
                                          <p:val>
                                            <p:strVal val="#ppt_x"/>
                                          </p:val>
                                        </p:tav>
                                        <p:tav tm="100000">
                                          <p:val>
                                            <p:strVal val="#ppt_x"/>
                                          </p:val>
                                        </p:tav>
                                      </p:tavLst>
                                    </p:anim>
                                    <p:anim calcmode="lin" valueType="num">
                                      <p:cBhvr>
                                        <p:cTn id="61" dur="10" fill="hold"/>
                                        <p:tgtEl>
                                          <p:spTgt spid="13"/>
                                        </p:tgtEl>
                                        <p:attrNameLst>
                                          <p:attrName>ppt_y</p:attrName>
                                        </p:attrNameLst>
                                      </p:cBhvr>
                                      <p:tavLst>
                                        <p:tav tm="0">
                                          <p:val>
                                            <p:strVal val="#ppt_y+.1"/>
                                          </p:val>
                                        </p:tav>
                                        <p:tav tm="100000">
                                          <p:val>
                                            <p:strVal val="#ppt_y"/>
                                          </p:val>
                                        </p:tav>
                                      </p:tavLst>
                                    </p:anim>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
                                        <p:tgtEl>
                                          <p:spTgt spid="12"/>
                                        </p:tgtEl>
                                      </p:cBhvr>
                                    </p:animEffect>
                                    <p:anim calcmode="lin" valueType="num">
                                      <p:cBhvr>
                                        <p:cTn id="70" dur="10" fill="hold"/>
                                        <p:tgtEl>
                                          <p:spTgt spid="12"/>
                                        </p:tgtEl>
                                        <p:attrNameLst>
                                          <p:attrName>ppt_x</p:attrName>
                                        </p:attrNameLst>
                                      </p:cBhvr>
                                      <p:tavLst>
                                        <p:tav tm="0">
                                          <p:val>
                                            <p:strVal val="#ppt_x"/>
                                          </p:val>
                                        </p:tav>
                                        <p:tav tm="100000">
                                          <p:val>
                                            <p:strVal val="#ppt_x"/>
                                          </p:val>
                                        </p:tav>
                                      </p:tavLst>
                                    </p:anim>
                                    <p:anim calcmode="lin" valueType="num">
                                      <p:cBhvr>
                                        <p:cTn id="71" dur="10" fill="hold"/>
                                        <p:tgtEl>
                                          <p:spTgt spid="12"/>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
                                        <p:tgtEl>
                                          <p:spTgt spid="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
                                        <p:tgtEl>
                                          <p:spTgt spid="21"/>
                                        </p:tgtEl>
                                      </p:cBhvr>
                                    </p:animEffect>
                                  </p:childTnLst>
                                </p:cTn>
                              </p:par>
                              <p:par>
                                <p:cTn id="83" presetID="1" presetClass="entr" presetSubtype="0" fill="hold" nodeType="withEffect">
                                  <p:stCondLst>
                                    <p:cond delay="0"/>
                                  </p:stCondLst>
                                  <p:childTnLst>
                                    <p:set>
                                      <p:cBhvr>
                                        <p:cTn id="84" dur="1" fill="hold">
                                          <p:stCondLst>
                                            <p:cond delay="9"/>
                                          </p:stCondLst>
                                        </p:cTn>
                                        <p:tgtEl>
                                          <p:spTgt spid="44"/>
                                        </p:tgtEl>
                                        <p:attrNameLst>
                                          <p:attrName>style.visibility</p:attrName>
                                        </p:attrNameLst>
                                      </p:cBhvr>
                                      <p:to>
                                        <p:strVal val="visible"/>
                                      </p:to>
                                    </p:set>
                                  </p:childTnLst>
                                </p:cTn>
                              </p:par>
                              <p:par>
                                <p:cTn id="85" presetID="42"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10"/>
                                        <p:tgtEl>
                                          <p:spTgt spid="31"/>
                                        </p:tgtEl>
                                      </p:cBhvr>
                                    </p:animEffect>
                                    <p:anim calcmode="lin" valueType="num">
                                      <p:cBhvr>
                                        <p:cTn id="88" dur="10" fill="hold"/>
                                        <p:tgtEl>
                                          <p:spTgt spid="31"/>
                                        </p:tgtEl>
                                        <p:attrNameLst>
                                          <p:attrName>ppt_x</p:attrName>
                                        </p:attrNameLst>
                                      </p:cBhvr>
                                      <p:tavLst>
                                        <p:tav tm="0">
                                          <p:val>
                                            <p:strVal val="#ppt_x"/>
                                          </p:val>
                                        </p:tav>
                                        <p:tav tm="100000">
                                          <p:val>
                                            <p:strVal val="#ppt_x"/>
                                          </p:val>
                                        </p:tav>
                                      </p:tavLst>
                                    </p:anim>
                                    <p:anim calcmode="lin" valueType="num">
                                      <p:cBhvr>
                                        <p:cTn id="89" dur="10" fill="hold"/>
                                        <p:tgtEl>
                                          <p:spTgt spid="31"/>
                                        </p:tgtEl>
                                        <p:attrNameLst>
                                          <p:attrName>ppt_y</p:attrName>
                                        </p:attrNameLst>
                                      </p:cBhvr>
                                      <p:tavLst>
                                        <p:tav tm="0">
                                          <p:val>
                                            <p:strVal val="#ppt_y+.1"/>
                                          </p:val>
                                        </p:tav>
                                        <p:tav tm="100000">
                                          <p:val>
                                            <p:strVal val="#ppt_y"/>
                                          </p:val>
                                        </p:tav>
                                      </p:tavLst>
                                    </p:anim>
                                  </p:childTnLst>
                                </p:cTn>
                              </p:par>
                              <p:par>
                                <p:cTn id="90" presetID="10"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
                                        <p:tgtEl>
                                          <p:spTgt spid="26"/>
                                        </p:tgtEl>
                                      </p:cBhvr>
                                    </p:animEffect>
                                    <p:anim calcmode="lin" valueType="num">
                                      <p:cBhvr>
                                        <p:cTn id="98" dur="10" fill="hold"/>
                                        <p:tgtEl>
                                          <p:spTgt spid="26"/>
                                        </p:tgtEl>
                                        <p:attrNameLst>
                                          <p:attrName>ppt_x</p:attrName>
                                        </p:attrNameLst>
                                      </p:cBhvr>
                                      <p:tavLst>
                                        <p:tav tm="0">
                                          <p:val>
                                            <p:strVal val="#ppt_x"/>
                                          </p:val>
                                        </p:tav>
                                        <p:tav tm="100000">
                                          <p:val>
                                            <p:strVal val="#ppt_x"/>
                                          </p:val>
                                        </p:tav>
                                      </p:tavLst>
                                    </p:anim>
                                    <p:anim calcmode="lin" valueType="num">
                                      <p:cBhvr>
                                        <p:cTn id="99" dur="10" fill="hold"/>
                                        <p:tgtEl>
                                          <p:spTgt spid="2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
                                        <p:tgtEl>
                                          <p:spTgt spid="35"/>
                                        </p:tgtEl>
                                      </p:cBhvr>
                                    </p:animEffect>
                                    <p:anim calcmode="lin" valueType="num">
                                      <p:cBhvr>
                                        <p:cTn id="103" dur="10" fill="hold"/>
                                        <p:tgtEl>
                                          <p:spTgt spid="35"/>
                                        </p:tgtEl>
                                        <p:attrNameLst>
                                          <p:attrName>ppt_x</p:attrName>
                                        </p:attrNameLst>
                                      </p:cBhvr>
                                      <p:tavLst>
                                        <p:tav tm="0">
                                          <p:val>
                                            <p:strVal val="#ppt_x"/>
                                          </p:val>
                                        </p:tav>
                                        <p:tav tm="100000">
                                          <p:val>
                                            <p:strVal val="#ppt_x"/>
                                          </p:val>
                                        </p:tav>
                                      </p:tavLst>
                                    </p:anim>
                                    <p:anim calcmode="lin" valueType="num">
                                      <p:cBhvr>
                                        <p:cTn id="104" dur="10" fill="hold"/>
                                        <p:tgtEl>
                                          <p:spTgt spid="3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
                                        <p:tgtEl>
                                          <p:spTgt spid="27"/>
                                        </p:tgtEl>
                                      </p:cBhvr>
                                    </p:animEffect>
                                    <p:anim calcmode="lin" valueType="num">
                                      <p:cBhvr>
                                        <p:cTn id="108" dur="10" fill="hold"/>
                                        <p:tgtEl>
                                          <p:spTgt spid="27"/>
                                        </p:tgtEl>
                                        <p:attrNameLst>
                                          <p:attrName>ppt_x</p:attrName>
                                        </p:attrNameLst>
                                      </p:cBhvr>
                                      <p:tavLst>
                                        <p:tav tm="0">
                                          <p:val>
                                            <p:strVal val="#ppt_x"/>
                                          </p:val>
                                        </p:tav>
                                        <p:tav tm="100000">
                                          <p:val>
                                            <p:strVal val="#ppt_x"/>
                                          </p:val>
                                        </p:tav>
                                      </p:tavLst>
                                    </p:anim>
                                    <p:anim calcmode="lin" valueType="num">
                                      <p:cBhvr>
                                        <p:cTn id="109" dur="1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10"/>
                                        <p:tgtEl>
                                          <p:spTgt spid="3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10"/>
                                        <p:tgtEl>
                                          <p:spTgt spid="3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10"/>
                                        <p:tgtEl>
                                          <p:spTgt spid="3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fade">
                                      <p:cBhvr>
                                        <p:cTn id="123" dur="10"/>
                                        <p:tgtEl>
                                          <p:spTgt spid="3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1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4" grpId="0"/>
      <p:bldP spid="13" grpId="0"/>
      <p:bldP spid="14" grpId="0"/>
      <p:bldP spid="15" grpId="0"/>
      <p:bldP spid="16" grpId="0" animBg="1"/>
      <p:bldP spid="17" grpId="0" animBg="1"/>
      <p:bldP spid="18" grpId="0" animBg="1"/>
      <p:bldP spid="19" grpId="0"/>
      <p:bldP spid="20" grpId="0"/>
      <p:bldP spid="21" grpId="0"/>
      <p:bldP spid="22" grpId="0"/>
      <p:bldP spid="23" grpId="0"/>
      <p:bldP spid="24" grpId="0"/>
      <p:bldP spid="25" grpId="0"/>
      <p:bldP spid="26" grpId="0"/>
      <p:bldP spid="27" grpId="0"/>
      <p:bldP spid="28" grpId="0"/>
      <p:bldP spid="29" grpId="0"/>
      <p:bldP spid="36" grpId="0" animBg="1"/>
      <p:bldP spid="37" grpId="0" animBg="1"/>
      <p:bldP spid="38" grpId="0" animBg="1"/>
      <p:bldP spid="35" grpId="0" animBg="1"/>
      <p:bldP spid="40" grpId="0" animBg="1"/>
      <p:bldP spid="39" grpId="0" animBg="1"/>
      <p:bldP spid="3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22295" y="1170222"/>
            <a:ext cx="1383094" cy="613470"/>
          </a:xfrm>
          <a:prstGeom prst="frame">
            <a:avLst/>
          </a:prstGeom>
          <a:solidFill>
            <a:schemeClr val="accent6">
              <a:lumMod val="20000"/>
              <a:lumOff val="80000"/>
            </a:schemeClr>
          </a:solidFill>
          <a:ln>
            <a:solidFill>
              <a:srgbClr val="C00000"/>
            </a:solidFill>
          </a:ln>
        </p:spPr>
        <p:txBody>
          <a:bodyPr wrap="square" rtlCol="0">
            <a:spAutoFit/>
          </a:bodyPr>
          <a:lstStyle/>
          <a:p>
            <a:pPr algn="ctr"/>
            <a:r>
              <a:rPr lang="it-IT" sz="2400" dirty="0" err="1">
                <a:effectLst>
                  <a:outerShdw blurRad="38100" dist="38100" dir="2700000" algn="tl">
                    <a:srgbClr val="000000">
                      <a:alpha val="43137"/>
                    </a:srgbClr>
                  </a:outerShdw>
                </a:effectLst>
              </a:rPr>
              <a:t>Sense</a:t>
            </a:r>
            <a:endParaRPr lang="it-IT" sz="2400" dirty="0">
              <a:effectLst>
                <a:outerShdw blurRad="38100" dist="38100" dir="2700000" algn="tl">
                  <a:srgbClr val="000000">
                    <a:alpha val="43137"/>
                  </a:srgbClr>
                </a:outerShdw>
              </a:effectLst>
            </a:endParaRPr>
          </a:p>
        </p:txBody>
      </p:sp>
      <p:sp>
        <p:nvSpPr>
          <p:cNvPr id="13" name="Rettangolo 12"/>
          <p:cNvSpPr/>
          <p:nvPr/>
        </p:nvSpPr>
        <p:spPr>
          <a:xfrm>
            <a:off x="2610603" y="1184694"/>
            <a:ext cx="1323482" cy="394799"/>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Product</a:t>
            </a:r>
          </a:p>
        </p:txBody>
      </p:sp>
      <p:sp>
        <p:nvSpPr>
          <p:cNvPr id="14" name="Rettangolo 13"/>
          <p:cNvSpPr/>
          <p:nvPr/>
        </p:nvSpPr>
        <p:spPr>
          <a:xfrm>
            <a:off x="2610603" y="2783339"/>
            <a:ext cx="1466262" cy="353292"/>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Place</a:t>
            </a:r>
            <a:endParaRPr lang="it-IT" sz="2400" dirty="0">
              <a:solidFill>
                <a:schemeClr val="tx1"/>
              </a:solidFill>
            </a:endParaRPr>
          </a:p>
        </p:txBody>
      </p:sp>
      <p:sp>
        <p:nvSpPr>
          <p:cNvPr id="15" name="Rettangolo 14"/>
          <p:cNvSpPr/>
          <p:nvPr/>
        </p:nvSpPr>
        <p:spPr>
          <a:xfrm>
            <a:off x="2594533" y="5358895"/>
            <a:ext cx="2068791" cy="394800"/>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Promotion</a:t>
            </a:r>
          </a:p>
        </p:txBody>
      </p:sp>
      <p:pic>
        <p:nvPicPr>
          <p:cNvPr id="2" name="Immagine 1"/>
          <p:cNvPicPr>
            <a:picLocks noChangeAspect="1"/>
          </p:cNvPicPr>
          <p:nvPr/>
        </p:nvPicPr>
        <p:blipFill rotWithShape="1">
          <a:blip r:embed="rId3"/>
          <a:srcRect l="33549"/>
          <a:stretch/>
        </p:blipFill>
        <p:spPr>
          <a:xfrm>
            <a:off x="5746697" y="4867256"/>
            <a:ext cx="2068791" cy="1743429"/>
          </a:xfrm>
          <a:prstGeom prst="rect">
            <a:avLst/>
          </a:prstGeom>
        </p:spPr>
      </p:pic>
      <p:sp>
        <p:nvSpPr>
          <p:cNvPr id="3" name="CasellaDiTesto 2"/>
          <p:cNvSpPr txBox="1"/>
          <p:nvPr/>
        </p:nvSpPr>
        <p:spPr>
          <a:xfrm>
            <a:off x="64812" y="1964061"/>
            <a:ext cx="2007524" cy="830997"/>
          </a:xfrm>
          <a:prstGeom prst="rect">
            <a:avLst/>
          </a:prstGeom>
          <a:noFill/>
        </p:spPr>
        <p:txBody>
          <a:bodyPr wrap="square" rtlCol="0">
            <a:spAutoFit/>
          </a:bodyPr>
          <a:lstStyle/>
          <a:p>
            <a:pPr algn="ctr"/>
            <a:r>
              <a:rPr lang="it-IT" sz="2400" dirty="0"/>
              <a:t>«Taste the feeling» </a:t>
            </a:r>
          </a:p>
        </p:txBody>
      </p:sp>
      <p:sp>
        <p:nvSpPr>
          <p:cNvPr id="27" name="CasellaDiTesto 26"/>
          <p:cNvSpPr txBox="1"/>
          <p:nvPr/>
        </p:nvSpPr>
        <p:spPr>
          <a:xfrm>
            <a:off x="64812" y="4531045"/>
            <a:ext cx="2274940" cy="830997"/>
          </a:xfrm>
          <a:prstGeom prst="rect">
            <a:avLst/>
          </a:prstGeom>
          <a:noFill/>
        </p:spPr>
        <p:txBody>
          <a:bodyPr wrap="square" rtlCol="0">
            <a:spAutoFit/>
          </a:bodyPr>
          <a:lstStyle/>
          <a:p>
            <a:pPr algn="ctr"/>
            <a:r>
              <a:rPr lang="it-IT" sz="2400" dirty="0" err="1"/>
              <a:t>Multisensoriality</a:t>
            </a:r>
            <a:r>
              <a:rPr lang="it-IT" sz="2400" dirty="0"/>
              <a:t> </a:t>
            </a:r>
          </a:p>
          <a:p>
            <a:pPr algn="ctr"/>
            <a:r>
              <a:rPr lang="it-IT" sz="2400" dirty="0" err="1"/>
              <a:t>Hedonism</a:t>
            </a:r>
            <a:endParaRPr lang="it-IT" sz="2400" dirty="0"/>
          </a:p>
        </p:txBody>
      </p:sp>
      <p:sp>
        <p:nvSpPr>
          <p:cNvPr id="28" name="CasellaDiTesto 27"/>
          <p:cNvSpPr txBox="1"/>
          <p:nvPr/>
        </p:nvSpPr>
        <p:spPr>
          <a:xfrm>
            <a:off x="455188" y="3217849"/>
            <a:ext cx="1227837" cy="830997"/>
          </a:xfrm>
          <a:prstGeom prst="rect">
            <a:avLst/>
          </a:prstGeom>
          <a:noFill/>
        </p:spPr>
        <p:txBody>
          <a:bodyPr wrap="square" rtlCol="0">
            <a:spAutoFit/>
          </a:bodyPr>
          <a:lstStyle/>
          <a:p>
            <a:pPr algn="ctr"/>
            <a:r>
              <a:rPr lang="it-IT" sz="2400" b="1" dirty="0"/>
              <a:t>Core </a:t>
            </a:r>
            <a:r>
              <a:rPr lang="it-IT" sz="2400" b="1" dirty="0" err="1"/>
              <a:t>values</a:t>
            </a:r>
            <a:endParaRPr lang="it-IT" sz="2400" b="1" dirty="0"/>
          </a:p>
        </p:txBody>
      </p:sp>
      <p:sp>
        <p:nvSpPr>
          <p:cNvPr id="29" name="Freccia in giù 28"/>
          <p:cNvSpPr/>
          <p:nvPr/>
        </p:nvSpPr>
        <p:spPr>
          <a:xfrm>
            <a:off x="1014913" y="4146796"/>
            <a:ext cx="108386" cy="187037"/>
          </a:xfrm>
          <a:prstGeom prst="downArrow">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32" name="Immagine 31"/>
          <p:cNvPicPr>
            <a:picLocks noChangeAspect="1"/>
          </p:cNvPicPr>
          <p:nvPr/>
        </p:nvPicPr>
        <p:blipFill>
          <a:blip r:embed="rId4"/>
          <a:stretch>
            <a:fillRect/>
          </a:stretch>
        </p:blipFill>
        <p:spPr>
          <a:xfrm>
            <a:off x="5762467" y="3328439"/>
            <a:ext cx="2906632" cy="1409424"/>
          </a:xfrm>
          <a:prstGeom prst="rect">
            <a:avLst/>
          </a:prstGeom>
        </p:spPr>
      </p:pic>
      <p:sp>
        <p:nvSpPr>
          <p:cNvPr id="33" name="CasellaDiTesto 32"/>
          <p:cNvSpPr txBox="1"/>
          <p:nvPr/>
        </p:nvSpPr>
        <p:spPr>
          <a:xfrm>
            <a:off x="2511322" y="3222988"/>
            <a:ext cx="3093532" cy="2100575"/>
          </a:xfrm>
          <a:prstGeom prst="rect">
            <a:avLst/>
          </a:prstGeom>
          <a:noFill/>
        </p:spPr>
        <p:txBody>
          <a:bodyPr wrap="square" rtlCol="0">
            <a:spAutoFit/>
          </a:bodyPr>
          <a:lstStyle/>
          <a:p>
            <a:r>
              <a:rPr lang="it-IT" sz="2400" dirty="0"/>
              <a:t>The brand «</a:t>
            </a:r>
            <a:r>
              <a:rPr lang="it-IT" sz="2400" dirty="0" err="1"/>
              <a:t>enter</a:t>
            </a:r>
            <a:r>
              <a:rPr lang="it-IT" sz="2400" dirty="0"/>
              <a:t>» the cities (3D Poster Time </a:t>
            </a:r>
            <a:r>
              <a:rPr lang="it-IT" sz="2400" dirty="0" err="1"/>
              <a:t>Square</a:t>
            </a:r>
            <a:r>
              <a:rPr lang="it-IT" sz="2400" dirty="0"/>
              <a:t>)</a:t>
            </a:r>
          </a:p>
          <a:p>
            <a:endParaRPr lang="it-IT" sz="1050" dirty="0"/>
          </a:p>
          <a:p>
            <a:r>
              <a:rPr lang="it-IT" sz="2400" dirty="0"/>
              <a:t>Coca Cola </a:t>
            </a:r>
            <a:r>
              <a:rPr lang="it-IT" sz="2400" dirty="0" err="1"/>
              <a:t>Freesyle</a:t>
            </a:r>
            <a:r>
              <a:rPr lang="it-IT" sz="2400" dirty="0"/>
              <a:t> </a:t>
            </a:r>
            <a:r>
              <a:rPr lang="it-IT" sz="2400" dirty="0" err="1"/>
              <a:t>Fountain</a:t>
            </a:r>
            <a:r>
              <a:rPr lang="it-IT" sz="2400" dirty="0"/>
              <a:t> Machine</a:t>
            </a:r>
          </a:p>
        </p:txBody>
      </p:sp>
      <p:sp>
        <p:nvSpPr>
          <p:cNvPr id="34" name="CasellaDiTesto 33"/>
          <p:cNvSpPr txBox="1"/>
          <p:nvPr/>
        </p:nvSpPr>
        <p:spPr>
          <a:xfrm>
            <a:off x="2594533" y="1643053"/>
            <a:ext cx="2411044" cy="830997"/>
          </a:xfrm>
          <a:prstGeom prst="rect">
            <a:avLst/>
          </a:prstGeom>
          <a:noFill/>
        </p:spPr>
        <p:txBody>
          <a:bodyPr wrap="square" rtlCol="0">
            <a:spAutoFit/>
          </a:bodyPr>
          <a:lstStyle/>
          <a:p>
            <a:r>
              <a:rPr lang="it-IT" sz="2400" dirty="0"/>
              <a:t>Glass coke </a:t>
            </a:r>
            <a:r>
              <a:rPr lang="it-IT" sz="2400" dirty="0" err="1"/>
              <a:t>bottle</a:t>
            </a:r>
            <a:endParaRPr lang="it-IT" sz="2400" dirty="0"/>
          </a:p>
          <a:p>
            <a:r>
              <a:rPr lang="it-IT" sz="2400" dirty="0" err="1"/>
              <a:t>Aluminum</a:t>
            </a:r>
            <a:r>
              <a:rPr lang="it-IT" sz="2400" dirty="0"/>
              <a:t> Can</a:t>
            </a:r>
          </a:p>
        </p:txBody>
      </p:sp>
      <p:sp>
        <p:nvSpPr>
          <p:cNvPr id="5" name="Segnaposto numero diapositiva 4">
            <a:extLst>
              <a:ext uri="{FF2B5EF4-FFF2-40B4-BE49-F238E27FC236}">
                <a16:creationId xmlns:a16="http://schemas.microsoft.com/office/drawing/2014/main" id="{B7B2A053-B2EB-4D61-95EF-588EF9BB39B2}"/>
              </a:ext>
            </a:extLst>
          </p:cNvPr>
          <p:cNvSpPr>
            <a:spLocks noGrp="1"/>
          </p:cNvSpPr>
          <p:nvPr>
            <p:ph type="sldNum" sz="quarter" idx="12"/>
          </p:nvPr>
        </p:nvSpPr>
        <p:spPr/>
        <p:txBody>
          <a:bodyPr/>
          <a:lstStyle/>
          <a:p>
            <a:pPr algn="r"/>
            <a:fld id="{B007B441-5312-499D-93C3-6E37886527FA}" type="slidenum">
              <a:rPr lang="it-IT" smtClean="0"/>
              <a:pPr algn="r"/>
              <a:t>80</a:t>
            </a:fld>
            <a:endParaRPr lang="it-IT" dirty="0"/>
          </a:p>
        </p:txBody>
      </p:sp>
      <p:sp>
        <p:nvSpPr>
          <p:cNvPr id="19" name="Titolo 1">
            <a:extLst>
              <a:ext uri="{FF2B5EF4-FFF2-40B4-BE49-F238E27FC236}">
                <a16:creationId xmlns:a16="http://schemas.microsoft.com/office/drawing/2014/main" id="{F3285D4C-FD3B-40CF-93F7-08B20656C69F}"/>
              </a:ext>
            </a:extLst>
          </p:cNvPr>
          <p:cNvSpPr txBox="1">
            <a:spLocks/>
          </p:cNvSpPr>
          <p:nvPr/>
        </p:nvSpPr>
        <p:spPr>
          <a:xfrm>
            <a:off x="611560" y="260648"/>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lumMod val="75000"/>
                  </a:schemeClr>
                </a:solidFill>
                <a:cs typeface="Times New Roman" pitchFamily="18" charset="0"/>
              </a:rPr>
              <a:t>Coca Cola: </a:t>
            </a:r>
            <a:r>
              <a:rPr lang="en-US" sz="5400" b="1" dirty="0">
                <a:solidFill>
                  <a:schemeClr val="accent6">
                    <a:lumMod val="60000"/>
                    <a:lumOff val="40000"/>
                  </a:schemeClr>
                </a:solidFill>
                <a:cs typeface="Times New Roman" pitchFamily="18" charset="0"/>
              </a:rPr>
              <a:t>Sense</a:t>
            </a:r>
            <a:endParaRPr lang="it-IT" sz="5400" b="1" dirty="0">
              <a:solidFill>
                <a:schemeClr val="accent6">
                  <a:lumMod val="60000"/>
                  <a:lumOff val="40000"/>
                </a:schemeClr>
              </a:solidFill>
              <a:cs typeface="Times New Roman" pitchFamily="18" charset="0"/>
            </a:endParaRPr>
          </a:p>
        </p:txBody>
      </p:sp>
      <p:grpSp>
        <p:nvGrpSpPr>
          <p:cNvPr id="20" name="Group 1">
            <a:extLst>
              <a:ext uri="{FF2B5EF4-FFF2-40B4-BE49-F238E27FC236}">
                <a16:creationId xmlns:a16="http://schemas.microsoft.com/office/drawing/2014/main" id="{90898CC7-582E-4C8C-BAAA-402E43BAD152}"/>
              </a:ext>
            </a:extLst>
          </p:cNvPr>
          <p:cNvGrpSpPr>
            <a:grpSpLocks/>
          </p:cNvGrpSpPr>
          <p:nvPr/>
        </p:nvGrpSpPr>
        <p:grpSpPr bwMode="auto">
          <a:xfrm rot="5400000">
            <a:off x="4527917" y="2322859"/>
            <a:ext cx="73025" cy="8907463"/>
            <a:chOff x="0" y="0"/>
            <a:chExt cx="716" cy="16353"/>
          </a:xfrm>
        </p:grpSpPr>
        <p:grpSp>
          <p:nvGrpSpPr>
            <p:cNvPr id="21" name="Group 2">
              <a:extLst>
                <a:ext uri="{FF2B5EF4-FFF2-40B4-BE49-F238E27FC236}">
                  <a16:creationId xmlns:a16="http://schemas.microsoft.com/office/drawing/2014/main" id="{4F4EBFC8-13A8-4994-A9E3-9A041234CA37}"/>
                </a:ext>
              </a:extLst>
            </p:cNvPr>
            <p:cNvGrpSpPr>
              <a:grpSpLocks/>
            </p:cNvGrpSpPr>
            <p:nvPr/>
          </p:nvGrpSpPr>
          <p:grpSpPr bwMode="auto">
            <a:xfrm>
              <a:off x="0" y="0"/>
              <a:ext cx="716" cy="16353"/>
              <a:chOff x="0" y="0"/>
              <a:chExt cx="716" cy="16353"/>
            </a:xfrm>
          </p:grpSpPr>
          <p:sp>
            <p:nvSpPr>
              <p:cNvPr id="22" name="Freeform 3">
                <a:extLst>
                  <a:ext uri="{FF2B5EF4-FFF2-40B4-BE49-F238E27FC236}">
                    <a16:creationId xmlns:a16="http://schemas.microsoft.com/office/drawing/2014/main" id="{6DE4F343-E8BB-4C50-9F48-9E2331C40EE4}"/>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23" name="CasellaDiTesto 22">
            <a:extLst>
              <a:ext uri="{FF2B5EF4-FFF2-40B4-BE49-F238E27FC236}">
                <a16:creationId xmlns:a16="http://schemas.microsoft.com/office/drawing/2014/main" id="{15025085-F1FD-4906-BB8F-155063D3EC3C}"/>
              </a:ext>
            </a:extLst>
          </p:cNvPr>
          <p:cNvSpPr txBox="1"/>
          <p:nvPr/>
        </p:nvSpPr>
        <p:spPr>
          <a:xfrm>
            <a:off x="2511322" y="5831388"/>
            <a:ext cx="3222656" cy="830997"/>
          </a:xfrm>
          <a:prstGeom prst="rect">
            <a:avLst/>
          </a:prstGeom>
          <a:noFill/>
        </p:spPr>
        <p:txBody>
          <a:bodyPr wrap="square" rtlCol="0">
            <a:spAutoFit/>
          </a:bodyPr>
          <a:lstStyle/>
          <a:p>
            <a:pPr algn="just"/>
            <a:r>
              <a:rPr lang="it-IT" sz="2400" dirty="0"/>
              <a:t>«Taste the feeling»  </a:t>
            </a:r>
            <a:r>
              <a:rPr lang="it-IT" sz="2400" dirty="0" err="1"/>
              <a:t>campaign</a:t>
            </a:r>
            <a:endParaRPr lang="it-IT" sz="2400" dirty="0"/>
          </a:p>
        </p:txBody>
      </p:sp>
      <p:pic>
        <p:nvPicPr>
          <p:cNvPr id="4" name="Immagine 3"/>
          <p:cNvPicPr>
            <a:picLocks noChangeAspect="1"/>
          </p:cNvPicPr>
          <p:nvPr/>
        </p:nvPicPr>
        <p:blipFill>
          <a:blip r:embed="rId5"/>
          <a:stretch>
            <a:fillRect/>
          </a:stretch>
        </p:blipFill>
        <p:spPr>
          <a:xfrm>
            <a:off x="5733978" y="2929290"/>
            <a:ext cx="3221858" cy="1808573"/>
          </a:xfrm>
          <a:prstGeom prst="rect">
            <a:avLst/>
          </a:prstGeom>
        </p:spPr>
      </p:pic>
    </p:spTree>
    <p:extLst>
      <p:ext uri="{BB962C8B-B14F-4D97-AF65-F5344CB8AC3E}">
        <p14:creationId xmlns:p14="http://schemas.microsoft.com/office/powerpoint/2010/main" val="222880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9"/>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9"/>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9"/>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3" grpId="0"/>
      <p:bldP spid="27" grpId="0"/>
      <p:bldP spid="28" grpId="0"/>
      <p:bldP spid="29" grpId="0" animBg="1"/>
      <p:bldP spid="33" grpId="0"/>
      <p:bldP spid="34" grpId="0"/>
      <p:bldP spid="2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11479" y="1041426"/>
            <a:ext cx="1383094" cy="613470"/>
          </a:xfrm>
          <a:prstGeom prst="frame">
            <a:avLst/>
          </a:prstGeom>
          <a:solidFill>
            <a:schemeClr val="bg2"/>
          </a:solidFill>
          <a:ln>
            <a:solidFill>
              <a:srgbClr val="C00000"/>
            </a:solidFill>
          </a:ln>
        </p:spPr>
        <p:txBody>
          <a:bodyPr wrap="square" rtlCol="0">
            <a:spAutoFit/>
          </a:bodyPr>
          <a:lstStyle/>
          <a:p>
            <a:pPr algn="ctr"/>
            <a:r>
              <a:rPr lang="it-IT" sz="2400" dirty="0" err="1">
                <a:solidFill>
                  <a:srgbClr val="C00000"/>
                </a:solidFill>
                <a:effectLst>
                  <a:outerShdw blurRad="38100" dist="38100" dir="2700000" algn="tl">
                    <a:srgbClr val="000000">
                      <a:alpha val="43137"/>
                    </a:srgbClr>
                  </a:outerShdw>
                </a:effectLst>
              </a:rPr>
              <a:t>Think</a:t>
            </a:r>
            <a:endParaRPr lang="it-IT" sz="2400" dirty="0">
              <a:solidFill>
                <a:srgbClr val="C00000"/>
              </a:solidFill>
              <a:effectLst>
                <a:outerShdw blurRad="38100" dist="38100" dir="2700000" algn="tl">
                  <a:srgbClr val="000000">
                    <a:alpha val="43137"/>
                  </a:srgbClr>
                </a:outerShdw>
              </a:effectLst>
            </a:endParaRPr>
          </a:p>
        </p:txBody>
      </p:sp>
      <p:sp>
        <p:nvSpPr>
          <p:cNvPr id="13" name="Rettangolo 12"/>
          <p:cNvSpPr/>
          <p:nvPr/>
        </p:nvSpPr>
        <p:spPr>
          <a:xfrm>
            <a:off x="2564364" y="1128820"/>
            <a:ext cx="1323482" cy="394799"/>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Product</a:t>
            </a:r>
          </a:p>
        </p:txBody>
      </p:sp>
      <p:sp>
        <p:nvSpPr>
          <p:cNvPr id="15" name="Rettangolo 14"/>
          <p:cNvSpPr/>
          <p:nvPr/>
        </p:nvSpPr>
        <p:spPr>
          <a:xfrm>
            <a:off x="2566845" y="4357335"/>
            <a:ext cx="2068791" cy="394800"/>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Promotion</a:t>
            </a:r>
          </a:p>
        </p:txBody>
      </p:sp>
      <p:sp>
        <p:nvSpPr>
          <p:cNvPr id="3" name="CasellaDiTesto 2"/>
          <p:cNvSpPr txBox="1"/>
          <p:nvPr/>
        </p:nvSpPr>
        <p:spPr>
          <a:xfrm>
            <a:off x="265274" y="1860632"/>
            <a:ext cx="1788758" cy="1938992"/>
          </a:xfrm>
          <a:prstGeom prst="rect">
            <a:avLst/>
          </a:prstGeom>
          <a:noFill/>
        </p:spPr>
        <p:txBody>
          <a:bodyPr wrap="square" rtlCol="0">
            <a:spAutoFit/>
          </a:bodyPr>
          <a:lstStyle/>
          <a:p>
            <a:pPr algn="ctr"/>
            <a:r>
              <a:rPr lang="it-IT" sz="2400" dirty="0"/>
              <a:t>«</a:t>
            </a:r>
            <a:r>
              <a:rPr lang="it-IT" sz="2400" dirty="0" err="1"/>
              <a:t>Keep</a:t>
            </a:r>
            <a:r>
              <a:rPr lang="it-IT" sz="2400" dirty="0"/>
              <a:t> </a:t>
            </a:r>
            <a:r>
              <a:rPr lang="it-IT" sz="2400" dirty="0" err="1"/>
              <a:t>it</a:t>
            </a:r>
            <a:r>
              <a:rPr lang="it-IT" sz="2400" dirty="0"/>
              <a:t> </a:t>
            </a:r>
            <a:r>
              <a:rPr lang="it-IT" sz="2400" dirty="0" err="1"/>
              <a:t>going</a:t>
            </a:r>
            <a:r>
              <a:rPr lang="it-IT" sz="2400" dirty="0"/>
              <a:t>. </a:t>
            </a:r>
            <a:r>
              <a:rPr lang="it-IT" sz="2400" dirty="0" err="1"/>
              <a:t>Recycle</a:t>
            </a:r>
            <a:r>
              <a:rPr lang="it-IT" sz="2400" dirty="0"/>
              <a:t>»</a:t>
            </a:r>
          </a:p>
          <a:p>
            <a:pPr algn="ctr"/>
            <a:endParaRPr lang="it-IT" sz="2400" dirty="0"/>
          </a:p>
          <a:p>
            <a:pPr algn="ctr"/>
            <a:r>
              <a:rPr lang="it-IT" sz="2400" dirty="0"/>
              <a:t>«Go green!» </a:t>
            </a:r>
          </a:p>
        </p:txBody>
      </p:sp>
      <p:sp>
        <p:nvSpPr>
          <p:cNvPr id="27" name="CasellaDiTesto 26"/>
          <p:cNvSpPr txBox="1"/>
          <p:nvPr/>
        </p:nvSpPr>
        <p:spPr>
          <a:xfrm>
            <a:off x="83263" y="4837599"/>
            <a:ext cx="2116974" cy="1938992"/>
          </a:xfrm>
          <a:prstGeom prst="rect">
            <a:avLst/>
          </a:prstGeom>
          <a:noFill/>
        </p:spPr>
        <p:txBody>
          <a:bodyPr wrap="square" rtlCol="0">
            <a:spAutoFit/>
          </a:bodyPr>
          <a:lstStyle/>
          <a:p>
            <a:pPr algn="ctr"/>
            <a:r>
              <a:rPr lang="it-IT" sz="2400" dirty="0" err="1"/>
              <a:t>Sustainability</a:t>
            </a:r>
            <a:r>
              <a:rPr lang="it-IT" sz="2400" dirty="0"/>
              <a:t> </a:t>
            </a:r>
          </a:p>
          <a:p>
            <a:pPr algn="ctr"/>
            <a:r>
              <a:rPr lang="it-IT" sz="2400" dirty="0" err="1"/>
              <a:t>Inclusion</a:t>
            </a:r>
            <a:endParaRPr lang="it-IT" sz="2400" dirty="0"/>
          </a:p>
          <a:p>
            <a:pPr algn="ctr"/>
            <a:r>
              <a:rPr lang="it-IT" sz="2400" dirty="0" err="1"/>
              <a:t>Diversity</a:t>
            </a:r>
            <a:endParaRPr lang="it-IT" sz="2400" dirty="0"/>
          </a:p>
          <a:p>
            <a:pPr algn="ctr"/>
            <a:r>
              <a:rPr lang="it-IT" sz="2400" dirty="0" err="1"/>
              <a:t>Equal</a:t>
            </a:r>
            <a:r>
              <a:rPr lang="it-IT" sz="2400" dirty="0"/>
              <a:t> </a:t>
            </a:r>
            <a:r>
              <a:rPr lang="it-IT" sz="2400" dirty="0" err="1"/>
              <a:t>opportunities</a:t>
            </a:r>
            <a:endParaRPr lang="it-IT" sz="2400" dirty="0"/>
          </a:p>
        </p:txBody>
      </p:sp>
      <p:sp>
        <p:nvSpPr>
          <p:cNvPr id="28" name="CasellaDiTesto 27"/>
          <p:cNvSpPr txBox="1"/>
          <p:nvPr/>
        </p:nvSpPr>
        <p:spPr>
          <a:xfrm>
            <a:off x="527832" y="3921138"/>
            <a:ext cx="1227837" cy="830997"/>
          </a:xfrm>
          <a:prstGeom prst="rect">
            <a:avLst/>
          </a:prstGeom>
          <a:noFill/>
        </p:spPr>
        <p:txBody>
          <a:bodyPr wrap="square" rtlCol="0">
            <a:spAutoFit/>
          </a:bodyPr>
          <a:lstStyle/>
          <a:p>
            <a:pPr algn="ctr"/>
            <a:r>
              <a:rPr lang="it-IT" sz="2400" b="1" dirty="0"/>
              <a:t>Core </a:t>
            </a:r>
            <a:r>
              <a:rPr lang="it-IT" sz="2400" b="1" dirty="0" err="1"/>
              <a:t>values</a:t>
            </a:r>
            <a:endParaRPr lang="it-IT" sz="2400" b="1" dirty="0"/>
          </a:p>
        </p:txBody>
      </p:sp>
      <p:sp>
        <p:nvSpPr>
          <p:cNvPr id="29" name="Freccia in giù 28"/>
          <p:cNvSpPr/>
          <p:nvPr/>
        </p:nvSpPr>
        <p:spPr>
          <a:xfrm>
            <a:off x="1051267" y="4752353"/>
            <a:ext cx="108386" cy="187037"/>
          </a:xfrm>
          <a:prstGeom prst="downArrow">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34" name="CasellaDiTesto 33"/>
          <p:cNvSpPr txBox="1"/>
          <p:nvPr/>
        </p:nvSpPr>
        <p:spPr>
          <a:xfrm>
            <a:off x="2437509" y="1562870"/>
            <a:ext cx="3303780" cy="1200329"/>
          </a:xfrm>
          <a:prstGeom prst="rect">
            <a:avLst/>
          </a:prstGeom>
          <a:noFill/>
        </p:spPr>
        <p:txBody>
          <a:bodyPr wrap="square" rtlCol="0">
            <a:spAutoFit/>
          </a:bodyPr>
          <a:lstStyle/>
          <a:p>
            <a:r>
              <a:rPr lang="it-IT" sz="2400" dirty="0"/>
              <a:t>Green Packaging</a:t>
            </a:r>
          </a:p>
          <a:p>
            <a:r>
              <a:rPr lang="it-IT" sz="2400" dirty="0" err="1"/>
              <a:t>Healthy</a:t>
            </a:r>
            <a:r>
              <a:rPr lang="it-IT" sz="2400" dirty="0"/>
              <a:t> Low Sugar Coke</a:t>
            </a:r>
          </a:p>
          <a:p>
            <a:r>
              <a:rPr lang="it-IT" sz="2400" dirty="0"/>
              <a:t>Coca Cola «Life»</a:t>
            </a:r>
          </a:p>
        </p:txBody>
      </p:sp>
      <p:sp>
        <p:nvSpPr>
          <p:cNvPr id="5" name="Segnaposto numero diapositiva 4">
            <a:extLst>
              <a:ext uri="{FF2B5EF4-FFF2-40B4-BE49-F238E27FC236}">
                <a16:creationId xmlns:a16="http://schemas.microsoft.com/office/drawing/2014/main" id="{B7B2A053-B2EB-4D61-95EF-588EF9BB39B2}"/>
              </a:ext>
            </a:extLst>
          </p:cNvPr>
          <p:cNvSpPr>
            <a:spLocks noGrp="1"/>
          </p:cNvSpPr>
          <p:nvPr>
            <p:ph type="sldNum" sz="quarter" idx="12"/>
          </p:nvPr>
        </p:nvSpPr>
        <p:spPr>
          <a:xfrm>
            <a:off x="6884561" y="6324078"/>
            <a:ext cx="2133600" cy="365125"/>
          </a:xfrm>
        </p:spPr>
        <p:txBody>
          <a:bodyPr/>
          <a:lstStyle/>
          <a:p>
            <a:pPr algn="r"/>
            <a:fld id="{B007B441-5312-499D-93C3-6E37886527FA}" type="slidenum">
              <a:rPr lang="it-IT" smtClean="0"/>
              <a:pPr algn="r"/>
              <a:t>81</a:t>
            </a:fld>
            <a:endParaRPr lang="it-IT" dirty="0"/>
          </a:p>
        </p:txBody>
      </p:sp>
      <p:sp>
        <p:nvSpPr>
          <p:cNvPr id="19" name="Titolo 1">
            <a:extLst>
              <a:ext uri="{FF2B5EF4-FFF2-40B4-BE49-F238E27FC236}">
                <a16:creationId xmlns:a16="http://schemas.microsoft.com/office/drawing/2014/main" id="{F3285D4C-FD3B-40CF-93F7-08B20656C69F}"/>
              </a:ext>
            </a:extLst>
          </p:cNvPr>
          <p:cNvSpPr txBox="1">
            <a:spLocks/>
          </p:cNvSpPr>
          <p:nvPr/>
        </p:nvSpPr>
        <p:spPr>
          <a:xfrm>
            <a:off x="611560" y="260648"/>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lumMod val="75000"/>
                  </a:schemeClr>
                </a:solidFill>
                <a:cs typeface="Times New Roman" pitchFamily="18" charset="0"/>
              </a:rPr>
              <a:t>Coca Cola: </a:t>
            </a:r>
            <a:r>
              <a:rPr lang="en-US" sz="5400" b="1" dirty="0">
                <a:solidFill>
                  <a:schemeClr val="accent6">
                    <a:lumMod val="60000"/>
                    <a:lumOff val="40000"/>
                  </a:schemeClr>
                </a:solidFill>
                <a:cs typeface="Times New Roman" pitchFamily="18" charset="0"/>
              </a:rPr>
              <a:t>Think</a:t>
            </a:r>
            <a:endParaRPr lang="it-IT" sz="5400" b="1" dirty="0">
              <a:solidFill>
                <a:schemeClr val="accent6">
                  <a:lumMod val="60000"/>
                  <a:lumOff val="40000"/>
                </a:schemeClr>
              </a:solidFill>
              <a:cs typeface="Times New Roman" pitchFamily="18" charset="0"/>
            </a:endParaRPr>
          </a:p>
        </p:txBody>
      </p:sp>
      <p:grpSp>
        <p:nvGrpSpPr>
          <p:cNvPr id="22" name="Group 1">
            <a:extLst>
              <a:ext uri="{FF2B5EF4-FFF2-40B4-BE49-F238E27FC236}">
                <a16:creationId xmlns:a16="http://schemas.microsoft.com/office/drawing/2014/main" id="{19FF8B5E-3071-4D32-8908-3D01E5EA3FAB}"/>
              </a:ext>
            </a:extLst>
          </p:cNvPr>
          <p:cNvGrpSpPr>
            <a:grpSpLocks/>
          </p:cNvGrpSpPr>
          <p:nvPr/>
        </p:nvGrpSpPr>
        <p:grpSpPr bwMode="auto">
          <a:xfrm rot="5400000">
            <a:off x="4527917" y="2322859"/>
            <a:ext cx="73025" cy="8907463"/>
            <a:chOff x="0" y="0"/>
            <a:chExt cx="716" cy="16353"/>
          </a:xfrm>
        </p:grpSpPr>
        <p:grpSp>
          <p:nvGrpSpPr>
            <p:cNvPr id="23" name="Group 2">
              <a:extLst>
                <a:ext uri="{FF2B5EF4-FFF2-40B4-BE49-F238E27FC236}">
                  <a16:creationId xmlns:a16="http://schemas.microsoft.com/office/drawing/2014/main" id="{5718535C-F137-4E58-ADC8-66DB17443A94}"/>
                </a:ext>
              </a:extLst>
            </p:cNvPr>
            <p:cNvGrpSpPr>
              <a:grpSpLocks/>
            </p:cNvGrpSpPr>
            <p:nvPr/>
          </p:nvGrpSpPr>
          <p:grpSpPr bwMode="auto">
            <a:xfrm>
              <a:off x="0" y="0"/>
              <a:ext cx="716" cy="16353"/>
              <a:chOff x="0" y="0"/>
              <a:chExt cx="716" cy="16353"/>
            </a:xfrm>
          </p:grpSpPr>
          <p:sp>
            <p:nvSpPr>
              <p:cNvPr id="24" name="Freeform 3">
                <a:extLst>
                  <a:ext uri="{FF2B5EF4-FFF2-40B4-BE49-F238E27FC236}">
                    <a16:creationId xmlns:a16="http://schemas.microsoft.com/office/drawing/2014/main" id="{08469D4C-AE5D-4ABC-83E3-5AC07269017A}"/>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8" name="Immagine 7">
            <a:extLst>
              <a:ext uri="{FF2B5EF4-FFF2-40B4-BE49-F238E27FC236}">
                <a16:creationId xmlns:a16="http://schemas.microsoft.com/office/drawing/2014/main" id="{66C21691-7EAA-413A-9776-32EF379FFE51}"/>
              </a:ext>
            </a:extLst>
          </p:cNvPr>
          <p:cNvPicPr>
            <a:picLocks noChangeAspect="1"/>
          </p:cNvPicPr>
          <p:nvPr/>
        </p:nvPicPr>
        <p:blipFill rotWithShape="1">
          <a:blip r:embed="rId3"/>
          <a:srcRect l="51941" t="2471" r="4651" b="-2471"/>
          <a:stretch/>
        </p:blipFill>
        <p:spPr>
          <a:xfrm>
            <a:off x="4664395" y="4925829"/>
            <a:ext cx="2116975" cy="1790700"/>
          </a:xfrm>
          <a:prstGeom prst="rect">
            <a:avLst/>
          </a:prstGeom>
        </p:spPr>
      </p:pic>
      <p:sp>
        <p:nvSpPr>
          <p:cNvPr id="9" name="CasellaDiTesto 8">
            <a:extLst>
              <a:ext uri="{FF2B5EF4-FFF2-40B4-BE49-F238E27FC236}">
                <a16:creationId xmlns:a16="http://schemas.microsoft.com/office/drawing/2014/main" id="{BB16B0C2-E7CC-45CA-A8F3-154392B55D5D}"/>
              </a:ext>
            </a:extLst>
          </p:cNvPr>
          <p:cNvSpPr txBox="1"/>
          <p:nvPr/>
        </p:nvSpPr>
        <p:spPr>
          <a:xfrm>
            <a:off x="2505121" y="4883994"/>
            <a:ext cx="2100830" cy="830997"/>
          </a:xfrm>
          <a:prstGeom prst="rect">
            <a:avLst/>
          </a:prstGeom>
          <a:noFill/>
        </p:spPr>
        <p:txBody>
          <a:bodyPr wrap="square" rtlCol="0">
            <a:spAutoFit/>
          </a:bodyPr>
          <a:lstStyle/>
          <a:p>
            <a:r>
              <a:rPr lang="it-IT" sz="2400" dirty="0"/>
              <a:t>Social </a:t>
            </a:r>
            <a:r>
              <a:rPr lang="it-IT" sz="2400" dirty="0" err="1"/>
              <a:t>campaign</a:t>
            </a:r>
            <a:endParaRPr lang="it-IT" sz="2400" dirty="0"/>
          </a:p>
        </p:txBody>
      </p:sp>
      <p:pic>
        <p:nvPicPr>
          <p:cNvPr id="11266" name="Picture 2" descr="Coca-Cola life, bibita “verde” del famoso marchio | Brescia a Tavola">
            <a:extLst>
              <a:ext uri="{FF2B5EF4-FFF2-40B4-BE49-F238E27FC236}">
                <a16:creationId xmlns:a16="http://schemas.microsoft.com/office/drawing/2014/main" id="{FE6CEE99-683E-4BC1-BBE8-13C5E8AB5F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2882" y="1034638"/>
            <a:ext cx="1975131" cy="1378625"/>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0C275774-1DC7-4179-8AB6-16E232FD4A32}"/>
              </a:ext>
            </a:extLst>
          </p:cNvPr>
          <p:cNvPicPr>
            <a:picLocks noChangeAspect="1"/>
          </p:cNvPicPr>
          <p:nvPr/>
        </p:nvPicPr>
        <p:blipFill>
          <a:blip r:embed="rId5"/>
          <a:stretch>
            <a:fillRect/>
          </a:stretch>
        </p:blipFill>
        <p:spPr>
          <a:xfrm>
            <a:off x="6172031" y="2464138"/>
            <a:ext cx="2298083" cy="1530523"/>
          </a:xfrm>
          <a:prstGeom prst="rect">
            <a:avLst/>
          </a:prstGeom>
        </p:spPr>
      </p:pic>
      <p:sp>
        <p:nvSpPr>
          <p:cNvPr id="35" name="Rettangolo 34">
            <a:extLst>
              <a:ext uri="{FF2B5EF4-FFF2-40B4-BE49-F238E27FC236}">
                <a16:creationId xmlns:a16="http://schemas.microsoft.com/office/drawing/2014/main" id="{DAAB2ED4-9CD8-4449-8863-925BA0C1BBDD}"/>
              </a:ext>
            </a:extLst>
          </p:cNvPr>
          <p:cNvSpPr/>
          <p:nvPr/>
        </p:nvSpPr>
        <p:spPr>
          <a:xfrm>
            <a:off x="2564364" y="2825279"/>
            <a:ext cx="1323482" cy="394799"/>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Place</a:t>
            </a:r>
          </a:p>
        </p:txBody>
      </p:sp>
      <p:sp>
        <p:nvSpPr>
          <p:cNvPr id="36" name="CasellaDiTesto 35">
            <a:extLst>
              <a:ext uri="{FF2B5EF4-FFF2-40B4-BE49-F238E27FC236}">
                <a16:creationId xmlns:a16="http://schemas.microsoft.com/office/drawing/2014/main" id="{CFF82FFB-B021-42EA-BD46-9859C9C35BAE}"/>
              </a:ext>
            </a:extLst>
          </p:cNvPr>
          <p:cNvSpPr txBox="1"/>
          <p:nvPr/>
        </p:nvSpPr>
        <p:spPr>
          <a:xfrm>
            <a:off x="2505121" y="3308593"/>
            <a:ext cx="2751035" cy="830997"/>
          </a:xfrm>
          <a:prstGeom prst="rect">
            <a:avLst/>
          </a:prstGeom>
          <a:noFill/>
        </p:spPr>
        <p:txBody>
          <a:bodyPr wrap="square" rtlCol="0">
            <a:spAutoFit/>
          </a:bodyPr>
          <a:lstStyle/>
          <a:p>
            <a:r>
              <a:rPr lang="it-IT" sz="2400" dirty="0"/>
              <a:t>Zero </a:t>
            </a:r>
            <a:r>
              <a:rPr lang="it-IT" sz="2400" dirty="0" err="1"/>
              <a:t>Consumption</a:t>
            </a:r>
            <a:r>
              <a:rPr lang="it-IT" sz="2400" dirty="0"/>
              <a:t> Vending machines</a:t>
            </a:r>
          </a:p>
        </p:txBody>
      </p:sp>
      <p:pic>
        <p:nvPicPr>
          <p:cNvPr id="7" name="Immagine 6">
            <a:extLst>
              <a:ext uri="{FF2B5EF4-FFF2-40B4-BE49-F238E27FC236}">
                <a16:creationId xmlns:a16="http://schemas.microsoft.com/office/drawing/2014/main" id="{FB5682BD-6563-4429-A234-AC21CFE011A9}"/>
              </a:ext>
            </a:extLst>
          </p:cNvPr>
          <p:cNvPicPr>
            <a:picLocks noChangeAspect="1"/>
          </p:cNvPicPr>
          <p:nvPr/>
        </p:nvPicPr>
        <p:blipFill>
          <a:blip r:embed="rId6"/>
          <a:stretch>
            <a:fillRect/>
          </a:stretch>
        </p:blipFill>
        <p:spPr>
          <a:xfrm>
            <a:off x="4659365" y="4897329"/>
            <a:ext cx="2420552" cy="1817311"/>
          </a:xfrm>
          <a:prstGeom prst="rect">
            <a:avLst/>
          </a:prstGeom>
        </p:spPr>
      </p:pic>
      <p:pic>
        <p:nvPicPr>
          <p:cNvPr id="30" name="Immagine 29">
            <a:extLst>
              <a:ext uri="{FF2B5EF4-FFF2-40B4-BE49-F238E27FC236}">
                <a16:creationId xmlns:a16="http://schemas.microsoft.com/office/drawing/2014/main" id="{8B72EE60-33E7-4106-815B-D46C649D15F1}"/>
              </a:ext>
            </a:extLst>
          </p:cNvPr>
          <p:cNvPicPr>
            <a:picLocks noChangeAspect="1"/>
          </p:cNvPicPr>
          <p:nvPr/>
        </p:nvPicPr>
        <p:blipFill rotWithShape="1">
          <a:blip r:embed="rId7"/>
          <a:srcRect l="-504" t="14570" r="504" b="17080"/>
          <a:stretch/>
        </p:blipFill>
        <p:spPr>
          <a:xfrm>
            <a:off x="4657601" y="4891105"/>
            <a:ext cx="3773697" cy="1819782"/>
          </a:xfrm>
          <a:prstGeom prst="rect">
            <a:avLst/>
          </a:prstGeom>
        </p:spPr>
      </p:pic>
      <p:pic>
        <p:nvPicPr>
          <p:cNvPr id="10" name="Immagine 9">
            <a:extLst>
              <a:ext uri="{FF2B5EF4-FFF2-40B4-BE49-F238E27FC236}">
                <a16:creationId xmlns:a16="http://schemas.microsoft.com/office/drawing/2014/main" id="{1D428790-A1F2-4A46-A1BF-9F3A17BC18AE}"/>
              </a:ext>
            </a:extLst>
          </p:cNvPr>
          <p:cNvPicPr>
            <a:picLocks noChangeAspect="1"/>
          </p:cNvPicPr>
          <p:nvPr/>
        </p:nvPicPr>
        <p:blipFill rotWithShape="1">
          <a:blip r:embed="rId8"/>
          <a:srcRect l="12453" t="12996" r="13040" b="5516"/>
          <a:stretch/>
        </p:blipFill>
        <p:spPr>
          <a:xfrm>
            <a:off x="4687286" y="4018210"/>
            <a:ext cx="3758855" cy="2768065"/>
          </a:xfrm>
          <a:prstGeom prst="rect">
            <a:avLst/>
          </a:prstGeom>
        </p:spPr>
      </p:pic>
    </p:spTree>
    <p:extLst>
      <p:ext uri="{BB962C8B-B14F-4D97-AF65-F5344CB8AC3E}">
        <p14:creationId xmlns:p14="http://schemas.microsoft.com/office/powerpoint/2010/main" val="8667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112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9"/>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9"/>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9"/>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3" grpId="0"/>
      <p:bldP spid="27" grpId="0"/>
      <p:bldP spid="28" grpId="0"/>
      <p:bldP spid="29" grpId="0" animBg="1"/>
      <p:bldP spid="34" grpId="0"/>
      <p:bldP spid="9" grpId="0"/>
      <p:bldP spid="35" grpId="0" animBg="1"/>
      <p:bldP spid="3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91389" y="1249084"/>
            <a:ext cx="1389874" cy="613470"/>
          </a:xfrm>
          <a:prstGeom prst="frame">
            <a:avLst/>
          </a:prstGeom>
          <a:solidFill>
            <a:schemeClr val="accent6">
              <a:lumMod val="20000"/>
              <a:lumOff val="80000"/>
            </a:schemeClr>
          </a:solidFill>
          <a:ln>
            <a:solidFill>
              <a:schemeClr val="accent2">
                <a:lumMod val="60000"/>
                <a:lumOff val="40000"/>
              </a:schemeClr>
            </a:solidFill>
          </a:ln>
        </p:spPr>
        <p:txBody>
          <a:bodyPr wrap="square" rtlCol="0">
            <a:spAutoFit/>
          </a:bodyPr>
          <a:lstStyle/>
          <a:p>
            <a:pPr algn="ctr"/>
            <a:r>
              <a:rPr lang="it-IT" sz="2400" dirty="0" err="1">
                <a:solidFill>
                  <a:srgbClr val="C00000"/>
                </a:solidFill>
                <a:effectLst>
                  <a:outerShdw blurRad="38100" dist="38100" dir="2700000" algn="tl">
                    <a:srgbClr val="000000">
                      <a:alpha val="43137"/>
                    </a:srgbClr>
                  </a:outerShdw>
                </a:effectLst>
                <a:latin typeface="+mj-lt"/>
              </a:rPr>
              <a:t>Feel</a:t>
            </a:r>
            <a:r>
              <a:rPr lang="it-IT" sz="2400" dirty="0">
                <a:solidFill>
                  <a:srgbClr val="C00000"/>
                </a:solidFill>
                <a:effectLst>
                  <a:outerShdw blurRad="38100" dist="38100" dir="2700000" algn="tl">
                    <a:srgbClr val="000000">
                      <a:alpha val="43137"/>
                    </a:srgbClr>
                  </a:outerShdw>
                </a:effectLst>
                <a:latin typeface="+mj-lt"/>
              </a:rPr>
              <a:t> </a:t>
            </a:r>
          </a:p>
        </p:txBody>
      </p:sp>
      <p:sp>
        <p:nvSpPr>
          <p:cNvPr id="9" name="Rettangolo 8"/>
          <p:cNvSpPr/>
          <p:nvPr/>
        </p:nvSpPr>
        <p:spPr>
          <a:xfrm>
            <a:off x="2265926" y="1300575"/>
            <a:ext cx="1804022" cy="412531"/>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Product</a:t>
            </a:r>
          </a:p>
        </p:txBody>
      </p:sp>
      <p:sp>
        <p:nvSpPr>
          <p:cNvPr id="10" name="Rettangolo 9"/>
          <p:cNvSpPr/>
          <p:nvPr/>
        </p:nvSpPr>
        <p:spPr>
          <a:xfrm>
            <a:off x="2271239" y="2704490"/>
            <a:ext cx="1798709" cy="412530"/>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Place</a:t>
            </a:r>
            <a:endParaRPr lang="it-IT" sz="2400" dirty="0">
              <a:solidFill>
                <a:schemeClr val="tx1"/>
              </a:solidFill>
            </a:endParaRPr>
          </a:p>
        </p:txBody>
      </p:sp>
      <p:sp>
        <p:nvSpPr>
          <p:cNvPr id="11" name="Rettangolo 10"/>
          <p:cNvSpPr/>
          <p:nvPr/>
        </p:nvSpPr>
        <p:spPr>
          <a:xfrm>
            <a:off x="2265926" y="4728024"/>
            <a:ext cx="1804022" cy="412530"/>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Promotion</a:t>
            </a:r>
          </a:p>
        </p:txBody>
      </p:sp>
      <p:sp>
        <p:nvSpPr>
          <p:cNvPr id="25" name="Rettangolo 24"/>
          <p:cNvSpPr/>
          <p:nvPr/>
        </p:nvSpPr>
        <p:spPr>
          <a:xfrm>
            <a:off x="227432" y="2044607"/>
            <a:ext cx="1475083" cy="830997"/>
          </a:xfrm>
          <a:prstGeom prst="rect">
            <a:avLst/>
          </a:prstGeom>
        </p:spPr>
        <p:txBody>
          <a:bodyPr wrap="none">
            <a:spAutoFit/>
          </a:bodyPr>
          <a:lstStyle/>
          <a:p>
            <a:pPr algn="ctr"/>
            <a:r>
              <a:rPr lang="it-IT" sz="2400" b="1" dirty="0">
                <a:solidFill>
                  <a:srgbClr val="222222"/>
                </a:solidFill>
                <a:latin typeface="+mj-lt"/>
              </a:rPr>
              <a:t>Kiss the </a:t>
            </a:r>
          </a:p>
          <a:p>
            <a:pPr algn="ctr"/>
            <a:r>
              <a:rPr lang="it-IT" sz="2400" b="1" dirty="0" err="1">
                <a:solidFill>
                  <a:srgbClr val="222222"/>
                </a:solidFill>
              </a:rPr>
              <a:t>happiness</a:t>
            </a:r>
            <a:endParaRPr lang="it-IT" sz="2400" b="1" dirty="0"/>
          </a:p>
        </p:txBody>
      </p:sp>
      <p:sp>
        <p:nvSpPr>
          <p:cNvPr id="26" name="Rettangolo 25"/>
          <p:cNvSpPr/>
          <p:nvPr/>
        </p:nvSpPr>
        <p:spPr>
          <a:xfrm>
            <a:off x="2319964" y="5188834"/>
            <a:ext cx="2287678" cy="1569660"/>
          </a:xfrm>
          <a:prstGeom prst="rect">
            <a:avLst/>
          </a:prstGeom>
        </p:spPr>
        <p:txBody>
          <a:bodyPr wrap="none">
            <a:spAutoFit/>
          </a:bodyPr>
          <a:lstStyle/>
          <a:p>
            <a:r>
              <a:rPr lang="it-IT" sz="2400" dirty="0">
                <a:solidFill>
                  <a:srgbClr val="222222"/>
                </a:solidFill>
                <a:latin typeface="+mj-lt"/>
              </a:rPr>
              <a:t>100 </a:t>
            </a:r>
            <a:r>
              <a:rPr lang="it-IT" sz="2400" dirty="0" err="1">
                <a:solidFill>
                  <a:srgbClr val="222222"/>
                </a:solidFill>
                <a:latin typeface="+mj-lt"/>
              </a:rPr>
              <a:t>years</a:t>
            </a:r>
            <a:endParaRPr lang="it-IT" sz="2400" dirty="0">
              <a:solidFill>
                <a:srgbClr val="222222"/>
              </a:solidFill>
              <a:latin typeface="+mj-lt"/>
            </a:endParaRPr>
          </a:p>
          <a:p>
            <a:r>
              <a:rPr lang="it-IT" sz="2400" dirty="0">
                <a:solidFill>
                  <a:srgbClr val="222222"/>
                </a:solidFill>
                <a:latin typeface="+mj-lt"/>
              </a:rPr>
              <a:t>Marilyn Monroe </a:t>
            </a:r>
          </a:p>
          <a:p>
            <a:r>
              <a:rPr lang="it-IT" sz="2400" dirty="0">
                <a:solidFill>
                  <a:srgbClr val="222222"/>
                </a:solidFill>
                <a:latin typeface="+mj-lt"/>
              </a:rPr>
              <a:t>Elvis Presley  </a:t>
            </a:r>
          </a:p>
          <a:p>
            <a:r>
              <a:rPr lang="it-IT" sz="2400" dirty="0">
                <a:solidFill>
                  <a:srgbClr val="222222"/>
                </a:solidFill>
                <a:latin typeface="+mj-lt"/>
              </a:rPr>
              <a:t>Ray Charles</a:t>
            </a:r>
            <a:endParaRPr lang="it-IT" sz="2400" dirty="0">
              <a:latin typeface="+mj-lt"/>
            </a:endParaRPr>
          </a:p>
        </p:txBody>
      </p:sp>
      <p:sp>
        <p:nvSpPr>
          <p:cNvPr id="27" name="Rettangolo 26"/>
          <p:cNvSpPr/>
          <p:nvPr/>
        </p:nvSpPr>
        <p:spPr>
          <a:xfrm>
            <a:off x="2339752" y="1712251"/>
            <a:ext cx="5316450" cy="461665"/>
          </a:xfrm>
          <a:prstGeom prst="rect">
            <a:avLst/>
          </a:prstGeom>
        </p:spPr>
        <p:txBody>
          <a:bodyPr wrap="square">
            <a:spAutoFit/>
          </a:bodyPr>
          <a:lstStyle/>
          <a:p>
            <a:r>
              <a:rPr lang="it-IT" sz="2400" dirty="0">
                <a:solidFill>
                  <a:srgbClr val="222222"/>
                </a:solidFill>
                <a:latin typeface="+mj-lt"/>
              </a:rPr>
              <a:t>«</a:t>
            </a:r>
            <a:r>
              <a:rPr lang="it-IT" sz="2400" dirty="0" err="1">
                <a:solidFill>
                  <a:srgbClr val="222222"/>
                </a:solidFill>
                <a:latin typeface="+mj-lt"/>
              </a:rPr>
              <a:t>Artistic</a:t>
            </a:r>
            <a:r>
              <a:rPr lang="it-IT" sz="2400" dirty="0">
                <a:solidFill>
                  <a:srgbClr val="222222"/>
                </a:solidFill>
                <a:latin typeface="+mj-lt"/>
              </a:rPr>
              <a:t>» Packaging</a:t>
            </a:r>
          </a:p>
        </p:txBody>
      </p:sp>
      <p:sp>
        <p:nvSpPr>
          <p:cNvPr id="28" name="CasellaDiTesto 27"/>
          <p:cNvSpPr txBox="1"/>
          <p:nvPr/>
        </p:nvSpPr>
        <p:spPr>
          <a:xfrm>
            <a:off x="227432" y="4518791"/>
            <a:ext cx="1552134" cy="830997"/>
          </a:xfrm>
          <a:prstGeom prst="rect">
            <a:avLst/>
          </a:prstGeom>
          <a:noFill/>
        </p:spPr>
        <p:txBody>
          <a:bodyPr wrap="square" rtlCol="0">
            <a:spAutoFit/>
          </a:bodyPr>
          <a:lstStyle/>
          <a:p>
            <a:pPr algn="ctr"/>
            <a:r>
              <a:rPr lang="it-IT" sz="2400" dirty="0" err="1">
                <a:latin typeface="+mj-lt"/>
              </a:rPr>
              <a:t>Happiness</a:t>
            </a:r>
            <a:endParaRPr lang="it-IT" sz="2400" dirty="0">
              <a:latin typeface="+mj-lt"/>
            </a:endParaRPr>
          </a:p>
          <a:p>
            <a:pPr algn="ctr"/>
            <a:r>
              <a:rPr lang="it-IT" sz="2400" dirty="0">
                <a:latin typeface="+mj-lt"/>
              </a:rPr>
              <a:t>Fun</a:t>
            </a:r>
          </a:p>
        </p:txBody>
      </p:sp>
      <p:sp>
        <p:nvSpPr>
          <p:cNvPr id="29" name="CasellaDiTesto 28"/>
          <p:cNvSpPr txBox="1"/>
          <p:nvPr/>
        </p:nvSpPr>
        <p:spPr>
          <a:xfrm>
            <a:off x="238007" y="3389597"/>
            <a:ext cx="1392531" cy="830997"/>
          </a:xfrm>
          <a:prstGeom prst="rect">
            <a:avLst/>
          </a:prstGeom>
          <a:noFill/>
        </p:spPr>
        <p:txBody>
          <a:bodyPr wrap="square" rtlCol="0">
            <a:spAutoFit/>
          </a:bodyPr>
          <a:lstStyle/>
          <a:p>
            <a:pPr algn="ctr"/>
            <a:r>
              <a:rPr lang="it-IT" sz="2400" b="1" dirty="0">
                <a:latin typeface="+mj-lt"/>
              </a:rPr>
              <a:t>Core </a:t>
            </a:r>
            <a:r>
              <a:rPr lang="it-IT" sz="2400" b="1" dirty="0" err="1">
                <a:latin typeface="+mj-lt"/>
              </a:rPr>
              <a:t>values</a:t>
            </a:r>
            <a:endParaRPr lang="it-IT" sz="2400" b="1" dirty="0">
              <a:latin typeface="+mj-lt"/>
            </a:endParaRPr>
          </a:p>
        </p:txBody>
      </p:sp>
      <p:sp>
        <p:nvSpPr>
          <p:cNvPr id="30" name="Freccia in giù 29"/>
          <p:cNvSpPr/>
          <p:nvPr/>
        </p:nvSpPr>
        <p:spPr>
          <a:xfrm>
            <a:off x="916203" y="4299358"/>
            <a:ext cx="108386" cy="187037"/>
          </a:xfrm>
          <a:prstGeom prst="downArrow">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latin typeface="+mj-lt"/>
            </a:endParaRPr>
          </a:p>
        </p:txBody>
      </p:sp>
      <p:sp>
        <p:nvSpPr>
          <p:cNvPr id="31" name="Rettangolo 30"/>
          <p:cNvSpPr/>
          <p:nvPr/>
        </p:nvSpPr>
        <p:spPr>
          <a:xfrm>
            <a:off x="2265926" y="3224439"/>
            <a:ext cx="3181640" cy="830997"/>
          </a:xfrm>
          <a:prstGeom prst="rect">
            <a:avLst/>
          </a:prstGeom>
        </p:spPr>
        <p:txBody>
          <a:bodyPr wrap="none">
            <a:spAutoFit/>
          </a:bodyPr>
          <a:lstStyle/>
          <a:p>
            <a:r>
              <a:rPr lang="it-IT" sz="2400" dirty="0" err="1">
                <a:solidFill>
                  <a:srgbClr val="222222"/>
                </a:solidFill>
                <a:latin typeface="+mj-lt"/>
              </a:rPr>
              <a:t>Happiness</a:t>
            </a:r>
            <a:r>
              <a:rPr lang="it-IT" sz="2400" dirty="0">
                <a:solidFill>
                  <a:srgbClr val="222222"/>
                </a:solidFill>
                <a:latin typeface="+mj-lt"/>
              </a:rPr>
              <a:t> Machine</a:t>
            </a:r>
          </a:p>
          <a:p>
            <a:r>
              <a:rPr lang="it-IT" sz="2400" b="1" dirty="0">
                <a:solidFill>
                  <a:srgbClr val="222222"/>
                </a:solidFill>
                <a:latin typeface="+mj-lt"/>
              </a:rPr>
              <a:t>«To </a:t>
            </a:r>
            <a:r>
              <a:rPr lang="it-IT" sz="2400" b="1" dirty="0" err="1">
                <a:solidFill>
                  <a:srgbClr val="222222"/>
                </a:solidFill>
                <a:latin typeface="+mj-lt"/>
              </a:rPr>
              <a:t>deliver</a:t>
            </a:r>
            <a:r>
              <a:rPr lang="it-IT" sz="2400" b="1" dirty="0">
                <a:solidFill>
                  <a:srgbClr val="222222"/>
                </a:solidFill>
                <a:latin typeface="+mj-lt"/>
              </a:rPr>
              <a:t> </a:t>
            </a:r>
            <a:r>
              <a:rPr lang="it-IT" sz="2400" b="1" dirty="0" err="1">
                <a:solidFill>
                  <a:srgbClr val="222222"/>
                </a:solidFill>
                <a:latin typeface="+mj-lt"/>
              </a:rPr>
              <a:t>happiness</a:t>
            </a:r>
            <a:r>
              <a:rPr lang="it-IT" sz="2400" b="1" dirty="0">
                <a:solidFill>
                  <a:srgbClr val="222222"/>
                </a:solidFill>
                <a:latin typeface="+mj-lt"/>
              </a:rPr>
              <a:t>» </a:t>
            </a:r>
            <a:endParaRPr lang="it-IT" sz="2400" b="1" dirty="0">
              <a:latin typeface="+mj-lt"/>
            </a:endParaRPr>
          </a:p>
        </p:txBody>
      </p:sp>
      <p:sp>
        <p:nvSpPr>
          <p:cNvPr id="33" name="CasellaDiTesto 32"/>
          <p:cNvSpPr txBox="1"/>
          <p:nvPr/>
        </p:nvSpPr>
        <p:spPr>
          <a:xfrm>
            <a:off x="152479" y="5371361"/>
            <a:ext cx="1735473" cy="461665"/>
          </a:xfrm>
          <a:prstGeom prst="rect">
            <a:avLst/>
          </a:prstGeom>
          <a:noFill/>
        </p:spPr>
        <p:txBody>
          <a:bodyPr wrap="square" rtlCol="0">
            <a:spAutoFit/>
          </a:bodyPr>
          <a:lstStyle/>
          <a:p>
            <a:pPr algn="ctr"/>
            <a:r>
              <a:rPr lang="it-IT" sz="2400" dirty="0">
                <a:latin typeface="+mj-lt"/>
              </a:rPr>
              <a:t>Storytelling</a:t>
            </a:r>
          </a:p>
        </p:txBody>
      </p:sp>
      <p:pic>
        <p:nvPicPr>
          <p:cNvPr id="34" name="Immagine 33"/>
          <p:cNvPicPr>
            <a:picLocks noChangeAspect="1"/>
          </p:cNvPicPr>
          <p:nvPr/>
        </p:nvPicPr>
        <p:blipFill rotWithShape="1">
          <a:blip r:embed="rId3"/>
          <a:srcRect t="6233" b="-1"/>
          <a:stretch/>
        </p:blipFill>
        <p:spPr>
          <a:xfrm>
            <a:off x="5708835" y="2793624"/>
            <a:ext cx="3222936" cy="1660666"/>
          </a:xfrm>
          <a:prstGeom prst="rect">
            <a:avLst/>
          </a:prstGeom>
        </p:spPr>
      </p:pic>
      <p:pic>
        <p:nvPicPr>
          <p:cNvPr id="36" name="Immagine 35"/>
          <p:cNvPicPr>
            <a:picLocks noChangeAspect="1"/>
          </p:cNvPicPr>
          <p:nvPr/>
        </p:nvPicPr>
        <p:blipFill>
          <a:blip r:embed="rId4"/>
          <a:stretch>
            <a:fillRect/>
          </a:stretch>
        </p:blipFill>
        <p:spPr>
          <a:xfrm>
            <a:off x="5340628" y="996096"/>
            <a:ext cx="2126933" cy="1127919"/>
          </a:xfrm>
          <a:prstGeom prst="rect">
            <a:avLst/>
          </a:prstGeom>
        </p:spPr>
      </p:pic>
      <p:sp>
        <p:nvSpPr>
          <p:cNvPr id="2" name="Segnaposto numero diapositiva 1">
            <a:extLst>
              <a:ext uri="{FF2B5EF4-FFF2-40B4-BE49-F238E27FC236}">
                <a16:creationId xmlns:a16="http://schemas.microsoft.com/office/drawing/2014/main" id="{B4060602-1D9E-40B1-BF78-83EA84BA311F}"/>
              </a:ext>
            </a:extLst>
          </p:cNvPr>
          <p:cNvSpPr>
            <a:spLocks noGrp="1"/>
          </p:cNvSpPr>
          <p:nvPr>
            <p:ph type="sldNum" sz="quarter" idx="12"/>
          </p:nvPr>
        </p:nvSpPr>
        <p:spPr>
          <a:xfrm>
            <a:off x="6906476" y="6414789"/>
            <a:ext cx="2133600" cy="365125"/>
          </a:xfrm>
        </p:spPr>
        <p:txBody>
          <a:bodyPr/>
          <a:lstStyle/>
          <a:p>
            <a:pPr algn="r"/>
            <a:fld id="{B007B441-5312-499D-93C3-6E37886527FA}" type="slidenum">
              <a:rPr lang="it-IT" smtClean="0"/>
              <a:pPr algn="r"/>
              <a:t>82</a:t>
            </a:fld>
            <a:endParaRPr lang="it-IT" dirty="0"/>
          </a:p>
        </p:txBody>
      </p:sp>
      <p:sp>
        <p:nvSpPr>
          <p:cNvPr id="19" name="Titolo 1">
            <a:extLst>
              <a:ext uri="{FF2B5EF4-FFF2-40B4-BE49-F238E27FC236}">
                <a16:creationId xmlns:a16="http://schemas.microsoft.com/office/drawing/2014/main" id="{6C8B792C-4AEA-4102-A497-3FE82382BA00}"/>
              </a:ext>
            </a:extLst>
          </p:cNvPr>
          <p:cNvSpPr txBox="1">
            <a:spLocks/>
          </p:cNvSpPr>
          <p:nvPr/>
        </p:nvSpPr>
        <p:spPr>
          <a:xfrm>
            <a:off x="539552" y="61914"/>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lumMod val="75000"/>
                  </a:schemeClr>
                </a:solidFill>
                <a:cs typeface="Times New Roman" pitchFamily="18" charset="0"/>
              </a:rPr>
              <a:t>Coca Cola: </a:t>
            </a:r>
            <a:r>
              <a:rPr lang="en-US" sz="5400" b="1" dirty="0">
                <a:solidFill>
                  <a:schemeClr val="accent6">
                    <a:lumMod val="60000"/>
                    <a:lumOff val="40000"/>
                  </a:schemeClr>
                </a:solidFill>
                <a:cs typeface="Times New Roman" pitchFamily="18" charset="0"/>
              </a:rPr>
              <a:t>Feel</a:t>
            </a:r>
            <a:endParaRPr lang="it-IT" sz="5400" b="1" dirty="0">
              <a:solidFill>
                <a:schemeClr val="accent6">
                  <a:lumMod val="60000"/>
                  <a:lumOff val="40000"/>
                </a:schemeClr>
              </a:solidFill>
              <a:cs typeface="Times New Roman" pitchFamily="18" charset="0"/>
            </a:endParaRPr>
          </a:p>
        </p:txBody>
      </p:sp>
      <p:grpSp>
        <p:nvGrpSpPr>
          <p:cNvPr id="20" name="Group 1">
            <a:extLst>
              <a:ext uri="{FF2B5EF4-FFF2-40B4-BE49-F238E27FC236}">
                <a16:creationId xmlns:a16="http://schemas.microsoft.com/office/drawing/2014/main" id="{6E17D023-D3A8-4E23-9968-A21891213F62}"/>
              </a:ext>
            </a:extLst>
          </p:cNvPr>
          <p:cNvGrpSpPr>
            <a:grpSpLocks/>
          </p:cNvGrpSpPr>
          <p:nvPr/>
        </p:nvGrpSpPr>
        <p:grpSpPr bwMode="auto">
          <a:xfrm rot="5400000">
            <a:off x="4527917" y="2322859"/>
            <a:ext cx="73025" cy="8907463"/>
            <a:chOff x="0" y="0"/>
            <a:chExt cx="716" cy="16353"/>
          </a:xfrm>
        </p:grpSpPr>
        <p:grpSp>
          <p:nvGrpSpPr>
            <p:cNvPr id="21" name="Group 2">
              <a:extLst>
                <a:ext uri="{FF2B5EF4-FFF2-40B4-BE49-F238E27FC236}">
                  <a16:creationId xmlns:a16="http://schemas.microsoft.com/office/drawing/2014/main" id="{8AEB7159-4D99-4181-8D3B-03C32A43BEC2}"/>
                </a:ext>
              </a:extLst>
            </p:cNvPr>
            <p:cNvGrpSpPr>
              <a:grpSpLocks/>
            </p:cNvGrpSpPr>
            <p:nvPr/>
          </p:nvGrpSpPr>
          <p:grpSpPr bwMode="auto">
            <a:xfrm>
              <a:off x="0" y="0"/>
              <a:ext cx="716" cy="16353"/>
              <a:chOff x="0" y="0"/>
              <a:chExt cx="716" cy="16353"/>
            </a:xfrm>
          </p:grpSpPr>
          <p:sp>
            <p:nvSpPr>
              <p:cNvPr id="22" name="Freeform 3">
                <a:extLst>
                  <a:ext uri="{FF2B5EF4-FFF2-40B4-BE49-F238E27FC236}">
                    <a16:creationId xmlns:a16="http://schemas.microsoft.com/office/drawing/2014/main" id="{CFE3B919-6068-4336-A883-22A037CE674A}"/>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10242" name="Picture 2" descr="Trussardi omaggia Coca-Cola con un'edizione limitata di lattine ...">
            <a:extLst>
              <a:ext uri="{FF2B5EF4-FFF2-40B4-BE49-F238E27FC236}">
                <a16:creationId xmlns:a16="http://schemas.microsoft.com/office/drawing/2014/main" id="{3C527C68-539F-4D03-A2BF-C64FE176CF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983" y="1753433"/>
            <a:ext cx="1475083" cy="93633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083D457D-CFE7-4111-8CBB-46CB3DF3DC28}"/>
              </a:ext>
            </a:extLst>
          </p:cNvPr>
          <p:cNvPicPr>
            <a:picLocks noChangeAspect="1"/>
          </p:cNvPicPr>
          <p:nvPr/>
        </p:nvPicPr>
        <p:blipFill>
          <a:blip r:embed="rId6"/>
          <a:stretch>
            <a:fillRect/>
          </a:stretch>
        </p:blipFill>
        <p:spPr>
          <a:xfrm>
            <a:off x="5178669" y="4616934"/>
            <a:ext cx="2706516" cy="2027779"/>
          </a:xfrm>
          <a:prstGeom prst="rect">
            <a:avLst/>
          </a:prstGeom>
        </p:spPr>
      </p:pic>
      <p:pic>
        <p:nvPicPr>
          <p:cNvPr id="6" name="Immagine 5">
            <a:extLst>
              <a:ext uri="{FF2B5EF4-FFF2-40B4-BE49-F238E27FC236}">
                <a16:creationId xmlns:a16="http://schemas.microsoft.com/office/drawing/2014/main" id="{3DF91C51-F026-452D-BEB8-2D7090C39409}"/>
              </a:ext>
            </a:extLst>
          </p:cNvPr>
          <p:cNvPicPr>
            <a:picLocks noChangeAspect="1"/>
          </p:cNvPicPr>
          <p:nvPr/>
        </p:nvPicPr>
        <p:blipFill>
          <a:blip r:embed="rId7"/>
          <a:stretch>
            <a:fillRect/>
          </a:stretch>
        </p:blipFill>
        <p:spPr>
          <a:xfrm>
            <a:off x="5178669" y="4595777"/>
            <a:ext cx="2706516" cy="2056952"/>
          </a:xfrm>
          <a:prstGeom prst="rect">
            <a:avLst/>
          </a:prstGeom>
        </p:spPr>
      </p:pic>
      <p:pic>
        <p:nvPicPr>
          <p:cNvPr id="7" name="Immagine 6">
            <a:extLst>
              <a:ext uri="{FF2B5EF4-FFF2-40B4-BE49-F238E27FC236}">
                <a16:creationId xmlns:a16="http://schemas.microsoft.com/office/drawing/2014/main" id="{1C51A466-419E-4952-A2C2-D179E26DE161}"/>
              </a:ext>
            </a:extLst>
          </p:cNvPr>
          <p:cNvPicPr>
            <a:picLocks noChangeAspect="1"/>
          </p:cNvPicPr>
          <p:nvPr/>
        </p:nvPicPr>
        <p:blipFill>
          <a:blip r:embed="rId8"/>
          <a:stretch>
            <a:fillRect/>
          </a:stretch>
        </p:blipFill>
        <p:spPr>
          <a:xfrm>
            <a:off x="5178669" y="4580108"/>
            <a:ext cx="2756317" cy="2072621"/>
          </a:xfrm>
          <a:prstGeom prst="rect">
            <a:avLst/>
          </a:prstGeom>
        </p:spPr>
      </p:pic>
      <p:sp>
        <p:nvSpPr>
          <p:cNvPr id="4" name="Rettangolo 3">
            <a:extLst>
              <a:ext uri="{FF2B5EF4-FFF2-40B4-BE49-F238E27FC236}">
                <a16:creationId xmlns:a16="http://schemas.microsoft.com/office/drawing/2014/main" id="{E7BF172F-7DC9-471D-9502-FFC1AE1928E3}"/>
              </a:ext>
            </a:extLst>
          </p:cNvPr>
          <p:cNvSpPr/>
          <p:nvPr/>
        </p:nvSpPr>
        <p:spPr>
          <a:xfrm>
            <a:off x="2196637" y="4321817"/>
            <a:ext cx="4572000" cy="276999"/>
          </a:xfrm>
          <a:prstGeom prst="rect">
            <a:avLst/>
          </a:prstGeom>
        </p:spPr>
        <p:txBody>
          <a:bodyPr>
            <a:spAutoFit/>
          </a:bodyPr>
          <a:lstStyle/>
          <a:p>
            <a:r>
              <a:rPr lang="it-IT" sz="1200" dirty="0">
                <a:hlinkClick r:id="rId9"/>
              </a:rPr>
              <a:t>https://www.youtube.com/watch?v=lqT_dPApj9U</a:t>
            </a:r>
            <a:r>
              <a:rPr lang="it-IT" sz="1200" dirty="0"/>
              <a:t> </a:t>
            </a:r>
          </a:p>
        </p:txBody>
      </p:sp>
      <p:sp>
        <p:nvSpPr>
          <p:cNvPr id="8" name="Rettangolo 7">
            <a:extLst>
              <a:ext uri="{FF2B5EF4-FFF2-40B4-BE49-F238E27FC236}">
                <a16:creationId xmlns:a16="http://schemas.microsoft.com/office/drawing/2014/main" id="{8F11C084-AFDC-4E48-B73A-2787641960E5}"/>
              </a:ext>
            </a:extLst>
          </p:cNvPr>
          <p:cNvSpPr/>
          <p:nvPr/>
        </p:nvSpPr>
        <p:spPr>
          <a:xfrm>
            <a:off x="2207992" y="4060315"/>
            <a:ext cx="3250929" cy="261610"/>
          </a:xfrm>
          <a:prstGeom prst="rect">
            <a:avLst/>
          </a:prstGeom>
        </p:spPr>
        <p:txBody>
          <a:bodyPr wrap="square">
            <a:spAutoFit/>
          </a:bodyPr>
          <a:lstStyle/>
          <a:p>
            <a:r>
              <a:rPr lang="it-IT" sz="1100" dirty="0">
                <a:hlinkClick r:id="rId10"/>
              </a:rPr>
              <a:t>https://www.youtube.com/watch?v=A45sjUX7mp0</a:t>
            </a:r>
            <a:r>
              <a:rPr lang="it-IT" sz="1100" dirty="0"/>
              <a:t> </a:t>
            </a:r>
          </a:p>
        </p:txBody>
      </p:sp>
    </p:spTree>
    <p:extLst>
      <p:ext uri="{BB962C8B-B14F-4D97-AF65-F5344CB8AC3E}">
        <p14:creationId xmlns:p14="http://schemas.microsoft.com/office/powerpoint/2010/main" val="401954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9"/>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102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9"/>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9"/>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9"/>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25" grpId="0"/>
      <p:bldP spid="26" grpId="0"/>
      <p:bldP spid="27" grpId="0"/>
      <p:bldP spid="28" grpId="0"/>
      <p:bldP spid="29" grpId="0"/>
      <p:bldP spid="30" grpId="0" animBg="1"/>
      <p:bldP spid="31" grpId="0"/>
      <p:bldP spid="33" grpId="0"/>
      <p:bldP spid="4"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651727" y="1047742"/>
            <a:ext cx="1196297" cy="613470"/>
          </a:xfrm>
          <a:prstGeom prst="frame">
            <a:avLst/>
          </a:prstGeom>
          <a:solidFill>
            <a:schemeClr val="accent6">
              <a:lumMod val="20000"/>
              <a:lumOff val="80000"/>
            </a:schemeClr>
          </a:solidFill>
          <a:ln>
            <a:solidFill>
              <a:srgbClr val="C00000"/>
            </a:solidFill>
          </a:ln>
        </p:spPr>
        <p:txBody>
          <a:bodyPr wrap="square" rtlCol="0">
            <a:spAutoFit/>
          </a:bodyPr>
          <a:lstStyle/>
          <a:p>
            <a:pPr algn="ctr"/>
            <a:r>
              <a:rPr lang="it-IT" sz="2400" dirty="0" err="1">
                <a:effectLst>
                  <a:outerShdw blurRad="38100" dist="38100" dir="2700000" algn="tl">
                    <a:srgbClr val="000000">
                      <a:alpha val="43137"/>
                    </a:srgbClr>
                  </a:outerShdw>
                </a:effectLst>
              </a:rPr>
              <a:t>Act</a:t>
            </a:r>
            <a:endParaRPr lang="it-IT" sz="2400" dirty="0">
              <a:effectLst>
                <a:outerShdw blurRad="38100" dist="38100" dir="2700000" algn="tl">
                  <a:srgbClr val="000000">
                    <a:alpha val="43137"/>
                  </a:srgbClr>
                </a:outerShdw>
              </a:effectLst>
            </a:endParaRPr>
          </a:p>
        </p:txBody>
      </p:sp>
      <p:sp>
        <p:nvSpPr>
          <p:cNvPr id="9" name="Rettangolo 8"/>
          <p:cNvSpPr/>
          <p:nvPr/>
        </p:nvSpPr>
        <p:spPr>
          <a:xfrm>
            <a:off x="2515284" y="1112970"/>
            <a:ext cx="1514995" cy="415391"/>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Product</a:t>
            </a:r>
          </a:p>
        </p:txBody>
      </p:sp>
      <p:sp>
        <p:nvSpPr>
          <p:cNvPr id="10" name="Rettangolo 9"/>
          <p:cNvSpPr/>
          <p:nvPr/>
        </p:nvSpPr>
        <p:spPr>
          <a:xfrm>
            <a:off x="2504448" y="3580729"/>
            <a:ext cx="1525831" cy="361285"/>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Place</a:t>
            </a:r>
            <a:endParaRPr lang="it-IT" sz="2400" dirty="0">
              <a:solidFill>
                <a:schemeClr val="tx1"/>
              </a:solidFill>
            </a:endParaRPr>
          </a:p>
        </p:txBody>
      </p:sp>
      <p:sp>
        <p:nvSpPr>
          <p:cNvPr id="11" name="Rettangolo 10"/>
          <p:cNvSpPr/>
          <p:nvPr/>
        </p:nvSpPr>
        <p:spPr>
          <a:xfrm>
            <a:off x="2528220" y="5236415"/>
            <a:ext cx="1589500" cy="357025"/>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Promotion</a:t>
            </a:r>
          </a:p>
        </p:txBody>
      </p:sp>
      <p:sp>
        <p:nvSpPr>
          <p:cNvPr id="17" name="CasellaDiTesto 16"/>
          <p:cNvSpPr txBox="1"/>
          <p:nvPr/>
        </p:nvSpPr>
        <p:spPr>
          <a:xfrm>
            <a:off x="83495" y="4107943"/>
            <a:ext cx="2431789" cy="1938992"/>
          </a:xfrm>
          <a:prstGeom prst="rect">
            <a:avLst/>
          </a:prstGeom>
          <a:noFill/>
        </p:spPr>
        <p:txBody>
          <a:bodyPr wrap="square" rtlCol="0">
            <a:spAutoFit/>
          </a:bodyPr>
          <a:lstStyle/>
          <a:p>
            <a:pPr algn="ctr"/>
            <a:r>
              <a:rPr lang="it-IT" sz="2400" dirty="0" err="1"/>
              <a:t>Dynamism</a:t>
            </a:r>
            <a:endParaRPr lang="it-IT" sz="2400" dirty="0"/>
          </a:p>
          <a:p>
            <a:pPr algn="ctr"/>
            <a:r>
              <a:rPr lang="it-IT" sz="2400" dirty="0"/>
              <a:t>«</a:t>
            </a:r>
            <a:r>
              <a:rPr lang="it-IT" sz="2400" dirty="0" err="1"/>
              <a:t>Boost</a:t>
            </a:r>
            <a:r>
              <a:rPr lang="it-IT" sz="2400" dirty="0"/>
              <a:t>» for </a:t>
            </a:r>
            <a:r>
              <a:rPr lang="it-IT" sz="2400" dirty="0" err="1"/>
              <a:t>movement</a:t>
            </a:r>
            <a:endParaRPr lang="it-IT" sz="2400" dirty="0"/>
          </a:p>
          <a:p>
            <a:pPr algn="ctr"/>
            <a:r>
              <a:rPr lang="it-IT" sz="2400" dirty="0"/>
              <a:t>Active and </a:t>
            </a:r>
            <a:r>
              <a:rPr lang="it-IT" sz="2400" dirty="0" err="1"/>
              <a:t>sporty</a:t>
            </a:r>
            <a:r>
              <a:rPr lang="it-IT" sz="2400" dirty="0"/>
              <a:t> lifestyle</a:t>
            </a:r>
          </a:p>
        </p:txBody>
      </p:sp>
      <p:sp>
        <p:nvSpPr>
          <p:cNvPr id="18" name="CasellaDiTesto 17"/>
          <p:cNvSpPr txBox="1"/>
          <p:nvPr/>
        </p:nvSpPr>
        <p:spPr>
          <a:xfrm>
            <a:off x="547804" y="2867882"/>
            <a:ext cx="1404142" cy="830997"/>
          </a:xfrm>
          <a:prstGeom prst="rect">
            <a:avLst/>
          </a:prstGeom>
          <a:noFill/>
        </p:spPr>
        <p:txBody>
          <a:bodyPr wrap="square" rtlCol="0">
            <a:spAutoFit/>
          </a:bodyPr>
          <a:lstStyle/>
          <a:p>
            <a:pPr algn="ctr"/>
            <a:r>
              <a:rPr lang="it-IT" sz="2400" b="1" dirty="0"/>
              <a:t>Core </a:t>
            </a:r>
            <a:r>
              <a:rPr lang="it-IT" sz="2400" b="1" dirty="0" err="1"/>
              <a:t>values</a:t>
            </a:r>
            <a:endParaRPr lang="it-IT" sz="2400" b="1" dirty="0"/>
          </a:p>
        </p:txBody>
      </p:sp>
      <p:sp>
        <p:nvSpPr>
          <p:cNvPr id="19" name="Freccia in giù 18"/>
          <p:cNvSpPr/>
          <p:nvPr/>
        </p:nvSpPr>
        <p:spPr>
          <a:xfrm>
            <a:off x="1199126" y="3795920"/>
            <a:ext cx="108386" cy="187037"/>
          </a:xfrm>
          <a:prstGeom prst="downArrow">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3" name="CasellaDiTesto 2"/>
          <p:cNvSpPr txBox="1"/>
          <p:nvPr/>
        </p:nvSpPr>
        <p:spPr>
          <a:xfrm>
            <a:off x="2421767" y="1544952"/>
            <a:ext cx="3166300" cy="1846659"/>
          </a:xfrm>
          <a:prstGeom prst="rect">
            <a:avLst/>
          </a:prstGeom>
          <a:noFill/>
        </p:spPr>
        <p:txBody>
          <a:bodyPr wrap="square" rtlCol="0">
            <a:spAutoFit/>
          </a:bodyPr>
          <a:lstStyle/>
          <a:p>
            <a:r>
              <a:rPr lang="it-IT" sz="2400" dirty="0"/>
              <a:t>Water </a:t>
            </a:r>
            <a:r>
              <a:rPr lang="it-IT" sz="2400" dirty="0" err="1"/>
              <a:t>Bottles</a:t>
            </a:r>
            <a:endParaRPr lang="it-IT" sz="2400" dirty="0"/>
          </a:p>
          <a:p>
            <a:endParaRPr lang="it-IT" sz="1600" dirty="0"/>
          </a:p>
          <a:p>
            <a:r>
              <a:rPr lang="it-IT" sz="2400" dirty="0"/>
              <a:t>Limited </a:t>
            </a:r>
            <a:r>
              <a:rPr lang="it-IT" sz="2400" dirty="0" err="1"/>
              <a:t>edition</a:t>
            </a:r>
            <a:r>
              <a:rPr lang="it-IT" sz="2400" dirty="0"/>
              <a:t> of </a:t>
            </a:r>
            <a:r>
              <a:rPr lang="it-IT" sz="2400" dirty="0" err="1"/>
              <a:t>cans</a:t>
            </a:r>
            <a:endParaRPr lang="it-IT" sz="2400" dirty="0"/>
          </a:p>
          <a:p>
            <a:r>
              <a:rPr lang="it-IT" sz="2400" dirty="0"/>
              <a:t>(Olympic games and Football Championship)</a:t>
            </a:r>
          </a:p>
        </p:txBody>
      </p:sp>
      <p:sp>
        <p:nvSpPr>
          <p:cNvPr id="4" name="Rectangle 1"/>
          <p:cNvSpPr>
            <a:spLocks noChangeArrowheads="1"/>
          </p:cNvSpPr>
          <p:nvPr/>
        </p:nvSpPr>
        <p:spPr bwMode="auto">
          <a:xfrm>
            <a:off x="281294" y="1792440"/>
            <a:ext cx="2041415" cy="807913"/>
          </a:xfrm>
          <a:prstGeom prst="rect">
            <a:avLst/>
          </a:prstGeom>
          <a:noFill/>
          <a:ln>
            <a:noFill/>
          </a:ln>
          <a:effec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it-IT" altLang="it-IT" sz="2400" dirty="0">
                <a:latin typeface="+mj-lt"/>
                <a:cs typeface="Times New Roman" panose="02020603050405020304" pitchFamily="18" charset="0"/>
              </a:rPr>
              <a:t>“Coca-Cola </a:t>
            </a:r>
            <a:r>
              <a:rPr lang="it-IT" altLang="it-IT" sz="2400" dirty="0" err="1">
                <a:latin typeface="+mj-lt"/>
                <a:cs typeface="Times New Roman" panose="02020603050405020304" pitchFamily="18" charset="0"/>
              </a:rPr>
              <a:t>is</a:t>
            </a:r>
            <a:r>
              <a:rPr lang="it-IT" altLang="it-IT" sz="2400" dirty="0">
                <a:latin typeface="+mj-lt"/>
                <a:cs typeface="Times New Roman" panose="02020603050405020304" pitchFamily="18" charset="0"/>
              </a:rPr>
              <a:t> </a:t>
            </a:r>
            <a:r>
              <a:rPr lang="it-IT" altLang="it-IT" sz="2400" dirty="0" err="1">
                <a:latin typeface="+mj-lt"/>
                <a:cs typeface="Times New Roman" panose="02020603050405020304" pitchFamily="18" charset="0"/>
              </a:rPr>
              <a:t>where</a:t>
            </a:r>
            <a:r>
              <a:rPr lang="it-IT" altLang="it-IT" sz="2400" dirty="0">
                <a:latin typeface="+mj-lt"/>
                <a:cs typeface="Times New Roman" panose="02020603050405020304" pitchFamily="18" charset="0"/>
              </a:rPr>
              <a:t> sport </a:t>
            </a:r>
            <a:r>
              <a:rPr lang="it-IT" altLang="it-IT" sz="2400" dirty="0" err="1">
                <a:latin typeface="+mj-lt"/>
                <a:cs typeface="Times New Roman" panose="02020603050405020304" pitchFamily="18" charset="0"/>
              </a:rPr>
              <a:t>is</a:t>
            </a:r>
            <a:r>
              <a:rPr lang="it-IT" altLang="it-IT" sz="2400" dirty="0">
                <a:latin typeface="+mj-lt"/>
                <a:cs typeface="Times New Roman" panose="02020603050405020304" pitchFamily="18" charset="0"/>
              </a:rPr>
              <a:t>” </a:t>
            </a:r>
          </a:p>
        </p:txBody>
      </p:sp>
      <p:pic>
        <p:nvPicPr>
          <p:cNvPr id="5" name="Immagine 4"/>
          <p:cNvPicPr>
            <a:picLocks noChangeAspect="1"/>
          </p:cNvPicPr>
          <p:nvPr/>
        </p:nvPicPr>
        <p:blipFill>
          <a:blip r:embed="rId3"/>
          <a:stretch>
            <a:fillRect/>
          </a:stretch>
        </p:blipFill>
        <p:spPr>
          <a:xfrm>
            <a:off x="6305735" y="5416781"/>
            <a:ext cx="2316355" cy="1301498"/>
          </a:xfrm>
          <a:prstGeom prst="rect">
            <a:avLst/>
          </a:prstGeom>
        </p:spPr>
      </p:pic>
      <p:sp>
        <p:nvSpPr>
          <p:cNvPr id="2" name="Segnaposto numero diapositiva 1">
            <a:extLst>
              <a:ext uri="{FF2B5EF4-FFF2-40B4-BE49-F238E27FC236}">
                <a16:creationId xmlns:a16="http://schemas.microsoft.com/office/drawing/2014/main" id="{59D0B08E-752E-4A7D-957B-7DFA77ADDFE6}"/>
              </a:ext>
            </a:extLst>
          </p:cNvPr>
          <p:cNvSpPr>
            <a:spLocks noGrp="1"/>
          </p:cNvSpPr>
          <p:nvPr>
            <p:ph type="sldNum" sz="quarter" idx="12"/>
          </p:nvPr>
        </p:nvSpPr>
        <p:spPr>
          <a:xfrm>
            <a:off x="6915136" y="6277912"/>
            <a:ext cx="2133600" cy="365125"/>
          </a:xfrm>
        </p:spPr>
        <p:txBody>
          <a:bodyPr/>
          <a:lstStyle/>
          <a:p>
            <a:pPr algn="r"/>
            <a:fld id="{B007B441-5312-499D-93C3-6E37886527FA}" type="slidenum">
              <a:rPr lang="it-IT" smtClean="0"/>
              <a:pPr algn="r"/>
              <a:t>83</a:t>
            </a:fld>
            <a:endParaRPr lang="it-IT" dirty="0"/>
          </a:p>
        </p:txBody>
      </p:sp>
      <p:sp>
        <p:nvSpPr>
          <p:cNvPr id="26" name="Titolo 1">
            <a:extLst>
              <a:ext uri="{FF2B5EF4-FFF2-40B4-BE49-F238E27FC236}">
                <a16:creationId xmlns:a16="http://schemas.microsoft.com/office/drawing/2014/main" id="{887F550B-C821-499B-A1AB-72DEE07F6C41}"/>
              </a:ext>
            </a:extLst>
          </p:cNvPr>
          <p:cNvSpPr txBox="1">
            <a:spLocks/>
          </p:cNvSpPr>
          <p:nvPr/>
        </p:nvSpPr>
        <p:spPr>
          <a:xfrm>
            <a:off x="611560" y="260648"/>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lumMod val="75000"/>
                  </a:schemeClr>
                </a:solidFill>
                <a:cs typeface="Times New Roman" pitchFamily="18" charset="0"/>
              </a:rPr>
              <a:t>Coca Cola: </a:t>
            </a:r>
            <a:r>
              <a:rPr lang="en-US" sz="5400" b="1" dirty="0">
                <a:solidFill>
                  <a:schemeClr val="accent6">
                    <a:lumMod val="60000"/>
                    <a:lumOff val="40000"/>
                  </a:schemeClr>
                </a:solidFill>
                <a:cs typeface="Times New Roman" pitchFamily="18" charset="0"/>
              </a:rPr>
              <a:t>Act</a:t>
            </a:r>
            <a:endParaRPr lang="it-IT" sz="5400" b="1" dirty="0">
              <a:solidFill>
                <a:schemeClr val="accent6">
                  <a:lumMod val="60000"/>
                  <a:lumOff val="40000"/>
                </a:schemeClr>
              </a:solidFill>
              <a:cs typeface="Times New Roman" pitchFamily="18" charset="0"/>
            </a:endParaRPr>
          </a:p>
        </p:txBody>
      </p:sp>
      <p:grpSp>
        <p:nvGrpSpPr>
          <p:cNvPr id="27" name="Group 1">
            <a:extLst>
              <a:ext uri="{FF2B5EF4-FFF2-40B4-BE49-F238E27FC236}">
                <a16:creationId xmlns:a16="http://schemas.microsoft.com/office/drawing/2014/main" id="{92815488-2189-4DAE-A6B5-CC734CED6B78}"/>
              </a:ext>
            </a:extLst>
          </p:cNvPr>
          <p:cNvGrpSpPr>
            <a:grpSpLocks/>
          </p:cNvGrpSpPr>
          <p:nvPr/>
        </p:nvGrpSpPr>
        <p:grpSpPr bwMode="auto">
          <a:xfrm rot="5400000">
            <a:off x="4527917" y="2322859"/>
            <a:ext cx="73025" cy="8907463"/>
            <a:chOff x="0" y="0"/>
            <a:chExt cx="716" cy="16353"/>
          </a:xfrm>
        </p:grpSpPr>
        <p:grpSp>
          <p:nvGrpSpPr>
            <p:cNvPr id="28" name="Group 2">
              <a:extLst>
                <a:ext uri="{FF2B5EF4-FFF2-40B4-BE49-F238E27FC236}">
                  <a16:creationId xmlns:a16="http://schemas.microsoft.com/office/drawing/2014/main" id="{EE1B2938-CAB4-421F-9BFC-C7356DAAF56B}"/>
                </a:ext>
              </a:extLst>
            </p:cNvPr>
            <p:cNvGrpSpPr>
              <a:grpSpLocks/>
            </p:cNvGrpSpPr>
            <p:nvPr/>
          </p:nvGrpSpPr>
          <p:grpSpPr bwMode="auto">
            <a:xfrm>
              <a:off x="0" y="0"/>
              <a:ext cx="716" cy="16353"/>
              <a:chOff x="0" y="0"/>
              <a:chExt cx="716" cy="16353"/>
            </a:xfrm>
          </p:grpSpPr>
          <p:sp>
            <p:nvSpPr>
              <p:cNvPr id="29" name="Freeform 3">
                <a:extLst>
                  <a:ext uri="{FF2B5EF4-FFF2-40B4-BE49-F238E27FC236}">
                    <a16:creationId xmlns:a16="http://schemas.microsoft.com/office/drawing/2014/main" id="{5D8E33A3-08AD-4368-A5C3-723D5CDDD5FA}"/>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12290" name="Picture 2" descr="I distributori altissimi della Cocacola, a prova di pallavolista ...">
            <a:extLst>
              <a:ext uri="{FF2B5EF4-FFF2-40B4-BE49-F238E27FC236}">
                <a16:creationId xmlns:a16="http://schemas.microsoft.com/office/drawing/2014/main" id="{101FE055-92D6-48EE-B295-B92592CB64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8943" y="3563469"/>
            <a:ext cx="1028337" cy="182966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61567AC4-B18A-4D00-875E-B02843CEF6C0}"/>
              </a:ext>
            </a:extLst>
          </p:cNvPr>
          <p:cNvSpPr txBox="1"/>
          <p:nvPr/>
        </p:nvSpPr>
        <p:spPr>
          <a:xfrm>
            <a:off x="2421767" y="3949906"/>
            <a:ext cx="2431789" cy="1200329"/>
          </a:xfrm>
          <a:prstGeom prst="rect">
            <a:avLst/>
          </a:prstGeom>
          <a:noFill/>
        </p:spPr>
        <p:txBody>
          <a:bodyPr wrap="square" rtlCol="0">
            <a:spAutoFit/>
          </a:bodyPr>
          <a:lstStyle/>
          <a:p>
            <a:r>
              <a:rPr lang="it-IT" sz="2400" dirty="0"/>
              <a:t>Basket player vending machines (Olympic Games)</a:t>
            </a:r>
          </a:p>
        </p:txBody>
      </p:sp>
      <p:pic>
        <p:nvPicPr>
          <p:cNvPr id="12" name="Immagine 11">
            <a:extLst>
              <a:ext uri="{FF2B5EF4-FFF2-40B4-BE49-F238E27FC236}">
                <a16:creationId xmlns:a16="http://schemas.microsoft.com/office/drawing/2014/main" id="{FD9F3C8C-761C-494E-BC92-41427255E30A}"/>
              </a:ext>
            </a:extLst>
          </p:cNvPr>
          <p:cNvPicPr>
            <a:picLocks noChangeAspect="1"/>
          </p:cNvPicPr>
          <p:nvPr/>
        </p:nvPicPr>
        <p:blipFill>
          <a:blip r:embed="rId5"/>
          <a:stretch>
            <a:fillRect/>
          </a:stretch>
        </p:blipFill>
        <p:spPr>
          <a:xfrm>
            <a:off x="6827645" y="2215942"/>
            <a:ext cx="2316355" cy="1292849"/>
          </a:xfrm>
          <a:prstGeom prst="rect">
            <a:avLst/>
          </a:prstGeom>
        </p:spPr>
      </p:pic>
      <p:pic>
        <p:nvPicPr>
          <p:cNvPr id="13" name="Immagine 12">
            <a:extLst>
              <a:ext uri="{FF2B5EF4-FFF2-40B4-BE49-F238E27FC236}">
                <a16:creationId xmlns:a16="http://schemas.microsoft.com/office/drawing/2014/main" id="{2390B430-4257-4A97-A673-B7AB6F89A386}"/>
              </a:ext>
            </a:extLst>
          </p:cNvPr>
          <p:cNvPicPr>
            <a:picLocks noChangeAspect="1"/>
          </p:cNvPicPr>
          <p:nvPr/>
        </p:nvPicPr>
        <p:blipFill rotWithShape="1">
          <a:blip r:embed="rId6"/>
          <a:srcRect l="18026" r="15108"/>
          <a:stretch/>
        </p:blipFill>
        <p:spPr>
          <a:xfrm>
            <a:off x="7632326" y="858353"/>
            <a:ext cx="1331001" cy="1301498"/>
          </a:xfrm>
          <a:prstGeom prst="rect">
            <a:avLst/>
          </a:prstGeom>
        </p:spPr>
      </p:pic>
      <p:pic>
        <p:nvPicPr>
          <p:cNvPr id="14" name="Immagine 13">
            <a:extLst>
              <a:ext uri="{FF2B5EF4-FFF2-40B4-BE49-F238E27FC236}">
                <a16:creationId xmlns:a16="http://schemas.microsoft.com/office/drawing/2014/main" id="{6E924BB2-CBBB-4B4B-AABA-3AA7AB853D05}"/>
              </a:ext>
            </a:extLst>
          </p:cNvPr>
          <p:cNvPicPr>
            <a:picLocks noChangeAspect="1"/>
          </p:cNvPicPr>
          <p:nvPr/>
        </p:nvPicPr>
        <p:blipFill>
          <a:blip r:embed="rId7"/>
          <a:stretch>
            <a:fillRect/>
          </a:stretch>
        </p:blipFill>
        <p:spPr>
          <a:xfrm>
            <a:off x="6758499" y="4027095"/>
            <a:ext cx="2227246" cy="1336348"/>
          </a:xfrm>
          <a:prstGeom prst="rect">
            <a:avLst/>
          </a:prstGeom>
        </p:spPr>
      </p:pic>
      <p:pic>
        <p:nvPicPr>
          <p:cNvPr id="15" name="Immagine 14">
            <a:extLst>
              <a:ext uri="{FF2B5EF4-FFF2-40B4-BE49-F238E27FC236}">
                <a16:creationId xmlns:a16="http://schemas.microsoft.com/office/drawing/2014/main" id="{2E57B358-A8E4-4C1A-A13C-EF574EB865F5}"/>
              </a:ext>
            </a:extLst>
          </p:cNvPr>
          <p:cNvPicPr>
            <a:picLocks noChangeAspect="1"/>
          </p:cNvPicPr>
          <p:nvPr/>
        </p:nvPicPr>
        <p:blipFill rotWithShape="1">
          <a:blip r:embed="rId8"/>
          <a:srcRect l="29485" r="30763"/>
          <a:stretch/>
        </p:blipFill>
        <p:spPr>
          <a:xfrm>
            <a:off x="5924755" y="1235313"/>
            <a:ext cx="712525" cy="1792440"/>
          </a:xfrm>
          <a:prstGeom prst="rect">
            <a:avLst/>
          </a:prstGeom>
        </p:spPr>
      </p:pic>
      <p:pic>
        <p:nvPicPr>
          <p:cNvPr id="16" name="Immagine 15">
            <a:extLst>
              <a:ext uri="{FF2B5EF4-FFF2-40B4-BE49-F238E27FC236}">
                <a16:creationId xmlns:a16="http://schemas.microsoft.com/office/drawing/2014/main" id="{A405584E-C224-4CB0-B433-D8329715DE5F}"/>
              </a:ext>
            </a:extLst>
          </p:cNvPr>
          <p:cNvPicPr>
            <a:picLocks noChangeAspect="1"/>
          </p:cNvPicPr>
          <p:nvPr/>
        </p:nvPicPr>
        <p:blipFill>
          <a:blip r:embed="rId9"/>
          <a:stretch>
            <a:fillRect/>
          </a:stretch>
        </p:blipFill>
        <p:spPr>
          <a:xfrm>
            <a:off x="4953502" y="5414928"/>
            <a:ext cx="1283130" cy="1283130"/>
          </a:xfrm>
          <a:prstGeom prst="rect">
            <a:avLst/>
          </a:prstGeom>
        </p:spPr>
      </p:pic>
      <p:sp>
        <p:nvSpPr>
          <p:cNvPr id="31" name="CasellaDiTesto 30">
            <a:extLst>
              <a:ext uri="{FF2B5EF4-FFF2-40B4-BE49-F238E27FC236}">
                <a16:creationId xmlns:a16="http://schemas.microsoft.com/office/drawing/2014/main" id="{B671D616-FCEF-47E3-9698-9BBB3B797436}"/>
              </a:ext>
            </a:extLst>
          </p:cNvPr>
          <p:cNvSpPr txBox="1"/>
          <p:nvPr/>
        </p:nvSpPr>
        <p:spPr>
          <a:xfrm>
            <a:off x="2435255" y="5551220"/>
            <a:ext cx="2431789" cy="1261884"/>
          </a:xfrm>
          <a:prstGeom prst="rect">
            <a:avLst/>
          </a:prstGeom>
          <a:noFill/>
        </p:spPr>
        <p:txBody>
          <a:bodyPr wrap="square" rtlCol="0">
            <a:spAutoFit/>
          </a:bodyPr>
          <a:lstStyle/>
          <a:p>
            <a:r>
              <a:rPr lang="it-IT" sz="2400" dirty="0"/>
              <a:t>Merchandising</a:t>
            </a:r>
          </a:p>
          <a:p>
            <a:endParaRPr lang="it-IT" sz="100" dirty="0"/>
          </a:p>
          <a:p>
            <a:r>
              <a:rPr lang="it-IT" sz="2400" dirty="0"/>
              <a:t>Sponsorship (FIFA World CUP)</a:t>
            </a:r>
          </a:p>
        </p:txBody>
      </p:sp>
      <p:sp>
        <p:nvSpPr>
          <p:cNvPr id="7" name="Rettangolo 6">
            <a:extLst>
              <a:ext uri="{FF2B5EF4-FFF2-40B4-BE49-F238E27FC236}">
                <a16:creationId xmlns:a16="http://schemas.microsoft.com/office/drawing/2014/main" id="{03F294C8-BB2D-4FC4-927F-F30DB49EC0F6}"/>
              </a:ext>
            </a:extLst>
          </p:cNvPr>
          <p:cNvSpPr/>
          <p:nvPr/>
        </p:nvSpPr>
        <p:spPr>
          <a:xfrm>
            <a:off x="2447081" y="3270855"/>
            <a:ext cx="4572000" cy="338554"/>
          </a:xfrm>
          <a:prstGeom prst="rect">
            <a:avLst/>
          </a:prstGeom>
        </p:spPr>
        <p:txBody>
          <a:bodyPr>
            <a:spAutoFit/>
          </a:bodyPr>
          <a:lstStyle/>
          <a:p>
            <a:r>
              <a:rPr lang="it-IT" sz="1600" dirty="0">
                <a:hlinkClick r:id="rId10"/>
              </a:rPr>
              <a:t>https://www.youtube.com/watch?v=_ajONMjOC9s</a:t>
            </a:r>
            <a:r>
              <a:rPr lang="it-IT" sz="1600" dirty="0"/>
              <a:t> </a:t>
            </a:r>
          </a:p>
        </p:txBody>
      </p:sp>
    </p:spTree>
    <p:extLst>
      <p:ext uri="{BB962C8B-B14F-4D97-AF65-F5344CB8AC3E}">
        <p14:creationId xmlns:p14="http://schemas.microsoft.com/office/powerpoint/2010/main" val="41241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9"/>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9"/>
                                          </p:stCondLst>
                                        </p:cTn>
                                        <p:tgtEl>
                                          <p:spTgt spid="1229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9"/>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9"/>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9"/>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9"/>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7" grpId="0"/>
      <p:bldP spid="18" grpId="0"/>
      <p:bldP spid="19" grpId="0" animBg="1"/>
      <p:bldP spid="3" grpId="0"/>
      <p:bldP spid="4" grpId="0"/>
      <p:bldP spid="2" grpId="0"/>
      <p:bldP spid="6" grpId="0"/>
      <p:bldP spid="31"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98350" y="1199951"/>
            <a:ext cx="1703986" cy="613470"/>
          </a:xfrm>
          <a:prstGeom prst="frame">
            <a:avLst/>
          </a:prstGeom>
          <a:solidFill>
            <a:schemeClr val="bg2"/>
          </a:solidFill>
          <a:ln>
            <a:solidFill>
              <a:srgbClr val="C00000"/>
            </a:solidFill>
          </a:ln>
        </p:spPr>
        <p:txBody>
          <a:bodyPr wrap="square" rtlCol="0">
            <a:spAutoFit/>
          </a:bodyPr>
          <a:lstStyle/>
          <a:p>
            <a:pPr algn="ctr"/>
            <a:r>
              <a:rPr lang="it-IT" sz="2400" dirty="0">
                <a:effectLst>
                  <a:outerShdw blurRad="38100" dist="38100" dir="2700000" algn="tl">
                    <a:srgbClr val="000000">
                      <a:alpha val="43137"/>
                    </a:srgbClr>
                  </a:outerShdw>
                </a:effectLst>
              </a:rPr>
              <a:t>Relate</a:t>
            </a:r>
          </a:p>
        </p:txBody>
      </p:sp>
      <p:sp>
        <p:nvSpPr>
          <p:cNvPr id="13" name="Rettangolo 12"/>
          <p:cNvSpPr/>
          <p:nvPr/>
        </p:nvSpPr>
        <p:spPr>
          <a:xfrm>
            <a:off x="2588722" y="1250365"/>
            <a:ext cx="1341257" cy="392281"/>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Product</a:t>
            </a:r>
          </a:p>
        </p:txBody>
      </p:sp>
      <p:sp>
        <p:nvSpPr>
          <p:cNvPr id="14" name="Rettangolo 13"/>
          <p:cNvSpPr/>
          <p:nvPr/>
        </p:nvSpPr>
        <p:spPr>
          <a:xfrm>
            <a:off x="2590351" y="2989376"/>
            <a:ext cx="1339628" cy="439624"/>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Place</a:t>
            </a:r>
            <a:endParaRPr lang="it-IT" sz="2400" dirty="0">
              <a:solidFill>
                <a:schemeClr val="tx1"/>
              </a:solidFill>
            </a:endParaRPr>
          </a:p>
        </p:txBody>
      </p:sp>
      <p:sp>
        <p:nvSpPr>
          <p:cNvPr id="15" name="Rettangolo 14"/>
          <p:cNvSpPr/>
          <p:nvPr/>
        </p:nvSpPr>
        <p:spPr>
          <a:xfrm>
            <a:off x="2588722" y="5033776"/>
            <a:ext cx="1686186" cy="392281"/>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Promotion</a:t>
            </a:r>
          </a:p>
        </p:txBody>
      </p:sp>
      <p:sp>
        <p:nvSpPr>
          <p:cNvPr id="17" name="Rettangolo 16"/>
          <p:cNvSpPr/>
          <p:nvPr/>
        </p:nvSpPr>
        <p:spPr>
          <a:xfrm>
            <a:off x="341803" y="1907466"/>
            <a:ext cx="1867819" cy="1200329"/>
          </a:xfrm>
          <a:prstGeom prst="rect">
            <a:avLst/>
          </a:prstGeom>
        </p:spPr>
        <p:txBody>
          <a:bodyPr wrap="square">
            <a:spAutoFit/>
          </a:bodyPr>
          <a:lstStyle/>
          <a:p>
            <a:pPr algn="ctr"/>
            <a:r>
              <a:rPr lang="it-IT" sz="2400" dirty="0">
                <a:solidFill>
                  <a:srgbClr val="222222"/>
                </a:solidFill>
                <a:latin typeface="+mj-lt"/>
              </a:rPr>
              <a:t>«Coca Cola </a:t>
            </a:r>
          </a:p>
          <a:p>
            <a:pPr algn="ctr"/>
            <a:r>
              <a:rPr lang="it-IT" sz="2400" dirty="0" err="1">
                <a:solidFill>
                  <a:srgbClr val="222222"/>
                </a:solidFill>
                <a:latin typeface="+mj-lt"/>
              </a:rPr>
              <a:t>is</a:t>
            </a:r>
            <a:r>
              <a:rPr lang="it-IT" sz="2400" dirty="0">
                <a:solidFill>
                  <a:srgbClr val="222222"/>
                </a:solidFill>
                <a:latin typeface="+mj-lt"/>
              </a:rPr>
              <a:t> for </a:t>
            </a:r>
            <a:r>
              <a:rPr lang="it-IT" sz="2400" dirty="0" err="1">
                <a:solidFill>
                  <a:srgbClr val="222222"/>
                </a:solidFill>
                <a:latin typeface="+mj-lt"/>
              </a:rPr>
              <a:t>everyone</a:t>
            </a:r>
            <a:r>
              <a:rPr lang="it-IT" sz="2400" dirty="0">
                <a:solidFill>
                  <a:srgbClr val="222222"/>
                </a:solidFill>
                <a:latin typeface="+mj-lt"/>
              </a:rPr>
              <a:t>»</a:t>
            </a:r>
          </a:p>
        </p:txBody>
      </p:sp>
      <p:sp>
        <p:nvSpPr>
          <p:cNvPr id="2" name="CasellaDiTesto 1"/>
          <p:cNvSpPr txBox="1"/>
          <p:nvPr/>
        </p:nvSpPr>
        <p:spPr>
          <a:xfrm>
            <a:off x="236172" y="4605434"/>
            <a:ext cx="2079079" cy="1569660"/>
          </a:xfrm>
          <a:prstGeom prst="rect">
            <a:avLst/>
          </a:prstGeom>
          <a:noFill/>
        </p:spPr>
        <p:txBody>
          <a:bodyPr wrap="square" rtlCol="0">
            <a:spAutoFit/>
          </a:bodyPr>
          <a:lstStyle/>
          <a:p>
            <a:pPr algn="ctr"/>
            <a:r>
              <a:rPr lang="it-IT" sz="2400" dirty="0"/>
              <a:t>Community </a:t>
            </a:r>
          </a:p>
          <a:p>
            <a:pPr algn="ctr"/>
            <a:r>
              <a:rPr lang="it-IT" sz="2400" dirty="0"/>
              <a:t>Empowerment</a:t>
            </a:r>
          </a:p>
          <a:p>
            <a:pPr algn="ctr"/>
            <a:r>
              <a:rPr lang="it-IT" sz="2400" dirty="0" err="1"/>
              <a:t>Participation</a:t>
            </a:r>
            <a:endParaRPr lang="it-IT" sz="2400" dirty="0"/>
          </a:p>
          <a:p>
            <a:pPr algn="ctr"/>
            <a:r>
              <a:rPr lang="it-IT" sz="2400" dirty="0" err="1"/>
              <a:t>Universality</a:t>
            </a:r>
            <a:r>
              <a:rPr lang="it-IT" sz="2400" dirty="0"/>
              <a:t> </a:t>
            </a:r>
          </a:p>
        </p:txBody>
      </p:sp>
      <p:sp>
        <p:nvSpPr>
          <p:cNvPr id="3" name="CasellaDiTesto 2"/>
          <p:cNvSpPr txBox="1"/>
          <p:nvPr/>
        </p:nvSpPr>
        <p:spPr>
          <a:xfrm>
            <a:off x="2551360" y="1724195"/>
            <a:ext cx="2490554" cy="830997"/>
          </a:xfrm>
          <a:prstGeom prst="rect">
            <a:avLst/>
          </a:prstGeom>
          <a:noFill/>
        </p:spPr>
        <p:txBody>
          <a:bodyPr wrap="square" rtlCol="0">
            <a:spAutoFit/>
          </a:bodyPr>
          <a:lstStyle/>
          <a:p>
            <a:pPr algn="just"/>
            <a:r>
              <a:rPr lang="it-IT" sz="2400" dirty="0"/>
              <a:t>Can with </a:t>
            </a:r>
            <a:r>
              <a:rPr lang="it-IT" sz="2400" dirty="0" err="1"/>
              <a:t>people’s</a:t>
            </a:r>
            <a:r>
              <a:rPr lang="it-IT" sz="2400" dirty="0"/>
              <a:t> names</a:t>
            </a:r>
          </a:p>
        </p:txBody>
      </p:sp>
      <p:sp>
        <p:nvSpPr>
          <p:cNvPr id="4" name="CasellaDiTesto 3"/>
          <p:cNvSpPr txBox="1"/>
          <p:nvPr/>
        </p:nvSpPr>
        <p:spPr>
          <a:xfrm>
            <a:off x="435858" y="3392487"/>
            <a:ext cx="1628969" cy="830997"/>
          </a:xfrm>
          <a:prstGeom prst="rect">
            <a:avLst/>
          </a:prstGeom>
          <a:noFill/>
        </p:spPr>
        <p:txBody>
          <a:bodyPr wrap="square" rtlCol="0">
            <a:spAutoFit/>
          </a:bodyPr>
          <a:lstStyle/>
          <a:p>
            <a:pPr algn="ctr"/>
            <a:r>
              <a:rPr lang="it-IT" sz="2400" b="1" dirty="0"/>
              <a:t>Core </a:t>
            </a:r>
            <a:r>
              <a:rPr lang="it-IT" sz="2400" b="1" dirty="0" err="1"/>
              <a:t>values</a:t>
            </a:r>
            <a:endParaRPr lang="it-IT" sz="2400" b="1" dirty="0"/>
          </a:p>
        </p:txBody>
      </p:sp>
      <p:sp>
        <p:nvSpPr>
          <p:cNvPr id="5" name="Freccia in giù 4"/>
          <p:cNvSpPr/>
          <p:nvPr/>
        </p:nvSpPr>
        <p:spPr>
          <a:xfrm>
            <a:off x="1157186" y="4321139"/>
            <a:ext cx="186311" cy="187037"/>
          </a:xfrm>
          <a:prstGeom prst="downArrow">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8" name="CasellaDiTesto 17"/>
          <p:cNvSpPr txBox="1"/>
          <p:nvPr/>
        </p:nvSpPr>
        <p:spPr>
          <a:xfrm>
            <a:off x="2564667" y="5513092"/>
            <a:ext cx="2730624" cy="461665"/>
          </a:xfrm>
          <a:prstGeom prst="rect">
            <a:avLst/>
          </a:prstGeom>
          <a:noFill/>
        </p:spPr>
        <p:txBody>
          <a:bodyPr wrap="square" rtlCol="0">
            <a:spAutoFit/>
          </a:bodyPr>
          <a:lstStyle/>
          <a:p>
            <a:r>
              <a:rPr lang="it-IT" sz="2400" dirty="0"/>
              <a:t>«Share a coke» 2018</a:t>
            </a:r>
          </a:p>
        </p:txBody>
      </p:sp>
      <p:sp>
        <p:nvSpPr>
          <p:cNvPr id="21" name="CasellaDiTesto 20"/>
          <p:cNvSpPr txBox="1"/>
          <p:nvPr/>
        </p:nvSpPr>
        <p:spPr>
          <a:xfrm>
            <a:off x="2526808" y="3537097"/>
            <a:ext cx="2796853" cy="830997"/>
          </a:xfrm>
          <a:prstGeom prst="rect">
            <a:avLst/>
          </a:prstGeom>
          <a:noFill/>
        </p:spPr>
        <p:txBody>
          <a:bodyPr wrap="square" rtlCol="0">
            <a:spAutoFit/>
          </a:bodyPr>
          <a:lstStyle/>
          <a:p>
            <a:r>
              <a:rPr lang="it-IT" sz="2400" dirty="0"/>
              <a:t>Vending machines with </a:t>
            </a:r>
            <a:r>
              <a:rPr lang="it-IT" sz="2400" dirty="0" err="1"/>
              <a:t>locking</a:t>
            </a:r>
            <a:r>
              <a:rPr lang="it-IT" sz="2400" dirty="0"/>
              <a:t> </a:t>
            </a:r>
            <a:r>
              <a:rPr lang="it-IT" sz="2400" dirty="0" err="1"/>
              <a:t>bottles</a:t>
            </a:r>
            <a:endParaRPr lang="it-IT" sz="2400" dirty="0"/>
          </a:p>
        </p:txBody>
      </p:sp>
      <p:pic>
        <p:nvPicPr>
          <p:cNvPr id="22" name="Immagine 21"/>
          <p:cNvPicPr>
            <a:picLocks noChangeAspect="1"/>
          </p:cNvPicPr>
          <p:nvPr/>
        </p:nvPicPr>
        <p:blipFill rotWithShape="1">
          <a:blip r:embed="rId3"/>
          <a:srcRect l="22863" t="58065" r="39854" b="20428"/>
          <a:stretch/>
        </p:blipFill>
        <p:spPr>
          <a:xfrm>
            <a:off x="5543330" y="2748303"/>
            <a:ext cx="2639181" cy="830997"/>
          </a:xfrm>
          <a:prstGeom prst="rect">
            <a:avLst/>
          </a:prstGeom>
        </p:spPr>
      </p:pic>
      <p:sp>
        <p:nvSpPr>
          <p:cNvPr id="23" name="Rettangolo 22"/>
          <p:cNvSpPr/>
          <p:nvPr/>
        </p:nvSpPr>
        <p:spPr>
          <a:xfrm>
            <a:off x="2564667" y="4358135"/>
            <a:ext cx="2490554" cy="300082"/>
          </a:xfrm>
          <a:prstGeom prst="rect">
            <a:avLst/>
          </a:prstGeom>
        </p:spPr>
        <p:txBody>
          <a:bodyPr wrap="none">
            <a:spAutoFit/>
          </a:bodyPr>
          <a:lstStyle/>
          <a:p>
            <a:r>
              <a:rPr lang="it-IT" sz="1350" dirty="0">
                <a:hlinkClick r:id="rId4"/>
              </a:rPr>
              <a:t>https://youtu.be/P7ADWd9Psag</a:t>
            </a:r>
            <a:r>
              <a:rPr lang="it-IT" sz="1350" dirty="0"/>
              <a:t> </a:t>
            </a:r>
          </a:p>
        </p:txBody>
      </p:sp>
      <p:pic>
        <p:nvPicPr>
          <p:cNvPr id="26" name="Immagine 25"/>
          <p:cNvPicPr>
            <a:picLocks noChangeAspect="1"/>
          </p:cNvPicPr>
          <p:nvPr/>
        </p:nvPicPr>
        <p:blipFill rotWithShape="1">
          <a:blip r:embed="rId5"/>
          <a:srcRect l="30076" t="52873" r="40290" b="11268"/>
          <a:stretch/>
        </p:blipFill>
        <p:spPr>
          <a:xfrm>
            <a:off x="5573077" y="3682884"/>
            <a:ext cx="2609434" cy="1723525"/>
          </a:xfrm>
          <a:prstGeom prst="rect">
            <a:avLst/>
          </a:prstGeom>
        </p:spPr>
      </p:pic>
      <p:sp>
        <p:nvSpPr>
          <p:cNvPr id="8" name="Segnaposto numero diapositiva 7">
            <a:extLst>
              <a:ext uri="{FF2B5EF4-FFF2-40B4-BE49-F238E27FC236}">
                <a16:creationId xmlns:a16="http://schemas.microsoft.com/office/drawing/2014/main" id="{E3CC920E-3945-4550-B595-B166A26ECDDB}"/>
              </a:ext>
            </a:extLst>
          </p:cNvPr>
          <p:cNvSpPr>
            <a:spLocks noGrp="1"/>
          </p:cNvSpPr>
          <p:nvPr>
            <p:ph type="sldNum" sz="quarter" idx="12"/>
          </p:nvPr>
        </p:nvSpPr>
        <p:spPr>
          <a:xfrm>
            <a:off x="8324721" y="6341530"/>
            <a:ext cx="693440" cy="365125"/>
          </a:xfrm>
        </p:spPr>
        <p:txBody>
          <a:bodyPr/>
          <a:lstStyle/>
          <a:p>
            <a:pPr algn="r"/>
            <a:fld id="{B007B441-5312-499D-93C3-6E37886527FA}" type="slidenum">
              <a:rPr lang="it-IT" smtClean="0"/>
              <a:pPr algn="r"/>
              <a:t>84</a:t>
            </a:fld>
            <a:endParaRPr lang="it-IT" dirty="0"/>
          </a:p>
        </p:txBody>
      </p:sp>
      <p:sp>
        <p:nvSpPr>
          <p:cNvPr id="27" name="Titolo 1">
            <a:extLst>
              <a:ext uri="{FF2B5EF4-FFF2-40B4-BE49-F238E27FC236}">
                <a16:creationId xmlns:a16="http://schemas.microsoft.com/office/drawing/2014/main" id="{0AA63F22-11B2-4025-B89B-414A737FC9D3}"/>
              </a:ext>
            </a:extLst>
          </p:cNvPr>
          <p:cNvSpPr txBox="1">
            <a:spLocks/>
          </p:cNvSpPr>
          <p:nvPr/>
        </p:nvSpPr>
        <p:spPr>
          <a:xfrm>
            <a:off x="611560" y="260648"/>
            <a:ext cx="8064896" cy="608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lumMod val="75000"/>
                  </a:schemeClr>
                </a:solidFill>
                <a:cs typeface="Times New Roman" pitchFamily="18" charset="0"/>
              </a:rPr>
              <a:t>Coca-Cola: </a:t>
            </a:r>
            <a:r>
              <a:rPr lang="en-US" sz="5400" b="1" dirty="0">
                <a:solidFill>
                  <a:schemeClr val="accent6">
                    <a:lumMod val="60000"/>
                    <a:lumOff val="40000"/>
                  </a:schemeClr>
                </a:solidFill>
                <a:cs typeface="Times New Roman" pitchFamily="18" charset="0"/>
              </a:rPr>
              <a:t>Relate</a:t>
            </a:r>
            <a:endParaRPr lang="it-IT" sz="5400" b="1" dirty="0">
              <a:solidFill>
                <a:schemeClr val="accent6">
                  <a:lumMod val="60000"/>
                  <a:lumOff val="40000"/>
                </a:schemeClr>
              </a:solidFill>
              <a:cs typeface="Times New Roman" pitchFamily="18" charset="0"/>
            </a:endParaRPr>
          </a:p>
        </p:txBody>
      </p:sp>
      <p:pic>
        <p:nvPicPr>
          <p:cNvPr id="9" name="Immagine 8">
            <a:extLst>
              <a:ext uri="{FF2B5EF4-FFF2-40B4-BE49-F238E27FC236}">
                <a16:creationId xmlns:a16="http://schemas.microsoft.com/office/drawing/2014/main" id="{65BD3372-76DE-4E2E-8778-C5DF08F4F408}"/>
              </a:ext>
            </a:extLst>
          </p:cNvPr>
          <p:cNvPicPr>
            <a:picLocks noChangeAspect="1"/>
          </p:cNvPicPr>
          <p:nvPr/>
        </p:nvPicPr>
        <p:blipFill rotWithShape="1">
          <a:blip r:embed="rId6"/>
          <a:srcRect l="44234" t="1153" b="7423"/>
          <a:stretch/>
        </p:blipFill>
        <p:spPr>
          <a:xfrm>
            <a:off x="5851720" y="1083819"/>
            <a:ext cx="2022399" cy="1411828"/>
          </a:xfrm>
          <a:prstGeom prst="rect">
            <a:avLst/>
          </a:prstGeom>
        </p:spPr>
      </p:pic>
      <p:grpSp>
        <p:nvGrpSpPr>
          <p:cNvPr id="28" name="Group 1">
            <a:extLst>
              <a:ext uri="{FF2B5EF4-FFF2-40B4-BE49-F238E27FC236}">
                <a16:creationId xmlns:a16="http://schemas.microsoft.com/office/drawing/2014/main" id="{E90DEAA2-298D-417E-8B03-3ADDE6C5967C}"/>
              </a:ext>
            </a:extLst>
          </p:cNvPr>
          <p:cNvGrpSpPr>
            <a:grpSpLocks/>
          </p:cNvGrpSpPr>
          <p:nvPr/>
        </p:nvGrpSpPr>
        <p:grpSpPr bwMode="auto">
          <a:xfrm rot="5400000">
            <a:off x="4527917" y="2322859"/>
            <a:ext cx="73025" cy="8907463"/>
            <a:chOff x="0" y="0"/>
            <a:chExt cx="716" cy="16353"/>
          </a:xfrm>
        </p:grpSpPr>
        <p:grpSp>
          <p:nvGrpSpPr>
            <p:cNvPr id="29" name="Group 2">
              <a:extLst>
                <a:ext uri="{FF2B5EF4-FFF2-40B4-BE49-F238E27FC236}">
                  <a16:creationId xmlns:a16="http://schemas.microsoft.com/office/drawing/2014/main" id="{EE4C558F-CADD-4DD3-B173-FC025D8B42E3}"/>
                </a:ext>
              </a:extLst>
            </p:cNvPr>
            <p:cNvGrpSpPr>
              <a:grpSpLocks/>
            </p:cNvGrpSpPr>
            <p:nvPr/>
          </p:nvGrpSpPr>
          <p:grpSpPr bwMode="auto">
            <a:xfrm>
              <a:off x="0" y="0"/>
              <a:ext cx="716" cy="16353"/>
              <a:chOff x="0" y="0"/>
              <a:chExt cx="716" cy="16353"/>
            </a:xfrm>
          </p:grpSpPr>
          <p:sp>
            <p:nvSpPr>
              <p:cNvPr id="30" name="Freeform 3">
                <a:extLst>
                  <a:ext uri="{FF2B5EF4-FFF2-40B4-BE49-F238E27FC236}">
                    <a16:creationId xmlns:a16="http://schemas.microsoft.com/office/drawing/2014/main" id="{0A858F04-26C6-47B7-8B38-1A4BD2FBECAA}"/>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295350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9"/>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499"/>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7" grpId="0"/>
      <p:bldP spid="2" grpId="0"/>
      <p:bldP spid="3" grpId="0"/>
      <p:bldP spid="4" grpId="0"/>
      <p:bldP spid="5" grpId="0" animBg="1"/>
      <p:bldP spid="18" grpId="0"/>
      <p:bldP spid="21" grpId="0"/>
      <p:bldP spid="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611560" y="712761"/>
            <a:ext cx="8064896" cy="608345"/>
          </a:xfrm>
        </p:spPr>
        <p:txBody>
          <a:bodyPr>
            <a:noAutofit/>
          </a:bodyPr>
          <a:lstStyle/>
          <a:p>
            <a:r>
              <a:rPr lang="en-US" sz="5400" b="1" dirty="0">
                <a:solidFill>
                  <a:schemeClr val="bg1">
                    <a:lumMod val="75000"/>
                  </a:schemeClr>
                </a:solidFill>
                <a:cs typeface="Times New Roman" pitchFamily="18" charset="0"/>
              </a:rPr>
              <a:t>Marketing as </a:t>
            </a:r>
            <a:r>
              <a:rPr lang="en-US" sz="5400" b="1" dirty="0">
                <a:solidFill>
                  <a:schemeClr val="accent6">
                    <a:lumMod val="60000"/>
                    <a:lumOff val="40000"/>
                  </a:schemeClr>
                </a:solidFill>
                <a:cs typeface="Times New Roman" pitchFamily="18" charset="0"/>
              </a:rPr>
              <a:t>experience</a:t>
            </a:r>
            <a:endParaRPr lang="it-IT" sz="5400" b="1" dirty="0">
              <a:solidFill>
                <a:schemeClr val="accent6">
                  <a:lumMod val="60000"/>
                  <a:lumOff val="40000"/>
                </a:schemeClr>
              </a:solidFill>
              <a:cs typeface="Times New Roman" pitchFamily="18" charset="0"/>
            </a:endParaRPr>
          </a:p>
        </p:txBody>
      </p:sp>
      <p:sp>
        <p:nvSpPr>
          <p:cNvPr id="2" name="Segnaposto numero diapositiva 1"/>
          <p:cNvSpPr>
            <a:spLocks noGrp="1"/>
          </p:cNvSpPr>
          <p:nvPr>
            <p:ph type="sldNum" sz="quarter" idx="12"/>
          </p:nvPr>
        </p:nvSpPr>
        <p:spPr>
          <a:xfrm>
            <a:off x="6881812" y="6380609"/>
            <a:ext cx="2133600" cy="365125"/>
          </a:xfrm>
        </p:spPr>
        <p:txBody>
          <a:bodyPr/>
          <a:lstStyle/>
          <a:p>
            <a:pPr algn="r"/>
            <a:fld id="{B007B441-5312-499D-93C3-6E37886527FA}" type="slidenum">
              <a:rPr lang="it-IT" smtClean="0"/>
              <a:pPr algn="r"/>
              <a:t>85</a:t>
            </a:fld>
            <a:endParaRPr lang="it-IT" dirty="0"/>
          </a:p>
        </p:txBody>
      </p:sp>
      <p:sp>
        <p:nvSpPr>
          <p:cNvPr id="15" name="Rettangolo 14"/>
          <p:cNvSpPr/>
          <p:nvPr/>
        </p:nvSpPr>
        <p:spPr>
          <a:xfrm>
            <a:off x="1601670" y="3746066"/>
            <a:ext cx="1630610" cy="222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Rettangolo 15"/>
          <p:cNvSpPr/>
          <p:nvPr/>
        </p:nvSpPr>
        <p:spPr>
          <a:xfrm>
            <a:off x="1601670" y="3778243"/>
            <a:ext cx="1630610" cy="190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Rettangolo 16"/>
          <p:cNvSpPr/>
          <p:nvPr/>
        </p:nvSpPr>
        <p:spPr>
          <a:xfrm>
            <a:off x="1601670" y="3778243"/>
            <a:ext cx="1630610" cy="190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8" name="Immagine 17"/>
          <p:cNvPicPr>
            <a:picLocks noChangeAspect="1"/>
          </p:cNvPicPr>
          <p:nvPr/>
        </p:nvPicPr>
        <p:blipFill rotWithShape="1">
          <a:blip r:embed="rId3">
            <a:extLst>
              <a:ext uri="{28A0092B-C50C-407E-A947-70E740481C1C}">
                <a14:useLocalDpi xmlns:a14="http://schemas.microsoft.com/office/drawing/2010/main" val="0"/>
              </a:ext>
            </a:extLst>
          </a:blip>
          <a:srcRect b="8188"/>
          <a:stretch/>
        </p:blipFill>
        <p:spPr>
          <a:xfrm>
            <a:off x="1238238" y="1818571"/>
            <a:ext cx="6646883" cy="3809219"/>
          </a:xfrm>
          <a:prstGeom prst="rect">
            <a:avLst/>
          </a:prstGeom>
        </p:spPr>
      </p:pic>
      <p:grpSp>
        <p:nvGrpSpPr>
          <p:cNvPr id="22" name="Group 1"/>
          <p:cNvGrpSpPr>
            <a:grpSpLocks/>
          </p:cNvGrpSpPr>
          <p:nvPr/>
        </p:nvGrpSpPr>
        <p:grpSpPr bwMode="auto">
          <a:xfrm rot="5400000">
            <a:off x="4538821" y="2310496"/>
            <a:ext cx="45719" cy="8907463"/>
            <a:chOff x="0" y="0"/>
            <a:chExt cx="716" cy="16353"/>
          </a:xfrm>
        </p:grpSpPr>
        <p:grpSp>
          <p:nvGrpSpPr>
            <p:cNvPr id="23" name="Group 2"/>
            <p:cNvGrpSpPr>
              <a:grpSpLocks/>
            </p:cNvGrpSpPr>
            <p:nvPr/>
          </p:nvGrpSpPr>
          <p:grpSpPr bwMode="auto">
            <a:xfrm>
              <a:off x="0" y="0"/>
              <a:ext cx="716" cy="16353"/>
              <a:chOff x="0" y="0"/>
              <a:chExt cx="716" cy="16353"/>
            </a:xfrm>
          </p:grpSpPr>
          <p:sp>
            <p:nvSpPr>
              <p:cNvPr id="24"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3" name="Rettangolo 2">
            <a:extLst>
              <a:ext uri="{FF2B5EF4-FFF2-40B4-BE49-F238E27FC236}">
                <a16:creationId xmlns:a16="http://schemas.microsoft.com/office/drawing/2014/main" id="{3E69E7FC-A744-4E47-B1E0-6DD3BA6E2E67}"/>
              </a:ext>
            </a:extLst>
          </p:cNvPr>
          <p:cNvSpPr/>
          <p:nvPr/>
        </p:nvSpPr>
        <p:spPr>
          <a:xfrm>
            <a:off x="1238238" y="5955978"/>
            <a:ext cx="4572000" cy="338554"/>
          </a:xfrm>
          <a:prstGeom prst="rect">
            <a:avLst/>
          </a:prstGeom>
        </p:spPr>
        <p:txBody>
          <a:bodyPr>
            <a:spAutoFit/>
          </a:bodyPr>
          <a:lstStyle/>
          <a:p>
            <a:r>
              <a:rPr lang="it-IT" sz="1600" dirty="0">
                <a:hlinkClick r:id="rId4"/>
              </a:rPr>
              <a:t>https://www.youtube.com/watch?v=BbgrHnbgoDU</a:t>
            </a:r>
            <a:endParaRPr lang="it-IT" sz="1600" dirty="0"/>
          </a:p>
        </p:txBody>
      </p:sp>
    </p:spTree>
    <p:extLst>
      <p:ext uri="{BB962C8B-B14F-4D97-AF65-F5344CB8AC3E}">
        <p14:creationId xmlns:p14="http://schemas.microsoft.com/office/powerpoint/2010/main" val="372675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 presetClass="entr" presetSubtype="0" fill="hold" grpId="0" nodeType="withEffect">
                                  <p:stCondLst>
                                    <p:cond delay="0"/>
                                  </p:stCondLst>
                                  <p:childTnLst>
                                    <p:set>
                                      <p:cBhvr>
                                        <p:cTn id="9"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75ADC14-0AEE-43D9-8EC1-79B79F56B291}"/>
              </a:ext>
            </a:extLst>
          </p:cNvPr>
          <p:cNvPicPr>
            <a:picLocks noChangeAspect="1"/>
          </p:cNvPicPr>
          <p:nvPr/>
        </p:nvPicPr>
        <p:blipFill rotWithShape="1">
          <a:blip r:embed="rId3"/>
          <a:srcRect l="-435" t="7648" r="435" b="3914"/>
          <a:stretch/>
        </p:blipFill>
        <p:spPr>
          <a:xfrm>
            <a:off x="4577202" y="4006399"/>
            <a:ext cx="4566798" cy="2270674"/>
          </a:xfrm>
          <a:prstGeom prst="rect">
            <a:avLst/>
          </a:prstGeom>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896" y="1549809"/>
            <a:ext cx="4527104" cy="2397755"/>
          </a:xfrm>
          <a:prstGeom prst="rect">
            <a:avLst/>
          </a:prstGeom>
        </p:spPr>
      </p:pic>
      <p:pic>
        <p:nvPicPr>
          <p:cNvPr id="9" name="Immagine 8"/>
          <p:cNvPicPr>
            <a:picLocks noChangeAspect="1"/>
          </p:cNvPicPr>
          <p:nvPr/>
        </p:nvPicPr>
        <p:blipFill rotWithShape="1">
          <a:blip r:embed="rId5">
            <a:extLst>
              <a:ext uri="{28A0092B-C50C-407E-A947-70E740481C1C}">
                <a14:useLocalDpi xmlns:a14="http://schemas.microsoft.com/office/drawing/2010/main" val="0"/>
              </a:ext>
            </a:extLst>
          </a:blip>
          <a:srcRect t="8315" b="3486"/>
          <a:stretch/>
        </p:blipFill>
        <p:spPr>
          <a:xfrm>
            <a:off x="53383" y="1549809"/>
            <a:ext cx="4615178" cy="4740709"/>
          </a:xfrm>
          <a:prstGeom prst="rect">
            <a:avLst/>
          </a:prstGeom>
        </p:spPr>
      </p:pic>
      <p:grpSp>
        <p:nvGrpSpPr>
          <p:cNvPr id="19" name="Group 1"/>
          <p:cNvGrpSpPr>
            <a:grpSpLocks/>
          </p:cNvGrpSpPr>
          <p:nvPr/>
        </p:nvGrpSpPr>
        <p:grpSpPr bwMode="auto">
          <a:xfrm rot="5400000">
            <a:off x="4538821" y="2310496"/>
            <a:ext cx="45719" cy="8907463"/>
            <a:chOff x="0" y="0"/>
            <a:chExt cx="716" cy="16353"/>
          </a:xfrm>
        </p:grpSpPr>
        <p:grpSp>
          <p:nvGrpSpPr>
            <p:cNvPr id="20" name="Group 2"/>
            <p:cNvGrpSpPr>
              <a:grpSpLocks/>
            </p:cNvGrpSpPr>
            <p:nvPr/>
          </p:nvGrpSpPr>
          <p:grpSpPr bwMode="auto">
            <a:xfrm>
              <a:off x="0" y="0"/>
              <a:ext cx="716" cy="16353"/>
              <a:chOff x="0" y="0"/>
              <a:chExt cx="716" cy="16353"/>
            </a:xfrm>
          </p:grpSpPr>
          <p:sp>
            <p:nvSpPr>
              <p:cNvPr id="21"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4" name="Titolo 1"/>
          <p:cNvSpPr>
            <a:spLocks noGrp="1"/>
          </p:cNvSpPr>
          <p:nvPr>
            <p:ph type="title"/>
          </p:nvPr>
        </p:nvSpPr>
        <p:spPr>
          <a:xfrm>
            <a:off x="584448" y="493637"/>
            <a:ext cx="8064896" cy="608345"/>
          </a:xfrm>
        </p:spPr>
        <p:txBody>
          <a:bodyPr>
            <a:noAutofit/>
          </a:bodyPr>
          <a:lstStyle/>
          <a:p>
            <a:r>
              <a:rPr lang="en-US" sz="5400" b="1" dirty="0">
                <a:solidFill>
                  <a:schemeClr val="bg1">
                    <a:lumMod val="75000"/>
                  </a:schemeClr>
                </a:solidFill>
                <a:cs typeface="Times New Roman" pitchFamily="18" charset="0"/>
              </a:rPr>
              <a:t>Marketing as </a:t>
            </a:r>
            <a:r>
              <a:rPr lang="en-US" sz="5400" b="1" dirty="0">
                <a:solidFill>
                  <a:schemeClr val="accent6">
                    <a:lumMod val="60000"/>
                    <a:lumOff val="40000"/>
                  </a:schemeClr>
                </a:solidFill>
                <a:cs typeface="Times New Roman" pitchFamily="18" charset="0"/>
              </a:rPr>
              <a:t>experience</a:t>
            </a:r>
            <a:endParaRPr lang="it-IT" sz="5400" b="1" dirty="0">
              <a:solidFill>
                <a:schemeClr val="accent6">
                  <a:lumMod val="60000"/>
                  <a:lumOff val="40000"/>
                </a:schemeClr>
              </a:solidFill>
              <a:cs typeface="Times New Roman" pitchFamily="18" charset="0"/>
            </a:endParaRPr>
          </a:p>
        </p:txBody>
      </p:sp>
      <p:sp>
        <p:nvSpPr>
          <p:cNvPr id="8" name="Segnaposto numero diapositiva 7"/>
          <p:cNvSpPr>
            <a:spLocks noGrp="1"/>
          </p:cNvSpPr>
          <p:nvPr>
            <p:ph type="sldNum" sz="quarter" idx="12"/>
          </p:nvPr>
        </p:nvSpPr>
        <p:spPr>
          <a:xfrm>
            <a:off x="6914829" y="6290518"/>
            <a:ext cx="2133600" cy="365125"/>
          </a:xfrm>
        </p:spPr>
        <p:txBody>
          <a:bodyPr/>
          <a:lstStyle/>
          <a:p>
            <a:pPr algn="r"/>
            <a:fld id="{B007B441-5312-499D-93C3-6E37886527FA}" type="slidenum">
              <a:rPr lang="it-IT" smtClean="0"/>
              <a:pPr algn="r"/>
              <a:t>86</a:t>
            </a:fld>
            <a:endParaRPr lang="it-IT" dirty="0"/>
          </a:p>
        </p:txBody>
      </p:sp>
      <p:grpSp>
        <p:nvGrpSpPr>
          <p:cNvPr id="10" name="Group 1">
            <a:extLst>
              <a:ext uri="{FF2B5EF4-FFF2-40B4-BE49-F238E27FC236}">
                <a16:creationId xmlns:a16="http://schemas.microsoft.com/office/drawing/2014/main" id="{B4A1FA58-30C6-42D0-B5D8-A9D07A054299}"/>
              </a:ext>
            </a:extLst>
          </p:cNvPr>
          <p:cNvGrpSpPr>
            <a:grpSpLocks/>
          </p:cNvGrpSpPr>
          <p:nvPr/>
        </p:nvGrpSpPr>
        <p:grpSpPr bwMode="auto">
          <a:xfrm rot="5400000">
            <a:off x="4525169" y="2251869"/>
            <a:ext cx="73025" cy="8907463"/>
            <a:chOff x="0" y="0"/>
            <a:chExt cx="716" cy="16353"/>
          </a:xfrm>
        </p:grpSpPr>
        <p:grpSp>
          <p:nvGrpSpPr>
            <p:cNvPr id="11" name="Group 2">
              <a:extLst>
                <a:ext uri="{FF2B5EF4-FFF2-40B4-BE49-F238E27FC236}">
                  <a16:creationId xmlns:a16="http://schemas.microsoft.com/office/drawing/2014/main" id="{06FDC1E7-40C1-4986-8100-EDACA3756E16}"/>
                </a:ext>
              </a:extLst>
            </p:cNvPr>
            <p:cNvGrpSpPr>
              <a:grpSpLocks/>
            </p:cNvGrpSpPr>
            <p:nvPr/>
          </p:nvGrpSpPr>
          <p:grpSpPr bwMode="auto">
            <a:xfrm>
              <a:off x="0" y="0"/>
              <a:ext cx="716" cy="16353"/>
              <a:chOff x="0" y="0"/>
              <a:chExt cx="716" cy="16353"/>
            </a:xfrm>
          </p:grpSpPr>
          <p:sp>
            <p:nvSpPr>
              <p:cNvPr id="12" name="Freeform 3">
                <a:extLst>
                  <a:ext uri="{FF2B5EF4-FFF2-40B4-BE49-F238E27FC236}">
                    <a16:creationId xmlns:a16="http://schemas.microsoft.com/office/drawing/2014/main" id="{99BC5CE1-AA1B-474D-9AD1-2817FC961B45}"/>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6" name="Rettangolo 5">
            <a:extLst>
              <a:ext uri="{FF2B5EF4-FFF2-40B4-BE49-F238E27FC236}">
                <a16:creationId xmlns:a16="http://schemas.microsoft.com/office/drawing/2014/main" id="{62D88E26-E257-43DD-982E-2354F46D2FF0}"/>
              </a:ext>
            </a:extLst>
          </p:cNvPr>
          <p:cNvSpPr/>
          <p:nvPr/>
        </p:nvSpPr>
        <p:spPr>
          <a:xfrm>
            <a:off x="4616896" y="6297494"/>
            <a:ext cx="3557833" cy="369332"/>
          </a:xfrm>
          <a:prstGeom prst="rect">
            <a:avLst/>
          </a:prstGeom>
        </p:spPr>
        <p:txBody>
          <a:bodyPr wrap="none">
            <a:spAutoFit/>
          </a:bodyPr>
          <a:lstStyle/>
          <a:p>
            <a:pPr algn="r"/>
            <a:r>
              <a:rPr lang="it-IT" b="1" dirty="0">
                <a:latin typeface="+mj-lt"/>
              </a:rPr>
              <a:t>Starbucks Reserve </a:t>
            </a:r>
            <a:r>
              <a:rPr lang="it-IT" b="1" dirty="0" err="1">
                <a:latin typeface="+mj-lt"/>
              </a:rPr>
              <a:t>Roastery</a:t>
            </a:r>
            <a:r>
              <a:rPr lang="it-IT" b="1" dirty="0">
                <a:latin typeface="+mj-lt"/>
              </a:rPr>
              <a:t>, MILAN</a:t>
            </a:r>
          </a:p>
        </p:txBody>
      </p:sp>
      <p:sp>
        <p:nvSpPr>
          <p:cNvPr id="3" name="Rettangolo 2">
            <a:extLst>
              <a:ext uri="{FF2B5EF4-FFF2-40B4-BE49-F238E27FC236}">
                <a16:creationId xmlns:a16="http://schemas.microsoft.com/office/drawing/2014/main" id="{CCF23B9F-9A1B-4327-9F76-D976AEB5F2CD}"/>
              </a:ext>
            </a:extLst>
          </p:cNvPr>
          <p:cNvSpPr/>
          <p:nvPr/>
        </p:nvSpPr>
        <p:spPr>
          <a:xfrm>
            <a:off x="323528" y="6336548"/>
            <a:ext cx="4572000" cy="307777"/>
          </a:xfrm>
          <a:prstGeom prst="rect">
            <a:avLst/>
          </a:prstGeom>
        </p:spPr>
        <p:txBody>
          <a:bodyPr>
            <a:spAutoFit/>
          </a:bodyPr>
          <a:lstStyle/>
          <a:p>
            <a:r>
              <a:rPr lang="it-IT" sz="1400" dirty="0">
                <a:hlinkClick r:id="rId6"/>
              </a:rPr>
              <a:t>https://www.youtube.com/watch?v=rhEpoq-nSYA</a:t>
            </a:r>
            <a:endParaRPr lang="it-IT" sz="1400" dirty="0"/>
          </a:p>
        </p:txBody>
      </p:sp>
    </p:spTree>
    <p:extLst>
      <p:ext uri="{BB962C8B-B14F-4D97-AF65-F5344CB8AC3E}">
        <p14:creationId xmlns:p14="http://schemas.microsoft.com/office/powerpoint/2010/main" val="400697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3">
            <a:extLst>
              <a:ext uri="{28A0092B-C50C-407E-A947-70E740481C1C}">
                <a14:useLocalDpi xmlns:a14="http://schemas.microsoft.com/office/drawing/2010/main" val="0"/>
              </a:ext>
            </a:extLst>
          </a:blip>
          <a:srcRect t="8095" b="11029"/>
          <a:stretch/>
        </p:blipFill>
        <p:spPr>
          <a:xfrm>
            <a:off x="4592406" y="4024971"/>
            <a:ext cx="4526109" cy="2275302"/>
          </a:xfrm>
          <a:prstGeom prst="rect">
            <a:avLst/>
          </a:prstGeom>
        </p:spPr>
      </p:pic>
      <p:pic>
        <p:nvPicPr>
          <p:cNvPr id="14" name="Immagine 13"/>
          <p:cNvPicPr>
            <a:picLocks noChangeAspect="1"/>
          </p:cNvPicPr>
          <p:nvPr/>
        </p:nvPicPr>
        <p:blipFill rotWithShape="1">
          <a:blip r:embed="rId4">
            <a:extLst>
              <a:ext uri="{28A0092B-C50C-407E-A947-70E740481C1C}">
                <a14:useLocalDpi xmlns:a14="http://schemas.microsoft.com/office/drawing/2010/main" val="0"/>
              </a:ext>
            </a:extLst>
          </a:blip>
          <a:srcRect b="3434"/>
          <a:stretch/>
        </p:blipFill>
        <p:spPr>
          <a:xfrm>
            <a:off x="4596668" y="1568467"/>
            <a:ext cx="4547332" cy="2436598"/>
          </a:xfrm>
          <a:prstGeom prst="rect">
            <a:avLst/>
          </a:prstGeom>
        </p:spPr>
      </p:pic>
      <p:pic>
        <p:nvPicPr>
          <p:cNvPr id="15" name="Immagine 14"/>
          <p:cNvPicPr>
            <a:picLocks noChangeAspect="1"/>
          </p:cNvPicPr>
          <p:nvPr/>
        </p:nvPicPr>
        <p:blipFill rotWithShape="1">
          <a:blip r:embed="rId5" cstate="print">
            <a:extLst>
              <a:ext uri="{28A0092B-C50C-407E-A947-70E740481C1C}">
                <a14:useLocalDpi xmlns:a14="http://schemas.microsoft.com/office/drawing/2010/main" val="0"/>
              </a:ext>
            </a:extLst>
          </a:blip>
          <a:srcRect t="11241" b="4459"/>
          <a:stretch/>
        </p:blipFill>
        <p:spPr>
          <a:xfrm>
            <a:off x="20406" y="4024971"/>
            <a:ext cx="4551594" cy="2284350"/>
          </a:xfrm>
          <a:prstGeom prst="rect">
            <a:avLst/>
          </a:prstGeom>
        </p:spPr>
      </p:pic>
      <p:pic>
        <p:nvPicPr>
          <p:cNvPr id="16" name="Immagine 15"/>
          <p:cNvPicPr>
            <a:picLocks noChangeAspect="1"/>
          </p:cNvPicPr>
          <p:nvPr/>
        </p:nvPicPr>
        <p:blipFill rotWithShape="1">
          <a:blip r:embed="rId6" cstate="print">
            <a:extLst>
              <a:ext uri="{28A0092B-C50C-407E-A947-70E740481C1C}">
                <a14:useLocalDpi xmlns:a14="http://schemas.microsoft.com/office/drawing/2010/main" val="0"/>
              </a:ext>
            </a:extLst>
          </a:blip>
          <a:srcRect b="4487"/>
          <a:stretch/>
        </p:blipFill>
        <p:spPr>
          <a:xfrm>
            <a:off x="-3474" y="1557238"/>
            <a:ext cx="4572000" cy="2458523"/>
          </a:xfrm>
          <a:prstGeom prst="rect">
            <a:avLst/>
          </a:prstGeom>
        </p:spPr>
      </p:pic>
      <p:grpSp>
        <p:nvGrpSpPr>
          <p:cNvPr id="19" name="Group 1"/>
          <p:cNvGrpSpPr>
            <a:grpSpLocks/>
          </p:cNvGrpSpPr>
          <p:nvPr/>
        </p:nvGrpSpPr>
        <p:grpSpPr bwMode="auto">
          <a:xfrm rot="5400000">
            <a:off x="4538821" y="2310496"/>
            <a:ext cx="45719" cy="8907463"/>
            <a:chOff x="0" y="0"/>
            <a:chExt cx="716" cy="16353"/>
          </a:xfrm>
        </p:grpSpPr>
        <p:grpSp>
          <p:nvGrpSpPr>
            <p:cNvPr id="20" name="Group 2"/>
            <p:cNvGrpSpPr>
              <a:grpSpLocks/>
            </p:cNvGrpSpPr>
            <p:nvPr/>
          </p:nvGrpSpPr>
          <p:grpSpPr bwMode="auto">
            <a:xfrm>
              <a:off x="0" y="0"/>
              <a:ext cx="716" cy="16353"/>
              <a:chOff x="0" y="0"/>
              <a:chExt cx="716" cy="16353"/>
            </a:xfrm>
          </p:grpSpPr>
          <p:sp>
            <p:nvSpPr>
              <p:cNvPr id="21"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8" name="Titolo 1"/>
          <p:cNvSpPr>
            <a:spLocks noGrp="1"/>
          </p:cNvSpPr>
          <p:nvPr>
            <p:ph type="title"/>
          </p:nvPr>
        </p:nvSpPr>
        <p:spPr>
          <a:xfrm>
            <a:off x="564220" y="454330"/>
            <a:ext cx="8064896" cy="608345"/>
          </a:xfrm>
        </p:spPr>
        <p:txBody>
          <a:bodyPr>
            <a:noAutofit/>
          </a:bodyPr>
          <a:lstStyle/>
          <a:p>
            <a:r>
              <a:rPr lang="en-US" sz="5400" b="1" dirty="0">
                <a:solidFill>
                  <a:schemeClr val="bg1">
                    <a:lumMod val="75000"/>
                  </a:schemeClr>
                </a:solidFill>
                <a:cs typeface="Times New Roman" pitchFamily="18" charset="0"/>
              </a:rPr>
              <a:t>Marketing as </a:t>
            </a:r>
            <a:r>
              <a:rPr lang="en-US" sz="5400" b="1" dirty="0">
                <a:solidFill>
                  <a:schemeClr val="accent6">
                    <a:lumMod val="60000"/>
                    <a:lumOff val="40000"/>
                  </a:schemeClr>
                </a:solidFill>
                <a:cs typeface="Times New Roman" pitchFamily="18" charset="0"/>
              </a:rPr>
              <a:t>experience</a:t>
            </a:r>
            <a:endParaRPr lang="it-IT" sz="5400" b="1" dirty="0">
              <a:solidFill>
                <a:schemeClr val="accent6">
                  <a:lumMod val="60000"/>
                  <a:lumOff val="40000"/>
                </a:schemeClr>
              </a:solidFill>
              <a:cs typeface="Times New Roman" pitchFamily="18" charset="0"/>
            </a:endParaRPr>
          </a:p>
        </p:txBody>
      </p:sp>
      <p:sp>
        <p:nvSpPr>
          <p:cNvPr id="2" name="Segnaposto numero diapositiva 1"/>
          <p:cNvSpPr>
            <a:spLocks noGrp="1"/>
          </p:cNvSpPr>
          <p:nvPr>
            <p:ph type="sldNum" sz="quarter" idx="12"/>
          </p:nvPr>
        </p:nvSpPr>
        <p:spPr>
          <a:xfrm>
            <a:off x="6881812" y="6365547"/>
            <a:ext cx="2133600" cy="365125"/>
          </a:xfrm>
        </p:spPr>
        <p:txBody>
          <a:bodyPr/>
          <a:lstStyle/>
          <a:p>
            <a:pPr algn="r"/>
            <a:fld id="{B007B441-5312-499D-93C3-6E37886527FA}" type="slidenum">
              <a:rPr lang="it-IT" smtClean="0"/>
              <a:pPr algn="r"/>
              <a:t>87</a:t>
            </a:fld>
            <a:endParaRPr lang="it-IT" dirty="0"/>
          </a:p>
        </p:txBody>
      </p:sp>
      <p:sp>
        <p:nvSpPr>
          <p:cNvPr id="3" name="Rettangolo 2">
            <a:extLst>
              <a:ext uri="{FF2B5EF4-FFF2-40B4-BE49-F238E27FC236}">
                <a16:creationId xmlns:a16="http://schemas.microsoft.com/office/drawing/2014/main" id="{8EEDE6AA-EA0A-4EC3-9CF6-CDAE51FE8E75}"/>
              </a:ext>
            </a:extLst>
          </p:cNvPr>
          <p:cNvSpPr/>
          <p:nvPr/>
        </p:nvSpPr>
        <p:spPr>
          <a:xfrm>
            <a:off x="323528" y="6318531"/>
            <a:ext cx="4572000" cy="338554"/>
          </a:xfrm>
          <a:prstGeom prst="rect">
            <a:avLst/>
          </a:prstGeom>
        </p:spPr>
        <p:txBody>
          <a:bodyPr>
            <a:spAutoFit/>
          </a:bodyPr>
          <a:lstStyle/>
          <a:p>
            <a:r>
              <a:rPr lang="it-IT" sz="1600" dirty="0">
                <a:hlinkClick r:id="rId7"/>
              </a:rPr>
              <a:t>https://www.youtube.com/watch?v=ojmne-cs6EI</a:t>
            </a:r>
            <a:endParaRPr lang="it-IT" sz="1600" dirty="0"/>
          </a:p>
        </p:txBody>
      </p:sp>
    </p:spTree>
    <p:extLst>
      <p:ext uri="{BB962C8B-B14F-4D97-AF65-F5344CB8AC3E}">
        <p14:creationId xmlns:p14="http://schemas.microsoft.com/office/powerpoint/2010/main" val="3516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 presetClass="entr" presetSubtype="0" fill="hold" grpId="0" nodeType="withEffect">
                                  <p:stCondLst>
                                    <p:cond delay="0"/>
                                  </p:stCondLst>
                                  <p:childTnLst>
                                    <p:set>
                                      <p:cBhvr>
                                        <p:cTn id="18"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3" cstate="print">
            <a:extLst>
              <a:ext uri="{28A0092B-C50C-407E-A947-70E740481C1C}">
                <a14:useLocalDpi xmlns:a14="http://schemas.microsoft.com/office/drawing/2010/main" val="0"/>
              </a:ext>
            </a:extLst>
          </a:blip>
          <a:srcRect b="18330"/>
          <a:stretch/>
        </p:blipFill>
        <p:spPr>
          <a:xfrm>
            <a:off x="107949" y="1247633"/>
            <a:ext cx="8985654" cy="4812202"/>
          </a:xfrm>
          <a:prstGeom prst="rect">
            <a:avLst/>
          </a:prstGeom>
        </p:spPr>
      </p:pic>
      <p:grpSp>
        <p:nvGrpSpPr>
          <p:cNvPr id="15" name="Group 1"/>
          <p:cNvGrpSpPr>
            <a:grpSpLocks/>
          </p:cNvGrpSpPr>
          <p:nvPr/>
        </p:nvGrpSpPr>
        <p:grpSpPr bwMode="auto">
          <a:xfrm rot="5400000">
            <a:off x="4538821" y="2310496"/>
            <a:ext cx="45719" cy="8907463"/>
            <a:chOff x="0" y="0"/>
            <a:chExt cx="716" cy="16353"/>
          </a:xfrm>
        </p:grpSpPr>
        <p:grpSp>
          <p:nvGrpSpPr>
            <p:cNvPr id="16" name="Group 2"/>
            <p:cNvGrpSpPr>
              <a:grpSpLocks/>
            </p:cNvGrpSpPr>
            <p:nvPr/>
          </p:nvGrpSpPr>
          <p:grpSpPr bwMode="auto">
            <a:xfrm>
              <a:off x="0" y="0"/>
              <a:ext cx="716" cy="16353"/>
              <a:chOff x="0" y="0"/>
              <a:chExt cx="716" cy="16353"/>
            </a:xfrm>
          </p:grpSpPr>
          <p:sp>
            <p:nvSpPr>
              <p:cNvPr id="1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2" name="Titolo 1"/>
          <p:cNvSpPr>
            <a:spLocks noGrp="1"/>
          </p:cNvSpPr>
          <p:nvPr>
            <p:ph type="title"/>
          </p:nvPr>
        </p:nvSpPr>
        <p:spPr>
          <a:xfrm>
            <a:off x="611560" y="476672"/>
            <a:ext cx="8064896" cy="608345"/>
          </a:xfrm>
        </p:spPr>
        <p:txBody>
          <a:bodyPr>
            <a:noAutofit/>
          </a:bodyPr>
          <a:lstStyle/>
          <a:p>
            <a:r>
              <a:rPr lang="en-US" sz="5400" b="1" dirty="0">
                <a:solidFill>
                  <a:schemeClr val="bg1">
                    <a:lumMod val="75000"/>
                  </a:schemeClr>
                </a:solidFill>
                <a:cs typeface="Times New Roman" pitchFamily="18" charset="0"/>
              </a:rPr>
              <a:t>Marketing as </a:t>
            </a:r>
            <a:r>
              <a:rPr lang="en-US" sz="5400" b="1" dirty="0">
                <a:solidFill>
                  <a:schemeClr val="accent6">
                    <a:lumMod val="60000"/>
                    <a:lumOff val="40000"/>
                  </a:schemeClr>
                </a:solidFill>
                <a:cs typeface="Times New Roman" pitchFamily="18" charset="0"/>
              </a:rPr>
              <a:t>experience</a:t>
            </a:r>
            <a:endParaRPr lang="it-IT" sz="5400" b="1" dirty="0">
              <a:solidFill>
                <a:schemeClr val="accent6">
                  <a:lumMod val="60000"/>
                  <a:lumOff val="40000"/>
                </a:schemeClr>
              </a:solidFill>
              <a:cs typeface="Times New Roman" pitchFamily="18" charset="0"/>
            </a:endParaRPr>
          </a:p>
        </p:txBody>
      </p:sp>
      <p:sp>
        <p:nvSpPr>
          <p:cNvPr id="2" name="Segnaposto numero diapositiva 1"/>
          <p:cNvSpPr>
            <a:spLocks noGrp="1"/>
          </p:cNvSpPr>
          <p:nvPr>
            <p:ph type="sldNum" sz="quarter" idx="12"/>
          </p:nvPr>
        </p:nvSpPr>
        <p:spPr>
          <a:xfrm>
            <a:off x="6900233" y="6318065"/>
            <a:ext cx="2133600" cy="365125"/>
          </a:xfrm>
        </p:spPr>
        <p:txBody>
          <a:bodyPr/>
          <a:lstStyle/>
          <a:p>
            <a:pPr algn="r"/>
            <a:fld id="{B007B441-5312-499D-93C3-6E37886527FA}" type="slidenum">
              <a:rPr lang="it-IT" smtClean="0"/>
              <a:pPr algn="r"/>
              <a:t>88</a:t>
            </a:fld>
            <a:endParaRPr lang="it-IT" dirty="0"/>
          </a:p>
        </p:txBody>
      </p:sp>
      <p:sp>
        <p:nvSpPr>
          <p:cNvPr id="3" name="Rettangolo 2">
            <a:extLst>
              <a:ext uri="{FF2B5EF4-FFF2-40B4-BE49-F238E27FC236}">
                <a16:creationId xmlns:a16="http://schemas.microsoft.com/office/drawing/2014/main" id="{01A7AD18-CAD9-4821-AF80-3197BE0E4294}"/>
              </a:ext>
            </a:extLst>
          </p:cNvPr>
          <p:cNvSpPr/>
          <p:nvPr/>
        </p:nvSpPr>
        <p:spPr>
          <a:xfrm>
            <a:off x="107949" y="6278721"/>
            <a:ext cx="5310336" cy="307777"/>
          </a:xfrm>
          <a:prstGeom prst="rect">
            <a:avLst/>
          </a:prstGeom>
        </p:spPr>
        <p:txBody>
          <a:bodyPr wrap="square">
            <a:spAutoFit/>
          </a:bodyPr>
          <a:lstStyle/>
          <a:p>
            <a:r>
              <a:rPr lang="it-IT" sz="1400" dirty="0">
                <a:hlinkClick r:id="rId4"/>
              </a:rPr>
              <a:t>https://www.youtube.com/results?search_query=SPRITE+SHOWER</a:t>
            </a:r>
            <a:endParaRPr lang="it-IT" sz="1400" dirty="0"/>
          </a:p>
        </p:txBody>
      </p:sp>
    </p:spTree>
    <p:extLst>
      <p:ext uri="{BB962C8B-B14F-4D97-AF65-F5344CB8AC3E}">
        <p14:creationId xmlns:p14="http://schemas.microsoft.com/office/powerpoint/2010/main" val="15705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par>
                                <p:cTn id="8" presetID="1" presetClass="entr" presetSubtype="0" fill="hold" grpId="0" nodeType="withEffect">
                                  <p:stCondLst>
                                    <p:cond delay="0"/>
                                  </p:stCondLst>
                                  <p:childTnLst>
                                    <p:set>
                                      <p:cBhvr>
                                        <p:cTn id="9"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5133628" y="4455913"/>
            <a:ext cx="3600400" cy="1384995"/>
          </a:xfrm>
          <a:prstGeom prst="rect">
            <a:avLst/>
          </a:prstGeom>
        </p:spPr>
        <p:txBody>
          <a:bodyPr wrap="square">
            <a:spAutoFit/>
          </a:bodyPr>
          <a:lstStyle/>
          <a:p>
            <a:pPr algn="ctr">
              <a:defRPr/>
            </a:pPr>
            <a:r>
              <a:rPr lang="it-IT" sz="2800" dirty="0">
                <a:solidFill>
                  <a:schemeClr val="bg1">
                    <a:lumMod val="65000"/>
                  </a:schemeClr>
                </a:solidFill>
                <a:latin typeface="Tw Cen MT"/>
                <a:cs typeface="+mn-cs"/>
              </a:rPr>
              <a:t>Mara Grimaldi </a:t>
            </a:r>
          </a:p>
          <a:p>
            <a:pPr algn="ctr">
              <a:defRPr/>
            </a:pPr>
            <a:endParaRPr lang="it-IT" sz="2800" b="1" dirty="0">
              <a:solidFill>
                <a:schemeClr val="bg1">
                  <a:lumMod val="65000"/>
                </a:schemeClr>
              </a:solidFill>
              <a:latin typeface="Tw Cen MT"/>
            </a:endParaRPr>
          </a:p>
          <a:p>
            <a:pPr algn="ctr">
              <a:defRPr/>
            </a:pPr>
            <a:r>
              <a:rPr lang="it-IT" sz="2800" b="1" dirty="0">
                <a:solidFill>
                  <a:schemeClr val="bg1">
                    <a:lumMod val="65000"/>
                  </a:schemeClr>
                </a:solidFill>
                <a:latin typeface="Tw Cen MT"/>
                <a:cs typeface="+mn-cs"/>
              </a:rPr>
              <a:t>margrimaldi@unisa.it</a:t>
            </a:r>
            <a:endParaRPr lang="it-IT" sz="2800" dirty="0">
              <a:solidFill>
                <a:schemeClr val="bg1">
                  <a:lumMod val="65000"/>
                </a:schemeClr>
              </a:solidFill>
              <a:latin typeface="Arial" pitchFamily="34" charset="0"/>
              <a:cs typeface="Arial" pitchFamily="34" charset="0"/>
            </a:endParaRPr>
          </a:p>
        </p:txBody>
      </p:sp>
      <p:pic>
        <p:nvPicPr>
          <p:cNvPr id="16" name="Picture 2"/>
          <p:cNvPicPr>
            <a:picLocks noChangeAspect="1" noChangeArrowheads="1"/>
          </p:cNvPicPr>
          <p:nvPr/>
        </p:nvPicPr>
        <p:blipFill>
          <a:blip r:embed="rId3" cstate="print"/>
          <a:srcRect/>
          <a:stretch>
            <a:fillRect/>
          </a:stretch>
        </p:blipFill>
        <p:spPr bwMode="auto">
          <a:xfrm>
            <a:off x="745231" y="400138"/>
            <a:ext cx="3153916" cy="983914"/>
          </a:xfrm>
          <a:prstGeom prst="rect">
            <a:avLst/>
          </a:prstGeom>
          <a:noFill/>
          <a:ln w="9525">
            <a:noFill/>
            <a:miter lim="800000"/>
            <a:headEnd/>
            <a:tailEnd/>
          </a:ln>
        </p:spPr>
      </p:pic>
      <p:grpSp>
        <p:nvGrpSpPr>
          <p:cNvPr id="17" name="Group 1"/>
          <p:cNvGrpSpPr>
            <a:grpSpLocks/>
          </p:cNvGrpSpPr>
          <p:nvPr/>
        </p:nvGrpSpPr>
        <p:grpSpPr bwMode="auto">
          <a:xfrm rot="5400000">
            <a:off x="4452938" y="2179637"/>
            <a:ext cx="217488" cy="8907463"/>
            <a:chOff x="0" y="0"/>
            <a:chExt cx="716" cy="16353"/>
          </a:xfrm>
        </p:grpSpPr>
        <p:grpSp>
          <p:nvGrpSpPr>
            <p:cNvPr id="25" name="Group 2"/>
            <p:cNvGrpSpPr>
              <a:grpSpLocks/>
            </p:cNvGrpSpPr>
            <p:nvPr/>
          </p:nvGrpSpPr>
          <p:grpSpPr bwMode="auto">
            <a:xfrm>
              <a:off x="0" y="0"/>
              <a:ext cx="716" cy="16353"/>
              <a:chOff x="0" y="0"/>
              <a:chExt cx="716" cy="16353"/>
            </a:xfrm>
          </p:grpSpPr>
          <p:sp>
            <p:nvSpPr>
              <p:cNvPr id="2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27" name="Picture 2"/>
          <p:cNvPicPr>
            <a:picLocks noChangeAspect="1" noChangeArrowheads="1"/>
          </p:cNvPicPr>
          <p:nvPr/>
        </p:nvPicPr>
        <p:blipFill>
          <a:blip r:embed="rId4" cstate="print"/>
          <a:srcRect/>
          <a:stretch>
            <a:fillRect/>
          </a:stretch>
        </p:blipFill>
        <p:spPr bwMode="auto">
          <a:xfrm>
            <a:off x="885305" y="2276872"/>
            <a:ext cx="3024187" cy="1730375"/>
          </a:xfrm>
          <a:prstGeom prst="rect">
            <a:avLst/>
          </a:prstGeom>
          <a:noFill/>
          <a:ln w="9525">
            <a:noFill/>
            <a:miter lim="800000"/>
            <a:headEnd/>
            <a:tailEnd/>
          </a:ln>
        </p:spPr>
      </p:pic>
      <p:pic>
        <p:nvPicPr>
          <p:cNvPr id="28" name="Picture 9" descr="ASVSA Associazione per la ricerca sui Sistemi Vital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5525"/>
          <a:stretch/>
        </p:blipFill>
        <p:spPr bwMode="auto">
          <a:xfrm>
            <a:off x="827584" y="4617263"/>
            <a:ext cx="3009900" cy="53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Connettore 1 28"/>
          <p:cNvCxnSpPr/>
          <p:nvPr/>
        </p:nvCxnSpPr>
        <p:spPr>
          <a:xfrm>
            <a:off x="669578" y="2132856"/>
            <a:ext cx="3455938"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32" name="Connettore 1 31"/>
          <p:cNvCxnSpPr/>
          <p:nvPr/>
        </p:nvCxnSpPr>
        <p:spPr>
          <a:xfrm>
            <a:off x="669132" y="4221088"/>
            <a:ext cx="3455938" cy="0"/>
          </a:xfrm>
          <a:prstGeom prst="line">
            <a:avLst/>
          </a:prstGeom>
        </p:spPr>
        <p:style>
          <a:lnRef idx="1">
            <a:schemeClr val="accent6"/>
          </a:lnRef>
          <a:fillRef idx="0">
            <a:schemeClr val="accent6"/>
          </a:fillRef>
          <a:effectRef idx="0">
            <a:schemeClr val="accent6"/>
          </a:effectRef>
          <a:fontRef idx="minor">
            <a:schemeClr val="tx1"/>
          </a:fontRef>
        </p:style>
      </p:cxnSp>
      <p:sp>
        <p:nvSpPr>
          <p:cNvPr id="33" name="Sottotitolo 2"/>
          <p:cNvSpPr>
            <a:spLocks noGrp="1"/>
          </p:cNvSpPr>
          <p:nvPr>
            <p:ph type="subTitle" idx="1"/>
          </p:nvPr>
        </p:nvSpPr>
        <p:spPr>
          <a:xfrm>
            <a:off x="5174704" y="1611957"/>
            <a:ext cx="3456384" cy="2160240"/>
          </a:xfrm>
        </p:spPr>
        <p:txBody>
          <a:bodyPr>
            <a:normAutofit/>
          </a:bodyPr>
          <a:lstStyle/>
          <a:p>
            <a:r>
              <a:rPr lang="it-IT" b="1" dirty="0"/>
              <a:t>THANK YOU.</a:t>
            </a:r>
          </a:p>
          <a:p>
            <a:endParaRPr lang="it-IT" sz="1200" dirty="0"/>
          </a:p>
          <a:p>
            <a:r>
              <a:rPr lang="it-IT" dirty="0" err="1"/>
              <a:t>Questions</a:t>
            </a:r>
            <a:r>
              <a:rPr lang="it-IT" dirty="0"/>
              <a:t>? </a:t>
            </a:r>
            <a:r>
              <a:rPr lang="it-IT" dirty="0" err="1"/>
              <a:t>Comments</a:t>
            </a:r>
            <a:r>
              <a:rPr lang="it-IT" dirty="0"/>
              <a:t>?</a:t>
            </a:r>
            <a:endParaRPr lang="it-IT" sz="1800" dirty="0"/>
          </a:p>
        </p:txBody>
      </p:sp>
      <p:pic>
        <p:nvPicPr>
          <p:cNvPr id="4" name="Immagine 3">
            <a:extLst>
              <a:ext uri="{FF2B5EF4-FFF2-40B4-BE49-F238E27FC236}">
                <a16:creationId xmlns:a16="http://schemas.microsoft.com/office/drawing/2014/main" id="{19BB05FE-9F3E-4E95-9EF0-88FB92AE46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5398" y="1240036"/>
            <a:ext cx="1619672" cy="748805"/>
          </a:xfrm>
          <a:prstGeom prst="rect">
            <a:avLst/>
          </a:prstGeom>
        </p:spPr>
      </p:pic>
    </p:spTree>
    <p:extLst>
      <p:ext uri="{BB962C8B-B14F-4D97-AF65-F5344CB8AC3E}">
        <p14:creationId xmlns:p14="http://schemas.microsoft.com/office/powerpoint/2010/main" val="3423136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66" name="Group 10"/>
          <p:cNvGrpSpPr>
            <a:grpSpLocks/>
          </p:cNvGrpSpPr>
          <p:nvPr/>
        </p:nvGrpSpPr>
        <p:grpSpPr bwMode="auto">
          <a:xfrm>
            <a:off x="5337677" y="1268760"/>
            <a:ext cx="3095625" cy="936625"/>
            <a:chOff x="3334" y="947"/>
            <a:chExt cx="1950" cy="590"/>
          </a:xfrm>
        </p:grpSpPr>
        <p:sp>
          <p:nvSpPr>
            <p:cNvPr id="121867" name="AutoShape 11"/>
            <p:cNvSpPr>
              <a:spLocks noChangeArrowheads="1"/>
            </p:cNvSpPr>
            <p:nvPr/>
          </p:nvSpPr>
          <p:spPr bwMode="auto">
            <a:xfrm>
              <a:off x="3334" y="947"/>
              <a:ext cx="1950" cy="590"/>
            </a:xfrm>
            <a:prstGeom prst="bevel">
              <a:avLst>
                <a:gd name="adj" fmla="val 12500"/>
              </a:avLst>
            </a:prstGeom>
            <a:solidFill>
              <a:schemeClr val="accent2"/>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solidFill>
                  <a:schemeClr val="accent6"/>
                </a:solidFill>
                <a:latin typeface="+mj-lt"/>
              </a:endParaRPr>
            </a:p>
          </p:txBody>
        </p:sp>
        <p:sp>
          <p:nvSpPr>
            <p:cNvPr id="121868" name="Text Box 12"/>
            <p:cNvSpPr txBox="1">
              <a:spLocks noChangeArrowheads="1"/>
            </p:cNvSpPr>
            <p:nvPr/>
          </p:nvSpPr>
          <p:spPr bwMode="auto">
            <a:xfrm>
              <a:off x="3515" y="981"/>
              <a:ext cx="1587"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2400" b="1" dirty="0" err="1">
                  <a:solidFill>
                    <a:schemeClr val="accent6"/>
                  </a:solidFill>
                  <a:latin typeface="+mj-lt"/>
                </a:rPr>
                <a:t>Purchasing</a:t>
              </a:r>
              <a:r>
                <a:rPr lang="it-IT" altLang="en-US" sz="2400" b="1" dirty="0">
                  <a:solidFill>
                    <a:schemeClr val="accent6"/>
                  </a:solidFill>
                  <a:latin typeface="+mj-lt"/>
                </a:rPr>
                <a:t> </a:t>
              </a:r>
              <a:r>
                <a:rPr lang="it-IT" altLang="en-US" sz="2400" b="1" dirty="0" err="1">
                  <a:solidFill>
                    <a:schemeClr val="accent6"/>
                  </a:solidFill>
                  <a:latin typeface="+mj-lt"/>
                </a:rPr>
                <a:t>Motivations</a:t>
              </a:r>
              <a:r>
                <a:rPr lang="it-IT" altLang="en-US" sz="2400" b="1" dirty="0">
                  <a:solidFill>
                    <a:schemeClr val="accent6"/>
                  </a:solidFill>
                  <a:latin typeface="+mj-lt"/>
                </a:rPr>
                <a:t> </a:t>
              </a:r>
            </a:p>
          </p:txBody>
        </p:sp>
      </p:grpSp>
      <p:grpSp>
        <p:nvGrpSpPr>
          <p:cNvPr id="121869" name="Group 13"/>
          <p:cNvGrpSpPr>
            <a:grpSpLocks/>
          </p:cNvGrpSpPr>
          <p:nvPr/>
        </p:nvGrpSpPr>
        <p:grpSpPr bwMode="auto">
          <a:xfrm>
            <a:off x="1233990" y="2330797"/>
            <a:ext cx="3095625" cy="2811466"/>
            <a:chOff x="749" y="1616"/>
            <a:chExt cx="1950" cy="1499"/>
          </a:xfrm>
        </p:grpSpPr>
        <p:sp>
          <p:nvSpPr>
            <p:cNvPr id="121870" name="Rectangle 14"/>
            <p:cNvSpPr>
              <a:spLocks noChangeArrowheads="1"/>
            </p:cNvSpPr>
            <p:nvPr/>
          </p:nvSpPr>
          <p:spPr bwMode="auto">
            <a:xfrm>
              <a:off x="749" y="1616"/>
              <a:ext cx="1950" cy="1499"/>
            </a:xfrm>
            <a:prstGeom prst="rect">
              <a:avLst/>
            </a:prstGeom>
            <a:solidFill>
              <a:schemeClr val="bg2">
                <a:alpha val="50000"/>
              </a:scheme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latin typeface="+mj-lt"/>
              </a:endParaRPr>
            </a:p>
          </p:txBody>
        </p:sp>
        <p:sp>
          <p:nvSpPr>
            <p:cNvPr id="121871" name="Text Box 15"/>
            <p:cNvSpPr txBox="1">
              <a:spLocks noChangeArrowheads="1"/>
            </p:cNvSpPr>
            <p:nvPr/>
          </p:nvSpPr>
          <p:spPr bwMode="auto">
            <a:xfrm>
              <a:off x="817" y="1732"/>
              <a:ext cx="1860" cy="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it-IT" altLang="en-US" sz="2400" dirty="0" err="1">
                  <a:latin typeface="+mj-lt"/>
                </a:rPr>
                <a:t>Indirect</a:t>
              </a:r>
              <a:r>
                <a:rPr lang="it-IT" altLang="en-US" sz="2400" dirty="0">
                  <a:latin typeface="+mj-lt"/>
                </a:rPr>
                <a:t> </a:t>
              </a:r>
              <a:r>
                <a:rPr lang="it-IT" altLang="en-US" sz="2400" dirty="0" err="1">
                  <a:latin typeface="+mj-lt"/>
                </a:rPr>
                <a:t>competition</a:t>
              </a:r>
              <a:r>
                <a:rPr lang="it-IT" altLang="en-US" sz="2400" dirty="0">
                  <a:latin typeface="+mj-lt"/>
                </a:rPr>
                <a:t> (</a:t>
              </a:r>
              <a:r>
                <a:rPr lang="it-IT" altLang="en-US" sz="2400" dirty="0" err="1">
                  <a:latin typeface="+mj-lt"/>
                </a:rPr>
                <a:t>Needs</a:t>
              </a:r>
              <a:r>
                <a:rPr lang="it-IT" altLang="en-US" sz="2400" dirty="0">
                  <a:latin typeface="+mj-lt"/>
                </a:rPr>
                <a:t>)</a:t>
              </a:r>
            </a:p>
            <a:p>
              <a:pPr algn="ctr"/>
              <a:endParaRPr lang="it-IT" altLang="en-US" dirty="0">
                <a:latin typeface="+mj-lt"/>
              </a:endParaRPr>
            </a:p>
            <a:p>
              <a:pPr algn="ctr"/>
              <a:r>
                <a:rPr lang="it-IT" altLang="en-US" sz="2400" dirty="0">
                  <a:latin typeface="+mj-lt"/>
                </a:rPr>
                <a:t>Direct </a:t>
              </a:r>
              <a:r>
                <a:rPr lang="it-IT" altLang="en-US" sz="2400" dirty="0" err="1">
                  <a:latin typeface="+mj-lt"/>
                </a:rPr>
                <a:t>competition</a:t>
              </a:r>
              <a:r>
                <a:rPr lang="it-IT" altLang="en-US" sz="2400" dirty="0">
                  <a:latin typeface="+mj-lt"/>
                </a:rPr>
                <a:t> (Products &amp; Brand)</a:t>
              </a:r>
            </a:p>
          </p:txBody>
        </p:sp>
      </p:grpSp>
      <p:sp>
        <p:nvSpPr>
          <p:cNvPr id="121872" name="AutoShape 16"/>
          <p:cNvSpPr>
            <a:spLocks noChangeArrowheads="1"/>
          </p:cNvSpPr>
          <p:nvPr/>
        </p:nvSpPr>
        <p:spPr bwMode="auto">
          <a:xfrm>
            <a:off x="513265" y="1681510"/>
            <a:ext cx="1296987" cy="865187"/>
          </a:xfrm>
          <a:prstGeom prst="curvedRightArrow">
            <a:avLst>
              <a:gd name="adj1" fmla="val 20000"/>
              <a:gd name="adj2" fmla="val 40000"/>
              <a:gd name="adj3" fmla="val 49969"/>
            </a:avLst>
          </a:prstGeom>
          <a:noFill/>
          <a:ln w="9525">
            <a:solidFill>
              <a:schemeClr val="accent2"/>
            </a:solidFill>
            <a:miter lim="800000"/>
            <a:headEnd/>
            <a:tailEnd/>
          </a:ln>
          <a:effectLst/>
        </p:spPr>
        <p:txBody>
          <a:bodyPr wrap="none" anchor="ctr"/>
          <a:lstStyle/>
          <a:p>
            <a:endParaRPr lang="en-GB" sz="2400">
              <a:latin typeface="+mj-lt"/>
            </a:endParaRPr>
          </a:p>
        </p:txBody>
      </p:sp>
      <p:grpSp>
        <p:nvGrpSpPr>
          <p:cNvPr id="121873" name="Group 17"/>
          <p:cNvGrpSpPr>
            <a:grpSpLocks/>
          </p:cNvGrpSpPr>
          <p:nvPr/>
        </p:nvGrpSpPr>
        <p:grpSpPr bwMode="auto">
          <a:xfrm>
            <a:off x="5337988" y="2330797"/>
            <a:ext cx="3095314" cy="2849564"/>
            <a:chOff x="3334" y="1616"/>
            <a:chExt cx="1973" cy="1795"/>
          </a:xfrm>
          <a:solidFill>
            <a:schemeClr val="bg2"/>
          </a:solidFill>
        </p:grpSpPr>
        <p:sp>
          <p:nvSpPr>
            <p:cNvPr id="121874" name="Rectangle 18"/>
            <p:cNvSpPr>
              <a:spLocks noChangeArrowheads="1"/>
            </p:cNvSpPr>
            <p:nvPr/>
          </p:nvSpPr>
          <p:spPr bwMode="auto">
            <a:xfrm>
              <a:off x="3334" y="1616"/>
              <a:ext cx="1950" cy="1795"/>
            </a:xfrm>
            <a:prstGeom prst="rect">
              <a:avLst/>
            </a:prstGeom>
            <a:grp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latin typeface="+mj-lt"/>
              </a:endParaRPr>
            </a:p>
          </p:txBody>
        </p:sp>
        <p:sp>
          <p:nvSpPr>
            <p:cNvPr id="121875" name="Text Box 19"/>
            <p:cNvSpPr txBox="1">
              <a:spLocks noChangeArrowheads="1"/>
            </p:cNvSpPr>
            <p:nvPr/>
          </p:nvSpPr>
          <p:spPr bwMode="auto">
            <a:xfrm>
              <a:off x="3334" y="1665"/>
              <a:ext cx="1973" cy="1672"/>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2" algn="ctr"/>
              <a:r>
                <a:rPr lang="it-IT" altLang="en-US" sz="2400" dirty="0" err="1">
                  <a:latin typeface="+mj-lt"/>
                </a:rPr>
                <a:t>Rational</a:t>
              </a:r>
              <a:r>
                <a:rPr lang="it-IT" altLang="en-US" sz="2400" dirty="0">
                  <a:latin typeface="+mj-lt"/>
                </a:rPr>
                <a:t> </a:t>
              </a:r>
              <a:r>
                <a:rPr lang="it-IT" altLang="en-US" sz="2400" dirty="0" err="1">
                  <a:latin typeface="+mj-lt"/>
                </a:rPr>
                <a:t>motivation</a:t>
              </a:r>
              <a:r>
                <a:rPr lang="it-IT" altLang="en-US" sz="2400" dirty="0">
                  <a:latin typeface="+mj-lt"/>
                </a:rPr>
                <a:t> (price-</a:t>
              </a:r>
              <a:r>
                <a:rPr lang="it-IT" altLang="en-US" sz="2400" dirty="0" err="1">
                  <a:latin typeface="+mj-lt"/>
                </a:rPr>
                <a:t>quality</a:t>
              </a:r>
              <a:r>
                <a:rPr lang="it-IT" altLang="en-US" sz="2400" dirty="0">
                  <a:latin typeface="+mj-lt"/>
                </a:rPr>
                <a:t>)</a:t>
              </a:r>
            </a:p>
            <a:p>
              <a:pPr marL="0" lvl="2" algn="ctr"/>
              <a:endParaRPr lang="it-IT" altLang="en-US" sz="1050" dirty="0">
                <a:latin typeface="+mj-lt"/>
              </a:endParaRPr>
            </a:p>
            <a:p>
              <a:pPr marL="0" lvl="2" algn="ctr"/>
              <a:r>
                <a:rPr lang="it-IT" altLang="en-US" sz="2400" dirty="0" err="1">
                  <a:latin typeface="+mj-lt"/>
                </a:rPr>
                <a:t>Emotional</a:t>
              </a:r>
              <a:r>
                <a:rPr lang="it-IT" altLang="en-US" sz="2400" dirty="0">
                  <a:latin typeface="+mj-lt"/>
                </a:rPr>
                <a:t> </a:t>
              </a:r>
              <a:r>
                <a:rPr lang="it-IT" altLang="en-US" sz="2400" dirty="0" err="1">
                  <a:latin typeface="+mj-lt"/>
                </a:rPr>
                <a:t>motivation</a:t>
              </a:r>
              <a:r>
                <a:rPr lang="it-IT" altLang="en-US" sz="2400" dirty="0">
                  <a:latin typeface="+mj-lt"/>
                </a:rPr>
                <a:t> (feelings)</a:t>
              </a:r>
            </a:p>
            <a:p>
              <a:pPr marL="0" lvl="2" algn="ctr"/>
              <a:endParaRPr lang="it-IT" altLang="en-US" sz="1100" dirty="0">
                <a:latin typeface="+mj-lt"/>
              </a:endParaRPr>
            </a:p>
            <a:p>
              <a:pPr marL="0" lvl="2" algn="ctr"/>
              <a:r>
                <a:rPr lang="it-IT" altLang="en-US" sz="2400" dirty="0">
                  <a:latin typeface="+mj-lt"/>
                </a:rPr>
                <a:t>Advocacy </a:t>
              </a:r>
              <a:r>
                <a:rPr lang="it-IT" altLang="en-US" sz="2400" dirty="0" err="1">
                  <a:latin typeface="+mj-lt"/>
                </a:rPr>
                <a:t>motivation</a:t>
              </a:r>
              <a:r>
                <a:rPr lang="it-IT" altLang="en-US" sz="2400" dirty="0">
                  <a:latin typeface="+mj-lt"/>
                </a:rPr>
                <a:t> (Loyalty)</a:t>
              </a:r>
            </a:p>
          </p:txBody>
        </p:sp>
      </p:grpSp>
      <p:grpSp>
        <p:nvGrpSpPr>
          <p:cNvPr id="121876" name="Group 20"/>
          <p:cNvGrpSpPr>
            <a:grpSpLocks/>
          </p:cNvGrpSpPr>
          <p:nvPr/>
        </p:nvGrpSpPr>
        <p:grpSpPr bwMode="auto">
          <a:xfrm>
            <a:off x="1233990" y="1254472"/>
            <a:ext cx="3095625" cy="936625"/>
            <a:chOff x="749" y="938"/>
            <a:chExt cx="1950" cy="590"/>
          </a:xfrm>
        </p:grpSpPr>
        <p:sp>
          <p:nvSpPr>
            <p:cNvPr id="121877" name="AutoShape 21"/>
            <p:cNvSpPr>
              <a:spLocks noChangeArrowheads="1"/>
            </p:cNvSpPr>
            <p:nvPr/>
          </p:nvSpPr>
          <p:spPr bwMode="auto">
            <a:xfrm>
              <a:off x="749" y="938"/>
              <a:ext cx="1950" cy="590"/>
            </a:xfrm>
            <a:prstGeom prst="bevel">
              <a:avLst>
                <a:gd name="adj" fmla="val 12500"/>
              </a:avLst>
            </a:prstGeom>
            <a:solidFill>
              <a:schemeClr val="accent2"/>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solidFill>
                  <a:schemeClr val="accent6"/>
                </a:solidFill>
                <a:latin typeface="+mj-lt"/>
              </a:endParaRPr>
            </a:p>
          </p:txBody>
        </p:sp>
        <p:sp>
          <p:nvSpPr>
            <p:cNvPr id="121878" name="Text Box 22"/>
            <p:cNvSpPr txBox="1">
              <a:spLocks noChangeArrowheads="1"/>
            </p:cNvSpPr>
            <p:nvPr/>
          </p:nvSpPr>
          <p:spPr bwMode="auto">
            <a:xfrm>
              <a:off x="884" y="981"/>
              <a:ext cx="1587"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2400" b="1" dirty="0" err="1">
                  <a:solidFill>
                    <a:schemeClr val="accent6"/>
                  </a:solidFill>
                  <a:latin typeface="+mj-lt"/>
                </a:rPr>
                <a:t>Purchasing</a:t>
              </a:r>
              <a:r>
                <a:rPr lang="it-IT" altLang="en-US" sz="2400" b="1" dirty="0">
                  <a:solidFill>
                    <a:schemeClr val="accent6"/>
                  </a:solidFill>
                  <a:latin typeface="+mj-lt"/>
                </a:rPr>
                <a:t> </a:t>
              </a:r>
              <a:r>
                <a:rPr lang="it-IT" altLang="en-US" sz="2400" b="1" dirty="0" err="1">
                  <a:solidFill>
                    <a:schemeClr val="accent6"/>
                  </a:solidFill>
                  <a:latin typeface="+mj-lt"/>
                </a:rPr>
                <a:t>Process</a:t>
              </a:r>
              <a:endParaRPr lang="it-IT" altLang="en-US" sz="2400" b="1" dirty="0">
                <a:solidFill>
                  <a:schemeClr val="accent6"/>
                </a:solidFill>
                <a:latin typeface="+mj-lt"/>
              </a:endParaRPr>
            </a:p>
          </p:txBody>
        </p:sp>
      </p:grpSp>
      <p:sp>
        <p:nvSpPr>
          <p:cNvPr id="121879" name="AutoShape 23"/>
          <p:cNvSpPr>
            <a:spLocks noChangeArrowheads="1"/>
          </p:cNvSpPr>
          <p:nvPr/>
        </p:nvSpPr>
        <p:spPr bwMode="auto">
          <a:xfrm>
            <a:off x="7858627" y="1681510"/>
            <a:ext cx="1295400" cy="865187"/>
          </a:xfrm>
          <a:prstGeom prst="curvedLeftArrow">
            <a:avLst>
              <a:gd name="adj1" fmla="val 20000"/>
              <a:gd name="adj2" fmla="val 40000"/>
              <a:gd name="adj3" fmla="val 49908"/>
            </a:avLst>
          </a:prstGeom>
          <a:noFill/>
          <a:ln w="9525">
            <a:solidFill>
              <a:schemeClr val="accent2"/>
            </a:solidFill>
            <a:miter lim="800000"/>
            <a:headEnd/>
            <a:tailEnd/>
          </a:ln>
          <a:effectLst/>
        </p:spPr>
        <p:txBody>
          <a:bodyPr wrap="none" anchor="ctr"/>
          <a:lstStyle/>
          <a:p>
            <a:endParaRPr lang="en-GB" sz="2400">
              <a:latin typeface="+mj-lt"/>
            </a:endParaRPr>
          </a:p>
        </p:txBody>
      </p:sp>
      <p:sp>
        <p:nvSpPr>
          <p:cNvPr id="2" name="Segnaposto numero diapositiva 1">
            <a:extLst>
              <a:ext uri="{FF2B5EF4-FFF2-40B4-BE49-F238E27FC236}">
                <a16:creationId xmlns:a16="http://schemas.microsoft.com/office/drawing/2014/main" id="{3620D388-9DF5-46B6-8F78-603787B8A1C9}"/>
              </a:ext>
            </a:extLst>
          </p:cNvPr>
          <p:cNvSpPr>
            <a:spLocks noGrp="1"/>
          </p:cNvSpPr>
          <p:nvPr>
            <p:ph type="sldNum" sz="quarter" idx="12"/>
          </p:nvPr>
        </p:nvSpPr>
        <p:spPr>
          <a:xfrm>
            <a:off x="6852707" y="6240036"/>
            <a:ext cx="2133600" cy="365125"/>
          </a:xfrm>
        </p:spPr>
        <p:txBody>
          <a:bodyPr/>
          <a:lstStyle/>
          <a:p>
            <a:pPr algn="r"/>
            <a:fld id="{B007B441-5312-499D-93C3-6E37886527FA}" type="slidenum">
              <a:rPr lang="it-IT" b="1" smtClean="0">
                <a:latin typeface="Berlin Sans FB" panose="020E0602020502020306" pitchFamily="34" charset="0"/>
              </a:rPr>
              <a:pPr algn="r"/>
              <a:t>9</a:t>
            </a:fld>
            <a:endParaRPr lang="it-IT" b="1" dirty="0">
              <a:latin typeface="Berlin Sans FB" panose="020E0602020502020306" pitchFamily="34" charset="0"/>
            </a:endParaRPr>
          </a:p>
        </p:txBody>
      </p:sp>
      <p:grpSp>
        <p:nvGrpSpPr>
          <p:cNvPr id="27" name="Group 1">
            <a:extLst>
              <a:ext uri="{FF2B5EF4-FFF2-40B4-BE49-F238E27FC236}">
                <a16:creationId xmlns:a16="http://schemas.microsoft.com/office/drawing/2014/main" id="{CCCEEDED-7059-4D60-BF1E-B4A56D06239E}"/>
              </a:ext>
            </a:extLst>
          </p:cNvPr>
          <p:cNvGrpSpPr>
            <a:grpSpLocks/>
          </p:cNvGrpSpPr>
          <p:nvPr/>
        </p:nvGrpSpPr>
        <p:grpSpPr bwMode="auto">
          <a:xfrm rot="5400000">
            <a:off x="4496063" y="2343521"/>
            <a:ext cx="73025" cy="8907463"/>
            <a:chOff x="0" y="0"/>
            <a:chExt cx="716" cy="16353"/>
          </a:xfrm>
        </p:grpSpPr>
        <p:grpSp>
          <p:nvGrpSpPr>
            <p:cNvPr id="28" name="Group 2">
              <a:extLst>
                <a:ext uri="{FF2B5EF4-FFF2-40B4-BE49-F238E27FC236}">
                  <a16:creationId xmlns:a16="http://schemas.microsoft.com/office/drawing/2014/main" id="{2B76D008-3738-46F5-85D5-47C0606739CB}"/>
                </a:ext>
              </a:extLst>
            </p:cNvPr>
            <p:cNvGrpSpPr>
              <a:grpSpLocks/>
            </p:cNvGrpSpPr>
            <p:nvPr/>
          </p:nvGrpSpPr>
          <p:grpSpPr bwMode="auto">
            <a:xfrm>
              <a:off x="0" y="0"/>
              <a:ext cx="716" cy="16353"/>
              <a:chOff x="0" y="0"/>
              <a:chExt cx="716" cy="16353"/>
            </a:xfrm>
          </p:grpSpPr>
          <p:sp>
            <p:nvSpPr>
              <p:cNvPr id="29" name="Freeform 3">
                <a:extLst>
                  <a:ext uri="{FF2B5EF4-FFF2-40B4-BE49-F238E27FC236}">
                    <a16:creationId xmlns:a16="http://schemas.microsoft.com/office/drawing/2014/main" id="{A009DF86-3008-4444-8CC1-05C5FA8CCD4F}"/>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2400">
                  <a:latin typeface="+mj-lt"/>
                </a:endParaRPr>
              </a:p>
            </p:txBody>
          </p:sp>
        </p:grpSp>
      </p:grpSp>
      <p:sp>
        <p:nvSpPr>
          <p:cNvPr id="30" name="Titolo 1">
            <a:extLst>
              <a:ext uri="{FF2B5EF4-FFF2-40B4-BE49-F238E27FC236}">
                <a16:creationId xmlns:a16="http://schemas.microsoft.com/office/drawing/2014/main" id="{124D4BD2-F9BA-4433-9C81-1F659BBE5F76}"/>
              </a:ext>
            </a:extLst>
          </p:cNvPr>
          <p:cNvSpPr txBox="1">
            <a:spLocks/>
          </p:cNvSpPr>
          <p:nvPr/>
        </p:nvSpPr>
        <p:spPr>
          <a:xfrm>
            <a:off x="83969" y="220857"/>
            <a:ext cx="9041088" cy="81112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75000"/>
                  </a:schemeClr>
                </a:solidFill>
                <a:cs typeface="Times New Roman" pitchFamily="18" charset="0"/>
              </a:rPr>
              <a:t>Purchasing </a:t>
            </a:r>
            <a:r>
              <a:rPr lang="en-US" b="1" dirty="0">
                <a:solidFill>
                  <a:schemeClr val="accent6">
                    <a:lumMod val="60000"/>
                    <a:lumOff val="40000"/>
                  </a:schemeClr>
                </a:solidFill>
                <a:cs typeface="Times New Roman" pitchFamily="18" charset="0"/>
              </a:rPr>
              <a:t>Process</a:t>
            </a:r>
            <a:endParaRPr lang="it-IT" b="1" dirty="0">
              <a:solidFill>
                <a:schemeClr val="accent6">
                  <a:lumMod val="60000"/>
                  <a:lumOff val="40000"/>
                </a:schemeClr>
              </a:solidFill>
              <a:cs typeface="Times New Roman" pitchFamily="18" charset="0"/>
            </a:endParaRPr>
          </a:p>
        </p:txBody>
      </p:sp>
      <p:sp>
        <p:nvSpPr>
          <p:cNvPr id="3" name="Rettangolo 2">
            <a:extLst>
              <a:ext uri="{FF2B5EF4-FFF2-40B4-BE49-F238E27FC236}">
                <a16:creationId xmlns:a16="http://schemas.microsoft.com/office/drawing/2014/main" id="{12584B2F-4B04-4544-943E-4628F1CA10A7}"/>
              </a:ext>
            </a:extLst>
          </p:cNvPr>
          <p:cNvSpPr/>
          <p:nvPr/>
        </p:nvSpPr>
        <p:spPr>
          <a:xfrm>
            <a:off x="1616905" y="5557235"/>
            <a:ext cx="6433791" cy="1200329"/>
          </a:xfrm>
          <a:prstGeom prst="rect">
            <a:avLst/>
          </a:prstGeom>
        </p:spPr>
        <p:txBody>
          <a:bodyPr wrap="square">
            <a:spAutoFit/>
          </a:bodyPr>
          <a:lstStyle/>
          <a:p>
            <a:pPr algn="ctr"/>
            <a:r>
              <a:rPr lang="it-IT" altLang="en-US" sz="2400" dirty="0">
                <a:latin typeface="+mj-lt"/>
              </a:rPr>
              <a:t>Relationship </a:t>
            </a:r>
            <a:r>
              <a:rPr lang="it-IT" altLang="en-US" sz="2400" dirty="0" err="1">
                <a:latin typeface="+mj-lt"/>
              </a:rPr>
              <a:t>between</a:t>
            </a:r>
            <a:r>
              <a:rPr lang="it-IT" altLang="en-US" sz="2400" dirty="0">
                <a:latin typeface="+mj-lt"/>
              </a:rPr>
              <a:t>:</a:t>
            </a:r>
          </a:p>
          <a:p>
            <a:pPr marL="342900" indent="-342900" algn="ctr">
              <a:buFont typeface="Wingdings" panose="05000000000000000000" pitchFamily="2" charset="2"/>
              <a:buChar char="ü"/>
            </a:pPr>
            <a:r>
              <a:rPr lang="it-IT" altLang="en-US" sz="2400" dirty="0">
                <a:latin typeface="+mj-lt"/>
              </a:rPr>
              <a:t>OFFERED BENEFITS/REQUIRED </a:t>
            </a:r>
            <a:r>
              <a:rPr lang="it-IT" altLang="en-US" sz="2400" dirty="0">
                <a:effectLst>
                  <a:outerShdw blurRad="38100" dist="38100" dir="2700000" algn="tl">
                    <a:srgbClr val="000000">
                      <a:alpha val="43137"/>
                    </a:srgbClr>
                  </a:outerShdw>
                </a:effectLst>
                <a:latin typeface="+mj-lt"/>
              </a:rPr>
              <a:t>BENEFITS</a:t>
            </a:r>
          </a:p>
          <a:p>
            <a:pPr marL="342900" indent="-342900" algn="ctr">
              <a:buFont typeface="Wingdings" panose="05000000000000000000" pitchFamily="2" charset="2"/>
              <a:buChar char="ü"/>
            </a:pPr>
            <a:r>
              <a:rPr lang="it-IT" altLang="en-US" sz="2400" dirty="0">
                <a:latin typeface="+mj-lt"/>
              </a:rPr>
              <a:t>PRODUCT PRICE/ CUSTOMERS </a:t>
            </a:r>
            <a:r>
              <a:rPr lang="it-IT" altLang="en-US" sz="2400" dirty="0">
                <a:effectLst>
                  <a:outerShdw blurRad="38100" dist="38100" dir="2700000" algn="tl">
                    <a:srgbClr val="000000">
                      <a:alpha val="43137"/>
                    </a:srgbClr>
                  </a:outerShdw>
                </a:effectLst>
                <a:latin typeface="+mj-lt"/>
              </a:rPr>
              <a:t>SPENDING</a:t>
            </a:r>
          </a:p>
        </p:txBody>
      </p:sp>
      <p:sp>
        <p:nvSpPr>
          <p:cNvPr id="4" name="Freccia a gallone 3">
            <a:extLst>
              <a:ext uri="{FF2B5EF4-FFF2-40B4-BE49-F238E27FC236}">
                <a16:creationId xmlns:a16="http://schemas.microsoft.com/office/drawing/2014/main" id="{4BD96A4F-2316-4D35-B298-6868432B96F1}"/>
              </a:ext>
            </a:extLst>
          </p:cNvPr>
          <p:cNvSpPr/>
          <p:nvPr/>
        </p:nvSpPr>
        <p:spPr>
          <a:xfrm rot="5400000">
            <a:off x="4446779" y="4744070"/>
            <a:ext cx="774044" cy="811126"/>
          </a:xfrm>
          <a:prstGeom prst="chevr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225815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1876"/>
                                        </p:tgtEl>
                                        <p:attrNameLst>
                                          <p:attrName>style.visibility</p:attrName>
                                        </p:attrNameLst>
                                      </p:cBhvr>
                                      <p:to>
                                        <p:strVal val="visible"/>
                                      </p:to>
                                    </p:set>
                                    <p:animEffect transition="in" filter="checkerboard(across)">
                                      <p:cBhvr>
                                        <p:cTn id="7" dur="10"/>
                                        <p:tgtEl>
                                          <p:spTgt spid="121876"/>
                                        </p:tgtEl>
                                      </p:cBhvr>
                                    </p:animEffect>
                                  </p:childTnLst>
                                </p:cTn>
                              </p:par>
                              <p:par>
                                <p:cTn id="8" presetID="5" presetClass="entr" presetSubtype="10" fill="hold" nodeType="withEffect">
                                  <p:stCondLst>
                                    <p:cond delay="0"/>
                                  </p:stCondLst>
                                  <p:childTnLst>
                                    <p:set>
                                      <p:cBhvr>
                                        <p:cTn id="9" dur="1" fill="hold">
                                          <p:stCondLst>
                                            <p:cond delay="0"/>
                                          </p:stCondLst>
                                        </p:cTn>
                                        <p:tgtEl>
                                          <p:spTgt spid="121866"/>
                                        </p:tgtEl>
                                        <p:attrNameLst>
                                          <p:attrName>style.visibility</p:attrName>
                                        </p:attrNameLst>
                                      </p:cBhvr>
                                      <p:to>
                                        <p:strVal val="visible"/>
                                      </p:to>
                                    </p:set>
                                    <p:animEffect transition="in" filter="checkerboard(across)">
                                      <p:cBhvr>
                                        <p:cTn id="10" dur="10"/>
                                        <p:tgtEl>
                                          <p:spTgt spid="121866"/>
                                        </p:tgtEl>
                                      </p:cBhvr>
                                    </p:animEffect>
                                  </p:childTnLst>
                                </p:cTn>
                              </p:par>
                              <p:par>
                                <p:cTn id="11" presetID="10" presetClass="entr" presetSubtype="0" fill="hold" nodeType="withEffect">
                                  <p:stCondLst>
                                    <p:cond delay="0"/>
                                  </p:stCondLst>
                                  <p:childTnLst>
                                    <p:set>
                                      <p:cBhvr>
                                        <p:cTn id="12" dur="1" fill="hold">
                                          <p:stCondLst>
                                            <p:cond delay="0"/>
                                          </p:stCondLst>
                                        </p:cTn>
                                        <p:tgtEl>
                                          <p:spTgt spid="121879"/>
                                        </p:tgtEl>
                                        <p:attrNameLst>
                                          <p:attrName>style.visibility</p:attrName>
                                        </p:attrNameLst>
                                      </p:cBhvr>
                                      <p:to>
                                        <p:strVal val="visible"/>
                                      </p:to>
                                    </p:set>
                                    <p:animEffect transition="in" filter="fade">
                                      <p:cBhvr>
                                        <p:cTn id="13" dur="10"/>
                                        <p:tgtEl>
                                          <p:spTgt spid="121879"/>
                                        </p:tgtEl>
                                      </p:cBhvr>
                                    </p:animEffect>
                                  </p:childTnLst>
                                </p:cTn>
                              </p:par>
                              <p:par>
                                <p:cTn id="14" presetID="10" presetClass="entr" presetSubtype="0" fill="hold" nodeType="withEffect">
                                  <p:stCondLst>
                                    <p:cond delay="0"/>
                                  </p:stCondLst>
                                  <p:childTnLst>
                                    <p:set>
                                      <p:cBhvr>
                                        <p:cTn id="15" dur="1" fill="hold">
                                          <p:stCondLst>
                                            <p:cond delay="0"/>
                                          </p:stCondLst>
                                        </p:cTn>
                                        <p:tgtEl>
                                          <p:spTgt spid="121872"/>
                                        </p:tgtEl>
                                        <p:attrNameLst>
                                          <p:attrName>style.visibility</p:attrName>
                                        </p:attrNameLst>
                                      </p:cBhvr>
                                      <p:to>
                                        <p:strVal val="visible"/>
                                      </p:to>
                                    </p:set>
                                    <p:animEffect transition="in" filter="fade">
                                      <p:cBhvr>
                                        <p:cTn id="16" dur="10"/>
                                        <p:tgtEl>
                                          <p:spTgt spid="1218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21869"/>
                                        </p:tgtEl>
                                        <p:attrNameLst>
                                          <p:attrName>style.visibility</p:attrName>
                                        </p:attrNameLst>
                                      </p:cBhvr>
                                      <p:to>
                                        <p:strVal val="visible"/>
                                      </p:to>
                                    </p:set>
                                    <p:anim calcmode="lin" valueType="num">
                                      <p:cBhvr additive="base">
                                        <p:cTn id="21" dur="10" fill="hold"/>
                                        <p:tgtEl>
                                          <p:spTgt spid="121869"/>
                                        </p:tgtEl>
                                        <p:attrNameLst>
                                          <p:attrName>ppt_x</p:attrName>
                                        </p:attrNameLst>
                                      </p:cBhvr>
                                      <p:tavLst>
                                        <p:tav tm="0">
                                          <p:val>
                                            <p:strVal val="#ppt_x"/>
                                          </p:val>
                                        </p:tav>
                                        <p:tav tm="100000">
                                          <p:val>
                                            <p:strVal val="#ppt_x"/>
                                          </p:val>
                                        </p:tav>
                                      </p:tavLst>
                                    </p:anim>
                                    <p:anim calcmode="lin" valueType="num">
                                      <p:cBhvr additive="base">
                                        <p:cTn id="22" dur="10" fill="hold"/>
                                        <p:tgtEl>
                                          <p:spTgt spid="12186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21873"/>
                                        </p:tgtEl>
                                        <p:attrNameLst>
                                          <p:attrName>style.visibility</p:attrName>
                                        </p:attrNameLst>
                                      </p:cBhvr>
                                      <p:to>
                                        <p:strVal val="visible"/>
                                      </p:to>
                                    </p:set>
                                    <p:anim calcmode="lin" valueType="num">
                                      <p:cBhvr additive="base">
                                        <p:cTn id="27" dur="10" fill="hold"/>
                                        <p:tgtEl>
                                          <p:spTgt spid="121873"/>
                                        </p:tgtEl>
                                        <p:attrNameLst>
                                          <p:attrName>ppt_x</p:attrName>
                                        </p:attrNameLst>
                                      </p:cBhvr>
                                      <p:tavLst>
                                        <p:tav tm="0">
                                          <p:val>
                                            <p:strVal val="#ppt_x"/>
                                          </p:val>
                                        </p:tav>
                                        <p:tav tm="100000">
                                          <p:val>
                                            <p:strVal val="#ppt_x"/>
                                          </p:val>
                                        </p:tav>
                                      </p:tavLst>
                                    </p:anim>
                                    <p:anim calcmode="lin" valueType="num">
                                      <p:cBhvr additive="base">
                                        <p:cTn id="28" dur="10" fill="hold"/>
                                        <p:tgtEl>
                                          <p:spTgt spid="12187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9"/>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9848</TotalTime>
  <Words>5093</Words>
  <Application>Microsoft Office PowerPoint</Application>
  <PresentationFormat>Presentazione su schermo (4:3)</PresentationFormat>
  <Paragraphs>1087</Paragraphs>
  <Slides>89</Slides>
  <Notes>46</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89</vt:i4>
      </vt:variant>
    </vt:vector>
  </HeadingPairs>
  <TitlesOfParts>
    <vt:vector size="99" baseType="lpstr">
      <vt:lpstr>Arial</vt:lpstr>
      <vt:lpstr>Berlin Sans FB</vt:lpstr>
      <vt:lpstr>Berlin Sans FB Demi</vt:lpstr>
      <vt:lpstr>Calibri</vt:lpstr>
      <vt:lpstr>Impact</vt:lpstr>
      <vt:lpstr>Tahoma</vt:lpstr>
      <vt:lpstr>Tw Cen MT</vt:lpstr>
      <vt:lpstr>Verdana</vt:lpstr>
      <vt:lpstr>Wingdings</vt:lpstr>
      <vt:lpstr>Personalizza struttura</vt:lpstr>
      <vt:lpstr>Presentazione standard di PowerPoint</vt:lpstr>
      <vt:lpstr>Presentazione standard di PowerPoint</vt:lpstr>
      <vt:lpstr>Presentazione standard di PowerPoint</vt:lpstr>
      <vt:lpstr>Presentazione standard di PowerPoint</vt:lpstr>
      <vt:lpstr>Definition of Marketing</vt:lpstr>
      <vt:lpstr>(1) Marketing: a business function? </vt:lpstr>
      <vt:lpstr>Presentazione standard di PowerPoint</vt:lpstr>
      <vt:lpstr>Presentazione standard di PowerPoint</vt:lpstr>
      <vt:lpstr>Presentazione standard di PowerPoint</vt:lpstr>
      <vt:lpstr>Presentazione standard di PowerPoint</vt:lpstr>
      <vt:lpstr>(3) Marketing as an Orientation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New definitions of Marketing</vt:lpstr>
      <vt:lpstr>Presentazione standard di PowerPoint</vt:lpstr>
      <vt:lpstr>Presentazione standard di PowerPoint</vt:lpstr>
      <vt:lpstr>The advent of Service Era</vt:lpstr>
      <vt:lpstr>Service research: toward systems perspective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Changing the  Perspective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Everything is…Service</vt:lpstr>
      <vt:lpstr>From S-D logic: Definition of Service</vt:lpstr>
      <vt:lpstr>The process of value co-creation</vt:lpstr>
      <vt:lpstr>Presentazione standard di PowerPoint</vt:lpstr>
      <vt:lpstr>From consumers</vt:lpstr>
      <vt:lpstr>Relationships with Market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Resource integration in S-D Logic</vt:lpstr>
      <vt:lpstr>Presentazione standard di PowerPoint</vt:lpstr>
      <vt:lpstr>Presentazione standard di PowerPoint</vt:lpstr>
      <vt:lpstr>Presentazione standard di PowerPoint</vt:lpstr>
      <vt:lpstr>Marketing as experience</vt:lpstr>
      <vt:lpstr>Presentazione standard di PowerPoint</vt:lpstr>
      <vt:lpstr>Customer Experience Management </vt:lpstr>
      <vt:lpstr>Presentazione standard di PowerPoint</vt:lpstr>
      <vt:lpstr>Presentazione standard di PowerPoint</vt:lpstr>
      <vt:lpstr>Coca Cola</vt:lpstr>
      <vt:lpstr>Presentazione standard di PowerPoint</vt:lpstr>
      <vt:lpstr>Presentazione standard di PowerPoint</vt:lpstr>
      <vt:lpstr>Presentazione standard di PowerPoint</vt:lpstr>
      <vt:lpstr>Presentazione standard di PowerPoint</vt:lpstr>
      <vt:lpstr>Presentazione standard di PowerPoint</vt:lpstr>
      <vt:lpstr>Marketing as experience</vt:lpstr>
      <vt:lpstr>Marketing as experience</vt:lpstr>
      <vt:lpstr>Marketing as experience</vt:lpstr>
      <vt:lpstr>Marketing as experience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notaro</dc:creator>
  <cp:lastModifiedBy>Mara Grimaldi</cp:lastModifiedBy>
  <cp:revision>469</cp:revision>
  <dcterms:created xsi:type="dcterms:W3CDTF">2012-02-05T12:11:23Z</dcterms:created>
  <dcterms:modified xsi:type="dcterms:W3CDTF">2020-05-04T18:27:01Z</dcterms:modified>
</cp:coreProperties>
</file>